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63" r:id="rId9"/>
    <p:sldId id="294" r:id="rId10"/>
    <p:sldId id="295" r:id="rId11"/>
    <p:sldId id="262" r:id="rId12"/>
    <p:sldId id="296" r:id="rId13"/>
    <p:sldId id="297" r:id="rId14"/>
    <p:sldId id="264" r:id="rId15"/>
    <p:sldId id="265" r:id="rId16"/>
    <p:sldId id="266" r:id="rId17"/>
    <p:sldId id="267" r:id="rId18"/>
    <p:sldId id="298" r:id="rId19"/>
    <p:sldId id="299" r:id="rId20"/>
    <p:sldId id="300" r:id="rId21"/>
    <p:sldId id="301" r:id="rId22"/>
    <p:sldId id="268" r:id="rId23"/>
    <p:sldId id="269" r:id="rId24"/>
    <p:sldId id="284" r:id="rId25"/>
    <p:sldId id="285" r:id="rId26"/>
    <p:sldId id="286" r:id="rId27"/>
    <p:sldId id="302" r:id="rId28"/>
    <p:sldId id="30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1" autoAdjust="0"/>
    <p:restoredTop sz="94660"/>
  </p:normalViewPr>
  <p:slideViewPr>
    <p:cSldViewPr snapToGrid="0">
      <p:cViewPr varScale="1">
        <p:scale>
          <a:sx n="47" d="100"/>
          <a:sy n="47" d="100"/>
        </p:scale>
        <p:origin x="60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904A7-D58E-6530-49D7-1963C875D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EDD862-E66B-422A-1AC7-C4F35F995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3358F-4C90-5796-878A-06DD60BBD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1CA15-247F-A327-DA87-2E55D428B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DCD67-C0EC-B92F-136F-C1D3057E9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48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BCFF4-70B5-369C-7139-0A2059040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6B0EF-220A-E56F-8BA6-033C639DB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BAA27-9505-A408-30A2-663F7EFC1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7D0D0-2BFB-4BB1-666F-249390D9C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494CC-7048-BAE6-EB92-C12AF6A3E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739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AF68-DAF0-C09E-604D-3193430CD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EF422-8471-C508-7E9A-197D003B9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22BD3-93D5-7665-9048-F7DDB2069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06C414-5809-1B3D-9289-043395171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DF3EC-6F2B-10C6-AEEC-C55881795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AEF84-5611-D704-DD33-5A1FE34B4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57B29-68B5-B09A-43C5-03AAB1D93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37956D-E5E7-8A28-3C9E-6DF4B4271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DCF071-8E24-9574-C2C0-4E69E051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37753-5EBE-E79D-4F29-2D52F09D6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7C5E37-F1DF-1CA9-EAC4-B23E2312E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41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87774-3F13-7BCF-6533-AF14C5EF8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CADDD-1AE3-1C8D-CED8-366750BE2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EA3B9B-4AEB-0298-E7A2-C19597B63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314D1B-5216-CBC9-F6F0-4DF8420EC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95B00F-B92A-8C41-B250-718BC2209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27E7CA-35F9-1542-7EFE-5017540A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2331B6-1F72-75BB-ACEC-C279C2F08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C51B3F-C3D1-FBE0-14DC-19233DD5B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622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46E10-B002-276D-F7D1-FF9F4DED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F2B7ED-353A-5EE3-2008-5C1646FC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57237-0C7F-38CA-C47F-7390DFD09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6D3CEC-C6DC-3A6D-936A-6FE1D7AE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20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EFBCBF-2A02-4AED-CE47-AC8C94E4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1D3937-9E39-7B1D-489C-FF25E7EEF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3CD0E-9F5F-2950-395A-B6788CEDE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8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15B79-9F23-77DF-35B1-E30B5270F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E60C0-F08A-B3EA-05B8-40054906C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A9635-288F-1653-3E1B-7CF5426B28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C60FD-7CEA-F684-7957-718C51B3A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A45C2-5F63-6E9E-B7C8-28D18DD2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EE13A-21ED-BF3F-3ED7-FDD2A9DE9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49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ADD6-F7C0-E76B-D6A4-8CE48E5AE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2E375-6420-D59F-EFD8-3BFF62EC1C5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FCE84-AF68-A5D5-9FA9-27C0B03A33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2C7CC8-11F6-255D-5B45-0B26D91B9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D9119-32AD-0F1F-2506-E06B74574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C3A954-8E81-EC13-1A00-ABD5F63C3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93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475B-CE09-348A-3452-9405FB8A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298CE-238D-2EEF-F509-409291E0B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20231-1906-60C8-7F09-CAD28EAD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A4E7F-FD61-B5D3-E83F-A3010D23C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CB0FC-8E75-DA46-0A0A-A0FD830C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169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8E0EC2-05E6-BF16-F5E0-51414A368E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A6AC73-2370-ADAF-FDB4-B2BA3F502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F2204-87D4-B691-60A6-3F12B6847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FE88C-2BA1-C3D3-FF9E-D8737DAF3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D686C-D0FA-1D47-1D31-DFD305D3C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8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C77EFC-31F6-6765-A675-A0F882CBB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E1AD1-6968-1F0C-8B6E-E307507F37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F2F117-24C5-9184-D5E1-24D1F22A3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68FFF7-87D8-4701-B436-A353BFDCD286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F59C4-94E2-AD0D-A095-056FEEB1A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CFD63-44B3-D364-3A65-FCD332E83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F6554D-A473-46C1-A1A9-A8C183C86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81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pathfindersonline.org/w/AY_Honors/Pizza_Maker/Requirement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jpeg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iki.pathfindersonline.org/w/AY_Honors/Pizza_Maker/Requirements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A3B2B-E630-F1E8-6CEA-B2C8A976C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7829"/>
            <a:ext cx="6200503" cy="1237026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PIZZA    HONOR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FDE261-B864-451F-659C-D6E091B00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594" y="5957615"/>
            <a:ext cx="11204811" cy="625112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hlinkClick r:id="rId2"/>
              </a:rPr>
              <a:t>https://wiki.pathfindersonline.org/w/AY_Honors/Pizza_Maker/Requirements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2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34DE-3E92-4723-E7FF-FB6837765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490" y="4265321"/>
            <a:ext cx="10515600" cy="221012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/>
              <a:t>On a white board, draw 2 circles divided  </a:t>
            </a:r>
            <a:br>
              <a:rPr lang="en-US" sz="2800" dirty="0"/>
            </a:br>
            <a:r>
              <a:rPr lang="en-US" sz="2800" dirty="0"/>
              <a:t>One for each team.  When a team gets a correct answer, they can fill in a pizza slice.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08E79-45CF-E47C-1F03-479E695C6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8" t="15548" r="24229" b="3885"/>
          <a:stretch>
            <a:fillRect/>
          </a:stretch>
        </p:blipFill>
        <p:spPr>
          <a:xfrm>
            <a:off x="7874759" y="2102162"/>
            <a:ext cx="3125337" cy="2942548"/>
          </a:xfrm>
          <a:prstGeom prst="ellipse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D5E16-08B7-C348-BEC5-7A162BC3D80B}"/>
              </a:ext>
            </a:extLst>
          </p:cNvPr>
          <p:cNvCxnSpPr>
            <a:stCxn id="5" idx="0"/>
            <a:endCxn id="5" idx="4"/>
          </p:cNvCxnSpPr>
          <p:nvPr/>
        </p:nvCxnSpPr>
        <p:spPr>
          <a:xfrm>
            <a:off x="9437428" y="2102162"/>
            <a:ext cx="0" cy="294254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1982FB-538F-5789-FE16-8834549EBEFA}"/>
              </a:ext>
            </a:extLst>
          </p:cNvPr>
          <p:cNvCxnSpPr>
            <a:cxnSpLocks/>
          </p:cNvCxnSpPr>
          <p:nvPr/>
        </p:nvCxnSpPr>
        <p:spPr>
          <a:xfrm rot="5400000">
            <a:off x="9437427" y="2102159"/>
            <a:ext cx="0" cy="294254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179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2F653D95-E547-DEE2-6AED-AD81DC169170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502C4C-CD0D-384C-DF32-DE34C4E8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C) Both of the above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631B5-A887-153D-87FD-0897B2A5D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When and where was pizza called pizza?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997 AD Gaeta, Italy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16</a:t>
            </a:r>
            <a:r>
              <a:rPr lang="en-US" sz="2400" baseline="30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Century Naples 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Both of the above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FB6D9F-A2B9-0252-C9E5-D3E1D7B0D17C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6D73F7-2600-2425-2955-A42DA78C26E3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D57D34B2-A87C-123C-2286-45B7D246036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05B7C0D5-0ED6-E18A-F63F-B0303B593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9480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D2E31F-A170-B49A-DF5D-23DF22AD7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5B85EBAA-FD18-9E9F-7792-10178AA1B5E7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11BE52-4660-665C-DF0A-89482697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b) The Queen consort of Italy, Margherita of Savoy</a:t>
            </a:r>
            <a:b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(It was made by Raffaele Esposito June 11, 1889)</a:t>
            </a:r>
            <a:b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BA611-ECDC-8144-BA23-2EB1E1381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787539" cy="3236050"/>
          </a:xfrm>
          <a:custGeom>
            <a:avLst/>
            <a:gdLst>
              <a:gd name="csX0" fmla="*/ 0 w 8787539"/>
              <a:gd name="csY0" fmla="*/ 0 h 3236050"/>
              <a:gd name="csX1" fmla="*/ 585836 w 8787539"/>
              <a:gd name="csY1" fmla="*/ 0 h 3236050"/>
              <a:gd name="csX2" fmla="*/ 1347423 w 8787539"/>
              <a:gd name="csY2" fmla="*/ 0 h 3236050"/>
              <a:gd name="csX3" fmla="*/ 1669632 w 8787539"/>
              <a:gd name="csY3" fmla="*/ 0 h 3236050"/>
              <a:gd name="csX4" fmla="*/ 2431219 w 8787539"/>
              <a:gd name="csY4" fmla="*/ 0 h 3236050"/>
              <a:gd name="csX5" fmla="*/ 3017055 w 8787539"/>
              <a:gd name="csY5" fmla="*/ 0 h 3236050"/>
              <a:gd name="csX6" fmla="*/ 3427140 w 8787539"/>
              <a:gd name="csY6" fmla="*/ 0 h 3236050"/>
              <a:gd name="csX7" fmla="*/ 3749350 w 8787539"/>
              <a:gd name="csY7" fmla="*/ 0 h 3236050"/>
              <a:gd name="csX8" fmla="*/ 4335186 w 8787539"/>
              <a:gd name="csY8" fmla="*/ 0 h 3236050"/>
              <a:gd name="csX9" fmla="*/ 4833146 w 8787539"/>
              <a:gd name="csY9" fmla="*/ 0 h 3236050"/>
              <a:gd name="csX10" fmla="*/ 5594733 w 8787539"/>
              <a:gd name="csY10" fmla="*/ 0 h 3236050"/>
              <a:gd name="csX11" fmla="*/ 6004818 w 8787539"/>
              <a:gd name="csY11" fmla="*/ 0 h 3236050"/>
              <a:gd name="csX12" fmla="*/ 6327028 w 8787539"/>
              <a:gd name="csY12" fmla="*/ 0 h 3236050"/>
              <a:gd name="csX13" fmla="*/ 6737113 w 8787539"/>
              <a:gd name="csY13" fmla="*/ 0 h 3236050"/>
              <a:gd name="csX14" fmla="*/ 7147198 w 8787539"/>
              <a:gd name="csY14" fmla="*/ 0 h 3236050"/>
              <a:gd name="csX15" fmla="*/ 7733034 w 8787539"/>
              <a:gd name="csY15" fmla="*/ 0 h 3236050"/>
              <a:gd name="csX16" fmla="*/ 8230995 w 8787539"/>
              <a:gd name="csY16" fmla="*/ 0 h 3236050"/>
              <a:gd name="csX17" fmla="*/ 8787539 w 8787539"/>
              <a:gd name="csY17" fmla="*/ 0 h 3236050"/>
              <a:gd name="csX18" fmla="*/ 8787539 w 8787539"/>
              <a:gd name="csY18" fmla="*/ 539342 h 3236050"/>
              <a:gd name="csX19" fmla="*/ 8787539 w 8787539"/>
              <a:gd name="csY19" fmla="*/ 1078683 h 3236050"/>
              <a:gd name="csX20" fmla="*/ 8787539 w 8787539"/>
              <a:gd name="csY20" fmla="*/ 1553304 h 3236050"/>
              <a:gd name="csX21" fmla="*/ 8787539 w 8787539"/>
              <a:gd name="csY21" fmla="*/ 2157367 h 3236050"/>
              <a:gd name="csX22" fmla="*/ 8787539 w 8787539"/>
              <a:gd name="csY22" fmla="*/ 2631987 h 3236050"/>
              <a:gd name="csX23" fmla="*/ 8787539 w 8787539"/>
              <a:gd name="csY23" fmla="*/ 3236050 h 3236050"/>
              <a:gd name="csX24" fmla="*/ 8289578 w 8787539"/>
              <a:gd name="csY24" fmla="*/ 3236050 h 3236050"/>
              <a:gd name="csX25" fmla="*/ 7791618 w 8787539"/>
              <a:gd name="csY25" fmla="*/ 3236050 h 3236050"/>
              <a:gd name="csX26" fmla="*/ 7117907 w 8787539"/>
              <a:gd name="csY26" fmla="*/ 3236050 h 3236050"/>
              <a:gd name="csX27" fmla="*/ 6444195 w 8787539"/>
              <a:gd name="csY27" fmla="*/ 3236050 h 3236050"/>
              <a:gd name="csX28" fmla="*/ 5770484 w 8787539"/>
              <a:gd name="csY28" fmla="*/ 3236050 h 3236050"/>
              <a:gd name="csX29" fmla="*/ 5448274 w 8787539"/>
              <a:gd name="csY29" fmla="*/ 3236050 h 3236050"/>
              <a:gd name="csX30" fmla="*/ 4950314 w 8787539"/>
              <a:gd name="csY30" fmla="*/ 3236050 h 3236050"/>
              <a:gd name="csX31" fmla="*/ 4540228 w 8787539"/>
              <a:gd name="csY31" fmla="*/ 3236050 h 3236050"/>
              <a:gd name="csX32" fmla="*/ 3866517 w 8787539"/>
              <a:gd name="csY32" fmla="*/ 3236050 h 3236050"/>
              <a:gd name="csX33" fmla="*/ 3368557 w 8787539"/>
              <a:gd name="csY33" fmla="*/ 3236050 h 3236050"/>
              <a:gd name="csX34" fmla="*/ 2606970 w 8787539"/>
              <a:gd name="csY34" fmla="*/ 3236050 h 3236050"/>
              <a:gd name="csX35" fmla="*/ 1845383 w 8787539"/>
              <a:gd name="csY35" fmla="*/ 3236050 h 3236050"/>
              <a:gd name="csX36" fmla="*/ 1435298 w 8787539"/>
              <a:gd name="csY36" fmla="*/ 3236050 h 3236050"/>
              <a:gd name="csX37" fmla="*/ 761587 w 8787539"/>
              <a:gd name="csY37" fmla="*/ 3236050 h 3236050"/>
              <a:gd name="csX38" fmla="*/ 0 w 8787539"/>
              <a:gd name="csY38" fmla="*/ 3236050 h 3236050"/>
              <a:gd name="csX39" fmla="*/ 0 w 8787539"/>
              <a:gd name="csY39" fmla="*/ 2761429 h 3236050"/>
              <a:gd name="csX40" fmla="*/ 0 w 8787539"/>
              <a:gd name="csY40" fmla="*/ 2222088 h 3236050"/>
              <a:gd name="csX41" fmla="*/ 0 w 8787539"/>
              <a:gd name="csY41" fmla="*/ 1682746 h 3236050"/>
              <a:gd name="csX42" fmla="*/ 0 w 8787539"/>
              <a:gd name="csY42" fmla="*/ 1208125 h 3236050"/>
              <a:gd name="csX43" fmla="*/ 0 w 8787539"/>
              <a:gd name="csY43" fmla="*/ 636423 h 3236050"/>
              <a:gd name="csX44" fmla="*/ 0 w 8787539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787539" h="3236050" fill="none" extrusionOk="0">
                <a:moveTo>
                  <a:pt x="0" y="0"/>
                </a:moveTo>
                <a:cubicBezTo>
                  <a:pt x="152224" y="-66143"/>
                  <a:pt x="399500" y="14988"/>
                  <a:pt x="585836" y="0"/>
                </a:cubicBezTo>
                <a:cubicBezTo>
                  <a:pt x="772172" y="-14988"/>
                  <a:pt x="1120332" y="537"/>
                  <a:pt x="1347423" y="0"/>
                </a:cubicBezTo>
                <a:cubicBezTo>
                  <a:pt x="1574514" y="-537"/>
                  <a:pt x="1513211" y="20334"/>
                  <a:pt x="1669632" y="0"/>
                </a:cubicBezTo>
                <a:cubicBezTo>
                  <a:pt x="1826053" y="-20334"/>
                  <a:pt x="2166540" y="88014"/>
                  <a:pt x="2431219" y="0"/>
                </a:cubicBezTo>
                <a:cubicBezTo>
                  <a:pt x="2695898" y="-88014"/>
                  <a:pt x="2756576" y="62539"/>
                  <a:pt x="3017055" y="0"/>
                </a:cubicBezTo>
                <a:cubicBezTo>
                  <a:pt x="3277534" y="-62539"/>
                  <a:pt x="3261012" y="3131"/>
                  <a:pt x="3427140" y="0"/>
                </a:cubicBezTo>
                <a:cubicBezTo>
                  <a:pt x="3593269" y="-3131"/>
                  <a:pt x="3626381" y="5945"/>
                  <a:pt x="3749350" y="0"/>
                </a:cubicBezTo>
                <a:cubicBezTo>
                  <a:pt x="3872319" y="-5945"/>
                  <a:pt x="4083350" y="34090"/>
                  <a:pt x="4335186" y="0"/>
                </a:cubicBezTo>
                <a:cubicBezTo>
                  <a:pt x="4587022" y="-34090"/>
                  <a:pt x="4641133" y="42228"/>
                  <a:pt x="4833146" y="0"/>
                </a:cubicBezTo>
                <a:cubicBezTo>
                  <a:pt x="5025159" y="-42228"/>
                  <a:pt x="5268209" y="30740"/>
                  <a:pt x="5594733" y="0"/>
                </a:cubicBezTo>
                <a:cubicBezTo>
                  <a:pt x="5921257" y="-30740"/>
                  <a:pt x="5849787" y="8056"/>
                  <a:pt x="6004818" y="0"/>
                </a:cubicBezTo>
                <a:cubicBezTo>
                  <a:pt x="6159849" y="-8056"/>
                  <a:pt x="6193907" y="16563"/>
                  <a:pt x="6327028" y="0"/>
                </a:cubicBezTo>
                <a:cubicBezTo>
                  <a:pt x="6460149" y="-16563"/>
                  <a:pt x="6596068" y="37375"/>
                  <a:pt x="6737113" y="0"/>
                </a:cubicBezTo>
                <a:cubicBezTo>
                  <a:pt x="6878159" y="-37375"/>
                  <a:pt x="6962930" y="37783"/>
                  <a:pt x="7147198" y="0"/>
                </a:cubicBezTo>
                <a:cubicBezTo>
                  <a:pt x="7331466" y="-37783"/>
                  <a:pt x="7593970" y="18388"/>
                  <a:pt x="7733034" y="0"/>
                </a:cubicBezTo>
                <a:cubicBezTo>
                  <a:pt x="7872098" y="-18388"/>
                  <a:pt x="8120419" y="22894"/>
                  <a:pt x="8230995" y="0"/>
                </a:cubicBezTo>
                <a:cubicBezTo>
                  <a:pt x="8341571" y="-22894"/>
                  <a:pt x="8550248" y="29886"/>
                  <a:pt x="8787539" y="0"/>
                </a:cubicBezTo>
                <a:cubicBezTo>
                  <a:pt x="8834785" y="166041"/>
                  <a:pt x="8782616" y="397412"/>
                  <a:pt x="8787539" y="539342"/>
                </a:cubicBezTo>
                <a:cubicBezTo>
                  <a:pt x="8792462" y="681272"/>
                  <a:pt x="8765704" y="815163"/>
                  <a:pt x="8787539" y="1078683"/>
                </a:cubicBezTo>
                <a:cubicBezTo>
                  <a:pt x="8809374" y="1342203"/>
                  <a:pt x="8738729" y="1397984"/>
                  <a:pt x="8787539" y="1553304"/>
                </a:cubicBezTo>
                <a:cubicBezTo>
                  <a:pt x="8836349" y="1708624"/>
                  <a:pt x="8773823" y="2021818"/>
                  <a:pt x="8787539" y="2157367"/>
                </a:cubicBezTo>
                <a:cubicBezTo>
                  <a:pt x="8801255" y="2292916"/>
                  <a:pt x="8772466" y="2482472"/>
                  <a:pt x="8787539" y="2631987"/>
                </a:cubicBezTo>
                <a:cubicBezTo>
                  <a:pt x="8802612" y="2781502"/>
                  <a:pt x="8759926" y="3007928"/>
                  <a:pt x="8787539" y="3236050"/>
                </a:cubicBezTo>
                <a:cubicBezTo>
                  <a:pt x="8610508" y="3237357"/>
                  <a:pt x="8457888" y="3180299"/>
                  <a:pt x="8289578" y="3236050"/>
                </a:cubicBezTo>
                <a:cubicBezTo>
                  <a:pt x="8121268" y="3291801"/>
                  <a:pt x="7900920" y="3179038"/>
                  <a:pt x="7791618" y="3236050"/>
                </a:cubicBezTo>
                <a:cubicBezTo>
                  <a:pt x="7682316" y="3293062"/>
                  <a:pt x="7427579" y="3206742"/>
                  <a:pt x="7117907" y="3236050"/>
                </a:cubicBezTo>
                <a:cubicBezTo>
                  <a:pt x="6808235" y="3265358"/>
                  <a:pt x="6770297" y="3220753"/>
                  <a:pt x="6444195" y="3236050"/>
                </a:cubicBezTo>
                <a:cubicBezTo>
                  <a:pt x="6118093" y="3251347"/>
                  <a:pt x="5965298" y="3168301"/>
                  <a:pt x="5770484" y="3236050"/>
                </a:cubicBezTo>
                <a:cubicBezTo>
                  <a:pt x="5575670" y="3303799"/>
                  <a:pt x="5588505" y="3224366"/>
                  <a:pt x="5448274" y="3236050"/>
                </a:cubicBezTo>
                <a:cubicBezTo>
                  <a:pt x="5308043" y="3247734"/>
                  <a:pt x="5161362" y="3226179"/>
                  <a:pt x="4950314" y="3236050"/>
                </a:cubicBezTo>
                <a:cubicBezTo>
                  <a:pt x="4739266" y="3245921"/>
                  <a:pt x="4633675" y="3209104"/>
                  <a:pt x="4540228" y="3236050"/>
                </a:cubicBezTo>
                <a:cubicBezTo>
                  <a:pt x="4446781" y="3262996"/>
                  <a:pt x="4036389" y="3187318"/>
                  <a:pt x="3866517" y="3236050"/>
                </a:cubicBezTo>
                <a:cubicBezTo>
                  <a:pt x="3696645" y="3284782"/>
                  <a:pt x="3593979" y="3176436"/>
                  <a:pt x="3368557" y="3236050"/>
                </a:cubicBezTo>
                <a:cubicBezTo>
                  <a:pt x="3143135" y="3295664"/>
                  <a:pt x="2943426" y="3176005"/>
                  <a:pt x="2606970" y="3236050"/>
                </a:cubicBezTo>
                <a:cubicBezTo>
                  <a:pt x="2270514" y="3296095"/>
                  <a:pt x="2215824" y="3153192"/>
                  <a:pt x="1845383" y="3236050"/>
                </a:cubicBezTo>
                <a:cubicBezTo>
                  <a:pt x="1474942" y="3318908"/>
                  <a:pt x="1565116" y="3197688"/>
                  <a:pt x="1435298" y="3236050"/>
                </a:cubicBezTo>
                <a:cubicBezTo>
                  <a:pt x="1305481" y="3274412"/>
                  <a:pt x="1075352" y="3174603"/>
                  <a:pt x="761587" y="3236050"/>
                </a:cubicBezTo>
                <a:cubicBezTo>
                  <a:pt x="447822" y="3297497"/>
                  <a:pt x="177132" y="3217743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787539" h="3236050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796573" y="141471"/>
                  <a:pt x="8744783" y="313309"/>
                  <a:pt x="8787539" y="506981"/>
                </a:cubicBezTo>
                <a:cubicBezTo>
                  <a:pt x="8830295" y="700653"/>
                  <a:pt x="8784101" y="814918"/>
                  <a:pt x="8787539" y="1046323"/>
                </a:cubicBezTo>
                <a:cubicBezTo>
                  <a:pt x="8790977" y="1277728"/>
                  <a:pt x="8743623" y="1506518"/>
                  <a:pt x="8787539" y="1650386"/>
                </a:cubicBezTo>
                <a:cubicBezTo>
                  <a:pt x="8831455" y="1794254"/>
                  <a:pt x="8739455" y="2072779"/>
                  <a:pt x="8787539" y="2254448"/>
                </a:cubicBezTo>
                <a:cubicBezTo>
                  <a:pt x="8835623" y="2436117"/>
                  <a:pt x="8680292" y="2987058"/>
                  <a:pt x="8787539" y="3236050"/>
                </a:cubicBezTo>
                <a:cubicBezTo>
                  <a:pt x="8714302" y="3237015"/>
                  <a:pt x="8614203" y="3204729"/>
                  <a:pt x="8465329" y="3236050"/>
                </a:cubicBezTo>
                <a:cubicBezTo>
                  <a:pt x="8316455" y="3267371"/>
                  <a:pt x="8071389" y="3225606"/>
                  <a:pt x="7791618" y="3236050"/>
                </a:cubicBezTo>
                <a:cubicBezTo>
                  <a:pt x="7511847" y="3246494"/>
                  <a:pt x="7468131" y="3209286"/>
                  <a:pt x="7205782" y="3236050"/>
                </a:cubicBezTo>
                <a:cubicBezTo>
                  <a:pt x="6943433" y="3262814"/>
                  <a:pt x="6875188" y="3209406"/>
                  <a:pt x="6619946" y="3236050"/>
                </a:cubicBezTo>
                <a:cubicBezTo>
                  <a:pt x="6364704" y="3262694"/>
                  <a:pt x="6349196" y="3227203"/>
                  <a:pt x="6121986" y="3236050"/>
                </a:cubicBezTo>
                <a:cubicBezTo>
                  <a:pt x="5894776" y="3244897"/>
                  <a:pt x="5910801" y="3203204"/>
                  <a:pt x="5799776" y="3236050"/>
                </a:cubicBezTo>
                <a:cubicBezTo>
                  <a:pt x="5688751" y="3268896"/>
                  <a:pt x="5380530" y="3156390"/>
                  <a:pt x="5126064" y="3236050"/>
                </a:cubicBezTo>
                <a:cubicBezTo>
                  <a:pt x="4871598" y="3315710"/>
                  <a:pt x="4758222" y="3230987"/>
                  <a:pt x="4540228" y="3236050"/>
                </a:cubicBezTo>
                <a:cubicBezTo>
                  <a:pt x="4322234" y="3241113"/>
                  <a:pt x="4332230" y="3216100"/>
                  <a:pt x="4130143" y="3236050"/>
                </a:cubicBezTo>
                <a:cubicBezTo>
                  <a:pt x="3928056" y="3256000"/>
                  <a:pt x="3907731" y="3189295"/>
                  <a:pt x="3720058" y="3236050"/>
                </a:cubicBezTo>
                <a:cubicBezTo>
                  <a:pt x="3532386" y="3282805"/>
                  <a:pt x="3268831" y="3177644"/>
                  <a:pt x="3134222" y="3236050"/>
                </a:cubicBezTo>
                <a:cubicBezTo>
                  <a:pt x="2999613" y="3294456"/>
                  <a:pt x="2746871" y="3186194"/>
                  <a:pt x="2372636" y="3236050"/>
                </a:cubicBezTo>
                <a:cubicBezTo>
                  <a:pt x="1998401" y="3285906"/>
                  <a:pt x="2074113" y="3189200"/>
                  <a:pt x="1874675" y="3236050"/>
                </a:cubicBezTo>
                <a:cubicBezTo>
                  <a:pt x="1675237" y="3282900"/>
                  <a:pt x="1636972" y="3224280"/>
                  <a:pt x="1552465" y="3236050"/>
                </a:cubicBezTo>
                <a:cubicBezTo>
                  <a:pt x="1467958" y="3247820"/>
                  <a:pt x="1051981" y="3234386"/>
                  <a:pt x="790879" y="3236050"/>
                </a:cubicBezTo>
                <a:cubicBezTo>
                  <a:pt x="529777" y="3237714"/>
                  <a:pt x="393116" y="3149160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For whom was the Margherita Pizza first made?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Raffaele Esposito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The Queen consort of Italy, Margherita of Savoy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Margarette Dumas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D1B9B4-0399-6F76-878A-3A004A4B1EBD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25A265-4321-9887-F50B-A8DB05C9D56A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E809314C-4B6D-4A86-5AB3-44AD6606B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D8FAB499-C90E-7B8C-40F4-8B29A4F9F9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3072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3B1D59-0E98-1B60-208D-4E4C25488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31A181DB-FDBB-EB80-8F98-D526D1C531A1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4E0618-CD96-47DD-8F06-548014DE6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  They represent the colors of the Italian flag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0AD0A0-B171-8791-4EF6-2EB868E42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 Pizza Margherita has tomatoes, </a:t>
            </a:r>
            <a:r>
              <a:rPr lang="en-US" sz="2400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Mozzerella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&amp; Basil.</a:t>
            </a: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What is the significance of these 3 ingredients?</a:t>
            </a:r>
          </a:p>
          <a:p>
            <a:pPr marL="457200" indent="-457200" algn="ctr"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They were Raffaele’s favorites</a:t>
            </a:r>
          </a:p>
          <a:p>
            <a:pPr marL="457200" indent="-457200" algn="ctr"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They came from Margherita’s farm.</a:t>
            </a:r>
          </a:p>
          <a:p>
            <a:pPr marL="457200" indent="-457200" algn="ctr"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They represent the colors of the Italian flag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E30E4C-2188-FAE3-31B5-9633AB4CCC5D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8707D4-6487-85FF-83C5-98263DCEAF5C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EA491ABE-410A-897C-34A7-EC46D7B96E0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5BAD0C35-DE61-B880-160B-87F95030A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4D775E-C6B8-41A3-BEEA-276662CD5B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09083">
            <a:off x="1488269" y="4435536"/>
            <a:ext cx="2172214" cy="144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951CE8-4597-E248-1DBB-37D64B482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D31D0147-A587-F259-F72B-7AC052A3B8C9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08BC4A-555E-14A4-1074-CCADE4444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True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898B8-3784-8904-CE32-34542D6CE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787539" cy="3236050"/>
          </a:xfrm>
          <a:custGeom>
            <a:avLst/>
            <a:gdLst>
              <a:gd name="csX0" fmla="*/ 0 w 8787539"/>
              <a:gd name="csY0" fmla="*/ 0 h 3236050"/>
              <a:gd name="csX1" fmla="*/ 585836 w 8787539"/>
              <a:gd name="csY1" fmla="*/ 0 h 3236050"/>
              <a:gd name="csX2" fmla="*/ 1347423 w 8787539"/>
              <a:gd name="csY2" fmla="*/ 0 h 3236050"/>
              <a:gd name="csX3" fmla="*/ 1669632 w 8787539"/>
              <a:gd name="csY3" fmla="*/ 0 h 3236050"/>
              <a:gd name="csX4" fmla="*/ 2431219 w 8787539"/>
              <a:gd name="csY4" fmla="*/ 0 h 3236050"/>
              <a:gd name="csX5" fmla="*/ 3017055 w 8787539"/>
              <a:gd name="csY5" fmla="*/ 0 h 3236050"/>
              <a:gd name="csX6" fmla="*/ 3427140 w 8787539"/>
              <a:gd name="csY6" fmla="*/ 0 h 3236050"/>
              <a:gd name="csX7" fmla="*/ 3749350 w 8787539"/>
              <a:gd name="csY7" fmla="*/ 0 h 3236050"/>
              <a:gd name="csX8" fmla="*/ 4335186 w 8787539"/>
              <a:gd name="csY8" fmla="*/ 0 h 3236050"/>
              <a:gd name="csX9" fmla="*/ 4833146 w 8787539"/>
              <a:gd name="csY9" fmla="*/ 0 h 3236050"/>
              <a:gd name="csX10" fmla="*/ 5594733 w 8787539"/>
              <a:gd name="csY10" fmla="*/ 0 h 3236050"/>
              <a:gd name="csX11" fmla="*/ 6004818 w 8787539"/>
              <a:gd name="csY11" fmla="*/ 0 h 3236050"/>
              <a:gd name="csX12" fmla="*/ 6327028 w 8787539"/>
              <a:gd name="csY12" fmla="*/ 0 h 3236050"/>
              <a:gd name="csX13" fmla="*/ 6737113 w 8787539"/>
              <a:gd name="csY13" fmla="*/ 0 h 3236050"/>
              <a:gd name="csX14" fmla="*/ 7147198 w 8787539"/>
              <a:gd name="csY14" fmla="*/ 0 h 3236050"/>
              <a:gd name="csX15" fmla="*/ 7733034 w 8787539"/>
              <a:gd name="csY15" fmla="*/ 0 h 3236050"/>
              <a:gd name="csX16" fmla="*/ 8230995 w 8787539"/>
              <a:gd name="csY16" fmla="*/ 0 h 3236050"/>
              <a:gd name="csX17" fmla="*/ 8787539 w 8787539"/>
              <a:gd name="csY17" fmla="*/ 0 h 3236050"/>
              <a:gd name="csX18" fmla="*/ 8787539 w 8787539"/>
              <a:gd name="csY18" fmla="*/ 539342 h 3236050"/>
              <a:gd name="csX19" fmla="*/ 8787539 w 8787539"/>
              <a:gd name="csY19" fmla="*/ 1078683 h 3236050"/>
              <a:gd name="csX20" fmla="*/ 8787539 w 8787539"/>
              <a:gd name="csY20" fmla="*/ 1553304 h 3236050"/>
              <a:gd name="csX21" fmla="*/ 8787539 w 8787539"/>
              <a:gd name="csY21" fmla="*/ 2157367 h 3236050"/>
              <a:gd name="csX22" fmla="*/ 8787539 w 8787539"/>
              <a:gd name="csY22" fmla="*/ 2631987 h 3236050"/>
              <a:gd name="csX23" fmla="*/ 8787539 w 8787539"/>
              <a:gd name="csY23" fmla="*/ 3236050 h 3236050"/>
              <a:gd name="csX24" fmla="*/ 8289578 w 8787539"/>
              <a:gd name="csY24" fmla="*/ 3236050 h 3236050"/>
              <a:gd name="csX25" fmla="*/ 7791618 w 8787539"/>
              <a:gd name="csY25" fmla="*/ 3236050 h 3236050"/>
              <a:gd name="csX26" fmla="*/ 7117907 w 8787539"/>
              <a:gd name="csY26" fmla="*/ 3236050 h 3236050"/>
              <a:gd name="csX27" fmla="*/ 6444195 w 8787539"/>
              <a:gd name="csY27" fmla="*/ 3236050 h 3236050"/>
              <a:gd name="csX28" fmla="*/ 5770484 w 8787539"/>
              <a:gd name="csY28" fmla="*/ 3236050 h 3236050"/>
              <a:gd name="csX29" fmla="*/ 5448274 w 8787539"/>
              <a:gd name="csY29" fmla="*/ 3236050 h 3236050"/>
              <a:gd name="csX30" fmla="*/ 4950314 w 8787539"/>
              <a:gd name="csY30" fmla="*/ 3236050 h 3236050"/>
              <a:gd name="csX31" fmla="*/ 4540228 w 8787539"/>
              <a:gd name="csY31" fmla="*/ 3236050 h 3236050"/>
              <a:gd name="csX32" fmla="*/ 3866517 w 8787539"/>
              <a:gd name="csY32" fmla="*/ 3236050 h 3236050"/>
              <a:gd name="csX33" fmla="*/ 3368557 w 8787539"/>
              <a:gd name="csY33" fmla="*/ 3236050 h 3236050"/>
              <a:gd name="csX34" fmla="*/ 2606970 w 8787539"/>
              <a:gd name="csY34" fmla="*/ 3236050 h 3236050"/>
              <a:gd name="csX35" fmla="*/ 1845383 w 8787539"/>
              <a:gd name="csY35" fmla="*/ 3236050 h 3236050"/>
              <a:gd name="csX36" fmla="*/ 1435298 w 8787539"/>
              <a:gd name="csY36" fmla="*/ 3236050 h 3236050"/>
              <a:gd name="csX37" fmla="*/ 761587 w 8787539"/>
              <a:gd name="csY37" fmla="*/ 3236050 h 3236050"/>
              <a:gd name="csX38" fmla="*/ 0 w 8787539"/>
              <a:gd name="csY38" fmla="*/ 3236050 h 3236050"/>
              <a:gd name="csX39" fmla="*/ 0 w 8787539"/>
              <a:gd name="csY39" fmla="*/ 2761429 h 3236050"/>
              <a:gd name="csX40" fmla="*/ 0 w 8787539"/>
              <a:gd name="csY40" fmla="*/ 2222088 h 3236050"/>
              <a:gd name="csX41" fmla="*/ 0 w 8787539"/>
              <a:gd name="csY41" fmla="*/ 1682746 h 3236050"/>
              <a:gd name="csX42" fmla="*/ 0 w 8787539"/>
              <a:gd name="csY42" fmla="*/ 1208125 h 3236050"/>
              <a:gd name="csX43" fmla="*/ 0 w 8787539"/>
              <a:gd name="csY43" fmla="*/ 636423 h 3236050"/>
              <a:gd name="csX44" fmla="*/ 0 w 8787539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787539" h="3236050" fill="none" extrusionOk="0">
                <a:moveTo>
                  <a:pt x="0" y="0"/>
                </a:moveTo>
                <a:cubicBezTo>
                  <a:pt x="152224" y="-66143"/>
                  <a:pt x="399500" y="14988"/>
                  <a:pt x="585836" y="0"/>
                </a:cubicBezTo>
                <a:cubicBezTo>
                  <a:pt x="772172" y="-14988"/>
                  <a:pt x="1120332" y="537"/>
                  <a:pt x="1347423" y="0"/>
                </a:cubicBezTo>
                <a:cubicBezTo>
                  <a:pt x="1574514" y="-537"/>
                  <a:pt x="1513211" y="20334"/>
                  <a:pt x="1669632" y="0"/>
                </a:cubicBezTo>
                <a:cubicBezTo>
                  <a:pt x="1826053" y="-20334"/>
                  <a:pt x="2166540" y="88014"/>
                  <a:pt x="2431219" y="0"/>
                </a:cubicBezTo>
                <a:cubicBezTo>
                  <a:pt x="2695898" y="-88014"/>
                  <a:pt x="2756576" y="62539"/>
                  <a:pt x="3017055" y="0"/>
                </a:cubicBezTo>
                <a:cubicBezTo>
                  <a:pt x="3277534" y="-62539"/>
                  <a:pt x="3261012" y="3131"/>
                  <a:pt x="3427140" y="0"/>
                </a:cubicBezTo>
                <a:cubicBezTo>
                  <a:pt x="3593269" y="-3131"/>
                  <a:pt x="3626381" y="5945"/>
                  <a:pt x="3749350" y="0"/>
                </a:cubicBezTo>
                <a:cubicBezTo>
                  <a:pt x="3872319" y="-5945"/>
                  <a:pt x="4083350" y="34090"/>
                  <a:pt x="4335186" y="0"/>
                </a:cubicBezTo>
                <a:cubicBezTo>
                  <a:pt x="4587022" y="-34090"/>
                  <a:pt x="4641133" y="42228"/>
                  <a:pt x="4833146" y="0"/>
                </a:cubicBezTo>
                <a:cubicBezTo>
                  <a:pt x="5025159" y="-42228"/>
                  <a:pt x="5268209" y="30740"/>
                  <a:pt x="5594733" y="0"/>
                </a:cubicBezTo>
                <a:cubicBezTo>
                  <a:pt x="5921257" y="-30740"/>
                  <a:pt x="5849787" y="8056"/>
                  <a:pt x="6004818" y="0"/>
                </a:cubicBezTo>
                <a:cubicBezTo>
                  <a:pt x="6159849" y="-8056"/>
                  <a:pt x="6193907" y="16563"/>
                  <a:pt x="6327028" y="0"/>
                </a:cubicBezTo>
                <a:cubicBezTo>
                  <a:pt x="6460149" y="-16563"/>
                  <a:pt x="6596068" y="37375"/>
                  <a:pt x="6737113" y="0"/>
                </a:cubicBezTo>
                <a:cubicBezTo>
                  <a:pt x="6878159" y="-37375"/>
                  <a:pt x="6962930" y="37783"/>
                  <a:pt x="7147198" y="0"/>
                </a:cubicBezTo>
                <a:cubicBezTo>
                  <a:pt x="7331466" y="-37783"/>
                  <a:pt x="7593970" y="18388"/>
                  <a:pt x="7733034" y="0"/>
                </a:cubicBezTo>
                <a:cubicBezTo>
                  <a:pt x="7872098" y="-18388"/>
                  <a:pt x="8120419" y="22894"/>
                  <a:pt x="8230995" y="0"/>
                </a:cubicBezTo>
                <a:cubicBezTo>
                  <a:pt x="8341571" y="-22894"/>
                  <a:pt x="8550248" y="29886"/>
                  <a:pt x="8787539" y="0"/>
                </a:cubicBezTo>
                <a:cubicBezTo>
                  <a:pt x="8834785" y="166041"/>
                  <a:pt x="8782616" y="397412"/>
                  <a:pt x="8787539" y="539342"/>
                </a:cubicBezTo>
                <a:cubicBezTo>
                  <a:pt x="8792462" y="681272"/>
                  <a:pt x="8765704" y="815163"/>
                  <a:pt x="8787539" y="1078683"/>
                </a:cubicBezTo>
                <a:cubicBezTo>
                  <a:pt x="8809374" y="1342203"/>
                  <a:pt x="8738729" y="1397984"/>
                  <a:pt x="8787539" y="1553304"/>
                </a:cubicBezTo>
                <a:cubicBezTo>
                  <a:pt x="8836349" y="1708624"/>
                  <a:pt x="8773823" y="2021818"/>
                  <a:pt x="8787539" y="2157367"/>
                </a:cubicBezTo>
                <a:cubicBezTo>
                  <a:pt x="8801255" y="2292916"/>
                  <a:pt x="8772466" y="2482472"/>
                  <a:pt x="8787539" y="2631987"/>
                </a:cubicBezTo>
                <a:cubicBezTo>
                  <a:pt x="8802612" y="2781502"/>
                  <a:pt x="8759926" y="3007928"/>
                  <a:pt x="8787539" y="3236050"/>
                </a:cubicBezTo>
                <a:cubicBezTo>
                  <a:pt x="8610508" y="3237357"/>
                  <a:pt x="8457888" y="3180299"/>
                  <a:pt x="8289578" y="3236050"/>
                </a:cubicBezTo>
                <a:cubicBezTo>
                  <a:pt x="8121268" y="3291801"/>
                  <a:pt x="7900920" y="3179038"/>
                  <a:pt x="7791618" y="3236050"/>
                </a:cubicBezTo>
                <a:cubicBezTo>
                  <a:pt x="7682316" y="3293062"/>
                  <a:pt x="7427579" y="3206742"/>
                  <a:pt x="7117907" y="3236050"/>
                </a:cubicBezTo>
                <a:cubicBezTo>
                  <a:pt x="6808235" y="3265358"/>
                  <a:pt x="6770297" y="3220753"/>
                  <a:pt x="6444195" y="3236050"/>
                </a:cubicBezTo>
                <a:cubicBezTo>
                  <a:pt x="6118093" y="3251347"/>
                  <a:pt x="5965298" y="3168301"/>
                  <a:pt x="5770484" y="3236050"/>
                </a:cubicBezTo>
                <a:cubicBezTo>
                  <a:pt x="5575670" y="3303799"/>
                  <a:pt x="5588505" y="3224366"/>
                  <a:pt x="5448274" y="3236050"/>
                </a:cubicBezTo>
                <a:cubicBezTo>
                  <a:pt x="5308043" y="3247734"/>
                  <a:pt x="5161362" y="3226179"/>
                  <a:pt x="4950314" y="3236050"/>
                </a:cubicBezTo>
                <a:cubicBezTo>
                  <a:pt x="4739266" y="3245921"/>
                  <a:pt x="4633675" y="3209104"/>
                  <a:pt x="4540228" y="3236050"/>
                </a:cubicBezTo>
                <a:cubicBezTo>
                  <a:pt x="4446781" y="3262996"/>
                  <a:pt x="4036389" y="3187318"/>
                  <a:pt x="3866517" y="3236050"/>
                </a:cubicBezTo>
                <a:cubicBezTo>
                  <a:pt x="3696645" y="3284782"/>
                  <a:pt x="3593979" y="3176436"/>
                  <a:pt x="3368557" y="3236050"/>
                </a:cubicBezTo>
                <a:cubicBezTo>
                  <a:pt x="3143135" y="3295664"/>
                  <a:pt x="2943426" y="3176005"/>
                  <a:pt x="2606970" y="3236050"/>
                </a:cubicBezTo>
                <a:cubicBezTo>
                  <a:pt x="2270514" y="3296095"/>
                  <a:pt x="2215824" y="3153192"/>
                  <a:pt x="1845383" y="3236050"/>
                </a:cubicBezTo>
                <a:cubicBezTo>
                  <a:pt x="1474942" y="3318908"/>
                  <a:pt x="1565116" y="3197688"/>
                  <a:pt x="1435298" y="3236050"/>
                </a:cubicBezTo>
                <a:cubicBezTo>
                  <a:pt x="1305481" y="3274412"/>
                  <a:pt x="1075352" y="3174603"/>
                  <a:pt x="761587" y="3236050"/>
                </a:cubicBezTo>
                <a:cubicBezTo>
                  <a:pt x="447822" y="3297497"/>
                  <a:pt x="177132" y="3217743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787539" h="3236050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796573" y="141471"/>
                  <a:pt x="8744783" y="313309"/>
                  <a:pt x="8787539" y="506981"/>
                </a:cubicBezTo>
                <a:cubicBezTo>
                  <a:pt x="8830295" y="700653"/>
                  <a:pt x="8784101" y="814918"/>
                  <a:pt x="8787539" y="1046323"/>
                </a:cubicBezTo>
                <a:cubicBezTo>
                  <a:pt x="8790977" y="1277728"/>
                  <a:pt x="8743623" y="1506518"/>
                  <a:pt x="8787539" y="1650386"/>
                </a:cubicBezTo>
                <a:cubicBezTo>
                  <a:pt x="8831455" y="1794254"/>
                  <a:pt x="8739455" y="2072779"/>
                  <a:pt x="8787539" y="2254448"/>
                </a:cubicBezTo>
                <a:cubicBezTo>
                  <a:pt x="8835623" y="2436117"/>
                  <a:pt x="8680292" y="2987058"/>
                  <a:pt x="8787539" y="3236050"/>
                </a:cubicBezTo>
                <a:cubicBezTo>
                  <a:pt x="8714302" y="3237015"/>
                  <a:pt x="8614203" y="3204729"/>
                  <a:pt x="8465329" y="3236050"/>
                </a:cubicBezTo>
                <a:cubicBezTo>
                  <a:pt x="8316455" y="3267371"/>
                  <a:pt x="8071389" y="3225606"/>
                  <a:pt x="7791618" y="3236050"/>
                </a:cubicBezTo>
                <a:cubicBezTo>
                  <a:pt x="7511847" y="3246494"/>
                  <a:pt x="7468131" y="3209286"/>
                  <a:pt x="7205782" y="3236050"/>
                </a:cubicBezTo>
                <a:cubicBezTo>
                  <a:pt x="6943433" y="3262814"/>
                  <a:pt x="6875188" y="3209406"/>
                  <a:pt x="6619946" y="3236050"/>
                </a:cubicBezTo>
                <a:cubicBezTo>
                  <a:pt x="6364704" y="3262694"/>
                  <a:pt x="6349196" y="3227203"/>
                  <a:pt x="6121986" y="3236050"/>
                </a:cubicBezTo>
                <a:cubicBezTo>
                  <a:pt x="5894776" y="3244897"/>
                  <a:pt x="5910801" y="3203204"/>
                  <a:pt x="5799776" y="3236050"/>
                </a:cubicBezTo>
                <a:cubicBezTo>
                  <a:pt x="5688751" y="3268896"/>
                  <a:pt x="5380530" y="3156390"/>
                  <a:pt x="5126064" y="3236050"/>
                </a:cubicBezTo>
                <a:cubicBezTo>
                  <a:pt x="4871598" y="3315710"/>
                  <a:pt x="4758222" y="3230987"/>
                  <a:pt x="4540228" y="3236050"/>
                </a:cubicBezTo>
                <a:cubicBezTo>
                  <a:pt x="4322234" y="3241113"/>
                  <a:pt x="4332230" y="3216100"/>
                  <a:pt x="4130143" y="3236050"/>
                </a:cubicBezTo>
                <a:cubicBezTo>
                  <a:pt x="3928056" y="3256000"/>
                  <a:pt x="3907731" y="3189295"/>
                  <a:pt x="3720058" y="3236050"/>
                </a:cubicBezTo>
                <a:cubicBezTo>
                  <a:pt x="3532386" y="3282805"/>
                  <a:pt x="3268831" y="3177644"/>
                  <a:pt x="3134222" y="3236050"/>
                </a:cubicBezTo>
                <a:cubicBezTo>
                  <a:pt x="2999613" y="3294456"/>
                  <a:pt x="2746871" y="3186194"/>
                  <a:pt x="2372636" y="3236050"/>
                </a:cubicBezTo>
                <a:cubicBezTo>
                  <a:pt x="1998401" y="3285906"/>
                  <a:pt x="2074113" y="3189200"/>
                  <a:pt x="1874675" y="3236050"/>
                </a:cubicBezTo>
                <a:cubicBezTo>
                  <a:pt x="1675237" y="3282900"/>
                  <a:pt x="1636972" y="3224280"/>
                  <a:pt x="1552465" y="3236050"/>
                </a:cubicBezTo>
                <a:cubicBezTo>
                  <a:pt x="1467958" y="3247820"/>
                  <a:pt x="1051981" y="3234386"/>
                  <a:pt x="790879" y="3236050"/>
                </a:cubicBezTo>
                <a:cubicBezTo>
                  <a:pt x="529777" y="3237714"/>
                  <a:pt x="393116" y="3149160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True or False</a:t>
            </a:r>
          </a:p>
          <a:p>
            <a:pPr algn="ctr"/>
            <a:r>
              <a:rPr lang="en-US" sz="2400" dirty="0"/>
              <a:t>Until about 1830, pizza was sold from open-air stands and out of pizza bakeries.  Pizzerias keep this old tradition alive today.</a:t>
            </a:r>
          </a:p>
          <a:p>
            <a:pPr algn="ctr"/>
            <a:r>
              <a:rPr lang="en-US" sz="2400" dirty="0"/>
              <a:t> It is possible to enjoy paper-wrapped pizza and a drink sold from open-air stands outside the premises.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A1E1AA-F32B-B1A6-1CBE-23B953BCC704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A3BBAD-6633-529B-FB5B-93D3A3A1A5A4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4D0891B2-9283-CC19-3FD0-717D99D28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E1B071E6-531A-03D8-43DE-4F36C75152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533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0D25EB-2239-5D90-CF97-57718B3F8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72BFAD56-8586-9135-47D9-1F1A3DD97030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7DD8F2-D92C-1BDF-49FB-7DDD1047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True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7DF5B-9D66-93A6-4C47-C9F5C5C81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89248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True or False</a:t>
            </a: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/>
              <a:t>Antica Pizzeria </a:t>
            </a:r>
            <a:r>
              <a:rPr lang="en-US" sz="2400" dirty="0" err="1"/>
              <a:t>Port'Alba</a:t>
            </a:r>
            <a:r>
              <a:rPr lang="en-US" sz="2400" dirty="0"/>
              <a:t> in Naples</a:t>
            </a:r>
          </a:p>
          <a:p>
            <a:pPr algn="ctr"/>
            <a:r>
              <a:rPr lang="en-US" sz="2400" dirty="0"/>
              <a:t> is widely regarded as the city's first pizzeria. </a:t>
            </a:r>
            <a:endParaRPr lang="en-US" sz="2400" dirty="0">
              <a:solidFill>
                <a:srgbClr val="FF0000"/>
              </a:solidFill>
            </a:endParaRP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88043B-AD2C-9A25-D58D-64C59CDCB3AD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FCF42E-379D-7BEF-A36C-F78191B219AB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EC416114-BAB2-1D16-CA9B-124FEEAF413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5AD5C9B0-54DA-32A2-ED3B-245FA66ED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8819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F51427-BC43-422A-F093-DAE7DBDAC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42F82EDB-3336-0036-2CDD-DA512B49ECA4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348C41-828D-E582-C0C9-D8E9A28C5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Oil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Pouring oil over it consecrated it and made it holy.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86797-7359-E998-BC05-7275AEA91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2500" lnSpcReduction="200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In the following verses, find a common ingredient of pizza.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Name it and tell what its spiritual significance is.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2400" baseline="30000" dirty="0">
                <a:solidFill>
                  <a:schemeClr val="bg1"/>
                </a:solidFill>
              </a:rPr>
              <a:t>Leviticus 2:1   </a:t>
            </a:r>
            <a:r>
              <a:rPr lang="en-US" sz="2400" dirty="0">
                <a:solidFill>
                  <a:schemeClr val="bg1"/>
                </a:solidFill>
              </a:rPr>
              <a:t>“When anyone brings a grain offering to the Lord, their offering is to be of the finest flour;</a:t>
            </a: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 they are to pour olive oil on it, put incense on it.”</a:t>
            </a:r>
          </a:p>
          <a:p>
            <a:pPr algn="ctr">
              <a:spcBef>
                <a:spcPts val="0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2400" baseline="30000" dirty="0" err="1">
                <a:solidFill>
                  <a:schemeClr val="bg1"/>
                </a:solidFill>
              </a:rPr>
              <a:t>Levitucus</a:t>
            </a:r>
            <a:r>
              <a:rPr lang="en-US" sz="2400" baseline="30000" dirty="0">
                <a:solidFill>
                  <a:schemeClr val="bg1"/>
                </a:solidFill>
              </a:rPr>
              <a:t> 40:9 </a:t>
            </a:r>
            <a:r>
              <a:rPr lang="en-US" sz="2400" dirty="0">
                <a:solidFill>
                  <a:schemeClr val="bg1"/>
                </a:solidFill>
              </a:rPr>
              <a:t>“Take the anointing oil and anoint the tabernacle and everything in it; consecrate it and all its furnishings, </a:t>
            </a: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and it will be holy.”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C78250-6E70-3547-C1FA-476077D2A965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2F7DC-B49D-65BC-6054-FB43FB665D12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3F9FB000-E26E-0F98-331B-DC65282F12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19A1ED9F-7805-A846-9FE0-5808742E3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3018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03687-DD0B-0282-9B8C-C0E1CE5EC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3DE6EA36-6416-0601-3A35-B92E24381AC4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D4ED80-2514-7556-371B-E11211568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Water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Jesus is the living water.  He gives everlasting life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66DB0-8A0F-61B0-1A37-3315839C3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558140"/>
            <a:ext cx="8787539" cy="3700351"/>
          </a:xfrm>
          <a:custGeom>
            <a:avLst/>
            <a:gdLst>
              <a:gd name="csX0" fmla="*/ 0 w 8787539"/>
              <a:gd name="csY0" fmla="*/ 0 h 3700351"/>
              <a:gd name="csX1" fmla="*/ 497961 w 8787539"/>
              <a:gd name="csY1" fmla="*/ 0 h 3700351"/>
              <a:gd name="csX2" fmla="*/ 908046 w 8787539"/>
              <a:gd name="csY2" fmla="*/ 0 h 3700351"/>
              <a:gd name="csX3" fmla="*/ 1230255 w 8787539"/>
              <a:gd name="csY3" fmla="*/ 0 h 3700351"/>
              <a:gd name="csX4" fmla="*/ 1816091 w 8787539"/>
              <a:gd name="csY4" fmla="*/ 0 h 3700351"/>
              <a:gd name="csX5" fmla="*/ 2314052 w 8787539"/>
              <a:gd name="csY5" fmla="*/ 0 h 3700351"/>
              <a:gd name="csX6" fmla="*/ 3075639 w 8787539"/>
              <a:gd name="csY6" fmla="*/ 0 h 3700351"/>
              <a:gd name="csX7" fmla="*/ 3485724 w 8787539"/>
              <a:gd name="csY7" fmla="*/ 0 h 3700351"/>
              <a:gd name="csX8" fmla="*/ 3807934 w 8787539"/>
              <a:gd name="csY8" fmla="*/ 0 h 3700351"/>
              <a:gd name="csX9" fmla="*/ 4218019 w 8787539"/>
              <a:gd name="csY9" fmla="*/ 0 h 3700351"/>
              <a:gd name="csX10" fmla="*/ 4628104 w 8787539"/>
              <a:gd name="csY10" fmla="*/ 0 h 3700351"/>
              <a:gd name="csX11" fmla="*/ 5213940 w 8787539"/>
              <a:gd name="csY11" fmla="*/ 0 h 3700351"/>
              <a:gd name="csX12" fmla="*/ 5711900 w 8787539"/>
              <a:gd name="csY12" fmla="*/ 0 h 3700351"/>
              <a:gd name="csX13" fmla="*/ 6297736 w 8787539"/>
              <a:gd name="csY13" fmla="*/ 0 h 3700351"/>
              <a:gd name="csX14" fmla="*/ 6883572 w 8787539"/>
              <a:gd name="csY14" fmla="*/ 0 h 3700351"/>
              <a:gd name="csX15" fmla="*/ 7557284 w 8787539"/>
              <a:gd name="csY15" fmla="*/ 0 h 3700351"/>
              <a:gd name="csX16" fmla="*/ 8143119 w 8787539"/>
              <a:gd name="csY16" fmla="*/ 0 h 3700351"/>
              <a:gd name="csX17" fmla="*/ 8787539 w 8787539"/>
              <a:gd name="csY17" fmla="*/ 0 h 3700351"/>
              <a:gd name="csX18" fmla="*/ 8787539 w 8787539"/>
              <a:gd name="csY18" fmla="*/ 528622 h 3700351"/>
              <a:gd name="csX19" fmla="*/ 8787539 w 8787539"/>
              <a:gd name="csY19" fmla="*/ 1020240 h 3700351"/>
              <a:gd name="csX20" fmla="*/ 8787539 w 8787539"/>
              <a:gd name="csY20" fmla="*/ 1511858 h 3700351"/>
              <a:gd name="csX21" fmla="*/ 8787539 w 8787539"/>
              <a:gd name="csY21" fmla="*/ 2077483 h 3700351"/>
              <a:gd name="csX22" fmla="*/ 8787539 w 8787539"/>
              <a:gd name="csY22" fmla="*/ 2569101 h 3700351"/>
              <a:gd name="csX23" fmla="*/ 8787539 w 8787539"/>
              <a:gd name="csY23" fmla="*/ 3060719 h 3700351"/>
              <a:gd name="csX24" fmla="*/ 8787539 w 8787539"/>
              <a:gd name="csY24" fmla="*/ 3700351 h 3700351"/>
              <a:gd name="csX25" fmla="*/ 8289578 w 8787539"/>
              <a:gd name="csY25" fmla="*/ 3700351 h 3700351"/>
              <a:gd name="csX26" fmla="*/ 7791618 w 8787539"/>
              <a:gd name="csY26" fmla="*/ 3700351 h 3700351"/>
              <a:gd name="csX27" fmla="*/ 7381533 w 8787539"/>
              <a:gd name="csY27" fmla="*/ 3700351 h 3700351"/>
              <a:gd name="csX28" fmla="*/ 6707821 w 8787539"/>
              <a:gd name="csY28" fmla="*/ 3700351 h 3700351"/>
              <a:gd name="csX29" fmla="*/ 6209861 w 8787539"/>
              <a:gd name="csY29" fmla="*/ 3700351 h 3700351"/>
              <a:gd name="csX30" fmla="*/ 5448274 w 8787539"/>
              <a:gd name="csY30" fmla="*/ 3700351 h 3700351"/>
              <a:gd name="csX31" fmla="*/ 4686687 w 8787539"/>
              <a:gd name="csY31" fmla="*/ 3700351 h 3700351"/>
              <a:gd name="csX32" fmla="*/ 4276602 w 8787539"/>
              <a:gd name="csY32" fmla="*/ 3700351 h 3700351"/>
              <a:gd name="csX33" fmla="*/ 3602891 w 8787539"/>
              <a:gd name="csY33" fmla="*/ 3700351 h 3700351"/>
              <a:gd name="csX34" fmla="*/ 3280681 w 8787539"/>
              <a:gd name="csY34" fmla="*/ 3700351 h 3700351"/>
              <a:gd name="csX35" fmla="*/ 2870596 w 8787539"/>
              <a:gd name="csY35" fmla="*/ 3700351 h 3700351"/>
              <a:gd name="csX36" fmla="*/ 2548386 w 8787539"/>
              <a:gd name="csY36" fmla="*/ 3700351 h 3700351"/>
              <a:gd name="csX37" fmla="*/ 1786800 w 8787539"/>
              <a:gd name="csY37" fmla="*/ 3700351 h 3700351"/>
              <a:gd name="csX38" fmla="*/ 1464590 w 8787539"/>
              <a:gd name="csY38" fmla="*/ 3700351 h 3700351"/>
              <a:gd name="csX39" fmla="*/ 878754 w 8787539"/>
              <a:gd name="csY39" fmla="*/ 3700351 h 3700351"/>
              <a:gd name="csX40" fmla="*/ 556544 w 8787539"/>
              <a:gd name="csY40" fmla="*/ 3700351 h 3700351"/>
              <a:gd name="csX41" fmla="*/ 0 w 8787539"/>
              <a:gd name="csY41" fmla="*/ 3700351 h 3700351"/>
              <a:gd name="csX42" fmla="*/ 0 w 8787539"/>
              <a:gd name="csY42" fmla="*/ 3245736 h 3700351"/>
              <a:gd name="csX43" fmla="*/ 0 w 8787539"/>
              <a:gd name="csY43" fmla="*/ 2717115 h 3700351"/>
              <a:gd name="csX44" fmla="*/ 0 w 8787539"/>
              <a:gd name="csY44" fmla="*/ 2262500 h 3700351"/>
              <a:gd name="csX45" fmla="*/ 0 w 8787539"/>
              <a:gd name="csY45" fmla="*/ 1807886 h 3700351"/>
              <a:gd name="csX46" fmla="*/ 0 w 8787539"/>
              <a:gd name="csY46" fmla="*/ 1242261 h 3700351"/>
              <a:gd name="csX47" fmla="*/ 0 w 8787539"/>
              <a:gd name="csY47" fmla="*/ 824650 h 3700351"/>
              <a:gd name="csX48" fmla="*/ 0 w 8787539"/>
              <a:gd name="csY48" fmla="*/ 0 h 3700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8787539" h="3700351" fill="none" extrusionOk="0">
                <a:moveTo>
                  <a:pt x="0" y="0"/>
                </a:moveTo>
                <a:cubicBezTo>
                  <a:pt x="107110" y="-43899"/>
                  <a:pt x="253270" y="37817"/>
                  <a:pt x="497961" y="0"/>
                </a:cubicBezTo>
                <a:cubicBezTo>
                  <a:pt x="742652" y="-37817"/>
                  <a:pt x="741918" y="3131"/>
                  <a:pt x="908046" y="0"/>
                </a:cubicBezTo>
                <a:cubicBezTo>
                  <a:pt x="1074175" y="-3131"/>
                  <a:pt x="1115024" y="8650"/>
                  <a:pt x="1230255" y="0"/>
                </a:cubicBezTo>
                <a:cubicBezTo>
                  <a:pt x="1345486" y="-8650"/>
                  <a:pt x="1564255" y="34090"/>
                  <a:pt x="1816091" y="0"/>
                </a:cubicBezTo>
                <a:cubicBezTo>
                  <a:pt x="2067927" y="-34090"/>
                  <a:pt x="2121497" y="38741"/>
                  <a:pt x="2314052" y="0"/>
                </a:cubicBezTo>
                <a:cubicBezTo>
                  <a:pt x="2506607" y="-38741"/>
                  <a:pt x="2749115" y="30740"/>
                  <a:pt x="3075639" y="0"/>
                </a:cubicBezTo>
                <a:cubicBezTo>
                  <a:pt x="3402163" y="-30740"/>
                  <a:pt x="3330693" y="8056"/>
                  <a:pt x="3485724" y="0"/>
                </a:cubicBezTo>
                <a:cubicBezTo>
                  <a:pt x="3640755" y="-8056"/>
                  <a:pt x="3674813" y="16563"/>
                  <a:pt x="3807934" y="0"/>
                </a:cubicBezTo>
                <a:cubicBezTo>
                  <a:pt x="3941055" y="-16563"/>
                  <a:pt x="4076974" y="37375"/>
                  <a:pt x="4218019" y="0"/>
                </a:cubicBezTo>
                <a:cubicBezTo>
                  <a:pt x="4359065" y="-37375"/>
                  <a:pt x="4443836" y="37783"/>
                  <a:pt x="4628104" y="0"/>
                </a:cubicBezTo>
                <a:cubicBezTo>
                  <a:pt x="4812372" y="-37783"/>
                  <a:pt x="5074876" y="18388"/>
                  <a:pt x="5213940" y="0"/>
                </a:cubicBezTo>
                <a:cubicBezTo>
                  <a:pt x="5353004" y="-18388"/>
                  <a:pt x="5602166" y="26005"/>
                  <a:pt x="5711900" y="0"/>
                </a:cubicBezTo>
                <a:cubicBezTo>
                  <a:pt x="5821634" y="-26005"/>
                  <a:pt x="6142255" y="25129"/>
                  <a:pt x="6297736" y="0"/>
                </a:cubicBezTo>
                <a:cubicBezTo>
                  <a:pt x="6453217" y="-25129"/>
                  <a:pt x="6591649" y="46112"/>
                  <a:pt x="6883572" y="0"/>
                </a:cubicBezTo>
                <a:cubicBezTo>
                  <a:pt x="7175495" y="-46112"/>
                  <a:pt x="7384557" y="44387"/>
                  <a:pt x="7557284" y="0"/>
                </a:cubicBezTo>
                <a:cubicBezTo>
                  <a:pt x="7730011" y="-44387"/>
                  <a:pt x="7970434" y="23199"/>
                  <a:pt x="8143119" y="0"/>
                </a:cubicBezTo>
                <a:cubicBezTo>
                  <a:pt x="8315805" y="-23199"/>
                  <a:pt x="8573109" y="28589"/>
                  <a:pt x="8787539" y="0"/>
                </a:cubicBezTo>
                <a:cubicBezTo>
                  <a:pt x="8816143" y="179103"/>
                  <a:pt x="8738920" y="345899"/>
                  <a:pt x="8787539" y="528622"/>
                </a:cubicBezTo>
                <a:cubicBezTo>
                  <a:pt x="8836158" y="711345"/>
                  <a:pt x="8771552" y="798045"/>
                  <a:pt x="8787539" y="1020240"/>
                </a:cubicBezTo>
                <a:cubicBezTo>
                  <a:pt x="8803526" y="1242435"/>
                  <a:pt x="8782307" y="1292280"/>
                  <a:pt x="8787539" y="1511858"/>
                </a:cubicBezTo>
                <a:cubicBezTo>
                  <a:pt x="8792771" y="1731436"/>
                  <a:pt x="8766504" y="1900175"/>
                  <a:pt x="8787539" y="2077483"/>
                </a:cubicBezTo>
                <a:cubicBezTo>
                  <a:pt x="8808574" y="2254792"/>
                  <a:pt x="8754281" y="2398056"/>
                  <a:pt x="8787539" y="2569101"/>
                </a:cubicBezTo>
                <a:cubicBezTo>
                  <a:pt x="8820797" y="2740146"/>
                  <a:pt x="8760379" y="2938501"/>
                  <a:pt x="8787539" y="3060719"/>
                </a:cubicBezTo>
                <a:cubicBezTo>
                  <a:pt x="8814699" y="3182937"/>
                  <a:pt x="8735296" y="3413861"/>
                  <a:pt x="8787539" y="3700351"/>
                </a:cubicBezTo>
                <a:cubicBezTo>
                  <a:pt x="8560431" y="3709318"/>
                  <a:pt x="8460864" y="3660637"/>
                  <a:pt x="8289578" y="3700351"/>
                </a:cubicBezTo>
                <a:cubicBezTo>
                  <a:pt x="8118292" y="3740065"/>
                  <a:pt x="8002666" y="3690480"/>
                  <a:pt x="7791618" y="3700351"/>
                </a:cubicBezTo>
                <a:cubicBezTo>
                  <a:pt x="7580570" y="3710222"/>
                  <a:pt x="7470588" y="3667760"/>
                  <a:pt x="7381533" y="3700351"/>
                </a:cubicBezTo>
                <a:cubicBezTo>
                  <a:pt x="7292478" y="3732942"/>
                  <a:pt x="6880462" y="3655451"/>
                  <a:pt x="6707821" y="3700351"/>
                </a:cubicBezTo>
                <a:cubicBezTo>
                  <a:pt x="6535180" y="3745251"/>
                  <a:pt x="6435283" y="3640737"/>
                  <a:pt x="6209861" y="3700351"/>
                </a:cubicBezTo>
                <a:cubicBezTo>
                  <a:pt x="5984439" y="3759965"/>
                  <a:pt x="5784730" y="3640306"/>
                  <a:pt x="5448274" y="3700351"/>
                </a:cubicBezTo>
                <a:cubicBezTo>
                  <a:pt x="5111818" y="3760396"/>
                  <a:pt x="5057128" y="3617493"/>
                  <a:pt x="4686687" y="3700351"/>
                </a:cubicBezTo>
                <a:cubicBezTo>
                  <a:pt x="4316246" y="3783209"/>
                  <a:pt x="4406420" y="3661989"/>
                  <a:pt x="4276602" y="3700351"/>
                </a:cubicBezTo>
                <a:cubicBezTo>
                  <a:pt x="4146785" y="3738713"/>
                  <a:pt x="3916656" y="3638904"/>
                  <a:pt x="3602891" y="3700351"/>
                </a:cubicBezTo>
                <a:cubicBezTo>
                  <a:pt x="3289126" y="3761798"/>
                  <a:pt x="3360228" y="3664748"/>
                  <a:pt x="3280681" y="3700351"/>
                </a:cubicBezTo>
                <a:cubicBezTo>
                  <a:pt x="3201134" y="3735954"/>
                  <a:pt x="2985082" y="3685917"/>
                  <a:pt x="2870596" y="3700351"/>
                </a:cubicBezTo>
                <a:cubicBezTo>
                  <a:pt x="2756111" y="3714785"/>
                  <a:pt x="2647181" y="3685367"/>
                  <a:pt x="2548386" y="3700351"/>
                </a:cubicBezTo>
                <a:cubicBezTo>
                  <a:pt x="2449591" y="3715335"/>
                  <a:pt x="1963659" y="3686259"/>
                  <a:pt x="1786800" y="3700351"/>
                </a:cubicBezTo>
                <a:cubicBezTo>
                  <a:pt x="1609941" y="3714443"/>
                  <a:pt x="1545017" y="3664402"/>
                  <a:pt x="1464590" y="3700351"/>
                </a:cubicBezTo>
                <a:cubicBezTo>
                  <a:pt x="1384163" y="3736300"/>
                  <a:pt x="1146264" y="3636459"/>
                  <a:pt x="878754" y="3700351"/>
                </a:cubicBezTo>
                <a:cubicBezTo>
                  <a:pt x="611244" y="3764243"/>
                  <a:pt x="662068" y="3667448"/>
                  <a:pt x="556544" y="3700351"/>
                </a:cubicBezTo>
                <a:cubicBezTo>
                  <a:pt x="451020" y="3733254"/>
                  <a:pt x="230084" y="3663708"/>
                  <a:pt x="0" y="3700351"/>
                </a:cubicBezTo>
                <a:cubicBezTo>
                  <a:pt x="-30813" y="3512928"/>
                  <a:pt x="52482" y="3374864"/>
                  <a:pt x="0" y="3245736"/>
                </a:cubicBezTo>
                <a:cubicBezTo>
                  <a:pt x="-52482" y="3116609"/>
                  <a:pt x="48506" y="2854513"/>
                  <a:pt x="0" y="2717115"/>
                </a:cubicBezTo>
                <a:cubicBezTo>
                  <a:pt x="-48506" y="2579717"/>
                  <a:pt x="35252" y="2379468"/>
                  <a:pt x="0" y="2262500"/>
                </a:cubicBezTo>
                <a:cubicBezTo>
                  <a:pt x="-35252" y="2145532"/>
                  <a:pt x="20947" y="1959750"/>
                  <a:pt x="0" y="1807886"/>
                </a:cubicBezTo>
                <a:cubicBezTo>
                  <a:pt x="-20947" y="1656022"/>
                  <a:pt x="40207" y="1427176"/>
                  <a:pt x="0" y="1242261"/>
                </a:cubicBezTo>
                <a:cubicBezTo>
                  <a:pt x="-40207" y="1057347"/>
                  <a:pt x="633" y="1027950"/>
                  <a:pt x="0" y="824650"/>
                </a:cubicBezTo>
                <a:cubicBezTo>
                  <a:pt x="-633" y="621350"/>
                  <a:pt x="96371" y="197090"/>
                  <a:pt x="0" y="0"/>
                </a:cubicBezTo>
                <a:close/>
              </a:path>
              <a:path w="8787539" h="3700351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818810" y="100958"/>
                  <a:pt x="8735620" y="318177"/>
                  <a:pt x="8787539" y="491618"/>
                </a:cubicBezTo>
                <a:cubicBezTo>
                  <a:pt x="8839458" y="665059"/>
                  <a:pt x="8726558" y="813696"/>
                  <a:pt x="8787539" y="1020240"/>
                </a:cubicBezTo>
                <a:cubicBezTo>
                  <a:pt x="8848520" y="1226784"/>
                  <a:pt x="8766171" y="1398066"/>
                  <a:pt x="8787539" y="1622868"/>
                </a:cubicBezTo>
                <a:cubicBezTo>
                  <a:pt x="8808907" y="1847670"/>
                  <a:pt x="8770573" y="2039813"/>
                  <a:pt x="8787539" y="2225497"/>
                </a:cubicBezTo>
                <a:cubicBezTo>
                  <a:pt x="8804505" y="2411181"/>
                  <a:pt x="8748166" y="2637996"/>
                  <a:pt x="8787539" y="2828125"/>
                </a:cubicBezTo>
                <a:cubicBezTo>
                  <a:pt x="8826912" y="3018254"/>
                  <a:pt x="8746254" y="3130758"/>
                  <a:pt x="8787539" y="3245736"/>
                </a:cubicBezTo>
                <a:cubicBezTo>
                  <a:pt x="8828824" y="3360714"/>
                  <a:pt x="8764757" y="3514925"/>
                  <a:pt x="8787539" y="3700351"/>
                </a:cubicBezTo>
                <a:cubicBezTo>
                  <a:pt x="8588288" y="3720927"/>
                  <a:pt x="8534440" y="3659016"/>
                  <a:pt x="8377454" y="3700351"/>
                </a:cubicBezTo>
                <a:cubicBezTo>
                  <a:pt x="8220468" y="3741686"/>
                  <a:pt x="8046860" y="3673707"/>
                  <a:pt x="7791618" y="3700351"/>
                </a:cubicBezTo>
                <a:cubicBezTo>
                  <a:pt x="7536376" y="3726995"/>
                  <a:pt x="7524327" y="3699611"/>
                  <a:pt x="7293657" y="3700351"/>
                </a:cubicBezTo>
                <a:cubicBezTo>
                  <a:pt x="7062987" y="3701091"/>
                  <a:pt x="7079331" y="3662763"/>
                  <a:pt x="6971448" y="3700351"/>
                </a:cubicBezTo>
                <a:cubicBezTo>
                  <a:pt x="6863565" y="3737939"/>
                  <a:pt x="6552202" y="3620691"/>
                  <a:pt x="6297736" y="3700351"/>
                </a:cubicBezTo>
                <a:cubicBezTo>
                  <a:pt x="6043270" y="3780011"/>
                  <a:pt x="5929894" y="3695288"/>
                  <a:pt x="5711900" y="3700351"/>
                </a:cubicBezTo>
                <a:cubicBezTo>
                  <a:pt x="5493906" y="3705414"/>
                  <a:pt x="5503902" y="3680401"/>
                  <a:pt x="5301815" y="3700351"/>
                </a:cubicBezTo>
                <a:cubicBezTo>
                  <a:pt x="5099728" y="3720301"/>
                  <a:pt x="5079403" y="3653596"/>
                  <a:pt x="4891730" y="3700351"/>
                </a:cubicBezTo>
                <a:cubicBezTo>
                  <a:pt x="4704058" y="3747106"/>
                  <a:pt x="4440503" y="3641945"/>
                  <a:pt x="4305894" y="3700351"/>
                </a:cubicBezTo>
                <a:cubicBezTo>
                  <a:pt x="4171285" y="3758757"/>
                  <a:pt x="3922177" y="3652170"/>
                  <a:pt x="3544307" y="3700351"/>
                </a:cubicBezTo>
                <a:cubicBezTo>
                  <a:pt x="3166437" y="3748532"/>
                  <a:pt x="3241077" y="3653350"/>
                  <a:pt x="3046347" y="3700351"/>
                </a:cubicBezTo>
                <a:cubicBezTo>
                  <a:pt x="2851617" y="3747352"/>
                  <a:pt x="2808644" y="3688581"/>
                  <a:pt x="2724137" y="3700351"/>
                </a:cubicBezTo>
                <a:cubicBezTo>
                  <a:pt x="2639630" y="3712121"/>
                  <a:pt x="2223686" y="3699927"/>
                  <a:pt x="1962550" y="3700351"/>
                </a:cubicBezTo>
                <a:cubicBezTo>
                  <a:pt x="1701414" y="3700775"/>
                  <a:pt x="1795785" y="3683964"/>
                  <a:pt x="1640341" y="3700351"/>
                </a:cubicBezTo>
                <a:cubicBezTo>
                  <a:pt x="1484897" y="3716738"/>
                  <a:pt x="1051677" y="3691842"/>
                  <a:pt x="878754" y="3700351"/>
                </a:cubicBezTo>
                <a:cubicBezTo>
                  <a:pt x="705831" y="3708860"/>
                  <a:pt x="299997" y="3662091"/>
                  <a:pt x="0" y="3700351"/>
                </a:cubicBezTo>
                <a:cubicBezTo>
                  <a:pt x="-8793" y="3510108"/>
                  <a:pt x="44218" y="3414833"/>
                  <a:pt x="0" y="3208733"/>
                </a:cubicBezTo>
                <a:cubicBezTo>
                  <a:pt x="-44218" y="3002633"/>
                  <a:pt x="4572" y="2873575"/>
                  <a:pt x="0" y="2643108"/>
                </a:cubicBezTo>
                <a:cubicBezTo>
                  <a:pt x="-4572" y="2412641"/>
                  <a:pt x="54123" y="2397061"/>
                  <a:pt x="0" y="2188493"/>
                </a:cubicBezTo>
                <a:cubicBezTo>
                  <a:pt x="-54123" y="1979926"/>
                  <a:pt x="41300" y="1797184"/>
                  <a:pt x="0" y="1659872"/>
                </a:cubicBezTo>
                <a:cubicBezTo>
                  <a:pt x="-41300" y="1522560"/>
                  <a:pt x="15443" y="1213634"/>
                  <a:pt x="0" y="1094247"/>
                </a:cubicBezTo>
                <a:cubicBezTo>
                  <a:pt x="-15443" y="974861"/>
                  <a:pt x="18440" y="685382"/>
                  <a:pt x="0" y="565625"/>
                </a:cubicBezTo>
                <a:cubicBezTo>
                  <a:pt x="-18440" y="445868"/>
                  <a:pt x="55862" y="218518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In the following verse, find an ingredient of pizza.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Name it and tell what its spiritual significance is.</a:t>
            </a: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  <a:p>
            <a:pPr algn="ctr"/>
            <a:r>
              <a:rPr lang="en-US" sz="2400" baseline="30000" dirty="0"/>
              <a:t>John 4:14 </a:t>
            </a:r>
            <a:r>
              <a:rPr lang="en-US" sz="2400" dirty="0"/>
              <a:t>but whoever drinks of the water that I shall give him will never thirst. But the water that I shall give him will become in him a fountain of water springing up into everlasting life.”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85CEB8-C30D-1433-20B3-EDD5A9FB0D81}"/>
              </a:ext>
            </a:extLst>
          </p:cNvPr>
          <p:cNvSpPr/>
          <p:nvPr/>
        </p:nvSpPr>
        <p:spPr>
          <a:xfrm>
            <a:off x="41514" y="199257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31110-55D8-840D-B0C0-D75AF546170B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38A84452-C59D-BA0C-A822-16CE68F44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D782DB4D-49C8-26D0-6743-1868B31E7E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0444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4E8E44-FC48-C66C-2A0C-EB371BB77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95623A1A-5058-DF44-D3AB-9AF35014C82A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C187FB-EDCE-6A2B-90BE-90D27F5F3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Yeast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The kingdom of heaven is like yeast that permeates every part of the dough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82F8C-C628-33DC-C079-15D777AE5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lnSpcReduction="10000"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In the following verse, find a different ingredient of pizza.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Name it and tell what its spiritual significance is.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400" baseline="30000" dirty="0">
                <a:solidFill>
                  <a:schemeClr val="bg1"/>
                </a:solidFill>
              </a:rPr>
              <a:t>Mattew 13:33 </a:t>
            </a:r>
            <a:r>
              <a:rPr lang="en-US" sz="2400" dirty="0">
                <a:solidFill>
                  <a:schemeClr val="bg1"/>
                </a:solidFill>
              </a:rPr>
              <a:t>He also used this example: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“The Kingdom of Heaven can be compared to a woman making bread. She takes a measure of flour and mixes in the yeast until it permeates every part of the dough.”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C1B46-8BAF-5083-5FE0-042DD1C4BBA9}"/>
              </a:ext>
            </a:extLst>
          </p:cNvPr>
          <p:cNvSpPr/>
          <p:nvPr/>
        </p:nvSpPr>
        <p:spPr>
          <a:xfrm>
            <a:off x="0" y="3048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2EA232-1E11-2572-6140-4E0B933A0EBB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3B37F325-5423-21F6-002D-BA9E515362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3458" y="3894237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A73331AC-C37D-1B63-BBD4-093D68F79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2317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355E7B-8D69-C952-6659-C9A1ED1BC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D923B5E-17DE-1A27-F866-74164555C676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A2F7B-CD31-179E-95D5-BDF1DCD34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Flour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The bread symbolized Jesus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(Jesus died, his sacrifice, is a continual offering to God for out sins.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Jesus rose again.  His resurrection is a promise of our resurrection.)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07181-CD55-BE81-77E1-87883B76F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558140"/>
            <a:ext cx="8787539" cy="3700351"/>
          </a:xfrm>
          <a:custGeom>
            <a:avLst/>
            <a:gdLst>
              <a:gd name="csX0" fmla="*/ 0 w 8787539"/>
              <a:gd name="csY0" fmla="*/ 0 h 3700351"/>
              <a:gd name="csX1" fmla="*/ 497961 w 8787539"/>
              <a:gd name="csY1" fmla="*/ 0 h 3700351"/>
              <a:gd name="csX2" fmla="*/ 908046 w 8787539"/>
              <a:gd name="csY2" fmla="*/ 0 h 3700351"/>
              <a:gd name="csX3" fmla="*/ 1230255 w 8787539"/>
              <a:gd name="csY3" fmla="*/ 0 h 3700351"/>
              <a:gd name="csX4" fmla="*/ 1816091 w 8787539"/>
              <a:gd name="csY4" fmla="*/ 0 h 3700351"/>
              <a:gd name="csX5" fmla="*/ 2314052 w 8787539"/>
              <a:gd name="csY5" fmla="*/ 0 h 3700351"/>
              <a:gd name="csX6" fmla="*/ 3075639 w 8787539"/>
              <a:gd name="csY6" fmla="*/ 0 h 3700351"/>
              <a:gd name="csX7" fmla="*/ 3485724 w 8787539"/>
              <a:gd name="csY7" fmla="*/ 0 h 3700351"/>
              <a:gd name="csX8" fmla="*/ 3807934 w 8787539"/>
              <a:gd name="csY8" fmla="*/ 0 h 3700351"/>
              <a:gd name="csX9" fmla="*/ 4218019 w 8787539"/>
              <a:gd name="csY9" fmla="*/ 0 h 3700351"/>
              <a:gd name="csX10" fmla="*/ 4628104 w 8787539"/>
              <a:gd name="csY10" fmla="*/ 0 h 3700351"/>
              <a:gd name="csX11" fmla="*/ 5213940 w 8787539"/>
              <a:gd name="csY11" fmla="*/ 0 h 3700351"/>
              <a:gd name="csX12" fmla="*/ 5711900 w 8787539"/>
              <a:gd name="csY12" fmla="*/ 0 h 3700351"/>
              <a:gd name="csX13" fmla="*/ 6297736 w 8787539"/>
              <a:gd name="csY13" fmla="*/ 0 h 3700351"/>
              <a:gd name="csX14" fmla="*/ 6883572 w 8787539"/>
              <a:gd name="csY14" fmla="*/ 0 h 3700351"/>
              <a:gd name="csX15" fmla="*/ 7557284 w 8787539"/>
              <a:gd name="csY15" fmla="*/ 0 h 3700351"/>
              <a:gd name="csX16" fmla="*/ 8143119 w 8787539"/>
              <a:gd name="csY16" fmla="*/ 0 h 3700351"/>
              <a:gd name="csX17" fmla="*/ 8787539 w 8787539"/>
              <a:gd name="csY17" fmla="*/ 0 h 3700351"/>
              <a:gd name="csX18" fmla="*/ 8787539 w 8787539"/>
              <a:gd name="csY18" fmla="*/ 528622 h 3700351"/>
              <a:gd name="csX19" fmla="*/ 8787539 w 8787539"/>
              <a:gd name="csY19" fmla="*/ 1020240 h 3700351"/>
              <a:gd name="csX20" fmla="*/ 8787539 w 8787539"/>
              <a:gd name="csY20" fmla="*/ 1511858 h 3700351"/>
              <a:gd name="csX21" fmla="*/ 8787539 w 8787539"/>
              <a:gd name="csY21" fmla="*/ 2077483 h 3700351"/>
              <a:gd name="csX22" fmla="*/ 8787539 w 8787539"/>
              <a:gd name="csY22" fmla="*/ 2569101 h 3700351"/>
              <a:gd name="csX23" fmla="*/ 8787539 w 8787539"/>
              <a:gd name="csY23" fmla="*/ 3060719 h 3700351"/>
              <a:gd name="csX24" fmla="*/ 8787539 w 8787539"/>
              <a:gd name="csY24" fmla="*/ 3700351 h 3700351"/>
              <a:gd name="csX25" fmla="*/ 8289578 w 8787539"/>
              <a:gd name="csY25" fmla="*/ 3700351 h 3700351"/>
              <a:gd name="csX26" fmla="*/ 7791618 w 8787539"/>
              <a:gd name="csY26" fmla="*/ 3700351 h 3700351"/>
              <a:gd name="csX27" fmla="*/ 7381533 w 8787539"/>
              <a:gd name="csY27" fmla="*/ 3700351 h 3700351"/>
              <a:gd name="csX28" fmla="*/ 6707821 w 8787539"/>
              <a:gd name="csY28" fmla="*/ 3700351 h 3700351"/>
              <a:gd name="csX29" fmla="*/ 6209861 w 8787539"/>
              <a:gd name="csY29" fmla="*/ 3700351 h 3700351"/>
              <a:gd name="csX30" fmla="*/ 5448274 w 8787539"/>
              <a:gd name="csY30" fmla="*/ 3700351 h 3700351"/>
              <a:gd name="csX31" fmla="*/ 4686687 w 8787539"/>
              <a:gd name="csY31" fmla="*/ 3700351 h 3700351"/>
              <a:gd name="csX32" fmla="*/ 4276602 w 8787539"/>
              <a:gd name="csY32" fmla="*/ 3700351 h 3700351"/>
              <a:gd name="csX33" fmla="*/ 3602891 w 8787539"/>
              <a:gd name="csY33" fmla="*/ 3700351 h 3700351"/>
              <a:gd name="csX34" fmla="*/ 3280681 w 8787539"/>
              <a:gd name="csY34" fmla="*/ 3700351 h 3700351"/>
              <a:gd name="csX35" fmla="*/ 2870596 w 8787539"/>
              <a:gd name="csY35" fmla="*/ 3700351 h 3700351"/>
              <a:gd name="csX36" fmla="*/ 2548386 w 8787539"/>
              <a:gd name="csY36" fmla="*/ 3700351 h 3700351"/>
              <a:gd name="csX37" fmla="*/ 1786800 w 8787539"/>
              <a:gd name="csY37" fmla="*/ 3700351 h 3700351"/>
              <a:gd name="csX38" fmla="*/ 1464590 w 8787539"/>
              <a:gd name="csY38" fmla="*/ 3700351 h 3700351"/>
              <a:gd name="csX39" fmla="*/ 878754 w 8787539"/>
              <a:gd name="csY39" fmla="*/ 3700351 h 3700351"/>
              <a:gd name="csX40" fmla="*/ 556544 w 8787539"/>
              <a:gd name="csY40" fmla="*/ 3700351 h 3700351"/>
              <a:gd name="csX41" fmla="*/ 0 w 8787539"/>
              <a:gd name="csY41" fmla="*/ 3700351 h 3700351"/>
              <a:gd name="csX42" fmla="*/ 0 w 8787539"/>
              <a:gd name="csY42" fmla="*/ 3245736 h 3700351"/>
              <a:gd name="csX43" fmla="*/ 0 w 8787539"/>
              <a:gd name="csY43" fmla="*/ 2717115 h 3700351"/>
              <a:gd name="csX44" fmla="*/ 0 w 8787539"/>
              <a:gd name="csY44" fmla="*/ 2262500 h 3700351"/>
              <a:gd name="csX45" fmla="*/ 0 w 8787539"/>
              <a:gd name="csY45" fmla="*/ 1807886 h 3700351"/>
              <a:gd name="csX46" fmla="*/ 0 w 8787539"/>
              <a:gd name="csY46" fmla="*/ 1242261 h 3700351"/>
              <a:gd name="csX47" fmla="*/ 0 w 8787539"/>
              <a:gd name="csY47" fmla="*/ 824650 h 3700351"/>
              <a:gd name="csX48" fmla="*/ 0 w 8787539"/>
              <a:gd name="csY48" fmla="*/ 0 h 3700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8787539" h="3700351" fill="none" extrusionOk="0">
                <a:moveTo>
                  <a:pt x="0" y="0"/>
                </a:moveTo>
                <a:cubicBezTo>
                  <a:pt x="107110" y="-43899"/>
                  <a:pt x="253270" y="37817"/>
                  <a:pt x="497961" y="0"/>
                </a:cubicBezTo>
                <a:cubicBezTo>
                  <a:pt x="742652" y="-37817"/>
                  <a:pt x="741918" y="3131"/>
                  <a:pt x="908046" y="0"/>
                </a:cubicBezTo>
                <a:cubicBezTo>
                  <a:pt x="1074175" y="-3131"/>
                  <a:pt x="1115024" y="8650"/>
                  <a:pt x="1230255" y="0"/>
                </a:cubicBezTo>
                <a:cubicBezTo>
                  <a:pt x="1345486" y="-8650"/>
                  <a:pt x="1564255" y="34090"/>
                  <a:pt x="1816091" y="0"/>
                </a:cubicBezTo>
                <a:cubicBezTo>
                  <a:pt x="2067927" y="-34090"/>
                  <a:pt x="2121497" y="38741"/>
                  <a:pt x="2314052" y="0"/>
                </a:cubicBezTo>
                <a:cubicBezTo>
                  <a:pt x="2506607" y="-38741"/>
                  <a:pt x="2749115" y="30740"/>
                  <a:pt x="3075639" y="0"/>
                </a:cubicBezTo>
                <a:cubicBezTo>
                  <a:pt x="3402163" y="-30740"/>
                  <a:pt x="3330693" y="8056"/>
                  <a:pt x="3485724" y="0"/>
                </a:cubicBezTo>
                <a:cubicBezTo>
                  <a:pt x="3640755" y="-8056"/>
                  <a:pt x="3674813" y="16563"/>
                  <a:pt x="3807934" y="0"/>
                </a:cubicBezTo>
                <a:cubicBezTo>
                  <a:pt x="3941055" y="-16563"/>
                  <a:pt x="4076974" y="37375"/>
                  <a:pt x="4218019" y="0"/>
                </a:cubicBezTo>
                <a:cubicBezTo>
                  <a:pt x="4359065" y="-37375"/>
                  <a:pt x="4443836" y="37783"/>
                  <a:pt x="4628104" y="0"/>
                </a:cubicBezTo>
                <a:cubicBezTo>
                  <a:pt x="4812372" y="-37783"/>
                  <a:pt x="5074876" y="18388"/>
                  <a:pt x="5213940" y="0"/>
                </a:cubicBezTo>
                <a:cubicBezTo>
                  <a:pt x="5353004" y="-18388"/>
                  <a:pt x="5602166" y="26005"/>
                  <a:pt x="5711900" y="0"/>
                </a:cubicBezTo>
                <a:cubicBezTo>
                  <a:pt x="5821634" y="-26005"/>
                  <a:pt x="6142255" y="25129"/>
                  <a:pt x="6297736" y="0"/>
                </a:cubicBezTo>
                <a:cubicBezTo>
                  <a:pt x="6453217" y="-25129"/>
                  <a:pt x="6591649" y="46112"/>
                  <a:pt x="6883572" y="0"/>
                </a:cubicBezTo>
                <a:cubicBezTo>
                  <a:pt x="7175495" y="-46112"/>
                  <a:pt x="7384557" y="44387"/>
                  <a:pt x="7557284" y="0"/>
                </a:cubicBezTo>
                <a:cubicBezTo>
                  <a:pt x="7730011" y="-44387"/>
                  <a:pt x="7970434" y="23199"/>
                  <a:pt x="8143119" y="0"/>
                </a:cubicBezTo>
                <a:cubicBezTo>
                  <a:pt x="8315805" y="-23199"/>
                  <a:pt x="8573109" y="28589"/>
                  <a:pt x="8787539" y="0"/>
                </a:cubicBezTo>
                <a:cubicBezTo>
                  <a:pt x="8816143" y="179103"/>
                  <a:pt x="8738920" y="345899"/>
                  <a:pt x="8787539" y="528622"/>
                </a:cubicBezTo>
                <a:cubicBezTo>
                  <a:pt x="8836158" y="711345"/>
                  <a:pt x="8771552" y="798045"/>
                  <a:pt x="8787539" y="1020240"/>
                </a:cubicBezTo>
                <a:cubicBezTo>
                  <a:pt x="8803526" y="1242435"/>
                  <a:pt x="8782307" y="1292280"/>
                  <a:pt x="8787539" y="1511858"/>
                </a:cubicBezTo>
                <a:cubicBezTo>
                  <a:pt x="8792771" y="1731436"/>
                  <a:pt x="8766504" y="1900175"/>
                  <a:pt x="8787539" y="2077483"/>
                </a:cubicBezTo>
                <a:cubicBezTo>
                  <a:pt x="8808574" y="2254792"/>
                  <a:pt x="8754281" y="2398056"/>
                  <a:pt x="8787539" y="2569101"/>
                </a:cubicBezTo>
                <a:cubicBezTo>
                  <a:pt x="8820797" y="2740146"/>
                  <a:pt x="8760379" y="2938501"/>
                  <a:pt x="8787539" y="3060719"/>
                </a:cubicBezTo>
                <a:cubicBezTo>
                  <a:pt x="8814699" y="3182937"/>
                  <a:pt x="8735296" y="3413861"/>
                  <a:pt x="8787539" y="3700351"/>
                </a:cubicBezTo>
                <a:cubicBezTo>
                  <a:pt x="8560431" y="3709318"/>
                  <a:pt x="8460864" y="3660637"/>
                  <a:pt x="8289578" y="3700351"/>
                </a:cubicBezTo>
                <a:cubicBezTo>
                  <a:pt x="8118292" y="3740065"/>
                  <a:pt x="8002666" y="3690480"/>
                  <a:pt x="7791618" y="3700351"/>
                </a:cubicBezTo>
                <a:cubicBezTo>
                  <a:pt x="7580570" y="3710222"/>
                  <a:pt x="7470588" y="3667760"/>
                  <a:pt x="7381533" y="3700351"/>
                </a:cubicBezTo>
                <a:cubicBezTo>
                  <a:pt x="7292478" y="3732942"/>
                  <a:pt x="6880462" y="3655451"/>
                  <a:pt x="6707821" y="3700351"/>
                </a:cubicBezTo>
                <a:cubicBezTo>
                  <a:pt x="6535180" y="3745251"/>
                  <a:pt x="6435283" y="3640737"/>
                  <a:pt x="6209861" y="3700351"/>
                </a:cubicBezTo>
                <a:cubicBezTo>
                  <a:pt x="5984439" y="3759965"/>
                  <a:pt x="5784730" y="3640306"/>
                  <a:pt x="5448274" y="3700351"/>
                </a:cubicBezTo>
                <a:cubicBezTo>
                  <a:pt x="5111818" y="3760396"/>
                  <a:pt x="5057128" y="3617493"/>
                  <a:pt x="4686687" y="3700351"/>
                </a:cubicBezTo>
                <a:cubicBezTo>
                  <a:pt x="4316246" y="3783209"/>
                  <a:pt x="4406420" y="3661989"/>
                  <a:pt x="4276602" y="3700351"/>
                </a:cubicBezTo>
                <a:cubicBezTo>
                  <a:pt x="4146785" y="3738713"/>
                  <a:pt x="3916656" y="3638904"/>
                  <a:pt x="3602891" y="3700351"/>
                </a:cubicBezTo>
                <a:cubicBezTo>
                  <a:pt x="3289126" y="3761798"/>
                  <a:pt x="3360228" y="3664748"/>
                  <a:pt x="3280681" y="3700351"/>
                </a:cubicBezTo>
                <a:cubicBezTo>
                  <a:pt x="3201134" y="3735954"/>
                  <a:pt x="2985082" y="3685917"/>
                  <a:pt x="2870596" y="3700351"/>
                </a:cubicBezTo>
                <a:cubicBezTo>
                  <a:pt x="2756111" y="3714785"/>
                  <a:pt x="2647181" y="3685367"/>
                  <a:pt x="2548386" y="3700351"/>
                </a:cubicBezTo>
                <a:cubicBezTo>
                  <a:pt x="2449591" y="3715335"/>
                  <a:pt x="1963659" y="3686259"/>
                  <a:pt x="1786800" y="3700351"/>
                </a:cubicBezTo>
                <a:cubicBezTo>
                  <a:pt x="1609941" y="3714443"/>
                  <a:pt x="1545017" y="3664402"/>
                  <a:pt x="1464590" y="3700351"/>
                </a:cubicBezTo>
                <a:cubicBezTo>
                  <a:pt x="1384163" y="3736300"/>
                  <a:pt x="1146264" y="3636459"/>
                  <a:pt x="878754" y="3700351"/>
                </a:cubicBezTo>
                <a:cubicBezTo>
                  <a:pt x="611244" y="3764243"/>
                  <a:pt x="662068" y="3667448"/>
                  <a:pt x="556544" y="3700351"/>
                </a:cubicBezTo>
                <a:cubicBezTo>
                  <a:pt x="451020" y="3733254"/>
                  <a:pt x="230084" y="3663708"/>
                  <a:pt x="0" y="3700351"/>
                </a:cubicBezTo>
                <a:cubicBezTo>
                  <a:pt x="-30813" y="3512928"/>
                  <a:pt x="52482" y="3374864"/>
                  <a:pt x="0" y="3245736"/>
                </a:cubicBezTo>
                <a:cubicBezTo>
                  <a:pt x="-52482" y="3116609"/>
                  <a:pt x="48506" y="2854513"/>
                  <a:pt x="0" y="2717115"/>
                </a:cubicBezTo>
                <a:cubicBezTo>
                  <a:pt x="-48506" y="2579717"/>
                  <a:pt x="35252" y="2379468"/>
                  <a:pt x="0" y="2262500"/>
                </a:cubicBezTo>
                <a:cubicBezTo>
                  <a:pt x="-35252" y="2145532"/>
                  <a:pt x="20947" y="1959750"/>
                  <a:pt x="0" y="1807886"/>
                </a:cubicBezTo>
                <a:cubicBezTo>
                  <a:pt x="-20947" y="1656022"/>
                  <a:pt x="40207" y="1427176"/>
                  <a:pt x="0" y="1242261"/>
                </a:cubicBezTo>
                <a:cubicBezTo>
                  <a:pt x="-40207" y="1057347"/>
                  <a:pt x="633" y="1027950"/>
                  <a:pt x="0" y="824650"/>
                </a:cubicBezTo>
                <a:cubicBezTo>
                  <a:pt x="-633" y="621350"/>
                  <a:pt x="96371" y="197090"/>
                  <a:pt x="0" y="0"/>
                </a:cubicBezTo>
                <a:close/>
              </a:path>
              <a:path w="8787539" h="3700351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818810" y="100958"/>
                  <a:pt x="8735620" y="318177"/>
                  <a:pt x="8787539" y="491618"/>
                </a:cubicBezTo>
                <a:cubicBezTo>
                  <a:pt x="8839458" y="665059"/>
                  <a:pt x="8726558" y="813696"/>
                  <a:pt x="8787539" y="1020240"/>
                </a:cubicBezTo>
                <a:cubicBezTo>
                  <a:pt x="8848520" y="1226784"/>
                  <a:pt x="8766171" y="1398066"/>
                  <a:pt x="8787539" y="1622868"/>
                </a:cubicBezTo>
                <a:cubicBezTo>
                  <a:pt x="8808907" y="1847670"/>
                  <a:pt x="8770573" y="2039813"/>
                  <a:pt x="8787539" y="2225497"/>
                </a:cubicBezTo>
                <a:cubicBezTo>
                  <a:pt x="8804505" y="2411181"/>
                  <a:pt x="8748166" y="2637996"/>
                  <a:pt x="8787539" y="2828125"/>
                </a:cubicBezTo>
                <a:cubicBezTo>
                  <a:pt x="8826912" y="3018254"/>
                  <a:pt x="8746254" y="3130758"/>
                  <a:pt x="8787539" y="3245736"/>
                </a:cubicBezTo>
                <a:cubicBezTo>
                  <a:pt x="8828824" y="3360714"/>
                  <a:pt x="8764757" y="3514925"/>
                  <a:pt x="8787539" y="3700351"/>
                </a:cubicBezTo>
                <a:cubicBezTo>
                  <a:pt x="8588288" y="3720927"/>
                  <a:pt x="8534440" y="3659016"/>
                  <a:pt x="8377454" y="3700351"/>
                </a:cubicBezTo>
                <a:cubicBezTo>
                  <a:pt x="8220468" y="3741686"/>
                  <a:pt x="8046860" y="3673707"/>
                  <a:pt x="7791618" y="3700351"/>
                </a:cubicBezTo>
                <a:cubicBezTo>
                  <a:pt x="7536376" y="3726995"/>
                  <a:pt x="7524327" y="3699611"/>
                  <a:pt x="7293657" y="3700351"/>
                </a:cubicBezTo>
                <a:cubicBezTo>
                  <a:pt x="7062987" y="3701091"/>
                  <a:pt x="7079331" y="3662763"/>
                  <a:pt x="6971448" y="3700351"/>
                </a:cubicBezTo>
                <a:cubicBezTo>
                  <a:pt x="6863565" y="3737939"/>
                  <a:pt x="6552202" y="3620691"/>
                  <a:pt x="6297736" y="3700351"/>
                </a:cubicBezTo>
                <a:cubicBezTo>
                  <a:pt x="6043270" y="3780011"/>
                  <a:pt x="5929894" y="3695288"/>
                  <a:pt x="5711900" y="3700351"/>
                </a:cubicBezTo>
                <a:cubicBezTo>
                  <a:pt x="5493906" y="3705414"/>
                  <a:pt x="5503902" y="3680401"/>
                  <a:pt x="5301815" y="3700351"/>
                </a:cubicBezTo>
                <a:cubicBezTo>
                  <a:pt x="5099728" y="3720301"/>
                  <a:pt x="5079403" y="3653596"/>
                  <a:pt x="4891730" y="3700351"/>
                </a:cubicBezTo>
                <a:cubicBezTo>
                  <a:pt x="4704058" y="3747106"/>
                  <a:pt x="4440503" y="3641945"/>
                  <a:pt x="4305894" y="3700351"/>
                </a:cubicBezTo>
                <a:cubicBezTo>
                  <a:pt x="4171285" y="3758757"/>
                  <a:pt x="3922177" y="3652170"/>
                  <a:pt x="3544307" y="3700351"/>
                </a:cubicBezTo>
                <a:cubicBezTo>
                  <a:pt x="3166437" y="3748532"/>
                  <a:pt x="3241077" y="3653350"/>
                  <a:pt x="3046347" y="3700351"/>
                </a:cubicBezTo>
                <a:cubicBezTo>
                  <a:pt x="2851617" y="3747352"/>
                  <a:pt x="2808644" y="3688581"/>
                  <a:pt x="2724137" y="3700351"/>
                </a:cubicBezTo>
                <a:cubicBezTo>
                  <a:pt x="2639630" y="3712121"/>
                  <a:pt x="2223686" y="3699927"/>
                  <a:pt x="1962550" y="3700351"/>
                </a:cubicBezTo>
                <a:cubicBezTo>
                  <a:pt x="1701414" y="3700775"/>
                  <a:pt x="1795785" y="3683964"/>
                  <a:pt x="1640341" y="3700351"/>
                </a:cubicBezTo>
                <a:cubicBezTo>
                  <a:pt x="1484897" y="3716738"/>
                  <a:pt x="1051677" y="3691842"/>
                  <a:pt x="878754" y="3700351"/>
                </a:cubicBezTo>
                <a:cubicBezTo>
                  <a:pt x="705831" y="3708860"/>
                  <a:pt x="299997" y="3662091"/>
                  <a:pt x="0" y="3700351"/>
                </a:cubicBezTo>
                <a:cubicBezTo>
                  <a:pt x="-8793" y="3510108"/>
                  <a:pt x="44218" y="3414833"/>
                  <a:pt x="0" y="3208733"/>
                </a:cubicBezTo>
                <a:cubicBezTo>
                  <a:pt x="-44218" y="3002633"/>
                  <a:pt x="4572" y="2873575"/>
                  <a:pt x="0" y="2643108"/>
                </a:cubicBezTo>
                <a:cubicBezTo>
                  <a:pt x="-4572" y="2412641"/>
                  <a:pt x="54123" y="2397061"/>
                  <a:pt x="0" y="2188493"/>
                </a:cubicBezTo>
                <a:cubicBezTo>
                  <a:pt x="-54123" y="1979926"/>
                  <a:pt x="41300" y="1797184"/>
                  <a:pt x="0" y="1659872"/>
                </a:cubicBezTo>
                <a:cubicBezTo>
                  <a:pt x="-41300" y="1522560"/>
                  <a:pt x="15443" y="1213634"/>
                  <a:pt x="0" y="1094247"/>
                </a:cubicBezTo>
                <a:cubicBezTo>
                  <a:pt x="-15443" y="974861"/>
                  <a:pt x="18440" y="685382"/>
                  <a:pt x="0" y="565625"/>
                </a:cubicBezTo>
                <a:cubicBezTo>
                  <a:pt x="-18440" y="445868"/>
                  <a:pt x="55862" y="218518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92500" lnSpcReduction="10000"/>
          </a:bodyPr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In the following verse, find an ingredient of pizza.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Name it and tell what its spiritual significance is.</a:t>
            </a: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2000" baseline="30000" dirty="0"/>
              <a:t>Leviticus 23:17 </a:t>
            </a:r>
            <a:r>
              <a:rPr lang="en-US" sz="2000" dirty="0"/>
              <a:t>You shall bring from your dwellings two wave </a:t>
            </a:r>
            <a:r>
              <a:rPr lang="en-US" sz="2000" i="1" dirty="0"/>
              <a:t>loaves</a:t>
            </a:r>
            <a:r>
              <a:rPr lang="en-US" sz="2000" dirty="0"/>
              <a:t> of two-tenths </a:t>
            </a:r>
            <a:r>
              <a:rPr lang="en-US" sz="2000" i="1" dirty="0"/>
              <a:t>of an ephah</a:t>
            </a:r>
            <a:r>
              <a:rPr lang="en-US" sz="2000" dirty="0"/>
              <a:t>. They shall be of fine flour; they shall be baked with leaven. </a:t>
            </a:r>
          </a:p>
          <a:p>
            <a:pPr algn="ctr">
              <a:spcBef>
                <a:spcPts val="0"/>
              </a:spcBef>
            </a:pPr>
            <a:r>
              <a:rPr lang="en-US" sz="2000" i="1" dirty="0"/>
              <a:t>They are</a:t>
            </a:r>
            <a:r>
              <a:rPr lang="en-US" sz="2000" dirty="0"/>
              <a:t> the </a:t>
            </a:r>
            <a:r>
              <a:rPr lang="en-US" sz="2000" dirty="0" err="1"/>
              <a:t>firstfruits</a:t>
            </a:r>
            <a:r>
              <a:rPr lang="en-US" sz="2000" dirty="0"/>
              <a:t> to the </a:t>
            </a:r>
            <a:r>
              <a:rPr lang="en-US" sz="2000" cap="small" dirty="0">
                <a:effectLst/>
              </a:rPr>
              <a:t>Lord</a:t>
            </a:r>
            <a:r>
              <a:rPr lang="en-US" sz="2000" dirty="0"/>
              <a:t>. </a:t>
            </a:r>
          </a:p>
          <a:p>
            <a:pPr algn="ctr">
              <a:spcBef>
                <a:spcPts val="0"/>
              </a:spcBef>
            </a:pPr>
            <a:endParaRPr lang="en-US" sz="2000" dirty="0"/>
          </a:p>
          <a:p>
            <a:pPr algn="ctr">
              <a:spcBef>
                <a:spcPts val="0"/>
              </a:spcBef>
            </a:pPr>
            <a:r>
              <a:rPr lang="en-US" sz="2000" baseline="30000" dirty="0"/>
              <a:t>1 Corinthians 15:20 </a:t>
            </a:r>
            <a:r>
              <a:rPr lang="en-US" sz="2000" dirty="0"/>
              <a:t>But the fact is that Christ (the Messiah) has been raised from the dead,  and He became the </a:t>
            </a:r>
            <a:r>
              <a:rPr lang="en-US" sz="2000" dirty="0" err="1"/>
              <a:t>firstfruits</a:t>
            </a:r>
            <a:r>
              <a:rPr lang="en-US" sz="2000" dirty="0"/>
              <a:t> of those who have fallen asleep [in death].</a:t>
            </a:r>
          </a:p>
          <a:p>
            <a:pPr algn="ctr">
              <a:spcBef>
                <a:spcPts val="0"/>
              </a:spcBef>
            </a:pPr>
            <a:endParaRPr lang="en-US" sz="2000" dirty="0">
              <a:solidFill>
                <a:srgbClr val="FF0000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2000" baseline="30000" dirty="0"/>
              <a:t>John 6:35 </a:t>
            </a:r>
            <a:r>
              <a:rPr lang="en-US" sz="2000" dirty="0"/>
              <a:t>And Jesus said to them, “I am the bread of life.  He who comes to Me shall never hunger, and he who believes in Me shall never thirst.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BA3046-95F1-0093-3BB1-D1D35DBDC4EA}"/>
              </a:ext>
            </a:extLst>
          </p:cNvPr>
          <p:cNvSpPr/>
          <p:nvPr/>
        </p:nvSpPr>
        <p:spPr>
          <a:xfrm>
            <a:off x="41514" y="199257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CD1764-BE56-BB31-4F30-A6CF4F096B81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F51E11A5-E9A5-BCD0-FF91-4AB180B00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DD9991E5-5108-85F0-3603-D3E9C8514F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  <p:pic>
        <p:nvPicPr>
          <p:cNvPr id="3" name="Picture 2" descr="What Is The Meaning Of Showbread In The Bible at Joel Sherwin blog">
            <a:extLst>
              <a:ext uri="{FF2B5EF4-FFF2-40B4-BE49-F238E27FC236}">
                <a16:creationId xmlns:a16="http://schemas.microsoft.com/office/drawing/2014/main" id="{38C6CC88-0D75-E39E-C80A-82206799A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4946" y="106307"/>
            <a:ext cx="2399101" cy="134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8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BA5E7E-5F6A-D45A-93BA-23E29F4BB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92F17005-7FC6-4BAE-4A52-CA7A3F4AFD42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1054C-74BC-69F1-BA63-61BA9DE88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Honey  (or sugar)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God’s statutes, commands, or judgements are to be desired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like sweet honey.  They give us wisdom.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FF86D-B198-61FD-2794-BC043B53E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558140"/>
            <a:ext cx="8787539" cy="3700351"/>
          </a:xfrm>
          <a:custGeom>
            <a:avLst/>
            <a:gdLst>
              <a:gd name="csX0" fmla="*/ 0 w 8787539"/>
              <a:gd name="csY0" fmla="*/ 0 h 3700351"/>
              <a:gd name="csX1" fmla="*/ 497961 w 8787539"/>
              <a:gd name="csY1" fmla="*/ 0 h 3700351"/>
              <a:gd name="csX2" fmla="*/ 908046 w 8787539"/>
              <a:gd name="csY2" fmla="*/ 0 h 3700351"/>
              <a:gd name="csX3" fmla="*/ 1230255 w 8787539"/>
              <a:gd name="csY3" fmla="*/ 0 h 3700351"/>
              <a:gd name="csX4" fmla="*/ 1816091 w 8787539"/>
              <a:gd name="csY4" fmla="*/ 0 h 3700351"/>
              <a:gd name="csX5" fmla="*/ 2314052 w 8787539"/>
              <a:gd name="csY5" fmla="*/ 0 h 3700351"/>
              <a:gd name="csX6" fmla="*/ 3075639 w 8787539"/>
              <a:gd name="csY6" fmla="*/ 0 h 3700351"/>
              <a:gd name="csX7" fmla="*/ 3485724 w 8787539"/>
              <a:gd name="csY7" fmla="*/ 0 h 3700351"/>
              <a:gd name="csX8" fmla="*/ 3807934 w 8787539"/>
              <a:gd name="csY8" fmla="*/ 0 h 3700351"/>
              <a:gd name="csX9" fmla="*/ 4218019 w 8787539"/>
              <a:gd name="csY9" fmla="*/ 0 h 3700351"/>
              <a:gd name="csX10" fmla="*/ 4628104 w 8787539"/>
              <a:gd name="csY10" fmla="*/ 0 h 3700351"/>
              <a:gd name="csX11" fmla="*/ 5213940 w 8787539"/>
              <a:gd name="csY11" fmla="*/ 0 h 3700351"/>
              <a:gd name="csX12" fmla="*/ 5711900 w 8787539"/>
              <a:gd name="csY12" fmla="*/ 0 h 3700351"/>
              <a:gd name="csX13" fmla="*/ 6297736 w 8787539"/>
              <a:gd name="csY13" fmla="*/ 0 h 3700351"/>
              <a:gd name="csX14" fmla="*/ 6883572 w 8787539"/>
              <a:gd name="csY14" fmla="*/ 0 h 3700351"/>
              <a:gd name="csX15" fmla="*/ 7557284 w 8787539"/>
              <a:gd name="csY15" fmla="*/ 0 h 3700351"/>
              <a:gd name="csX16" fmla="*/ 8143119 w 8787539"/>
              <a:gd name="csY16" fmla="*/ 0 h 3700351"/>
              <a:gd name="csX17" fmla="*/ 8787539 w 8787539"/>
              <a:gd name="csY17" fmla="*/ 0 h 3700351"/>
              <a:gd name="csX18" fmla="*/ 8787539 w 8787539"/>
              <a:gd name="csY18" fmla="*/ 528622 h 3700351"/>
              <a:gd name="csX19" fmla="*/ 8787539 w 8787539"/>
              <a:gd name="csY19" fmla="*/ 1020240 h 3700351"/>
              <a:gd name="csX20" fmla="*/ 8787539 w 8787539"/>
              <a:gd name="csY20" fmla="*/ 1511858 h 3700351"/>
              <a:gd name="csX21" fmla="*/ 8787539 w 8787539"/>
              <a:gd name="csY21" fmla="*/ 2077483 h 3700351"/>
              <a:gd name="csX22" fmla="*/ 8787539 w 8787539"/>
              <a:gd name="csY22" fmla="*/ 2569101 h 3700351"/>
              <a:gd name="csX23" fmla="*/ 8787539 w 8787539"/>
              <a:gd name="csY23" fmla="*/ 3060719 h 3700351"/>
              <a:gd name="csX24" fmla="*/ 8787539 w 8787539"/>
              <a:gd name="csY24" fmla="*/ 3700351 h 3700351"/>
              <a:gd name="csX25" fmla="*/ 8289578 w 8787539"/>
              <a:gd name="csY25" fmla="*/ 3700351 h 3700351"/>
              <a:gd name="csX26" fmla="*/ 7791618 w 8787539"/>
              <a:gd name="csY26" fmla="*/ 3700351 h 3700351"/>
              <a:gd name="csX27" fmla="*/ 7381533 w 8787539"/>
              <a:gd name="csY27" fmla="*/ 3700351 h 3700351"/>
              <a:gd name="csX28" fmla="*/ 6707821 w 8787539"/>
              <a:gd name="csY28" fmla="*/ 3700351 h 3700351"/>
              <a:gd name="csX29" fmla="*/ 6209861 w 8787539"/>
              <a:gd name="csY29" fmla="*/ 3700351 h 3700351"/>
              <a:gd name="csX30" fmla="*/ 5448274 w 8787539"/>
              <a:gd name="csY30" fmla="*/ 3700351 h 3700351"/>
              <a:gd name="csX31" fmla="*/ 4686687 w 8787539"/>
              <a:gd name="csY31" fmla="*/ 3700351 h 3700351"/>
              <a:gd name="csX32" fmla="*/ 4276602 w 8787539"/>
              <a:gd name="csY32" fmla="*/ 3700351 h 3700351"/>
              <a:gd name="csX33" fmla="*/ 3602891 w 8787539"/>
              <a:gd name="csY33" fmla="*/ 3700351 h 3700351"/>
              <a:gd name="csX34" fmla="*/ 3280681 w 8787539"/>
              <a:gd name="csY34" fmla="*/ 3700351 h 3700351"/>
              <a:gd name="csX35" fmla="*/ 2870596 w 8787539"/>
              <a:gd name="csY35" fmla="*/ 3700351 h 3700351"/>
              <a:gd name="csX36" fmla="*/ 2548386 w 8787539"/>
              <a:gd name="csY36" fmla="*/ 3700351 h 3700351"/>
              <a:gd name="csX37" fmla="*/ 1786800 w 8787539"/>
              <a:gd name="csY37" fmla="*/ 3700351 h 3700351"/>
              <a:gd name="csX38" fmla="*/ 1464590 w 8787539"/>
              <a:gd name="csY38" fmla="*/ 3700351 h 3700351"/>
              <a:gd name="csX39" fmla="*/ 878754 w 8787539"/>
              <a:gd name="csY39" fmla="*/ 3700351 h 3700351"/>
              <a:gd name="csX40" fmla="*/ 556544 w 8787539"/>
              <a:gd name="csY40" fmla="*/ 3700351 h 3700351"/>
              <a:gd name="csX41" fmla="*/ 0 w 8787539"/>
              <a:gd name="csY41" fmla="*/ 3700351 h 3700351"/>
              <a:gd name="csX42" fmla="*/ 0 w 8787539"/>
              <a:gd name="csY42" fmla="*/ 3245736 h 3700351"/>
              <a:gd name="csX43" fmla="*/ 0 w 8787539"/>
              <a:gd name="csY43" fmla="*/ 2717115 h 3700351"/>
              <a:gd name="csX44" fmla="*/ 0 w 8787539"/>
              <a:gd name="csY44" fmla="*/ 2262500 h 3700351"/>
              <a:gd name="csX45" fmla="*/ 0 w 8787539"/>
              <a:gd name="csY45" fmla="*/ 1807886 h 3700351"/>
              <a:gd name="csX46" fmla="*/ 0 w 8787539"/>
              <a:gd name="csY46" fmla="*/ 1242261 h 3700351"/>
              <a:gd name="csX47" fmla="*/ 0 w 8787539"/>
              <a:gd name="csY47" fmla="*/ 824650 h 3700351"/>
              <a:gd name="csX48" fmla="*/ 0 w 8787539"/>
              <a:gd name="csY48" fmla="*/ 0 h 37003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8787539" h="3700351" fill="none" extrusionOk="0">
                <a:moveTo>
                  <a:pt x="0" y="0"/>
                </a:moveTo>
                <a:cubicBezTo>
                  <a:pt x="107110" y="-43899"/>
                  <a:pt x="253270" y="37817"/>
                  <a:pt x="497961" y="0"/>
                </a:cubicBezTo>
                <a:cubicBezTo>
                  <a:pt x="742652" y="-37817"/>
                  <a:pt x="741918" y="3131"/>
                  <a:pt x="908046" y="0"/>
                </a:cubicBezTo>
                <a:cubicBezTo>
                  <a:pt x="1074175" y="-3131"/>
                  <a:pt x="1115024" y="8650"/>
                  <a:pt x="1230255" y="0"/>
                </a:cubicBezTo>
                <a:cubicBezTo>
                  <a:pt x="1345486" y="-8650"/>
                  <a:pt x="1564255" y="34090"/>
                  <a:pt x="1816091" y="0"/>
                </a:cubicBezTo>
                <a:cubicBezTo>
                  <a:pt x="2067927" y="-34090"/>
                  <a:pt x="2121497" y="38741"/>
                  <a:pt x="2314052" y="0"/>
                </a:cubicBezTo>
                <a:cubicBezTo>
                  <a:pt x="2506607" y="-38741"/>
                  <a:pt x="2749115" y="30740"/>
                  <a:pt x="3075639" y="0"/>
                </a:cubicBezTo>
                <a:cubicBezTo>
                  <a:pt x="3402163" y="-30740"/>
                  <a:pt x="3330693" y="8056"/>
                  <a:pt x="3485724" y="0"/>
                </a:cubicBezTo>
                <a:cubicBezTo>
                  <a:pt x="3640755" y="-8056"/>
                  <a:pt x="3674813" y="16563"/>
                  <a:pt x="3807934" y="0"/>
                </a:cubicBezTo>
                <a:cubicBezTo>
                  <a:pt x="3941055" y="-16563"/>
                  <a:pt x="4076974" y="37375"/>
                  <a:pt x="4218019" y="0"/>
                </a:cubicBezTo>
                <a:cubicBezTo>
                  <a:pt x="4359065" y="-37375"/>
                  <a:pt x="4443836" y="37783"/>
                  <a:pt x="4628104" y="0"/>
                </a:cubicBezTo>
                <a:cubicBezTo>
                  <a:pt x="4812372" y="-37783"/>
                  <a:pt x="5074876" y="18388"/>
                  <a:pt x="5213940" y="0"/>
                </a:cubicBezTo>
                <a:cubicBezTo>
                  <a:pt x="5353004" y="-18388"/>
                  <a:pt x="5602166" y="26005"/>
                  <a:pt x="5711900" y="0"/>
                </a:cubicBezTo>
                <a:cubicBezTo>
                  <a:pt x="5821634" y="-26005"/>
                  <a:pt x="6142255" y="25129"/>
                  <a:pt x="6297736" y="0"/>
                </a:cubicBezTo>
                <a:cubicBezTo>
                  <a:pt x="6453217" y="-25129"/>
                  <a:pt x="6591649" y="46112"/>
                  <a:pt x="6883572" y="0"/>
                </a:cubicBezTo>
                <a:cubicBezTo>
                  <a:pt x="7175495" y="-46112"/>
                  <a:pt x="7384557" y="44387"/>
                  <a:pt x="7557284" y="0"/>
                </a:cubicBezTo>
                <a:cubicBezTo>
                  <a:pt x="7730011" y="-44387"/>
                  <a:pt x="7970434" y="23199"/>
                  <a:pt x="8143119" y="0"/>
                </a:cubicBezTo>
                <a:cubicBezTo>
                  <a:pt x="8315805" y="-23199"/>
                  <a:pt x="8573109" y="28589"/>
                  <a:pt x="8787539" y="0"/>
                </a:cubicBezTo>
                <a:cubicBezTo>
                  <a:pt x="8816143" y="179103"/>
                  <a:pt x="8738920" y="345899"/>
                  <a:pt x="8787539" y="528622"/>
                </a:cubicBezTo>
                <a:cubicBezTo>
                  <a:pt x="8836158" y="711345"/>
                  <a:pt x="8771552" y="798045"/>
                  <a:pt x="8787539" y="1020240"/>
                </a:cubicBezTo>
                <a:cubicBezTo>
                  <a:pt x="8803526" y="1242435"/>
                  <a:pt x="8782307" y="1292280"/>
                  <a:pt x="8787539" y="1511858"/>
                </a:cubicBezTo>
                <a:cubicBezTo>
                  <a:pt x="8792771" y="1731436"/>
                  <a:pt x="8766504" y="1900175"/>
                  <a:pt x="8787539" y="2077483"/>
                </a:cubicBezTo>
                <a:cubicBezTo>
                  <a:pt x="8808574" y="2254792"/>
                  <a:pt x="8754281" y="2398056"/>
                  <a:pt x="8787539" y="2569101"/>
                </a:cubicBezTo>
                <a:cubicBezTo>
                  <a:pt x="8820797" y="2740146"/>
                  <a:pt x="8760379" y="2938501"/>
                  <a:pt x="8787539" y="3060719"/>
                </a:cubicBezTo>
                <a:cubicBezTo>
                  <a:pt x="8814699" y="3182937"/>
                  <a:pt x="8735296" y="3413861"/>
                  <a:pt x="8787539" y="3700351"/>
                </a:cubicBezTo>
                <a:cubicBezTo>
                  <a:pt x="8560431" y="3709318"/>
                  <a:pt x="8460864" y="3660637"/>
                  <a:pt x="8289578" y="3700351"/>
                </a:cubicBezTo>
                <a:cubicBezTo>
                  <a:pt x="8118292" y="3740065"/>
                  <a:pt x="8002666" y="3690480"/>
                  <a:pt x="7791618" y="3700351"/>
                </a:cubicBezTo>
                <a:cubicBezTo>
                  <a:pt x="7580570" y="3710222"/>
                  <a:pt x="7470588" y="3667760"/>
                  <a:pt x="7381533" y="3700351"/>
                </a:cubicBezTo>
                <a:cubicBezTo>
                  <a:pt x="7292478" y="3732942"/>
                  <a:pt x="6880462" y="3655451"/>
                  <a:pt x="6707821" y="3700351"/>
                </a:cubicBezTo>
                <a:cubicBezTo>
                  <a:pt x="6535180" y="3745251"/>
                  <a:pt x="6435283" y="3640737"/>
                  <a:pt x="6209861" y="3700351"/>
                </a:cubicBezTo>
                <a:cubicBezTo>
                  <a:pt x="5984439" y="3759965"/>
                  <a:pt x="5784730" y="3640306"/>
                  <a:pt x="5448274" y="3700351"/>
                </a:cubicBezTo>
                <a:cubicBezTo>
                  <a:pt x="5111818" y="3760396"/>
                  <a:pt x="5057128" y="3617493"/>
                  <a:pt x="4686687" y="3700351"/>
                </a:cubicBezTo>
                <a:cubicBezTo>
                  <a:pt x="4316246" y="3783209"/>
                  <a:pt x="4406420" y="3661989"/>
                  <a:pt x="4276602" y="3700351"/>
                </a:cubicBezTo>
                <a:cubicBezTo>
                  <a:pt x="4146785" y="3738713"/>
                  <a:pt x="3916656" y="3638904"/>
                  <a:pt x="3602891" y="3700351"/>
                </a:cubicBezTo>
                <a:cubicBezTo>
                  <a:pt x="3289126" y="3761798"/>
                  <a:pt x="3360228" y="3664748"/>
                  <a:pt x="3280681" y="3700351"/>
                </a:cubicBezTo>
                <a:cubicBezTo>
                  <a:pt x="3201134" y="3735954"/>
                  <a:pt x="2985082" y="3685917"/>
                  <a:pt x="2870596" y="3700351"/>
                </a:cubicBezTo>
                <a:cubicBezTo>
                  <a:pt x="2756111" y="3714785"/>
                  <a:pt x="2647181" y="3685367"/>
                  <a:pt x="2548386" y="3700351"/>
                </a:cubicBezTo>
                <a:cubicBezTo>
                  <a:pt x="2449591" y="3715335"/>
                  <a:pt x="1963659" y="3686259"/>
                  <a:pt x="1786800" y="3700351"/>
                </a:cubicBezTo>
                <a:cubicBezTo>
                  <a:pt x="1609941" y="3714443"/>
                  <a:pt x="1545017" y="3664402"/>
                  <a:pt x="1464590" y="3700351"/>
                </a:cubicBezTo>
                <a:cubicBezTo>
                  <a:pt x="1384163" y="3736300"/>
                  <a:pt x="1146264" y="3636459"/>
                  <a:pt x="878754" y="3700351"/>
                </a:cubicBezTo>
                <a:cubicBezTo>
                  <a:pt x="611244" y="3764243"/>
                  <a:pt x="662068" y="3667448"/>
                  <a:pt x="556544" y="3700351"/>
                </a:cubicBezTo>
                <a:cubicBezTo>
                  <a:pt x="451020" y="3733254"/>
                  <a:pt x="230084" y="3663708"/>
                  <a:pt x="0" y="3700351"/>
                </a:cubicBezTo>
                <a:cubicBezTo>
                  <a:pt x="-30813" y="3512928"/>
                  <a:pt x="52482" y="3374864"/>
                  <a:pt x="0" y="3245736"/>
                </a:cubicBezTo>
                <a:cubicBezTo>
                  <a:pt x="-52482" y="3116609"/>
                  <a:pt x="48506" y="2854513"/>
                  <a:pt x="0" y="2717115"/>
                </a:cubicBezTo>
                <a:cubicBezTo>
                  <a:pt x="-48506" y="2579717"/>
                  <a:pt x="35252" y="2379468"/>
                  <a:pt x="0" y="2262500"/>
                </a:cubicBezTo>
                <a:cubicBezTo>
                  <a:pt x="-35252" y="2145532"/>
                  <a:pt x="20947" y="1959750"/>
                  <a:pt x="0" y="1807886"/>
                </a:cubicBezTo>
                <a:cubicBezTo>
                  <a:pt x="-20947" y="1656022"/>
                  <a:pt x="40207" y="1427176"/>
                  <a:pt x="0" y="1242261"/>
                </a:cubicBezTo>
                <a:cubicBezTo>
                  <a:pt x="-40207" y="1057347"/>
                  <a:pt x="633" y="1027950"/>
                  <a:pt x="0" y="824650"/>
                </a:cubicBezTo>
                <a:cubicBezTo>
                  <a:pt x="-633" y="621350"/>
                  <a:pt x="96371" y="197090"/>
                  <a:pt x="0" y="0"/>
                </a:cubicBezTo>
                <a:close/>
              </a:path>
              <a:path w="8787539" h="3700351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818810" y="100958"/>
                  <a:pt x="8735620" y="318177"/>
                  <a:pt x="8787539" y="491618"/>
                </a:cubicBezTo>
                <a:cubicBezTo>
                  <a:pt x="8839458" y="665059"/>
                  <a:pt x="8726558" y="813696"/>
                  <a:pt x="8787539" y="1020240"/>
                </a:cubicBezTo>
                <a:cubicBezTo>
                  <a:pt x="8848520" y="1226784"/>
                  <a:pt x="8766171" y="1398066"/>
                  <a:pt x="8787539" y="1622868"/>
                </a:cubicBezTo>
                <a:cubicBezTo>
                  <a:pt x="8808907" y="1847670"/>
                  <a:pt x="8770573" y="2039813"/>
                  <a:pt x="8787539" y="2225497"/>
                </a:cubicBezTo>
                <a:cubicBezTo>
                  <a:pt x="8804505" y="2411181"/>
                  <a:pt x="8748166" y="2637996"/>
                  <a:pt x="8787539" y="2828125"/>
                </a:cubicBezTo>
                <a:cubicBezTo>
                  <a:pt x="8826912" y="3018254"/>
                  <a:pt x="8746254" y="3130758"/>
                  <a:pt x="8787539" y="3245736"/>
                </a:cubicBezTo>
                <a:cubicBezTo>
                  <a:pt x="8828824" y="3360714"/>
                  <a:pt x="8764757" y="3514925"/>
                  <a:pt x="8787539" y="3700351"/>
                </a:cubicBezTo>
                <a:cubicBezTo>
                  <a:pt x="8588288" y="3720927"/>
                  <a:pt x="8534440" y="3659016"/>
                  <a:pt x="8377454" y="3700351"/>
                </a:cubicBezTo>
                <a:cubicBezTo>
                  <a:pt x="8220468" y="3741686"/>
                  <a:pt x="8046860" y="3673707"/>
                  <a:pt x="7791618" y="3700351"/>
                </a:cubicBezTo>
                <a:cubicBezTo>
                  <a:pt x="7536376" y="3726995"/>
                  <a:pt x="7524327" y="3699611"/>
                  <a:pt x="7293657" y="3700351"/>
                </a:cubicBezTo>
                <a:cubicBezTo>
                  <a:pt x="7062987" y="3701091"/>
                  <a:pt x="7079331" y="3662763"/>
                  <a:pt x="6971448" y="3700351"/>
                </a:cubicBezTo>
                <a:cubicBezTo>
                  <a:pt x="6863565" y="3737939"/>
                  <a:pt x="6552202" y="3620691"/>
                  <a:pt x="6297736" y="3700351"/>
                </a:cubicBezTo>
                <a:cubicBezTo>
                  <a:pt x="6043270" y="3780011"/>
                  <a:pt x="5929894" y="3695288"/>
                  <a:pt x="5711900" y="3700351"/>
                </a:cubicBezTo>
                <a:cubicBezTo>
                  <a:pt x="5493906" y="3705414"/>
                  <a:pt x="5503902" y="3680401"/>
                  <a:pt x="5301815" y="3700351"/>
                </a:cubicBezTo>
                <a:cubicBezTo>
                  <a:pt x="5099728" y="3720301"/>
                  <a:pt x="5079403" y="3653596"/>
                  <a:pt x="4891730" y="3700351"/>
                </a:cubicBezTo>
                <a:cubicBezTo>
                  <a:pt x="4704058" y="3747106"/>
                  <a:pt x="4440503" y="3641945"/>
                  <a:pt x="4305894" y="3700351"/>
                </a:cubicBezTo>
                <a:cubicBezTo>
                  <a:pt x="4171285" y="3758757"/>
                  <a:pt x="3922177" y="3652170"/>
                  <a:pt x="3544307" y="3700351"/>
                </a:cubicBezTo>
                <a:cubicBezTo>
                  <a:pt x="3166437" y="3748532"/>
                  <a:pt x="3241077" y="3653350"/>
                  <a:pt x="3046347" y="3700351"/>
                </a:cubicBezTo>
                <a:cubicBezTo>
                  <a:pt x="2851617" y="3747352"/>
                  <a:pt x="2808644" y="3688581"/>
                  <a:pt x="2724137" y="3700351"/>
                </a:cubicBezTo>
                <a:cubicBezTo>
                  <a:pt x="2639630" y="3712121"/>
                  <a:pt x="2223686" y="3699927"/>
                  <a:pt x="1962550" y="3700351"/>
                </a:cubicBezTo>
                <a:cubicBezTo>
                  <a:pt x="1701414" y="3700775"/>
                  <a:pt x="1795785" y="3683964"/>
                  <a:pt x="1640341" y="3700351"/>
                </a:cubicBezTo>
                <a:cubicBezTo>
                  <a:pt x="1484897" y="3716738"/>
                  <a:pt x="1051677" y="3691842"/>
                  <a:pt x="878754" y="3700351"/>
                </a:cubicBezTo>
                <a:cubicBezTo>
                  <a:pt x="705831" y="3708860"/>
                  <a:pt x="299997" y="3662091"/>
                  <a:pt x="0" y="3700351"/>
                </a:cubicBezTo>
                <a:cubicBezTo>
                  <a:pt x="-8793" y="3510108"/>
                  <a:pt x="44218" y="3414833"/>
                  <a:pt x="0" y="3208733"/>
                </a:cubicBezTo>
                <a:cubicBezTo>
                  <a:pt x="-44218" y="3002633"/>
                  <a:pt x="4572" y="2873575"/>
                  <a:pt x="0" y="2643108"/>
                </a:cubicBezTo>
                <a:cubicBezTo>
                  <a:pt x="-4572" y="2412641"/>
                  <a:pt x="54123" y="2397061"/>
                  <a:pt x="0" y="2188493"/>
                </a:cubicBezTo>
                <a:cubicBezTo>
                  <a:pt x="-54123" y="1979926"/>
                  <a:pt x="41300" y="1797184"/>
                  <a:pt x="0" y="1659872"/>
                </a:cubicBezTo>
                <a:cubicBezTo>
                  <a:pt x="-41300" y="1522560"/>
                  <a:pt x="15443" y="1213634"/>
                  <a:pt x="0" y="1094247"/>
                </a:cubicBezTo>
                <a:cubicBezTo>
                  <a:pt x="-15443" y="974861"/>
                  <a:pt x="18440" y="685382"/>
                  <a:pt x="0" y="565625"/>
                </a:cubicBezTo>
                <a:cubicBezTo>
                  <a:pt x="-18440" y="445868"/>
                  <a:pt x="55862" y="218518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In the following verse, find an ingredient of pizza.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Name it and tell what its spiritual significance is.</a:t>
            </a:r>
          </a:p>
          <a:p>
            <a:pPr algn="ctr"/>
            <a:r>
              <a:rPr lang="en-US" sz="2400" baseline="30000" dirty="0"/>
              <a:t>Psalms 19:8 </a:t>
            </a:r>
            <a:r>
              <a:rPr lang="en-US" sz="2400" dirty="0"/>
              <a:t>The statutes of the </a:t>
            </a:r>
            <a:r>
              <a:rPr lang="en-US" sz="2400" cap="small" dirty="0">
                <a:effectLst/>
              </a:rPr>
              <a:t>Lord</a:t>
            </a:r>
            <a:r>
              <a:rPr lang="en-US" sz="2400" dirty="0"/>
              <a:t> </a:t>
            </a:r>
            <a:r>
              <a:rPr lang="en-US" sz="2400" i="1" dirty="0"/>
              <a:t>are</a:t>
            </a:r>
            <a:r>
              <a:rPr lang="en-US" sz="2400" dirty="0"/>
              <a:t> right, rejoicing the heart;</a:t>
            </a:r>
            <a:br>
              <a:rPr lang="en-US" sz="2400" dirty="0"/>
            </a:br>
            <a:r>
              <a:rPr lang="en-US" sz="2400" dirty="0"/>
              <a:t>The commandment of the </a:t>
            </a:r>
            <a:r>
              <a:rPr lang="en-US" sz="2400" cap="small" dirty="0">
                <a:effectLst/>
              </a:rPr>
              <a:t>Lord</a:t>
            </a:r>
            <a:r>
              <a:rPr lang="en-US" sz="2400" dirty="0"/>
              <a:t> </a:t>
            </a:r>
            <a:r>
              <a:rPr lang="en-US" sz="2400" i="1" dirty="0"/>
              <a:t>is</a:t>
            </a:r>
            <a:r>
              <a:rPr lang="en-US" sz="2400" dirty="0"/>
              <a:t> pure, enlightening the eyes;</a:t>
            </a:r>
            <a:br>
              <a:rPr lang="en-US" sz="2400" dirty="0"/>
            </a:br>
            <a:r>
              <a:rPr lang="en-US" sz="2400" baseline="30000" dirty="0"/>
              <a:t>9 </a:t>
            </a:r>
            <a:r>
              <a:rPr lang="en-US" sz="2400" dirty="0"/>
              <a:t>The fear of the </a:t>
            </a:r>
            <a:r>
              <a:rPr lang="en-US" sz="2400" cap="small" dirty="0">
                <a:effectLst/>
              </a:rPr>
              <a:t>Lord</a:t>
            </a:r>
            <a:r>
              <a:rPr lang="en-US" sz="2400" dirty="0"/>
              <a:t> </a:t>
            </a:r>
            <a:r>
              <a:rPr lang="en-US" sz="2400" i="1" dirty="0"/>
              <a:t>is</a:t>
            </a:r>
            <a:r>
              <a:rPr lang="en-US" sz="2400" dirty="0"/>
              <a:t> clean, enduring forever;</a:t>
            </a:r>
            <a:br>
              <a:rPr lang="en-US" sz="2400" dirty="0"/>
            </a:br>
            <a:r>
              <a:rPr lang="en-US" sz="2400" dirty="0"/>
              <a:t>The judgments of the </a:t>
            </a:r>
            <a:r>
              <a:rPr lang="en-US" sz="2400" cap="small" dirty="0">
                <a:effectLst/>
              </a:rPr>
              <a:t>Lord</a:t>
            </a:r>
            <a:r>
              <a:rPr lang="en-US" sz="2400" dirty="0"/>
              <a:t> </a:t>
            </a:r>
            <a:r>
              <a:rPr lang="en-US" sz="2400" i="1" dirty="0"/>
              <a:t>are</a:t>
            </a:r>
            <a:r>
              <a:rPr lang="en-US" sz="2400" dirty="0"/>
              <a:t> true </a:t>
            </a:r>
            <a:r>
              <a:rPr lang="en-US" sz="2400" i="1" dirty="0"/>
              <a:t>and</a:t>
            </a:r>
            <a:r>
              <a:rPr lang="en-US" sz="2400" dirty="0"/>
              <a:t> righteous altogether.</a:t>
            </a:r>
            <a:br>
              <a:rPr lang="en-US" sz="2400" dirty="0"/>
            </a:br>
            <a:r>
              <a:rPr lang="en-US" sz="2400" baseline="30000" dirty="0"/>
              <a:t>10 </a:t>
            </a:r>
            <a:r>
              <a:rPr lang="en-US" sz="2400" dirty="0"/>
              <a:t>More to be desired </a:t>
            </a:r>
            <a:r>
              <a:rPr lang="en-US" sz="2400" i="1" dirty="0"/>
              <a:t>are they</a:t>
            </a:r>
            <a:r>
              <a:rPr lang="en-US" sz="2400" dirty="0"/>
              <a:t> than gold,</a:t>
            </a:r>
            <a:br>
              <a:rPr lang="en-US" sz="2400" dirty="0"/>
            </a:br>
            <a:r>
              <a:rPr lang="en-US" sz="2400" dirty="0"/>
              <a:t>Yea, than much fine gold;</a:t>
            </a:r>
            <a:br>
              <a:rPr lang="en-US" sz="2400" dirty="0"/>
            </a:br>
            <a:r>
              <a:rPr lang="en-US" sz="2400" dirty="0"/>
              <a:t>Sweeter also than honey and the honeycomb.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2D8F30-F846-4D14-9DC1-CDFFA1BB08D9}"/>
              </a:ext>
            </a:extLst>
          </p:cNvPr>
          <p:cNvSpPr/>
          <p:nvPr/>
        </p:nvSpPr>
        <p:spPr>
          <a:xfrm>
            <a:off x="41514" y="199257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822500-E439-7AD2-0728-BCAA3B5DFF70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E575197B-5023-C692-F2F0-23F2D745E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F8FBC388-908F-645B-B7FD-86307EFF48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7824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AC8D0-4622-68E1-FC24-3D1712341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7421ED5E-E78A-AB8F-C87C-54E03FA96644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DB802D-48A3-CCCE-97BA-93A033C93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Salt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We are the salt of the earth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(We are to flavor the earth with God’s love and goodness)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D62FD-B536-63FA-FAFC-E523EF939C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In the following verse, find an ingredient of pizza.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Name it and tell what its spiritual significance is.</a:t>
            </a:r>
          </a:p>
          <a:p>
            <a:pPr algn="ctr">
              <a:spcBef>
                <a:spcPts val="0"/>
              </a:spcBef>
            </a:pPr>
            <a:endParaRPr lang="en-US" sz="2400" baseline="30000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US" sz="2400" baseline="30000" dirty="0">
                <a:solidFill>
                  <a:schemeClr val="bg1"/>
                </a:solidFill>
              </a:rPr>
              <a:t>Matthew 5:13-14</a:t>
            </a:r>
            <a:r>
              <a:rPr lang="en-US" sz="2400" dirty="0">
                <a:solidFill>
                  <a:schemeClr val="bg1"/>
                </a:solidFill>
              </a:rPr>
              <a:t>“You are the salt of the earth;</a:t>
            </a: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 but if the salt loses its flavor, how shall it be seasoned? </a:t>
            </a:r>
          </a:p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It is then good for nothing but to be thrown out and trampled underfoot by men.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1F418F-26FF-1EA2-EFCB-14F668D36827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28683E-C3F9-E64C-B2EE-84776D4DA300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CD88C71D-C8B2-CB72-1A5B-2519DA22FA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3D0820F0-606D-1039-C827-CDD809693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0056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24F162-39DE-DE27-1E04-B0E02AE69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0821AD1B-C0B8-8A54-E337-C520E7B147E5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B77CB8-0162-EF2E-11A7-4FDC866A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The yeast forms bubbles (from carbon dioxide)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which catches in the flour gluten matrix to form air pockets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F9609-EE63-3289-C0A2-C959723D7B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787539" cy="3236050"/>
          </a:xfrm>
          <a:custGeom>
            <a:avLst/>
            <a:gdLst>
              <a:gd name="csX0" fmla="*/ 0 w 8787539"/>
              <a:gd name="csY0" fmla="*/ 0 h 3236050"/>
              <a:gd name="csX1" fmla="*/ 585836 w 8787539"/>
              <a:gd name="csY1" fmla="*/ 0 h 3236050"/>
              <a:gd name="csX2" fmla="*/ 1347423 w 8787539"/>
              <a:gd name="csY2" fmla="*/ 0 h 3236050"/>
              <a:gd name="csX3" fmla="*/ 1669632 w 8787539"/>
              <a:gd name="csY3" fmla="*/ 0 h 3236050"/>
              <a:gd name="csX4" fmla="*/ 2431219 w 8787539"/>
              <a:gd name="csY4" fmla="*/ 0 h 3236050"/>
              <a:gd name="csX5" fmla="*/ 3017055 w 8787539"/>
              <a:gd name="csY5" fmla="*/ 0 h 3236050"/>
              <a:gd name="csX6" fmla="*/ 3427140 w 8787539"/>
              <a:gd name="csY6" fmla="*/ 0 h 3236050"/>
              <a:gd name="csX7" fmla="*/ 3749350 w 8787539"/>
              <a:gd name="csY7" fmla="*/ 0 h 3236050"/>
              <a:gd name="csX8" fmla="*/ 4335186 w 8787539"/>
              <a:gd name="csY8" fmla="*/ 0 h 3236050"/>
              <a:gd name="csX9" fmla="*/ 4833146 w 8787539"/>
              <a:gd name="csY9" fmla="*/ 0 h 3236050"/>
              <a:gd name="csX10" fmla="*/ 5594733 w 8787539"/>
              <a:gd name="csY10" fmla="*/ 0 h 3236050"/>
              <a:gd name="csX11" fmla="*/ 6004818 w 8787539"/>
              <a:gd name="csY11" fmla="*/ 0 h 3236050"/>
              <a:gd name="csX12" fmla="*/ 6327028 w 8787539"/>
              <a:gd name="csY12" fmla="*/ 0 h 3236050"/>
              <a:gd name="csX13" fmla="*/ 6737113 w 8787539"/>
              <a:gd name="csY13" fmla="*/ 0 h 3236050"/>
              <a:gd name="csX14" fmla="*/ 7147198 w 8787539"/>
              <a:gd name="csY14" fmla="*/ 0 h 3236050"/>
              <a:gd name="csX15" fmla="*/ 7733034 w 8787539"/>
              <a:gd name="csY15" fmla="*/ 0 h 3236050"/>
              <a:gd name="csX16" fmla="*/ 8230995 w 8787539"/>
              <a:gd name="csY16" fmla="*/ 0 h 3236050"/>
              <a:gd name="csX17" fmla="*/ 8787539 w 8787539"/>
              <a:gd name="csY17" fmla="*/ 0 h 3236050"/>
              <a:gd name="csX18" fmla="*/ 8787539 w 8787539"/>
              <a:gd name="csY18" fmla="*/ 539342 h 3236050"/>
              <a:gd name="csX19" fmla="*/ 8787539 w 8787539"/>
              <a:gd name="csY19" fmla="*/ 1078683 h 3236050"/>
              <a:gd name="csX20" fmla="*/ 8787539 w 8787539"/>
              <a:gd name="csY20" fmla="*/ 1553304 h 3236050"/>
              <a:gd name="csX21" fmla="*/ 8787539 w 8787539"/>
              <a:gd name="csY21" fmla="*/ 2157367 h 3236050"/>
              <a:gd name="csX22" fmla="*/ 8787539 w 8787539"/>
              <a:gd name="csY22" fmla="*/ 2631987 h 3236050"/>
              <a:gd name="csX23" fmla="*/ 8787539 w 8787539"/>
              <a:gd name="csY23" fmla="*/ 3236050 h 3236050"/>
              <a:gd name="csX24" fmla="*/ 8289578 w 8787539"/>
              <a:gd name="csY24" fmla="*/ 3236050 h 3236050"/>
              <a:gd name="csX25" fmla="*/ 7791618 w 8787539"/>
              <a:gd name="csY25" fmla="*/ 3236050 h 3236050"/>
              <a:gd name="csX26" fmla="*/ 7117907 w 8787539"/>
              <a:gd name="csY26" fmla="*/ 3236050 h 3236050"/>
              <a:gd name="csX27" fmla="*/ 6444195 w 8787539"/>
              <a:gd name="csY27" fmla="*/ 3236050 h 3236050"/>
              <a:gd name="csX28" fmla="*/ 5770484 w 8787539"/>
              <a:gd name="csY28" fmla="*/ 3236050 h 3236050"/>
              <a:gd name="csX29" fmla="*/ 5448274 w 8787539"/>
              <a:gd name="csY29" fmla="*/ 3236050 h 3236050"/>
              <a:gd name="csX30" fmla="*/ 4950314 w 8787539"/>
              <a:gd name="csY30" fmla="*/ 3236050 h 3236050"/>
              <a:gd name="csX31" fmla="*/ 4540228 w 8787539"/>
              <a:gd name="csY31" fmla="*/ 3236050 h 3236050"/>
              <a:gd name="csX32" fmla="*/ 3866517 w 8787539"/>
              <a:gd name="csY32" fmla="*/ 3236050 h 3236050"/>
              <a:gd name="csX33" fmla="*/ 3368557 w 8787539"/>
              <a:gd name="csY33" fmla="*/ 3236050 h 3236050"/>
              <a:gd name="csX34" fmla="*/ 2606970 w 8787539"/>
              <a:gd name="csY34" fmla="*/ 3236050 h 3236050"/>
              <a:gd name="csX35" fmla="*/ 1845383 w 8787539"/>
              <a:gd name="csY35" fmla="*/ 3236050 h 3236050"/>
              <a:gd name="csX36" fmla="*/ 1435298 w 8787539"/>
              <a:gd name="csY36" fmla="*/ 3236050 h 3236050"/>
              <a:gd name="csX37" fmla="*/ 761587 w 8787539"/>
              <a:gd name="csY37" fmla="*/ 3236050 h 3236050"/>
              <a:gd name="csX38" fmla="*/ 0 w 8787539"/>
              <a:gd name="csY38" fmla="*/ 3236050 h 3236050"/>
              <a:gd name="csX39" fmla="*/ 0 w 8787539"/>
              <a:gd name="csY39" fmla="*/ 2761429 h 3236050"/>
              <a:gd name="csX40" fmla="*/ 0 w 8787539"/>
              <a:gd name="csY40" fmla="*/ 2222088 h 3236050"/>
              <a:gd name="csX41" fmla="*/ 0 w 8787539"/>
              <a:gd name="csY41" fmla="*/ 1682746 h 3236050"/>
              <a:gd name="csX42" fmla="*/ 0 w 8787539"/>
              <a:gd name="csY42" fmla="*/ 1208125 h 3236050"/>
              <a:gd name="csX43" fmla="*/ 0 w 8787539"/>
              <a:gd name="csY43" fmla="*/ 636423 h 3236050"/>
              <a:gd name="csX44" fmla="*/ 0 w 8787539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787539" h="3236050" fill="none" extrusionOk="0">
                <a:moveTo>
                  <a:pt x="0" y="0"/>
                </a:moveTo>
                <a:cubicBezTo>
                  <a:pt x="152224" y="-66143"/>
                  <a:pt x="399500" y="14988"/>
                  <a:pt x="585836" y="0"/>
                </a:cubicBezTo>
                <a:cubicBezTo>
                  <a:pt x="772172" y="-14988"/>
                  <a:pt x="1120332" y="537"/>
                  <a:pt x="1347423" y="0"/>
                </a:cubicBezTo>
                <a:cubicBezTo>
                  <a:pt x="1574514" y="-537"/>
                  <a:pt x="1513211" y="20334"/>
                  <a:pt x="1669632" y="0"/>
                </a:cubicBezTo>
                <a:cubicBezTo>
                  <a:pt x="1826053" y="-20334"/>
                  <a:pt x="2166540" y="88014"/>
                  <a:pt x="2431219" y="0"/>
                </a:cubicBezTo>
                <a:cubicBezTo>
                  <a:pt x="2695898" y="-88014"/>
                  <a:pt x="2756576" y="62539"/>
                  <a:pt x="3017055" y="0"/>
                </a:cubicBezTo>
                <a:cubicBezTo>
                  <a:pt x="3277534" y="-62539"/>
                  <a:pt x="3261012" y="3131"/>
                  <a:pt x="3427140" y="0"/>
                </a:cubicBezTo>
                <a:cubicBezTo>
                  <a:pt x="3593269" y="-3131"/>
                  <a:pt x="3626381" y="5945"/>
                  <a:pt x="3749350" y="0"/>
                </a:cubicBezTo>
                <a:cubicBezTo>
                  <a:pt x="3872319" y="-5945"/>
                  <a:pt x="4083350" y="34090"/>
                  <a:pt x="4335186" y="0"/>
                </a:cubicBezTo>
                <a:cubicBezTo>
                  <a:pt x="4587022" y="-34090"/>
                  <a:pt x="4641133" y="42228"/>
                  <a:pt x="4833146" y="0"/>
                </a:cubicBezTo>
                <a:cubicBezTo>
                  <a:pt x="5025159" y="-42228"/>
                  <a:pt x="5268209" y="30740"/>
                  <a:pt x="5594733" y="0"/>
                </a:cubicBezTo>
                <a:cubicBezTo>
                  <a:pt x="5921257" y="-30740"/>
                  <a:pt x="5849787" y="8056"/>
                  <a:pt x="6004818" y="0"/>
                </a:cubicBezTo>
                <a:cubicBezTo>
                  <a:pt x="6159849" y="-8056"/>
                  <a:pt x="6193907" y="16563"/>
                  <a:pt x="6327028" y="0"/>
                </a:cubicBezTo>
                <a:cubicBezTo>
                  <a:pt x="6460149" y="-16563"/>
                  <a:pt x="6596068" y="37375"/>
                  <a:pt x="6737113" y="0"/>
                </a:cubicBezTo>
                <a:cubicBezTo>
                  <a:pt x="6878159" y="-37375"/>
                  <a:pt x="6962930" y="37783"/>
                  <a:pt x="7147198" y="0"/>
                </a:cubicBezTo>
                <a:cubicBezTo>
                  <a:pt x="7331466" y="-37783"/>
                  <a:pt x="7593970" y="18388"/>
                  <a:pt x="7733034" y="0"/>
                </a:cubicBezTo>
                <a:cubicBezTo>
                  <a:pt x="7872098" y="-18388"/>
                  <a:pt x="8120419" y="22894"/>
                  <a:pt x="8230995" y="0"/>
                </a:cubicBezTo>
                <a:cubicBezTo>
                  <a:pt x="8341571" y="-22894"/>
                  <a:pt x="8550248" y="29886"/>
                  <a:pt x="8787539" y="0"/>
                </a:cubicBezTo>
                <a:cubicBezTo>
                  <a:pt x="8834785" y="166041"/>
                  <a:pt x="8782616" y="397412"/>
                  <a:pt x="8787539" y="539342"/>
                </a:cubicBezTo>
                <a:cubicBezTo>
                  <a:pt x="8792462" y="681272"/>
                  <a:pt x="8765704" y="815163"/>
                  <a:pt x="8787539" y="1078683"/>
                </a:cubicBezTo>
                <a:cubicBezTo>
                  <a:pt x="8809374" y="1342203"/>
                  <a:pt x="8738729" y="1397984"/>
                  <a:pt x="8787539" y="1553304"/>
                </a:cubicBezTo>
                <a:cubicBezTo>
                  <a:pt x="8836349" y="1708624"/>
                  <a:pt x="8773823" y="2021818"/>
                  <a:pt x="8787539" y="2157367"/>
                </a:cubicBezTo>
                <a:cubicBezTo>
                  <a:pt x="8801255" y="2292916"/>
                  <a:pt x="8772466" y="2482472"/>
                  <a:pt x="8787539" y="2631987"/>
                </a:cubicBezTo>
                <a:cubicBezTo>
                  <a:pt x="8802612" y="2781502"/>
                  <a:pt x="8759926" y="3007928"/>
                  <a:pt x="8787539" y="3236050"/>
                </a:cubicBezTo>
                <a:cubicBezTo>
                  <a:pt x="8610508" y="3237357"/>
                  <a:pt x="8457888" y="3180299"/>
                  <a:pt x="8289578" y="3236050"/>
                </a:cubicBezTo>
                <a:cubicBezTo>
                  <a:pt x="8121268" y="3291801"/>
                  <a:pt x="7900920" y="3179038"/>
                  <a:pt x="7791618" y="3236050"/>
                </a:cubicBezTo>
                <a:cubicBezTo>
                  <a:pt x="7682316" y="3293062"/>
                  <a:pt x="7427579" y="3206742"/>
                  <a:pt x="7117907" y="3236050"/>
                </a:cubicBezTo>
                <a:cubicBezTo>
                  <a:pt x="6808235" y="3265358"/>
                  <a:pt x="6770297" y="3220753"/>
                  <a:pt x="6444195" y="3236050"/>
                </a:cubicBezTo>
                <a:cubicBezTo>
                  <a:pt x="6118093" y="3251347"/>
                  <a:pt x="5965298" y="3168301"/>
                  <a:pt x="5770484" y="3236050"/>
                </a:cubicBezTo>
                <a:cubicBezTo>
                  <a:pt x="5575670" y="3303799"/>
                  <a:pt x="5588505" y="3224366"/>
                  <a:pt x="5448274" y="3236050"/>
                </a:cubicBezTo>
                <a:cubicBezTo>
                  <a:pt x="5308043" y="3247734"/>
                  <a:pt x="5161362" y="3226179"/>
                  <a:pt x="4950314" y="3236050"/>
                </a:cubicBezTo>
                <a:cubicBezTo>
                  <a:pt x="4739266" y="3245921"/>
                  <a:pt x="4633675" y="3209104"/>
                  <a:pt x="4540228" y="3236050"/>
                </a:cubicBezTo>
                <a:cubicBezTo>
                  <a:pt x="4446781" y="3262996"/>
                  <a:pt x="4036389" y="3187318"/>
                  <a:pt x="3866517" y="3236050"/>
                </a:cubicBezTo>
                <a:cubicBezTo>
                  <a:pt x="3696645" y="3284782"/>
                  <a:pt x="3593979" y="3176436"/>
                  <a:pt x="3368557" y="3236050"/>
                </a:cubicBezTo>
                <a:cubicBezTo>
                  <a:pt x="3143135" y="3295664"/>
                  <a:pt x="2943426" y="3176005"/>
                  <a:pt x="2606970" y="3236050"/>
                </a:cubicBezTo>
                <a:cubicBezTo>
                  <a:pt x="2270514" y="3296095"/>
                  <a:pt x="2215824" y="3153192"/>
                  <a:pt x="1845383" y="3236050"/>
                </a:cubicBezTo>
                <a:cubicBezTo>
                  <a:pt x="1474942" y="3318908"/>
                  <a:pt x="1565116" y="3197688"/>
                  <a:pt x="1435298" y="3236050"/>
                </a:cubicBezTo>
                <a:cubicBezTo>
                  <a:pt x="1305481" y="3274412"/>
                  <a:pt x="1075352" y="3174603"/>
                  <a:pt x="761587" y="3236050"/>
                </a:cubicBezTo>
                <a:cubicBezTo>
                  <a:pt x="447822" y="3297497"/>
                  <a:pt x="177132" y="3217743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787539" h="3236050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796573" y="141471"/>
                  <a:pt x="8744783" y="313309"/>
                  <a:pt x="8787539" y="506981"/>
                </a:cubicBezTo>
                <a:cubicBezTo>
                  <a:pt x="8830295" y="700653"/>
                  <a:pt x="8784101" y="814918"/>
                  <a:pt x="8787539" y="1046323"/>
                </a:cubicBezTo>
                <a:cubicBezTo>
                  <a:pt x="8790977" y="1277728"/>
                  <a:pt x="8743623" y="1506518"/>
                  <a:pt x="8787539" y="1650386"/>
                </a:cubicBezTo>
                <a:cubicBezTo>
                  <a:pt x="8831455" y="1794254"/>
                  <a:pt x="8739455" y="2072779"/>
                  <a:pt x="8787539" y="2254448"/>
                </a:cubicBezTo>
                <a:cubicBezTo>
                  <a:pt x="8835623" y="2436117"/>
                  <a:pt x="8680292" y="2987058"/>
                  <a:pt x="8787539" y="3236050"/>
                </a:cubicBezTo>
                <a:cubicBezTo>
                  <a:pt x="8714302" y="3237015"/>
                  <a:pt x="8614203" y="3204729"/>
                  <a:pt x="8465329" y="3236050"/>
                </a:cubicBezTo>
                <a:cubicBezTo>
                  <a:pt x="8316455" y="3267371"/>
                  <a:pt x="8071389" y="3225606"/>
                  <a:pt x="7791618" y="3236050"/>
                </a:cubicBezTo>
                <a:cubicBezTo>
                  <a:pt x="7511847" y="3246494"/>
                  <a:pt x="7468131" y="3209286"/>
                  <a:pt x="7205782" y="3236050"/>
                </a:cubicBezTo>
                <a:cubicBezTo>
                  <a:pt x="6943433" y="3262814"/>
                  <a:pt x="6875188" y="3209406"/>
                  <a:pt x="6619946" y="3236050"/>
                </a:cubicBezTo>
                <a:cubicBezTo>
                  <a:pt x="6364704" y="3262694"/>
                  <a:pt x="6349196" y="3227203"/>
                  <a:pt x="6121986" y="3236050"/>
                </a:cubicBezTo>
                <a:cubicBezTo>
                  <a:pt x="5894776" y="3244897"/>
                  <a:pt x="5910801" y="3203204"/>
                  <a:pt x="5799776" y="3236050"/>
                </a:cubicBezTo>
                <a:cubicBezTo>
                  <a:pt x="5688751" y="3268896"/>
                  <a:pt x="5380530" y="3156390"/>
                  <a:pt x="5126064" y="3236050"/>
                </a:cubicBezTo>
                <a:cubicBezTo>
                  <a:pt x="4871598" y="3315710"/>
                  <a:pt x="4758222" y="3230987"/>
                  <a:pt x="4540228" y="3236050"/>
                </a:cubicBezTo>
                <a:cubicBezTo>
                  <a:pt x="4322234" y="3241113"/>
                  <a:pt x="4332230" y="3216100"/>
                  <a:pt x="4130143" y="3236050"/>
                </a:cubicBezTo>
                <a:cubicBezTo>
                  <a:pt x="3928056" y="3256000"/>
                  <a:pt x="3907731" y="3189295"/>
                  <a:pt x="3720058" y="3236050"/>
                </a:cubicBezTo>
                <a:cubicBezTo>
                  <a:pt x="3532386" y="3282805"/>
                  <a:pt x="3268831" y="3177644"/>
                  <a:pt x="3134222" y="3236050"/>
                </a:cubicBezTo>
                <a:cubicBezTo>
                  <a:pt x="2999613" y="3294456"/>
                  <a:pt x="2746871" y="3186194"/>
                  <a:pt x="2372636" y="3236050"/>
                </a:cubicBezTo>
                <a:cubicBezTo>
                  <a:pt x="1998401" y="3285906"/>
                  <a:pt x="2074113" y="3189200"/>
                  <a:pt x="1874675" y="3236050"/>
                </a:cubicBezTo>
                <a:cubicBezTo>
                  <a:pt x="1675237" y="3282900"/>
                  <a:pt x="1636972" y="3224280"/>
                  <a:pt x="1552465" y="3236050"/>
                </a:cubicBezTo>
                <a:cubicBezTo>
                  <a:pt x="1467958" y="3247820"/>
                  <a:pt x="1051981" y="3234386"/>
                  <a:pt x="790879" y="3236050"/>
                </a:cubicBezTo>
                <a:cubicBezTo>
                  <a:pt x="529777" y="3237714"/>
                  <a:pt x="393116" y="3149160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How does yeast or other leavening agents lighten or soften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the pizza crust, bread (or other final product)?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1B6C2B-20D8-3553-EFF4-B671D2F8641D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B3031B-1F6F-EE73-7699-7B267A04016F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5DC6C6D4-962E-A15E-D51B-BA8098576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33272AE2-42F0-3FB1-963D-0E8EE2BEAC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  <p:pic>
        <p:nvPicPr>
          <p:cNvPr id="3" name="Picture 2" descr="How to Proof Yeast: A Quick and Easy Guide">
            <a:extLst>
              <a:ext uri="{FF2B5EF4-FFF2-40B4-BE49-F238E27FC236}">
                <a16:creationId xmlns:a16="http://schemas.microsoft.com/office/drawing/2014/main" id="{6F0187DA-2177-AC21-316B-00E0BDDB84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3771" y="2437701"/>
            <a:ext cx="3036615" cy="1701839"/>
          </a:xfrm>
          <a:prstGeom prst="rect">
            <a:avLst/>
          </a:prstGeom>
        </p:spPr>
      </p:pic>
      <p:pic>
        <p:nvPicPr>
          <p:cNvPr id="11" name="Picture 10" descr="Working with Yeast | America's Test Kitchen Classes">
            <a:extLst>
              <a:ext uri="{FF2B5EF4-FFF2-40B4-BE49-F238E27FC236}">
                <a16:creationId xmlns:a16="http://schemas.microsoft.com/office/drawing/2014/main" id="{45C477C1-E538-3A59-74E3-BAC72478BB9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2679"/>
          <a:stretch>
            <a:fillRect/>
          </a:stretch>
        </p:blipFill>
        <p:spPr>
          <a:xfrm rot="5400000">
            <a:off x="5782737" y="2227284"/>
            <a:ext cx="1683706" cy="214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6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7B376-F18A-535D-18A9-8FDA13470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B2FD642F-CF8A-DBED-4A89-96553B808A55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A01181-6D8B-9E7B-2593-ED1B98DF2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Neapolitan style of pizza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24E5D-9CA3-4ED3-78ED-59FD159A3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Which type of pizza ends up being thicker and softer:  Neapolitan style or Roman style of Pizza?</a:t>
            </a: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			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3C7507-FC61-0BF1-CDED-02B8692BD0B3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1C0A8B-FFAA-8ED9-62A5-3E97D49312A5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62B4FA64-1FA7-9CBB-12E9-59B5D39ACED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C08409B7-D44A-E2F6-8109-12C59888F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3E47551-24F0-1EED-15DE-5E6AB58A09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409568"/>
              </p:ext>
            </p:extLst>
          </p:nvPr>
        </p:nvGraphicFramePr>
        <p:xfrm>
          <a:off x="1128541" y="2392260"/>
          <a:ext cx="7116050" cy="1727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528">
                  <a:extLst>
                    <a:ext uri="{9D8B030D-6E8A-4147-A177-3AD203B41FA5}">
                      <a16:colId xmlns:a16="http://schemas.microsoft.com/office/drawing/2014/main" val="4212167704"/>
                    </a:ext>
                  </a:extLst>
                </a:gridCol>
                <a:gridCol w="3777522">
                  <a:extLst>
                    <a:ext uri="{9D8B030D-6E8A-4147-A177-3AD203B41FA5}">
                      <a16:colId xmlns:a16="http://schemas.microsoft.com/office/drawing/2014/main" val="1713922056"/>
                    </a:ext>
                  </a:extLst>
                </a:gridCol>
              </a:tblGrid>
              <a:tr h="543738">
                <a:tc>
                  <a:txBody>
                    <a:bodyPr/>
                    <a:lstStyle/>
                    <a:p>
                      <a:r>
                        <a:rPr lang="en-US" dirty="0"/>
                        <a:t>Neapolitan style of Pizza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Roman style of Pizza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2779558"/>
                  </a:ext>
                </a:extLst>
              </a:tr>
              <a:tr h="54373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Formed by hand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formed or stretched with a rolling pin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938591"/>
                  </a:ext>
                </a:extLst>
              </a:tr>
              <a:tr h="54373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baked for a longer time 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at a lower temperature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baked for at a higher temperature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for a shorter time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642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379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1FFD13-9E3C-E678-9B3A-0214FF06D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D0013E9-70D8-629E-1B85-3E10015103B8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D20E83-9E1F-2F79-0A49-842453C8C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Neapolitan Pizza from Naples, Italy</a:t>
            </a:r>
            <a:b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A6BAF-86B1-A5C6-2BAF-553F76B35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787539" cy="3236050"/>
          </a:xfrm>
          <a:custGeom>
            <a:avLst/>
            <a:gdLst>
              <a:gd name="csX0" fmla="*/ 0 w 8787539"/>
              <a:gd name="csY0" fmla="*/ 0 h 3236050"/>
              <a:gd name="csX1" fmla="*/ 585836 w 8787539"/>
              <a:gd name="csY1" fmla="*/ 0 h 3236050"/>
              <a:gd name="csX2" fmla="*/ 1347423 w 8787539"/>
              <a:gd name="csY2" fmla="*/ 0 h 3236050"/>
              <a:gd name="csX3" fmla="*/ 1669632 w 8787539"/>
              <a:gd name="csY3" fmla="*/ 0 h 3236050"/>
              <a:gd name="csX4" fmla="*/ 2431219 w 8787539"/>
              <a:gd name="csY4" fmla="*/ 0 h 3236050"/>
              <a:gd name="csX5" fmla="*/ 3017055 w 8787539"/>
              <a:gd name="csY5" fmla="*/ 0 h 3236050"/>
              <a:gd name="csX6" fmla="*/ 3427140 w 8787539"/>
              <a:gd name="csY6" fmla="*/ 0 h 3236050"/>
              <a:gd name="csX7" fmla="*/ 3749350 w 8787539"/>
              <a:gd name="csY7" fmla="*/ 0 h 3236050"/>
              <a:gd name="csX8" fmla="*/ 4335186 w 8787539"/>
              <a:gd name="csY8" fmla="*/ 0 h 3236050"/>
              <a:gd name="csX9" fmla="*/ 4833146 w 8787539"/>
              <a:gd name="csY9" fmla="*/ 0 h 3236050"/>
              <a:gd name="csX10" fmla="*/ 5594733 w 8787539"/>
              <a:gd name="csY10" fmla="*/ 0 h 3236050"/>
              <a:gd name="csX11" fmla="*/ 6004818 w 8787539"/>
              <a:gd name="csY11" fmla="*/ 0 h 3236050"/>
              <a:gd name="csX12" fmla="*/ 6327028 w 8787539"/>
              <a:gd name="csY12" fmla="*/ 0 h 3236050"/>
              <a:gd name="csX13" fmla="*/ 6737113 w 8787539"/>
              <a:gd name="csY13" fmla="*/ 0 h 3236050"/>
              <a:gd name="csX14" fmla="*/ 7147198 w 8787539"/>
              <a:gd name="csY14" fmla="*/ 0 h 3236050"/>
              <a:gd name="csX15" fmla="*/ 7733034 w 8787539"/>
              <a:gd name="csY15" fmla="*/ 0 h 3236050"/>
              <a:gd name="csX16" fmla="*/ 8230995 w 8787539"/>
              <a:gd name="csY16" fmla="*/ 0 h 3236050"/>
              <a:gd name="csX17" fmla="*/ 8787539 w 8787539"/>
              <a:gd name="csY17" fmla="*/ 0 h 3236050"/>
              <a:gd name="csX18" fmla="*/ 8787539 w 8787539"/>
              <a:gd name="csY18" fmla="*/ 539342 h 3236050"/>
              <a:gd name="csX19" fmla="*/ 8787539 w 8787539"/>
              <a:gd name="csY19" fmla="*/ 1078683 h 3236050"/>
              <a:gd name="csX20" fmla="*/ 8787539 w 8787539"/>
              <a:gd name="csY20" fmla="*/ 1553304 h 3236050"/>
              <a:gd name="csX21" fmla="*/ 8787539 w 8787539"/>
              <a:gd name="csY21" fmla="*/ 2157367 h 3236050"/>
              <a:gd name="csX22" fmla="*/ 8787539 w 8787539"/>
              <a:gd name="csY22" fmla="*/ 2631987 h 3236050"/>
              <a:gd name="csX23" fmla="*/ 8787539 w 8787539"/>
              <a:gd name="csY23" fmla="*/ 3236050 h 3236050"/>
              <a:gd name="csX24" fmla="*/ 8289578 w 8787539"/>
              <a:gd name="csY24" fmla="*/ 3236050 h 3236050"/>
              <a:gd name="csX25" fmla="*/ 7791618 w 8787539"/>
              <a:gd name="csY25" fmla="*/ 3236050 h 3236050"/>
              <a:gd name="csX26" fmla="*/ 7117907 w 8787539"/>
              <a:gd name="csY26" fmla="*/ 3236050 h 3236050"/>
              <a:gd name="csX27" fmla="*/ 6444195 w 8787539"/>
              <a:gd name="csY27" fmla="*/ 3236050 h 3236050"/>
              <a:gd name="csX28" fmla="*/ 5770484 w 8787539"/>
              <a:gd name="csY28" fmla="*/ 3236050 h 3236050"/>
              <a:gd name="csX29" fmla="*/ 5448274 w 8787539"/>
              <a:gd name="csY29" fmla="*/ 3236050 h 3236050"/>
              <a:gd name="csX30" fmla="*/ 4950314 w 8787539"/>
              <a:gd name="csY30" fmla="*/ 3236050 h 3236050"/>
              <a:gd name="csX31" fmla="*/ 4540228 w 8787539"/>
              <a:gd name="csY31" fmla="*/ 3236050 h 3236050"/>
              <a:gd name="csX32" fmla="*/ 3866517 w 8787539"/>
              <a:gd name="csY32" fmla="*/ 3236050 h 3236050"/>
              <a:gd name="csX33" fmla="*/ 3368557 w 8787539"/>
              <a:gd name="csY33" fmla="*/ 3236050 h 3236050"/>
              <a:gd name="csX34" fmla="*/ 2606970 w 8787539"/>
              <a:gd name="csY34" fmla="*/ 3236050 h 3236050"/>
              <a:gd name="csX35" fmla="*/ 1845383 w 8787539"/>
              <a:gd name="csY35" fmla="*/ 3236050 h 3236050"/>
              <a:gd name="csX36" fmla="*/ 1435298 w 8787539"/>
              <a:gd name="csY36" fmla="*/ 3236050 h 3236050"/>
              <a:gd name="csX37" fmla="*/ 761587 w 8787539"/>
              <a:gd name="csY37" fmla="*/ 3236050 h 3236050"/>
              <a:gd name="csX38" fmla="*/ 0 w 8787539"/>
              <a:gd name="csY38" fmla="*/ 3236050 h 3236050"/>
              <a:gd name="csX39" fmla="*/ 0 w 8787539"/>
              <a:gd name="csY39" fmla="*/ 2761429 h 3236050"/>
              <a:gd name="csX40" fmla="*/ 0 w 8787539"/>
              <a:gd name="csY40" fmla="*/ 2222088 h 3236050"/>
              <a:gd name="csX41" fmla="*/ 0 w 8787539"/>
              <a:gd name="csY41" fmla="*/ 1682746 h 3236050"/>
              <a:gd name="csX42" fmla="*/ 0 w 8787539"/>
              <a:gd name="csY42" fmla="*/ 1208125 h 3236050"/>
              <a:gd name="csX43" fmla="*/ 0 w 8787539"/>
              <a:gd name="csY43" fmla="*/ 636423 h 3236050"/>
              <a:gd name="csX44" fmla="*/ 0 w 8787539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787539" h="3236050" fill="none" extrusionOk="0">
                <a:moveTo>
                  <a:pt x="0" y="0"/>
                </a:moveTo>
                <a:cubicBezTo>
                  <a:pt x="152224" y="-66143"/>
                  <a:pt x="399500" y="14988"/>
                  <a:pt x="585836" y="0"/>
                </a:cubicBezTo>
                <a:cubicBezTo>
                  <a:pt x="772172" y="-14988"/>
                  <a:pt x="1120332" y="537"/>
                  <a:pt x="1347423" y="0"/>
                </a:cubicBezTo>
                <a:cubicBezTo>
                  <a:pt x="1574514" y="-537"/>
                  <a:pt x="1513211" y="20334"/>
                  <a:pt x="1669632" y="0"/>
                </a:cubicBezTo>
                <a:cubicBezTo>
                  <a:pt x="1826053" y="-20334"/>
                  <a:pt x="2166540" y="88014"/>
                  <a:pt x="2431219" y="0"/>
                </a:cubicBezTo>
                <a:cubicBezTo>
                  <a:pt x="2695898" y="-88014"/>
                  <a:pt x="2756576" y="62539"/>
                  <a:pt x="3017055" y="0"/>
                </a:cubicBezTo>
                <a:cubicBezTo>
                  <a:pt x="3277534" y="-62539"/>
                  <a:pt x="3261012" y="3131"/>
                  <a:pt x="3427140" y="0"/>
                </a:cubicBezTo>
                <a:cubicBezTo>
                  <a:pt x="3593269" y="-3131"/>
                  <a:pt x="3626381" y="5945"/>
                  <a:pt x="3749350" y="0"/>
                </a:cubicBezTo>
                <a:cubicBezTo>
                  <a:pt x="3872319" y="-5945"/>
                  <a:pt x="4083350" y="34090"/>
                  <a:pt x="4335186" y="0"/>
                </a:cubicBezTo>
                <a:cubicBezTo>
                  <a:pt x="4587022" y="-34090"/>
                  <a:pt x="4641133" y="42228"/>
                  <a:pt x="4833146" y="0"/>
                </a:cubicBezTo>
                <a:cubicBezTo>
                  <a:pt x="5025159" y="-42228"/>
                  <a:pt x="5268209" y="30740"/>
                  <a:pt x="5594733" y="0"/>
                </a:cubicBezTo>
                <a:cubicBezTo>
                  <a:pt x="5921257" y="-30740"/>
                  <a:pt x="5849787" y="8056"/>
                  <a:pt x="6004818" y="0"/>
                </a:cubicBezTo>
                <a:cubicBezTo>
                  <a:pt x="6159849" y="-8056"/>
                  <a:pt x="6193907" y="16563"/>
                  <a:pt x="6327028" y="0"/>
                </a:cubicBezTo>
                <a:cubicBezTo>
                  <a:pt x="6460149" y="-16563"/>
                  <a:pt x="6596068" y="37375"/>
                  <a:pt x="6737113" y="0"/>
                </a:cubicBezTo>
                <a:cubicBezTo>
                  <a:pt x="6878159" y="-37375"/>
                  <a:pt x="6962930" y="37783"/>
                  <a:pt x="7147198" y="0"/>
                </a:cubicBezTo>
                <a:cubicBezTo>
                  <a:pt x="7331466" y="-37783"/>
                  <a:pt x="7593970" y="18388"/>
                  <a:pt x="7733034" y="0"/>
                </a:cubicBezTo>
                <a:cubicBezTo>
                  <a:pt x="7872098" y="-18388"/>
                  <a:pt x="8120419" y="22894"/>
                  <a:pt x="8230995" y="0"/>
                </a:cubicBezTo>
                <a:cubicBezTo>
                  <a:pt x="8341571" y="-22894"/>
                  <a:pt x="8550248" y="29886"/>
                  <a:pt x="8787539" y="0"/>
                </a:cubicBezTo>
                <a:cubicBezTo>
                  <a:pt x="8834785" y="166041"/>
                  <a:pt x="8782616" y="397412"/>
                  <a:pt x="8787539" y="539342"/>
                </a:cubicBezTo>
                <a:cubicBezTo>
                  <a:pt x="8792462" y="681272"/>
                  <a:pt x="8765704" y="815163"/>
                  <a:pt x="8787539" y="1078683"/>
                </a:cubicBezTo>
                <a:cubicBezTo>
                  <a:pt x="8809374" y="1342203"/>
                  <a:pt x="8738729" y="1397984"/>
                  <a:pt x="8787539" y="1553304"/>
                </a:cubicBezTo>
                <a:cubicBezTo>
                  <a:pt x="8836349" y="1708624"/>
                  <a:pt x="8773823" y="2021818"/>
                  <a:pt x="8787539" y="2157367"/>
                </a:cubicBezTo>
                <a:cubicBezTo>
                  <a:pt x="8801255" y="2292916"/>
                  <a:pt x="8772466" y="2482472"/>
                  <a:pt x="8787539" y="2631987"/>
                </a:cubicBezTo>
                <a:cubicBezTo>
                  <a:pt x="8802612" y="2781502"/>
                  <a:pt x="8759926" y="3007928"/>
                  <a:pt x="8787539" y="3236050"/>
                </a:cubicBezTo>
                <a:cubicBezTo>
                  <a:pt x="8610508" y="3237357"/>
                  <a:pt x="8457888" y="3180299"/>
                  <a:pt x="8289578" y="3236050"/>
                </a:cubicBezTo>
                <a:cubicBezTo>
                  <a:pt x="8121268" y="3291801"/>
                  <a:pt x="7900920" y="3179038"/>
                  <a:pt x="7791618" y="3236050"/>
                </a:cubicBezTo>
                <a:cubicBezTo>
                  <a:pt x="7682316" y="3293062"/>
                  <a:pt x="7427579" y="3206742"/>
                  <a:pt x="7117907" y="3236050"/>
                </a:cubicBezTo>
                <a:cubicBezTo>
                  <a:pt x="6808235" y="3265358"/>
                  <a:pt x="6770297" y="3220753"/>
                  <a:pt x="6444195" y="3236050"/>
                </a:cubicBezTo>
                <a:cubicBezTo>
                  <a:pt x="6118093" y="3251347"/>
                  <a:pt x="5965298" y="3168301"/>
                  <a:pt x="5770484" y="3236050"/>
                </a:cubicBezTo>
                <a:cubicBezTo>
                  <a:pt x="5575670" y="3303799"/>
                  <a:pt x="5588505" y="3224366"/>
                  <a:pt x="5448274" y="3236050"/>
                </a:cubicBezTo>
                <a:cubicBezTo>
                  <a:pt x="5308043" y="3247734"/>
                  <a:pt x="5161362" y="3226179"/>
                  <a:pt x="4950314" y="3236050"/>
                </a:cubicBezTo>
                <a:cubicBezTo>
                  <a:pt x="4739266" y="3245921"/>
                  <a:pt x="4633675" y="3209104"/>
                  <a:pt x="4540228" y="3236050"/>
                </a:cubicBezTo>
                <a:cubicBezTo>
                  <a:pt x="4446781" y="3262996"/>
                  <a:pt x="4036389" y="3187318"/>
                  <a:pt x="3866517" y="3236050"/>
                </a:cubicBezTo>
                <a:cubicBezTo>
                  <a:pt x="3696645" y="3284782"/>
                  <a:pt x="3593979" y="3176436"/>
                  <a:pt x="3368557" y="3236050"/>
                </a:cubicBezTo>
                <a:cubicBezTo>
                  <a:pt x="3143135" y="3295664"/>
                  <a:pt x="2943426" y="3176005"/>
                  <a:pt x="2606970" y="3236050"/>
                </a:cubicBezTo>
                <a:cubicBezTo>
                  <a:pt x="2270514" y="3296095"/>
                  <a:pt x="2215824" y="3153192"/>
                  <a:pt x="1845383" y="3236050"/>
                </a:cubicBezTo>
                <a:cubicBezTo>
                  <a:pt x="1474942" y="3318908"/>
                  <a:pt x="1565116" y="3197688"/>
                  <a:pt x="1435298" y="3236050"/>
                </a:cubicBezTo>
                <a:cubicBezTo>
                  <a:pt x="1305481" y="3274412"/>
                  <a:pt x="1075352" y="3174603"/>
                  <a:pt x="761587" y="3236050"/>
                </a:cubicBezTo>
                <a:cubicBezTo>
                  <a:pt x="447822" y="3297497"/>
                  <a:pt x="177132" y="3217743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787539" h="3236050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796573" y="141471"/>
                  <a:pt x="8744783" y="313309"/>
                  <a:pt x="8787539" y="506981"/>
                </a:cubicBezTo>
                <a:cubicBezTo>
                  <a:pt x="8830295" y="700653"/>
                  <a:pt x="8784101" y="814918"/>
                  <a:pt x="8787539" y="1046323"/>
                </a:cubicBezTo>
                <a:cubicBezTo>
                  <a:pt x="8790977" y="1277728"/>
                  <a:pt x="8743623" y="1506518"/>
                  <a:pt x="8787539" y="1650386"/>
                </a:cubicBezTo>
                <a:cubicBezTo>
                  <a:pt x="8831455" y="1794254"/>
                  <a:pt x="8739455" y="2072779"/>
                  <a:pt x="8787539" y="2254448"/>
                </a:cubicBezTo>
                <a:cubicBezTo>
                  <a:pt x="8835623" y="2436117"/>
                  <a:pt x="8680292" y="2987058"/>
                  <a:pt x="8787539" y="3236050"/>
                </a:cubicBezTo>
                <a:cubicBezTo>
                  <a:pt x="8714302" y="3237015"/>
                  <a:pt x="8614203" y="3204729"/>
                  <a:pt x="8465329" y="3236050"/>
                </a:cubicBezTo>
                <a:cubicBezTo>
                  <a:pt x="8316455" y="3267371"/>
                  <a:pt x="8071389" y="3225606"/>
                  <a:pt x="7791618" y="3236050"/>
                </a:cubicBezTo>
                <a:cubicBezTo>
                  <a:pt x="7511847" y="3246494"/>
                  <a:pt x="7468131" y="3209286"/>
                  <a:pt x="7205782" y="3236050"/>
                </a:cubicBezTo>
                <a:cubicBezTo>
                  <a:pt x="6943433" y="3262814"/>
                  <a:pt x="6875188" y="3209406"/>
                  <a:pt x="6619946" y="3236050"/>
                </a:cubicBezTo>
                <a:cubicBezTo>
                  <a:pt x="6364704" y="3262694"/>
                  <a:pt x="6349196" y="3227203"/>
                  <a:pt x="6121986" y="3236050"/>
                </a:cubicBezTo>
                <a:cubicBezTo>
                  <a:pt x="5894776" y="3244897"/>
                  <a:pt x="5910801" y="3203204"/>
                  <a:pt x="5799776" y="3236050"/>
                </a:cubicBezTo>
                <a:cubicBezTo>
                  <a:pt x="5688751" y="3268896"/>
                  <a:pt x="5380530" y="3156390"/>
                  <a:pt x="5126064" y="3236050"/>
                </a:cubicBezTo>
                <a:cubicBezTo>
                  <a:pt x="4871598" y="3315710"/>
                  <a:pt x="4758222" y="3230987"/>
                  <a:pt x="4540228" y="3236050"/>
                </a:cubicBezTo>
                <a:cubicBezTo>
                  <a:pt x="4322234" y="3241113"/>
                  <a:pt x="4332230" y="3216100"/>
                  <a:pt x="4130143" y="3236050"/>
                </a:cubicBezTo>
                <a:cubicBezTo>
                  <a:pt x="3928056" y="3256000"/>
                  <a:pt x="3907731" y="3189295"/>
                  <a:pt x="3720058" y="3236050"/>
                </a:cubicBezTo>
                <a:cubicBezTo>
                  <a:pt x="3532386" y="3282805"/>
                  <a:pt x="3268831" y="3177644"/>
                  <a:pt x="3134222" y="3236050"/>
                </a:cubicBezTo>
                <a:cubicBezTo>
                  <a:pt x="2999613" y="3294456"/>
                  <a:pt x="2746871" y="3186194"/>
                  <a:pt x="2372636" y="3236050"/>
                </a:cubicBezTo>
                <a:cubicBezTo>
                  <a:pt x="1998401" y="3285906"/>
                  <a:pt x="2074113" y="3189200"/>
                  <a:pt x="1874675" y="3236050"/>
                </a:cubicBezTo>
                <a:cubicBezTo>
                  <a:pt x="1675237" y="3282900"/>
                  <a:pt x="1636972" y="3224280"/>
                  <a:pt x="1552465" y="3236050"/>
                </a:cubicBezTo>
                <a:cubicBezTo>
                  <a:pt x="1467958" y="3247820"/>
                  <a:pt x="1051981" y="3234386"/>
                  <a:pt x="790879" y="3236050"/>
                </a:cubicBezTo>
                <a:cubicBezTo>
                  <a:pt x="529777" y="3237714"/>
                  <a:pt x="393116" y="3149160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What kind of pizza is this:</a:t>
            </a:r>
          </a:p>
          <a:p>
            <a:pPr algn="ctr"/>
            <a:r>
              <a:rPr lang="en-US" sz="2400" dirty="0"/>
              <a:t>A thick, hearth-baked, chewy crust topped with tomatoes or tomato sauce and mild cheese.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DCEC76-8D83-A35B-6388-98F942FDC6EE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1C406C-E0FB-EA40-3052-C576DC3D8949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65F18B94-4C86-BC34-001B-A3CAD292A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7AC940E1-BD1B-E591-693B-12385C1FB9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B451D4-FD57-5306-0C08-4FABF3504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082672"/>
              </p:ext>
            </p:extLst>
          </p:nvPr>
        </p:nvGraphicFramePr>
        <p:xfrm>
          <a:off x="999739" y="2991414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5255120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2678753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0722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a) Neapolitan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d) Sicilian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g) Chicago Pizza Pie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9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b) California style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e)  Sourdough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h)  Pizza Pocket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3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c)  Pizza Turnover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f)  Pizza on a stick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)  stuffed crust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252123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A767AEE8-7A5D-0040-463E-9E28492C89DC}"/>
              </a:ext>
            </a:extLst>
          </p:cNvPr>
          <p:cNvSpPr/>
          <p:nvPr/>
        </p:nvSpPr>
        <p:spPr>
          <a:xfrm>
            <a:off x="1120059" y="4103935"/>
            <a:ext cx="3603009" cy="171024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30+ Naples Duomo Stock Illustrations, Royalty-Free Vector Graphics &amp; Clip Art - iStock">
            <a:extLst>
              <a:ext uri="{FF2B5EF4-FFF2-40B4-BE49-F238E27FC236}">
                <a16:creationId xmlns:a16="http://schemas.microsoft.com/office/drawing/2014/main" id="{4299A8C9-F9FA-7B14-406B-CE42240A4E0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7355" y="3733507"/>
            <a:ext cx="3628418" cy="24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7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120F48-425E-B0B0-4FA5-1A1F80350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A1A041EB-4CC1-5F78-717A-997D2282EE79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960740-772E-5785-FB81-09DF18E5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Sicilian Pizza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F035C-61D2-D683-3A9E-54B27B44D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476723" cy="3236050"/>
          </a:xfrm>
          <a:custGeom>
            <a:avLst/>
            <a:gdLst>
              <a:gd name="csX0" fmla="*/ 0 w 8476723"/>
              <a:gd name="csY0" fmla="*/ 0 h 3236050"/>
              <a:gd name="csX1" fmla="*/ 565115 w 8476723"/>
              <a:gd name="csY1" fmla="*/ 0 h 3236050"/>
              <a:gd name="csX2" fmla="*/ 1299764 w 8476723"/>
              <a:gd name="csY2" fmla="*/ 0 h 3236050"/>
              <a:gd name="csX3" fmla="*/ 1610577 w 8476723"/>
              <a:gd name="csY3" fmla="*/ 0 h 3236050"/>
              <a:gd name="csX4" fmla="*/ 2345227 w 8476723"/>
              <a:gd name="csY4" fmla="*/ 0 h 3236050"/>
              <a:gd name="csX5" fmla="*/ 2910342 w 8476723"/>
              <a:gd name="csY5" fmla="*/ 0 h 3236050"/>
              <a:gd name="csX6" fmla="*/ 3305922 w 8476723"/>
              <a:gd name="csY6" fmla="*/ 0 h 3236050"/>
              <a:gd name="csX7" fmla="*/ 3616735 w 8476723"/>
              <a:gd name="csY7" fmla="*/ 0 h 3236050"/>
              <a:gd name="csX8" fmla="*/ 4181850 w 8476723"/>
              <a:gd name="csY8" fmla="*/ 0 h 3236050"/>
              <a:gd name="csX9" fmla="*/ 4662198 w 8476723"/>
              <a:gd name="csY9" fmla="*/ 0 h 3236050"/>
              <a:gd name="csX10" fmla="*/ 5396847 w 8476723"/>
              <a:gd name="csY10" fmla="*/ 0 h 3236050"/>
              <a:gd name="csX11" fmla="*/ 5792427 w 8476723"/>
              <a:gd name="csY11" fmla="*/ 0 h 3236050"/>
              <a:gd name="csX12" fmla="*/ 6103241 w 8476723"/>
              <a:gd name="csY12" fmla="*/ 0 h 3236050"/>
              <a:gd name="csX13" fmla="*/ 6498821 w 8476723"/>
              <a:gd name="csY13" fmla="*/ 0 h 3236050"/>
              <a:gd name="csX14" fmla="*/ 6894401 w 8476723"/>
              <a:gd name="csY14" fmla="*/ 0 h 3236050"/>
              <a:gd name="csX15" fmla="*/ 7459516 w 8476723"/>
              <a:gd name="csY15" fmla="*/ 0 h 3236050"/>
              <a:gd name="csX16" fmla="*/ 7939864 w 8476723"/>
              <a:gd name="csY16" fmla="*/ 0 h 3236050"/>
              <a:gd name="csX17" fmla="*/ 8476723 w 8476723"/>
              <a:gd name="csY17" fmla="*/ 0 h 3236050"/>
              <a:gd name="csX18" fmla="*/ 8476723 w 8476723"/>
              <a:gd name="csY18" fmla="*/ 539342 h 3236050"/>
              <a:gd name="csX19" fmla="*/ 8476723 w 8476723"/>
              <a:gd name="csY19" fmla="*/ 1078683 h 3236050"/>
              <a:gd name="csX20" fmla="*/ 8476723 w 8476723"/>
              <a:gd name="csY20" fmla="*/ 1553304 h 3236050"/>
              <a:gd name="csX21" fmla="*/ 8476723 w 8476723"/>
              <a:gd name="csY21" fmla="*/ 2157367 h 3236050"/>
              <a:gd name="csX22" fmla="*/ 8476723 w 8476723"/>
              <a:gd name="csY22" fmla="*/ 2631987 h 3236050"/>
              <a:gd name="csX23" fmla="*/ 8476723 w 8476723"/>
              <a:gd name="csY23" fmla="*/ 3236050 h 3236050"/>
              <a:gd name="csX24" fmla="*/ 7996375 w 8476723"/>
              <a:gd name="csY24" fmla="*/ 3236050 h 3236050"/>
              <a:gd name="csX25" fmla="*/ 7516028 w 8476723"/>
              <a:gd name="csY25" fmla="*/ 3236050 h 3236050"/>
              <a:gd name="csX26" fmla="*/ 6866146 w 8476723"/>
              <a:gd name="csY26" fmla="*/ 3236050 h 3236050"/>
              <a:gd name="csX27" fmla="*/ 6216264 w 8476723"/>
              <a:gd name="csY27" fmla="*/ 3236050 h 3236050"/>
              <a:gd name="csX28" fmla="*/ 5566381 w 8476723"/>
              <a:gd name="csY28" fmla="*/ 3236050 h 3236050"/>
              <a:gd name="csX29" fmla="*/ 5255568 w 8476723"/>
              <a:gd name="csY29" fmla="*/ 3236050 h 3236050"/>
              <a:gd name="csX30" fmla="*/ 4775221 w 8476723"/>
              <a:gd name="csY30" fmla="*/ 3236050 h 3236050"/>
              <a:gd name="csX31" fmla="*/ 4379640 w 8476723"/>
              <a:gd name="csY31" fmla="*/ 3236050 h 3236050"/>
              <a:gd name="csX32" fmla="*/ 3729758 w 8476723"/>
              <a:gd name="csY32" fmla="*/ 3236050 h 3236050"/>
              <a:gd name="csX33" fmla="*/ 3249410 w 8476723"/>
              <a:gd name="csY33" fmla="*/ 3236050 h 3236050"/>
              <a:gd name="csX34" fmla="*/ 2514761 w 8476723"/>
              <a:gd name="csY34" fmla="*/ 3236050 h 3236050"/>
              <a:gd name="csX35" fmla="*/ 1780112 w 8476723"/>
              <a:gd name="csY35" fmla="*/ 3236050 h 3236050"/>
              <a:gd name="csX36" fmla="*/ 1384531 w 8476723"/>
              <a:gd name="csY36" fmla="*/ 3236050 h 3236050"/>
              <a:gd name="csX37" fmla="*/ 734649 w 8476723"/>
              <a:gd name="csY37" fmla="*/ 3236050 h 3236050"/>
              <a:gd name="csX38" fmla="*/ 0 w 8476723"/>
              <a:gd name="csY38" fmla="*/ 3236050 h 3236050"/>
              <a:gd name="csX39" fmla="*/ 0 w 8476723"/>
              <a:gd name="csY39" fmla="*/ 2761429 h 3236050"/>
              <a:gd name="csX40" fmla="*/ 0 w 8476723"/>
              <a:gd name="csY40" fmla="*/ 2222088 h 3236050"/>
              <a:gd name="csX41" fmla="*/ 0 w 8476723"/>
              <a:gd name="csY41" fmla="*/ 1682746 h 3236050"/>
              <a:gd name="csX42" fmla="*/ 0 w 8476723"/>
              <a:gd name="csY42" fmla="*/ 1208125 h 3236050"/>
              <a:gd name="csX43" fmla="*/ 0 w 8476723"/>
              <a:gd name="csY43" fmla="*/ 636423 h 3236050"/>
              <a:gd name="csX44" fmla="*/ 0 w 8476723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476723" h="3236050" fill="none" extrusionOk="0">
                <a:moveTo>
                  <a:pt x="0" y="0"/>
                </a:moveTo>
                <a:cubicBezTo>
                  <a:pt x="200632" y="-18758"/>
                  <a:pt x="315106" y="13742"/>
                  <a:pt x="565115" y="0"/>
                </a:cubicBezTo>
                <a:cubicBezTo>
                  <a:pt x="815125" y="-13742"/>
                  <a:pt x="973332" y="77608"/>
                  <a:pt x="1299764" y="0"/>
                </a:cubicBezTo>
                <a:cubicBezTo>
                  <a:pt x="1626196" y="-77608"/>
                  <a:pt x="1506191" y="7629"/>
                  <a:pt x="1610577" y="0"/>
                </a:cubicBezTo>
                <a:cubicBezTo>
                  <a:pt x="1714963" y="-7629"/>
                  <a:pt x="2027990" y="27652"/>
                  <a:pt x="2345227" y="0"/>
                </a:cubicBezTo>
                <a:cubicBezTo>
                  <a:pt x="2662464" y="-27652"/>
                  <a:pt x="2708815" y="20298"/>
                  <a:pt x="2910342" y="0"/>
                </a:cubicBezTo>
                <a:cubicBezTo>
                  <a:pt x="3111870" y="-20298"/>
                  <a:pt x="3185025" y="15051"/>
                  <a:pt x="3305922" y="0"/>
                </a:cubicBezTo>
                <a:cubicBezTo>
                  <a:pt x="3426819" y="-15051"/>
                  <a:pt x="3468378" y="26133"/>
                  <a:pt x="3616735" y="0"/>
                </a:cubicBezTo>
                <a:cubicBezTo>
                  <a:pt x="3765092" y="-26133"/>
                  <a:pt x="3963519" y="42857"/>
                  <a:pt x="4181850" y="0"/>
                </a:cubicBezTo>
                <a:cubicBezTo>
                  <a:pt x="4400182" y="-42857"/>
                  <a:pt x="4510216" y="2111"/>
                  <a:pt x="4662198" y="0"/>
                </a:cubicBezTo>
                <a:cubicBezTo>
                  <a:pt x="4814180" y="-2111"/>
                  <a:pt x="5186264" y="540"/>
                  <a:pt x="5396847" y="0"/>
                </a:cubicBezTo>
                <a:cubicBezTo>
                  <a:pt x="5607430" y="-540"/>
                  <a:pt x="5707379" y="37362"/>
                  <a:pt x="5792427" y="0"/>
                </a:cubicBezTo>
                <a:cubicBezTo>
                  <a:pt x="5877475" y="-37362"/>
                  <a:pt x="6011969" y="14107"/>
                  <a:pt x="6103241" y="0"/>
                </a:cubicBezTo>
                <a:cubicBezTo>
                  <a:pt x="6194513" y="-14107"/>
                  <a:pt x="6406674" y="2424"/>
                  <a:pt x="6498821" y="0"/>
                </a:cubicBezTo>
                <a:cubicBezTo>
                  <a:pt x="6590968" y="-2424"/>
                  <a:pt x="6731542" y="16621"/>
                  <a:pt x="6894401" y="0"/>
                </a:cubicBezTo>
                <a:cubicBezTo>
                  <a:pt x="7057260" y="-16621"/>
                  <a:pt x="7214394" y="8054"/>
                  <a:pt x="7459516" y="0"/>
                </a:cubicBezTo>
                <a:cubicBezTo>
                  <a:pt x="7704638" y="-8054"/>
                  <a:pt x="7816578" y="5964"/>
                  <a:pt x="7939864" y="0"/>
                </a:cubicBezTo>
                <a:cubicBezTo>
                  <a:pt x="8063150" y="-5964"/>
                  <a:pt x="8291985" y="41893"/>
                  <a:pt x="8476723" y="0"/>
                </a:cubicBezTo>
                <a:cubicBezTo>
                  <a:pt x="8523969" y="166041"/>
                  <a:pt x="8471800" y="397412"/>
                  <a:pt x="8476723" y="539342"/>
                </a:cubicBezTo>
                <a:cubicBezTo>
                  <a:pt x="8481646" y="681272"/>
                  <a:pt x="8454888" y="815163"/>
                  <a:pt x="8476723" y="1078683"/>
                </a:cubicBezTo>
                <a:cubicBezTo>
                  <a:pt x="8498558" y="1342203"/>
                  <a:pt x="8427913" y="1397984"/>
                  <a:pt x="8476723" y="1553304"/>
                </a:cubicBezTo>
                <a:cubicBezTo>
                  <a:pt x="8525533" y="1708624"/>
                  <a:pt x="8463007" y="2021818"/>
                  <a:pt x="8476723" y="2157367"/>
                </a:cubicBezTo>
                <a:cubicBezTo>
                  <a:pt x="8490439" y="2292916"/>
                  <a:pt x="8461650" y="2482472"/>
                  <a:pt x="8476723" y="2631987"/>
                </a:cubicBezTo>
                <a:cubicBezTo>
                  <a:pt x="8491796" y="2781502"/>
                  <a:pt x="8449110" y="3007928"/>
                  <a:pt x="8476723" y="3236050"/>
                </a:cubicBezTo>
                <a:cubicBezTo>
                  <a:pt x="8347995" y="3252313"/>
                  <a:pt x="8146222" y="3219344"/>
                  <a:pt x="7996375" y="3236050"/>
                </a:cubicBezTo>
                <a:cubicBezTo>
                  <a:pt x="7846528" y="3252756"/>
                  <a:pt x="7652160" y="3198813"/>
                  <a:pt x="7516028" y="3236050"/>
                </a:cubicBezTo>
                <a:cubicBezTo>
                  <a:pt x="7379896" y="3273287"/>
                  <a:pt x="7018227" y="3169065"/>
                  <a:pt x="6866146" y="3236050"/>
                </a:cubicBezTo>
                <a:cubicBezTo>
                  <a:pt x="6714065" y="3303035"/>
                  <a:pt x="6353260" y="3216096"/>
                  <a:pt x="6216264" y="3236050"/>
                </a:cubicBezTo>
                <a:cubicBezTo>
                  <a:pt x="6079268" y="3256004"/>
                  <a:pt x="5698286" y="3164353"/>
                  <a:pt x="5566381" y="3236050"/>
                </a:cubicBezTo>
                <a:cubicBezTo>
                  <a:pt x="5434476" y="3307747"/>
                  <a:pt x="5403504" y="3205288"/>
                  <a:pt x="5255568" y="3236050"/>
                </a:cubicBezTo>
                <a:cubicBezTo>
                  <a:pt x="5107632" y="3266812"/>
                  <a:pt x="4998256" y="3220724"/>
                  <a:pt x="4775221" y="3236050"/>
                </a:cubicBezTo>
                <a:cubicBezTo>
                  <a:pt x="4552186" y="3251376"/>
                  <a:pt x="4492862" y="3213066"/>
                  <a:pt x="4379640" y="3236050"/>
                </a:cubicBezTo>
                <a:cubicBezTo>
                  <a:pt x="4266418" y="3259034"/>
                  <a:pt x="4012850" y="3191243"/>
                  <a:pt x="3729758" y="3236050"/>
                </a:cubicBezTo>
                <a:cubicBezTo>
                  <a:pt x="3446666" y="3280857"/>
                  <a:pt x="3403337" y="3217671"/>
                  <a:pt x="3249410" y="3236050"/>
                </a:cubicBezTo>
                <a:cubicBezTo>
                  <a:pt x="3095483" y="3254429"/>
                  <a:pt x="2710179" y="3192171"/>
                  <a:pt x="2514761" y="3236050"/>
                </a:cubicBezTo>
                <a:cubicBezTo>
                  <a:pt x="2319343" y="3279929"/>
                  <a:pt x="2053212" y="3220991"/>
                  <a:pt x="1780112" y="3236050"/>
                </a:cubicBezTo>
                <a:cubicBezTo>
                  <a:pt x="1507012" y="3251109"/>
                  <a:pt x="1518262" y="3198444"/>
                  <a:pt x="1384531" y="3236050"/>
                </a:cubicBezTo>
                <a:cubicBezTo>
                  <a:pt x="1250800" y="3273656"/>
                  <a:pt x="950769" y="3207372"/>
                  <a:pt x="734649" y="3236050"/>
                </a:cubicBezTo>
                <a:cubicBezTo>
                  <a:pt x="518529" y="3264728"/>
                  <a:pt x="306645" y="3205097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476723" h="3236050" stroke="0" extrusionOk="0">
                <a:moveTo>
                  <a:pt x="0" y="0"/>
                </a:moveTo>
                <a:cubicBezTo>
                  <a:pt x="73558" y="-29379"/>
                  <a:pt x="162470" y="27469"/>
                  <a:pt x="310813" y="0"/>
                </a:cubicBezTo>
                <a:cubicBezTo>
                  <a:pt x="459156" y="-27469"/>
                  <a:pt x="645027" y="31753"/>
                  <a:pt x="791161" y="0"/>
                </a:cubicBezTo>
                <a:cubicBezTo>
                  <a:pt x="937295" y="-31753"/>
                  <a:pt x="1201472" y="42056"/>
                  <a:pt x="1441043" y="0"/>
                </a:cubicBezTo>
                <a:cubicBezTo>
                  <a:pt x="1680614" y="-42056"/>
                  <a:pt x="1989309" y="2911"/>
                  <a:pt x="2175692" y="0"/>
                </a:cubicBezTo>
                <a:cubicBezTo>
                  <a:pt x="2362075" y="-2911"/>
                  <a:pt x="2451557" y="9667"/>
                  <a:pt x="2571273" y="0"/>
                </a:cubicBezTo>
                <a:cubicBezTo>
                  <a:pt x="2690989" y="-9667"/>
                  <a:pt x="2735267" y="32442"/>
                  <a:pt x="2882086" y="0"/>
                </a:cubicBezTo>
                <a:cubicBezTo>
                  <a:pt x="3028905" y="-32442"/>
                  <a:pt x="3332189" y="48820"/>
                  <a:pt x="3447201" y="0"/>
                </a:cubicBezTo>
                <a:cubicBezTo>
                  <a:pt x="3562213" y="-48820"/>
                  <a:pt x="3948525" y="52766"/>
                  <a:pt x="4097083" y="0"/>
                </a:cubicBezTo>
                <a:cubicBezTo>
                  <a:pt x="4245641" y="-52766"/>
                  <a:pt x="4269335" y="531"/>
                  <a:pt x="4407896" y="0"/>
                </a:cubicBezTo>
                <a:cubicBezTo>
                  <a:pt x="4546457" y="-531"/>
                  <a:pt x="4620652" y="14167"/>
                  <a:pt x="4803476" y="0"/>
                </a:cubicBezTo>
                <a:cubicBezTo>
                  <a:pt x="4986300" y="-14167"/>
                  <a:pt x="5055362" y="40982"/>
                  <a:pt x="5283824" y="0"/>
                </a:cubicBezTo>
                <a:cubicBezTo>
                  <a:pt x="5512286" y="-40982"/>
                  <a:pt x="5576990" y="32940"/>
                  <a:pt x="5679404" y="0"/>
                </a:cubicBezTo>
                <a:cubicBezTo>
                  <a:pt x="5781818" y="-32940"/>
                  <a:pt x="5944826" y="25168"/>
                  <a:pt x="6074985" y="0"/>
                </a:cubicBezTo>
                <a:cubicBezTo>
                  <a:pt x="6205144" y="-25168"/>
                  <a:pt x="6661065" y="33004"/>
                  <a:pt x="6809634" y="0"/>
                </a:cubicBezTo>
                <a:cubicBezTo>
                  <a:pt x="6958203" y="-33004"/>
                  <a:pt x="7225662" y="25423"/>
                  <a:pt x="7544283" y="0"/>
                </a:cubicBezTo>
                <a:cubicBezTo>
                  <a:pt x="7862904" y="-25423"/>
                  <a:pt x="8242017" y="69222"/>
                  <a:pt x="8476723" y="0"/>
                </a:cubicBezTo>
                <a:cubicBezTo>
                  <a:pt x="8485757" y="141471"/>
                  <a:pt x="8433967" y="313309"/>
                  <a:pt x="8476723" y="506981"/>
                </a:cubicBezTo>
                <a:cubicBezTo>
                  <a:pt x="8519479" y="700653"/>
                  <a:pt x="8473285" y="814918"/>
                  <a:pt x="8476723" y="1046323"/>
                </a:cubicBezTo>
                <a:cubicBezTo>
                  <a:pt x="8480161" y="1277728"/>
                  <a:pt x="8432807" y="1506518"/>
                  <a:pt x="8476723" y="1650386"/>
                </a:cubicBezTo>
                <a:cubicBezTo>
                  <a:pt x="8520639" y="1794254"/>
                  <a:pt x="8428639" y="2072779"/>
                  <a:pt x="8476723" y="2254448"/>
                </a:cubicBezTo>
                <a:cubicBezTo>
                  <a:pt x="8524807" y="2436117"/>
                  <a:pt x="8369476" y="2987058"/>
                  <a:pt x="8476723" y="3236050"/>
                </a:cubicBezTo>
                <a:cubicBezTo>
                  <a:pt x="8367702" y="3254244"/>
                  <a:pt x="8235929" y="3222630"/>
                  <a:pt x="8165910" y="3236050"/>
                </a:cubicBezTo>
                <a:cubicBezTo>
                  <a:pt x="8095891" y="3249470"/>
                  <a:pt x="7723106" y="3189479"/>
                  <a:pt x="7516028" y="3236050"/>
                </a:cubicBezTo>
                <a:cubicBezTo>
                  <a:pt x="7308950" y="3282621"/>
                  <a:pt x="7131132" y="3204557"/>
                  <a:pt x="6950913" y="3236050"/>
                </a:cubicBezTo>
                <a:cubicBezTo>
                  <a:pt x="6770695" y="3267543"/>
                  <a:pt x="6535761" y="3201114"/>
                  <a:pt x="6385798" y="3236050"/>
                </a:cubicBezTo>
                <a:cubicBezTo>
                  <a:pt x="6235835" y="3270986"/>
                  <a:pt x="6144679" y="3221836"/>
                  <a:pt x="5905450" y="3236050"/>
                </a:cubicBezTo>
                <a:cubicBezTo>
                  <a:pt x="5666221" y="3250264"/>
                  <a:pt x="5697771" y="3202339"/>
                  <a:pt x="5594637" y="3236050"/>
                </a:cubicBezTo>
                <a:cubicBezTo>
                  <a:pt x="5491503" y="3269761"/>
                  <a:pt x="5226840" y="3218448"/>
                  <a:pt x="4944755" y="3236050"/>
                </a:cubicBezTo>
                <a:cubicBezTo>
                  <a:pt x="4662670" y="3253652"/>
                  <a:pt x="4555666" y="3221714"/>
                  <a:pt x="4379640" y="3236050"/>
                </a:cubicBezTo>
                <a:cubicBezTo>
                  <a:pt x="4203615" y="3250386"/>
                  <a:pt x="4169503" y="3231168"/>
                  <a:pt x="3984060" y="3236050"/>
                </a:cubicBezTo>
                <a:cubicBezTo>
                  <a:pt x="3798617" y="3240932"/>
                  <a:pt x="3758709" y="3235192"/>
                  <a:pt x="3588479" y="3236050"/>
                </a:cubicBezTo>
                <a:cubicBezTo>
                  <a:pt x="3418249" y="3236908"/>
                  <a:pt x="3161058" y="3229566"/>
                  <a:pt x="3023365" y="3236050"/>
                </a:cubicBezTo>
                <a:cubicBezTo>
                  <a:pt x="2885672" y="3242534"/>
                  <a:pt x="2622576" y="3196670"/>
                  <a:pt x="2288715" y="3236050"/>
                </a:cubicBezTo>
                <a:cubicBezTo>
                  <a:pt x="1954854" y="3275430"/>
                  <a:pt x="1945049" y="3188047"/>
                  <a:pt x="1808368" y="3236050"/>
                </a:cubicBezTo>
                <a:cubicBezTo>
                  <a:pt x="1671687" y="3284053"/>
                  <a:pt x="1624514" y="3232139"/>
                  <a:pt x="1497554" y="3236050"/>
                </a:cubicBezTo>
                <a:cubicBezTo>
                  <a:pt x="1370594" y="3239961"/>
                  <a:pt x="987038" y="3150797"/>
                  <a:pt x="762905" y="3236050"/>
                </a:cubicBezTo>
                <a:cubicBezTo>
                  <a:pt x="538772" y="3321303"/>
                  <a:pt x="344800" y="3215151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kind of pizza is this:</a:t>
            </a:r>
          </a:p>
          <a:p>
            <a:pPr algn="ctr"/>
            <a:r>
              <a:rPr lang="en-US" sz="2400" dirty="0"/>
              <a:t>A rectangular slab of bread with toppings — which typically do not include cheese — pushed into the dough before baking.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BE9FC9-1A46-8018-A271-AC40FA505587}"/>
              </a:ext>
            </a:extLst>
          </p:cNvPr>
          <p:cNvSpPr/>
          <p:nvPr/>
        </p:nvSpPr>
        <p:spPr>
          <a:xfrm>
            <a:off x="0" y="20234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0F5F15-953A-BDD3-B910-28759ED8F0CF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0F2BA24C-166A-C3B8-35B7-9864E69A5F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8EDD49AB-D4A8-E90C-37D6-04054676D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8072139-6C11-F7DE-31DF-F4783DA55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420627"/>
              </p:ext>
            </p:extLst>
          </p:nvPr>
        </p:nvGraphicFramePr>
        <p:xfrm>
          <a:off x="999739" y="2991414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5255120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2678753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0722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a) Neapolitan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d) Sicilian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g) Chicago Pizza Pie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9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b) California style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e)  Sourdough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h)  Pizza Pocket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3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c)  Pizza Turnover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f)  Pizza on a stick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)  stuffed crust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252123"/>
                  </a:ext>
                </a:extLst>
              </a:tr>
            </a:tbl>
          </a:graphicData>
        </a:graphic>
      </p:graphicFrame>
      <p:pic>
        <p:nvPicPr>
          <p:cNvPr id="7" name="Picture 6" descr="Premium Vector | Map of sicily province of italy">
            <a:extLst>
              <a:ext uri="{FF2B5EF4-FFF2-40B4-BE49-F238E27FC236}">
                <a16:creationId xmlns:a16="http://schemas.microsoft.com/office/drawing/2014/main" id="{A4CDDFEA-E4D7-6CCE-39F8-F132646F3F5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108"/>
          <a:stretch>
            <a:fillRect/>
          </a:stretch>
        </p:blipFill>
        <p:spPr>
          <a:xfrm>
            <a:off x="1807947" y="4055744"/>
            <a:ext cx="2474719" cy="263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FDD9F6-5E75-A789-0C70-FA1DB713A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CC4A43BC-1E47-3FB9-DA92-EA277B89E82C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4A0A31-894B-46C3-1FDE-B4773C9B6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	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	Chicago Pizza Pie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4CA41-A69D-0D46-B109-DDCD290D6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509666"/>
            <a:ext cx="8787539" cy="3748825"/>
          </a:xfrm>
          <a:custGeom>
            <a:avLst/>
            <a:gdLst>
              <a:gd name="csX0" fmla="*/ 0 w 8787539"/>
              <a:gd name="csY0" fmla="*/ 0 h 3748825"/>
              <a:gd name="csX1" fmla="*/ 497961 w 8787539"/>
              <a:gd name="csY1" fmla="*/ 0 h 3748825"/>
              <a:gd name="csX2" fmla="*/ 908046 w 8787539"/>
              <a:gd name="csY2" fmla="*/ 0 h 3748825"/>
              <a:gd name="csX3" fmla="*/ 1230255 w 8787539"/>
              <a:gd name="csY3" fmla="*/ 0 h 3748825"/>
              <a:gd name="csX4" fmla="*/ 1816091 w 8787539"/>
              <a:gd name="csY4" fmla="*/ 0 h 3748825"/>
              <a:gd name="csX5" fmla="*/ 2314052 w 8787539"/>
              <a:gd name="csY5" fmla="*/ 0 h 3748825"/>
              <a:gd name="csX6" fmla="*/ 3075639 w 8787539"/>
              <a:gd name="csY6" fmla="*/ 0 h 3748825"/>
              <a:gd name="csX7" fmla="*/ 3485724 w 8787539"/>
              <a:gd name="csY7" fmla="*/ 0 h 3748825"/>
              <a:gd name="csX8" fmla="*/ 3807934 w 8787539"/>
              <a:gd name="csY8" fmla="*/ 0 h 3748825"/>
              <a:gd name="csX9" fmla="*/ 4218019 w 8787539"/>
              <a:gd name="csY9" fmla="*/ 0 h 3748825"/>
              <a:gd name="csX10" fmla="*/ 4628104 w 8787539"/>
              <a:gd name="csY10" fmla="*/ 0 h 3748825"/>
              <a:gd name="csX11" fmla="*/ 5213940 w 8787539"/>
              <a:gd name="csY11" fmla="*/ 0 h 3748825"/>
              <a:gd name="csX12" fmla="*/ 5711900 w 8787539"/>
              <a:gd name="csY12" fmla="*/ 0 h 3748825"/>
              <a:gd name="csX13" fmla="*/ 6297736 w 8787539"/>
              <a:gd name="csY13" fmla="*/ 0 h 3748825"/>
              <a:gd name="csX14" fmla="*/ 6883572 w 8787539"/>
              <a:gd name="csY14" fmla="*/ 0 h 3748825"/>
              <a:gd name="csX15" fmla="*/ 7557284 w 8787539"/>
              <a:gd name="csY15" fmla="*/ 0 h 3748825"/>
              <a:gd name="csX16" fmla="*/ 8143119 w 8787539"/>
              <a:gd name="csY16" fmla="*/ 0 h 3748825"/>
              <a:gd name="csX17" fmla="*/ 8787539 w 8787539"/>
              <a:gd name="csY17" fmla="*/ 0 h 3748825"/>
              <a:gd name="csX18" fmla="*/ 8787539 w 8787539"/>
              <a:gd name="csY18" fmla="*/ 535546 h 3748825"/>
              <a:gd name="csX19" fmla="*/ 8787539 w 8787539"/>
              <a:gd name="csY19" fmla="*/ 1033605 h 3748825"/>
              <a:gd name="csX20" fmla="*/ 8787539 w 8787539"/>
              <a:gd name="csY20" fmla="*/ 1531663 h 3748825"/>
              <a:gd name="csX21" fmla="*/ 8787539 w 8787539"/>
              <a:gd name="csY21" fmla="*/ 2104697 h 3748825"/>
              <a:gd name="csX22" fmla="*/ 8787539 w 8787539"/>
              <a:gd name="csY22" fmla="*/ 2602756 h 3748825"/>
              <a:gd name="csX23" fmla="*/ 8787539 w 8787539"/>
              <a:gd name="csY23" fmla="*/ 3100814 h 3748825"/>
              <a:gd name="csX24" fmla="*/ 8787539 w 8787539"/>
              <a:gd name="csY24" fmla="*/ 3748825 h 3748825"/>
              <a:gd name="csX25" fmla="*/ 8289578 w 8787539"/>
              <a:gd name="csY25" fmla="*/ 3748825 h 3748825"/>
              <a:gd name="csX26" fmla="*/ 7791618 w 8787539"/>
              <a:gd name="csY26" fmla="*/ 3748825 h 3748825"/>
              <a:gd name="csX27" fmla="*/ 7381533 w 8787539"/>
              <a:gd name="csY27" fmla="*/ 3748825 h 3748825"/>
              <a:gd name="csX28" fmla="*/ 6707821 w 8787539"/>
              <a:gd name="csY28" fmla="*/ 3748825 h 3748825"/>
              <a:gd name="csX29" fmla="*/ 6209861 w 8787539"/>
              <a:gd name="csY29" fmla="*/ 3748825 h 3748825"/>
              <a:gd name="csX30" fmla="*/ 5448274 w 8787539"/>
              <a:gd name="csY30" fmla="*/ 3748825 h 3748825"/>
              <a:gd name="csX31" fmla="*/ 4686687 w 8787539"/>
              <a:gd name="csY31" fmla="*/ 3748825 h 3748825"/>
              <a:gd name="csX32" fmla="*/ 4276602 w 8787539"/>
              <a:gd name="csY32" fmla="*/ 3748825 h 3748825"/>
              <a:gd name="csX33" fmla="*/ 3602891 w 8787539"/>
              <a:gd name="csY33" fmla="*/ 3748825 h 3748825"/>
              <a:gd name="csX34" fmla="*/ 3280681 w 8787539"/>
              <a:gd name="csY34" fmla="*/ 3748825 h 3748825"/>
              <a:gd name="csX35" fmla="*/ 2870596 w 8787539"/>
              <a:gd name="csY35" fmla="*/ 3748825 h 3748825"/>
              <a:gd name="csX36" fmla="*/ 2548386 w 8787539"/>
              <a:gd name="csY36" fmla="*/ 3748825 h 3748825"/>
              <a:gd name="csX37" fmla="*/ 1786800 w 8787539"/>
              <a:gd name="csY37" fmla="*/ 3748825 h 3748825"/>
              <a:gd name="csX38" fmla="*/ 1464590 w 8787539"/>
              <a:gd name="csY38" fmla="*/ 3748825 h 3748825"/>
              <a:gd name="csX39" fmla="*/ 878754 w 8787539"/>
              <a:gd name="csY39" fmla="*/ 3748825 h 3748825"/>
              <a:gd name="csX40" fmla="*/ 556544 w 8787539"/>
              <a:gd name="csY40" fmla="*/ 3748825 h 3748825"/>
              <a:gd name="csX41" fmla="*/ 0 w 8787539"/>
              <a:gd name="csY41" fmla="*/ 3748825 h 3748825"/>
              <a:gd name="csX42" fmla="*/ 0 w 8787539"/>
              <a:gd name="csY42" fmla="*/ 3288255 h 3748825"/>
              <a:gd name="csX43" fmla="*/ 0 w 8787539"/>
              <a:gd name="csY43" fmla="*/ 2752709 h 3748825"/>
              <a:gd name="csX44" fmla="*/ 0 w 8787539"/>
              <a:gd name="csY44" fmla="*/ 2292139 h 3748825"/>
              <a:gd name="csX45" fmla="*/ 0 w 8787539"/>
              <a:gd name="csY45" fmla="*/ 1831569 h 3748825"/>
              <a:gd name="csX46" fmla="*/ 0 w 8787539"/>
              <a:gd name="csY46" fmla="*/ 1258534 h 3748825"/>
              <a:gd name="csX47" fmla="*/ 0 w 8787539"/>
              <a:gd name="csY47" fmla="*/ 835452 h 3748825"/>
              <a:gd name="csX48" fmla="*/ 0 w 8787539"/>
              <a:gd name="csY48" fmla="*/ 0 h 37488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8787539" h="3748825" fill="none" extrusionOk="0">
                <a:moveTo>
                  <a:pt x="0" y="0"/>
                </a:moveTo>
                <a:cubicBezTo>
                  <a:pt x="107110" y="-43899"/>
                  <a:pt x="253270" y="37817"/>
                  <a:pt x="497961" y="0"/>
                </a:cubicBezTo>
                <a:cubicBezTo>
                  <a:pt x="742652" y="-37817"/>
                  <a:pt x="741918" y="3131"/>
                  <a:pt x="908046" y="0"/>
                </a:cubicBezTo>
                <a:cubicBezTo>
                  <a:pt x="1074175" y="-3131"/>
                  <a:pt x="1115024" y="8650"/>
                  <a:pt x="1230255" y="0"/>
                </a:cubicBezTo>
                <a:cubicBezTo>
                  <a:pt x="1345486" y="-8650"/>
                  <a:pt x="1564255" y="34090"/>
                  <a:pt x="1816091" y="0"/>
                </a:cubicBezTo>
                <a:cubicBezTo>
                  <a:pt x="2067927" y="-34090"/>
                  <a:pt x="2121497" y="38741"/>
                  <a:pt x="2314052" y="0"/>
                </a:cubicBezTo>
                <a:cubicBezTo>
                  <a:pt x="2506607" y="-38741"/>
                  <a:pt x="2749115" y="30740"/>
                  <a:pt x="3075639" y="0"/>
                </a:cubicBezTo>
                <a:cubicBezTo>
                  <a:pt x="3402163" y="-30740"/>
                  <a:pt x="3330693" y="8056"/>
                  <a:pt x="3485724" y="0"/>
                </a:cubicBezTo>
                <a:cubicBezTo>
                  <a:pt x="3640755" y="-8056"/>
                  <a:pt x="3674813" y="16563"/>
                  <a:pt x="3807934" y="0"/>
                </a:cubicBezTo>
                <a:cubicBezTo>
                  <a:pt x="3941055" y="-16563"/>
                  <a:pt x="4076974" y="37375"/>
                  <a:pt x="4218019" y="0"/>
                </a:cubicBezTo>
                <a:cubicBezTo>
                  <a:pt x="4359065" y="-37375"/>
                  <a:pt x="4443836" y="37783"/>
                  <a:pt x="4628104" y="0"/>
                </a:cubicBezTo>
                <a:cubicBezTo>
                  <a:pt x="4812372" y="-37783"/>
                  <a:pt x="5074876" y="18388"/>
                  <a:pt x="5213940" y="0"/>
                </a:cubicBezTo>
                <a:cubicBezTo>
                  <a:pt x="5353004" y="-18388"/>
                  <a:pt x="5602166" y="26005"/>
                  <a:pt x="5711900" y="0"/>
                </a:cubicBezTo>
                <a:cubicBezTo>
                  <a:pt x="5821634" y="-26005"/>
                  <a:pt x="6142255" y="25129"/>
                  <a:pt x="6297736" y="0"/>
                </a:cubicBezTo>
                <a:cubicBezTo>
                  <a:pt x="6453217" y="-25129"/>
                  <a:pt x="6591649" y="46112"/>
                  <a:pt x="6883572" y="0"/>
                </a:cubicBezTo>
                <a:cubicBezTo>
                  <a:pt x="7175495" y="-46112"/>
                  <a:pt x="7384557" y="44387"/>
                  <a:pt x="7557284" y="0"/>
                </a:cubicBezTo>
                <a:cubicBezTo>
                  <a:pt x="7730011" y="-44387"/>
                  <a:pt x="7970434" y="23199"/>
                  <a:pt x="8143119" y="0"/>
                </a:cubicBezTo>
                <a:cubicBezTo>
                  <a:pt x="8315805" y="-23199"/>
                  <a:pt x="8573109" y="28589"/>
                  <a:pt x="8787539" y="0"/>
                </a:cubicBezTo>
                <a:cubicBezTo>
                  <a:pt x="8848184" y="138437"/>
                  <a:pt x="8756086" y="409103"/>
                  <a:pt x="8787539" y="535546"/>
                </a:cubicBezTo>
                <a:cubicBezTo>
                  <a:pt x="8818992" y="661989"/>
                  <a:pt x="8736468" y="928436"/>
                  <a:pt x="8787539" y="1033605"/>
                </a:cubicBezTo>
                <a:cubicBezTo>
                  <a:pt x="8838610" y="1138774"/>
                  <a:pt x="8782648" y="1404254"/>
                  <a:pt x="8787539" y="1531663"/>
                </a:cubicBezTo>
                <a:cubicBezTo>
                  <a:pt x="8792430" y="1659072"/>
                  <a:pt x="8719004" y="1920333"/>
                  <a:pt x="8787539" y="2104697"/>
                </a:cubicBezTo>
                <a:cubicBezTo>
                  <a:pt x="8856074" y="2289061"/>
                  <a:pt x="8738033" y="2412245"/>
                  <a:pt x="8787539" y="2602756"/>
                </a:cubicBezTo>
                <a:cubicBezTo>
                  <a:pt x="8837045" y="2793267"/>
                  <a:pt x="8743003" y="2863446"/>
                  <a:pt x="8787539" y="3100814"/>
                </a:cubicBezTo>
                <a:cubicBezTo>
                  <a:pt x="8832075" y="3338182"/>
                  <a:pt x="8779998" y="3493018"/>
                  <a:pt x="8787539" y="3748825"/>
                </a:cubicBezTo>
                <a:cubicBezTo>
                  <a:pt x="8560431" y="3757792"/>
                  <a:pt x="8460864" y="3709111"/>
                  <a:pt x="8289578" y="3748825"/>
                </a:cubicBezTo>
                <a:cubicBezTo>
                  <a:pt x="8118292" y="3788539"/>
                  <a:pt x="8002666" y="3738954"/>
                  <a:pt x="7791618" y="3748825"/>
                </a:cubicBezTo>
                <a:cubicBezTo>
                  <a:pt x="7580570" y="3758696"/>
                  <a:pt x="7470588" y="3716234"/>
                  <a:pt x="7381533" y="3748825"/>
                </a:cubicBezTo>
                <a:cubicBezTo>
                  <a:pt x="7292478" y="3781416"/>
                  <a:pt x="6880462" y="3703925"/>
                  <a:pt x="6707821" y="3748825"/>
                </a:cubicBezTo>
                <a:cubicBezTo>
                  <a:pt x="6535180" y="3793725"/>
                  <a:pt x="6435283" y="3689211"/>
                  <a:pt x="6209861" y="3748825"/>
                </a:cubicBezTo>
                <a:cubicBezTo>
                  <a:pt x="5984439" y="3808439"/>
                  <a:pt x="5784730" y="3688780"/>
                  <a:pt x="5448274" y="3748825"/>
                </a:cubicBezTo>
                <a:cubicBezTo>
                  <a:pt x="5111818" y="3808870"/>
                  <a:pt x="5057128" y="3665967"/>
                  <a:pt x="4686687" y="3748825"/>
                </a:cubicBezTo>
                <a:cubicBezTo>
                  <a:pt x="4316246" y="3831683"/>
                  <a:pt x="4406420" y="3710463"/>
                  <a:pt x="4276602" y="3748825"/>
                </a:cubicBezTo>
                <a:cubicBezTo>
                  <a:pt x="4146785" y="3787187"/>
                  <a:pt x="3916656" y="3687378"/>
                  <a:pt x="3602891" y="3748825"/>
                </a:cubicBezTo>
                <a:cubicBezTo>
                  <a:pt x="3289126" y="3810272"/>
                  <a:pt x="3360228" y="3713222"/>
                  <a:pt x="3280681" y="3748825"/>
                </a:cubicBezTo>
                <a:cubicBezTo>
                  <a:pt x="3201134" y="3784428"/>
                  <a:pt x="2985082" y="3734391"/>
                  <a:pt x="2870596" y="3748825"/>
                </a:cubicBezTo>
                <a:cubicBezTo>
                  <a:pt x="2756111" y="3763259"/>
                  <a:pt x="2647181" y="3733841"/>
                  <a:pt x="2548386" y="3748825"/>
                </a:cubicBezTo>
                <a:cubicBezTo>
                  <a:pt x="2449591" y="3763809"/>
                  <a:pt x="1963659" y="3734733"/>
                  <a:pt x="1786800" y="3748825"/>
                </a:cubicBezTo>
                <a:cubicBezTo>
                  <a:pt x="1609941" y="3762917"/>
                  <a:pt x="1545017" y="3712876"/>
                  <a:pt x="1464590" y="3748825"/>
                </a:cubicBezTo>
                <a:cubicBezTo>
                  <a:pt x="1384163" y="3784774"/>
                  <a:pt x="1146264" y="3684933"/>
                  <a:pt x="878754" y="3748825"/>
                </a:cubicBezTo>
                <a:cubicBezTo>
                  <a:pt x="611244" y="3812717"/>
                  <a:pt x="662068" y="3715922"/>
                  <a:pt x="556544" y="3748825"/>
                </a:cubicBezTo>
                <a:cubicBezTo>
                  <a:pt x="451020" y="3781728"/>
                  <a:pt x="230084" y="3712182"/>
                  <a:pt x="0" y="3748825"/>
                </a:cubicBezTo>
                <a:cubicBezTo>
                  <a:pt x="-25659" y="3577834"/>
                  <a:pt x="36479" y="3403305"/>
                  <a:pt x="0" y="3288255"/>
                </a:cubicBezTo>
                <a:cubicBezTo>
                  <a:pt x="-36479" y="3173205"/>
                  <a:pt x="46652" y="2902151"/>
                  <a:pt x="0" y="2752709"/>
                </a:cubicBezTo>
                <a:cubicBezTo>
                  <a:pt x="-46652" y="2603267"/>
                  <a:pt x="42235" y="2508011"/>
                  <a:pt x="0" y="2292139"/>
                </a:cubicBezTo>
                <a:cubicBezTo>
                  <a:pt x="-42235" y="2076267"/>
                  <a:pt x="47769" y="2043390"/>
                  <a:pt x="0" y="1831569"/>
                </a:cubicBezTo>
                <a:cubicBezTo>
                  <a:pt x="-47769" y="1619748"/>
                  <a:pt x="33522" y="1463550"/>
                  <a:pt x="0" y="1258534"/>
                </a:cubicBezTo>
                <a:cubicBezTo>
                  <a:pt x="-33522" y="1053519"/>
                  <a:pt x="27834" y="942245"/>
                  <a:pt x="0" y="835452"/>
                </a:cubicBezTo>
                <a:cubicBezTo>
                  <a:pt x="-27834" y="728659"/>
                  <a:pt x="78247" y="248563"/>
                  <a:pt x="0" y="0"/>
                </a:cubicBezTo>
                <a:close/>
              </a:path>
              <a:path w="8787539" h="3748825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832726" y="132162"/>
                  <a:pt x="8782138" y="389988"/>
                  <a:pt x="8787539" y="498058"/>
                </a:cubicBezTo>
                <a:cubicBezTo>
                  <a:pt x="8792940" y="606128"/>
                  <a:pt x="8780627" y="818761"/>
                  <a:pt x="8787539" y="1033605"/>
                </a:cubicBezTo>
                <a:cubicBezTo>
                  <a:pt x="8794451" y="1248449"/>
                  <a:pt x="8728906" y="1479109"/>
                  <a:pt x="8787539" y="1644128"/>
                </a:cubicBezTo>
                <a:cubicBezTo>
                  <a:pt x="8846172" y="1809147"/>
                  <a:pt x="8714373" y="2119164"/>
                  <a:pt x="8787539" y="2254650"/>
                </a:cubicBezTo>
                <a:cubicBezTo>
                  <a:pt x="8860705" y="2390136"/>
                  <a:pt x="8736793" y="2639321"/>
                  <a:pt x="8787539" y="2865173"/>
                </a:cubicBezTo>
                <a:cubicBezTo>
                  <a:pt x="8838285" y="3091025"/>
                  <a:pt x="8744314" y="3113553"/>
                  <a:pt x="8787539" y="3288255"/>
                </a:cubicBezTo>
                <a:cubicBezTo>
                  <a:pt x="8830764" y="3462957"/>
                  <a:pt x="8782299" y="3628865"/>
                  <a:pt x="8787539" y="3748825"/>
                </a:cubicBezTo>
                <a:cubicBezTo>
                  <a:pt x="8588288" y="3769401"/>
                  <a:pt x="8534440" y="3707490"/>
                  <a:pt x="8377454" y="3748825"/>
                </a:cubicBezTo>
                <a:cubicBezTo>
                  <a:pt x="8220468" y="3790160"/>
                  <a:pt x="8046860" y="3722181"/>
                  <a:pt x="7791618" y="3748825"/>
                </a:cubicBezTo>
                <a:cubicBezTo>
                  <a:pt x="7536376" y="3775469"/>
                  <a:pt x="7524327" y="3748085"/>
                  <a:pt x="7293657" y="3748825"/>
                </a:cubicBezTo>
                <a:cubicBezTo>
                  <a:pt x="7062987" y="3749565"/>
                  <a:pt x="7079331" y="3711237"/>
                  <a:pt x="6971448" y="3748825"/>
                </a:cubicBezTo>
                <a:cubicBezTo>
                  <a:pt x="6863565" y="3786413"/>
                  <a:pt x="6552202" y="3669165"/>
                  <a:pt x="6297736" y="3748825"/>
                </a:cubicBezTo>
                <a:cubicBezTo>
                  <a:pt x="6043270" y="3828485"/>
                  <a:pt x="5929894" y="3743762"/>
                  <a:pt x="5711900" y="3748825"/>
                </a:cubicBezTo>
                <a:cubicBezTo>
                  <a:pt x="5493906" y="3753888"/>
                  <a:pt x="5503902" y="3728875"/>
                  <a:pt x="5301815" y="3748825"/>
                </a:cubicBezTo>
                <a:cubicBezTo>
                  <a:pt x="5099728" y="3768775"/>
                  <a:pt x="5079403" y="3702070"/>
                  <a:pt x="4891730" y="3748825"/>
                </a:cubicBezTo>
                <a:cubicBezTo>
                  <a:pt x="4704058" y="3795580"/>
                  <a:pt x="4440503" y="3690419"/>
                  <a:pt x="4305894" y="3748825"/>
                </a:cubicBezTo>
                <a:cubicBezTo>
                  <a:pt x="4171285" y="3807231"/>
                  <a:pt x="3922177" y="3700644"/>
                  <a:pt x="3544307" y="3748825"/>
                </a:cubicBezTo>
                <a:cubicBezTo>
                  <a:pt x="3166437" y="3797006"/>
                  <a:pt x="3241077" y="3701824"/>
                  <a:pt x="3046347" y="3748825"/>
                </a:cubicBezTo>
                <a:cubicBezTo>
                  <a:pt x="2851617" y="3795826"/>
                  <a:pt x="2808644" y="3737055"/>
                  <a:pt x="2724137" y="3748825"/>
                </a:cubicBezTo>
                <a:cubicBezTo>
                  <a:pt x="2639630" y="3760595"/>
                  <a:pt x="2223686" y="3748401"/>
                  <a:pt x="1962550" y="3748825"/>
                </a:cubicBezTo>
                <a:cubicBezTo>
                  <a:pt x="1701414" y="3749249"/>
                  <a:pt x="1795785" y="3732438"/>
                  <a:pt x="1640341" y="3748825"/>
                </a:cubicBezTo>
                <a:cubicBezTo>
                  <a:pt x="1484897" y="3765212"/>
                  <a:pt x="1051677" y="3740316"/>
                  <a:pt x="878754" y="3748825"/>
                </a:cubicBezTo>
                <a:cubicBezTo>
                  <a:pt x="705831" y="3757334"/>
                  <a:pt x="299997" y="3710565"/>
                  <a:pt x="0" y="3748825"/>
                </a:cubicBezTo>
                <a:cubicBezTo>
                  <a:pt x="-34025" y="3567171"/>
                  <a:pt x="11567" y="3369623"/>
                  <a:pt x="0" y="3250767"/>
                </a:cubicBezTo>
                <a:cubicBezTo>
                  <a:pt x="-11567" y="3131911"/>
                  <a:pt x="20195" y="2854979"/>
                  <a:pt x="0" y="2677732"/>
                </a:cubicBezTo>
                <a:cubicBezTo>
                  <a:pt x="-20195" y="2500486"/>
                  <a:pt x="44567" y="2399399"/>
                  <a:pt x="0" y="2217162"/>
                </a:cubicBezTo>
                <a:cubicBezTo>
                  <a:pt x="-44567" y="2034925"/>
                  <a:pt x="43960" y="1868620"/>
                  <a:pt x="0" y="1681616"/>
                </a:cubicBezTo>
                <a:cubicBezTo>
                  <a:pt x="-43960" y="1494612"/>
                  <a:pt x="13400" y="1265866"/>
                  <a:pt x="0" y="1108581"/>
                </a:cubicBezTo>
                <a:cubicBezTo>
                  <a:pt x="-13400" y="951296"/>
                  <a:pt x="25509" y="738427"/>
                  <a:pt x="0" y="573035"/>
                </a:cubicBezTo>
                <a:cubicBezTo>
                  <a:pt x="-25509" y="407643"/>
                  <a:pt x="63849" y="217130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What kind of pizza is this:</a:t>
            </a:r>
          </a:p>
          <a:p>
            <a:pPr algn="ctr"/>
            <a:r>
              <a:rPr lang="en-US" sz="2400" dirty="0"/>
              <a:t>A deep-dish, multi-layered pizzas first created by Ike Sewell in the mid-twentieth century. That pie, almost a casserole, offers a unique pizza experience. It usually includes a thin crust in a deep dish, with toppings on the bottom, covered in cheese and tomato sauce on the top. 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EDC272-6968-9003-B063-2F5EAA2D2948}"/>
              </a:ext>
            </a:extLst>
          </p:cNvPr>
          <p:cNvSpPr/>
          <p:nvPr/>
        </p:nvSpPr>
        <p:spPr>
          <a:xfrm>
            <a:off x="163186" y="-51100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B03F6E-C1B3-AAD5-24BC-251F1F1661FA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61D66297-C5D6-0D7A-13ED-A7BB74925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69588ACF-883B-0B39-C9F2-1795C558DE8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BBD178-AF4C-993C-1504-5C364F2E781A}"/>
              </a:ext>
            </a:extLst>
          </p:cNvPr>
          <p:cNvGraphicFramePr>
            <a:graphicFrameLocks noGrp="1"/>
          </p:cNvGraphicFramePr>
          <p:nvPr/>
        </p:nvGraphicFramePr>
        <p:xfrm>
          <a:off x="999739" y="2991414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5255120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2678753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0722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a) Neapolitan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d) Sicilian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g) Chicago Pizza Pie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9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b) California style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e)  Sourdough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h)  Pizza Pocket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3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c)  Pizza Turnover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f)  Pizza on a stick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)  stuffed crust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252123"/>
                  </a:ext>
                </a:extLst>
              </a:tr>
            </a:tbl>
          </a:graphicData>
        </a:graphic>
      </p:graphicFrame>
      <p:pic>
        <p:nvPicPr>
          <p:cNvPr id="9" name="Picture 8" descr="Chicago Clipart Yellow">
            <a:extLst>
              <a:ext uri="{FF2B5EF4-FFF2-40B4-BE49-F238E27FC236}">
                <a16:creationId xmlns:a16="http://schemas.microsoft.com/office/drawing/2014/main" id="{A78D0E67-38C5-6455-A964-492FC5E296C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3783"/>
          <a:stretch>
            <a:fillRect/>
          </a:stretch>
        </p:blipFill>
        <p:spPr>
          <a:xfrm>
            <a:off x="669968" y="4811842"/>
            <a:ext cx="4458146" cy="204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7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3235B6-2864-F182-A5F9-867FDC9F7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C781F0D0-C1D9-1DD1-75B1-DA7492FBF0E0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B6D4CE-FE5F-1C58-D5F8-EC46DB2FA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California style Pizza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F8CF1-B623-6CD1-7888-20E341505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476723" cy="3236050"/>
          </a:xfrm>
          <a:custGeom>
            <a:avLst/>
            <a:gdLst>
              <a:gd name="csX0" fmla="*/ 0 w 8476723"/>
              <a:gd name="csY0" fmla="*/ 0 h 3236050"/>
              <a:gd name="csX1" fmla="*/ 565115 w 8476723"/>
              <a:gd name="csY1" fmla="*/ 0 h 3236050"/>
              <a:gd name="csX2" fmla="*/ 1299764 w 8476723"/>
              <a:gd name="csY2" fmla="*/ 0 h 3236050"/>
              <a:gd name="csX3" fmla="*/ 1610577 w 8476723"/>
              <a:gd name="csY3" fmla="*/ 0 h 3236050"/>
              <a:gd name="csX4" fmla="*/ 2345227 w 8476723"/>
              <a:gd name="csY4" fmla="*/ 0 h 3236050"/>
              <a:gd name="csX5" fmla="*/ 2910342 w 8476723"/>
              <a:gd name="csY5" fmla="*/ 0 h 3236050"/>
              <a:gd name="csX6" fmla="*/ 3305922 w 8476723"/>
              <a:gd name="csY6" fmla="*/ 0 h 3236050"/>
              <a:gd name="csX7" fmla="*/ 3616735 w 8476723"/>
              <a:gd name="csY7" fmla="*/ 0 h 3236050"/>
              <a:gd name="csX8" fmla="*/ 4181850 w 8476723"/>
              <a:gd name="csY8" fmla="*/ 0 h 3236050"/>
              <a:gd name="csX9" fmla="*/ 4662198 w 8476723"/>
              <a:gd name="csY9" fmla="*/ 0 h 3236050"/>
              <a:gd name="csX10" fmla="*/ 5396847 w 8476723"/>
              <a:gd name="csY10" fmla="*/ 0 h 3236050"/>
              <a:gd name="csX11" fmla="*/ 5792427 w 8476723"/>
              <a:gd name="csY11" fmla="*/ 0 h 3236050"/>
              <a:gd name="csX12" fmla="*/ 6103241 w 8476723"/>
              <a:gd name="csY12" fmla="*/ 0 h 3236050"/>
              <a:gd name="csX13" fmla="*/ 6498821 w 8476723"/>
              <a:gd name="csY13" fmla="*/ 0 h 3236050"/>
              <a:gd name="csX14" fmla="*/ 6894401 w 8476723"/>
              <a:gd name="csY14" fmla="*/ 0 h 3236050"/>
              <a:gd name="csX15" fmla="*/ 7459516 w 8476723"/>
              <a:gd name="csY15" fmla="*/ 0 h 3236050"/>
              <a:gd name="csX16" fmla="*/ 7939864 w 8476723"/>
              <a:gd name="csY16" fmla="*/ 0 h 3236050"/>
              <a:gd name="csX17" fmla="*/ 8476723 w 8476723"/>
              <a:gd name="csY17" fmla="*/ 0 h 3236050"/>
              <a:gd name="csX18" fmla="*/ 8476723 w 8476723"/>
              <a:gd name="csY18" fmla="*/ 539342 h 3236050"/>
              <a:gd name="csX19" fmla="*/ 8476723 w 8476723"/>
              <a:gd name="csY19" fmla="*/ 1078683 h 3236050"/>
              <a:gd name="csX20" fmla="*/ 8476723 w 8476723"/>
              <a:gd name="csY20" fmla="*/ 1553304 h 3236050"/>
              <a:gd name="csX21" fmla="*/ 8476723 w 8476723"/>
              <a:gd name="csY21" fmla="*/ 2157367 h 3236050"/>
              <a:gd name="csX22" fmla="*/ 8476723 w 8476723"/>
              <a:gd name="csY22" fmla="*/ 2631987 h 3236050"/>
              <a:gd name="csX23" fmla="*/ 8476723 w 8476723"/>
              <a:gd name="csY23" fmla="*/ 3236050 h 3236050"/>
              <a:gd name="csX24" fmla="*/ 7996375 w 8476723"/>
              <a:gd name="csY24" fmla="*/ 3236050 h 3236050"/>
              <a:gd name="csX25" fmla="*/ 7516028 w 8476723"/>
              <a:gd name="csY25" fmla="*/ 3236050 h 3236050"/>
              <a:gd name="csX26" fmla="*/ 6866146 w 8476723"/>
              <a:gd name="csY26" fmla="*/ 3236050 h 3236050"/>
              <a:gd name="csX27" fmla="*/ 6216264 w 8476723"/>
              <a:gd name="csY27" fmla="*/ 3236050 h 3236050"/>
              <a:gd name="csX28" fmla="*/ 5566381 w 8476723"/>
              <a:gd name="csY28" fmla="*/ 3236050 h 3236050"/>
              <a:gd name="csX29" fmla="*/ 5255568 w 8476723"/>
              <a:gd name="csY29" fmla="*/ 3236050 h 3236050"/>
              <a:gd name="csX30" fmla="*/ 4775221 w 8476723"/>
              <a:gd name="csY30" fmla="*/ 3236050 h 3236050"/>
              <a:gd name="csX31" fmla="*/ 4379640 w 8476723"/>
              <a:gd name="csY31" fmla="*/ 3236050 h 3236050"/>
              <a:gd name="csX32" fmla="*/ 3729758 w 8476723"/>
              <a:gd name="csY32" fmla="*/ 3236050 h 3236050"/>
              <a:gd name="csX33" fmla="*/ 3249410 w 8476723"/>
              <a:gd name="csY33" fmla="*/ 3236050 h 3236050"/>
              <a:gd name="csX34" fmla="*/ 2514761 w 8476723"/>
              <a:gd name="csY34" fmla="*/ 3236050 h 3236050"/>
              <a:gd name="csX35" fmla="*/ 1780112 w 8476723"/>
              <a:gd name="csY35" fmla="*/ 3236050 h 3236050"/>
              <a:gd name="csX36" fmla="*/ 1384531 w 8476723"/>
              <a:gd name="csY36" fmla="*/ 3236050 h 3236050"/>
              <a:gd name="csX37" fmla="*/ 734649 w 8476723"/>
              <a:gd name="csY37" fmla="*/ 3236050 h 3236050"/>
              <a:gd name="csX38" fmla="*/ 0 w 8476723"/>
              <a:gd name="csY38" fmla="*/ 3236050 h 3236050"/>
              <a:gd name="csX39" fmla="*/ 0 w 8476723"/>
              <a:gd name="csY39" fmla="*/ 2761429 h 3236050"/>
              <a:gd name="csX40" fmla="*/ 0 w 8476723"/>
              <a:gd name="csY40" fmla="*/ 2222088 h 3236050"/>
              <a:gd name="csX41" fmla="*/ 0 w 8476723"/>
              <a:gd name="csY41" fmla="*/ 1682746 h 3236050"/>
              <a:gd name="csX42" fmla="*/ 0 w 8476723"/>
              <a:gd name="csY42" fmla="*/ 1208125 h 3236050"/>
              <a:gd name="csX43" fmla="*/ 0 w 8476723"/>
              <a:gd name="csY43" fmla="*/ 636423 h 3236050"/>
              <a:gd name="csX44" fmla="*/ 0 w 8476723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476723" h="3236050" fill="none" extrusionOk="0">
                <a:moveTo>
                  <a:pt x="0" y="0"/>
                </a:moveTo>
                <a:cubicBezTo>
                  <a:pt x="200632" y="-18758"/>
                  <a:pt x="315106" y="13742"/>
                  <a:pt x="565115" y="0"/>
                </a:cubicBezTo>
                <a:cubicBezTo>
                  <a:pt x="815125" y="-13742"/>
                  <a:pt x="973332" y="77608"/>
                  <a:pt x="1299764" y="0"/>
                </a:cubicBezTo>
                <a:cubicBezTo>
                  <a:pt x="1626196" y="-77608"/>
                  <a:pt x="1506191" y="7629"/>
                  <a:pt x="1610577" y="0"/>
                </a:cubicBezTo>
                <a:cubicBezTo>
                  <a:pt x="1714963" y="-7629"/>
                  <a:pt x="2027990" y="27652"/>
                  <a:pt x="2345227" y="0"/>
                </a:cubicBezTo>
                <a:cubicBezTo>
                  <a:pt x="2662464" y="-27652"/>
                  <a:pt x="2708815" y="20298"/>
                  <a:pt x="2910342" y="0"/>
                </a:cubicBezTo>
                <a:cubicBezTo>
                  <a:pt x="3111870" y="-20298"/>
                  <a:pt x="3185025" y="15051"/>
                  <a:pt x="3305922" y="0"/>
                </a:cubicBezTo>
                <a:cubicBezTo>
                  <a:pt x="3426819" y="-15051"/>
                  <a:pt x="3468378" y="26133"/>
                  <a:pt x="3616735" y="0"/>
                </a:cubicBezTo>
                <a:cubicBezTo>
                  <a:pt x="3765092" y="-26133"/>
                  <a:pt x="3963519" y="42857"/>
                  <a:pt x="4181850" y="0"/>
                </a:cubicBezTo>
                <a:cubicBezTo>
                  <a:pt x="4400182" y="-42857"/>
                  <a:pt x="4510216" y="2111"/>
                  <a:pt x="4662198" y="0"/>
                </a:cubicBezTo>
                <a:cubicBezTo>
                  <a:pt x="4814180" y="-2111"/>
                  <a:pt x="5186264" y="540"/>
                  <a:pt x="5396847" y="0"/>
                </a:cubicBezTo>
                <a:cubicBezTo>
                  <a:pt x="5607430" y="-540"/>
                  <a:pt x="5707379" y="37362"/>
                  <a:pt x="5792427" y="0"/>
                </a:cubicBezTo>
                <a:cubicBezTo>
                  <a:pt x="5877475" y="-37362"/>
                  <a:pt x="6011969" y="14107"/>
                  <a:pt x="6103241" y="0"/>
                </a:cubicBezTo>
                <a:cubicBezTo>
                  <a:pt x="6194513" y="-14107"/>
                  <a:pt x="6406674" y="2424"/>
                  <a:pt x="6498821" y="0"/>
                </a:cubicBezTo>
                <a:cubicBezTo>
                  <a:pt x="6590968" y="-2424"/>
                  <a:pt x="6731542" y="16621"/>
                  <a:pt x="6894401" y="0"/>
                </a:cubicBezTo>
                <a:cubicBezTo>
                  <a:pt x="7057260" y="-16621"/>
                  <a:pt x="7214394" y="8054"/>
                  <a:pt x="7459516" y="0"/>
                </a:cubicBezTo>
                <a:cubicBezTo>
                  <a:pt x="7704638" y="-8054"/>
                  <a:pt x="7816578" y="5964"/>
                  <a:pt x="7939864" y="0"/>
                </a:cubicBezTo>
                <a:cubicBezTo>
                  <a:pt x="8063150" y="-5964"/>
                  <a:pt x="8291985" y="41893"/>
                  <a:pt x="8476723" y="0"/>
                </a:cubicBezTo>
                <a:cubicBezTo>
                  <a:pt x="8523969" y="166041"/>
                  <a:pt x="8471800" y="397412"/>
                  <a:pt x="8476723" y="539342"/>
                </a:cubicBezTo>
                <a:cubicBezTo>
                  <a:pt x="8481646" y="681272"/>
                  <a:pt x="8454888" y="815163"/>
                  <a:pt x="8476723" y="1078683"/>
                </a:cubicBezTo>
                <a:cubicBezTo>
                  <a:pt x="8498558" y="1342203"/>
                  <a:pt x="8427913" y="1397984"/>
                  <a:pt x="8476723" y="1553304"/>
                </a:cubicBezTo>
                <a:cubicBezTo>
                  <a:pt x="8525533" y="1708624"/>
                  <a:pt x="8463007" y="2021818"/>
                  <a:pt x="8476723" y="2157367"/>
                </a:cubicBezTo>
                <a:cubicBezTo>
                  <a:pt x="8490439" y="2292916"/>
                  <a:pt x="8461650" y="2482472"/>
                  <a:pt x="8476723" y="2631987"/>
                </a:cubicBezTo>
                <a:cubicBezTo>
                  <a:pt x="8491796" y="2781502"/>
                  <a:pt x="8449110" y="3007928"/>
                  <a:pt x="8476723" y="3236050"/>
                </a:cubicBezTo>
                <a:cubicBezTo>
                  <a:pt x="8347995" y="3252313"/>
                  <a:pt x="8146222" y="3219344"/>
                  <a:pt x="7996375" y="3236050"/>
                </a:cubicBezTo>
                <a:cubicBezTo>
                  <a:pt x="7846528" y="3252756"/>
                  <a:pt x="7652160" y="3198813"/>
                  <a:pt x="7516028" y="3236050"/>
                </a:cubicBezTo>
                <a:cubicBezTo>
                  <a:pt x="7379896" y="3273287"/>
                  <a:pt x="7018227" y="3169065"/>
                  <a:pt x="6866146" y="3236050"/>
                </a:cubicBezTo>
                <a:cubicBezTo>
                  <a:pt x="6714065" y="3303035"/>
                  <a:pt x="6353260" y="3216096"/>
                  <a:pt x="6216264" y="3236050"/>
                </a:cubicBezTo>
                <a:cubicBezTo>
                  <a:pt x="6079268" y="3256004"/>
                  <a:pt x="5698286" y="3164353"/>
                  <a:pt x="5566381" y="3236050"/>
                </a:cubicBezTo>
                <a:cubicBezTo>
                  <a:pt x="5434476" y="3307747"/>
                  <a:pt x="5403504" y="3205288"/>
                  <a:pt x="5255568" y="3236050"/>
                </a:cubicBezTo>
                <a:cubicBezTo>
                  <a:pt x="5107632" y="3266812"/>
                  <a:pt x="4998256" y="3220724"/>
                  <a:pt x="4775221" y="3236050"/>
                </a:cubicBezTo>
                <a:cubicBezTo>
                  <a:pt x="4552186" y="3251376"/>
                  <a:pt x="4492862" y="3213066"/>
                  <a:pt x="4379640" y="3236050"/>
                </a:cubicBezTo>
                <a:cubicBezTo>
                  <a:pt x="4266418" y="3259034"/>
                  <a:pt x="4012850" y="3191243"/>
                  <a:pt x="3729758" y="3236050"/>
                </a:cubicBezTo>
                <a:cubicBezTo>
                  <a:pt x="3446666" y="3280857"/>
                  <a:pt x="3403337" y="3217671"/>
                  <a:pt x="3249410" y="3236050"/>
                </a:cubicBezTo>
                <a:cubicBezTo>
                  <a:pt x="3095483" y="3254429"/>
                  <a:pt x="2710179" y="3192171"/>
                  <a:pt x="2514761" y="3236050"/>
                </a:cubicBezTo>
                <a:cubicBezTo>
                  <a:pt x="2319343" y="3279929"/>
                  <a:pt x="2053212" y="3220991"/>
                  <a:pt x="1780112" y="3236050"/>
                </a:cubicBezTo>
                <a:cubicBezTo>
                  <a:pt x="1507012" y="3251109"/>
                  <a:pt x="1518262" y="3198444"/>
                  <a:pt x="1384531" y="3236050"/>
                </a:cubicBezTo>
                <a:cubicBezTo>
                  <a:pt x="1250800" y="3273656"/>
                  <a:pt x="950769" y="3207372"/>
                  <a:pt x="734649" y="3236050"/>
                </a:cubicBezTo>
                <a:cubicBezTo>
                  <a:pt x="518529" y="3264728"/>
                  <a:pt x="306645" y="3205097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476723" h="3236050" stroke="0" extrusionOk="0">
                <a:moveTo>
                  <a:pt x="0" y="0"/>
                </a:moveTo>
                <a:cubicBezTo>
                  <a:pt x="73558" y="-29379"/>
                  <a:pt x="162470" y="27469"/>
                  <a:pt x="310813" y="0"/>
                </a:cubicBezTo>
                <a:cubicBezTo>
                  <a:pt x="459156" y="-27469"/>
                  <a:pt x="645027" y="31753"/>
                  <a:pt x="791161" y="0"/>
                </a:cubicBezTo>
                <a:cubicBezTo>
                  <a:pt x="937295" y="-31753"/>
                  <a:pt x="1201472" y="42056"/>
                  <a:pt x="1441043" y="0"/>
                </a:cubicBezTo>
                <a:cubicBezTo>
                  <a:pt x="1680614" y="-42056"/>
                  <a:pt x="1989309" y="2911"/>
                  <a:pt x="2175692" y="0"/>
                </a:cubicBezTo>
                <a:cubicBezTo>
                  <a:pt x="2362075" y="-2911"/>
                  <a:pt x="2451557" y="9667"/>
                  <a:pt x="2571273" y="0"/>
                </a:cubicBezTo>
                <a:cubicBezTo>
                  <a:pt x="2690989" y="-9667"/>
                  <a:pt x="2735267" y="32442"/>
                  <a:pt x="2882086" y="0"/>
                </a:cubicBezTo>
                <a:cubicBezTo>
                  <a:pt x="3028905" y="-32442"/>
                  <a:pt x="3332189" y="48820"/>
                  <a:pt x="3447201" y="0"/>
                </a:cubicBezTo>
                <a:cubicBezTo>
                  <a:pt x="3562213" y="-48820"/>
                  <a:pt x="3948525" y="52766"/>
                  <a:pt x="4097083" y="0"/>
                </a:cubicBezTo>
                <a:cubicBezTo>
                  <a:pt x="4245641" y="-52766"/>
                  <a:pt x="4269335" y="531"/>
                  <a:pt x="4407896" y="0"/>
                </a:cubicBezTo>
                <a:cubicBezTo>
                  <a:pt x="4546457" y="-531"/>
                  <a:pt x="4620652" y="14167"/>
                  <a:pt x="4803476" y="0"/>
                </a:cubicBezTo>
                <a:cubicBezTo>
                  <a:pt x="4986300" y="-14167"/>
                  <a:pt x="5055362" y="40982"/>
                  <a:pt x="5283824" y="0"/>
                </a:cubicBezTo>
                <a:cubicBezTo>
                  <a:pt x="5512286" y="-40982"/>
                  <a:pt x="5576990" y="32940"/>
                  <a:pt x="5679404" y="0"/>
                </a:cubicBezTo>
                <a:cubicBezTo>
                  <a:pt x="5781818" y="-32940"/>
                  <a:pt x="5944826" y="25168"/>
                  <a:pt x="6074985" y="0"/>
                </a:cubicBezTo>
                <a:cubicBezTo>
                  <a:pt x="6205144" y="-25168"/>
                  <a:pt x="6661065" y="33004"/>
                  <a:pt x="6809634" y="0"/>
                </a:cubicBezTo>
                <a:cubicBezTo>
                  <a:pt x="6958203" y="-33004"/>
                  <a:pt x="7225662" y="25423"/>
                  <a:pt x="7544283" y="0"/>
                </a:cubicBezTo>
                <a:cubicBezTo>
                  <a:pt x="7862904" y="-25423"/>
                  <a:pt x="8242017" y="69222"/>
                  <a:pt x="8476723" y="0"/>
                </a:cubicBezTo>
                <a:cubicBezTo>
                  <a:pt x="8485757" y="141471"/>
                  <a:pt x="8433967" y="313309"/>
                  <a:pt x="8476723" y="506981"/>
                </a:cubicBezTo>
                <a:cubicBezTo>
                  <a:pt x="8519479" y="700653"/>
                  <a:pt x="8473285" y="814918"/>
                  <a:pt x="8476723" y="1046323"/>
                </a:cubicBezTo>
                <a:cubicBezTo>
                  <a:pt x="8480161" y="1277728"/>
                  <a:pt x="8432807" y="1506518"/>
                  <a:pt x="8476723" y="1650386"/>
                </a:cubicBezTo>
                <a:cubicBezTo>
                  <a:pt x="8520639" y="1794254"/>
                  <a:pt x="8428639" y="2072779"/>
                  <a:pt x="8476723" y="2254448"/>
                </a:cubicBezTo>
                <a:cubicBezTo>
                  <a:pt x="8524807" y="2436117"/>
                  <a:pt x="8369476" y="2987058"/>
                  <a:pt x="8476723" y="3236050"/>
                </a:cubicBezTo>
                <a:cubicBezTo>
                  <a:pt x="8367702" y="3254244"/>
                  <a:pt x="8235929" y="3222630"/>
                  <a:pt x="8165910" y="3236050"/>
                </a:cubicBezTo>
                <a:cubicBezTo>
                  <a:pt x="8095891" y="3249470"/>
                  <a:pt x="7723106" y="3189479"/>
                  <a:pt x="7516028" y="3236050"/>
                </a:cubicBezTo>
                <a:cubicBezTo>
                  <a:pt x="7308950" y="3282621"/>
                  <a:pt x="7131132" y="3204557"/>
                  <a:pt x="6950913" y="3236050"/>
                </a:cubicBezTo>
                <a:cubicBezTo>
                  <a:pt x="6770695" y="3267543"/>
                  <a:pt x="6535761" y="3201114"/>
                  <a:pt x="6385798" y="3236050"/>
                </a:cubicBezTo>
                <a:cubicBezTo>
                  <a:pt x="6235835" y="3270986"/>
                  <a:pt x="6144679" y="3221836"/>
                  <a:pt x="5905450" y="3236050"/>
                </a:cubicBezTo>
                <a:cubicBezTo>
                  <a:pt x="5666221" y="3250264"/>
                  <a:pt x="5697771" y="3202339"/>
                  <a:pt x="5594637" y="3236050"/>
                </a:cubicBezTo>
                <a:cubicBezTo>
                  <a:pt x="5491503" y="3269761"/>
                  <a:pt x="5226840" y="3218448"/>
                  <a:pt x="4944755" y="3236050"/>
                </a:cubicBezTo>
                <a:cubicBezTo>
                  <a:pt x="4662670" y="3253652"/>
                  <a:pt x="4555666" y="3221714"/>
                  <a:pt x="4379640" y="3236050"/>
                </a:cubicBezTo>
                <a:cubicBezTo>
                  <a:pt x="4203615" y="3250386"/>
                  <a:pt x="4169503" y="3231168"/>
                  <a:pt x="3984060" y="3236050"/>
                </a:cubicBezTo>
                <a:cubicBezTo>
                  <a:pt x="3798617" y="3240932"/>
                  <a:pt x="3758709" y="3235192"/>
                  <a:pt x="3588479" y="3236050"/>
                </a:cubicBezTo>
                <a:cubicBezTo>
                  <a:pt x="3418249" y="3236908"/>
                  <a:pt x="3161058" y="3229566"/>
                  <a:pt x="3023365" y="3236050"/>
                </a:cubicBezTo>
                <a:cubicBezTo>
                  <a:pt x="2885672" y="3242534"/>
                  <a:pt x="2622576" y="3196670"/>
                  <a:pt x="2288715" y="3236050"/>
                </a:cubicBezTo>
                <a:cubicBezTo>
                  <a:pt x="1954854" y="3275430"/>
                  <a:pt x="1945049" y="3188047"/>
                  <a:pt x="1808368" y="3236050"/>
                </a:cubicBezTo>
                <a:cubicBezTo>
                  <a:pt x="1671687" y="3284053"/>
                  <a:pt x="1624514" y="3232139"/>
                  <a:pt x="1497554" y="3236050"/>
                </a:cubicBezTo>
                <a:cubicBezTo>
                  <a:pt x="1370594" y="3239961"/>
                  <a:pt x="987038" y="3150797"/>
                  <a:pt x="762905" y="3236050"/>
                </a:cubicBezTo>
                <a:cubicBezTo>
                  <a:pt x="538772" y="3321303"/>
                  <a:pt x="344800" y="3215151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kind of pizza is this:</a:t>
            </a:r>
          </a:p>
          <a:p>
            <a:pPr algn="ctr"/>
            <a:r>
              <a:rPr lang="en-US" sz="2400" dirty="0"/>
              <a:t>	Characterized by a plate-sized, very thin cracker-like crust and a range of unusual toppings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BB0A40-F5F2-AC49-408B-76ADA6F52FE4}"/>
              </a:ext>
            </a:extLst>
          </p:cNvPr>
          <p:cNvSpPr/>
          <p:nvPr/>
        </p:nvSpPr>
        <p:spPr>
          <a:xfrm>
            <a:off x="0" y="20234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6E4CC5-C13B-344C-BA04-46876B03385C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96CFF337-90C0-C9E5-67C2-5CFF6EB5E88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6C736CE0-D324-0491-2B85-A9C4FF0E4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BA700EB-3E7C-E312-90CF-937696C0C581}"/>
              </a:ext>
            </a:extLst>
          </p:cNvPr>
          <p:cNvGraphicFramePr>
            <a:graphicFrameLocks noGrp="1"/>
          </p:cNvGraphicFramePr>
          <p:nvPr/>
        </p:nvGraphicFramePr>
        <p:xfrm>
          <a:off x="999739" y="2991414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5255120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2678753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0722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a) Neapolitan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d) Sicilian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g) Chicago Pizza Pie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9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b) California style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e)  Sourdough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h)  Pizza Pocket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3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c)  Pizza Turnover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f)  Pizza on a stick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)  stuffed crust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252123"/>
                  </a:ext>
                </a:extLst>
              </a:tr>
            </a:tbl>
          </a:graphicData>
        </a:graphic>
      </p:graphicFrame>
      <p:pic>
        <p:nvPicPr>
          <p:cNvPr id="3" name="Picture 2" descr="California Map Cartoon Illustrations, Royalty-Free Vector Graphics &amp; Clip Art - iStock">
            <a:extLst>
              <a:ext uri="{FF2B5EF4-FFF2-40B4-BE49-F238E27FC236}">
                <a16:creationId xmlns:a16="http://schemas.microsoft.com/office/drawing/2014/main" id="{7CCD4873-BEF1-D750-C36A-EEB58CF8B63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553"/>
          <a:stretch>
            <a:fillRect/>
          </a:stretch>
        </p:blipFill>
        <p:spPr>
          <a:xfrm>
            <a:off x="1496003" y="4258491"/>
            <a:ext cx="2542847" cy="256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92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48C034-D038-DA1E-956A-9968A1A89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C1B35F0D-E54C-DD75-9C61-BEBEFEE6CF4C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FC03B4-2844-51C8-6791-19EAC89B2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Sourdough Pizza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D1D6A-64DB-7843-8D68-554FC8548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787539" cy="3236050"/>
          </a:xfrm>
          <a:custGeom>
            <a:avLst/>
            <a:gdLst>
              <a:gd name="csX0" fmla="*/ 0 w 8787539"/>
              <a:gd name="csY0" fmla="*/ 0 h 3236050"/>
              <a:gd name="csX1" fmla="*/ 585836 w 8787539"/>
              <a:gd name="csY1" fmla="*/ 0 h 3236050"/>
              <a:gd name="csX2" fmla="*/ 1347423 w 8787539"/>
              <a:gd name="csY2" fmla="*/ 0 h 3236050"/>
              <a:gd name="csX3" fmla="*/ 1669632 w 8787539"/>
              <a:gd name="csY3" fmla="*/ 0 h 3236050"/>
              <a:gd name="csX4" fmla="*/ 2431219 w 8787539"/>
              <a:gd name="csY4" fmla="*/ 0 h 3236050"/>
              <a:gd name="csX5" fmla="*/ 3017055 w 8787539"/>
              <a:gd name="csY5" fmla="*/ 0 h 3236050"/>
              <a:gd name="csX6" fmla="*/ 3427140 w 8787539"/>
              <a:gd name="csY6" fmla="*/ 0 h 3236050"/>
              <a:gd name="csX7" fmla="*/ 3749350 w 8787539"/>
              <a:gd name="csY7" fmla="*/ 0 h 3236050"/>
              <a:gd name="csX8" fmla="*/ 4335186 w 8787539"/>
              <a:gd name="csY8" fmla="*/ 0 h 3236050"/>
              <a:gd name="csX9" fmla="*/ 4833146 w 8787539"/>
              <a:gd name="csY9" fmla="*/ 0 h 3236050"/>
              <a:gd name="csX10" fmla="*/ 5594733 w 8787539"/>
              <a:gd name="csY10" fmla="*/ 0 h 3236050"/>
              <a:gd name="csX11" fmla="*/ 6004818 w 8787539"/>
              <a:gd name="csY11" fmla="*/ 0 h 3236050"/>
              <a:gd name="csX12" fmla="*/ 6327028 w 8787539"/>
              <a:gd name="csY12" fmla="*/ 0 h 3236050"/>
              <a:gd name="csX13" fmla="*/ 6737113 w 8787539"/>
              <a:gd name="csY13" fmla="*/ 0 h 3236050"/>
              <a:gd name="csX14" fmla="*/ 7147198 w 8787539"/>
              <a:gd name="csY14" fmla="*/ 0 h 3236050"/>
              <a:gd name="csX15" fmla="*/ 7733034 w 8787539"/>
              <a:gd name="csY15" fmla="*/ 0 h 3236050"/>
              <a:gd name="csX16" fmla="*/ 8230995 w 8787539"/>
              <a:gd name="csY16" fmla="*/ 0 h 3236050"/>
              <a:gd name="csX17" fmla="*/ 8787539 w 8787539"/>
              <a:gd name="csY17" fmla="*/ 0 h 3236050"/>
              <a:gd name="csX18" fmla="*/ 8787539 w 8787539"/>
              <a:gd name="csY18" fmla="*/ 539342 h 3236050"/>
              <a:gd name="csX19" fmla="*/ 8787539 w 8787539"/>
              <a:gd name="csY19" fmla="*/ 1078683 h 3236050"/>
              <a:gd name="csX20" fmla="*/ 8787539 w 8787539"/>
              <a:gd name="csY20" fmla="*/ 1553304 h 3236050"/>
              <a:gd name="csX21" fmla="*/ 8787539 w 8787539"/>
              <a:gd name="csY21" fmla="*/ 2157367 h 3236050"/>
              <a:gd name="csX22" fmla="*/ 8787539 w 8787539"/>
              <a:gd name="csY22" fmla="*/ 2631987 h 3236050"/>
              <a:gd name="csX23" fmla="*/ 8787539 w 8787539"/>
              <a:gd name="csY23" fmla="*/ 3236050 h 3236050"/>
              <a:gd name="csX24" fmla="*/ 8289578 w 8787539"/>
              <a:gd name="csY24" fmla="*/ 3236050 h 3236050"/>
              <a:gd name="csX25" fmla="*/ 7791618 w 8787539"/>
              <a:gd name="csY25" fmla="*/ 3236050 h 3236050"/>
              <a:gd name="csX26" fmla="*/ 7117907 w 8787539"/>
              <a:gd name="csY26" fmla="*/ 3236050 h 3236050"/>
              <a:gd name="csX27" fmla="*/ 6444195 w 8787539"/>
              <a:gd name="csY27" fmla="*/ 3236050 h 3236050"/>
              <a:gd name="csX28" fmla="*/ 5770484 w 8787539"/>
              <a:gd name="csY28" fmla="*/ 3236050 h 3236050"/>
              <a:gd name="csX29" fmla="*/ 5448274 w 8787539"/>
              <a:gd name="csY29" fmla="*/ 3236050 h 3236050"/>
              <a:gd name="csX30" fmla="*/ 4950314 w 8787539"/>
              <a:gd name="csY30" fmla="*/ 3236050 h 3236050"/>
              <a:gd name="csX31" fmla="*/ 4540228 w 8787539"/>
              <a:gd name="csY31" fmla="*/ 3236050 h 3236050"/>
              <a:gd name="csX32" fmla="*/ 3866517 w 8787539"/>
              <a:gd name="csY32" fmla="*/ 3236050 h 3236050"/>
              <a:gd name="csX33" fmla="*/ 3368557 w 8787539"/>
              <a:gd name="csY33" fmla="*/ 3236050 h 3236050"/>
              <a:gd name="csX34" fmla="*/ 2606970 w 8787539"/>
              <a:gd name="csY34" fmla="*/ 3236050 h 3236050"/>
              <a:gd name="csX35" fmla="*/ 1845383 w 8787539"/>
              <a:gd name="csY35" fmla="*/ 3236050 h 3236050"/>
              <a:gd name="csX36" fmla="*/ 1435298 w 8787539"/>
              <a:gd name="csY36" fmla="*/ 3236050 h 3236050"/>
              <a:gd name="csX37" fmla="*/ 761587 w 8787539"/>
              <a:gd name="csY37" fmla="*/ 3236050 h 3236050"/>
              <a:gd name="csX38" fmla="*/ 0 w 8787539"/>
              <a:gd name="csY38" fmla="*/ 3236050 h 3236050"/>
              <a:gd name="csX39" fmla="*/ 0 w 8787539"/>
              <a:gd name="csY39" fmla="*/ 2761429 h 3236050"/>
              <a:gd name="csX40" fmla="*/ 0 w 8787539"/>
              <a:gd name="csY40" fmla="*/ 2222088 h 3236050"/>
              <a:gd name="csX41" fmla="*/ 0 w 8787539"/>
              <a:gd name="csY41" fmla="*/ 1682746 h 3236050"/>
              <a:gd name="csX42" fmla="*/ 0 w 8787539"/>
              <a:gd name="csY42" fmla="*/ 1208125 h 3236050"/>
              <a:gd name="csX43" fmla="*/ 0 w 8787539"/>
              <a:gd name="csY43" fmla="*/ 636423 h 3236050"/>
              <a:gd name="csX44" fmla="*/ 0 w 8787539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787539" h="3236050" fill="none" extrusionOk="0">
                <a:moveTo>
                  <a:pt x="0" y="0"/>
                </a:moveTo>
                <a:cubicBezTo>
                  <a:pt x="152224" y="-66143"/>
                  <a:pt x="399500" y="14988"/>
                  <a:pt x="585836" y="0"/>
                </a:cubicBezTo>
                <a:cubicBezTo>
                  <a:pt x="772172" y="-14988"/>
                  <a:pt x="1120332" y="537"/>
                  <a:pt x="1347423" y="0"/>
                </a:cubicBezTo>
                <a:cubicBezTo>
                  <a:pt x="1574514" y="-537"/>
                  <a:pt x="1513211" y="20334"/>
                  <a:pt x="1669632" y="0"/>
                </a:cubicBezTo>
                <a:cubicBezTo>
                  <a:pt x="1826053" y="-20334"/>
                  <a:pt x="2166540" y="88014"/>
                  <a:pt x="2431219" y="0"/>
                </a:cubicBezTo>
                <a:cubicBezTo>
                  <a:pt x="2695898" y="-88014"/>
                  <a:pt x="2756576" y="62539"/>
                  <a:pt x="3017055" y="0"/>
                </a:cubicBezTo>
                <a:cubicBezTo>
                  <a:pt x="3277534" y="-62539"/>
                  <a:pt x="3261012" y="3131"/>
                  <a:pt x="3427140" y="0"/>
                </a:cubicBezTo>
                <a:cubicBezTo>
                  <a:pt x="3593269" y="-3131"/>
                  <a:pt x="3626381" y="5945"/>
                  <a:pt x="3749350" y="0"/>
                </a:cubicBezTo>
                <a:cubicBezTo>
                  <a:pt x="3872319" y="-5945"/>
                  <a:pt x="4083350" y="34090"/>
                  <a:pt x="4335186" y="0"/>
                </a:cubicBezTo>
                <a:cubicBezTo>
                  <a:pt x="4587022" y="-34090"/>
                  <a:pt x="4641133" y="42228"/>
                  <a:pt x="4833146" y="0"/>
                </a:cubicBezTo>
                <a:cubicBezTo>
                  <a:pt x="5025159" y="-42228"/>
                  <a:pt x="5268209" y="30740"/>
                  <a:pt x="5594733" y="0"/>
                </a:cubicBezTo>
                <a:cubicBezTo>
                  <a:pt x="5921257" y="-30740"/>
                  <a:pt x="5849787" y="8056"/>
                  <a:pt x="6004818" y="0"/>
                </a:cubicBezTo>
                <a:cubicBezTo>
                  <a:pt x="6159849" y="-8056"/>
                  <a:pt x="6193907" y="16563"/>
                  <a:pt x="6327028" y="0"/>
                </a:cubicBezTo>
                <a:cubicBezTo>
                  <a:pt x="6460149" y="-16563"/>
                  <a:pt x="6596068" y="37375"/>
                  <a:pt x="6737113" y="0"/>
                </a:cubicBezTo>
                <a:cubicBezTo>
                  <a:pt x="6878159" y="-37375"/>
                  <a:pt x="6962930" y="37783"/>
                  <a:pt x="7147198" y="0"/>
                </a:cubicBezTo>
                <a:cubicBezTo>
                  <a:pt x="7331466" y="-37783"/>
                  <a:pt x="7593970" y="18388"/>
                  <a:pt x="7733034" y="0"/>
                </a:cubicBezTo>
                <a:cubicBezTo>
                  <a:pt x="7872098" y="-18388"/>
                  <a:pt x="8120419" y="22894"/>
                  <a:pt x="8230995" y="0"/>
                </a:cubicBezTo>
                <a:cubicBezTo>
                  <a:pt x="8341571" y="-22894"/>
                  <a:pt x="8550248" y="29886"/>
                  <a:pt x="8787539" y="0"/>
                </a:cubicBezTo>
                <a:cubicBezTo>
                  <a:pt x="8834785" y="166041"/>
                  <a:pt x="8782616" y="397412"/>
                  <a:pt x="8787539" y="539342"/>
                </a:cubicBezTo>
                <a:cubicBezTo>
                  <a:pt x="8792462" y="681272"/>
                  <a:pt x="8765704" y="815163"/>
                  <a:pt x="8787539" y="1078683"/>
                </a:cubicBezTo>
                <a:cubicBezTo>
                  <a:pt x="8809374" y="1342203"/>
                  <a:pt x="8738729" y="1397984"/>
                  <a:pt x="8787539" y="1553304"/>
                </a:cubicBezTo>
                <a:cubicBezTo>
                  <a:pt x="8836349" y="1708624"/>
                  <a:pt x="8773823" y="2021818"/>
                  <a:pt x="8787539" y="2157367"/>
                </a:cubicBezTo>
                <a:cubicBezTo>
                  <a:pt x="8801255" y="2292916"/>
                  <a:pt x="8772466" y="2482472"/>
                  <a:pt x="8787539" y="2631987"/>
                </a:cubicBezTo>
                <a:cubicBezTo>
                  <a:pt x="8802612" y="2781502"/>
                  <a:pt x="8759926" y="3007928"/>
                  <a:pt x="8787539" y="3236050"/>
                </a:cubicBezTo>
                <a:cubicBezTo>
                  <a:pt x="8610508" y="3237357"/>
                  <a:pt x="8457888" y="3180299"/>
                  <a:pt x="8289578" y="3236050"/>
                </a:cubicBezTo>
                <a:cubicBezTo>
                  <a:pt x="8121268" y="3291801"/>
                  <a:pt x="7900920" y="3179038"/>
                  <a:pt x="7791618" y="3236050"/>
                </a:cubicBezTo>
                <a:cubicBezTo>
                  <a:pt x="7682316" y="3293062"/>
                  <a:pt x="7427579" y="3206742"/>
                  <a:pt x="7117907" y="3236050"/>
                </a:cubicBezTo>
                <a:cubicBezTo>
                  <a:pt x="6808235" y="3265358"/>
                  <a:pt x="6770297" y="3220753"/>
                  <a:pt x="6444195" y="3236050"/>
                </a:cubicBezTo>
                <a:cubicBezTo>
                  <a:pt x="6118093" y="3251347"/>
                  <a:pt x="5965298" y="3168301"/>
                  <a:pt x="5770484" y="3236050"/>
                </a:cubicBezTo>
                <a:cubicBezTo>
                  <a:pt x="5575670" y="3303799"/>
                  <a:pt x="5588505" y="3224366"/>
                  <a:pt x="5448274" y="3236050"/>
                </a:cubicBezTo>
                <a:cubicBezTo>
                  <a:pt x="5308043" y="3247734"/>
                  <a:pt x="5161362" y="3226179"/>
                  <a:pt x="4950314" y="3236050"/>
                </a:cubicBezTo>
                <a:cubicBezTo>
                  <a:pt x="4739266" y="3245921"/>
                  <a:pt x="4633675" y="3209104"/>
                  <a:pt x="4540228" y="3236050"/>
                </a:cubicBezTo>
                <a:cubicBezTo>
                  <a:pt x="4446781" y="3262996"/>
                  <a:pt x="4036389" y="3187318"/>
                  <a:pt x="3866517" y="3236050"/>
                </a:cubicBezTo>
                <a:cubicBezTo>
                  <a:pt x="3696645" y="3284782"/>
                  <a:pt x="3593979" y="3176436"/>
                  <a:pt x="3368557" y="3236050"/>
                </a:cubicBezTo>
                <a:cubicBezTo>
                  <a:pt x="3143135" y="3295664"/>
                  <a:pt x="2943426" y="3176005"/>
                  <a:pt x="2606970" y="3236050"/>
                </a:cubicBezTo>
                <a:cubicBezTo>
                  <a:pt x="2270514" y="3296095"/>
                  <a:pt x="2215824" y="3153192"/>
                  <a:pt x="1845383" y="3236050"/>
                </a:cubicBezTo>
                <a:cubicBezTo>
                  <a:pt x="1474942" y="3318908"/>
                  <a:pt x="1565116" y="3197688"/>
                  <a:pt x="1435298" y="3236050"/>
                </a:cubicBezTo>
                <a:cubicBezTo>
                  <a:pt x="1305481" y="3274412"/>
                  <a:pt x="1075352" y="3174603"/>
                  <a:pt x="761587" y="3236050"/>
                </a:cubicBezTo>
                <a:cubicBezTo>
                  <a:pt x="447822" y="3297497"/>
                  <a:pt x="177132" y="3217743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787539" h="3236050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796573" y="141471"/>
                  <a:pt x="8744783" y="313309"/>
                  <a:pt x="8787539" y="506981"/>
                </a:cubicBezTo>
                <a:cubicBezTo>
                  <a:pt x="8830295" y="700653"/>
                  <a:pt x="8784101" y="814918"/>
                  <a:pt x="8787539" y="1046323"/>
                </a:cubicBezTo>
                <a:cubicBezTo>
                  <a:pt x="8790977" y="1277728"/>
                  <a:pt x="8743623" y="1506518"/>
                  <a:pt x="8787539" y="1650386"/>
                </a:cubicBezTo>
                <a:cubicBezTo>
                  <a:pt x="8831455" y="1794254"/>
                  <a:pt x="8739455" y="2072779"/>
                  <a:pt x="8787539" y="2254448"/>
                </a:cubicBezTo>
                <a:cubicBezTo>
                  <a:pt x="8835623" y="2436117"/>
                  <a:pt x="8680292" y="2987058"/>
                  <a:pt x="8787539" y="3236050"/>
                </a:cubicBezTo>
                <a:cubicBezTo>
                  <a:pt x="8714302" y="3237015"/>
                  <a:pt x="8614203" y="3204729"/>
                  <a:pt x="8465329" y="3236050"/>
                </a:cubicBezTo>
                <a:cubicBezTo>
                  <a:pt x="8316455" y="3267371"/>
                  <a:pt x="8071389" y="3225606"/>
                  <a:pt x="7791618" y="3236050"/>
                </a:cubicBezTo>
                <a:cubicBezTo>
                  <a:pt x="7511847" y="3246494"/>
                  <a:pt x="7468131" y="3209286"/>
                  <a:pt x="7205782" y="3236050"/>
                </a:cubicBezTo>
                <a:cubicBezTo>
                  <a:pt x="6943433" y="3262814"/>
                  <a:pt x="6875188" y="3209406"/>
                  <a:pt x="6619946" y="3236050"/>
                </a:cubicBezTo>
                <a:cubicBezTo>
                  <a:pt x="6364704" y="3262694"/>
                  <a:pt x="6349196" y="3227203"/>
                  <a:pt x="6121986" y="3236050"/>
                </a:cubicBezTo>
                <a:cubicBezTo>
                  <a:pt x="5894776" y="3244897"/>
                  <a:pt x="5910801" y="3203204"/>
                  <a:pt x="5799776" y="3236050"/>
                </a:cubicBezTo>
                <a:cubicBezTo>
                  <a:pt x="5688751" y="3268896"/>
                  <a:pt x="5380530" y="3156390"/>
                  <a:pt x="5126064" y="3236050"/>
                </a:cubicBezTo>
                <a:cubicBezTo>
                  <a:pt x="4871598" y="3315710"/>
                  <a:pt x="4758222" y="3230987"/>
                  <a:pt x="4540228" y="3236050"/>
                </a:cubicBezTo>
                <a:cubicBezTo>
                  <a:pt x="4322234" y="3241113"/>
                  <a:pt x="4332230" y="3216100"/>
                  <a:pt x="4130143" y="3236050"/>
                </a:cubicBezTo>
                <a:cubicBezTo>
                  <a:pt x="3928056" y="3256000"/>
                  <a:pt x="3907731" y="3189295"/>
                  <a:pt x="3720058" y="3236050"/>
                </a:cubicBezTo>
                <a:cubicBezTo>
                  <a:pt x="3532386" y="3282805"/>
                  <a:pt x="3268831" y="3177644"/>
                  <a:pt x="3134222" y="3236050"/>
                </a:cubicBezTo>
                <a:cubicBezTo>
                  <a:pt x="2999613" y="3294456"/>
                  <a:pt x="2746871" y="3186194"/>
                  <a:pt x="2372636" y="3236050"/>
                </a:cubicBezTo>
                <a:cubicBezTo>
                  <a:pt x="1998401" y="3285906"/>
                  <a:pt x="2074113" y="3189200"/>
                  <a:pt x="1874675" y="3236050"/>
                </a:cubicBezTo>
                <a:cubicBezTo>
                  <a:pt x="1675237" y="3282900"/>
                  <a:pt x="1636972" y="3224280"/>
                  <a:pt x="1552465" y="3236050"/>
                </a:cubicBezTo>
                <a:cubicBezTo>
                  <a:pt x="1467958" y="3247820"/>
                  <a:pt x="1051981" y="3234386"/>
                  <a:pt x="790879" y="3236050"/>
                </a:cubicBezTo>
                <a:cubicBezTo>
                  <a:pt x="529777" y="3237714"/>
                  <a:pt x="393116" y="3149160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What kind of pizza is this:</a:t>
            </a:r>
          </a:p>
          <a:p>
            <a:pPr algn="ctr"/>
            <a:r>
              <a:rPr lang="en-US" sz="2400" dirty="0"/>
              <a:t>San Franciscans have long adored their hearty sourdough-crust pizzas topped with the freshest ingredients. </a:t>
            </a:r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  <a:p>
            <a:pPr algn="ctr"/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EC27C6-5BBA-BD46-B0C9-5BEEEDCA4ED1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555A6D-45AA-A6F0-B3FB-1263FF88CAD4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2AE58303-0BD6-BF5C-F625-80061DF7A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F80AA0DB-1770-3CBB-8464-4E44E0482F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DF0149D-08EE-9B9A-DA4D-0A9B1A2FA68A}"/>
              </a:ext>
            </a:extLst>
          </p:cNvPr>
          <p:cNvGraphicFramePr>
            <a:graphicFrameLocks noGrp="1"/>
          </p:cNvGraphicFramePr>
          <p:nvPr/>
        </p:nvGraphicFramePr>
        <p:xfrm>
          <a:off x="999739" y="2991414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5255120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42678753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60722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a) Neapolitan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d) Sicilian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g) Chicago Pizza Pie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9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b) California style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e)  Sourdough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h)  Pizza Pocket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3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c)  Pizza Turnover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f)  Pizza on a stick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i</a:t>
                      </a:r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)  stuffed crust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252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20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B98EA9-339B-ADA7-63FB-557CA4C19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EE9DDC68-94B1-4416-82A1-2E0C3C0E694C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3A9D6-EBCB-B5CA-B058-E439EF46E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Pizza Pocket or Calzone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CC987-D45D-C8B9-24B9-FF1C549160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476723" cy="3236050"/>
          </a:xfrm>
          <a:custGeom>
            <a:avLst/>
            <a:gdLst>
              <a:gd name="csX0" fmla="*/ 0 w 8476723"/>
              <a:gd name="csY0" fmla="*/ 0 h 3236050"/>
              <a:gd name="csX1" fmla="*/ 565115 w 8476723"/>
              <a:gd name="csY1" fmla="*/ 0 h 3236050"/>
              <a:gd name="csX2" fmla="*/ 1299764 w 8476723"/>
              <a:gd name="csY2" fmla="*/ 0 h 3236050"/>
              <a:gd name="csX3" fmla="*/ 1610577 w 8476723"/>
              <a:gd name="csY3" fmla="*/ 0 h 3236050"/>
              <a:gd name="csX4" fmla="*/ 2345227 w 8476723"/>
              <a:gd name="csY4" fmla="*/ 0 h 3236050"/>
              <a:gd name="csX5" fmla="*/ 2910342 w 8476723"/>
              <a:gd name="csY5" fmla="*/ 0 h 3236050"/>
              <a:gd name="csX6" fmla="*/ 3305922 w 8476723"/>
              <a:gd name="csY6" fmla="*/ 0 h 3236050"/>
              <a:gd name="csX7" fmla="*/ 3616735 w 8476723"/>
              <a:gd name="csY7" fmla="*/ 0 h 3236050"/>
              <a:gd name="csX8" fmla="*/ 4181850 w 8476723"/>
              <a:gd name="csY8" fmla="*/ 0 h 3236050"/>
              <a:gd name="csX9" fmla="*/ 4662198 w 8476723"/>
              <a:gd name="csY9" fmla="*/ 0 h 3236050"/>
              <a:gd name="csX10" fmla="*/ 5396847 w 8476723"/>
              <a:gd name="csY10" fmla="*/ 0 h 3236050"/>
              <a:gd name="csX11" fmla="*/ 5792427 w 8476723"/>
              <a:gd name="csY11" fmla="*/ 0 h 3236050"/>
              <a:gd name="csX12" fmla="*/ 6103241 w 8476723"/>
              <a:gd name="csY12" fmla="*/ 0 h 3236050"/>
              <a:gd name="csX13" fmla="*/ 6498821 w 8476723"/>
              <a:gd name="csY13" fmla="*/ 0 h 3236050"/>
              <a:gd name="csX14" fmla="*/ 6894401 w 8476723"/>
              <a:gd name="csY14" fmla="*/ 0 h 3236050"/>
              <a:gd name="csX15" fmla="*/ 7459516 w 8476723"/>
              <a:gd name="csY15" fmla="*/ 0 h 3236050"/>
              <a:gd name="csX16" fmla="*/ 7939864 w 8476723"/>
              <a:gd name="csY16" fmla="*/ 0 h 3236050"/>
              <a:gd name="csX17" fmla="*/ 8476723 w 8476723"/>
              <a:gd name="csY17" fmla="*/ 0 h 3236050"/>
              <a:gd name="csX18" fmla="*/ 8476723 w 8476723"/>
              <a:gd name="csY18" fmla="*/ 539342 h 3236050"/>
              <a:gd name="csX19" fmla="*/ 8476723 w 8476723"/>
              <a:gd name="csY19" fmla="*/ 1078683 h 3236050"/>
              <a:gd name="csX20" fmla="*/ 8476723 w 8476723"/>
              <a:gd name="csY20" fmla="*/ 1553304 h 3236050"/>
              <a:gd name="csX21" fmla="*/ 8476723 w 8476723"/>
              <a:gd name="csY21" fmla="*/ 2157367 h 3236050"/>
              <a:gd name="csX22" fmla="*/ 8476723 w 8476723"/>
              <a:gd name="csY22" fmla="*/ 2631987 h 3236050"/>
              <a:gd name="csX23" fmla="*/ 8476723 w 8476723"/>
              <a:gd name="csY23" fmla="*/ 3236050 h 3236050"/>
              <a:gd name="csX24" fmla="*/ 7996375 w 8476723"/>
              <a:gd name="csY24" fmla="*/ 3236050 h 3236050"/>
              <a:gd name="csX25" fmla="*/ 7516028 w 8476723"/>
              <a:gd name="csY25" fmla="*/ 3236050 h 3236050"/>
              <a:gd name="csX26" fmla="*/ 6866146 w 8476723"/>
              <a:gd name="csY26" fmla="*/ 3236050 h 3236050"/>
              <a:gd name="csX27" fmla="*/ 6216264 w 8476723"/>
              <a:gd name="csY27" fmla="*/ 3236050 h 3236050"/>
              <a:gd name="csX28" fmla="*/ 5566381 w 8476723"/>
              <a:gd name="csY28" fmla="*/ 3236050 h 3236050"/>
              <a:gd name="csX29" fmla="*/ 5255568 w 8476723"/>
              <a:gd name="csY29" fmla="*/ 3236050 h 3236050"/>
              <a:gd name="csX30" fmla="*/ 4775221 w 8476723"/>
              <a:gd name="csY30" fmla="*/ 3236050 h 3236050"/>
              <a:gd name="csX31" fmla="*/ 4379640 w 8476723"/>
              <a:gd name="csY31" fmla="*/ 3236050 h 3236050"/>
              <a:gd name="csX32" fmla="*/ 3729758 w 8476723"/>
              <a:gd name="csY32" fmla="*/ 3236050 h 3236050"/>
              <a:gd name="csX33" fmla="*/ 3249410 w 8476723"/>
              <a:gd name="csY33" fmla="*/ 3236050 h 3236050"/>
              <a:gd name="csX34" fmla="*/ 2514761 w 8476723"/>
              <a:gd name="csY34" fmla="*/ 3236050 h 3236050"/>
              <a:gd name="csX35" fmla="*/ 1780112 w 8476723"/>
              <a:gd name="csY35" fmla="*/ 3236050 h 3236050"/>
              <a:gd name="csX36" fmla="*/ 1384531 w 8476723"/>
              <a:gd name="csY36" fmla="*/ 3236050 h 3236050"/>
              <a:gd name="csX37" fmla="*/ 734649 w 8476723"/>
              <a:gd name="csY37" fmla="*/ 3236050 h 3236050"/>
              <a:gd name="csX38" fmla="*/ 0 w 8476723"/>
              <a:gd name="csY38" fmla="*/ 3236050 h 3236050"/>
              <a:gd name="csX39" fmla="*/ 0 w 8476723"/>
              <a:gd name="csY39" fmla="*/ 2761429 h 3236050"/>
              <a:gd name="csX40" fmla="*/ 0 w 8476723"/>
              <a:gd name="csY40" fmla="*/ 2222088 h 3236050"/>
              <a:gd name="csX41" fmla="*/ 0 w 8476723"/>
              <a:gd name="csY41" fmla="*/ 1682746 h 3236050"/>
              <a:gd name="csX42" fmla="*/ 0 w 8476723"/>
              <a:gd name="csY42" fmla="*/ 1208125 h 3236050"/>
              <a:gd name="csX43" fmla="*/ 0 w 8476723"/>
              <a:gd name="csY43" fmla="*/ 636423 h 3236050"/>
              <a:gd name="csX44" fmla="*/ 0 w 8476723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476723" h="3236050" fill="none" extrusionOk="0">
                <a:moveTo>
                  <a:pt x="0" y="0"/>
                </a:moveTo>
                <a:cubicBezTo>
                  <a:pt x="200632" y="-18758"/>
                  <a:pt x="315106" y="13742"/>
                  <a:pt x="565115" y="0"/>
                </a:cubicBezTo>
                <a:cubicBezTo>
                  <a:pt x="815125" y="-13742"/>
                  <a:pt x="973332" y="77608"/>
                  <a:pt x="1299764" y="0"/>
                </a:cubicBezTo>
                <a:cubicBezTo>
                  <a:pt x="1626196" y="-77608"/>
                  <a:pt x="1506191" y="7629"/>
                  <a:pt x="1610577" y="0"/>
                </a:cubicBezTo>
                <a:cubicBezTo>
                  <a:pt x="1714963" y="-7629"/>
                  <a:pt x="2027990" y="27652"/>
                  <a:pt x="2345227" y="0"/>
                </a:cubicBezTo>
                <a:cubicBezTo>
                  <a:pt x="2662464" y="-27652"/>
                  <a:pt x="2708815" y="20298"/>
                  <a:pt x="2910342" y="0"/>
                </a:cubicBezTo>
                <a:cubicBezTo>
                  <a:pt x="3111870" y="-20298"/>
                  <a:pt x="3185025" y="15051"/>
                  <a:pt x="3305922" y="0"/>
                </a:cubicBezTo>
                <a:cubicBezTo>
                  <a:pt x="3426819" y="-15051"/>
                  <a:pt x="3468378" y="26133"/>
                  <a:pt x="3616735" y="0"/>
                </a:cubicBezTo>
                <a:cubicBezTo>
                  <a:pt x="3765092" y="-26133"/>
                  <a:pt x="3963519" y="42857"/>
                  <a:pt x="4181850" y="0"/>
                </a:cubicBezTo>
                <a:cubicBezTo>
                  <a:pt x="4400182" y="-42857"/>
                  <a:pt x="4510216" y="2111"/>
                  <a:pt x="4662198" y="0"/>
                </a:cubicBezTo>
                <a:cubicBezTo>
                  <a:pt x="4814180" y="-2111"/>
                  <a:pt x="5186264" y="540"/>
                  <a:pt x="5396847" y="0"/>
                </a:cubicBezTo>
                <a:cubicBezTo>
                  <a:pt x="5607430" y="-540"/>
                  <a:pt x="5707379" y="37362"/>
                  <a:pt x="5792427" y="0"/>
                </a:cubicBezTo>
                <a:cubicBezTo>
                  <a:pt x="5877475" y="-37362"/>
                  <a:pt x="6011969" y="14107"/>
                  <a:pt x="6103241" y="0"/>
                </a:cubicBezTo>
                <a:cubicBezTo>
                  <a:pt x="6194513" y="-14107"/>
                  <a:pt x="6406674" y="2424"/>
                  <a:pt x="6498821" y="0"/>
                </a:cubicBezTo>
                <a:cubicBezTo>
                  <a:pt x="6590968" y="-2424"/>
                  <a:pt x="6731542" y="16621"/>
                  <a:pt x="6894401" y="0"/>
                </a:cubicBezTo>
                <a:cubicBezTo>
                  <a:pt x="7057260" y="-16621"/>
                  <a:pt x="7214394" y="8054"/>
                  <a:pt x="7459516" y="0"/>
                </a:cubicBezTo>
                <a:cubicBezTo>
                  <a:pt x="7704638" y="-8054"/>
                  <a:pt x="7816578" y="5964"/>
                  <a:pt x="7939864" y="0"/>
                </a:cubicBezTo>
                <a:cubicBezTo>
                  <a:pt x="8063150" y="-5964"/>
                  <a:pt x="8291985" y="41893"/>
                  <a:pt x="8476723" y="0"/>
                </a:cubicBezTo>
                <a:cubicBezTo>
                  <a:pt x="8523969" y="166041"/>
                  <a:pt x="8471800" y="397412"/>
                  <a:pt x="8476723" y="539342"/>
                </a:cubicBezTo>
                <a:cubicBezTo>
                  <a:pt x="8481646" y="681272"/>
                  <a:pt x="8454888" y="815163"/>
                  <a:pt x="8476723" y="1078683"/>
                </a:cubicBezTo>
                <a:cubicBezTo>
                  <a:pt x="8498558" y="1342203"/>
                  <a:pt x="8427913" y="1397984"/>
                  <a:pt x="8476723" y="1553304"/>
                </a:cubicBezTo>
                <a:cubicBezTo>
                  <a:pt x="8525533" y="1708624"/>
                  <a:pt x="8463007" y="2021818"/>
                  <a:pt x="8476723" y="2157367"/>
                </a:cubicBezTo>
                <a:cubicBezTo>
                  <a:pt x="8490439" y="2292916"/>
                  <a:pt x="8461650" y="2482472"/>
                  <a:pt x="8476723" y="2631987"/>
                </a:cubicBezTo>
                <a:cubicBezTo>
                  <a:pt x="8491796" y="2781502"/>
                  <a:pt x="8449110" y="3007928"/>
                  <a:pt x="8476723" y="3236050"/>
                </a:cubicBezTo>
                <a:cubicBezTo>
                  <a:pt x="8347995" y="3252313"/>
                  <a:pt x="8146222" y="3219344"/>
                  <a:pt x="7996375" y="3236050"/>
                </a:cubicBezTo>
                <a:cubicBezTo>
                  <a:pt x="7846528" y="3252756"/>
                  <a:pt x="7652160" y="3198813"/>
                  <a:pt x="7516028" y="3236050"/>
                </a:cubicBezTo>
                <a:cubicBezTo>
                  <a:pt x="7379896" y="3273287"/>
                  <a:pt x="7018227" y="3169065"/>
                  <a:pt x="6866146" y="3236050"/>
                </a:cubicBezTo>
                <a:cubicBezTo>
                  <a:pt x="6714065" y="3303035"/>
                  <a:pt x="6353260" y="3216096"/>
                  <a:pt x="6216264" y="3236050"/>
                </a:cubicBezTo>
                <a:cubicBezTo>
                  <a:pt x="6079268" y="3256004"/>
                  <a:pt x="5698286" y="3164353"/>
                  <a:pt x="5566381" y="3236050"/>
                </a:cubicBezTo>
                <a:cubicBezTo>
                  <a:pt x="5434476" y="3307747"/>
                  <a:pt x="5403504" y="3205288"/>
                  <a:pt x="5255568" y="3236050"/>
                </a:cubicBezTo>
                <a:cubicBezTo>
                  <a:pt x="5107632" y="3266812"/>
                  <a:pt x="4998256" y="3220724"/>
                  <a:pt x="4775221" y="3236050"/>
                </a:cubicBezTo>
                <a:cubicBezTo>
                  <a:pt x="4552186" y="3251376"/>
                  <a:pt x="4492862" y="3213066"/>
                  <a:pt x="4379640" y="3236050"/>
                </a:cubicBezTo>
                <a:cubicBezTo>
                  <a:pt x="4266418" y="3259034"/>
                  <a:pt x="4012850" y="3191243"/>
                  <a:pt x="3729758" y="3236050"/>
                </a:cubicBezTo>
                <a:cubicBezTo>
                  <a:pt x="3446666" y="3280857"/>
                  <a:pt x="3403337" y="3217671"/>
                  <a:pt x="3249410" y="3236050"/>
                </a:cubicBezTo>
                <a:cubicBezTo>
                  <a:pt x="3095483" y="3254429"/>
                  <a:pt x="2710179" y="3192171"/>
                  <a:pt x="2514761" y="3236050"/>
                </a:cubicBezTo>
                <a:cubicBezTo>
                  <a:pt x="2319343" y="3279929"/>
                  <a:pt x="2053212" y="3220991"/>
                  <a:pt x="1780112" y="3236050"/>
                </a:cubicBezTo>
                <a:cubicBezTo>
                  <a:pt x="1507012" y="3251109"/>
                  <a:pt x="1518262" y="3198444"/>
                  <a:pt x="1384531" y="3236050"/>
                </a:cubicBezTo>
                <a:cubicBezTo>
                  <a:pt x="1250800" y="3273656"/>
                  <a:pt x="950769" y="3207372"/>
                  <a:pt x="734649" y="3236050"/>
                </a:cubicBezTo>
                <a:cubicBezTo>
                  <a:pt x="518529" y="3264728"/>
                  <a:pt x="306645" y="3205097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476723" h="3236050" stroke="0" extrusionOk="0">
                <a:moveTo>
                  <a:pt x="0" y="0"/>
                </a:moveTo>
                <a:cubicBezTo>
                  <a:pt x="73558" y="-29379"/>
                  <a:pt x="162470" y="27469"/>
                  <a:pt x="310813" y="0"/>
                </a:cubicBezTo>
                <a:cubicBezTo>
                  <a:pt x="459156" y="-27469"/>
                  <a:pt x="645027" y="31753"/>
                  <a:pt x="791161" y="0"/>
                </a:cubicBezTo>
                <a:cubicBezTo>
                  <a:pt x="937295" y="-31753"/>
                  <a:pt x="1201472" y="42056"/>
                  <a:pt x="1441043" y="0"/>
                </a:cubicBezTo>
                <a:cubicBezTo>
                  <a:pt x="1680614" y="-42056"/>
                  <a:pt x="1989309" y="2911"/>
                  <a:pt x="2175692" y="0"/>
                </a:cubicBezTo>
                <a:cubicBezTo>
                  <a:pt x="2362075" y="-2911"/>
                  <a:pt x="2451557" y="9667"/>
                  <a:pt x="2571273" y="0"/>
                </a:cubicBezTo>
                <a:cubicBezTo>
                  <a:pt x="2690989" y="-9667"/>
                  <a:pt x="2735267" y="32442"/>
                  <a:pt x="2882086" y="0"/>
                </a:cubicBezTo>
                <a:cubicBezTo>
                  <a:pt x="3028905" y="-32442"/>
                  <a:pt x="3332189" y="48820"/>
                  <a:pt x="3447201" y="0"/>
                </a:cubicBezTo>
                <a:cubicBezTo>
                  <a:pt x="3562213" y="-48820"/>
                  <a:pt x="3948525" y="52766"/>
                  <a:pt x="4097083" y="0"/>
                </a:cubicBezTo>
                <a:cubicBezTo>
                  <a:pt x="4245641" y="-52766"/>
                  <a:pt x="4269335" y="531"/>
                  <a:pt x="4407896" y="0"/>
                </a:cubicBezTo>
                <a:cubicBezTo>
                  <a:pt x="4546457" y="-531"/>
                  <a:pt x="4620652" y="14167"/>
                  <a:pt x="4803476" y="0"/>
                </a:cubicBezTo>
                <a:cubicBezTo>
                  <a:pt x="4986300" y="-14167"/>
                  <a:pt x="5055362" y="40982"/>
                  <a:pt x="5283824" y="0"/>
                </a:cubicBezTo>
                <a:cubicBezTo>
                  <a:pt x="5512286" y="-40982"/>
                  <a:pt x="5576990" y="32940"/>
                  <a:pt x="5679404" y="0"/>
                </a:cubicBezTo>
                <a:cubicBezTo>
                  <a:pt x="5781818" y="-32940"/>
                  <a:pt x="5944826" y="25168"/>
                  <a:pt x="6074985" y="0"/>
                </a:cubicBezTo>
                <a:cubicBezTo>
                  <a:pt x="6205144" y="-25168"/>
                  <a:pt x="6661065" y="33004"/>
                  <a:pt x="6809634" y="0"/>
                </a:cubicBezTo>
                <a:cubicBezTo>
                  <a:pt x="6958203" y="-33004"/>
                  <a:pt x="7225662" y="25423"/>
                  <a:pt x="7544283" y="0"/>
                </a:cubicBezTo>
                <a:cubicBezTo>
                  <a:pt x="7862904" y="-25423"/>
                  <a:pt x="8242017" y="69222"/>
                  <a:pt x="8476723" y="0"/>
                </a:cubicBezTo>
                <a:cubicBezTo>
                  <a:pt x="8485757" y="141471"/>
                  <a:pt x="8433967" y="313309"/>
                  <a:pt x="8476723" y="506981"/>
                </a:cubicBezTo>
                <a:cubicBezTo>
                  <a:pt x="8519479" y="700653"/>
                  <a:pt x="8473285" y="814918"/>
                  <a:pt x="8476723" y="1046323"/>
                </a:cubicBezTo>
                <a:cubicBezTo>
                  <a:pt x="8480161" y="1277728"/>
                  <a:pt x="8432807" y="1506518"/>
                  <a:pt x="8476723" y="1650386"/>
                </a:cubicBezTo>
                <a:cubicBezTo>
                  <a:pt x="8520639" y="1794254"/>
                  <a:pt x="8428639" y="2072779"/>
                  <a:pt x="8476723" y="2254448"/>
                </a:cubicBezTo>
                <a:cubicBezTo>
                  <a:pt x="8524807" y="2436117"/>
                  <a:pt x="8369476" y="2987058"/>
                  <a:pt x="8476723" y="3236050"/>
                </a:cubicBezTo>
                <a:cubicBezTo>
                  <a:pt x="8367702" y="3254244"/>
                  <a:pt x="8235929" y="3222630"/>
                  <a:pt x="8165910" y="3236050"/>
                </a:cubicBezTo>
                <a:cubicBezTo>
                  <a:pt x="8095891" y="3249470"/>
                  <a:pt x="7723106" y="3189479"/>
                  <a:pt x="7516028" y="3236050"/>
                </a:cubicBezTo>
                <a:cubicBezTo>
                  <a:pt x="7308950" y="3282621"/>
                  <a:pt x="7131132" y="3204557"/>
                  <a:pt x="6950913" y="3236050"/>
                </a:cubicBezTo>
                <a:cubicBezTo>
                  <a:pt x="6770695" y="3267543"/>
                  <a:pt x="6535761" y="3201114"/>
                  <a:pt x="6385798" y="3236050"/>
                </a:cubicBezTo>
                <a:cubicBezTo>
                  <a:pt x="6235835" y="3270986"/>
                  <a:pt x="6144679" y="3221836"/>
                  <a:pt x="5905450" y="3236050"/>
                </a:cubicBezTo>
                <a:cubicBezTo>
                  <a:pt x="5666221" y="3250264"/>
                  <a:pt x="5697771" y="3202339"/>
                  <a:pt x="5594637" y="3236050"/>
                </a:cubicBezTo>
                <a:cubicBezTo>
                  <a:pt x="5491503" y="3269761"/>
                  <a:pt x="5226840" y="3218448"/>
                  <a:pt x="4944755" y="3236050"/>
                </a:cubicBezTo>
                <a:cubicBezTo>
                  <a:pt x="4662670" y="3253652"/>
                  <a:pt x="4555666" y="3221714"/>
                  <a:pt x="4379640" y="3236050"/>
                </a:cubicBezTo>
                <a:cubicBezTo>
                  <a:pt x="4203615" y="3250386"/>
                  <a:pt x="4169503" y="3231168"/>
                  <a:pt x="3984060" y="3236050"/>
                </a:cubicBezTo>
                <a:cubicBezTo>
                  <a:pt x="3798617" y="3240932"/>
                  <a:pt x="3758709" y="3235192"/>
                  <a:pt x="3588479" y="3236050"/>
                </a:cubicBezTo>
                <a:cubicBezTo>
                  <a:pt x="3418249" y="3236908"/>
                  <a:pt x="3161058" y="3229566"/>
                  <a:pt x="3023365" y="3236050"/>
                </a:cubicBezTo>
                <a:cubicBezTo>
                  <a:pt x="2885672" y="3242534"/>
                  <a:pt x="2622576" y="3196670"/>
                  <a:pt x="2288715" y="3236050"/>
                </a:cubicBezTo>
                <a:cubicBezTo>
                  <a:pt x="1954854" y="3275430"/>
                  <a:pt x="1945049" y="3188047"/>
                  <a:pt x="1808368" y="3236050"/>
                </a:cubicBezTo>
                <a:cubicBezTo>
                  <a:pt x="1671687" y="3284053"/>
                  <a:pt x="1624514" y="3232139"/>
                  <a:pt x="1497554" y="3236050"/>
                </a:cubicBezTo>
                <a:cubicBezTo>
                  <a:pt x="1370594" y="3239961"/>
                  <a:pt x="987038" y="3150797"/>
                  <a:pt x="762905" y="3236050"/>
                </a:cubicBezTo>
                <a:cubicBezTo>
                  <a:pt x="538772" y="3321303"/>
                  <a:pt x="344800" y="3215151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kind of pizza is this:</a:t>
            </a: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 pocket is made with crust on the top and bottom</a:t>
            </a: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and is filled with traditional pizza toppings.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322E25-D88D-0200-6254-A0F05DA9E86A}"/>
              </a:ext>
            </a:extLst>
          </p:cNvPr>
          <p:cNvSpPr/>
          <p:nvPr/>
        </p:nvSpPr>
        <p:spPr>
          <a:xfrm>
            <a:off x="0" y="20234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7B3094-65A9-2AFF-DCE7-AFF61310ED8B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BDAA8414-FCE1-46CA-1742-5BC2C10F1AB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41C4E8B6-146E-2EC6-4245-2785CAA72D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552CFEA-6F56-9E5A-2784-EE4E2EBF6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857791"/>
              </p:ext>
            </p:extLst>
          </p:nvPr>
        </p:nvGraphicFramePr>
        <p:xfrm>
          <a:off x="999739" y="2991414"/>
          <a:ext cx="812799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52551204"/>
                    </a:ext>
                  </a:extLst>
                </a:gridCol>
                <a:gridCol w="2436895">
                  <a:extLst>
                    <a:ext uri="{9D8B030D-6E8A-4147-A177-3AD203B41FA5}">
                      <a16:colId xmlns:a16="http://schemas.microsoft.com/office/drawing/2014/main" val="1426787537"/>
                    </a:ext>
                  </a:extLst>
                </a:gridCol>
                <a:gridCol w="2981771">
                  <a:extLst>
                    <a:ext uri="{9D8B030D-6E8A-4147-A177-3AD203B41FA5}">
                      <a16:colId xmlns:a16="http://schemas.microsoft.com/office/drawing/2014/main" val="607227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a) Neapolitan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d) Sicilian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g) Chicago Pizza Pie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449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b) California style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e)  Sourdough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h)  Pizza Pocket or Calzone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137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c)  Pizza Turnover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f)  Pizza on a stick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)  stuffed crust pizza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5252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17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840762-F8E1-8FDF-552C-CA4D8C0EE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6BAA9000-FAEA-2F13-910E-B54D5A8512D9}"/>
              </a:ext>
            </a:extLst>
          </p:cNvPr>
          <p:cNvSpPr/>
          <p:nvPr/>
        </p:nvSpPr>
        <p:spPr>
          <a:xfrm>
            <a:off x="9777532" y="492726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D234E5-7F3C-75E5-BD67-A0D8DD11B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4901079"/>
            <a:ext cx="10093824" cy="1631215"/>
          </a:xfrm>
          <a:custGeom>
            <a:avLst/>
            <a:gdLst>
              <a:gd name="csX0" fmla="*/ 0 w 10093824"/>
              <a:gd name="csY0" fmla="*/ 0 h 1631215"/>
              <a:gd name="csX1" fmla="*/ 370107 w 10093824"/>
              <a:gd name="csY1" fmla="*/ 0 h 1631215"/>
              <a:gd name="csX2" fmla="*/ 942090 w 10093824"/>
              <a:gd name="csY2" fmla="*/ 0 h 1631215"/>
              <a:gd name="csX3" fmla="*/ 1312197 w 10093824"/>
              <a:gd name="csY3" fmla="*/ 0 h 1631215"/>
              <a:gd name="csX4" fmla="*/ 2086057 w 10093824"/>
              <a:gd name="csY4" fmla="*/ 0 h 1631215"/>
              <a:gd name="csX5" fmla="*/ 2557102 w 10093824"/>
              <a:gd name="csY5" fmla="*/ 0 h 1631215"/>
              <a:gd name="csX6" fmla="*/ 3129085 w 10093824"/>
              <a:gd name="csY6" fmla="*/ 0 h 1631215"/>
              <a:gd name="csX7" fmla="*/ 4003884 w 10093824"/>
              <a:gd name="csY7" fmla="*/ 0 h 1631215"/>
              <a:gd name="csX8" fmla="*/ 4878682 w 10093824"/>
              <a:gd name="csY8" fmla="*/ 0 h 1631215"/>
              <a:gd name="csX9" fmla="*/ 5248788 w 10093824"/>
              <a:gd name="csY9" fmla="*/ 0 h 1631215"/>
              <a:gd name="csX10" fmla="*/ 5921710 w 10093824"/>
              <a:gd name="csY10" fmla="*/ 0 h 1631215"/>
              <a:gd name="csX11" fmla="*/ 6796508 w 10093824"/>
              <a:gd name="csY11" fmla="*/ 0 h 1631215"/>
              <a:gd name="csX12" fmla="*/ 7469430 w 10093824"/>
              <a:gd name="csY12" fmla="*/ 0 h 1631215"/>
              <a:gd name="csX13" fmla="*/ 8142351 w 10093824"/>
              <a:gd name="csY13" fmla="*/ 0 h 1631215"/>
              <a:gd name="csX14" fmla="*/ 8815273 w 10093824"/>
              <a:gd name="csY14" fmla="*/ 0 h 1631215"/>
              <a:gd name="csX15" fmla="*/ 9488195 w 10093824"/>
              <a:gd name="csY15" fmla="*/ 0 h 1631215"/>
              <a:gd name="csX16" fmla="*/ 10093824 w 10093824"/>
              <a:gd name="csY16" fmla="*/ 0 h 1631215"/>
              <a:gd name="csX17" fmla="*/ 10093824 w 10093824"/>
              <a:gd name="csY17" fmla="*/ 543738 h 1631215"/>
              <a:gd name="csX18" fmla="*/ 10093824 w 10093824"/>
              <a:gd name="csY18" fmla="*/ 1038540 h 1631215"/>
              <a:gd name="csX19" fmla="*/ 10093824 w 10093824"/>
              <a:gd name="csY19" fmla="*/ 1631215 h 1631215"/>
              <a:gd name="csX20" fmla="*/ 9521841 w 10093824"/>
              <a:gd name="csY20" fmla="*/ 1631215 h 1631215"/>
              <a:gd name="csX21" fmla="*/ 8848919 w 10093824"/>
              <a:gd name="csY21" fmla="*/ 1631215 h 1631215"/>
              <a:gd name="csX22" fmla="*/ 8377874 w 10093824"/>
              <a:gd name="csY22" fmla="*/ 1631215 h 1631215"/>
              <a:gd name="csX23" fmla="*/ 8007767 w 10093824"/>
              <a:gd name="csY23" fmla="*/ 1631215 h 1631215"/>
              <a:gd name="csX24" fmla="*/ 7132969 w 10093824"/>
              <a:gd name="csY24" fmla="*/ 1631215 h 1631215"/>
              <a:gd name="csX25" fmla="*/ 6560986 w 10093824"/>
              <a:gd name="csY25" fmla="*/ 1631215 h 1631215"/>
              <a:gd name="csX26" fmla="*/ 5989002 w 10093824"/>
              <a:gd name="csY26" fmla="*/ 1631215 h 1631215"/>
              <a:gd name="csX27" fmla="*/ 5215142 w 10093824"/>
              <a:gd name="csY27" fmla="*/ 1631215 h 1631215"/>
              <a:gd name="csX28" fmla="*/ 4744097 w 10093824"/>
              <a:gd name="csY28" fmla="*/ 1631215 h 1631215"/>
              <a:gd name="csX29" fmla="*/ 4071176 w 10093824"/>
              <a:gd name="csY29" fmla="*/ 1631215 h 1631215"/>
              <a:gd name="csX30" fmla="*/ 3398254 w 10093824"/>
              <a:gd name="csY30" fmla="*/ 1631215 h 1631215"/>
              <a:gd name="csX31" fmla="*/ 2725332 w 10093824"/>
              <a:gd name="csY31" fmla="*/ 1631215 h 1631215"/>
              <a:gd name="csX32" fmla="*/ 2254287 w 10093824"/>
              <a:gd name="csY32" fmla="*/ 1631215 h 1631215"/>
              <a:gd name="csX33" fmla="*/ 1884180 w 10093824"/>
              <a:gd name="csY33" fmla="*/ 1631215 h 1631215"/>
              <a:gd name="csX34" fmla="*/ 1009382 w 10093824"/>
              <a:gd name="csY34" fmla="*/ 1631215 h 1631215"/>
              <a:gd name="csX35" fmla="*/ 0 w 10093824"/>
              <a:gd name="csY35" fmla="*/ 1631215 h 1631215"/>
              <a:gd name="csX36" fmla="*/ 0 w 10093824"/>
              <a:gd name="csY36" fmla="*/ 1071165 h 1631215"/>
              <a:gd name="csX37" fmla="*/ 0 w 10093824"/>
              <a:gd name="csY37" fmla="*/ 494802 h 1631215"/>
              <a:gd name="csX38" fmla="*/ 0 w 10093824"/>
              <a:gd name="csY38" fmla="*/ 0 h 16312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093824" h="1631215" fill="none" extrusionOk="0">
                <a:moveTo>
                  <a:pt x="0" y="0"/>
                </a:moveTo>
                <a:cubicBezTo>
                  <a:pt x="94365" y="11809"/>
                  <a:pt x="251166" y="-4638"/>
                  <a:pt x="370107" y="0"/>
                </a:cubicBezTo>
                <a:cubicBezTo>
                  <a:pt x="489048" y="4638"/>
                  <a:pt x="732196" y="-4817"/>
                  <a:pt x="942090" y="0"/>
                </a:cubicBezTo>
                <a:cubicBezTo>
                  <a:pt x="1151984" y="4817"/>
                  <a:pt x="1160071" y="17884"/>
                  <a:pt x="1312197" y="0"/>
                </a:cubicBezTo>
                <a:cubicBezTo>
                  <a:pt x="1464323" y="-17884"/>
                  <a:pt x="1924173" y="-10811"/>
                  <a:pt x="2086057" y="0"/>
                </a:cubicBezTo>
                <a:cubicBezTo>
                  <a:pt x="2247941" y="10811"/>
                  <a:pt x="2332876" y="7264"/>
                  <a:pt x="2557102" y="0"/>
                </a:cubicBezTo>
                <a:cubicBezTo>
                  <a:pt x="2781329" y="-7264"/>
                  <a:pt x="2963725" y="-24497"/>
                  <a:pt x="3129085" y="0"/>
                </a:cubicBezTo>
                <a:cubicBezTo>
                  <a:pt x="3294445" y="24497"/>
                  <a:pt x="3633604" y="-41792"/>
                  <a:pt x="4003884" y="0"/>
                </a:cubicBezTo>
                <a:cubicBezTo>
                  <a:pt x="4374164" y="41792"/>
                  <a:pt x="4658464" y="6406"/>
                  <a:pt x="4878682" y="0"/>
                </a:cubicBezTo>
                <a:cubicBezTo>
                  <a:pt x="5098900" y="-6406"/>
                  <a:pt x="5079748" y="-9839"/>
                  <a:pt x="5248788" y="0"/>
                </a:cubicBezTo>
                <a:cubicBezTo>
                  <a:pt x="5417828" y="9839"/>
                  <a:pt x="5745593" y="31468"/>
                  <a:pt x="5921710" y="0"/>
                </a:cubicBezTo>
                <a:cubicBezTo>
                  <a:pt x="6097827" y="-31468"/>
                  <a:pt x="6414352" y="2237"/>
                  <a:pt x="6796508" y="0"/>
                </a:cubicBezTo>
                <a:cubicBezTo>
                  <a:pt x="7178664" y="-2237"/>
                  <a:pt x="7326402" y="-20001"/>
                  <a:pt x="7469430" y="0"/>
                </a:cubicBezTo>
                <a:cubicBezTo>
                  <a:pt x="7612458" y="20001"/>
                  <a:pt x="7879403" y="5629"/>
                  <a:pt x="8142351" y="0"/>
                </a:cubicBezTo>
                <a:cubicBezTo>
                  <a:pt x="8405299" y="-5629"/>
                  <a:pt x="8536211" y="-26485"/>
                  <a:pt x="8815273" y="0"/>
                </a:cubicBezTo>
                <a:cubicBezTo>
                  <a:pt x="9094335" y="26485"/>
                  <a:pt x="9237634" y="24644"/>
                  <a:pt x="9488195" y="0"/>
                </a:cubicBezTo>
                <a:cubicBezTo>
                  <a:pt x="9738756" y="-24644"/>
                  <a:pt x="9930519" y="-22701"/>
                  <a:pt x="10093824" y="0"/>
                </a:cubicBezTo>
                <a:cubicBezTo>
                  <a:pt x="10108500" y="242380"/>
                  <a:pt x="10095952" y="415295"/>
                  <a:pt x="10093824" y="543738"/>
                </a:cubicBezTo>
                <a:cubicBezTo>
                  <a:pt x="10091696" y="672181"/>
                  <a:pt x="10084756" y="921055"/>
                  <a:pt x="10093824" y="1038540"/>
                </a:cubicBezTo>
                <a:cubicBezTo>
                  <a:pt x="10102892" y="1156025"/>
                  <a:pt x="10095128" y="1352992"/>
                  <a:pt x="10093824" y="1631215"/>
                </a:cubicBezTo>
                <a:cubicBezTo>
                  <a:pt x="9895527" y="1644825"/>
                  <a:pt x="9804498" y="1657866"/>
                  <a:pt x="9521841" y="1631215"/>
                </a:cubicBezTo>
                <a:cubicBezTo>
                  <a:pt x="9239184" y="1604564"/>
                  <a:pt x="9133015" y="1603901"/>
                  <a:pt x="8848919" y="1631215"/>
                </a:cubicBezTo>
                <a:cubicBezTo>
                  <a:pt x="8564823" y="1658529"/>
                  <a:pt x="8602002" y="1627488"/>
                  <a:pt x="8377874" y="1631215"/>
                </a:cubicBezTo>
                <a:cubicBezTo>
                  <a:pt x="8153746" y="1634942"/>
                  <a:pt x="8188425" y="1628101"/>
                  <a:pt x="8007767" y="1631215"/>
                </a:cubicBezTo>
                <a:cubicBezTo>
                  <a:pt x="7827109" y="1634329"/>
                  <a:pt x="7536114" y="1594540"/>
                  <a:pt x="7132969" y="1631215"/>
                </a:cubicBezTo>
                <a:cubicBezTo>
                  <a:pt x="6729824" y="1667890"/>
                  <a:pt x="6677502" y="1615483"/>
                  <a:pt x="6560986" y="1631215"/>
                </a:cubicBezTo>
                <a:cubicBezTo>
                  <a:pt x="6444470" y="1646947"/>
                  <a:pt x="6268305" y="1626236"/>
                  <a:pt x="5989002" y="1631215"/>
                </a:cubicBezTo>
                <a:cubicBezTo>
                  <a:pt x="5709699" y="1636194"/>
                  <a:pt x="5505460" y="1625608"/>
                  <a:pt x="5215142" y="1631215"/>
                </a:cubicBezTo>
                <a:cubicBezTo>
                  <a:pt x="4924824" y="1636822"/>
                  <a:pt x="4963257" y="1615914"/>
                  <a:pt x="4744097" y="1631215"/>
                </a:cubicBezTo>
                <a:cubicBezTo>
                  <a:pt x="4524937" y="1646516"/>
                  <a:pt x="4337442" y="1614579"/>
                  <a:pt x="4071176" y="1631215"/>
                </a:cubicBezTo>
                <a:cubicBezTo>
                  <a:pt x="3804910" y="1647851"/>
                  <a:pt x="3627035" y="1647618"/>
                  <a:pt x="3398254" y="1631215"/>
                </a:cubicBezTo>
                <a:cubicBezTo>
                  <a:pt x="3169473" y="1614812"/>
                  <a:pt x="3025340" y="1597693"/>
                  <a:pt x="2725332" y="1631215"/>
                </a:cubicBezTo>
                <a:cubicBezTo>
                  <a:pt x="2425324" y="1664737"/>
                  <a:pt x="2446210" y="1635772"/>
                  <a:pt x="2254287" y="1631215"/>
                </a:cubicBezTo>
                <a:cubicBezTo>
                  <a:pt x="2062365" y="1626658"/>
                  <a:pt x="2027105" y="1634815"/>
                  <a:pt x="1884180" y="1631215"/>
                </a:cubicBezTo>
                <a:cubicBezTo>
                  <a:pt x="1741255" y="1627615"/>
                  <a:pt x="1346578" y="1670125"/>
                  <a:pt x="1009382" y="1631215"/>
                </a:cubicBezTo>
                <a:cubicBezTo>
                  <a:pt x="672186" y="1592305"/>
                  <a:pt x="202595" y="1662622"/>
                  <a:pt x="0" y="1631215"/>
                </a:cubicBezTo>
                <a:cubicBezTo>
                  <a:pt x="-22575" y="1354644"/>
                  <a:pt x="-13021" y="1210208"/>
                  <a:pt x="0" y="1071165"/>
                </a:cubicBezTo>
                <a:cubicBezTo>
                  <a:pt x="13021" y="932122"/>
                  <a:pt x="-10432" y="683101"/>
                  <a:pt x="0" y="494802"/>
                </a:cubicBezTo>
                <a:cubicBezTo>
                  <a:pt x="10432" y="306503"/>
                  <a:pt x="-19212" y="177355"/>
                  <a:pt x="0" y="0"/>
                </a:cubicBezTo>
                <a:close/>
              </a:path>
              <a:path w="10093824" h="1631215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9547" y="275702"/>
                  <a:pt x="10114774" y="294812"/>
                  <a:pt x="10093824" y="576363"/>
                </a:cubicBezTo>
                <a:cubicBezTo>
                  <a:pt x="10072874" y="857914"/>
                  <a:pt x="10098574" y="1018734"/>
                  <a:pt x="10093824" y="1136413"/>
                </a:cubicBezTo>
                <a:cubicBezTo>
                  <a:pt x="10089075" y="1254092"/>
                  <a:pt x="10103192" y="1471488"/>
                  <a:pt x="10093824" y="1631215"/>
                </a:cubicBezTo>
                <a:cubicBezTo>
                  <a:pt x="9735474" y="1640477"/>
                  <a:pt x="9623004" y="1652375"/>
                  <a:pt x="9319964" y="1631215"/>
                </a:cubicBezTo>
                <a:cubicBezTo>
                  <a:pt x="9016924" y="1610055"/>
                  <a:pt x="8841620" y="1615292"/>
                  <a:pt x="8647043" y="1631215"/>
                </a:cubicBezTo>
                <a:cubicBezTo>
                  <a:pt x="8452466" y="1647138"/>
                  <a:pt x="8190698" y="1640467"/>
                  <a:pt x="8075059" y="1631215"/>
                </a:cubicBezTo>
                <a:cubicBezTo>
                  <a:pt x="7959420" y="1621963"/>
                  <a:pt x="7735281" y="1632537"/>
                  <a:pt x="7604014" y="1631215"/>
                </a:cubicBezTo>
                <a:cubicBezTo>
                  <a:pt x="7472747" y="1629893"/>
                  <a:pt x="7300452" y="1644531"/>
                  <a:pt x="7032031" y="1631215"/>
                </a:cubicBezTo>
                <a:cubicBezTo>
                  <a:pt x="6763610" y="1617899"/>
                  <a:pt x="6591036" y="1616335"/>
                  <a:pt x="6258171" y="1631215"/>
                </a:cubicBezTo>
                <a:cubicBezTo>
                  <a:pt x="5925306" y="1646095"/>
                  <a:pt x="6008170" y="1622979"/>
                  <a:pt x="5888064" y="1631215"/>
                </a:cubicBezTo>
                <a:cubicBezTo>
                  <a:pt x="5767958" y="1639451"/>
                  <a:pt x="5502769" y="1599793"/>
                  <a:pt x="5215142" y="1631215"/>
                </a:cubicBezTo>
                <a:cubicBezTo>
                  <a:pt x="4927515" y="1662637"/>
                  <a:pt x="4991943" y="1630880"/>
                  <a:pt x="4845036" y="1631215"/>
                </a:cubicBezTo>
                <a:cubicBezTo>
                  <a:pt x="4698129" y="1631550"/>
                  <a:pt x="4330851" y="1600649"/>
                  <a:pt x="4071176" y="1631215"/>
                </a:cubicBezTo>
                <a:cubicBezTo>
                  <a:pt x="3811501" y="1661781"/>
                  <a:pt x="3626400" y="1641959"/>
                  <a:pt x="3297316" y="1631215"/>
                </a:cubicBezTo>
                <a:cubicBezTo>
                  <a:pt x="2968232" y="1620471"/>
                  <a:pt x="2776003" y="1595561"/>
                  <a:pt x="2422518" y="1631215"/>
                </a:cubicBezTo>
                <a:cubicBezTo>
                  <a:pt x="2069033" y="1666869"/>
                  <a:pt x="2156588" y="1631989"/>
                  <a:pt x="2052411" y="1631215"/>
                </a:cubicBezTo>
                <a:cubicBezTo>
                  <a:pt x="1948234" y="1630441"/>
                  <a:pt x="1776843" y="1609243"/>
                  <a:pt x="1581366" y="1631215"/>
                </a:cubicBezTo>
                <a:cubicBezTo>
                  <a:pt x="1385890" y="1653187"/>
                  <a:pt x="1000540" y="1608469"/>
                  <a:pt x="807506" y="1631215"/>
                </a:cubicBezTo>
                <a:cubicBezTo>
                  <a:pt x="614472" y="1653961"/>
                  <a:pt x="245364" y="1639067"/>
                  <a:pt x="0" y="1631215"/>
                </a:cubicBezTo>
                <a:cubicBezTo>
                  <a:pt x="22957" y="1513495"/>
                  <a:pt x="-12727" y="1314362"/>
                  <a:pt x="0" y="1087477"/>
                </a:cubicBezTo>
                <a:cubicBezTo>
                  <a:pt x="12727" y="860592"/>
                  <a:pt x="12146" y="792580"/>
                  <a:pt x="0" y="560050"/>
                </a:cubicBezTo>
                <a:cubicBezTo>
                  <a:pt x="-12146" y="327520"/>
                  <a:pt x="18964" y="203768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Give any 2: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Brick oven (wood or coal fired)  baked in front of the fire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Stove (gas or electric)  baked on a pan, pizza stone, or the rack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Grill (electric, gas or charcoal) grill dough, flip, quickly put on topping and cook it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Microwave (not preferred) heat on a pre-heated crisper tray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F48BA-CE0A-DFB6-57C3-62DE1CA0CD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9987" y="415982"/>
            <a:ext cx="8787539" cy="3236050"/>
          </a:xfrm>
          <a:custGeom>
            <a:avLst/>
            <a:gdLst>
              <a:gd name="csX0" fmla="*/ 0 w 8787539"/>
              <a:gd name="csY0" fmla="*/ 0 h 3236050"/>
              <a:gd name="csX1" fmla="*/ 585836 w 8787539"/>
              <a:gd name="csY1" fmla="*/ 0 h 3236050"/>
              <a:gd name="csX2" fmla="*/ 1347423 w 8787539"/>
              <a:gd name="csY2" fmla="*/ 0 h 3236050"/>
              <a:gd name="csX3" fmla="*/ 1669632 w 8787539"/>
              <a:gd name="csY3" fmla="*/ 0 h 3236050"/>
              <a:gd name="csX4" fmla="*/ 2431219 w 8787539"/>
              <a:gd name="csY4" fmla="*/ 0 h 3236050"/>
              <a:gd name="csX5" fmla="*/ 3017055 w 8787539"/>
              <a:gd name="csY5" fmla="*/ 0 h 3236050"/>
              <a:gd name="csX6" fmla="*/ 3427140 w 8787539"/>
              <a:gd name="csY6" fmla="*/ 0 h 3236050"/>
              <a:gd name="csX7" fmla="*/ 3749350 w 8787539"/>
              <a:gd name="csY7" fmla="*/ 0 h 3236050"/>
              <a:gd name="csX8" fmla="*/ 4335186 w 8787539"/>
              <a:gd name="csY8" fmla="*/ 0 h 3236050"/>
              <a:gd name="csX9" fmla="*/ 4833146 w 8787539"/>
              <a:gd name="csY9" fmla="*/ 0 h 3236050"/>
              <a:gd name="csX10" fmla="*/ 5594733 w 8787539"/>
              <a:gd name="csY10" fmla="*/ 0 h 3236050"/>
              <a:gd name="csX11" fmla="*/ 6004818 w 8787539"/>
              <a:gd name="csY11" fmla="*/ 0 h 3236050"/>
              <a:gd name="csX12" fmla="*/ 6327028 w 8787539"/>
              <a:gd name="csY12" fmla="*/ 0 h 3236050"/>
              <a:gd name="csX13" fmla="*/ 6737113 w 8787539"/>
              <a:gd name="csY13" fmla="*/ 0 h 3236050"/>
              <a:gd name="csX14" fmla="*/ 7147198 w 8787539"/>
              <a:gd name="csY14" fmla="*/ 0 h 3236050"/>
              <a:gd name="csX15" fmla="*/ 7733034 w 8787539"/>
              <a:gd name="csY15" fmla="*/ 0 h 3236050"/>
              <a:gd name="csX16" fmla="*/ 8230995 w 8787539"/>
              <a:gd name="csY16" fmla="*/ 0 h 3236050"/>
              <a:gd name="csX17" fmla="*/ 8787539 w 8787539"/>
              <a:gd name="csY17" fmla="*/ 0 h 3236050"/>
              <a:gd name="csX18" fmla="*/ 8787539 w 8787539"/>
              <a:gd name="csY18" fmla="*/ 539342 h 3236050"/>
              <a:gd name="csX19" fmla="*/ 8787539 w 8787539"/>
              <a:gd name="csY19" fmla="*/ 1078683 h 3236050"/>
              <a:gd name="csX20" fmla="*/ 8787539 w 8787539"/>
              <a:gd name="csY20" fmla="*/ 1553304 h 3236050"/>
              <a:gd name="csX21" fmla="*/ 8787539 w 8787539"/>
              <a:gd name="csY21" fmla="*/ 2157367 h 3236050"/>
              <a:gd name="csX22" fmla="*/ 8787539 w 8787539"/>
              <a:gd name="csY22" fmla="*/ 2631987 h 3236050"/>
              <a:gd name="csX23" fmla="*/ 8787539 w 8787539"/>
              <a:gd name="csY23" fmla="*/ 3236050 h 3236050"/>
              <a:gd name="csX24" fmla="*/ 8289578 w 8787539"/>
              <a:gd name="csY24" fmla="*/ 3236050 h 3236050"/>
              <a:gd name="csX25" fmla="*/ 7791618 w 8787539"/>
              <a:gd name="csY25" fmla="*/ 3236050 h 3236050"/>
              <a:gd name="csX26" fmla="*/ 7117907 w 8787539"/>
              <a:gd name="csY26" fmla="*/ 3236050 h 3236050"/>
              <a:gd name="csX27" fmla="*/ 6444195 w 8787539"/>
              <a:gd name="csY27" fmla="*/ 3236050 h 3236050"/>
              <a:gd name="csX28" fmla="*/ 5770484 w 8787539"/>
              <a:gd name="csY28" fmla="*/ 3236050 h 3236050"/>
              <a:gd name="csX29" fmla="*/ 5448274 w 8787539"/>
              <a:gd name="csY29" fmla="*/ 3236050 h 3236050"/>
              <a:gd name="csX30" fmla="*/ 4950314 w 8787539"/>
              <a:gd name="csY30" fmla="*/ 3236050 h 3236050"/>
              <a:gd name="csX31" fmla="*/ 4540228 w 8787539"/>
              <a:gd name="csY31" fmla="*/ 3236050 h 3236050"/>
              <a:gd name="csX32" fmla="*/ 3866517 w 8787539"/>
              <a:gd name="csY32" fmla="*/ 3236050 h 3236050"/>
              <a:gd name="csX33" fmla="*/ 3368557 w 8787539"/>
              <a:gd name="csY33" fmla="*/ 3236050 h 3236050"/>
              <a:gd name="csX34" fmla="*/ 2606970 w 8787539"/>
              <a:gd name="csY34" fmla="*/ 3236050 h 3236050"/>
              <a:gd name="csX35" fmla="*/ 1845383 w 8787539"/>
              <a:gd name="csY35" fmla="*/ 3236050 h 3236050"/>
              <a:gd name="csX36" fmla="*/ 1435298 w 8787539"/>
              <a:gd name="csY36" fmla="*/ 3236050 h 3236050"/>
              <a:gd name="csX37" fmla="*/ 761587 w 8787539"/>
              <a:gd name="csY37" fmla="*/ 3236050 h 3236050"/>
              <a:gd name="csX38" fmla="*/ 0 w 8787539"/>
              <a:gd name="csY38" fmla="*/ 3236050 h 3236050"/>
              <a:gd name="csX39" fmla="*/ 0 w 8787539"/>
              <a:gd name="csY39" fmla="*/ 2761429 h 3236050"/>
              <a:gd name="csX40" fmla="*/ 0 w 8787539"/>
              <a:gd name="csY40" fmla="*/ 2222088 h 3236050"/>
              <a:gd name="csX41" fmla="*/ 0 w 8787539"/>
              <a:gd name="csY41" fmla="*/ 1682746 h 3236050"/>
              <a:gd name="csX42" fmla="*/ 0 w 8787539"/>
              <a:gd name="csY42" fmla="*/ 1208125 h 3236050"/>
              <a:gd name="csX43" fmla="*/ 0 w 8787539"/>
              <a:gd name="csY43" fmla="*/ 636423 h 3236050"/>
              <a:gd name="csX44" fmla="*/ 0 w 8787539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787539" h="3236050" fill="none" extrusionOk="0">
                <a:moveTo>
                  <a:pt x="0" y="0"/>
                </a:moveTo>
                <a:cubicBezTo>
                  <a:pt x="152224" y="-66143"/>
                  <a:pt x="399500" y="14988"/>
                  <a:pt x="585836" y="0"/>
                </a:cubicBezTo>
                <a:cubicBezTo>
                  <a:pt x="772172" y="-14988"/>
                  <a:pt x="1120332" y="537"/>
                  <a:pt x="1347423" y="0"/>
                </a:cubicBezTo>
                <a:cubicBezTo>
                  <a:pt x="1574514" y="-537"/>
                  <a:pt x="1513211" y="20334"/>
                  <a:pt x="1669632" y="0"/>
                </a:cubicBezTo>
                <a:cubicBezTo>
                  <a:pt x="1826053" y="-20334"/>
                  <a:pt x="2166540" y="88014"/>
                  <a:pt x="2431219" y="0"/>
                </a:cubicBezTo>
                <a:cubicBezTo>
                  <a:pt x="2695898" y="-88014"/>
                  <a:pt x="2756576" y="62539"/>
                  <a:pt x="3017055" y="0"/>
                </a:cubicBezTo>
                <a:cubicBezTo>
                  <a:pt x="3277534" y="-62539"/>
                  <a:pt x="3261012" y="3131"/>
                  <a:pt x="3427140" y="0"/>
                </a:cubicBezTo>
                <a:cubicBezTo>
                  <a:pt x="3593269" y="-3131"/>
                  <a:pt x="3626381" y="5945"/>
                  <a:pt x="3749350" y="0"/>
                </a:cubicBezTo>
                <a:cubicBezTo>
                  <a:pt x="3872319" y="-5945"/>
                  <a:pt x="4083350" y="34090"/>
                  <a:pt x="4335186" y="0"/>
                </a:cubicBezTo>
                <a:cubicBezTo>
                  <a:pt x="4587022" y="-34090"/>
                  <a:pt x="4641133" y="42228"/>
                  <a:pt x="4833146" y="0"/>
                </a:cubicBezTo>
                <a:cubicBezTo>
                  <a:pt x="5025159" y="-42228"/>
                  <a:pt x="5268209" y="30740"/>
                  <a:pt x="5594733" y="0"/>
                </a:cubicBezTo>
                <a:cubicBezTo>
                  <a:pt x="5921257" y="-30740"/>
                  <a:pt x="5849787" y="8056"/>
                  <a:pt x="6004818" y="0"/>
                </a:cubicBezTo>
                <a:cubicBezTo>
                  <a:pt x="6159849" y="-8056"/>
                  <a:pt x="6193907" y="16563"/>
                  <a:pt x="6327028" y="0"/>
                </a:cubicBezTo>
                <a:cubicBezTo>
                  <a:pt x="6460149" y="-16563"/>
                  <a:pt x="6596068" y="37375"/>
                  <a:pt x="6737113" y="0"/>
                </a:cubicBezTo>
                <a:cubicBezTo>
                  <a:pt x="6878159" y="-37375"/>
                  <a:pt x="6962930" y="37783"/>
                  <a:pt x="7147198" y="0"/>
                </a:cubicBezTo>
                <a:cubicBezTo>
                  <a:pt x="7331466" y="-37783"/>
                  <a:pt x="7593970" y="18388"/>
                  <a:pt x="7733034" y="0"/>
                </a:cubicBezTo>
                <a:cubicBezTo>
                  <a:pt x="7872098" y="-18388"/>
                  <a:pt x="8120419" y="22894"/>
                  <a:pt x="8230995" y="0"/>
                </a:cubicBezTo>
                <a:cubicBezTo>
                  <a:pt x="8341571" y="-22894"/>
                  <a:pt x="8550248" y="29886"/>
                  <a:pt x="8787539" y="0"/>
                </a:cubicBezTo>
                <a:cubicBezTo>
                  <a:pt x="8834785" y="166041"/>
                  <a:pt x="8782616" y="397412"/>
                  <a:pt x="8787539" y="539342"/>
                </a:cubicBezTo>
                <a:cubicBezTo>
                  <a:pt x="8792462" y="681272"/>
                  <a:pt x="8765704" y="815163"/>
                  <a:pt x="8787539" y="1078683"/>
                </a:cubicBezTo>
                <a:cubicBezTo>
                  <a:pt x="8809374" y="1342203"/>
                  <a:pt x="8738729" y="1397984"/>
                  <a:pt x="8787539" y="1553304"/>
                </a:cubicBezTo>
                <a:cubicBezTo>
                  <a:pt x="8836349" y="1708624"/>
                  <a:pt x="8773823" y="2021818"/>
                  <a:pt x="8787539" y="2157367"/>
                </a:cubicBezTo>
                <a:cubicBezTo>
                  <a:pt x="8801255" y="2292916"/>
                  <a:pt x="8772466" y="2482472"/>
                  <a:pt x="8787539" y="2631987"/>
                </a:cubicBezTo>
                <a:cubicBezTo>
                  <a:pt x="8802612" y="2781502"/>
                  <a:pt x="8759926" y="3007928"/>
                  <a:pt x="8787539" y="3236050"/>
                </a:cubicBezTo>
                <a:cubicBezTo>
                  <a:pt x="8610508" y="3237357"/>
                  <a:pt x="8457888" y="3180299"/>
                  <a:pt x="8289578" y="3236050"/>
                </a:cubicBezTo>
                <a:cubicBezTo>
                  <a:pt x="8121268" y="3291801"/>
                  <a:pt x="7900920" y="3179038"/>
                  <a:pt x="7791618" y="3236050"/>
                </a:cubicBezTo>
                <a:cubicBezTo>
                  <a:pt x="7682316" y="3293062"/>
                  <a:pt x="7427579" y="3206742"/>
                  <a:pt x="7117907" y="3236050"/>
                </a:cubicBezTo>
                <a:cubicBezTo>
                  <a:pt x="6808235" y="3265358"/>
                  <a:pt x="6770297" y="3220753"/>
                  <a:pt x="6444195" y="3236050"/>
                </a:cubicBezTo>
                <a:cubicBezTo>
                  <a:pt x="6118093" y="3251347"/>
                  <a:pt x="5965298" y="3168301"/>
                  <a:pt x="5770484" y="3236050"/>
                </a:cubicBezTo>
                <a:cubicBezTo>
                  <a:pt x="5575670" y="3303799"/>
                  <a:pt x="5588505" y="3224366"/>
                  <a:pt x="5448274" y="3236050"/>
                </a:cubicBezTo>
                <a:cubicBezTo>
                  <a:pt x="5308043" y="3247734"/>
                  <a:pt x="5161362" y="3226179"/>
                  <a:pt x="4950314" y="3236050"/>
                </a:cubicBezTo>
                <a:cubicBezTo>
                  <a:pt x="4739266" y="3245921"/>
                  <a:pt x="4633675" y="3209104"/>
                  <a:pt x="4540228" y="3236050"/>
                </a:cubicBezTo>
                <a:cubicBezTo>
                  <a:pt x="4446781" y="3262996"/>
                  <a:pt x="4036389" y="3187318"/>
                  <a:pt x="3866517" y="3236050"/>
                </a:cubicBezTo>
                <a:cubicBezTo>
                  <a:pt x="3696645" y="3284782"/>
                  <a:pt x="3593979" y="3176436"/>
                  <a:pt x="3368557" y="3236050"/>
                </a:cubicBezTo>
                <a:cubicBezTo>
                  <a:pt x="3143135" y="3295664"/>
                  <a:pt x="2943426" y="3176005"/>
                  <a:pt x="2606970" y="3236050"/>
                </a:cubicBezTo>
                <a:cubicBezTo>
                  <a:pt x="2270514" y="3296095"/>
                  <a:pt x="2215824" y="3153192"/>
                  <a:pt x="1845383" y="3236050"/>
                </a:cubicBezTo>
                <a:cubicBezTo>
                  <a:pt x="1474942" y="3318908"/>
                  <a:pt x="1565116" y="3197688"/>
                  <a:pt x="1435298" y="3236050"/>
                </a:cubicBezTo>
                <a:cubicBezTo>
                  <a:pt x="1305481" y="3274412"/>
                  <a:pt x="1075352" y="3174603"/>
                  <a:pt x="761587" y="3236050"/>
                </a:cubicBezTo>
                <a:cubicBezTo>
                  <a:pt x="447822" y="3297497"/>
                  <a:pt x="177132" y="3217743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787539" h="3236050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796573" y="141471"/>
                  <a:pt x="8744783" y="313309"/>
                  <a:pt x="8787539" y="506981"/>
                </a:cubicBezTo>
                <a:cubicBezTo>
                  <a:pt x="8830295" y="700653"/>
                  <a:pt x="8784101" y="814918"/>
                  <a:pt x="8787539" y="1046323"/>
                </a:cubicBezTo>
                <a:cubicBezTo>
                  <a:pt x="8790977" y="1277728"/>
                  <a:pt x="8743623" y="1506518"/>
                  <a:pt x="8787539" y="1650386"/>
                </a:cubicBezTo>
                <a:cubicBezTo>
                  <a:pt x="8831455" y="1794254"/>
                  <a:pt x="8739455" y="2072779"/>
                  <a:pt x="8787539" y="2254448"/>
                </a:cubicBezTo>
                <a:cubicBezTo>
                  <a:pt x="8835623" y="2436117"/>
                  <a:pt x="8680292" y="2987058"/>
                  <a:pt x="8787539" y="3236050"/>
                </a:cubicBezTo>
                <a:cubicBezTo>
                  <a:pt x="8714302" y="3237015"/>
                  <a:pt x="8614203" y="3204729"/>
                  <a:pt x="8465329" y="3236050"/>
                </a:cubicBezTo>
                <a:cubicBezTo>
                  <a:pt x="8316455" y="3267371"/>
                  <a:pt x="8071389" y="3225606"/>
                  <a:pt x="7791618" y="3236050"/>
                </a:cubicBezTo>
                <a:cubicBezTo>
                  <a:pt x="7511847" y="3246494"/>
                  <a:pt x="7468131" y="3209286"/>
                  <a:pt x="7205782" y="3236050"/>
                </a:cubicBezTo>
                <a:cubicBezTo>
                  <a:pt x="6943433" y="3262814"/>
                  <a:pt x="6875188" y="3209406"/>
                  <a:pt x="6619946" y="3236050"/>
                </a:cubicBezTo>
                <a:cubicBezTo>
                  <a:pt x="6364704" y="3262694"/>
                  <a:pt x="6349196" y="3227203"/>
                  <a:pt x="6121986" y="3236050"/>
                </a:cubicBezTo>
                <a:cubicBezTo>
                  <a:pt x="5894776" y="3244897"/>
                  <a:pt x="5910801" y="3203204"/>
                  <a:pt x="5799776" y="3236050"/>
                </a:cubicBezTo>
                <a:cubicBezTo>
                  <a:pt x="5688751" y="3268896"/>
                  <a:pt x="5380530" y="3156390"/>
                  <a:pt x="5126064" y="3236050"/>
                </a:cubicBezTo>
                <a:cubicBezTo>
                  <a:pt x="4871598" y="3315710"/>
                  <a:pt x="4758222" y="3230987"/>
                  <a:pt x="4540228" y="3236050"/>
                </a:cubicBezTo>
                <a:cubicBezTo>
                  <a:pt x="4322234" y="3241113"/>
                  <a:pt x="4332230" y="3216100"/>
                  <a:pt x="4130143" y="3236050"/>
                </a:cubicBezTo>
                <a:cubicBezTo>
                  <a:pt x="3928056" y="3256000"/>
                  <a:pt x="3907731" y="3189295"/>
                  <a:pt x="3720058" y="3236050"/>
                </a:cubicBezTo>
                <a:cubicBezTo>
                  <a:pt x="3532386" y="3282805"/>
                  <a:pt x="3268831" y="3177644"/>
                  <a:pt x="3134222" y="3236050"/>
                </a:cubicBezTo>
                <a:cubicBezTo>
                  <a:pt x="2999613" y="3294456"/>
                  <a:pt x="2746871" y="3186194"/>
                  <a:pt x="2372636" y="3236050"/>
                </a:cubicBezTo>
                <a:cubicBezTo>
                  <a:pt x="1998401" y="3285906"/>
                  <a:pt x="2074113" y="3189200"/>
                  <a:pt x="1874675" y="3236050"/>
                </a:cubicBezTo>
                <a:cubicBezTo>
                  <a:pt x="1675237" y="3282900"/>
                  <a:pt x="1636972" y="3224280"/>
                  <a:pt x="1552465" y="3236050"/>
                </a:cubicBezTo>
                <a:cubicBezTo>
                  <a:pt x="1467958" y="3247820"/>
                  <a:pt x="1051981" y="3234386"/>
                  <a:pt x="790879" y="3236050"/>
                </a:cubicBezTo>
                <a:cubicBezTo>
                  <a:pt x="529777" y="3237714"/>
                  <a:pt x="393116" y="3149160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What are 2 different ways to bake a pizza?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Describe how it is baked in each method.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66CD6A-FA1D-7189-18C8-15F658F51F8C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2F18C3-7234-B1DD-4A83-6589A67391AD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B2CE56AF-F4CE-5133-9775-1C15DEB74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7086" y="4901079"/>
            <a:ext cx="2114914" cy="1741694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46A62088-61FD-D33F-336A-BFEEA5B1F8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665666" y="415982"/>
            <a:ext cx="2526334" cy="2475370"/>
          </a:xfrm>
          <a:prstGeom prst="ellipse">
            <a:avLst/>
          </a:prstGeom>
        </p:spPr>
      </p:pic>
      <p:pic>
        <p:nvPicPr>
          <p:cNvPr id="3" name="Picture 2" descr="Brick Oven with Pizza - The Pinnacle List">
            <a:extLst>
              <a:ext uri="{FF2B5EF4-FFF2-40B4-BE49-F238E27FC236}">
                <a16:creationId xmlns:a16="http://schemas.microsoft.com/office/drawing/2014/main" id="{234A7029-C6F0-E191-4DF7-83C2C4E99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387" y="2258547"/>
            <a:ext cx="3236622" cy="2093250"/>
          </a:xfrm>
          <a:prstGeom prst="rect">
            <a:avLst/>
          </a:prstGeom>
        </p:spPr>
      </p:pic>
      <p:pic>
        <p:nvPicPr>
          <p:cNvPr id="9" name="Picture 8" descr="Pizza Oven Temperature (+ Pizza Reheat Oven Temp) - IzzyCooking">
            <a:extLst>
              <a:ext uri="{FF2B5EF4-FFF2-40B4-BE49-F238E27FC236}">
                <a16:creationId xmlns:a16="http://schemas.microsoft.com/office/drawing/2014/main" id="{CC505587-C81D-D9B5-FCE3-A40E4608AB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9788" y="2766778"/>
            <a:ext cx="2926592" cy="1951061"/>
          </a:xfrm>
          <a:prstGeom prst="rect">
            <a:avLst/>
          </a:prstGeom>
        </p:spPr>
      </p:pic>
      <p:pic>
        <p:nvPicPr>
          <p:cNvPr id="12" name="Picture 11" descr="Can You Put Leftover Boxes In The Microwave at Jayne Griffin blog">
            <a:extLst>
              <a:ext uri="{FF2B5EF4-FFF2-40B4-BE49-F238E27FC236}">
                <a16:creationId xmlns:a16="http://schemas.microsoft.com/office/drawing/2014/main" id="{A46B2F9F-F7D4-6ADE-0FD9-E8CFC6B428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29672" y="3178242"/>
            <a:ext cx="2899941" cy="1631217"/>
          </a:xfrm>
          <a:prstGeom prst="rect">
            <a:avLst/>
          </a:prstGeom>
        </p:spPr>
      </p:pic>
      <p:pic>
        <p:nvPicPr>
          <p:cNvPr id="11" name="Picture 10" descr="How to grill pizza perfectly on a gas or charcoal grill - A Dash of Compassion">
            <a:extLst>
              <a:ext uri="{FF2B5EF4-FFF2-40B4-BE49-F238E27FC236}">
                <a16:creationId xmlns:a16="http://schemas.microsoft.com/office/drawing/2014/main" id="{378F4BCE-2080-63EB-0BAB-D518A4EC9F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8246" y="2256656"/>
            <a:ext cx="2926593" cy="165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1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8673E2-000F-B6F4-F04B-DE1DAE9E6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2F5B6B43-D62B-F5F5-DEBA-562E658EF9F4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07C149-2FB5-5060-C3DB-14A621D52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752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</a:t>
            </a:r>
            <a:br>
              <a:rPr lang="en-US" sz="2400" dirty="0">
                <a:solidFill>
                  <a:srgbClr val="FF0000"/>
                </a:solidFill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6E536-3E62-7679-DBCA-CE3E93D78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What is the ideal temperature to cook pizza</a:t>
            </a: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if you use a wood oven?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752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450-500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626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39D8A3-7482-E0E9-8CD7-D6692FBBCFF1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9A6B6B-9F5F-27AF-E39D-8A8CF9B1640C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46FEDE6E-A40A-F7BA-169D-CBE6B40F06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CDDADF60-5701-CD4A-0C5B-EBD26989F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358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12333-5FBC-E2CB-622E-A2087699C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6D67691-90FB-785B-5328-2DE411FDBDDB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50507C-D450-FB81-DFF1-B995DBFD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450-500</a:t>
            </a:r>
            <a:r>
              <a:rPr lang="en-US" sz="2400" dirty="0">
                <a:solidFill>
                  <a:schemeClr val="bg1"/>
                </a:solidFill>
                <a:sym typeface="Symbol" panose="05050102010706020507" pitchFamily="18" charset="2"/>
              </a:rPr>
              <a:t>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76A06-0EA7-6846-0C13-93FA5E434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787539" cy="3236050"/>
          </a:xfrm>
          <a:custGeom>
            <a:avLst/>
            <a:gdLst>
              <a:gd name="csX0" fmla="*/ 0 w 8787539"/>
              <a:gd name="csY0" fmla="*/ 0 h 3236050"/>
              <a:gd name="csX1" fmla="*/ 585836 w 8787539"/>
              <a:gd name="csY1" fmla="*/ 0 h 3236050"/>
              <a:gd name="csX2" fmla="*/ 1347423 w 8787539"/>
              <a:gd name="csY2" fmla="*/ 0 h 3236050"/>
              <a:gd name="csX3" fmla="*/ 1669632 w 8787539"/>
              <a:gd name="csY3" fmla="*/ 0 h 3236050"/>
              <a:gd name="csX4" fmla="*/ 2431219 w 8787539"/>
              <a:gd name="csY4" fmla="*/ 0 h 3236050"/>
              <a:gd name="csX5" fmla="*/ 3017055 w 8787539"/>
              <a:gd name="csY5" fmla="*/ 0 h 3236050"/>
              <a:gd name="csX6" fmla="*/ 3427140 w 8787539"/>
              <a:gd name="csY6" fmla="*/ 0 h 3236050"/>
              <a:gd name="csX7" fmla="*/ 3749350 w 8787539"/>
              <a:gd name="csY7" fmla="*/ 0 h 3236050"/>
              <a:gd name="csX8" fmla="*/ 4335186 w 8787539"/>
              <a:gd name="csY8" fmla="*/ 0 h 3236050"/>
              <a:gd name="csX9" fmla="*/ 4833146 w 8787539"/>
              <a:gd name="csY9" fmla="*/ 0 h 3236050"/>
              <a:gd name="csX10" fmla="*/ 5594733 w 8787539"/>
              <a:gd name="csY10" fmla="*/ 0 h 3236050"/>
              <a:gd name="csX11" fmla="*/ 6004818 w 8787539"/>
              <a:gd name="csY11" fmla="*/ 0 h 3236050"/>
              <a:gd name="csX12" fmla="*/ 6327028 w 8787539"/>
              <a:gd name="csY12" fmla="*/ 0 h 3236050"/>
              <a:gd name="csX13" fmla="*/ 6737113 w 8787539"/>
              <a:gd name="csY13" fmla="*/ 0 h 3236050"/>
              <a:gd name="csX14" fmla="*/ 7147198 w 8787539"/>
              <a:gd name="csY14" fmla="*/ 0 h 3236050"/>
              <a:gd name="csX15" fmla="*/ 7733034 w 8787539"/>
              <a:gd name="csY15" fmla="*/ 0 h 3236050"/>
              <a:gd name="csX16" fmla="*/ 8230995 w 8787539"/>
              <a:gd name="csY16" fmla="*/ 0 h 3236050"/>
              <a:gd name="csX17" fmla="*/ 8787539 w 8787539"/>
              <a:gd name="csY17" fmla="*/ 0 h 3236050"/>
              <a:gd name="csX18" fmla="*/ 8787539 w 8787539"/>
              <a:gd name="csY18" fmla="*/ 539342 h 3236050"/>
              <a:gd name="csX19" fmla="*/ 8787539 w 8787539"/>
              <a:gd name="csY19" fmla="*/ 1078683 h 3236050"/>
              <a:gd name="csX20" fmla="*/ 8787539 w 8787539"/>
              <a:gd name="csY20" fmla="*/ 1553304 h 3236050"/>
              <a:gd name="csX21" fmla="*/ 8787539 w 8787539"/>
              <a:gd name="csY21" fmla="*/ 2157367 h 3236050"/>
              <a:gd name="csX22" fmla="*/ 8787539 w 8787539"/>
              <a:gd name="csY22" fmla="*/ 2631987 h 3236050"/>
              <a:gd name="csX23" fmla="*/ 8787539 w 8787539"/>
              <a:gd name="csY23" fmla="*/ 3236050 h 3236050"/>
              <a:gd name="csX24" fmla="*/ 8289578 w 8787539"/>
              <a:gd name="csY24" fmla="*/ 3236050 h 3236050"/>
              <a:gd name="csX25" fmla="*/ 7791618 w 8787539"/>
              <a:gd name="csY25" fmla="*/ 3236050 h 3236050"/>
              <a:gd name="csX26" fmla="*/ 7117907 w 8787539"/>
              <a:gd name="csY26" fmla="*/ 3236050 h 3236050"/>
              <a:gd name="csX27" fmla="*/ 6444195 w 8787539"/>
              <a:gd name="csY27" fmla="*/ 3236050 h 3236050"/>
              <a:gd name="csX28" fmla="*/ 5770484 w 8787539"/>
              <a:gd name="csY28" fmla="*/ 3236050 h 3236050"/>
              <a:gd name="csX29" fmla="*/ 5448274 w 8787539"/>
              <a:gd name="csY29" fmla="*/ 3236050 h 3236050"/>
              <a:gd name="csX30" fmla="*/ 4950314 w 8787539"/>
              <a:gd name="csY30" fmla="*/ 3236050 h 3236050"/>
              <a:gd name="csX31" fmla="*/ 4540228 w 8787539"/>
              <a:gd name="csY31" fmla="*/ 3236050 h 3236050"/>
              <a:gd name="csX32" fmla="*/ 3866517 w 8787539"/>
              <a:gd name="csY32" fmla="*/ 3236050 h 3236050"/>
              <a:gd name="csX33" fmla="*/ 3368557 w 8787539"/>
              <a:gd name="csY33" fmla="*/ 3236050 h 3236050"/>
              <a:gd name="csX34" fmla="*/ 2606970 w 8787539"/>
              <a:gd name="csY34" fmla="*/ 3236050 h 3236050"/>
              <a:gd name="csX35" fmla="*/ 1845383 w 8787539"/>
              <a:gd name="csY35" fmla="*/ 3236050 h 3236050"/>
              <a:gd name="csX36" fmla="*/ 1435298 w 8787539"/>
              <a:gd name="csY36" fmla="*/ 3236050 h 3236050"/>
              <a:gd name="csX37" fmla="*/ 761587 w 8787539"/>
              <a:gd name="csY37" fmla="*/ 3236050 h 3236050"/>
              <a:gd name="csX38" fmla="*/ 0 w 8787539"/>
              <a:gd name="csY38" fmla="*/ 3236050 h 3236050"/>
              <a:gd name="csX39" fmla="*/ 0 w 8787539"/>
              <a:gd name="csY39" fmla="*/ 2761429 h 3236050"/>
              <a:gd name="csX40" fmla="*/ 0 w 8787539"/>
              <a:gd name="csY40" fmla="*/ 2222088 h 3236050"/>
              <a:gd name="csX41" fmla="*/ 0 w 8787539"/>
              <a:gd name="csY41" fmla="*/ 1682746 h 3236050"/>
              <a:gd name="csX42" fmla="*/ 0 w 8787539"/>
              <a:gd name="csY42" fmla="*/ 1208125 h 3236050"/>
              <a:gd name="csX43" fmla="*/ 0 w 8787539"/>
              <a:gd name="csY43" fmla="*/ 636423 h 3236050"/>
              <a:gd name="csX44" fmla="*/ 0 w 8787539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787539" h="3236050" fill="none" extrusionOk="0">
                <a:moveTo>
                  <a:pt x="0" y="0"/>
                </a:moveTo>
                <a:cubicBezTo>
                  <a:pt x="152224" y="-66143"/>
                  <a:pt x="399500" y="14988"/>
                  <a:pt x="585836" y="0"/>
                </a:cubicBezTo>
                <a:cubicBezTo>
                  <a:pt x="772172" y="-14988"/>
                  <a:pt x="1120332" y="537"/>
                  <a:pt x="1347423" y="0"/>
                </a:cubicBezTo>
                <a:cubicBezTo>
                  <a:pt x="1574514" y="-537"/>
                  <a:pt x="1513211" y="20334"/>
                  <a:pt x="1669632" y="0"/>
                </a:cubicBezTo>
                <a:cubicBezTo>
                  <a:pt x="1826053" y="-20334"/>
                  <a:pt x="2166540" y="88014"/>
                  <a:pt x="2431219" y="0"/>
                </a:cubicBezTo>
                <a:cubicBezTo>
                  <a:pt x="2695898" y="-88014"/>
                  <a:pt x="2756576" y="62539"/>
                  <a:pt x="3017055" y="0"/>
                </a:cubicBezTo>
                <a:cubicBezTo>
                  <a:pt x="3277534" y="-62539"/>
                  <a:pt x="3261012" y="3131"/>
                  <a:pt x="3427140" y="0"/>
                </a:cubicBezTo>
                <a:cubicBezTo>
                  <a:pt x="3593269" y="-3131"/>
                  <a:pt x="3626381" y="5945"/>
                  <a:pt x="3749350" y="0"/>
                </a:cubicBezTo>
                <a:cubicBezTo>
                  <a:pt x="3872319" y="-5945"/>
                  <a:pt x="4083350" y="34090"/>
                  <a:pt x="4335186" y="0"/>
                </a:cubicBezTo>
                <a:cubicBezTo>
                  <a:pt x="4587022" y="-34090"/>
                  <a:pt x="4641133" y="42228"/>
                  <a:pt x="4833146" y="0"/>
                </a:cubicBezTo>
                <a:cubicBezTo>
                  <a:pt x="5025159" y="-42228"/>
                  <a:pt x="5268209" y="30740"/>
                  <a:pt x="5594733" y="0"/>
                </a:cubicBezTo>
                <a:cubicBezTo>
                  <a:pt x="5921257" y="-30740"/>
                  <a:pt x="5849787" y="8056"/>
                  <a:pt x="6004818" y="0"/>
                </a:cubicBezTo>
                <a:cubicBezTo>
                  <a:pt x="6159849" y="-8056"/>
                  <a:pt x="6193907" y="16563"/>
                  <a:pt x="6327028" y="0"/>
                </a:cubicBezTo>
                <a:cubicBezTo>
                  <a:pt x="6460149" y="-16563"/>
                  <a:pt x="6596068" y="37375"/>
                  <a:pt x="6737113" y="0"/>
                </a:cubicBezTo>
                <a:cubicBezTo>
                  <a:pt x="6878159" y="-37375"/>
                  <a:pt x="6962930" y="37783"/>
                  <a:pt x="7147198" y="0"/>
                </a:cubicBezTo>
                <a:cubicBezTo>
                  <a:pt x="7331466" y="-37783"/>
                  <a:pt x="7593970" y="18388"/>
                  <a:pt x="7733034" y="0"/>
                </a:cubicBezTo>
                <a:cubicBezTo>
                  <a:pt x="7872098" y="-18388"/>
                  <a:pt x="8120419" y="22894"/>
                  <a:pt x="8230995" y="0"/>
                </a:cubicBezTo>
                <a:cubicBezTo>
                  <a:pt x="8341571" y="-22894"/>
                  <a:pt x="8550248" y="29886"/>
                  <a:pt x="8787539" y="0"/>
                </a:cubicBezTo>
                <a:cubicBezTo>
                  <a:pt x="8834785" y="166041"/>
                  <a:pt x="8782616" y="397412"/>
                  <a:pt x="8787539" y="539342"/>
                </a:cubicBezTo>
                <a:cubicBezTo>
                  <a:pt x="8792462" y="681272"/>
                  <a:pt x="8765704" y="815163"/>
                  <a:pt x="8787539" y="1078683"/>
                </a:cubicBezTo>
                <a:cubicBezTo>
                  <a:pt x="8809374" y="1342203"/>
                  <a:pt x="8738729" y="1397984"/>
                  <a:pt x="8787539" y="1553304"/>
                </a:cubicBezTo>
                <a:cubicBezTo>
                  <a:pt x="8836349" y="1708624"/>
                  <a:pt x="8773823" y="2021818"/>
                  <a:pt x="8787539" y="2157367"/>
                </a:cubicBezTo>
                <a:cubicBezTo>
                  <a:pt x="8801255" y="2292916"/>
                  <a:pt x="8772466" y="2482472"/>
                  <a:pt x="8787539" y="2631987"/>
                </a:cubicBezTo>
                <a:cubicBezTo>
                  <a:pt x="8802612" y="2781502"/>
                  <a:pt x="8759926" y="3007928"/>
                  <a:pt x="8787539" y="3236050"/>
                </a:cubicBezTo>
                <a:cubicBezTo>
                  <a:pt x="8610508" y="3237357"/>
                  <a:pt x="8457888" y="3180299"/>
                  <a:pt x="8289578" y="3236050"/>
                </a:cubicBezTo>
                <a:cubicBezTo>
                  <a:pt x="8121268" y="3291801"/>
                  <a:pt x="7900920" y="3179038"/>
                  <a:pt x="7791618" y="3236050"/>
                </a:cubicBezTo>
                <a:cubicBezTo>
                  <a:pt x="7682316" y="3293062"/>
                  <a:pt x="7427579" y="3206742"/>
                  <a:pt x="7117907" y="3236050"/>
                </a:cubicBezTo>
                <a:cubicBezTo>
                  <a:pt x="6808235" y="3265358"/>
                  <a:pt x="6770297" y="3220753"/>
                  <a:pt x="6444195" y="3236050"/>
                </a:cubicBezTo>
                <a:cubicBezTo>
                  <a:pt x="6118093" y="3251347"/>
                  <a:pt x="5965298" y="3168301"/>
                  <a:pt x="5770484" y="3236050"/>
                </a:cubicBezTo>
                <a:cubicBezTo>
                  <a:pt x="5575670" y="3303799"/>
                  <a:pt x="5588505" y="3224366"/>
                  <a:pt x="5448274" y="3236050"/>
                </a:cubicBezTo>
                <a:cubicBezTo>
                  <a:pt x="5308043" y="3247734"/>
                  <a:pt x="5161362" y="3226179"/>
                  <a:pt x="4950314" y="3236050"/>
                </a:cubicBezTo>
                <a:cubicBezTo>
                  <a:pt x="4739266" y="3245921"/>
                  <a:pt x="4633675" y="3209104"/>
                  <a:pt x="4540228" y="3236050"/>
                </a:cubicBezTo>
                <a:cubicBezTo>
                  <a:pt x="4446781" y="3262996"/>
                  <a:pt x="4036389" y="3187318"/>
                  <a:pt x="3866517" y="3236050"/>
                </a:cubicBezTo>
                <a:cubicBezTo>
                  <a:pt x="3696645" y="3284782"/>
                  <a:pt x="3593979" y="3176436"/>
                  <a:pt x="3368557" y="3236050"/>
                </a:cubicBezTo>
                <a:cubicBezTo>
                  <a:pt x="3143135" y="3295664"/>
                  <a:pt x="2943426" y="3176005"/>
                  <a:pt x="2606970" y="3236050"/>
                </a:cubicBezTo>
                <a:cubicBezTo>
                  <a:pt x="2270514" y="3296095"/>
                  <a:pt x="2215824" y="3153192"/>
                  <a:pt x="1845383" y="3236050"/>
                </a:cubicBezTo>
                <a:cubicBezTo>
                  <a:pt x="1474942" y="3318908"/>
                  <a:pt x="1565116" y="3197688"/>
                  <a:pt x="1435298" y="3236050"/>
                </a:cubicBezTo>
                <a:cubicBezTo>
                  <a:pt x="1305481" y="3274412"/>
                  <a:pt x="1075352" y="3174603"/>
                  <a:pt x="761587" y="3236050"/>
                </a:cubicBezTo>
                <a:cubicBezTo>
                  <a:pt x="447822" y="3297497"/>
                  <a:pt x="177132" y="3217743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787539" h="3236050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796573" y="141471"/>
                  <a:pt x="8744783" y="313309"/>
                  <a:pt x="8787539" y="506981"/>
                </a:cubicBezTo>
                <a:cubicBezTo>
                  <a:pt x="8830295" y="700653"/>
                  <a:pt x="8784101" y="814918"/>
                  <a:pt x="8787539" y="1046323"/>
                </a:cubicBezTo>
                <a:cubicBezTo>
                  <a:pt x="8790977" y="1277728"/>
                  <a:pt x="8743623" y="1506518"/>
                  <a:pt x="8787539" y="1650386"/>
                </a:cubicBezTo>
                <a:cubicBezTo>
                  <a:pt x="8831455" y="1794254"/>
                  <a:pt x="8739455" y="2072779"/>
                  <a:pt x="8787539" y="2254448"/>
                </a:cubicBezTo>
                <a:cubicBezTo>
                  <a:pt x="8835623" y="2436117"/>
                  <a:pt x="8680292" y="2987058"/>
                  <a:pt x="8787539" y="3236050"/>
                </a:cubicBezTo>
                <a:cubicBezTo>
                  <a:pt x="8714302" y="3237015"/>
                  <a:pt x="8614203" y="3204729"/>
                  <a:pt x="8465329" y="3236050"/>
                </a:cubicBezTo>
                <a:cubicBezTo>
                  <a:pt x="8316455" y="3267371"/>
                  <a:pt x="8071389" y="3225606"/>
                  <a:pt x="7791618" y="3236050"/>
                </a:cubicBezTo>
                <a:cubicBezTo>
                  <a:pt x="7511847" y="3246494"/>
                  <a:pt x="7468131" y="3209286"/>
                  <a:pt x="7205782" y="3236050"/>
                </a:cubicBezTo>
                <a:cubicBezTo>
                  <a:pt x="6943433" y="3262814"/>
                  <a:pt x="6875188" y="3209406"/>
                  <a:pt x="6619946" y="3236050"/>
                </a:cubicBezTo>
                <a:cubicBezTo>
                  <a:pt x="6364704" y="3262694"/>
                  <a:pt x="6349196" y="3227203"/>
                  <a:pt x="6121986" y="3236050"/>
                </a:cubicBezTo>
                <a:cubicBezTo>
                  <a:pt x="5894776" y="3244897"/>
                  <a:pt x="5910801" y="3203204"/>
                  <a:pt x="5799776" y="3236050"/>
                </a:cubicBezTo>
                <a:cubicBezTo>
                  <a:pt x="5688751" y="3268896"/>
                  <a:pt x="5380530" y="3156390"/>
                  <a:pt x="5126064" y="3236050"/>
                </a:cubicBezTo>
                <a:cubicBezTo>
                  <a:pt x="4871598" y="3315710"/>
                  <a:pt x="4758222" y="3230987"/>
                  <a:pt x="4540228" y="3236050"/>
                </a:cubicBezTo>
                <a:cubicBezTo>
                  <a:pt x="4322234" y="3241113"/>
                  <a:pt x="4332230" y="3216100"/>
                  <a:pt x="4130143" y="3236050"/>
                </a:cubicBezTo>
                <a:cubicBezTo>
                  <a:pt x="3928056" y="3256000"/>
                  <a:pt x="3907731" y="3189295"/>
                  <a:pt x="3720058" y="3236050"/>
                </a:cubicBezTo>
                <a:cubicBezTo>
                  <a:pt x="3532386" y="3282805"/>
                  <a:pt x="3268831" y="3177644"/>
                  <a:pt x="3134222" y="3236050"/>
                </a:cubicBezTo>
                <a:cubicBezTo>
                  <a:pt x="2999613" y="3294456"/>
                  <a:pt x="2746871" y="3186194"/>
                  <a:pt x="2372636" y="3236050"/>
                </a:cubicBezTo>
                <a:cubicBezTo>
                  <a:pt x="1998401" y="3285906"/>
                  <a:pt x="2074113" y="3189200"/>
                  <a:pt x="1874675" y="3236050"/>
                </a:cubicBezTo>
                <a:cubicBezTo>
                  <a:pt x="1675237" y="3282900"/>
                  <a:pt x="1636972" y="3224280"/>
                  <a:pt x="1552465" y="3236050"/>
                </a:cubicBezTo>
                <a:cubicBezTo>
                  <a:pt x="1467958" y="3247820"/>
                  <a:pt x="1051981" y="3234386"/>
                  <a:pt x="790879" y="3236050"/>
                </a:cubicBezTo>
                <a:cubicBezTo>
                  <a:pt x="529777" y="3237714"/>
                  <a:pt x="393116" y="3149160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What is the ideal temperature to cook pizza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 if you use a home oven?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752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450-500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rgbClr val="FF0000"/>
              </a:solidFill>
            </a:endParaRP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626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89863D-F855-9023-778B-65B206ED45F5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7C85D7-D96C-AE06-15F2-D65D452432CD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90F8B070-6BA6-1106-FB6A-3643F04A9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2C9E985E-3A2D-5CF7-0F30-41F061B63D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11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47275-214B-14C3-DD36-80E6A53B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B830B3E7-602A-B501-BC79-838BF4E5A0D2}"/>
              </a:ext>
            </a:extLst>
          </p:cNvPr>
          <p:cNvSpPr/>
          <p:nvPr/>
        </p:nvSpPr>
        <p:spPr>
          <a:xfrm>
            <a:off x="9356464" y="1479525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0282B7-3189-1BA9-3773-7320C68C5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626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</a:t>
            </a:r>
            <a:b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A106E-C20C-817A-DF02-9B76B9523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023431" cy="3236050"/>
          </a:xfrm>
          <a:custGeom>
            <a:avLst/>
            <a:gdLst>
              <a:gd name="csX0" fmla="*/ 0 w 8023431"/>
              <a:gd name="csY0" fmla="*/ 0 h 3236050"/>
              <a:gd name="csX1" fmla="*/ 653337 w 8023431"/>
              <a:gd name="csY1" fmla="*/ 0 h 3236050"/>
              <a:gd name="csX2" fmla="*/ 985736 w 8023431"/>
              <a:gd name="csY2" fmla="*/ 0 h 3236050"/>
              <a:gd name="csX3" fmla="*/ 1478604 w 8023431"/>
              <a:gd name="csY3" fmla="*/ 0 h 3236050"/>
              <a:gd name="csX4" fmla="*/ 2212175 w 8023431"/>
              <a:gd name="csY4" fmla="*/ 0 h 3236050"/>
              <a:gd name="csX5" fmla="*/ 2544574 w 8023431"/>
              <a:gd name="csY5" fmla="*/ 0 h 3236050"/>
              <a:gd name="csX6" fmla="*/ 3278145 w 8023431"/>
              <a:gd name="csY6" fmla="*/ 0 h 3236050"/>
              <a:gd name="csX7" fmla="*/ 3851247 w 8023431"/>
              <a:gd name="csY7" fmla="*/ 0 h 3236050"/>
              <a:gd name="csX8" fmla="*/ 4263880 w 8023431"/>
              <a:gd name="csY8" fmla="*/ 0 h 3236050"/>
              <a:gd name="csX9" fmla="*/ 4596280 w 8023431"/>
              <a:gd name="csY9" fmla="*/ 0 h 3236050"/>
              <a:gd name="csX10" fmla="*/ 5169382 w 8023431"/>
              <a:gd name="csY10" fmla="*/ 0 h 3236050"/>
              <a:gd name="csX11" fmla="*/ 5662250 w 8023431"/>
              <a:gd name="csY11" fmla="*/ 0 h 3236050"/>
              <a:gd name="csX12" fmla="*/ 6395821 w 8023431"/>
              <a:gd name="csY12" fmla="*/ 0 h 3236050"/>
              <a:gd name="csX13" fmla="*/ 6808454 w 8023431"/>
              <a:gd name="csY13" fmla="*/ 0 h 3236050"/>
              <a:gd name="csX14" fmla="*/ 7140854 w 8023431"/>
              <a:gd name="csY14" fmla="*/ 0 h 3236050"/>
              <a:gd name="csX15" fmla="*/ 8023431 w 8023431"/>
              <a:gd name="csY15" fmla="*/ 0 h 3236050"/>
              <a:gd name="csX16" fmla="*/ 8023431 w 8023431"/>
              <a:gd name="csY16" fmla="*/ 474621 h 3236050"/>
              <a:gd name="csX17" fmla="*/ 8023431 w 8023431"/>
              <a:gd name="csY17" fmla="*/ 949241 h 3236050"/>
              <a:gd name="csX18" fmla="*/ 8023431 w 8023431"/>
              <a:gd name="csY18" fmla="*/ 1553304 h 3236050"/>
              <a:gd name="csX19" fmla="*/ 8023431 w 8023431"/>
              <a:gd name="csY19" fmla="*/ 1995564 h 3236050"/>
              <a:gd name="csX20" fmla="*/ 8023431 w 8023431"/>
              <a:gd name="csY20" fmla="*/ 2534906 h 3236050"/>
              <a:gd name="csX21" fmla="*/ 8023431 w 8023431"/>
              <a:gd name="csY21" fmla="*/ 3236050 h 3236050"/>
              <a:gd name="csX22" fmla="*/ 7610797 w 8023431"/>
              <a:gd name="csY22" fmla="*/ 3236050 h 3236050"/>
              <a:gd name="csX23" fmla="*/ 7198164 w 8023431"/>
              <a:gd name="csY23" fmla="*/ 3236050 h 3236050"/>
              <a:gd name="csX24" fmla="*/ 6785530 w 8023431"/>
              <a:gd name="csY24" fmla="*/ 3236050 h 3236050"/>
              <a:gd name="csX25" fmla="*/ 6453131 w 8023431"/>
              <a:gd name="csY25" fmla="*/ 3236050 h 3236050"/>
              <a:gd name="csX26" fmla="*/ 5880029 w 8023431"/>
              <a:gd name="csY26" fmla="*/ 3236050 h 3236050"/>
              <a:gd name="csX27" fmla="*/ 5387161 w 8023431"/>
              <a:gd name="csY27" fmla="*/ 3236050 h 3236050"/>
              <a:gd name="csX28" fmla="*/ 4733824 w 8023431"/>
              <a:gd name="csY28" fmla="*/ 3236050 h 3236050"/>
              <a:gd name="csX29" fmla="*/ 4080488 w 8023431"/>
              <a:gd name="csY29" fmla="*/ 3236050 h 3236050"/>
              <a:gd name="csX30" fmla="*/ 3427151 w 8023431"/>
              <a:gd name="csY30" fmla="*/ 3236050 h 3236050"/>
              <a:gd name="csX31" fmla="*/ 3094752 w 8023431"/>
              <a:gd name="csY31" fmla="*/ 3236050 h 3236050"/>
              <a:gd name="csX32" fmla="*/ 2601884 w 8023431"/>
              <a:gd name="csY32" fmla="*/ 3236050 h 3236050"/>
              <a:gd name="csX33" fmla="*/ 2189250 w 8023431"/>
              <a:gd name="csY33" fmla="*/ 3236050 h 3236050"/>
              <a:gd name="csX34" fmla="*/ 1535914 w 8023431"/>
              <a:gd name="csY34" fmla="*/ 3236050 h 3236050"/>
              <a:gd name="csX35" fmla="*/ 1043046 w 8023431"/>
              <a:gd name="csY35" fmla="*/ 3236050 h 3236050"/>
              <a:gd name="csX36" fmla="*/ 0 w 8023431"/>
              <a:gd name="csY36" fmla="*/ 3236050 h 3236050"/>
              <a:gd name="csX37" fmla="*/ 0 w 8023431"/>
              <a:gd name="csY37" fmla="*/ 2631987 h 3236050"/>
              <a:gd name="csX38" fmla="*/ 0 w 8023431"/>
              <a:gd name="csY38" fmla="*/ 2060285 h 3236050"/>
              <a:gd name="csX39" fmla="*/ 0 w 8023431"/>
              <a:gd name="csY39" fmla="*/ 1488583 h 3236050"/>
              <a:gd name="csX40" fmla="*/ 0 w 8023431"/>
              <a:gd name="csY40" fmla="*/ 884520 h 3236050"/>
              <a:gd name="csX41" fmla="*/ 0 w 8023431"/>
              <a:gd name="csY41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8023431" h="3236050" fill="none" extrusionOk="0">
                <a:moveTo>
                  <a:pt x="0" y="0"/>
                </a:moveTo>
                <a:cubicBezTo>
                  <a:pt x="172583" y="-17359"/>
                  <a:pt x="426613" y="42823"/>
                  <a:pt x="653337" y="0"/>
                </a:cubicBezTo>
                <a:cubicBezTo>
                  <a:pt x="880061" y="-42823"/>
                  <a:pt x="857922" y="8578"/>
                  <a:pt x="985736" y="0"/>
                </a:cubicBezTo>
                <a:cubicBezTo>
                  <a:pt x="1113550" y="-8578"/>
                  <a:pt x="1233690" y="44947"/>
                  <a:pt x="1478604" y="0"/>
                </a:cubicBezTo>
                <a:cubicBezTo>
                  <a:pt x="1723518" y="-44947"/>
                  <a:pt x="1928988" y="6390"/>
                  <a:pt x="2212175" y="0"/>
                </a:cubicBezTo>
                <a:cubicBezTo>
                  <a:pt x="2495362" y="-6390"/>
                  <a:pt x="2459614" y="7041"/>
                  <a:pt x="2544574" y="0"/>
                </a:cubicBezTo>
                <a:cubicBezTo>
                  <a:pt x="2629534" y="-7041"/>
                  <a:pt x="3012670" y="82199"/>
                  <a:pt x="3278145" y="0"/>
                </a:cubicBezTo>
                <a:cubicBezTo>
                  <a:pt x="3543620" y="-82199"/>
                  <a:pt x="3598130" y="13235"/>
                  <a:pt x="3851247" y="0"/>
                </a:cubicBezTo>
                <a:cubicBezTo>
                  <a:pt x="4104364" y="-13235"/>
                  <a:pt x="4068959" y="43365"/>
                  <a:pt x="4263880" y="0"/>
                </a:cubicBezTo>
                <a:cubicBezTo>
                  <a:pt x="4458801" y="-43365"/>
                  <a:pt x="4507497" y="5418"/>
                  <a:pt x="4596280" y="0"/>
                </a:cubicBezTo>
                <a:cubicBezTo>
                  <a:pt x="4685063" y="-5418"/>
                  <a:pt x="4977194" y="51528"/>
                  <a:pt x="5169382" y="0"/>
                </a:cubicBezTo>
                <a:cubicBezTo>
                  <a:pt x="5361570" y="-51528"/>
                  <a:pt x="5422262" y="52747"/>
                  <a:pt x="5662250" y="0"/>
                </a:cubicBezTo>
                <a:cubicBezTo>
                  <a:pt x="5902238" y="-52747"/>
                  <a:pt x="6047233" y="65533"/>
                  <a:pt x="6395821" y="0"/>
                </a:cubicBezTo>
                <a:cubicBezTo>
                  <a:pt x="6744409" y="-65533"/>
                  <a:pt x="6623468" y="40429"/>
                  <a:pt x="6808454" y="0"/>
                </a:cubicBezTo>
                <a:cubicBezTo>
                  <a:pt x="6993440" y="-40429"/>
                  <a:pt x="7010796" y="8440"/>
                  <a:pt x="7140854" y="0"/>
                </a:cubicBezTo>
                <a:cubicBezTo>
                  <a:pt x="7270912" y="-8440"/>
                  <a:pt x="7810196" y="76047"/>
                  <a:pt x="8023431" y="0"/>
                </a:cubicBezTo>
                <a:cubicBezTo>
                  <a:pt x="8065744" y="195719"/>
                  <a:pt x="7981382" y="278391"/>
                  <a:pt x="8023431" y="474621"/>
                </a:cubicBezTo>
                <a:cubicBezTo>
                  <a:pt x="8065480" y="670851"/>
                  <a:pt x="7975470" y="746387"/>
                  <a:pt x="8023431" y="949241"/>
                </a:cubicBezTo>
                <a:cubicBezTo>
                  <a:pt x="8071392" y="1152095"/>
                  <a:pt x="7958019" y="1411467"/>
                  <a:pt x="8023431" y="1553304"/>
                </a:cubicBezTo>
                <a:cubicBezTo>
                  <a:pt x="8088843" y="1695141"/>
                  <a:pt x="7972220" y="1808730"/>
                  <a:pt x="8023431" y="1995564"/>
                </a:cubicBezTo>
                <a:cubicBezTo>
                  <a:pt x="8074642" y="2182398"/>
                  <a:pt x="8018508" y="2392976"/>
                  <a:pt x="8023431" y="2534906"/>
                </a:cubicBezTo>
                <a:cubicBezTo>
                  <a:pt x="8028354" y="2676836"/>
                  <a:pt x="8002087" y="3070788"/>
                  <a:pt x="8023431" y="3236050"/>
                </a:cubicBezTo>
                <a:cubicBezTo>
                  <a:pt x="7916363" y="3241914"/>
                  <a:pt x="7804950" y="3226110"/>
                  <a:pt x="7610797" y="3236050"/>
                </a:cubicBezTo>
                <a:cubicBezTo>
                  <a:pt x="7416644" y="3245990"/>
                  <a:pt x="7348968" y="3222717"/>
                  <a:pt x="7198164" y="3236050"/>
                </a:cubicBezTo>
                <a:cubicBezTo>
                  <a:pt x="7047360" y="3249383"/>
                  <a:pt x="6976430" y="3222196"/>
                  <a:pt x="6785530" y="3236050"/>
                </a:cubicBezTo>
                <a:cubicBezTo>
                  <a:pt x="6594630" y="3249904"/>
                  <a:pt x="6579997" y="3196910"/>
                  <a:pt x="6453131" y="3236050"/>
                </a:cubicBezTo>
                <a:cubicBezTo>
                  <a:pt x="6326265" y="3275190"/>
                  <a:pt x="6116698" y="3201090"/>
                  <a:pt x="5880029" y="3236050"/>
                </a:cubicBezTo>
                <a:cubicBezTo>
                  <a:pt x="5643360" y="3271010"/>
                  <a:pt x="5632452" y="3212081"/>
                  <a:pt x="5387161" y="3236050"/>
                </a:cubicBezTo>
                <a:cubicBezTo>
                  <a:pt x="5141870" y="3260019"/>
                  <a:pt x="5025802" y="3229848"/>
                  <a:pt x="4733824" y="3236050"/>
                </a:cubicBezTo>
                <a:cubicBezTo>
                  <a:pt x="4441846" y="3242252"/>
                  <a:pt x="4366801" y="3179514"/>
                  <a:pt x="4080488" y="3236050"/>
                </a:cubicBezTo>
                <a:cubicBezTo>
                  <a:pt x="3794175" y="3292586"/>
                  <a:pt x="3642877" y="3190729"/>
                  <a:pt x="3427151" y="3236050"/>
                </a:cubicBezTo>
                <a:cubicBezTo>
                  <a:pt x="3211425" y="3281371"/>
                  <a:pt x="3213620" y="3210500"/>
                  <a:pt x="3094752" y="3236050"/>
                </a:cubicBezTo>
                <a:cubicBezTo>
                  <a:pt x="2975884" y="3261600"/>
                  <a:pt x="2743246" y="3207978"/>
                  <a:pt x="2601884" y="3236050"/>
                </a:cubicBezTo>
                <a:cubicBezTo>
                  <a:pt x="2460522" y="3264122"/>
                  <a:pt x="2332815" y="3233003"/>
                  <a:pt x="2189250" y="3236050"/>
                </a:cubicBezTo>
                <a:cubicBezTo>
                  <a:pt x="2045685" y="3239097"/>
                  <a:pt x="1737967" y="3192962"/>
                  <a:pt x="1535914" y="3236050"/>
                </a:cubicBezTo>
                <a:cubicBezTo>
                  <a:pt x="1333861" y="3279138"/>
                  <a:pt x="1263190" y="3226205"/>
                  <a:pt x="1043046" y="3236050"/>
                </a:cubicBezTo>
                <a:cubicBezTo>
                  <a:pt x="822902" y="3245895"/>
                  <a:pt x="510217" y="3124708"/>
                  <a:pt x="0" y="3236050"/>
                </a:cubicBezTo>
                <a:cubicBezTo>
                  <a:pt x="-66597" y="3102517"/>
                  <a:pt x="38728" y="2772672"/>
                  <a:pt x="0" y="2631987"/>
                </a:cubicBezTo>
                <a:cubicBezTo>
                  <a:pt x="-38728" y="2491302"/>
                  <a:pt x="1510" y="2237428"/>
                  <a:pt x="0" y="2060285"/>
                </a:cubicBezTo>
                <a:cubicBezTo>
                  <a:pt x="-1510" y="1883142"/>
                  <a:pt x="25886" y="1630274"/>
                  <a:pt x="0" y="1488583"/>
                </a:cubicBezTo>
                <a:cubicBezTo>
                  <a:pt x="-25886" y="1346892"/>
                  <a:pt x="8731" y="1008333"/>
                  <a:pt x="0" y="884520"/>
                </a:cubicBezTo>
                <a:cubicBezTo>
                  <a:pt x="-8731" y="760707"/>
                  <a:pt x="106092" y="285027"/>
                  <a:pt x="0" y="0"/>
                </a:cubicBezTo>
                <a:close/>
              </a:path>
              <a:path w="8023431" h="3236050" stroke="0" extrusionOk="0">
                <a:moveTo>
                  <a:pt x="0" y="0"/>
                </a:moveTo>
                <a:cubicBezTo>
                  <a:pt x="111788" y="-29344"/>
                  <a:pt x="174234" y="38461"/>
                  <a:pt x="332399" y="0"/>
                </a:cubicBezTo>
                <a:cubicBezTo>
                  <a:pt x="490564" y="-38461"/>
                  <a:pt x="595422" y="1374"/>
                  <a:pt x="825267" y="0"/>
                </a:cubicBezTo>
                <a:cubicBezTo>
                  <a:pt x="1055112" y="-1374"/>
                  <a:pt x="1346446" y="55913"/>
                  <a:pt x="1478604" y="0"/>
                </a:cubicBezTo>
                <a:cubicBezTo>
                  <a:pt x="1610762" y="-55913"/>
                  <a:pt x="1853475" y="48925"/>
                  <a:pt x="2212175" y="0"/>
                </a:cubicBezTo>
                <a:cubicBezTo>
                  <a:pt x="2570875" y="-48925"/>
                  <a:pt x="2517473" y="34975"/>
                  <a:pt x="2624808" y="0"/>
                </a:cubicBezTo>
                <a:cubicBezTo>
                  <a:pt x="2732143" y="-34975"/>
                  <a:pt x="2825636" y="30189"/>
                  <a:pt x="2957207" y="0"/>
                </a:cubicBezTo>
                <a:cubicBezTo>
                  <a:pt x="3088778" y="-30189"/>
                  <a:pt x="3269603" y="20888"/>
                  <a:pt x="3530310" y="0"/>
                </a:cubicBezTo>
                <a:cubicBezTo>
                  <a:pt x="3791017" y="-20888"/>
                  <a:pt x="4019951" y="59315"/>
                  <a:pt x="4183646" y="0"/>
                </a:cubicBezTo>
                <a:cubicBezTo>
                  <a:pt x="4347341" y="-59315"/>
                  <a:pt x="4355308" y="35602"/>
                  <a:pt x="4516045" y="0"/>
                </a:cubicBezTo>
                <a:cubicBezTo>
                  <a:pt x="4676782" y="-35602"/>
                  <a:pt x="4726731" y="20806"/>
                  <a:pt x="4928679" y="0"/>
                </a:cubicBezTo>
                <a:cubicBezTo>
                  <a:pt x="5130627" y="-20806"/>
                  <a:pt x="5208019" y="6327"/>
                  <a:pt x="5421547" y="0"/>
                </a:cubicBezTo>
                <a:cubicBezTo>
                  <a:pt x="5635075" y="-6327"/>
                  <a:pt x="5701085" y="13785"/>
                  <a:pt x="5834181" y="0"/>
                </a:cubicBezTo>
                <a:cubicBezTo>
                  <a:pt x="5967277" y="-13785"/>
                  <a:pt x="6059918" y="39579"/>
                  <a:pt x="6246814" y="0"/>
                </a:cubicBezTo>
                <a:cubicBezTo>
                  <a:pt x="6433710" y="-39579"/>
                  <a:pt x="6823007" y="69097"/>
                  <a:pt x="6980385" y="0"/>
                </a:cubicBezTo>
                <a:cubicBezTo>
                  <a:pt x="7137763" y="-69097"/>
                  <a:pt x="7788565" y="95416"/>
                  <a:pt x="8023431" y="0"/>
                </a:cubicBezTo>
                <a:cubicBezTo>
                  <a:pt x="8090751" y="262361"/>
                  <a:pt x="7968319" y="445401"/>
                  <a:pt x="8023431" y="604063"/>
                </a:cubicBezTo>
                <a:cubicBezTo>
                  <a:pt x="8078543" y="762725"/>
                  <a:pt x="7980675" y="917372"/>
                  <a:pt x="8023431" y="1111044"/>
                </a:cubicBezTo>
                <a:cubicBezTo>
                  <a:pt x="8066187" y="1304716"/>
                  <a:pt x="8015674" y="1419026"/>
                  <a:pt x="8023431" y="1650385"/>
                </a:cubicBezTo>
                <a:cubicBezTo>
                  <a:pt x="8031188" y="1881744"/>
                  <a:pt x="7979515" y="2110580"/>
                  <a:pt x="8023431" y="2254448"/>
                </a:cubicBezTo>
                <a:cubicBezTo>
                  <a:pt x="8067347" y="2398316"/>
                  <a:pt x="7961401" y="3025018"/>
                  <a:pt x="8023431" y="3236050"/>
                </a:cubicBezTo>
                <a:cubicBezTo>
                  <a:pt x="7789286" y="3323123"/>
                  <a:pt x="7478889" y="3159803"/>
                  <a:pt x="7289860" y="3236050"/>
                </a:cubicBezTo>
                <a:cubicBezTo>
                  <a:pt x="7100831" y="3312297"/>
                  <a:pt x="6791629" y="3191287"/>
                  <a:pt x="6556289" y="3236050"/>
                </a:cubicBezTo>
                <a:cubicBezTo>
                  <a:pt x="6320949" y="3280813"/>
                  <a:pt x="6138913" y="3177786"/>
                  <a:pt x="5902953" y="3236050"/>
                </a:cubicBezTo>
                <a:cubicBezTo>
                  <a:pt x="5666993" y="3294314"/>
                  <a:pt x="5463699" y="3173944"/>
                  <a:pt x="5329851" y="3236050"/>
                </a:cubicBezTo>
                <a:cubicBezTo>
                  <a:pt x="5196003" y="3298156"/>
                  <a:pt x="4889723" y="3203722"/>
                  <a:pt x="4756748" y="3236050"/>
                </a:cubicBezTo>
                <a:cubicBezTo>
                  <a:pt x="4623773" y="3268378"/>
                  <a:pt x="4466240" y="3227964"/>
                  <a:pt x="4263880" y="3236050"/>
                </a:cubicBezTo>
                <a:cubicBezTo>
                  <a:pt x="4061520" y="3244136"/>
                  <a:pt x="4050075" y="3215627"/>
                  <a:pt x="3931481" y="3236050"/>
                </a:cubicBezTo>
                <a:cubicBezTo>
                  <a:pt x="3812887" y="3256473"/>
                  <a:pt x="3594453" y="3191691"/>
                  <a:pt x="3278145" y="3236050"/>
                </a:cubicBezTo>
                <a:cubicBezTo>
                  <a:pt x="2961837" y="3280409"/>
                  <a:pt x="2989003" y="3206639"/>
                  <a:pt x="2705042" y="3236050"/>
                </a:cubicBezTo>
                <a:cubicBezTo>
                  <a:pt x="2421081" y="3265461"/>
                  <a:pt x="2414315" y="3228290"/>
                  <a:pt x="2292409" y="3236050"/>
                </a:cubicBezTo>
                <a:cubicBezTo>
                  <a:pt x="2170503" y="3243810"/>
                  <a:pt x="2047346" y="3210619"/>
                  <a:pt x="1879775" y="3236050"/>
                </a:cubicBezTo>
                <a:cubicBezTo>
                  <a:pt x="1712204" y="3261481"/>
                  <a:pt x="1498072" y="3213481"/>
                  <a:pt x="1306673" y="3236050"/>
                </a:cubicBezTo>
                <a:cubicBezTo>
                  <a:pt x="1115274" y="3258619"/>
                  <a:pt x="803024" y="3171305"/>
                  <a:pt x="573102" y="3236050"/>
                </a:cubicBezTo>
                <a:cubicBezTo>
                  <a:pt x="343180" y="3300795"/>
                  <a:pt x="284936" y="3226787"/>
                  <a:pt x="0" y="3236050"/>
                </a:cubicBezTo>
                <a:cubicBezTo>
                  <a:pt x="-5408" y="3021691"/>
                  <a:pt x="22632" y="2982677"/>
                  <a:pt x="0" y="2793790"/>
                </a:cubicBezTo>
                <a:cubicBezTo>
                  <a:pt x="-22632" y="2604903"/>
                  <a:pt x="12714" y="2459125"/>
                  <a:pt x="0" y="2254448"/>
                </a:cubicBezTo>
                <a:cubicBezTo>
                  <a:pt x="-12714" y="2049771"/>
                  <a:pt x="17128" y="1992064"/>
                  <a:pt x="0" y="1812188"/>
                </a:cubicBezTo>
                <a:cubicBezTo>
                  <a:pt x="-17128" y="1632312"/>
                  <a:pt x="29207" y="1492506"/>
                  <a:pt x="0" y="1337567"/>
                </a:cubicBezTo>
                <a:cubicBezTo>
                  <a:pt x="-29207" y="1182628"/>
                  <a:pt x="58707" y="1042444"/>
                  <a:pt x="0" y="798226"/>
                </a:cubicBezTo>
                <a:cubicBezTo>
                  <a:pt x="-58707" y="554008"/>
                  <a:pt x="21261" y="342792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rgbClr val="FF0000"/>
                </a:solidFill>
              </a:rPr>
              <a:t>0-500</a:t>
            </a:r>
            <a:r>
              <a:rPr lang="en-US" sz="2400" dirty="0">
                <a:solidFill>
                  <a:srgbClr val="FF0000"/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rgbClr val="FF0000"/>
              </a:solidFill>
            </a:endParaRP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What is the ideal temperature to cook pizza</a:t>
            </a:r>
          </a:p>
          <a:p>
            <a:pPr algn="ctr"/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if you use an industrial oven?</a:t>
            </a: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752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450-500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sym typeface="Symbol" panose="05050102010706020507" pitchFamily="18" charset="2"/>
              </a:rPr>
              <a:t></a:t>
            </a: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457200" indent="-457200" algn="ctr">
              <a:buFont typeface="+mj-lt"/>
              <a:buAutoNum type="alphaLcParenR"/>
            </a:pP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626</a:t>
            </a:r>
            <a:r>
              <a:rPr lang="en-US" sz="2400" dirty="0">
                <a:solidFill>
                  <a:schemeClr val="accent1">
                    <a:lumMod val="40000"/>
                    <a:lumOff val="60000"/>
                  </a:schemeClr>
                </a:solidFill>
                <a:sym typeface="Symbol" panose="05050102010706020507" pitchFamily="18" charset="2"/>
              </a:rPr>
              <a:t></a:t>
            </a:r>
          </a:p>
          <a:p>
            <a:pPr marL="457200" indent="-457200" algn="ctr">
              <a:buFont typeface="+mj-lt"/>
              <a:buAutoNum type="alphaLcParenR"/>
            </a:pPr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364742-348F-7E91-C5C8-96157D943881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190DDC-9C58-6731-444E-E7D34A22E57D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9" name="Picture 8" descr="Premium Vector | Watercolor illustration pizza margherita vector with white background">
            <a:extLst>
              <a:ext uri="{FF2B5EF4-FFF2-40B4-BE49-F238E27FC236}">
                <a16:creationId xmlns:a16="http://schemas.microsoft.com/office/drawing/2014/main" id="{6743D992-272C-D9E5-B991-3F6AE8ADA80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3401" y="4055744"/>
            <a:ext cx="3080671" cy="3080671"/>
          </a:xfrm>
          <a:prstGeom prst="rect">
            <a:avLst/>
          </a:prstGeom>
        </p:spPr>
      </p:pic>
      <p:pic>
        <p:nvPicPr>
          <p:cNvPr id="10" name="Picture 9" descr="pizza margherita . Clipart PNG image . Transparent background . Cartoon vector style ...">
            <a:extLst>
              <a:ext uri="{FF2B5EF4-FFF2-40B4-BE49-F238E27FC236}">
                <a16:creationId xmlns:a16="http://schemas.microsoft.com/office/drawing/2014/main" id="{2DAFF010-CA68-964E-1E21-4C98FAFF0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39" y="1423427"/>
            <a:ext cx="2705104" cy="27051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8554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63E3AD-3AF8-6BD2-81A7-8C2E9DEC7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E836767-D910-C70F-3D8E-AB69A54F4DE3}"/>
              </a:ext>
            </a:extLst>
          </p:cNvPr>
          <p:cNvSpPr/>
          <p:nvPr/>
        </p:nvSpPr>
        <p:spPr>
          <a:xfrm>
            <a:off x="9698305" y="1830473"/>
            <a:ext cx="2302603" cy="23218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other team</a:t>
            </a:r>
            <a:r>
              <a:rPr lang="en-US" dirty="0">
                <a:solidFill>
                  <a:srgbClr val="FF0000"/>
                </a:solidFill>
              </a:rPr>
              <a:t> can </a:t>
            </a:r>
            <a:r>
              <a:rPr lang="en-US" sz="2400" b="1" i="1" dirty="0">
                <a:solidFill>
                  <a:srgbClr val="FF0000"/>
                </a:solidFill>
              </a:rPr>
              <a:t>steal the point 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by answering now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69B65-394E-B4CB-4A04-B8A4E55D9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0" y="5146765"/>
            <a:ext cx="10093824" cy="1385529"/>
          </a:xfrm>
          <a:custGeom>
            <a:avLst/>
            <a:gdLst>
              <a:gd name="csX0" fmla="*/ 0 w 10093824"/>
              <a:gd name="csY0" fmla="*/ 0 h 1385529"/>
              <a:gd name="csX1" fmla="*/ 571983 w 10093824"/>
              <a:gd name="csY1" fmla="*/ 0 h 1385529"/>
              <a:gd name="csX2" fmla="*/ 1345843 w 10093824"/>
              <a:gd name="csY2" fmla="*/ 0 h 1385529"/>
              <a:gd name="csX3" fmla="*/ 1917827 w 10093824"/>
              <a:gd name="csY3" fmla="*/ 0 h 1385529"/>
              <a:gd name="csX4" fmla="*/ 2489810 w 10093824"/>
              <a:gd name="csY4" fmla="*/ 0 h 1385529"/>
              <a:gd name="csX5" fmla="*/ 2859917 w 10093824"/>
              <a:gd name="csY5" fmla="*/ 0 h 1385529"/>
              <a:gd name="csX6" fmla="*/ 3633777 w 10093824"/>
              <a:gd name="csY6" fmla="*/ 0 h 1385529"/>
              <a:gd name="csX7" fmla="*/ 4104822 w 10093824"/>
              <a:gd name="csY7" fmla="*/ 0 h 1385529"/>
              <a:gd name="csX8" fmla="*/ 4676805 w 10093824"/>
              <a:gd name="csY8" fmla="*/ 0 h 1385529"/>
              <a:gd name="csX9" fmla="*/ 5551603 w 10093824"/>
              <a:gd name="csY9" fmla="*/ 0 h 1385529"/>
              <a:gd name="csX10" fmla="*/ 6426401 w 10093824"/>
              <a:gd name="csY10" fmla="*/ 0 h 1385529"/>
              <a:gd name="csX11" fmla="*/ 6796508 w 10093824"/>
              <a:gd name="csY11" fmla="*/ 0 h 1385529"/>
              <a:gd name="csX12" fmla="*/ 7469430 w 10093824"/>
              <a:gd name="csY12" fmla="*/ 0 h 1385529"/>
              <a:gd name="csX13" fmla="*/ 8344228 w 10093824"/>
              <a:gd name="csY13" fmla="*/ 0 h 1385529"/>
              <a:gd name="csX14" fmla="*/ 9017149 w 10093824"/>
              <a:gd name="csY14" fmla="*/ 0 h 1385529"/>
              <a:gd name="csX15" fmla="*/ 10093824 w 10093824"/>
              <a:gd name="csY15" fmla="*/ 0 h 1385529"/>
              <a:gd name="csX16" fmla="*/ 10093824 w 10093824"/>
              <a:gd name="csY16" fmla="*/ 692765 h 1385529"/>
              <a:gd name="csX17" fmla="*/ 10093824 w 10093824"/>
              <a:gd name="csY17" fmla="*/ 1385529 h 1385529"/>
              <a:gd name="csX18" fmla="*/ 9723717 w 10093824"/>
              <a:gd name="csY18" fmla="*/ 1385529 h 1385529"/>
              <a:gd name="csX19" fmla="*/ 8949857 w 10093824"/>
              <a:gd name="csY19" fmla="*/ 1385529 h 1385529"/>
              <a:gd name="csX20" fmla="*/ 8175997 w 10093824"/>
              <a:gd name="csY20" fmla="*/ 1385529 h 1385529"/>
              <a:gd name="csX21" fmla="*/ 7402138 w 10093824"/>
              <a:gd name="csY21" fmla="*/ 1385529 h 1385529"/>
              <a:gd name="csX22" fmla="*/ 6830154 w 10093824"/>
              <a:gd name="csY22" fmla="*/ 1385529 h 1385529"/>
              <a:gd name="csX23" fmla="*/ 6157233 w 10093824"/>
              <a:gd name="csY23" fmla="*/ 1385529 h 1385529"/>
              <a:gd name="csX24" fmla="*/ 5686188 w 10093824"/>
              <a:gd name="csY24" fmla="*/ 1385529 h 1385529"/>
              <a:gd name="csX25" fmla="*/ 5316081 w 10093824"/>
              <a:gd name="csY25" fmla="*/ 1385529 h 1385529"/>
              <a:gd name="csX26" fmla="*/ 4441283 w 10093824"/>
              <a:gd name="csY26" fmla="*/ 1385529 h 1385529"/>
              <a:gd name="csX27" fmla="*/ 3869299 w 10093824"/>
              <a:gd name="csY27" fmla="*/ 1385529 h 1385529"/>
              <a:gd name="csX28" fmla="*/ 3297316 w 10093824"/>
              <a:gd name="csY28" fmla="*/ 1385529 h 1385529"/>
              <a:gd name="csX29" fmla="*/ 2523456 w 10093824"/>
              <a:gd name="csY29" fmla="*/ 1385529 h 1385529"/>
              <a:gd name="csX30" fmla="*/ 2052411 w 10093824"/>
              <a:gd name="csY30" fmla="*/ 1385529 h 1385529"/>
              <a:gd name="csX31" fmla="*/ 1379489 w 10093824"/>
              <a:gd name="csY31" fmla="*/ 1385529 h 1385529"/>
              <a:gd name="csX32" fmla="*/ 706568 w 10093824"/>
              <a:gd name="csY32" fmla="*/ 1385529 h 1385529"/>
              <a:gd name="csX33" fmla="*/ 0 w 10093824"/>
              <a:gd name="csY33" fmla="*/ 1385529 h 1385529"/>
              <a:gd name="csX34" fmla="*/ 0 w 10093824"/>
              <a:gd name="csY34" fmla="*/ 720475 h 1385529"/>
              <a:gd name="csX35" fmla="*/ 0 w 10093824"/>
              <a:gd name="csY35" fmla="*/ 0 h 13855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093824" h="1385529" fill="none" extrusionOk="0">
                <a:moveTo>
                  <a:pt x="0" y="0"/>
                </a:moveTo>
                <a:cubicBezTo>
                  <a:pt x="196851" y="7300"/>
                  <a:pt x="352838" y="-17885"/>
                  <a:pt x="571983" y="0"/>
                </a:cubicBezTo>
                <a:cubicBezTo>
                  <a:pt x="791128" y="17885"/>
                  <a:pt x="1055388" y="7466"/>
                  <a:pt x="1345843" y="0"/>
                </a:cubicBezTo>
                <a:cubicBezTo>
                  <a:pt x="1636298" y="-7466"/>
                  <a:pt x="1707947" y="-15510"/>
                  <a:pt x="1917827" y="0"/>
                </a:cubicBezTo>
                <a:cubicBezTo>
                  <a:pt x="2127707" y="15510"/>
                  <a:pt x="2279916" y="-4817"/>
                  <a:pt x="2489810" y="0"/>
                </a:cubicBezTo>
                <a:cubicBezTo>
                  <a:pt x="2699704" y="4817"/>
                  <a:pt x="2707791" y="17884"/>
                  <a:pt x="2859917" y="0"/>
                </a:cubicBezTo>
                <a:cubicBezTo>
                  <a:pt x="3012043" y="-17884"/>
                  <a:pt x="3471893" y="-10811"/>
                  <a:pt x="3633777" y="0"/>
                </a:cubicBezTo>
                <a:cubicBezTo>
                  <a:pt x="3795661" y="10811"/>
                  <a:pt x="3880596" y="7264"/>
                  <a:pt x="4104822" y="0"/>
                </a:cubicBezTo>
                <a:cubicBezTo>
                  <a:pt x="4329049" y="-7264"/>
                  <a:pt x="4511445" y="-24497"/>
                  <a:pt x="4676805" y="0"/>
                </a:cubicBezTo>
                <a:cubicBezTo>
                  <a:pt x="4842165" y="24497"/>
                  <a:pt x="5183300" y="-39055"/>
                  <a:pt x="5551603" y="0"/>
                </a:cubicBezTo>
                <a:cubicBezTo>
                  <a:pt x="5919906" y="39055"/>
                  <a:pt x="6206183" y="6406"/>
                  <a:pt x="6426401" y="0"/>
                </a:cubicBezTo>
                <a:cubicBezTo>
                  <a:pt x="6646619" y="-6406"/>
                  <a:pt x="6621595" y="-16745"/>
                  <a:pt x="6796508" y="0"/>
                </a:cubicBezTo>
                <a:cubicBezTo>
                  <a:pt x="6971421" y="16745"/>
                  <a:pt x="7293313" y="31468"/>
                  <a:pt x="7469430" y="0"/>
                </a:cubicBezTo>
                <a:cubicBezTo>
                  <a:pt x="7645547" y="-31468"/>
                  <a:pt x="7962072" y="2237"/>
                  <a:pt x="8344228" y="0"/>
                </a:cubicBezTo>
                <a:cubicBezTo>
                  <a:pt x="8726384" y="-2237"/>
                  <a:pt x="8875197" y="-19615"/>
                  <a:pt x="9017149" y="0"/>
                </a:cubicBezTo>
                <a:cubicBezTo>
                  <a:pt x="9159101" y="19615"/>
                  <a:pt x="9831050" y="-45097"/>
                  <a:pt x="10093824" y="0"/>
                </a:cubicBezTo>
                <a:cubicBezTo>
                  <a:pt x="10082271" y="313042"/>
                  <a:pt x="10086442" y="484344"/>
                  <a:pt x="10093824" y="692765"/>
                </a:cubicBezTo>
                <a:cubicBezTo>
                  <a:pt x="10101206" y="901186"/>
                  <a:pt x="10095868" y="1073359"/>
                  <a:pt x="10093824" y="1385529"/>
                </a:cubicBezTo>
                <a:cubicBezTo>
                  <a:pt x="9927441" y="1394568"/>
                  <a:pt x="9861551" y="1378760"/>
                  <a:pt x="9723717" y="1385529"/>
                </a:cubicBezTo>
                <a:cubicBezTo>
                  <a:pt x="9585883" y="1392298"/>
                  <a:pt x="9192222" y="1398094"/>
                  <a:pt x="8949857" y="1385529"/>
                </a:cubicBezTo>
                <a:cubicBezTo>
                  <a:pt x="8707492" y="1372964"/>
                  <a:pt x="8360539" y="1370156"/>
                  <a:pt x="8175997" y="1385529"/>
                </a:cubicBezTo>
                <a:cubicBezTo>
                  <a:pt x="7991455" y="1400902"/>
                  <a:pt x="7557452" y="1414607"/>
                  <a:pt x="7402138" y="1385529"/>
                </a:cubicBezTo>
                <a:cubicBezTo>
                  <a:pt x="7246824" y="1356451"/>
                  <a:pt x="7115120" y="1360939"/>
                  <a:pt x="6830154" y="1385529"/>
                </a:cubicBezTo>
                <a:cubicBezTo>
                  <a:pt x="6545188" y="1410119"/>
                  <a:pt x="6438084" y="1356377"/>
                  <a:pt x="6157233" y="1385529"/>
                </a:cubicBezTo>
                <a:cubicBezTo>
                  <a:pt x="5876382" y="1414681"/>
                  <a:pt x="5910316" y="1381802"/>
                  <a:pt x="5686188" y="1385529"/>
                </a:cubicBezTo>
                <a:cubicBezTo>
                  <a:pt x="5462060" y="1389256"/>
                  <a:pt x="5496739" y="1382415"/>
                  <a:pt x="5316081" y="1385529"/>
                </a:cubicBezTo>
                <a:cubicBezTo>
                  <a:pt x="5135423" y="1388643"/>
                  <a:pt x="4844428" y="1348854"/>
                  <a:pt x="4441283" y="1385529"/>
                </a:cubicBezTo>
                <a:cubicBezTo>
                  <a:pt x="4038138" y="1422204"/>
                  <a:pt x="3985856" y="1375759"/>
                  <a:pt x="3869299" y="1385529"/>
                </a:cubicBezTo>
                <a:cubicBezTo>
                  <a:pt x="3752742" y="1395299"/>
                  <a:pt x="3575303" y="1374391"/>
                  <a:pt x="3297316" y="1385529"/>
                </a:cubicBezTo>
                <a:cubicBezTo>
                  <a:pt x="3019329" y="1396667"/>
                  <a:pt x="2813774" y="1379922"/>
                  <a:pt x="2523456" y="1385529"/>
                </a:cubicBezTo>
                <a:cubicBezTo>
                  <a:pt x="2233138" y="1391136"/>
                  <a:pt x="2271571" y="1370228"/>
                  <a:pt x="2052411" y="1385529"/>
                </a:cubicBezTo>
                <a:cubicBezTo>
                  <a:pt x="1833251" y="1400830"/>
                  <a:pt x="1647843" y="1372690"/>
                  <a:pt x="1379489" y="1385529"/>
                </a:cubicBezTo>
                <a:cubicBezTo>
                  <a:pt x="1111135" y="1398368"/>
                  <a:pt x="929845" y="1397776"/>
                  <a:pt x="706568" y="1385529"/>
                </a:cubicBezTo>
                <a:cubicBezTo>
                  <a:pt x="483291" y="1373282"/>
                  <a:pt x="205211" y="1383816"/>
                  <a:pt x="0" y="1385529"/>
                </a:cubicBezTo>
                <a:cubicBezTo>
                  <a:pt x="27128" y="1203888"/>
                  <a:pt x="-4927" y="875221"/>
                  <a:pt x="0" y="720475"/>
                </a:cubicBezTo>
                <a:cubicBezTo>
                  <a:pt x="4927" y="565729"/>
                  <a:pt x="6671" y="293244"/>
                  <a:pt x="0" y="0"/>
                </a:cubicBezTo>
                <a:close/>
              </a:path>
              <a:path w="10093824" h="1385529" stroke="0" extrusionOk="0">
                <a:moveTo>
                  <a:pt x="0" y="0"/>
                </a:moveTo>
                <a:cubicBezTo>
                  <a:pt x="135691" y="-6582"/>
                  <a:pt x="222201" y="12948"/>
                  <a:pt x="370107" y="0"/>
                </a:cubicBezTo>
                <a:cubicBezTo>
                  <a:pt x="518013" y="-12948"/>
                  <a:pt x="904376" y="-34012"/>
                  <a:pt x="1143967" y="0"/>
                </a:cubicBezTo>
                <a:cubicBezTo>
                  <a:pt x="1383558" y="34012"/>
                  <a:pt x="1512786" y="-3643"/>
                  <a:pt x="1615012" y="0"/>
                </a:cubicBezTo>
                <a:cubicBezTo>
                  <a:pt x="1717239" y="3643"/>
                  <a:pt x="1864723" y="-11031"/>
                  <a:pt x="1985119" y="0"/>
                </a:cubicBezTo>
                <a:cubicBezTo>
                  <a:pt x="2105515" y="11031"/>
                  <a:pt x="2493525" y="16735"/>
                  <a:pt x="2758979" y="0"/>
                </a:cubicBezTo>
                <a:cubicBezTo>
                  <a:pt x="3024433" y="-16735"/>
                  <a:pt x="3045299" y="8405"/>
                  <a:pt x="3330962" y="0"/>
                </a:cubicBezTo>
                <a:cubicBezTo>
                  <a:pt x="3616625" y="-8405"/>
                  <a:pt x="3739850" y="22279"/>
                  <a:pt x="4003884" y="0"/>
                </a:cubicBezTo>
                <a:cubicBezTo>
                  <a:pt x="4267918" y="-22279"/>
                  <a:pt x="4205914" y="-5502"/>
                  <a:pt x="4373990" y="0"/>
                </a:cubicBezTo>
                <a:cubicBezTo>
                  <a:pt x="4542066" y="5502"/>
                  <a:pt x="4670057" y="-6628"/>
                  <a:pt x="4845036" y="0"/>
                </a:cubicBezTo>
                <a:cubicBezTo>
                  <a:pt x="5020015" y="6628"/>
                  <a:pt x="5445182" y="38325"/>
                  <a:pt x="5618895" y="0"/>
                </a:cubicBezTo>
                <a:cubicBezTo>
                  <a:pt x="5792608" y="-38325"/>
                  <a:pt x="5869330" y="-19244"/>
                  <a:pt x="6089940" y="0"/>
                </a:cubicBezTo>
                <a:cubicBezTo>
                  <a:pt x="6310550" y="19244"/>
                  <a:pt x="6762608" y="28458"/>
                  <a:pt x="6964739" y="0"/>
                </a:cubicBezTo>
                <a:cubicBezTo>
                  <a:pt x="7166870" y="-28458"/>
                  <a:pt x="7316197" y="-22818"/>
                  <a:pt x="7435784" y="0"/>
                </a:cubicBezTo>
                <a:cubicBezTo>
                  <a:pt x="7555371" y="22818"/>
                  <a:pt x="7884090" y="-35783"/>
                  <a:pt x="8310582" y="0"/>
                </a:cubicBezTo>
                <a:cubicBezTo>
                  <a:pt x="8737074" y="35783"/>
                  <a:pt x="8914578" y="-17215"/>
                  <a:pt x="9084442" y="0"/>
                </a:cubicBezTo>
                <a:cubicBezTo>
                  <a:pt x="9254306" y="17215"/>
                  <a:pt x="9844443" y="10696"/>
                  <a:pt x="10093824" y="0"/>
                </a:cubicBezTo>
                <a:cubicBezTo>
                  <a:pt x="10096859" y="278407"/>
                  <a:pt x="10109141" y="400014"/>
                  <a:pt x="10093824" y="720475"/>
                </a:cubicBezTo>
                <a:cubicBezTo>
                  <a:pt x="10078507" y="1040936"/>
                  <a:pt x="10066365" y="1212960"/>
                  <a:pt x="10093824" y="1385529"/>
                </a:cubicBezTo>
                <a:cubicBezTo>
                  <a:pt x="9820922" y="1385745"/>
                  <a:pt x="9567939" y="1360801"/>
                  <a:pt x="9319964" y="1385529"/>
                </a:cubicBezTo>
                <a:cubicBezTo>
                  <a:pt x="9071989" y="1410257"/>
                  <a:pt x="8798451" y="1384333"/>
                  <a:pt x="8647043" y="1385529"/>
                </a:cubicBezTo>
                <a:cubicBezTo>
                  <a:pt x="8495635" y="1386725"/>
                  <a:pt x="8172140" y="1373947"/>
                  <a:pt x="7974121" y="1385529"/>
                </a:cubicBezTo>
                <a:cubicBezTo>
                  <a:pt x="7776102" y="1397111"/>
                  <a:pt x="7684590" y="1390826"/>
                  <a:pt x="7402138" y="1385529"/>
                </a:cubicBezTo>
                <a:cubicBezTo>
                  <a:pt x="7119686" y="1380232"/>
                  <a:pt x="7067448" y="1394987"/>
                  <a:pt x="6931092" y="1385529"/>
                </a:cubicBezTo>
                <a:cubicBezTo>
                  <a:pt x="6794736" y="1376071"/>
                  <a:pt x="6627530" y="1398845"/>
                  <a:pt x="6359109" y="1385529"/>
                </a:cubicBezTo>
                <a:cubicBezTo>
                  <a:pt x="6090688" y="1372213"/>
                  <a:pt x="5918114" y="1370649"/>
                  <a:pt x="5585249" y="1385529"/>
                </a:cubicBezTo>
                <a:cubicBezTo>
                  <a:pt x="5252384" y="1400409"/>
                  <a:pt x="5335248" y="1377293"/>
                  <a:pt x="5215142" y="1385529"/>
                </a:cubicBezTo>
                <a:cubicBezTo>
                  <a:pt x="5095036" y="1393765"/>
                  <a:pt x="4829495" y="1352665"/>
                  <a:pt x="4542221" y="1385529"/>
                </a:cubicBezTo>
                <a:cubicBezTo>
                  <a:pt x="4254947" y="1418393"/>
                  <a:pt x="4321259" y="1392876"/>
                  <a:pt x="4172114" y="1385529"/>
                </a:cubicBezTo>
                <a:cubicBezTo>
                  <a:pt x="4022969" y="1378182"/>
                  <a:pt x="3657929" y="1354963"/>
                  <a:pt x="3398254" y="1385529"/>
                </a:cubicBezTo>
                <a:cubicBezTo>
                  <a:pt x="3138579" y="1416095"/>
                  <a:pt x="2953478" y="1396273"/>
                  <a:pt x="2624394" y="1385529"/>
                </a:cubicBezTo>
                <a:cubicBezTo>
                  <a:pt x="2295310" y="1374785"/>
                  <a:pt x="2103081" y="1349875"/>
                  <a:pt x="1749596" y="1385529"/>
                </a:cubicBezTo>
                <a:cubicBezTo>
                  <a:pt x="1396111" y="1421183"/>
                  <a:pt x="1483666" y="1386303"/>
                  <a:pt x="1379489" y="1385529"/>
                </a:cubicBezTo>
                <a:cubicBezTo>
                  <a:pt x="1275312" y="1384755"/>
                  <a:pt x="1103921" y="1363557"/>
                  <a:pt x="908444" y="1385529"/>
                </a:cubicBezTo>
                <a:cubicBezTo>
                  <a:pt x="712968" y="1407501"/>
                  <a:pt x="257753" y="1412638"/>
                  <a:pt x="0" y="1385529"/>
                </a:cubicBezTo>
                <a:cubicBezTo>
                  <a:pt x="4567" y="1105899"/>
                  <a:pt x="7990" y="856216"/>
                  <a:pt x="0" y="692765"/>
                </a:cubicBezTo>
                <a:cubicBezTo>
                  <a:pt x="-7990" y="529314"/>
                  <a:pt x="-31928" y="27091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847694318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Tomatoes or tomato sauce, cheese, and basil.</a:t>
            </a:r>
            <a:b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endParaRPr lang="en-US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BC1DF-BE31-5111-CD4A-20B6430A6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9970" y="1022441"/>
            <a:ext cx="8787539" cy="3236050"/>
          </a:xfrm>
          <a:custGeom>
            <a:avLst/>
            <a:gdLst>
              <a:gd name="csX0" fmla="*/ 0 w 8787539"/>
              <a:gd name="csY0" fmla="*/ 0 h 3236050"/>
              <a:gd name="csX1" fmla="*/ 585836 w 8787539"/>
              <a:gd name="csY1" fmla="*/ 0 h 3236050"/>
              <a:gd name="csX2" fmla="*/ 1347423 w 8787539"/>
              <a:gd name="csY2" fmla="*/ 0 h 3236050"/>
              <a:gd name="csX3" fmla="*/ 1669632 w 8787539"/>
              <a:gd name="csY3" fmla="*/ 0 h 3236050"/>
              <a:gd name="csX4" fmla="*/ 2431219 w 8787539"/>
              <a:gd name="csY4" fmla="*/ 0 h 3236050"/>
              <a:gd name="csX5" fmla="*/ 3017055 w 8787539"/>
              <a:gd name="csY5" fmla="*/ 0 h 3236050"/>
              <a:gd name="csX6" fmla="*/ 3427140 w 8787539"/>
              <a:gd name="csY6" fmla="*/ 0 h 3236050"/>
              <a:gd name="csX7" fmla="*/ 3749350 w 8787539"/>
              <a:gd name="csY7" fmla="*/ 0 h 3236050"/>
              <a:gd name="csX8" fmla="*/ 4335186 w 8787539"/>
              <a:gd name="csY8" fmla="*/ 0 h 3236050"/>
              <a:gd name="csX9" fmla="*/ 4833146 w 8787539"/>
              <a:gd name="csY9" fmla="*/ 0 h 3236050"/>
              <a:gd name="csX10" fmla="*/ 5594733 w 8787539"/>
              <a:gd name="csY10" fmla="*/ 0 h 3236050"/>
              <a:gd name="csX11" fmla="*/ 6004818 w 8787539"/>
              <a:gd name="csY11" fmla="*/ 0 h 3236050"/>
              <a:gd name="csX12" fmla="*/ 6327028 w 8787539"/>
              <a:gd name="csY12" fmla="*/ 0 h 3236050"/>
              <a:gd name="csX13" fmla="*/ 6737113 w 8787539"/>
              <a:gd name="csY13" fmla="*/ 0 h 3236050"/>
              <a:gd name="csX14" fmla="*/ 7147198 w 8787539"/>
              <a:gd name="csY14" fmla="*/ 0 h 3236050"/>
              <a:gd name="csX15" fmla="*/ 7733034 w 8787539"/>
              <a:gd name="csY15" fmla="*/ 0 h 3236050"/>
              <a:gd name="csX16" fmla="*/ 8230995 w 8787539"/>
              <a:gd name="csY16" fmla="*/ 0 h 3236050"/>
              <a:gd name="csX17" fmla="*/ 8787539 w 8787539"/>
              <a:gd name="csY17" fmla="*/ 0 h 3236050"/>
              <a:gd name="csX18" fmla="*/ 8787539 w 8787539"/>
              <a:gd name="csY18" fmla="*/ 539342 h 3236050"/>
              <a:gd name="csX19" fmla="*/ 8787539 w 8787539"/>
              <a:gd name="csY19" fmla="*/ 1078683 h 3236050"/>
              <a:gd name="csX20" fmla="*/ 8787539 w 8787539"/>
              <a:gd name="csY20" fmla="*/ 1553304 h 3236050"/>
              <a:gd name="csX21" fmla="*/ 8787539 w 8787539"/>
              <a:gd name="csY21" fmla="*/ 2157367 h 3236050"/>
              <a:gd name="csX22" fmla="*/ 8787539 w 8787539"/>
              <a:gd name="csY22" fmla="*/ 2631987 h 3236050"/>
              <a:gd name="csX23" fmla="*/ 8787539 w 8787539"/>
              <a:gd name="csY23" fmla="*/ 3236050 h 3236050"/>
              <a:gd name="csX24" fmla="*/ 8289578 w 8787539"/>
              <a:gd name="csY24" fmla="*/ 3236050 h 3236050"/>
              <a:gd name="csX25" fmla="*/ 7791618 w 8787539"/>
              <a:gd name="csY25" fmla="*/ 3236050 h 3236050"/>
              <a:gd name="csX26" fmla="*/ 7117907 w 8787539"/>
              <a:gd name="csY26" fmla="*/ 3236050 h 3236050"/>
              <a:gd name="csX27" fmla="*/ 6444195 w 8787539"/>
              <a:gd name="csY27" fmla="*/ 3236050 h 3236050"/>
              <a:gd name="csX28" fmla="*/ 5770484 w 8787539"/>
              <a:gd name="csY28" fmla="*/ 3236050 h 3236050"/>
              <a:gd name="csX29" fmla="*/ 5448274 w 8787539"/>
              <a:gd name="csY29" fmla="*/ 3236050 h 3236050"/>
              <a:gd name="csX30" fmla="*/ 4950314 w 8787539"/>
              <a:gd name="csY30" fmla="*/ 3236050 h 3236050"/>
              <a:gd name="csX31" fmla="*/ 4540228 w 8787539"/>
              <a:gd name="csY31" fmla="*/ 3236050 h 3236050"/>
              <a:gd name="csX32" fmla="*/ 3866517 w 8787539"/>
              <a:gd name="csY32" fmla="*/ 3236050 h 3236050"/>
              <a:gd name="csX33" fmla="*/ 3368557 w 8787539"/>
              <a:gd name="csY33" fmla="*/ 3236050 h 3236050"/>
              <a:gd name="csX34" fmla="*/ 2606970 w 8787539"/>
              <a:gd name="csY34" fmla="*/ 3236050 h 3236050"/>
              <a:gd name="csX35" fmla="*/ 1845383 w 8787539"/>
              <a:gd name="csY35" fmla="*/ 3236050 h 3236050"/>
              <a:gd name="csX36" fmla="*/ 1435298 w 8787539"/>
              <a:gd name="csY36" fmla="*/ 3236050 h 3236050"/>
              <a:gd name="csX37" fmla="*/ 761587 w 8787539"/>
              <a:gd name="csY37" fmla="*/ 3236050 h 3236050"/>
              <a:gd name="csX38" fmla="*/ 0 w 8787539"/>
              <a:gd name="csY38" fmla="*/ 3236050 h 3236050"/>
              <a:gd name="csX39" fmla="*/ 0 w 8787539"/>
              <a:gd name="csY39" fmla="*/ 2761429 h 3236050"/>
              <a:gd name="csX40" fmla="*/ 0 w 8787539"/>
              <a:gd name="csY40" fmla="*/ 2222088 h 3236050"/>
              <a:gd name="csX41" fmla="*/ 0 w 8787539"/>
              <a:gd name="csY41" fmla="*/ 1682746 h 3236050"/>
              <a:gd name="csX42" fmla="*/ 0 w 8787539"/>
              <a:gd name="csY42" fmla="*/ 1208125 h 3236050"/>
              <a:gd name="csX43" fmla="*/ 0 w 8787539"/>
              <a:gd name="csY43" fmla="*/ 636423 h 3236050"/>
              <a:gd name="csX44" fmla="*/ 0 w 8787539"/>
              <a:gd name="csY44" fmla="*/ 0 h 32360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787539" h="3236050" fill="none" extrusionOk="0">
                <a:moveTo>
                  <a:pt x="0" y="0"/>
                </a:moveTo>
                <a:cubicBezTo>
                  <a:pt x="152224" y="-66143"/>
                  <a:pt x="399500" y="14988"/>
                  <a:pt x="585836" y="0"/>
                </a:cubicBezTo>
                <a:cubicBezTo>
                  <a:pt x="772172" y="-14988"/>
                  <a:pt x="1120332" y="537"/>
                  <a:pt x="1347423" y="0"/>
                </a:cubicBezTo>
                <a:cubicBezTo>
                  <a:pt x="1574514" y="-537"/>
                  <a:pt x="1513211" y="20334"/>
                  <a:pt x="1669632" y="0"/>
                </a:cubicBezTo>
                <a:cubicBezTo>
                  <a:pt x="1826053" y="-20334"/>
                  <a:pt x="2166540" y="88014"/>
                  <a:pt x="2431219" y="0"/>
                </a:cubicBezTo>
                <a:cubicBezTo>
                  <a:pt x="2695898" y="-88014"/>
                  <a:pt x="2756576" y="62539"/>
                  <a:pt x="3017055" y="0"/>
                </a:cubicBezTo>
                <a:cubicBezTo>
                  <a:pt x="3277534" y="-62539"/>
                  <a:pt x="3261012" y="3131"/>
                  <a:pt x="3427140" y="0"/>
                </a:cubicBezTo>
                <a:cubicBezTo>
                  <a:pt x="3593269" y="-3131"/>
                  <a:pt x="3626381" y="5945"/>
                  <a:pt x="3749350" y="0"/>
                </a:cubicBezTo>
                <a:cubicBezTo>
                  <a:pt x="3872319" y="-5945"/>
                  <a:pt x="4083350" y="34090"/>
                  <a:pt x="4335186" y="0"/>
                </a:cubicBezTo>
                <a:cubicBezTo>
                  <a:pt x="4587022" y="-34090"/>
                  <a:pt x="4641133" y="42228"/>
                  <a:pt x="4833146" y="0"/>
                </a:cubicBezTo>
                <a:cubicBezTo>
                  <a:pt x="5025159" y="-42228"/>
                  <a:pt x="5268209" y="30740"/>
                  <a:pt x="5594733" y="0"/>
                </a:cubicBezTo>
                <a:cubicBezTo>
                  <a:pt x="5921257" y="-30740"/>
                  <a:pt x="5849787" y="8056"/>
                  <a:pt x="6004818" y="0"/>
                </a:cubicBezTo>
                <a:cubicBezTo>
                  <a:pt x="6159849" y="-8056"/>
                  <a:pt x="6193907" y="16563"/>
                  <a:pt x="6327028" y="0"/>
                </a:cubicBezTo>
                <a:cubicBezTo>
                  <a:pt x="6460149" y="-16563"/>
                  <a:pt x="6596068" y="37375"/>
                  <a:pt x="6737113" y="0"/>
                </a:cubicBezTo>
                <a:cubicBezTo>
                  <a:pt x="6878159" y="-37375"/>
                  <a:pt x="6962930" y="37783"/>
                  <a:pt x="7147198" y="0"/>
                </a:cubicBezTo>
                <a:cubicBezTo>
                  <a:pt x="7331466" y="-37783"/>
                  <a:pt x="7593970" y="18388"/>
                  <a:pt x="7733034" y="0"/>
                </a:cubicBezTo>
                <a:cubicBezTo>
                  <a:pt x="7872098" y="-18388"/>
                  <a:pt x="8120419" y="22894"/>
                  <a:pt x="8230995" y="0"/>
                </a:cubicBezTo>
                <a:cubicBezTo>
                  <a:pt x="8341571" y="-22894"/>
                  <a:pt x="8550248" y="29886"/>
                  <a:pt x="8787539" y="0"/>
                </a:cubicBezTo>
                <a:cubicBezTo>
                  <a:pt x="8834785" y="166041"/>
                  <a:pt x="8782616" y="397412"/>
                  <a:pt x="8787539" y="539342"/>
                </a:cubicBezTo>
                <a:cubicBezTo>
                  <a:pt x="8792462" y="681272"/>
                  <a:pt x="8765704" y="815163"/>
                  <a:pt x="8787539" y="1078683"/>
                </a:cubicBezTo>
                <a:cubicBezTo>
                  <a:pt x="8809374" y="1342203"/>
                  <a:pt x="8738729" y="1397984"/>
                  <a:pt x="8787539" y="1553304"/>
                </a:cubicBezTo>
                <a:cubicBezTo>
                  <a:pt x="8836349" y="1708624"/>
                  <a:pt x="8773823" y="2021818"/>
                  <a:pt x="8787539" y="2157367"/>
                </a:cubicBezTo>
                <a:cubicBezTo>
                  <a:pt x="8801255" y="2292916"/>
                  <a:pt x="8772466" y="2482472"/>
                  <a:pt x="8787539" y="2631987"/>
                </a:cubicBezTo>
                <a:cubicBezTo>
                  <a:pt x="8802612" y="2781502"/>
                  <a:pt x="8759926" y="3007928"/>
                  <a:pt x="8787539" y="3236050"/>
                </a:cubicBezTo>
                <a:cubicBezTo>
                  <a:pt x="8610508" y="3237357"/>
                  <a:pt x="8457888" y="3180299"/>
                  <a:pt x="8289578" y="3236050"/>
                </a:cubicBezTo>
                <a:cubicBezTo>
                  <a:pt x="8121268" y="3291801"/>
                  <a:pt x="7900920" y="3179038"/>
                  <a:pt x="7791618" y="3236050"/>
                </a:cubicBezTo>
                <a:cubicBezTo>
                  <a:pt x="7682316" y="3293062"/>
                  <a:pt x="7427579" y="3206742"/>
                  <a:pt x="7117907" y="3236050"/>
                </a:cubicBezTo>
                <a:cubicBezTo>
                  <a:pt x="6808235" y="3265358"/>
                  <a:pt x="6770297" y="3220753"/>
                  <a:pt x="6444195" y="3236050"/>
                </a:cubicBezTo>
                <a:cubicBezTo>
                  <a:pt x="6118093" y="3251347"/>
                  <a:pt x="5965298" y="3168301"/>
                  <a:pt x="5770484" y="3236050"/>
                </a:cubicBezTo>
                <a:cubicBezTo>
                  <a:pt x="5575670" y="3303799"/>
                  <a:pt x="5588505" y="3224366"/>
                  <a:pt x="5448274" y="3236050"/>
                </a:cubicBezTo>
                <a:cubicBezTo>
                  <a:pt x="5308043" y="3247734"/>
                  <a:pt x="5161362" y="3226179"/>
                  <a:pt x="4950314" y="3236050"/>
                </a:cubicBezTo>
                <a:cubicBezTo>
                  <a:pt x="4739266" y="3245921"/>
                  <a:pt x="4633675" y="3209104"/>
                  <a:pt x="4540228" y="3236050"/>
                </a:cubicBezTo>
                <a:cubicBezTo>
                  <a:pt x="4446781" y="3262996"/>
                  <a:pt x="4036389" y="3187318"/>
                  <a:pt x="3866517" y="3236050"/>
                </a:cubicBezTo>
                <a:cubicBezTo>
                  <a:pt x="3696645" y="3284782"/>
                  <a:pt x="3593979" y="3176436"/>
                  <a:pt x="3368557" y="3236050"/>
                </a:cubicBezTo>
                <a:cubicBezTo>
                  <a:pt x="3143135" y="3295664"/>
                  <a:pt x="2943426" y="3176005"/>
                  <a:pt x="2606970" y="3236050"/>
                </a:cubicBezTo>
                <a:cubicBezTo>
                  <a:pt x="2270514" y="3296095"/>
                  <a:pt x="2215824" y="3153192"/>
                  <a:pt x="1845383" y="3236050"/>
                </a:cubicBezTo>
                <a:cubicBezTo>
                  <a:pt x="1474942" y="3318908"/>
                  <a:pt x="1565116" y="3197688"/>
                  <a:pt x="1435298" y="3236050"/>
                </a:cubicBezTo>
                <a:cubicBezTo>
                  <a:pt x="1305481" y="3274412"/>
                  <a:pt x="1075352" y="3174603"/>
                  <a:pt x="761587" y="3236050"/>
                </a:cubicBezTo>
                <a:cubicBezTo>
                  <a:pt x="447822" y="3297497"/>
                  <a:pt x="177132" y="3217743"/>
                  <a:pt x="0" y="3236050"/>
                </a:cubicBezTo>
                <a:cubicBezTo>
                  <a:pt x="-24625" y="3008624"/>
                  <a:pt x="4577" y="2942946"/>
                  <a:pt x="0" y="2761429"/>
                </a:cubicBezTo>
                <a:cubicBezTo>
                  <a:pt x="-4577" y="2579912"/>
                  <a:pt x="53000" y="2456096"/>
                  <a:pt x="0" y="2222088"/>
                </a:cubicBezTo>
                <a:cubicBezTo>
                  <a:pt x="-53000" y="1988080"/>
                  <a:pt x="22284" y="1857668"/>
                  <a:pt x="0" y="1682746"/>
                </a:cubicBezTo>
                <a:cubicBezTo>
                  <a:pt x="-22284" y="1507824"/>
                  <a:pt x="30003" y="1402081"/>
                  <a:pt x="0" y="1208125"/>
                </a:cubicBezTo>
                <a:cubicBezTo>
                  <a:pt x="-30003" y="1014169"/>
                  <a:pt x="35434" y="847529"/>
                  <a:pt x="0" y="636423"/>
                </a:cubicBezTo>
                <a:cubicBezTo>
                  <a:pt x="-35434" y="425317"/>
                  <a:pt x="65826" y="143650"/>
                  <a:pt x="0" y="0"/>
                </a:cubicBezTo>
                <a:close/>
              </a:path>
              <a:path w="8787539" h="3236050" stroke="0" extrusionOk="0">
                <a:moveTo>
                  <a:pt x="0" y="0"/>
                </a:moveTo>
                <a:cubicBezTo>
                  <a:pt x="138570" y="-28797"/>
                  <a:pt x="184748" y="36522"/>
                  <a:pt x="322210" y="0"/>
                </a:cubicBezTo>
                <a:cubicBezTo>
                  <a:pt x="459672" y="-36522"/>
                  <a:pt x="623465" y="31816"/>
                  <a:pt x="820170" y="0"/>
                </a:cubicBezTo>
                <a:cubicBezTo>
                  <a:pt x="1016875" y="-31816"/>
                  <a:pt x="1310907" y="4295"/>
                  <a:pt x="1493882" y="0"/>
                </a:cubicBezTo>
                <a:cubicBezTo>
                  <a:pt x="1676857" y="-4295"/>
                  <a:pt x="2018160" y="54325"/>
                  <a:pt x="2255468" y="0"/>
                </a:cubicBezTo>
                <a:cubicBezTo>
                  <a:pt x="2492776" y="-54325"/>
                  <a:pt x="2541848" y="36086"/>
                  <a:pt x="2665553" y="0"/>
                </a:cubicBezTo>
                <a:cubicBezTo>
                  <a:pt x="2789258" y="-36086"/>
                  <a:pt x="2847793" y="20538"/>
                  <a:pt x="2987763" y="0"/>
                </a:cubicBezTo>
                <a:cubicBezTo>
                  <a:pt x="3127733" y="-20538"/>
                  <a:pt x="3396239" y="22461"/>
                  <a:pt x="3573599" y="0"/>
                </a:cubicBezTo>
                <a:cubicBezTo>
                  <a:pt x="3750959" y="-22461"/>
                  <a:pt x="4030535" y="8393"/>
                  <a:pt x="4247311" y="0"/>
                </a:cubicBezTo>
                <a:cubicBezTo>
                  <a:pt x="4464087" y="-8393"/>
                  <a:pt x="4451520" y="21594"/>
                  <a:pt x="4569520" y="0"/>
                </a:cubicBezTo>
                <a:cubicBezTo>
                  <a:pt x="4687520" y="-21594"/>
                  <a:pt x="4842489" y="13722"/>
                  <a:pt x="4979605" y="0"/>
                </a:cubicBezTo>
                <a:cubicBezTo>
                  <a:pt x="5116722" y="-13722"/>
                  <a:pt x="5234293" y="37051"/>
                  <a:pt x="5477566" y="0"/>
                </a:cubicBezTo>
                <a:cubicBezTo>
                  <a:pt x="5720839" y="-37051"/>
                  <a:pt x="5783528" y="33487"/>
                  <a:pt x="5887651" y="0"/>
                </a:cubicBezTo>
                <a:cubicBezTo>
                  <a:pt x="5991774" y="-33487"/>
                  <a:pt x="6096859" y="7129"/>
                  <a:pt x="6297736" y="0"/>
                </a:cubicBezTo>
                <a:cubicBezTo>
                  <a:pt x="6498613" y="-7129"/>
                  <a:pt x="6780915" y="32251"/>
                  <a:pt x="7059323" y="0"/>
                </a:cubicBezTo>
                <a:cubicBezTo>
                  <a:pt x="7337731" y="-32251"/>
                  <a:pt x="7449870" y="41591"/>
                  <a:pt x="7820910" y="0"/>
                </a:cubicBezTo>
                <a:cubicBezTo>
                  <a:pt x="8191950" y="-41591"/>
                  <a:pt x="8550334" y="76415"/>
                  <a:pt x="8787539" y="0"/>
                </a:cubicBezTo>
                <a:cubicBezTo>
                  <a:pt x="8796573" y="141471"/>
                  <a:pt x="8744783" y="313309"/>
                  <a:pt x="8787539" y="506981"/>
                </a:cubicBezTo>
                <a:cubicBezTo>
                  <a:pt x="8830295" y="700653"/>
                  <a:pt x="8784101" y="814918"/>
                  <a:pt x="8787539" y="1046323"/>
                </a:cubicBezTo>
                <a:cubicBezTo>
                  <a:pt x="8790977" y="1277728"/>
                  <a:pt x="8743623" y="1506518"/>
                  <a:pt x="8787539" y="1650386"/>
                </a:cubicBezTo>
                <a:cubicBezTo>
                  <a:pt x="8831455" y="1794254"/>
                  <a:pt x="8739455" y="2072779"/>
                  <a:pt x="8787539" y="2254448"/>
                </a:cubicBezTo>
                <a:cubicBezTo>
                  <a:pt x="8835623" y="2436117"/>
                  <a:pt x="8680292" y="2987058"/>
                  <a:pt x="8787539" y="3236050"/>
                </a:cubicBezTo>
                <a:cubicBezTo>
                  <a:pt x="8714302" y="3237015"/>
                  <a:pt x="8614203" y="3204729"/>
                  <a:pt x="8465329" y="3236050"/>
                </a:cubicBezTo>
                <a:cubicBezTo>
                  <a:pt x="8316455" y="3267371"/>
                  <a:pt x="8071389" y="3225606"/>
                  <a:pt x="7791618" y="3236050"/>
                </a:cubicBezTo>
                <a:cubicBezTo>
                  <a:pt x="7511847" y="3246494"/>
                  <a:pt x="7468131" y="3209286"/>
                  <a:pt x="7205782" y="3236050"/>
                </a:cubicBezTo>
                <a:cubicBezTo>
                  <a:pt x="6943433" y="3262814"/>
                  <a:pt x="6875188" y="3209406"/>
                  <a:pt x="6619946" y="3236050"/>
                </a:cubicBezTo>
                <a:cubicBezTo>
                  <a:pt x="6364704" y="3262694"/>
                  <a:pt x="6349196" y="3227203"/>
                  <a:pt x="6121986" y="3236050"/>
                </a:cubicBezTo>
                <a:cubicBezTo>
                  <a:pt x="5894776" y="3244897"/>
                  <a:pt x="5910801" y="3203204"/>
                  <a:pt x="5799776" y="3236050"/>
                </a:cubicBezTo>
                <a:cubicBezTo>
                  <a:pt x="5688751" y="3268896"/>
                  <a:pt x="5380530" y="3156390"/>
                  <a:pt x="5126064" y="3236050"/>
                </a:cubicBezTo>
                <a:cubicBezTo>
                  <a:pt x="4871598" y="3315710"/>
                  <a:pt x="4758222" y="3230987"/>
                  <a:pt x="4540228" y="3236050"/>
                </a:cubicBezTo>
                <a:cubicBezTo>
                  <a:pt x="4322234" y="3241113"/>
                  <a:pt x="4332230" y="3216100"/>
                  <a:pt x="4130143" y="3236050"/>
                </a:cubicBezTo>
                <a:cubicBezTo>
                  <a:pt x="3928056" y="3256000"/>
                  <a:pt x="3907731" y="3189295"/>
                  <a:pt x="3720058" y="3236050"/>
                </a:cubicBezTo>
                <a:cubicBezTo>
                  <a:pt x="3532386" y="3282805"/>
                  <a:pt x="3268831" y="3177644"/>
                  <a:pt x="3134222" y="3236050"/>
                </a:cubicBezTo>
                <a:cubicBezTo>
                  <a:pt x="2999613" y="3294456"/>
                  <a:pt x="2746871" y="3186194"/>
                  <a:pt x="2372636" y="3236050"/>
                </a:cubicBezTo>
                <a:cubicBezTo>
                  <a:pt x="1998401" y="3285906"/>
                  <a:pt x="2074113" y="3189200"/>
                  <a:pt x="1874675" y="3236050"/>
                </a:cubicBezTo>
                <a:cubicBezTo>
                  <a:pt x="1675237" y="3282900"/>
                  <a:pt x="1636972" y="3224280"/>
                  <a:pt x="1552465" y="3236050"/>
                </a:cubicBezTo>
                <a:cubicBezTo>
                  <a:pt x="1467958" y="3247820"/>
                  <a:pt x="1051981" y="3234386"/>
                  <a:pt x="790879" y="3236050"/>
                </a:cubicBezTo>
                <a:cubicBezTo>
                  <a:pt x="529777" y="3237714"/>
                  <a:pt x="393116" y="3149160"/>
                  <a:pt x="0" y="3236050"/>
                </a:cubicBezTo>
                <a:cubicBezTo>
                  <a:pt x="-32430" y="2939229"/>
                  <a:pt x="60897" y="2874960"/>
                  <a:pt x="0" y="2631987"/>
                </a:cubicBezTo>
                <a:cubicBezTo>
                  <a:pt x="-60897" y="2389014"/>
                  <a:pt x="58707" y="2336864"/>
                  <a:pt x="0" y="2092646"/>
                </a:cubicBezTo>
                <a:cubicBezTo>
                  <a:pt x="-58707" y="1848428"/>
                  <a:pt x="539" y="1660238"/>
                  <a:pt x="0" y="1488583"/>
                </a:cubicBezTo>
                <a:cubicBezTo>
                  <a:pt x="-539" y="1316928"/>
                  <a:pt x="48333" y="1136511"/>
                  <a:pt x="0" y="916881"/>
                </a:cubicBezTo>
                <a:cubicBezTo>
                  <a:pt x="-48333" y="697251"/>
                  <a:pt x="58630" y="320693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412446386"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What are the traditional Margherita Pizza ingredients?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3F1340-7E2C-57DF-B403-2AB5C632A7AC}"/>
              </a:ext>
            </a:extLst>
          </p:cNvPr>
          <p:cNvSpPr/>
          <p:nvPr/>
        </p:nvSpPr>
        <p:spPr>
          <a:xfrm>
            <a:off x="208157" y="325705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014D6-26BB-BA34-ECB5-46B9D1E2A15E}"/>
              </a:ext>
            </a:extLst>
          </p:cNvPr>
          <p:cNvSpPr/>
          <p:nvPr/>
        </p:nvSpPr>
        <p:spPr>
          <a:xfrm>
            <a:off x="41515" y="4462276"/>
            <a:ext cx="125690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99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</a:t>
            </a:r>
          </a:p>
        </p:txBody>
      </p:sp>
      <p:pic>
        <p:nvPicPr>
          <p:cNvPr id="5" name="Picture 4" descr="A delicious Hawaiian pizza slice isolated on a transparent background 46861085 PNG">
            <a:extLst>
              <a:ext uri="{FF2B5EF4-FFF2-40B4-BE49-F238E27FC236}">
                <a16:creationId xmlns:a16="http://schemas.microsoft.com/office/drawing/2014/main" id="{2830399B-EF40-DA7C-C128-135FDAE8D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7695" y="4462276"/>
            <a:ext cx="2796737" cy="2303195"/>
          </a:xfrm>
          <a:prstGeom prst="rect">
            <a:avLst/>
          </a:prstGeom>
        </p:spPr>
      </p:pic>
      <p:pic>
        <p:nvPicPr>
          <p:cNvPr id="7" name="Picture 6" descr="Premium PSD | Pineapple pizza front view full length on transparency background PSD">
            <a:extLst>
              <a:ext uri="{FF2B5EF4-FFF2-40B4-BE49-F238E27FC236}">
                <a16:creationId xmlns:a16="http://schemas.microsoft.com/office/drawing/2014/main" id="{B940F239-A2C3-56A8-FA02-7AD108540A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82" t="6699" r="6191" b="6953"/>
          <a:stretch>
            <a:fillRect/>
          </a:stretch>
        </p:blipFill>
        <p:spPr>
          <a:xfrm>
            <a:off x="9586439" y="1753729"/>
            <a:ext cx="2526334" cy="247537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8465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3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9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05FCD-07F6-CCF1-D40E-4E5DD5543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05BEB-C3A3-D73F-B1FC-14B272E35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0101" y="3139961"/>
            <a:ext cx="9339618" cy="1237026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Let’s make and eat Pizza!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8A2711-6AEA-B767-0067-B60998798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594" y="5957615"/>
            <a:ext cx="11204811" cy="625112"/>
          </a:xfr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hlinkClick r:id="rId2"/>
              </a:rPr>
              <a:t>https://wiki.pathfindersonline.org/w/AY_Honors/Pizza_Maker/Requirements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FEC51-F5F4-0E2C-8074-634CE5F6A543}"/>
              </a:ext>
            </a:extLst>
          </p:cNvPr>
          <p:cNvSpPr/>
          <p:nvPr/>
        </p:nvSpPr>
        <p:spPr>
          <a:xfrm rot="21001875">
            <a:off x="39281" y="1128332"/>
            <a:ext cx="997106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CONGRATULATIONS!</a:t>
            </a:r>
          </a:p>
        </p:txBody>
      </p:sp>
    </p:spTree>
    <p:extLst>
      <p:ext uri="{BB962C8B-B14F-4D97-AF65-F5344CB8AC3E}">
        <p14:creationId xmlns:p14="http://schemas.microsoft.com/office/powerpoint/2010/main" val="775911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32B153-949A-AE0A-0990-A262490E2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01" y="1520786"/>
            <a:ext cx="9662997" cy="381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83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1955</Words>
  <Application>Microsoft Office PowerPoint</Application>
  <PresentationFormat>Widescreen</PresentationFormat>
  <Paragraphs>323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Symbol</vt:lpstr>
      <vt:lpstr>Office Theme</vt:lpstr>
      <vt:lpstr>PIZZA    HONOR</vt:lpstr>
      <vt:lpstr>On a white board, draw 2 circles divided   One for each team.  When a team gets a correct answer, they can fill in a pizza slice.</vt:lpstr>
      <vt:lpstr>C) Both of the above </vt:lpstr>
      <vt:lpstr>b) The Queen consort of Italy, Margherita of Savoy (It was made by Raffaele Esposito June 11, 1889) </vt:lpstr>
      <vt:lpstr>C  They represent the colors of the Italian flag </vt:lpstr>
      <vt:lpstr>True  </vt:lpstr>
      <vt:lpstr>True </vt:lpstr>
      <vt:lpstr>Oil Pouring oil over it consecrated it and made it holy. </vt:lpstr>
      <vt:lpstr>Water Jesus is the living water.  He gives everlasting life </vt:lpstr>
      <vt:lpstr>Yeast The kingdom of heaven is like yeast that permeates every part of the dough </vt:lpstr>
      <vt:lpstr>Flour The bread symbolized Jesus (Jesus died, his sacrifice, is a continual offering to God for out sins. Jesus rose again.  His resurrection is a promise of our resurrection.)</vt:lpstr>
      <vt:lpstr>Honey  (or sugar) God’s statutes, commands, or judgements are to be desired like sweet honey.  They give us wisdom. </vt:lpstr>
      <vt:lpstr>Salt We are the salt of the earth (We are to flavor the earth with God’s love and goodness)</vt:lpstr>
      <vt:lpstr>The yeast forms bubbles (from carbon dioxide) which catches in the flour gluten matrix to form air pockets </vt:lpstr>
      <vt:lpstr>Neapolitan style of pizza </vt:lpstr>
      <vt:lpstr>Neapolitan Pizza from Naples, Italy </vt:lpstr>
      <vt:lpstr>Sicilian Pizza </vt:lpstr>
      <vt:lpstr>    Chicago Pizza Pie</vt:lpstr>
      <vt:lpstr>California style Pizza </vt:lpstr>
      <vt:lpstr>Sourdough Pizza </vt:lpstr>
      <vt:lpstr> Pizza Pocket or Calzone </vt:lpstr>
      <vt:lpstr>Give any 2: Brick oven (wood or coal fired)  baked in front of the fire Stove (gas or electric)  baked on a pan, pizza stone, or the rack Grill (electric, gas or charcoal) grill dough, flip, quickly put on topping and cook it Microwave (not preferred) heat on a pre-heated crisper tray </vt:lpstr>
      <vt:lpstr>752 </vt:lpstr>
      <vt:lpstr>450-500 </vt:lpstr>
      <vt:lpstr>626 </vt:lpstr>
      <vt:lpstr>Tomatoes or tomato sauce, cheese, and basil. </vt:lpstr>
      <vt:lpstr>Let’s make and eat Pizza!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Janelle Clendenon</dc:creator>
  <cp:lastModifiedBy>Janelle Clendenon</cp:lastModifiedBy>
  <cp:revision>9</cp:revision>
  <dcterms:created xsi:type="dcterms:W3CDTF">2026-10-09T00:45:51Z</dcterms:created>
  <dcterms:modified xsi:type="dcterms:W3CDTF">2026-10-10T01:08:04Z</dcterms:modified>
</cp:coreProperties>
</file>