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88" r:id="rId4"/>
    <p:sldId id="273" r:id="rId5"/>
    <p:sldId id="274" r:id="rId6"/>
    <p:sldId id="275" r:id="rId7"/>
    <p:sldId id="276" r:id="rId8"/>
    <p:sldId id="277" r:id="rId9"/>
    <p:sldId id="278" r:id="rId10"/>
    <p:sldId id="283" r:id="rId11"/>
    <p:sldId id="279" r:id="rId12"/>
    <p:sldId id="280" r:id="rId13"/>
    <p:sldId id="281" r:id="rId14"/>
    <p:sldId id="282" r:id="rId15"/>
    <p:sldId id="284" r:id="rId16"/>
    <p:sldId id="285" r:id="rId17"/>
    <p:sldId id="291" r:id="rId18"/>
    <p:sldId id="286" r:id="rId19"/>
    <p:sldId id="287" r:id="rId20"/>
    <p:sldId id="302" r:id="rId21"/>
    <p:sldId id="295" r:id="rId22"/>
    <p:sldId id="289" r:id="rId23"/>
    <p:sldId id="294" r:id="rId24"/>
    <p:sldId id="296" r:id="rId25"/>
    <p:sldId id="297" r:id="rId26"/>
    <p:sldId id="299" r:id="rId27"/>
    <p:sldId id="301" r:id="rId28"/>
    <p:sldId id="292" r:id="rId29"/>
    <p:sldId id="29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B724B7-676E-44C7-9D23-7FCB3BBCEC7A}" v="9" dt="2026-10-06T22:37:47.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4" autoAdjust="0"/>
    <p:restoredTop sz="94660"/>
  </p:normalViewPr>
  <p:slideViewPr>
    <p:cSldViewPr snapToGrid="0">
      <p:cViewPr varScale="1">
        <p:scale>
          <a:sx n="66" d="100"/>
          <a:sy n="66" d="100"/>
        </p:scale>
        <p:origin x="78" y="5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modMainMaster">
      <pc:chgData name="Janelle Clendenon" userId="da17313139568148" providerId="LiveId" clId="{D50F0924-5C5C-4416-BCF4-6E13CF36E258}" dt="2026-10-06T22:37:47.673" v="1130"/>
      <pc:docMkLst>
        <pc:docMk/>
      </pc:docMkLst>
      <pc:sldChg chg="setBg">
        <pc:chgData name="Janelle Clendenon" userId="da17313139568148" providerId="LiveId" clId="{D50F0924-5C5C-4416-BCF4-6E13CF36E258}" dt="2026-10-06T17:43:23.940" v="1"/>
        <pc:sldMkLst>
          <pc:docMk/>
          <pc:sldMk cId="1161449986" sldId="256"/>
        </pc:sldMkLst>
      </pc:sldChg>
      <pc:sldChg chg="setBg">
        <pc:chgData name="Janelle Clendenon" userId="da17313139568148" providerId="LiveId" clId="{D50F0924-5C5C-4416-BCF4-6E13CF36E258}" dt="2026-10-06T17:43:23.940" v="1"/>
        <pc:sldMkLst>
          <pc:docMk/>
          <pc:sldMk cId="926261579" sldId="272"/>
        </pc:sldMkLst>
      </pc:sldChg>
      <pc:sldChg chg="setBg">
        <pc:chgData name="Janelle Clendenon" userId="da17313139568148" providerId="LiveId" clId="{D50F0924-5C5C-4416-BCF4-6E13CF36E258}" dt="2026-10-06T17:43:23.940" v="1"/>
        <pc:sldMkLst>
          <pc:docMk/>
          <pc:sldMk cId="2468075" sldId="273"/>
        </pc:sldMkLst>
      </pc:sldChg>
      <pc:sldChg chg="setBg">
        <pc:chgData name="Janelle Clendenon" userId="da17313139568148" providerId="LiveId" clId="{D50F0924-5C5C-4416-BCF4-6E13CF36E258}" dt="2026-10-06T17:43:23.940" v="1"/>
        <pc:sldMkLst>
          <pc:docMk/>
          <pc:sldMk cId="2514903848" sldId="274"/>
        </pc:sldMkLst>
      </pc:sldChg>
      <pc:sldChg chg="setBg">
        <pc:chgData name="Janelle Clendenon" userId="da17313139568148" providerId="LiveId" clId="{D50F0924-5C5C-4416-BCF4-6E13CF36E258}" dt="2026-10-06T17:43:23.940" v="1"/>
        <pc:sldMkLst>
          <pc:docMk/>
          <pc:sldMk cId="3127453554" sldId="275"/>
        </pc:sldMkLst>
      </pc:sldChg>
      <pc:sldChg chg="addSp modSp mod setBg modAnim">
        <pc:chgData name="Janelle Clendenon" userId="da17313139568148" providerId="LiveId" clId="{D50F0924-5C5C-4416-BCF4-6E13CF36E258}" dt="2026-10-06T21:54:33.307" v="317" actId="14100"/>
        <pc:sldMkLst>
          <pc:docMk/>
          <pc:sldMk cId="1904841114" sldId="276"/>
        </pc:sldMkLst>
        <pc:spChg chg="add mod">
          <ac:chgData name="Janelle Clendenon" userId="da17313139568148" providerId="LiveId" clId="{D50F0924-5C5C-4416-BCF4-6E13CF36E258}" dt="2026-10-06T21:54:20.165" v="314" actId="20577"/>
          <ac:spMkLst>
            <pc:docMk/>
            <pc:sldMk cId="1904841114" sldId="276"/>
            <ac:spMk id="3" creationId="{6AC64739-7AFD-527D-E44A-0D143DAE31C3}"/>
          </ac:spMkLst>
        </pc:spChg>
        <pc:spChg chg="add mod">
          <ac:chgData name="Janelle Clendenon" userId="da17313139568148" providerId="LiveId" clId="{D50F0924-5C5C-4416-BCF4-6E13CF36E258}" dt="2026-10-06T21:54:33.307" v="317" actId="14100"/>
          <ac:spMkLst>
            <pc:docMk/>
            <pc:sldMk cId="1904841114" sldId="276"/>
            <ac:spMk id="7" creationId="{6FFFF1C8-CB85-856C-B86B-EF8DADDF0759}"/>
          </ac:spMkLst>
        </pc:spChg>
      </pc:sldChg>
      <pc:sldChg chg="setBg">
        <pc:chgData name="Janelle Clendenon" userId="da17313139568148" providerId="LiveId" clId="{D50F0924-5C5C-4416-BCF4-6E13CF36E258}" dt="2026-10-06T17:43:23.940" v="1"/>
        <pc:sldMkLst>
          <pc:docMk/>
          <pc:sldMk cId="331799254" sldId="277"/>
        </pc:sldMkLst>
      </pc:sldChg>
      <pc:sldChg chg="setBg">
        <pc:chgData name="Janelle Clendenon" userId="da17313139568148" providerId="LiveId" clId="{D50F0924-5C5C-4416-BCF4-6E13CF36E258}" dt="2026-10-06T17:43:23.940" v="1"/>
        <pc:sldMkLst>
          <pc:docMk/>
          <pc:sldMk cId="420560959" sldId="278"/>
        </pc:sldMkLst>
      </pc:sldChg>
      <pc:sldChg chg="setBg">
        <pc:chgData name="Janelle Clendenon" userId="da17313139568148" providerId="LiveId" clId="{D50F0924-5C5C-4416-BCF4-6E13CF36E258}" dt="2026-10-06T17:43:23.940" v="1"/>
        <pc:sldMkLst>
          <pc:docMk/>
          <pc:sldMk cId="2568224094" sldId="279"/>
        </pc:sldMkLst>
      </pc:sldChg>
      <pc:sldChg chg="setBg">
        <pc:chgData name="Janelle Clendenon" userId="da17313139568148" providerId="LiveId" clId="{D50F0924-5C5C-4416-BCF4-6E13CF36E258}" dt="2026-10-06T17:43:23.940" v="1"/>
        <pc:sldMkLst>
          <pc:docMk/>
          <pc:sldMk cId="2038915133" sldId="280"/>
        </pc:sldMkLst>
      </pc:sldChg>
      <pc:sldChg chg="setBg">
        <pc:chgData name="Janelle Clendenon" userId="da17313139568148" providerId="LiveId" clId="{D50F0924-5C5C-4416-BCF4-6E13CF36E258}" dt="2026-10-06T17:43:23.940" v="1"/>
        <pc:sldMkLst>
          <pc:docMk/>
          <pc:sldMk cId="2331182892" sldId="281"/>
        </pc:sldMkLst>
      </pc:sldChg>
      <pc:sldChg chg="addSp modSp mod setBg modAnim">
        <pc:chgData name="Janelle Clendenon" userId="da17313139568148" providerId="LiveId" clId="{D50F0924-5C5C-4416-BCF4-6E13CF36E258}" dt="2026-10-06T21:53:21.936" v="283"/>
        <pc:sldMkLst>
          <pc:docMk/>
          <pc:sldMk cId="440707376" sldId="282"/>
        </pc:sldMkLst>
        <pc:spChg chg="add mod ord">
          <ac:chgData name="Janelle Clendenon" userId="da17313139568148" providerId="LiveId" clId="{D50F0924-5C5C-4416-BCF4-6E13CF36E258}" dt="2026-10-06T21:53:06.718" v="280" actId="14100"/>
          <ac:spMkLst>
            <pc:docMk/>
            <pc:sldMk cId="440707376" sldId="282"/>
            <ac:spMk id="5" creationId="{D4103B73-FA53-ABDB-E9A9-6EDBF453F8C1}"/>
          </ac:spMkLst>
        </pc:spChg>
        <pc:spChg chg="mod">
          <ac:chgData name="Janelle Clendenon" userId="da17313139568148" providerId="LiveId" clId="{D50F0924-5C5C-4416-BCF4-6E13CF36E258}" dt="2026-10-06T21:53:17.130" v="282" actId="1076"/>
          <ac:spMkLst>
            <pc:docMk/>
            <pc:sldMk cId="440707376" sldId="282"/>
            <ac:spMk id="7" creationId="{C6C1BB90-4DC6-28E4-3D3D-E303712A9AEE}"/>
          </ac:spMkLst>
        </pc:spChg>
      </pc:sldChg>
      <pc:sldChg chg="setBg">
        <pc:chgData name="Janelle Clendenon" userId="da17313139568148" providerId="LiveId" clId="{D50F0924-5C5C-4416-BCF4-6E13CF36E258}" dt="2026-10-06T17:43:23.940" v="1"/>
        <pc:sldMkLst>
          <pc:docMk/>
          <pc:sldMk cId="3140476462" sldId="283"/>
        </pc:sldMkLst>
      </pc:sldChg>
      <pc:sldChg chg="setBg">
        <pc:chgData name="Janelle Clendenon" userId="da17313139568148" providerId="LiveId" clId="{D50F0924-5C5C-4416-BCF4-6E13CF36E258}" dt="2026-10-06T17:43:23.940" v="1"/>
        <pc:sldMkLst>
          <pc:docMk/>
          <pc:sldMk cId="1420877741" sldId="284"/>
        </pc:sldMkLst>
      </pc:sldChg>
      <pc:sldChg chg="setBg">
        <pc:chgData name="Janelle Clendenon" userId="da17313139568148" providerId="LiveId" clId="{D50F0924-5C5C-4416-BCF4-6E13CF36E258}" dt="2026-10-06T17:43:23.940" v="1"/>
        <pc:sldMkLst>
          <pc:docMk/>
          <pc:sldMk cId="2037167199" sldId="285"/>
        </pc:sldMkLst>
      </pc:sldChg>
      <pc:sldChg chg="modSp mod setBg">
        <pc:chgData name="Janelle Clendenon" userId="da17313139568148" providerId="LiveId" clId="{D50F0924-5C5C-4416-BCF4-6E13CF36E258}" dt="2026-10-06T21:38:17.221" v="5" actId="20577"/>
        <pc:sldMkLst>
          <pc:docMk/>
          <pc:sldMk cId="2833533161" sldId="286"/>
        </pc:sldMkLst>
        <pc:spChg chg="mod">
          <ac:chgData name="Janelle Clendenon" userId="da17313139568148" providerId="LiveId" clId="{D50F0924-5C5C-4416-BCF4-6E13CF36E258}" dt="2026-10-06T21:38:09.413" v="4" actId="20577"/>
          <ac:spMkLst>
            <pc:docMk/>
            <pc:sldMk cId="2833533161" sldId="286"/>
            <ac:spMk id="4" creationId="{826D5115-3EC1-9B4B-3EEA-82F4555454CA}"/>
          </ac:spMkLst>
        </pc:spChg>
        <pc:spChg chg="mod">
          <ac:chgData name="Janelle Clendenon" userId="da17313139568148" providerId="LiveId" clId="{D50F0924-5C5C-4416-BCF4-6E13CF36E258}" dt="2026-10-06T21:38:17.221" v="5" actId="20577"/>
          <ac:spMkLst>
            <pc:docMk/>
            <pc:sldMk cId="2833533161" sldId="286"/>
            <ac:spMk id="8" creationId="{29A65BB9-DB24-CA54-1256-E794796B1466}"/>
          </ac:spMkLst>
        </pc:spChg>
      </pc:sldChg>
      <pc:sldChg chg="modSp mod setBg">
        <pc:chgData name="Janelle Clendenon" userId="da17313139568148" providerId="LiveId" clId="{D50F0924-5C5C-4416-BCF4-6E13CF36E258}" dt="2026-10-06T21:56:28.453" v="328" actId="1076"/>
        <pc:sldMkLst>
          <pc:docMk/>
          <pc:sldMk cId="1000832827" sldId="287"/>
        </pc:sldMkLst>
        <pc:spChg chg="mod">
          <ac:chgData name="Janelle Clendenon" userId="da17313139568148" providerId="LiveId" clId="{D50F0924-5C5C-4416-BCF4-6E13CF36E258}" dt="2026-10-06T21:56:28.453" v="328" actId="1076"/>
          <ac:spMkLst>
            <pc:docMk/>
            <pc:sldMk cId="1000832827" sldId="287"/>
            <ac:spMk id="12" creationId="{003E452B-E470-4A24-6CAB-12437CD6FA14}"/>
          </ac:spMkLst>
        </pc:spChg>
      </pc:sldChg>
      <pc:sldChg chg="modSp mod setBg">
        <pc:chgData name="Janelle Clendenon" userId="da17313139568148" providerId="LiveId" clId="{D50F0924-5C5C-4416-BCF4-6E13CF36E258}" dt="2026-10-06T21:38:39.778" v="6" actId="1076"/>
        <pc:sldMkLst>
          <pc:docMk/>
          <pc:sldMk cId="2050221240" sldId="288"/>
        </pc:sldMkLst>
        <pc:picChg chg="mod">
          <ac:chgData name="Janelle Clendenon" userId="da17313139568148" providerId="LiveId" clId="{D50F0924-5C5C-4416-BCF4-6E13CF36E258}" dt="2026-10-06T21:38:39.778" v="6" actId="1076"/>
          <ac:picMkLst>
            <pc:docMk/>
            <pc:sldMk cId="2050221240" sldId="288"/>
            <ac:picMk id="6" creationId="{3E3354AC-DAB9-2E7C-3859-ACDEE6FC7D55}"/>
          </ac:picMkLst>
        </pc:picChg>
      </pc:sldChg>
      <pc:sldChg chg="setBg">
        <pc:chgData name="Janelle Clendenon" userId="da17313139568148" providerId="LiveId" clId="{D50F0924-5C5C-4416-BCF4-6E13CF36E258}" dt="2026-10-06T17:43:23.940" v="1"/>
        <pc:sldMkLst>
          <pc:docMk/>
          <pc:sldMk cId="108223884" sldId="289"/>
        </pc:sldMkLst>
      </pc:sldChg>
      <pc:sldChg chg="setBg">
        <pc:chgData name="Janelle Clendenon" userId="da17313139568148" providerId="LiveId" clId="{D50F0924-5C5C-4416-BCF4-6E13CF36E258}" dt="2026-10-06T17:43:23.940" v="1"/>
        <pc:sldMkLst>
          <pc:docMk/>
          <pc:sldMk cId="716553908" sldId="291"/>
        </pc:sldMkLst>
      </pc:sldChg>
      <pc:sldChg chg="ord setBg">
        <pc:chgData name="Janelle Clendenon" userId="da17313139568148" providerId="LiveId" clId="{D50F0924-5C5C-4416-BCF4-6E13CF36E258}" dt="2026-10-06T22:02:35.408" v="462"/>
        <pc:sldMkLst>
          <pc:docMk/>
          <pc:sldMk cId="3903741324" sldId="292"/>
        </pc:sldMkLst>
      </pc:sldChg>
      <pc:sldChg chg="ord setBg">
        <pc:chgData name="Janelle Clendenon" userId="da17313139568148" providerId="LiveId" clId="{D50F0924-5C5C-4416-BCF4-6E13CF36E258}" dt="2026-10-06T22:02:35.408" v="462"/>
        <pc:sldMkLst>
          <pc:docMk/>
          <pc:sldMk cId="2277465921" sldId="293"/>
        </pc:sldMkLst>
      </pc:sldChg>
      <pc:sldChg chg="setBg">
        <pc:chgData name="Janelle Clendenon" userId="da17313139568148" providerId="LiveId" clId="{D50F0924-5C5C-4416-BCF4-6E13CF36E258}" dt="2026-10-06T17:43:23.940" v="1"/>
        <pc:sldMkLst>
          <pc:docMk/>
          <pc:sldMk cId="945519551" sldId="294"/>
        </pc:sldMkLst>
      </pc:sldChg>
      <pc:sldChg chg="ord setBg">
        <pc:chgData name="Janelle Clendenon" userId="da17313139568148" providerId="LiveId" clId="{D50F0924-5C5C-4416-BCF4-6E13CF36E258}" dt="2026-10-06T21:57:08.904" v="330"/>
        <pc:sldMkLst>
          <pc:docMk/>
          <pc:sldMk cId="1635317954" sldId="295"/>
        </pc:sldMkLst>
      </pc:sldChg>
      <pc:sldChg chg="setBg">
        <pc:chgData name="Janelle Clendenon" userId="da17313139568148" providerId="LiveId" clId="{D50F0924-5C5C-4416-BCF4-6E13CF36E258}" dt="2026-10-06T17:43:23.940" v="1"/>
        <pc:sldMkLst>
          <pc:docMk/>
          <pc:sldMk cId="1413805188" sldId="296"/>
        </pc:sldMkLst>
      </pc:sldChg>
      <pc:sldChg chg="setBg">
        <pc:chgData name="Janelle Clendenon" userId="da17313139568148" providerId="LiveId" clId="{D50F0924-5C5C-4416-BCF4-6E13CF36E258}" dt="2026-10-06T17:43:23.940" v="1"/>
        <pc:sldMkLst>
          <pc:docMk/>
          <pc:sldMk cId="2706487899" sldId="297"/>
        </pc:sldMkLst>
      </pc:sldChg>
      <pc:sldChg chg="add del setBg">
        <pc:chgData name="Janelle Clendenon" userId="da17313139568148" providerId="LiveId" clId="{D50F0924-5C5C-4416-BCF4-6E13CF36E258}" dt="2026-10-06T22:00:47.578" v="331" actId="47"/>
        <pc:sldMkLst>
          <pc:docMk/>
          <pc:sldMk cId="3281383080" sldId="298"/>
        </pc:sldMkLst>
      </pc:sldChg>
      <pc:sldChg chg="addSp modSp new mod">
        <pc:chgData name="Janelle Clendenon" userId="da17313139568148" providerId="LiveId" clId="{D50F0924-5C5C-4416-BCF4-6E13CF36E258}" dt="2026-10-06T17:43:56.559" v="3" actId="931"/>
        <pc:sldMkLst>
          <pc:docMk/>
          <pc:sldMk cId="3127632687" sldId="299"/>
        </pc:sldMkLst>
        <pc:picChg chg="add mod">
          <ac:chgData name="Janelle Clendenon" userId="da17313139568148" providerId="LiveId" clId="{D50F0924-5C5C-4416-BCF4-6E13CF36E258}" dt="2026-10-06T17:43:56.559" v="3" actId="931"/>
          <ac:picMkLst>
            <pc:docMk/>
            <pc:sldMk cId="3127632687" sldId="299"/>
            <ac:picMk id="3" creationId="{D58953F8-DDBF-DB3D-2DA4-2F8FBCC9F811}"/>
          </ac:picMkLst>
        </pc:picChg>
      </pc:sldChg>
      <pc:sldChg chg="new del">
        <pc:chgData name="Janelle Clendenon" userId="da17313139568148" providerId="LiveId" clId="{D50F0924-5C5C-4416-BCF4-6E13CF36E258}" dt="2026-10-06T22:02:38.751" v="463" actId="47"/>
        <pc:sldMkLst>
          <pc:docMk/>
          <pc:sldMk cId="3607779117" sldId="300"/>
        </pc:sldMkLst>
      </pc:sldChg>
      <pc:sldChg chg="modSp new mod ord">
        <pc:chgData name="Janelle Clendenon" userId="da17313139568148" providerId="LiveId" clId="{D50F0924-5C5C-4416-BCF4-6E13CF36E258}" dt="2026-10-06T22:02:05.859" v="460" actId="20577"/>
        <pc:sldMkLst>
          <pc:docMk/>
          <pc:sldMk cId="4080981069" sldId="301"/>
        </pc:sldMkLst>
        <pc:spChg chg="mod">
          <ac:chgData name="Janelle Clendenon" userId="da17313139568148" providerId="LiveId" clId="{D50F0924-5C5C-4416-BCF4-6E13CF36E258}" dt="2026-10-06T22:01:26.811" v="358" actId="20577"/>
          <ac:spMkLst>
            <pc:docMk/>
            <pc:sldMk cId="4080981069" sldId="301"/>
            <ac:spMk id="2" creationId="{32CDD78F-BB5F-881F-6940-1D6601F241C6}"/>
          </ac:spMkLst>
        </pc:spChg>
        <pc:spChg chg="mod">
          <ac:chgData name="Janelle Clendenon" userId="da17313139568148" providerId="LiveId" clId="{D50F0924-5C5C-4416-BCF4-6E13CF36E258}" dt="2026-10-06T22:02:05.859" v="460" actId="20577"/>
          <ac:spMkLst>
            <pc:docMk/>
            <pc:sldMk cId="4080981069" sldId="301"/>
            <ac:spMk id="3" creationId="{8A5395E8-6F1D-0F70-F121-63871AEACFFE}"/>
          </ac:spMkLst>
        </pc:spChg>
      </pc:sldChg>
      <pc:sldChg chg="addSp delSp modSp new mod">
        <pc:chgData name="Janelle Clendenon" userId="da17313139568148" providerId="LiveId" clId="{D50F0924-5C5C-4416-BCF4-6E13CF36E258}" dt="2026-10-06T22:37:23.404" v="1128" actId="1076"/>
        <pc:sldMkLst>
          <pc:docMk/>
          <pc:sldMk cId="4212745286" sldId="302"/>
        </pc:sldMkLst>
        <pc:spChg chg="mod">
          <ac:chgData name="Janelle Clendenon" userId="da17313139568148" providerId="LiveId" clId="{D50F0924-5C5C-4416-BCF4-6E13CF36E258}" dt="2026-10-06T22:03:13.254" v="477" actId="14100"/>
          <ac:spMkLst>
            <pc:docMk/>
            <pc:sldMk cId="4212745286" sldId="302"/>
            <ac:spMk id="2" creationId="{DF3FE90E-0F0F-79FE-E9B4-CD515FC8A75A}"/>
          </ac:spMkLst>
        </pc:spChg>
        <pc:spChg chg="del">
          <ac:chgData name="Janelle Clendenon" userId="da17313139568148" providerId="LiveId" clId="{D50F0924-5C5C-4416-BCF4-6E13CF36E258}" dt="2026-10-06T22:07:23.932" v="1031" actId="478"/>
          <ac:spMkLst>
            <pc:docMk/>
            <pc:sldMk cId="4212745286" sldId="302"/>
            <ac:spMk id="3" creationId="{044A663B-E6DE-CA6E-214B-C40BB828D627}"/>
          </ac:spMkLst>
        </pc:spChg>
        <pc:spChg chg="mod">
          <ac:chgData name="Janelle Clendenon" userId="da17313139568148" providerId="LiveId" clId="{D50F0924-5C5C-4416-BCF4-6E13CF36E258}" dt="2026-10-06T22:37:19.884" v="1127" actId="27636"/>
          <ac:spMkLst>
            <pc:docMk/>
            <pc:sldMk cId="4212745286" sldId="302"/>
            <ac:spMk id="4" creationId="{94C877E9-B675-20D5-C450-EB3784B2A66D}"/>
          </ac:spMkLst>
        </pc:spChg>
        <pc:picChg chg="add mod">
          <ac:chgData name="Janelle Clendenon" userId="da17313139568148" providerId="LiveId" clId="{D50F0924-5C5C-4416-BCF4-6E13CF36E258}" dt="2026-10-06T22:37:23.404" v="1128" actId="1076"/>
          <ac:picMkLst>
            <pc:docMk/>
            <pc:sldMk cId="4212745286" sldId="302"/>
            <ac:picMk id="3" creationId="{B052EF41-6595-A6EE-B70D-C9D64294611B}"/>
          </ac:picMkLst>
        </pc:picChg>
        <pc:picChg chg="add del mod">
          <ac:chgData name="Janelle Clendenon" userId="da17313139568148" providerId="LiveId" clId="{D50F0924-5C5C-4416-BCF4-6E13CF36E258}" dt="2026-10-06T22:28:42.637" v="1067" actId="478"/>
          <ac:picMkLst>
            <pc:docMk/>
            <pc:sldMk cId="4212745286" sldId="302"/>
            <ac:picMk id="5" creationId="{81771CE1-FB8B-0558-D500-306C287CAE32}"/>
          </ac:picMkLst>
        </pc:picChg>
        <pc:picChg chg="add del mod">
          <ac:chgData name="Janelle Clendenon" userId="da17313139568148" providerId="LiveId" clId="{D50F0924-5C5C-4416-BCF4-6E13CF36E258}" dt="2026-10-06T22:28:41.414" v="1065" actId="478"/>
          <ac:picMkLst>
            <pc:docMk/>
            <pc:sldMk cId="4212745286" sldId="302"/>
            <ac:picMk id="6" creationId="{263FCC7F-8BBA-67CB-4597-7C598F7055C3}"/>
          </ac:picMkLst>
        </pc:picChg>
        <pc:picChg chg="add del mod">
          <ac:chgData name="Janelle Clendenon" userId="da17313139568148" providerId="LiveId" clId="{D50F0924-5C5C-4416-BCF4-6E13CF36E258}" dt="2026-10-06T22:28:42.048" v="1066" actId="478"/>
          <ac:picMkLst>
            <pc:docMk/>
            <pc:sldMk cId="4212745286" sldId="302"/>
            <ac:picMk id="7" creationId="{3912379B-5952-F7F5-77FF-AA7ABB14F993}"/>
          </ac:picMkLst>
        </pc:picChg>
        <pc:picChg chg="add del mod modCrop">
          <ac:chgData name="Janelle Clendenon" userId="da17313139568148" providerId="LiveId" clId="{D50F0924-5C5C-4416-BCF4-6E13CF36E258}" dt="2026-10-06T22:28:40.674" v="1064" actId="478"/>
          <ac:picMkLst>
            <pc:docMk/>
            <pc:sldMk cId="4212745286" sldId="302"/>
            <ac:picMk id="8" creationId="{E4FCE924-7D66-130D-D5B5-A55FE02C68A3}"/>
          </ac:picMkLst>
        </pc:picChg>
        <pc:picChg chg="add mod ord modCrop">
          <ac:chgData name="Janelle Clendenon" userId="da17313139568148" providerId="LiveId" clId="{D50F0924-5C5C-4416-BCF4-6E13CF36E258}" dt="2026-10-06T22:33:23.049" v="1112" actId="1076"/>
          <ac:picMkLst>
            <pc:docMk/>
            <pc:sldMk cId="4212745286" sldId="302"/>
            <ac:picMk id="9" creationId="{17C5ACB5-5799-9F06-02C1-EA4A28EC2129}"/>
          </ac:picMkLst>
        </pc:picChg>
        <pc:picChg chg="add mod">
          <ac:chgData name="Janelle Clendenon" userId="da17313139568148" providerId="LiveId" clId="{D50F0924-5C5C-4416-BCF4-6E13CF36E258}" dt="2026-10-06T22:30:45.417" v="1085" actId="1076"/>
          <ac:picMkLst>
            <pc:docMk/>
            <pc:sldMk cId="4212745286" sldId="302"/>
            <ac:picMk id="10" creationId="{D7A30791-C9F9-32B3-9099-A8189CBF4A56}"/>
          </ac:picMkLst>
        </pc:picChg>
        <pc:picChg chg="add mod">
          <ac:chgData name="Janelle Clendenon" userId="da17313139568148" providerId="LiveId" clId="{D50F0924-5C5C-4416-BCF4-6E13CF36E258}" dt="2026-10-06T22:30:49.087" v="1087" actId="1076"/>
          <ac:picMkLst>
            <pc:docMk/>
            <pc:sldMk cId="4212745286" sldId="302"/>
            <ac:picMk id="11" creationId="{4791F59A-86D3-D78A-D7D6-F62C9CE291D7}"/>
          </ac:picMkLst>
        </pc:picChg>
        <pc:picChg chg="add mod ord modCrop">
          <ac:chgData name="Janelle Clendenon" userId="da17313139568148" providerId="LiveId" clId="{D50F0924-5C5C-4416-BCF4-6E13CF36E258}" dt="2026-10-06T22:31:42.971" v="1099" actId="1076"/>
          <ac:picMkLst>
            <pc:docMk/>
            <pc:sldMk cId="4212745286" sldId="302"/>
            <ac:picMk id="12" creationId="{2E5A8D14-CF11-06B6-845F-7EB04E7C565C}"/>
          </ac:picMkLst>
        </pc:picChg>
        <pc:picChg chg="add mod modCrop">
          <ac:chgData name="Janelle Clendenon" userId="da17313139568148" providerId="LiveId" clId="{D50F0924-5C5C-4416-BCF4-6E13CF36E258}" dt="2026-10-06T22:33:25.237" v="1113" actId="1076"/>
          <ac:picMkLst>
            <pc:docMk/>
            <pc:sldMk cId="4212745286" sldId="302"/>
            <ac:picMk id="13" creationId="{6A22D45F-34EF-E258-2D21-0E5B42290E2F}"/>
          </ac:picMkLst>
        </pc:picChg>
      </pc:sldChg>
      <pc:sldChg chg="add del">
        <pc:chgData name="Janelle Clendenon" userId="da17313139568148" providerId="LiveId" clId="{D50F0924-5C5C-4416-BCF4-6E13CF36E258}" dt="2026-10-06T22:37:47.673" v="1130"/>
        <pc:sldMkLst>
          <pc:docMk/>
          <pc:sldMk cId="2881932103" sldId="303"/>
        </pc:sldMkLst>
      </pc:sldChg>
      <pc:sldMasterChg chg="setBg modSldLayout">
        <pc:chgData name="Janelle Clendenon" userId="da17313139568148" providerId="LiveId" clId="{D50F0924-5C5C-4416-BCF4-6E13CF36E258}" dt="2026-10-06T17:43:23.940" v="1"/>
        <pc:sldMasterMkLst>
          <pc:docMk/>
          <pc:sldMasterMk cId="3597251864" sldId="2147483648"/>
        </pc:sldMasterMkLst>
        <pc:sldLayoutChg chg="setBg">
          <pc:chgData name="Janelle Clendenon" userId="da17313139568148" providerId="LiveId" clId="{D50F0924-5C5C-4416-BCF4-6E13CF36E258}" dt="2026-10-06T17:43:23.940" v="1"/>
          <pc:sldLayoutMkLst>
            <pc:docMk/>
            <pc:sldMasterMk cId="3597251864" sldId="2147483648"/>
            <pc:sldLayoutMk cId="1645764239" sldId="2147483649"/>
          </pc:sldLayoutMkLst>
        </pc:sldLayoutChg>
        <pc:sldLayoutChg chg="setBg">
          <pc:chgData name="Janelle Clendenon" userId="da17313139568148" providerId="LiveId" clId="{D50F0924-5C5C-4416-BCF4-6E13CF36E258}" dt="2026-10-06T17:43:23.940" v="1"/>
          <pc:sldLayoutMkLst>
            <pc:docMk/>
            <pc:sldMasterMk cId="3597251864" sldId="2147483648"/>
            <pc:sldLayoutMk cId="1407659536" sldId="2147483650"/>
          </pc:sldLayoutMkLst>
        </pc:sldLayoutChg>
        <pc:sldLayoutChg chg="setBg">
          <pc:chgData name="Janelle Clendenon" userId="da17313139568148" providerId="LiveId" clId="{D50F0924-5C5C-4416-BCF4-6E13CF36E258}" dt="2026-10-06T17:43:23.940" v="1"/>
          <pc:sldLayoutMkLst>
            <pc:docMk/>
            <pc:sldMasterMk cId="3597251864" sldId="2147483648"/>
            <pc:sldLayoutMk cId="522020698" sldId="2147483651"/>
          </pc:sldLayoutMkLst>
        </pc:sldLayoutChg>
        <pc:sldLayoutChg chg="setBg">
          <pc:chgData name="Janelle Clendenon" userId="da17313139568148" providerId="LiveId" clId="{D50F0924-5C5C-4416-BCF4-6E13CF36E258}" dt="2026-10-06T17:43:23.940" v="1"/>
          <pc:sldLayoutMkLst>
            <pc:docMk/>
            <pc:sldMasterMk cId="3597251864" sldId="2147483648"/>
            <pc:sldLayoutMk cId="1936487488" sldId="2147483652"/>
          </pc:sldLayoutMkLst>
        </pc:sldLayoutChg>
        <pc:sldLayoutChg chg="setBg">
          <pc:chgData name="Janelle Clendenon" userId="da17313139568148" providerId="LiveId" clId="{D50F0924-5C5C-4416-BCF4-6E13CF36E258}" dt="2026-10-06T17:43:23.940" v="1"/>
          <pc:sldLayoutMkLst>
            <pc:docMk/>
            <pc:sldMasterMk cId="3597251864" sldId="2147483648"/>
            <pc:sldLayoutMk cId="4220685180" sldId="2147483653"/>
          </pc:sldLayoutMkLst>
        </pc:sldLayoutChg>
        <pc:sldLayoutChg chg="setBg">
          <pc:chgData name="Janelle Clendenon" userId="da17313139568148" providerId="LiveId" clId="{D50F0924-5C5C-4416-BCF4-6E13CF36E258}" dt="2026-10-06T17:43:23.940" v="1"/>
          <pc:sldLayoutMkLst>
            <pc:docMk/>
            <pc:sldMasterMk cId="3597251864" sldId="2147483648"/>
            <pc:sldLayoutMk cId="576690174" sldId="2147483654"/>
          </pc:sldLayoutMkLst>
        </pc:sldLayoutChg>
        <pc:sldLayoutChg chg="setBg">
          <pc:chgData name="Janelle Clendenon" userId="da17313139568148" providerId="LiveId" clId="{D50F0924-5C5C-4416-BCF4-6E13CF36E258}" dt="2026-10-06T17:43:23.940" v="1"/>
          <pc:sldLayoutMkLst>
            <pc:docMk/>
            <pc:sldMasterMk cId="3597251864" sldId="2147483648"/>
            <pc:sldLayoutMk cId="1724490699" sldId="2147483655"/>
          </pc:sldLayoutMkLst>
        </pc:sldLayoutChg>
        <pc:sldLayoutChg chg="setBg">
          <pc:chgData name="Janelle Clendenon" userId="da17313139568148" providerId="LiveId" clId="{D50F0924-5C5C-4416-BCF4-6E13CF36E258}" dt="2026-10-06T17:43:23.940" v="1"/>
          <pc:sldLayoutMkLst>
            <pc:docMk/>
            <pc:sldMasterMk cId="3597251864" sldId="2147483648"/>
            <pc:sldLayoutMk cId="2515557399" sldId="2147483656"/>
          </pc:sldLayoutMkLst>
        </pc:sldLayoutChg>
        <pc:sldLayoutChg chg="setBg">
          <pc:chgData name="Janelle Clendenon" userId="da17313139568148" providerId="LiveId" clId="{D50F0924-5C5C-4416-BCF4-6E13CF36E258}" dt="2026-10-06T17:43:23.940" v="1"/>
          <pc:sldLayoutMkLst>
            <pc:docMk/>
            <pc:sldMasterMk cId="3597251864" sldId="2147483648"/>
            <pc:sldLayoutMk cId="1909150807" sldId="2147483657"/>
          </pc:sldLayoutMkLst>
        </pc:sldLayoutChg>
        <pc:sldLayoutChg chg="setBg">
          <pc:chgData name="Janelle Clendenon" userId="da17313139568148" providerId="LiveId" clId="{D50F0924-5C5C-4416-BCF4-6E13CF36E258}" dt="2026-10-06T17:43:23.940" v="1"/>
          <pc:sldLayoutMkLst>
            <pc:docMk/>
            <pc:sldMasterMk cId="3597251864" sldId="2147483648"/>
            <pc:sldLayoutMk cId="1557106506" sldId="2147483658"/>
          </pc:sldLayoutMkLst>
        </pc:sldLayoutChg>
        <pc:sldLayoutChg chg="setBg">
          <pc:chgData name="Janelle Clendenon" userId="da17313139568148" providerId="LiveId" clId="{D50F0924-5C5C-4416-BCF4-6E13CF36E258}" dt="2026-10-06T17:43:23.940" v="1"/>
          <pc:sldLayoutMkLst>
            <pc:docMk/>
            <pc:sldMasterMk cId="3597251864" sldId="2147483648"/>
            <pc:sldLayoutMk cId="3420804863"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EDAD2-8CFA-BB60-07CF-9A60BBE2B2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1E4F36-579A-3F75-F5BE-E4089EAEB3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AA79F8-8CDE-8EDB-99D6-3F5419A8854F}"/>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5" name="Footer Placeholder 4">
            <a:extLst>
              <a:ext uri="{FF2B5EF4-FFF2-40B4-BE49-F238E27FC236}">
                <a16:creationId xmlns:a16="http://schemas.microsoft.com/office/drawing/2014/main" id="{EBA9614F-39E6-6DB0-BD28-AB89A18A7D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F2EA96-EA8E-3F7A-77FB-7CD95F48C571}"/>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1645764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C888F-1CDA-F71A-6934-428D599656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DB52FA-90F6-BC5D-2444-97B6E98B73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5AFD7D-D580-D8B1-0E0E-6E9E8216D354}"/>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5" name="Footer Placeholder 4">
            <a:extLst>
              <a:ext uri="{FF2B5EF4-FFF2-40B4-BE49-F238E27FC236}">
                <a16:creationId xmlns:a16="http://schemas.microsoft.com/office/drawing/2014/main" id="{A6A79FC0-7239-0490-C25F-C9B216444E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A77970-4B53-E8B9-7695-8447E1F8D189}"/>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1407659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FF06-E17E-763C-BCEB-F0851015E3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B80588-B8DD-2F3B-DEBC-891186F963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A20D78-7A9D-4346-A5E7-C9D0081E2F12}"/>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5" name="Footer Placeholder 4">
            <a:extLst>
              <a:ext uri="{FF2B5EF4-FFF2-40B4-BE49-F238E27FC236}">
                <a16:creationId xmlns:a16="http://schemas.microsoft.com/office/drawing/2014/main" id="{55222E6B-5921-8006-467A-2BC592A86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46156E-28E5-D3DC-5BA0-67262B0A4F74}"/>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522020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453AD-811E-09AA-E956-4DBAA7C37A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81C4BA-04A7-9CC4-0BF1-81962104A1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22756E-236C-C1F6-6B61-8F7E5D69C1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1A6815-4CC1-A0A9-A835-16CBCDBC1D25}"/>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6" name="Footer Placeholder 5">
            <a:extLst>
              <a:ext uri="{FF2B5EF4-FFF2-40B4-BE49-F238E27FC236}">
                <a16:creationId xmlns:a16="http://schemas.microsoft.com/office/drawing/2014/main" id="{842AA99D-F2D0-A6A3-EAB1-A12E01E120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1EFB9C-A292-4A61-F231-FF92A55C77CE}"/>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1936487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DD763-83FF-8AC2-AF67-6380CA5B02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085ED0-32F2-6CDA-0165-27DC1164FF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48ED90-F69B-53A1-EF1C-1C9E146EF0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929A7C-9970-D833-D1BF-127452334C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3DBB36-66F4-D44E-496E-CDF3C1D083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F0B036-DBF8-F118-31F4-D2F0815D3FCC}"/>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8" name="Footer Placeholder 7">
            <a:extLst>
              <a:ext uri="{FF2B5EF4-FFF2-40B4-BE49-F238E27FC236}">
                <a16:creationId xmlns:a16="http://schemas.microsoft.com/office/drawing/2014/main" id="{FCDF7697-06AD-7673-3E87-A6D5CD8E5A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E4076D-5437-ACC3-4EF4-B81513C0495E}"/>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4220685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41917-D170-C103-E6A5-398EDD859F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771F1D-8F4D-431A-2117-E0246852EDA5}"/>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4" name="Footer Placeholder 3">
            <a:extLst>
              <a:ext uri="{FF2B5EF4-FFF2-40B4-BE49-F238E27FC236}">
                <a16:creationId xmlns:a16="http://schemas.microsoft.com/office/drawing/2014/main" id="{1B8E954F-971F-D74B-C348-92501E907C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BB65CC-EAA7-72D0-404D-DE8DCD74DAEE}"/>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576690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6E5462-CA07-B40D-81F7-0F07187CE186}"/>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3" name="Footer Placeholder 2">
            <a:extLst>
              <a:ext uri="{FF2B5EF4-FFF2-40B4-BE49-F238E27FC236}">
                <a16:creationId xmlns:a16="http://schemas.microsoft.com/office/drawing/2014/main" id="{02ECECFA-789E-9BF2-6BD4-48C970190E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B9ADDA-1998-0B77-B15E-EB39077516E8}"/>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1724490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A7256-64D9-04CC-9786-87F21E1D36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9DEDCE-A008-5506-7FB0-C9951EC9E5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37CBCE-308C-8AED-0AB7-135514BC1E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443B56-86C8-9F65-B3D6-832BABC79D7C}"/>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6" name="Footer Placeholder 5">
            <a:extLst>
              <a:ext uri="{FF2B5EF4-FFF2-40B4-BE49-F238E27FC236}">
                <a16:creationId xmlns:a16="http://schemas.microsoft.com/office/drawing/2014/main" id="{B5751AC3-348B-74A3-DA71-0FA61B42FE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1150F-1B36-E3B6-1AFB-03333391A037}"/>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2515557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60959-9973-1A5B-71E7-4DF7DB63A3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F100F8-544A-7584-23E2-2F497B1C94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CF57A9-4E5F-576A-0ED0-60C13986FC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B0F13C-5ACB-55C1-D417-E4A03355AF95}"/>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6" name="Footer Placeholder 5">
            <a:extLst>
              <a:ext uri="{FF2B5EF4-FFF2-40B4-BE49-F238E27FC236}">
                <a16:creationId xmlns:a16="http://schemas.microsoft.com/office/drawing/2014/main" id="{8B198CD3-78B7-CC60-9F3F-5E4ECEF07B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3E56C9-F82B-B28C-BC25-11E1237D7A65}"/>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1909150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9D29-8F80-C355-E394-7D4669B97D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A65E05-73F0-8885-4328-1B85FCCEC6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986647-77CC-4510-F202-C617A8F25DA4}"/>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5" name="Footer Placeholder 4">
            <a:extLst>
              <a:ext uri="{FF2B5EF4-FFF2-40B4-BE49-F238E27FC236}">
                <a16:creationId xmlns:a16="http://schemas.microsoft.com/office/drawing/2014/main" id="{AC1DEB02-19DA-BF81-D7B5-83FD46BE9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11951B-16CA-9AFD-F2DB-B34B0AE3C616}"/>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1557106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5C2B9C-7624-0137-F8C4-1BE03706BA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D0FD7E-F824-02E3-C2BB-52F382C8B8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5EF90-3ACD-60CF-7633-401C4A81F7EF}"/>
              </a:ext>
            </a:extLst>
          </p:cNvPr>
          <p:cNvSpPr>
            <a:spLocks noGrp="1"/>
          </p:cNvSpPr>
          <p:nvPr>
            <p:ph type="dt" sz="half" idx="10"/>
          </p:nvPr>
        </p:nvSpPr>
        <p:spPr/>
        <p:txBody>
          <a:bodyPr/>
          <a:lstStyle/>
          <a:p>
            <a:fld id="{CB924CCC-E0D6-4D8C-9BC1-004855991108}" type="datetimeFigureOut">
              <a:rPr lang="en-US" smtClean="0"/>
              <a:t>10/6/2026</a:t>
            </a:fld>
            <a:endParaRPr lang="en-US"/>
          </a:p>
        </p:txBody>
      </p:sp>
      <p:sp>
        <p:nvSpPr>
          <p:cNvPr id="5" name="Footer Placeholder 4">
            <a:extLst>
              <a:ext uri="{FF2B5EF4-FFF2-40B4-BE49-F238E27FC236}">
                <a16:creationId xmlns:a16="http://schemas.microsoft.com/office/drawing/2014/main" id="{83E1E9BD-85A1-619F-982B-F0C5BE456D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DE4FEA-7E45-B5CB-5B4E-4E76E1026615}"/>
              </a:ext>
            </a:extLst>
          </p:cNvPr>
          <p:cNvSpPr>
            <a:spLocks noGrp="1"/>
          </p:cNvSpPr>
          <p:nvPr>
            <p:ph type="sldNum" sz="quarter" idx="12"/>
          </p:nvPr>
        </p:nvSpPr>
        <p:spPr/>
        <p:txBody>
          <a:bodyPr/>
          <a:lstStyle/>
          <a:p>
            <a:fld id="{44887664-43E3-4AE5-AC86-4319E5974B9B}" type="slidenum">
              <a:rPr lang="en-US" smtClean="0"/>
              <a:t>‹#›</a:t>
            </a:fld>
            <a:endParaRPr lang="en-US"/>
          </a:p>
        </p:txBody>
      </p:sp>
    </p:spTree>
    <p:extLst>
      <p:ext uri="{BB962C8B-B14F-4D97-AF65-F5344CB8AC3E}">
        <p14:creationId xmlns:p14="http://schemas.microsoft.com/office/powerpoint/2010/main" val="3420804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schemeClr>
            </a:gs>
            <a:gs pos="17000">
              <a:schemeClr val="accent1">
                <a:lumMod val="50000"/>
              </a:schemeClr>
            </a:gs>
            <a:gs pos="37000">
              <a:srgbClr val="002060"/>
            </a:gs>
            <a:gs pos="97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C0CF5B-E464-A183-B9C4-41D7CEBD16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C30C1E-EBCD-ED86-C95A-FDB36A9D97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46798-46C7-16CF-7601-E7C402EE04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924CCC-E0D6-4D8C-9BC1-004855991108}" type="datetimeFigureOut">
              <a:rPr lang="en-US" smtClean="0"/>
              <a:t>10/6/2026</a:t>
            </a:fld>
            <a:endParaRPr lang="en-US"/>
          </a:p>
        </p:txBody>
      </p:sp>
      <p:sp>
        <p:nvSpPr>
          <p:cNvPr id="5" name="Footer Placeholder 4">
            <a:extLst>
              <a:ext uri="{FF2B5EF4-FFF2-40B4-BE49-F238E27FC236}">
                <a16:creationId xmlns:a16="http://schemas.microsoft.com/office/drawing/2014/main" id="{1016EC77-791A-CA7A-C583-C1BD0792B1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140BA6-1CE3-FF90-12FF-5F6ACFE9F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887664-43E3-4AE5-AC86-4319E5974B9B}" type="slidenum">
              <a:rPr lang="en-US" smtClean="0"/>
              <a:t>‹#›</a:t>
            </a:fld>
            <a:endParaRPr lang="en-US"/>
          </a:p>
        </p:txBody>
      </p:sp>
    </p:spTree>
    <p:extLst>
      <p:ext uri="{BB962C8B-B14F-4D97-AF65-F5344CB8AC3E}">
        <p14:creationId xmlns:p14="http://schemas.microsoft.com/office/powerpoint/2010/main" val="3597251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www.biblegateway.com/passage/?search=1+Samuel+24&amp;version=NIV#fen-NIV-7844b" TargetMode="External"/><Relationship Id="rId2" Type="http://schemas.openxmlformats.org/officeDocument/2006/relationships/image" Target="../media/image6.jpg"/><Relationship Id="rId1" Type="http://schemas.openxmlformats.org/officeDocument/2006/relationships/slideLayout" Target="../slideLayouts/slideLayout8.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8.xml"/><Relationship Id="rId1" Type="http://schemas.openxmlformats.org/officeDocument/2006/relationships/video" Target="https://www.youtube.com/embed/GTk_k1LT1-k?feature=oembe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8.xml"/><Relationship Id="rId1" Type="http://schemas.openxmlformats.org/officeDocument/2006/relationships/video" Target="https://www.youtube.com/embed/jSfpMmAE0xs?feature=oembed"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8.jpeg"/><Relationship Id="rId7" Type="http://schemas.openxmlformats.org/officeDocument/2006/relationships/image" Target="../media/image32.gif"/><Relationship Id="rId2" Type="http://schemas.openxmlformats.org/officeDocument/2006/relationships/slideLayout" Target="../slideLayouts/slideLayout8.xml"/><Relationship Id="rId1" Type="http://schemas.openxmlformats.org/officeDocument/2006/relationships/video" Target="https://www.youtube.com/embed/vu04OEZWArs?feature=oembed" TargetMode="Externa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30.png"/><Relationship Id="rId7" Type="http://schemas.openxmlformats.org/officeDocument/2006/relationships/image" Target="../media/image32.gif"/><Relationship Id="rId2" Type="http://schemas.openxmlformats.org/officeDocument/2006/relationships/slideLayout" Target="../slideLayouts/slideLayout8.xml"/><Relationship Id="rId1" Type="http://schemas.openxmlformats.org/officeDocument/2006/relationships/video" Target="https://www.youtube.com/embed/DeokosRv4W4?feature=oembed" TargetMode="Externa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8.xml"/><Relationship Id="rId1" Type="http://schemas.openxmlformats.org/officeDocument/2006/relationships/video" Target="https://www.youtube.com/embed/pXSsxkxbTPs?feature=oembe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8.xml"/><Relationship Id="rId1" Type="http://schemas.openxmlformats.org/officeDocument/2006/relationships/video" Target="https://www.youtube.com/embed/npYBG5o-Nro?feature=oembed" TargetMode="External"/><Relationship Id="rId5" Type="http://schemas.openxmlformats.org/officeDocument/2006/relationships/hyperlink" Target="https://www.totallypromotional.com/blog/diy-water-bottle-holder/" TargetMode="External"/><Relationship Id="rId4"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ew of a city from inside a cave&#10;&#10;Description automatically generated with low confidence">
            <a:extLst>
              <a:ext uri="{FF2B5EF4-FFF2-40B4-BE49-F238E27FC236}">
                <a16:creationId xmlns:a16="http://schemas.microsoft.com/office/drawing/2014/main" id="{B0C8B3A1-41FA-6634-0110-3352FCA249E4}"/>
              </a:ext>
            </a:extLst>
          </p:cNvPr>
          <p:cNvPicPr>
            <a:picLocks noChangeAspect="1"/>
          </p:cNvPicPr>
          <p:nvPr/>
        </p:nvPicPr>
        <p:blipFill rotWithShape="1">
          <a:blip r:embed="rId2">
            <a:extLst>
              <a:ext uri="{28A0092B-C50C-407E-A947-70E740481C1C}">
                <a14:useLocalDpi xmlns:a14="http://schemas.microsoft.com/office/drawing/2010/main" val="0"/>
              </a:ext>
            </a:extLst>
          </a:blip>
          <a:srcRect r="15944"/>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71385A-1F81-9397-1B02-B077737CEC0C}"/>
              </a:ext>
            </a:extLst>
          </p:cNvPr>
          <p:cNvSpPr>
            <a:spLocks noGrp="1"/>
          </p:cNvSpPr>
          <p:nvPr>
            <p:ph type="ctrTitle"/>
          </p:nvPr>
        </p:nvSpPr>
        <p:spPr>
          <a:xfrm>
            <a:off x="477981" y="1122363"/>
            <a:ext cx="4023360" cy="3204134"/>
          </a:xfrm>
        </p:spPr>
        <p:txBody>
          <a:bodyPr anchor="b">
            <a:normAutofit/>
          </a:bodyPr>
          <a:lstStyle/>
          <a:p>
            <a:pPr algn="l"/>
            <a:r>
              <a:rPr lang="en-US" sz="4800" dirty="0"/>
              <a:t>Jealous </a:t>
            </a:r>
            <a:br>
              <a:rPr lang="en-US" sz="4800" dirty="0"/>
            </a:br>
            <a:r>
              <a:rPr lang="en-US" sz="4800" dirty="0"/>
              <a:t>	King Saul</a:t>
            </a:r>
            <a:br>
              <a:rPr lang="en-US" sz="4800" dirty="0"/>
            </a:br>
            <a:r>
              <a:rPr lang="en-US" sz="4800" dirty="0"/>
              <a:t>turns against</a:t>
            </a:r>
            <a:br>
              <a:rPr lang="en-US" sz="4800" dirty="0"/>
            </a:br>
            <a:r>
              <a:rPr lang="en-US" sz="4800" dirty="0"/>
              <a:t>	David</a:t>
            </a:r>
          </a:p>
        </p:txBody>
      </p:sp>
      <p:sp>
        <p:nvSpPr>
          <p:cNvPr id="3" name="Subtitle 2">
            <a:extLst>
              <a:ext uri="{FF2B5EF4-FFF2-40B4-BE49-F238E27FC236}">
                <a16:creationId xmlns:a16="http://schemas.microsoft.com/office/drawing/2014/main" id="{80DB523D-C397-AAE0-8BEF-235481EDA5A8}"/>
              </a:ext>
            </a:extLst>
          </p:cNvPr>
          <p:cNvSpPr>
            <a:spLocks noGrp="1"/>
          </p:cNvSpPr>
          <p:nvPr>
            <p:ph type="subTitle" idx="1"/>
          </p:nvPr>
        </p:nvSpPr>
        <p:spPr>
          <a:xfrm>
            <a:off x="477980" y="4872922"/>
            <a:ext cx="4023359" cy="1208141"/>
          </a:xfrm>
        </p:spPr>
        <p:txBody>
          <a:bodyPr>
            <a:normAutofit/>
          </a:bodyPr>
          <a:lstStyle/>
          <a:p>
            <a:pPr algn="l"/>
            <a:r>
              <a:rPr lang="en-US" sz="2000"/>
              <a:t>David refuses to harm King Saul</a:t>
            </a:r>
          </a:p>
          <a:p>
            <a:pPr algn="l"/>
            <a:r>
              <a:rPr lang="en-US" sz="2000"/>
              <a:t>1 Samuel 24 and 26</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144998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60F20384-AC5C-6E79-3D29-008873C0BB43}"/>
              </a:ext>
            </a:extLst>
          </p:cNvPr>
          <p:cNvSpPr/>
          <p:nvPr/>
        </p:nvSpPr>
        <p:spPr>
          <a:xfrm>
            <a:off x="5318110" y="1623527"/>
            <a:ext cx="6251510" cy="4777273"/>
          </a:xfrm>
          <a:prstGeom prst="roundRect">
            <a:avLst>
              <a:gd name="adj" fmla="val 761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10729832" cy="774441"/>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We’re going to start with a game today!</a:t>
            </a:r>
          </a:p>
        </p:txBody>
      </p:sp>
      <p:pic>
        <p:nvPicPr>
          <p:cNvPr id="10" name="Content Placeholder 9" descr="A child standing next to a tree&#10;&#10;Description automatically generated with medium confidence">
            <a:extLst>
              <a:ext uri="{FF2B5EF4-FFF2-40B4-BE49-F238E27FC236}">
                <a16:creationId xmlns:a16="http://schemas.microsoft.com/office/drawing/2014/main" id="{1922C451-9409-44F7-86B8-7C26B1CB66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1167" y="2061557"/>
            <a:ext cx="5174476" cy="3880856"/>
          </a:xfrm>
        </p:spPr>
      </p:pic>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1623527"/>
            <a:ext cx="4217404" cy="4777273"/>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We’re going to play hide and seek tag outside.</a:t>
            </a:r>
          </a:p>
          <a:p>
            <a:pPr marL="285750" indent="-285750">
              <a:buFont typeface="Arial" panose="020B0604020202020204" pitchFamily="34" charset="0"/>
              <a:buChar char="•"/>
            </a:pPr>
            <a:r>
              <a:rPr lang="en-US" dirty="0"/>
              <a:t>We’ll choose an object in the center of our area (a tree, pole, or object).  This is the base.</a:t>
            </a:r>
          </a:p>
          <a:p>
            <a:pPr marL="285750" indent="-285750">
              <a:buFont typeface="Arial" panose="020B0604020202020204" pitchFamily="34" charset="0"/>
              <a:buChar char="•"/>
            </a:pPr>
            <a:r>
              <a:rPr lang="en-US" dirty="0"/>
              <a:t>One or two people will be IT and hide their eyes and count at the base.</a:t>
            </a:r>
          </a:p>
          <a:p>
            <a:pPr marL="285750" indent="-285750">
              <a:buFont typeface="Arial" panose="020B0604020202020204" pitchFamily="34" charset="0"/>
              <a:buChar char="•"/>
            </a:pPr>
            <a:r>
              <a:rPr lang="en-US" dirty="0"/>
              <a:t>Everyone else will hide.</a:t>
            </a:r>
          </a:p>
          <a:p>
            <a:pPr marL="285750" indent="-285750">
              <a:buFont typeface="Arial" panose="020B0604020202020204" pitchFamily="34" charset="0"/>
              <a:buChar char="•"/>
            </a:pPr>
            <a:r>
              <a:rPr lang="en-US" dirty="0"/>
              <a:t>When the IT person gets done counting, they’ll say “Ready or not here I come” and will search for everyone hiding and try to tag them.</a:t>
            </a:r>
          </a:p>
          <a:p>
            <a:pPr marL="285750" indent="-285750">
              <a:buFont typeface="Arial" panose="020B0604020202020204" pitchFamily="34" charset="0"/>
              <a:buChar char="•"/>
            </a:pPr>
            <a:r>
              <a:rPr lang="en-US" dirty="0"/>
              <a:t>Everyone hiding will stay hidden until it’s safe to run to the base, touch it and say “FREE!”</a:t>
            </a:r>
          </a:p>
          <a:p>
            <a:pPr marL="285750" indent="-285750">
              <a:buFont typeface="Arial" panose="020B0604020202020204" pitchFamily="34" charset="0"/>
              <a:buChar char="•"/>
            </a:pPr>
            <a:r>
              <a:rPr lang="en-US" dirty="0"/>
              <a:t>It you are tagged, you are out.</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92626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Color page</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You may color and listen to our story today</a:t>
            </a:r>
          </a:p>
        </p:txBody>
      </p:sp>
      <p:pic>
        <p:nvPicPr>
          <p:cNvPr id="6" name="Content Placeholder 5" descr="A picture containing text, linedrawing&#10;&#10;Description automatically generated">
            <a:extLst>
              <a:ext uri="{FF2B5EF4-FFF2-40B4-BE49-F238E27FC236}">
                <a16:creationId xmlns:a16="http://schemas.microsoft.com/office/drawing/2014/main" id="{3E3354AC-DAB9-2E7C-3859-ACDEE6FC7D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82318" y="765457"/>
            <a:ext cx="3750907" cy="5327086"/>
          </a:xfrm>
        </p:spPr>
      </p:pic>
    </p:spTree>
    <p:extLst>
      <p:ext uri="{BB962C8B-B14F-4D97-AF65-F5344CB8AC3E}">
        <p14:creationId xmlns:p14="http://schemas.microsoft.com/office/powerpoint/2010/main" val="2050221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400" dirty="0"/>
              <a:t>In our story,</a:t>
            </a:r>
            <a:br>
              <a:rPr lang="en-US" sz="2400" dirty="0"/>
            </a:br>
            <a:r>
              <a:rPr lang="en-US" sz="2400" dirty="0"/>
              <a:t>one man was hiding</a:t>
            </a:r>
            <a:br>
              <a:rPr lang="en-US" sz="2400" dirty="0"/>
            </a:br>
            <a:r>
              <a:rPr lang="en-US" sz="2400" dirty="0"/>
              <a:t>one man was chasing him.</a:t>
            </a:r>
          </a:p>
        </p:txBody>
      </p:sp>
      <p:pic>
        <p:nvPicPr>
          <p:cNvPr id="6" name="Content Placeholder 5" descr="A picture containing text&#10;&#10;Description automatically generated">
            <a:extLst>
              <a:ext uri="{FF2B5EF4-FFF2-40B4-BE49-F238E27FC236}">
                <a16:creationId xmlns:a16="http://schemas.microsoft.com/office/drawing/2014/main" id="{40A58F39-8C48-CA7B-9AF7-813CB148FF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44276" y="1365557"/>
            <a:ext cx="5875391" cy="4406544"/>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310938"/>
            <a:ext cx="3932237" cy="4089862"/>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Remember David slew Goliath.  David won!</a:t>
            </a:r>
          </a:p>
          <a:p>
            <a:r>
              <a:rPr lang="en-US" dirty="0"/>
              <a:t>David joined the army and Saul even made him a commander!</a:t>
            </a:r>
          </a:p>
          <a:p>
            <a:r>
              <a:rPr lang="en-US" dirty="0"/>
              <a:t>Everyone loved David because he helped them win!</a:t>
            </a:r>
          </a:p>
          <a:p>
            <a:r>
              <a:rPr lang="en-US" dirty="0"/>
              <a:t>When the war was done, they welcomed the army home and celebrated.  One day they sang this song:</a:t>
            </a:r>
          </a:p>
          <a:p>
            <a:r>
              <a:rPr lang="en-US" dirty="0"/>
              <a:t>“Saul has slain his thousands,</a:t>
            </a:r>
            <a:br>
              <a:rPr lang="en-US" dirty="0"/>
            </a:br>
            <a:r>
              <a:rPr lang="en-US" dirty="0"/>
              <a:t>    and David his tens of thousands.”</a:t>
            </a:r>
          </a:p>
          <a:p>
            <a:r>
              <a:rPr lang="en-US" dirty="0"/>
              <a:t>(1 Samuel 18:7)</a:t>
            </a:r>
          </a:p>
          <a:p>
            <a:r>
              <a:rPr lang="en-US" dirty="0"/>
              <a:t>That made Saul very jealous!</a:t>
            </a:r>
          </a:p>
          <a:p>
            <a:r>
              <a:rPr lang="en-US" dirty="0"/>
              <a:t>He began to think that David would kill him and take the throne – become king.</a:t>
            </a:r>
          </a:p>
        </p:txBody>
      </p:sp>
    </p:spTree>
    <p:extLst>
      <p:ext uri="{BB962C8B-B14F-4D97-AF65-F5344CB8AC3E}">
        <p14:creationId xmlns:p14="http://schemas.microsoft.com/office/powerpoint/2010/main" val="2468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1 Samuel 24</a:t>
            </a:r>
            <a:br>
              <a:rPr lang="en-US" dirty="0"/>
            </a:br>
            <a:endParaRPr lang="en-US" dirty="0"/>
          </a:p>
        </p:txBody>
      </p:sp>
      <p:pic>
        <p:nvPicPr>
          <p:cNvPr id="6" name="Content Placeholder 5" descr="A picture containing text&#10;&#10;Description automatically generated">
            <a:extLst>
              <a:ext uri="{FF2B5EF4-FFF2-40B4-BE49-F238E27FC236}">
                <a16:creationId xmlns:a16="http://schemas.microsoft.com/office/drawing/2014/main" id="{28B8ED22-0FF9-3E9B-D21D-280653C6DB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74774" y="1492898"/>
            <a:ext cx="5791200" cy="43434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After Saul returned from pursuing the Philistines, he was told, “David is in the Desert of </a:t>
            </a:r>
            <a:r>
              <a:rPr lang="en-US" dirty="0" err="1"/>
              <a:t>En</a:t>
            </a:r>
            <a:r>
              <a:rPr lang="en-US" dirty="0"/>
              <a:t> Gedi.” </a:t>
            </a:r>
            <a:r>
              <a:rPr lang="en-US" baseline="30000" dirty="0"/>
              <a:t>2 </a:t>
            </a:r>
            <a:r>
              <a:rPr lang="en-US" dirty="0"/>
              <a:t>So Saul took three thousand able young men from all Israel and set out to look for David and his men near the Crags of the Wild Goats.</a:t>
            </a:r>
          </a:p>
          <a:p>
            <a:endParaRPr lang="en-US" dirty="0"/>
          </a:p>
          <a:p>
            <a:endParaRPr lang="en-US" dirty="0"/>
          </a:p>
          <a:p>
            <a:r>
              <a:rPr lang="en-US" dirty="0">
                <a:solidFill>
                  <a:schemeClr val="accent4">
                    <a:lumMod val="40000"/>
                    <a:lumOff val="60000"/>
                  </a:schemeClr>
                </a:solidFill>
                <a:latin typeface="Cavolini" panose="03000502040302020204" pitchFamily="66" charset="0"/>
                <a:cs typeface="Cavolini" panose="03000502040302020204" pitchFamily="66" charset="0"/>
              </a:rPr>
              <a:t>Who was hiding?</a:t>
            </a:r>
          </a:p>
          <a:p>
            <a:endParaRPr lang="en-US" dirty="0">
              <a:solidFill>
                <a:schemeClr val="accent4">
                  <a:lumMod val="40000"/>
                  <a:lumOff val="60000"/>
                </a:schemeClr>
              </a:solidFill>
              <a:latin typeface="Cavolini" panose="03000502040302020204" pitchFamily="66" charset="0"/>
              <a:cs typeface="Cavolini" panose="03000502040302020204" pitchFamily="66" charset="0"/>
            </a:endParaRPr>
          </a:p>
          <a:p>
            <a:r>
              <a:rPr lang="en-US" dirty="0">
                <a:solidFill>
                  <a:schemeClr val="accent4">
                    <a:lumMod val="40000"/>
                    <a:lumOff val="60000"/>
                  </a:schemeClr>
                </a:solidFill>
                <a:latin typeface="Cavolini" panose="03000502040302020204" pitchFamily="66" charset="0"/>
                <a:cs typeface="Cavolini" panose="03000502040302020204" pitchFamily="66" charset="0"/>
              </a:rPr>
              <a:t>Who was chasing him?</a:t>
            </a:r>
          </a:p>
        </p:txBody>
      </p:sp>
    </p:spTree>
    <p:extLst>
      <p:ext uri="{BB962C8B-B14F-4D97-AF65-F5344CB8AC3E}">
        <p14:creationId xmlns:p14="http://schemas.microsoft.com/office/powerpoint/2010/main" val="2514903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3657632" y="457200"/>
            <a:ext cx="3932237" cy="130509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In a cave</a:t>
            </a:r>
          </a:p>
        </p:txBody>
      </p:sp>
      <p:pic>
        <p:nvPicPr>
          <p:cNvPr id="6" name="Content Placeholder 5" descr="A picture containing rock, cave, stone&#10;&#10;Description automatically generated">
            <a:extLst>
              <a:ext uri="{FF2B5EF4-FFF2-40B4-BE49-F238E27FC236}">
                <a16:creationId xmlns:a16="http://schemas.microsoft.com/office/drawing/2014/main" id="{A65A6981-BCAC-DBBB-7E57-8D3B20FD35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73527" y="2057400"/>
            <a:ext cx="3834550" cy="43434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3657631"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aseline="30000" dirty="0"/>
              <a:t>3 </a:t>
            </a:r>
            <a:r>
              <a:rPr lang="en-US" sz="2000" dirty="0"/>
              <a:t>He came to the sheep pens along the way; a cave was there, and Saul went in to relieve himself. David and his men were far back in the cave.</a:t>
            </a:r>
          </a:p>
          <a:p>
            <a:r>
              <a:rPr lang="en-US" sz="2000" dirty="0"/>
              <a:t> </a:t>
            </a:r>
            <a:r>
              <a:rPr lang="en-US" sz="2000" baseline="30000" dirty="0"/>
              <a:t>4 </a:t>
            </a:r>
            <a:r>
              <a:rPr lang="en-US" sz="2000" dirty="0"/>
              <a:t>The men said, “This is the day the </a:t>
            </a:r>
            <a:r>
              <a:rPr lang="en-US" sz="2000" cap="small" dirty="0">
                <a:effectLst/>
              </a:rPr>
              <a:t>Lord</a:t>
            </a:r>
            <a:r>
              <a:rPr lang="en-US" sz="2000" dirty="0"/>
              <a:t> spoke of when he said</a:t>
            </a:r>
            <a:r>
              <a:rPr lang="en-US" sz="2000" baseline="30000" dirty="0"/>
              <a:t>[</a:t>
            </a:r>
            <a:r>
              <a:rPr lang="en-US" sz="2000" baseline="30000" dirty="0">
                <a:hlinkClick r:id="rId3" tooltip="See footnote b"/>
              </a:rPr>
              <a:t>b</a:t>
            </a:r>
            <a:r>
              <a:rPr lang="en-US" sz="2000" baseline="30000" dirty="0"/>
              <a:t>]</a:t>
            </a:r>
            <a:r>
              <a:rPr lang="en-US" sz="2000" dirty="0"/>
              <a:t> to you, ‘I will give your enemy into your hands for you to deal with as you wish.’” </a:t>
            </a:r>
          </a:p>
          <a:p>
            <a:r>
              <a:rPr lang="en-US" sz="2000" dirty="0"/>
              <a:t>Then David crept up unnoticed and cut off a corner of Saul’s robe.</a:t>
            </a:r>
          </a:p>
          <a:p>
            <a:endParaRPr lang="en-US" dirty="0"/>
          </a:p>
        </p:txBody>
      </p:sp>
      <p:pic>
        <p:nvPicPr>
          <p:cNvPr id="8" name="Picture 7">
            <a:extLst>
              <a:ext uri="{FF2B5EF4-FFF2-40B4-BE49-F238E27FC236}">
                <a16:creationId xmlns:a16="http://schemas.microsoft.com/office/drawing/2014/main" id="{6E679979-F4EA-72E4-A5DB-9A582215B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274" y="1702017"/>
            <a:ext cx="3452357" cy="4851918"/>
          </a:xfrm>
          <a:prstGeom prst="rect">
            <a:avLst/>
          </a:prstGeom>
        </p:spPr>
      </p:pic>
      <p:pic>
        <p:nvPicPr>
          <p:cNvPr id="10" name="Picture 9" descr="Shape, circle&#10;&#10;Description automatically generated">
            <a:extLst>
              <a:ext uri="{FF2B5EF4-FFF2-40B4-BE49-F238E27FC236}">
                <a16:creationId xmlns:a16="http://schemas.microsoft.com/office/drawing/2014/main" id="{0DA683C3-EB02-B1CE-AD24-1481BCB616A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11141" y="4954385"/>
            <a:ext cx="369784" cy="271606"/>
          </a:xfrm>
          <a:prstGeom prst="rect">
            <a:avLst/>
          </a:prstGeom>
        </p:spPr>
      </p:pic>
      <p:pic>
        <p:nvPicPr>
          <p:cNvPr id="12" name="Picture 11" descr="A person holding a golf club&#10;&#10;Description automatically generated with medium confidence">
            <a:extLst>
              <a:ext uri="{FF2B5EF4-FFF2-40B4-BE49-F238E27FC236}">
                <a16:creationId xmlns:a16="http://schemas.microsoft.com/office/drawing/2014/main" id="{7122CC4C-E630-5AB3-AFFA-1109182BCDAF}"/>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28212" y="4300783"/>
            <a:ext cx="1145760" cy="2127839"/>
          </a:xfrm>
          <a:prstGeom prst="rect">
            <a:avLst/>
          </a:prstGeom>
        </p:spPr>
      </p:pic>
      <p:pic>
        <p:nvPicPr>
          <p:cNvPr id="13" name="Picture 12" descr="Shape, circle&#10;&#10;Description automatically generated">
            <a:extLst>
              <a:ext uri="{FF2B5EF4-FFF2-40B4-BE49-F238E27FC236}">
                <a16:creationId xmlns:a16="http://schemas.microsoft.com/office/drawing/2014/main" id="{03E79822-1EB9-B58B-5A6B-91D1D10C8400}"/>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1871" y="4847903"/>
            <a:ext cx="369784" cy="271606"/>
          </a:xfrm>
          <a:prstGeom prst="rect">
            <a:avLst/>
          </a:prstGeom>
        </p:spPr>
      </p:pic>
    </p:spTree>
    <p:extLst>
      <p:ext uri="{BB962C8B-B14F-4D97-AF65-F5344CB8AC3E}">
        <p14:creationId xmlns:p14="http://schemas.microsoft.com/office/powerpoint/2010/main" val="312745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9695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 think that was wrong</a:t>
            </a:r>
          </a:p>
        </p:txBody>
      </p:sp>
      <p:pic>
        <p:nvPicPr>
          <p:cNvPr id="6" name="Content Placeholder 5" descr="A picture containing text&#10;&#10;Description automatically generated">
            <a:extLst>
              <a:ext uri="{FF2B5EF4-FFF2-40B4-BE49-F238E27FC236}">
                <a16:creationId xmlns:a16="http://schemas.microsoft.com/office/drawing/2014/main" id="{9B738A7B-DCB8-953A-AAF6-BFFFCC74E18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3997" y="2057400"/>
            <a:ext cx="5064157" cy="379811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sz="2000" baseline="30000" dirty="0"/>
              <a:t>5 </a:t>
            </a:r>
            <a:r>
              <a:rPr lang="en-US" sz="2000" dirty="0"/>
              <a:t>Afterward, David was conscience-stricken for having cut off a corner of his robe. </a:t>
            </a:r>
            <a:r>
              <a:rPr lang="en-US" sz="2000" baseline="30000" dirty="0"/>
              <a:t>6 </a:t>
            </a:r>
            <a:r>
              <a:rPr lang="en-US" sz="2000" dirty="0"/>
              <a:t>He said to his men, “The </a:t>
            </a:r>
            <a:r>
              <a:rPr lang="en-US" sz="2000" cap="small" dirty="0">
                <a:effectLst/>
              </a:rPr>
              <a:t>Lord</a:t>
            </a:r>
            <a:r>
              <a:rPr lang="en-US" sz="2000" dirty="0"/>
              <a:t> forbid that I should do such a thing to my master, the </a:t>
            </a:r>
            <a:r>
              <a:rPr lang="en-US" sz="2000" cap="small" dirty="0">
                <a:effectLst/>
              </a:rPr>
              <a:t>Lord</a:t>
            </a:r>
            <a:r>
              <a:rPr lang="en-US" sz="2000" dirty="0"/>
              <a:t>’s anointed, or lay my hand on him; for he is the anointed of the </a:t>
            </a:r>
            <a:r>
              <a:rPr lang="en-US" sz="2000" cap="small" dirty="0">
                <a:effectLst/>
              </a:rPr>
              <a:t>Lord</a:t>
            </a:r>
            <a:r>
              <a:rPr lang="en-US" sz="2000" dirty="0"/>
              <a:t>.” </a:t>
            </a:r>
            <a:r>
              <a:rPr lang="en-US" sz="2000" baseline="30000" dirty="0"/>
              <a:t>7 </a:t>
            </a:r>
            <a:r>
              <a:rPr lang="en-US" sz="2000" dirty="0"/>
              <a:t>With these words David sharply rebuked his men and did not allow them to attack Saul. And Saul left the cave and went his way.</a:t>
            </a:r>
          </a:p>
          <a:p>
            <a:endParaRPr lang="en-US" dirty="0"/>
          </a:p>
        </p:txBody>
      </p:sp>
      <p:sp>
        <p:nvSpPr>
          <p:cNvPr id="3" name="Speech Bubble: Rectangle 2">
            <a:extLst>
              <a:ext uri="{FF2B5EF4-FFF2-40B4-BE49-F238E27FC236}">
                <a16:creationId xmlns:a16="http://schemas.microsoft.com/office/drawing/2014/main" id="{6AC64739-7AFD-527D-E44A-0D143DAE31C3}"/>
              </a:ext>
            </a:extLst>
          </p:cNvPr>
          <p:cNvSpPr/>
          <p:nvPr/>
        </p:nvSpPr>
        <p:spPr>
          <a:xfrm>
            <a:off x="8374743" y="740229"/>
            <a:ext cx="3193143" cy="1465942"/>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 is wrong for me to hurt or kill the one who God has</a:t>
            </a:r>
          </a:p>
          <a:p>
            <a:pPr algn="ctr"/>
            <a:r>
              <a:rPr lang="en-US" dirty="0"/>
              <a:t> anointed to be king.</a:t>
            </a:r>
          </a:p>
        </p:txBody>
      </p:sp>
      <p:sp>
        <p:nvSpPr>
          <p:cNvPr id="7" name="Speech Bubble: Rectangle 6">
            <a:extLst>
              <a:ext uri="{FF2B5EF4-FFF2-40B4-BE49-F238E27FC236}">
                <a16:creationId xmlns:a16="http://schemas.microsoft.com/office/drawing/2014/main" id="{6FFFF1C8-CB85-856C-B86B-EF8DADDF0759}"/>
              </a:ext>
            </a:extLst>
          </p:cNvPr>
          <p:cNvSpPr/>
          <p:nvPr/>
        </p:nvSpPr>
        <p:spPr>
          <a:xfrm>
            <a:off x="8263231" y="710189"/>
            <a:ext cx="3193143" cy="1465942"/>
          </a:xfrm>
          <a:prstGeom prst="wedgeRectCallout">
            <a:avLst>
              <a:gd name="adj1" fmla="val -14547"/>
              <a:gd name="adj2" fmla="val 7086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a:t>
            </a:r>
            <a:r>
              <a:rPr lang="en-US" cap="small" dirty="0"/>
              <a:t>Lord</a:t>
            </a:r>
            <a:r>
              <a:rPr lang="en-US" dirty="0"/>
              <a:t> forbid</a:t>
            </a:r>
          </a:p>
          <a:p>
            <a:pPr algn="ctr"/>
            <a:r>
              <a:rPr lang="en-US" dirty="0"/>
              <a:t> that I should stretch out my hand against the </a:t>
            </a:r>
            <a:r>
              <a:rPr lang="en-US" cap="small" dirty="0"/>
              <a:t>Lord</a:t>
            </a:r>
            <a:r>
              <a:rPr lang="en-US" dirty="0"/>
              <a:t>’s anointed.</a:t>
            </a:r>
          </a:p>
        </p:txBody>
      </p:sp>
    </p:spTree>
    <p:extLst>
      <p:ext uri="{BB962C8B-B14F-4D97-AF65-F5344CB8AC3E}">
        <p14:creationId xmlns:p14="http://schemas.microsoft.com/office/powerpoint/2010/main" val="190484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 will not harm you</a:t>
            </a:r>
          </a:p>
        </p:txBody>
      </p:sp>
      <p:pic>
        <p:nvPicPr>
          <p:cNvPr id="6" name="Content Placeholder 5" descr="Text&#10;&#10;Description automatically generated">
            <a:extLst>
              <a:ext uri="{FF2B5EF4-FFF2-40B4-BE49-F238E27FC236}">
                <a16:creationId xmlns:a16="http://schemas.microsoft.com/office/drawing/2014/main" id="{5339C6C1-5B38-C9A1-59AA-0ECDC006B3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46039" y="1236305"/>
            <a:ext cx="6379159" cy="4784369"/>
          </a:xfrm>
        </p:spPr>
      </p:pic>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baseline="30000" dirty="0"/>
              <a:t>8 </a:t>
            </a:r>
            <a:r>
              <a:rPr lang="en-US" dirty="0"/>
              <a:t>Then David went out of the cave and called out to Saul, “My lord the king!” When Saul looked behind him, David bowed down and prostrated himself with his face to the ground. </a:t>
            </a:r>
            <a:r>
              <a:rPr lang="en-US" baseline="30000" dirty="0"/>
              <a:t>9 </a:t>
            </a:r>
            <a:r>
              <a:rPr lang="en-US" dirty="0"/>
              <a:t>He said to Saul, “Why do you listen when men say, ‘David is bent on harming you’? </a:t>
            </a:r>
            <a:r>
              <a:rPr lang="en-US" baseline="30000" dirty="0"/>
              <a:t>10 </a:t>
            </a:r>
            <a:r>
              <a:rPr lang="en-US" dirty="0"/>
              <a:t>This day you have seen with your own eyes how the </a:t>
            </a:r>
            <a:r>
              <a:rPr lang="en-US" cap="small" dirty="0">
                <a:effectLst/>
              </a:rPr>
              <a:t>Lord</a:t>
            </a:r>
            <a:r>
              <a:rPr lang="en-US" dirty="0"/>
              <a:t> delivered you into my hands in the cave. Some urged me to kill you, but I spared you; I said, ‘I will not lay my hand on my lord, because he is the </a:t>
            </a:r>
            <a:r>
              <a:rPr lang="en-US" cap="small" dirty="0">
                <a:effectLst/>
              </a:rPr>
              <a:t>Lord</a:t>
            </a:r>
            <a:r>
              <a:rPr lang="en-US" dirty="0"/>
              <a:t>’s anointed.’ </a:t>
            </a:r>
            <a:r>
              <a:rPr lang="en-US" baseline="30000" dirty="0"/>
              <a:t>11 </a:t>
            </a:r>
            <a:r>
              <a:rPr lang="en-US" dirty="0"/>
              <a:t>See, my father, look at this piece of your robe in my hand! I cut off the corner of your robe but did not kill you. See that there is nothing in my hand to indicate that I am guilty of wrongdoing or rebellion. I have not wronged you, but you are hunting me down to take my life. </a:t>
            </a:r>
            <a:r>
              <a:rPr lang="en-US" baseline="30000" dirty="0"/>
              <a:t>12 </a:t>
            </a:r>
            <a:r>
              <a:rPr lang="en-US" dirty="0"/>
              <a:t>May the </a:t>
            </a:r>
            <a:r>
              <a:rPr lang="en-US" cap="small" dirty="0">
                <a:effectLst/>
              </a:rPr>
              <a:t>Lord</a:t>
            </a:r>
            <a:r>
              <a:rPr lang="en-US" dirty="0"/>
              <a:t> judge between you and me. And may the </a:t>
            </a:r>
            <a:r>
              <a:rPr lang="en-US" cap="small" dirty="0">
                <a:effectLst/>
              </a:rPr>
              <a:t>Lord</a:t>
            </a:r>
            <a:r>
              <a:rPr lang="en-US" dirty="0"/>
              <a:t> avenge the wrongs you have done to me, but my hand will not touch you. </a:t>
            </a:r>
            <a:r>
              <a:rPr lang="en-US" baseline="30000" dirty="0"/>
              <a:t>13 </a:t>
            </a:r>
            <a:r>
              <a:rPr lang="en-US" dirty="0"/>
              <a:t>As the old saying goes, ‘From evildoers come evil deeds,’ so my hand will not touch you.</a:t>
            </a:r>
          </a:p>
          <a:p>
            <a:endParaRPr lang="en-US" dirty="0"/>
          </a:p>
        </p:txBody>
      </p:sp>
      <p:sp>
        <p:nvSpPr>
          <p:cNvPr id="7" name="Speech Bubble: Rectangle 6">
            <a:extLst>
              <a:ext uri="{FF2B5EF4-FFF2-40B4-BE49-F238E27FC236}">
                <a16:creationId xmlns:a16="http://schemas.microsoft.com/office/drawing/2014/main" id="{C6C1BB90-4DC6-28E4-3D3D-E303712A9AEE}"/>
              </a:ext>
            </a:extLst>
          </p:cNvPr>
          <p:cNvSpPr/>
          <p:nvPr/>
        </p:nvSpPr>
        <p:spPr>
          <a:xfrm>
            <a:off x="7830589" y="166256"/>
            <a:ext cx="4056611" cy="1496290"/>
          </a:xfrm>
          <a:prstGeom prst="wedgeRectCallout">
            <a:avLst>
              <a:gd name="adj1" fmla="val 31209"/>
              <a:gd name="adj2" fmla="val 1282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Saul!  Saul!</a:t>
            </a:r>
          </a:p>
          <a:p>
            <a:pPr algn="ctr"/>
            <a:r>
              <a:rPr lang="en-US" dirty="0"/>
              <a:t>Why do you think I will hurt you?</a:t>
            </a:r>
          </a:p>
          <a:p>
            <a:pPr algn="ctr"/>
            <a:r>
              <a:rPr lang="en-US" dirty="0"/>
              <a:t>Look at this robe in my hand.</a:t>
            </a:r>
          </a:p>
          <a:p>
            <a:pPr algn="ctr"/>
            <a:r>
              <a:rPr lang="en-US" dirty="0"/>
              <a:t>I could have killed you, but I didn’t.</a:t>
            </a:r>
          </a:p>
          <a:p>
            <a:pPr algn="ctr"/>
            <a:r>
              <a:rPr lang="en-US" dirty="0"/>
              <a:t>I will not harm you.  You are my king!</a:t>
            </a:r>
          </a:p>
        </p:txBody>
      </p:sp>
    </p:spTree>
    <p:extLst>
      <p:ext uri="{BB962C8B-B14F-4D97-AF65-F5344CB8AC3E}">
        <p14:creationId xmlns:p14="http://schemas.microsoft.com/office/powerpoint/2010/main" val="331799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I was wrong</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14 </a:t>
            </a:r>
            <a:r>
              <a:rPr lang="en-US" dirty="0"/>
              <a:t>“Against whom has the king of Israel come out? Who are you pursuing? A dead dog? A flea? </a:t>
            </a:r>
            <a:r>
              <a:rPr lang="en-US" baseline="30000" dirty="0"/>
              <a:t>15 </a:t>
            </a:r>
            <a:r>
              <a:rPr lang="en-US" dirty="0"/>
              <a:t>May the </a:t>
            </a:r>
            <a:r>
              <a:rPr lang="en-US" cap="small" dirty="0">
                <a:effectLst/>
              </a:rPr>
              <a:t>Lord</a:t>
            </a:r>
            <a:r>
              <a:rPr lang="en-US" dirty="0"/>
              <a:t> be our judge and decide between us. May he consider my cause and uphold it; may he vindicate me by delivering me from your hand.”</a:t>
            </a:r>
          </a:p>
          <a:p>
            <a:r>
              <a:rPr lang="en-US" baseline="30000" dirty="0"/>
              <a:t>16 </a:t>
            </a:r>
            <a:r>
              <a:rPr lang="en-US" dirty="0"/>
              <a:t>When David finished saying this, Saul asked, “Is that your voice, David my son?” And he wept aloud. </a:t>
            </a:r>
            <a:r>
              <a:rPr lang="en-US" baseline="30000" dirty="0"/>
              <a:t>17 </a:t>
            </a:r>
            <a:r>
              <a:rPr lang="en-US" dirty="0"/>
              <a:t>“You are more righteous than I,” he said. “You have treated me well, but I have treated you badly. </a:t>
            </a:r>
            <a:r>
              <a:rPr lang="en-US" baseline="30000" dirty="0"/>
              <a:t>18 </a:t>
            </a:r>
            <a:r>
              <a:rPr lang="en-US" dirty="0"/>
              <a:t>You have just now told me about the good you did to me; the </a:t>
            </a:r>
            <a:r>
              <a:rPr lang="en-US" cap="small" dirty="0">
                <a:effectLst/>
              </a:rPr>
              <a:t>Lord</a:t>
            </a:r>
            <a:r>
              <a:rPr lang="en-US" dirty="0"/>
              <a:t> delivered me into your hands, but you did not kill me. </a:t>
            </a:r>
            <a:r>
              <a:rPr lang="en-US" baseline="30000" dirty="0"/>
              <a:t>19 </a:t>
            </a:r>
            <a:r>
              <a:rPr lang="en-US" dirty="0"/>
              <a:t>When a man finds his enemy, does he let him get away unharmed? May the </a:t>
            </a:r>
            <a:r>
              <a:rPr lang="en-US" cap="small" dirty="0">
                <a:effectLst/>
              </a:rPr>
              <a:t>Lord</a:t>
            </a:r>
            <a:r>
              <a:rPr lang="en-US" dirty="0"/>
              <a:t> reward you well for the way you treated me today. </a:t>
            </a:r>
          </a:p>
          <a:p>
            <a:endParaRPr lang="en-US" dirty="0"/>
          </a:p>
        </p:txBody>
      </p:sp>
      <p:pic>
        <p:nvPicPr>
          <p:cNvPr id="8" name="Content Placeholder 5" descr="Text&#10;&#10;Description automatically generated">
            <a:extLst>
              <a:ext uri="{FF2B5EF4-FFF2-40B4-BE49-F238E27FC236}">
                <a16:creationId xmlns:a16="http://schemas.microsoft.com/office/drawing/2014/main" id="{F5CB603B-3303-3C8D-92B8-BBCA9D2A9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6039" y="1236305"/>
            <a:ext cx="6379159" cy="4784369"/>
          </a:xfrm>
          <a:prstGeom prst="rect">
            <a:avLst/>
          </a:prstGeom>
        </p:spPr>
      </p:pic>
      <p:sp>
        <p:nvSpPr>
          <p:cNvPr id="7" name="Speech Bubble: Rectangle 6">
            <a:extLst>
              <a:ext uri="{FF2B5EF4-FFF2-40B4-BE49-F238E27FC236}">
                <a16:creationId xmlns:a16="http://schemas.microsoft.com/office/drawing/2014/main" id="{C6C1BB90-4DC6-28E4-3D3D-E303712A9AEE}"/>
              </a:ext>
            </a:extLst>
          </p:cNvPr>
          <p:cNvSpPr/>
          <p:nvPr/>
        </p:nvSpPr>
        <p:spPr>
          <a:xfrm>
            <a:off x="9696646" y="286426"/>
            <a:ext cx="1928552" cy="1263897"/>
          </a:xfrm>
          <a:prstGeom prst="wedgeRectCallout">
            <a:avLst>
              <a:gd name="adj1" fmla="val 29485"/>
              <a:gd name="adj2" fmla="val 1545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 are you chasing me?</a:t>
            </a:r>
          </a:p>
        </p:txBody>
      </p:sp>
      <p:sp>
        <p:nvSpPr>
          <p:cNvPr id="9" name="Speech Bubble: Rectangle 8">
            <a:extLst>
              <a:ext uri="{FF2B5EF4-FFF2-40B4-BE49-F238E27FC236}">
                <a16:creationId xmlns:a16="http://schemas.microsoft.com/office/drawing/2014/main" id="{3605201B-07E0-7BEB-BFF2-27AA06893661}"/>
              </a:ext>
            </a:extLst>
          </p:cNvPr>
          <p:cNvSpPr/>
          <p:nvPr/>
        </p:nvSpPr>
        <p:spPr>
          <a:xfrm>
            <a:off x="7764087" y="4229100"/>
            <a:ext cx="3198863" cy="1434340"/>
          </a:xfrm>
          <a:prstGeom prst="wedgeRectCallout">
            <a:avLst>
              <a:gd name="adj1" fmla="val -63547"/>
              <a:gd name="adj2" fmla="val -3203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David is that you, my son?</a:t>
            </a:r>
          </a:p>
          <a:p>
            <a:pPr algn="ctr"/>
            <a:r>
              <a:rPr lang="en-US" dirty="0"/>
              <a:t>You are better than I.</a:t>
            </a:r>
          </a:p>
          <a:p>
            <a:pPr algn="ctr"/>
            <a:r>
              <a:rPr lang="en-US" dirty="0"/>
              <a:t>You have treated me well </a:t>
            </a:r>
          </a:p>
          <a:p>
            <a:pPr algn="ctr"/>
            <a:r>
              <a:rPr lang="en-US" dirty="0"/>
              <a:t>You did not kill me.</a:t>
            </a:r>
          </a:p>
          <a:p>
            <a:pPr algn="ctr"/>
            <a:r>
              <a:rPr lang="en-US" dirty="0"/>
              <a:t>May the Lord bless you.</a:t>
            </a:r>
          </a:p>
        </p:txBody>
      </p:sp>
    </p:spTree>
    <p:extLst>
      <p:ext uri="{BB962C8B-B14F-4D97-AF65-F5344CB8AC3E}">
        <p14:creationId xmlns:p14="http://schemas.microsoft.com/office/powerpoint/2010/main" val="420560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Please save me</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20 </a:t>
            </a:r>
            <a:r>
              <a:rPr lang="en-US" dirty="0"/>
              <a:t>I know that you will surely be king and that the kingdom of Israel will be established in your hands. </a:t>
            </a:r>
            <a:r>
              <a:rPr lang="en-US" baseline="30000" dirty="0"/>
              <a:t>21 </a:t>
            </a:r>
            <a:r>
              <a:rPr lang="en-US" dirty="0"/>
              <a:t>Now swear to me by the </a:t>
            </a:r>
            <a:r>
              <a:rPr lang="en-US" cap="small" dirty="0">
                <a:effectLst/>
              </a:rPr>
              <a:t>Lord</a:t>
            </a:r>
            <a:r>
              <a:rPr lang="en-US" dirty="0"/>
              <a:t> that you will not kill off my descendants or wipe out my name from my father’s family.”</a:t>
            </a:r>
          </a:p>
          <a:p>
            <a:r>
              <a:rPr lang="en-US" baseline="30000" dirty="0"/>
              <a:t>22 </a:t>
            </a:r>
            <a:r>
              <a:rPr lang="en-US" dirty="0"/>
              <a:t>So David gave his oath to Saul. Then Saul returned home, but David and his men went up to the stronghold.</a:t>
            </a:r>
          </a:p>
          <a:p>
            <a:endParaRPr lang="en-US" dirty="0"/>
          </a:p>
        </p:txBody>
      </p:sp>
      <p:pic>
        <p:nvPicPr>
          <p:cNvPr id="8" name="Content Placeholder 5" descr="Text&#10;&#10;Description automatically generated">
            <a:extLst>
              <a:ext uri="{FF2B5EF4-FFF2-40B4-BE49-F238E27FC236}">
                <a16:creationId xmlns:a16="http://schemas.microsoft.com/office/drawing/2014/main" id="{F5CB603B-3303-3C8D-92B8-BBCA9D2A9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6039" y="1236305"/>
            <a:ext cx="6379159" cy="4784369"/>
          </a:xfrm>
          <a:prstGeom prst="rect">
            <a:avLst/>
          </a:prstGeom>
        </p:spPr>
      </p:pic>
      <p:sp>
        <p:nvSpPr>
          <p:cNvPr id="7" name="Speech Bubble: Rectangle 6">
            <a:extLst>
              <a:ext uri="{FF2B5EF4-FFF2-40B4-BE49-F238E27FC236}">
                <a16:creationId xmlns:a16="http://schemas.microsoft.com/office/drawing/2014/main" id="{C6C1BB90-4DC6-28E4-3D3D-E303712A9AEE}"/>
              </a:ext>
            </a:extLst>
          </p:cNvPr>
          <p:cNvSpPr/>
          <p:nvPr/>
        </p:nvSpPr>
        <p:spPr>
          <a:xfrm>
            <a:off x="9696646" y="286426"/>
            <a:ext cx="1928552" cy="1263897"/>
          </a:xfrm>
          <a:prstGeom prst="wedgeRectCallout">
            <a:avLst>
              <a:gd name="adj1" fmla="val 29485"/>
              <a:gd name="adj2" fmla="val 1545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will not wipe out your family.</a:t>
            </a:r>
          </a:p>
          <a:p>
            <a:pPr algn="ctr"/>
            <a:r>
              <a:rPr lang="en-US" dirty="0"/>
              <a:t>You are my king.</a:t>
            </a:r>
          </a:p>
        </p:txBody>
      </p:sp>
      <p:sp>
        <p:nvSpPr>
          <p:cNvPr id="9" name="Speech Bubble: Rectangle 8">
            <a:extLst>
              <a:ext uri="{FF2B5EF4-FFF2-40B4-BE49-F238E27FC236}">
                <a16:creationId xmlns:a16="http://schemas.microsoft.com/office/drawing/2014/main" id="{3605201B-07E0-7BEB-BFF2-27AA06893661}"/>
              </a:ext>
            </a:extLst>
          </p:cNvPr>
          <p:cNvSpPr/>
          <p:nvPr/>
        </p:nvSpPr>
        <p:spPr>
          <a:xfrm>
            <a:off x="7764087" y="4588624"/>
            <a:ext cx="3408218" cy="1074815"/>
          </a:xfrm>
          <a:prstGeom prst="wedgeRectCallout">
            <a:avLst>
              <a:gd name="adj1" fmla="val -63547"/>
              <a:gd name="adj2" fmla="val -3203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I know you will be king some day.  Swear to me that you won’t kill my family.</a:t>
            </a:r>
          </a:p>
        </p:txBody>
      </p:sp>
    </p:spTree>
    <p:extLst>
      <p:ext uri="{BB962C8B-B14F-4D97-AF65-F5344CB8AC3E}">
        <p14:creationId xmlns:p14="http://schemas.microsoft.com/office/powerpoint/2010/main" val="314047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Safe!</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22 </a:t>
            </a:r>
            <a:r>
              <a:rPr lang="en-US" dirty="0"/>
              <a:t>So David gave his oath to Saul. Then Saul returned home, but David and his men went up to the stronghold.</a:t>
            </a:r>
          </a:p>
          <a:p>
            <a:endParaRPr lang="en-US" dirty="0"/>
          </a:p>
          <a:p>
            <a:r>
              <a:rPr lang="en-US" dirty="0"/>
              <a:t>Time went on…..</a:t>
            </a:r>
          </a:p>
          <a:p>
            <a:endParaRPr lang="en-US" dirty="0"/>
          </a:p>
          <a:p>
            <a:endParaRPr lang="en-US" dirty="0"/>
          </a:p>
          <a:p>
            <a:endParaRPr lang="en-US" dirty="0"/>
          </a:p>
          <a:p>
            <a:endParaRPr lang="en-US" dirty="0"/>
          </a:p>
        </p:txBody>
      </p:sp>
      <p:pic>
        <p:nvPicPr>
          <p:cNvPr id="6" name="Content Placeholder 5" descr="Map&#10;&#10;Description automatically generated">
            <a:extLst>
              <a:ext uri="{FF2B5EF4-FFF2-40B4-BE49-F238E27FC236}">
                <a16:creationId xmlns:a16="http://schemas.microsoft.com/office/drawing/2014/main" id="{0444E7AE-DAB3-310F-489D-B69012F7A3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86128" y="1896349"/>
            <a:ext cx="5791200" cy="4343400"/>
          </a:xfrm>
        </p:spPr>
      </p:pic>
    </p:spTree>
    <p:extLst>
      <p:ext uri="{BB962C8B-B14F-4D97-AF65-F5344CB8AC3E}">
        <p14:creationId xmlns:p14="http://schemas.microsoft.com/office/powerpoint/2010/main" val="2568224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1 Samuel 26</a:t>
            </a:r>
            <a:br>
              <a:rPr lang="en-US" dirty="0"/>
            </a:br>
            <a:r>
              <a:rPr lang="en-US" dirty="0"/>
              <a:t>	Later …..</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The </a:t>
            </a:r>
            <a:r>
              <a:rPr lang="en-US" dirty="0" err="1"/>
              <a:t>Ziphites</a:t>
            </a:r>
            <a:r>
              <a:rPr lang="en-US" dirty="0"/>
              <a:t> went to Saul at Gibeah and said, “Is not David hiding on the hill of </a:t>
            </a:r>
            <a:r>
              <a:rPr lang="en-US" dirty="0" err="1"/>
              <a:t>Hakilah</a:t>
            </a:r>
            <a:r>
              <a:rPr lang="en-US" dirty="0"/>
              <a:t>, which faces </a:t>
            </a:r>
            <a:r>
              <a:rPr lang="en-US" dirty="0" err="1"/>
              <a:t>Jeshimon</a:t>
            </a:r>
            <a:r>
              <a:rPr lang="en-US" dirty="0"/>
              <a:t>?”</a:t>
            </a:r>
          </a:p>
          <a:p>
            <a:r>
              <a:rPr lang="en-US" baseline="30000" dirty="0"/>
              <a:t>2 </a:t>
            </a:r>
            <a:r>
              <a:rPr lang="en-US" dirty="0"/>
              <a:t>So Saul went down to the Desert of </a:t>
            </a:r>
            <a:r>
              <a:rPr lang="en-US" dirty="0" err="1"/>
              <a:t>Ziph</a:t>
            </a:r>
            <a:r>
              <a:rPr lang="en-US" dirty="0"/>
              <a:t>, with his three thousand select Israelite troops, to search there for David.</a:t>
            </a:r>
          </a:p>
          <a:p>
            <a:r>
              <a:rPr lang="en-US" dirty="0"/>
              <a:t> </a:t>
            </a:r>
            <a:r>
              <a:rPr lang="en-US" baseline="30000" dirty="0"/>
              <a:t>3 </a:t>
            </a:r>
            <a:r>
              <a:rPr lang="en-US" dirty="0"/>
              <a:t>Saul made his camp beside the road on the hill of </a:t>
            </a:r>
            <a:r>
              <a:rPr lang="en-US" dirty="0" err="1"/>
              <a:t>Hakilah</a:t>
            </a:r>
            <a:r>
              <a:rPr lang="en-US" dirty="0"/>
              <a:t> facing </a:t>
            </a:r>
            <a:r>
              <a:rPr lang="en-US" dirty="0" err="1"/>
              <a:t>Jeshimon</a:t>
            </a:r>
            <a:r>
              <a:rPr lang="en-US" dirty="0"/>
              <a:t>, but David stayed in the wilderness. When he saw that Saul had followed him there, </a:t>
            </a:r>
            <a:r>
              <a:rPr lang="en-US" baseline="30000" dirty="0"/>
              <a:t>4 </a:t>
            </a:r>
            <a:r>
              <a:rPr lang="en-US" dirty="0"/>
              <a:t>he sent out scouts and learned that Saul had definitely arrived.</a:t>
            </a:r>
          </a:p>
          <a:p>
            <a:endParaRPr lang="en-US" dirty="0"/>
          </a:p>
        </p:txBody>
      </p:sp>
      <p:pic>
        <p:nvPicPr>
          <p:cNvPr id="11" name="Content Placeholder 10" descr="A picture containing text&#10;&#10;Description automatically generated">
            <a:extLst>
              <a:ext uri="{FF2B5EF4-FFF2-40B4-BE49-F238E27FC236}">
                <a16:creationId xmlns:a16="http://schemas.microsoft.com/office/drawing/2014/main" id="{049F6C25-A68D-A684-F7CD-3D19617484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03368" y="1950098"/>
            <a:ext cx="5791199" cy="4343399"/>
          </a:xfrm>
        </p:spPr>
      </p:pic>
      <p:pic>
        <p:nvPicPr>
          <p:cNvPr id="13" name="Picture 12" descr="A picture containing hill, silhouette&#10;&#10;Description automatically generated">
            <a:extLst>
              <a:ext uri="{FF2B5EF4-FFF2-40B4-BE49-F238E27FC236}">
                <a16:creationId xmlns:a16="http://schemas.microsoft.com/office/drawing/2014/main" id="{AF0C4DA8-93C6-2173-B151-9FB42BE00DE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2009833" y="5088151"/>
            <a:ext cx="1967912" cy="1205346"/>
          </a:xfrm>
          <a:prstGeom prst="rect">
            <a:avLst/>
          </a:prstGeom>
        </p:spPr>
      </p:pic>
    </p:spTree>
    <p:extLst>
      <p:ext uri="{BB962C8B-B14F-4D97-AF65-F5344CB8AC3E}">
        <p14:creationId xmlns:p14="http://schemas.microsoft.com/office/powerpoint/2010/main" val="2038915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10;&#10;Description automatically generated">
            <a:extLst>
              <a:ext uri="{FF2B5EF4-FFF2-40B4-BE49-F238E27FC236}">
                <a16:creationId xmlns:a16="http://schemas.microsoft.com/office/drawing/2014/main" id="{0F66FF04-7565-7252-4E31-F4AD4EBAB7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65061" y="1709737"/>
            <a:ext cx="5390227" cy="4042670"/>
          </a:xfrm>
        </p:spPr>
      </p:pic>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Spying on the king</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5 </a:t>
            </a:r>
            <a:r>
              <a:rPr lang="en-US" dirty="0"/>
              <a:t>Then David set out and went to the place where Saul had camped. He saw where Saul and Abner son of </a:t>
            </a:r>
            <a:r>
              <a:rPr lang="en-US" dirty="0" err="1"/>
              <a:t>Ner</a:t>
            </a:r>
            <a:r>
              <a:rPr lang="en-US" dirty="0"/>
              <a:t>, the commander of the army, had lain down. Saul was lying inside the camp, with the army encamped around him.</a:t>
            </a:r>
          </a:p>
          <a:p>
            <a:r>
              <a:rPr lang="en-US" baseline="30000" dirty="0"/>
              <a:t>6 </a:t>
            </a:r>
            <a:r>
              <a:rPr lang="en-US" dirty="0"/>
              <a:t>David then asked </a:t>
            </a:r>
            <a:r>
              <a:rPr lang="en-US" dirty="0" err="1"/>
              <a:t>Ahimelek</a:t>
            </a:r>
            <a:r>
              <a:rPr lang="en-US" dirty="0"/>
              <a:t> the Hittite and Abishai son of </a:t>
            </a:r>
            <a:r>
              <a:rPr lang="en-US" dirty="0" err="1"/>
              <a:t>Zeruiah</a:t>
            </a:r>
            <a:r>
              <a:rPr lang="en-US" dirty="0"/>
              <a:t>, Joab’s brother, “Who will go down into the camp with me to Saul?”</a:t>
            </a:r>
          </a:p>
          <a:p>
            <a:r>
              <a:rPr lang="en-US" dirty="0"/>
              <a:t>“I’ll go with you,” said Abishai.</a:t>
            </a:r>
          </a:p>
          <a:p>
            <a:r>
              <a:rPr lang="en-US" baseline="30000" dirty="0"/>
              <a:t>7 </a:t>
            </a:r>
            <a:r>
              <a:rPr lang="en-US" dirty="0"/>
              <a:t>So David and Abishai went to the army by night, and there was Saul, lying asleep inside the camp with his spear stuck in the ground near his head. Abner and the soldiers were lying around him.</a:t>
            </a:r>
          </a:p>
          <a:p>
            <a:endParaRPr lang="en-US" dirty="0"/>
          </a:p>
        </p:txBody>
      </p:sp>
      <p:sp>
        <p:nvSpPr>
          <p:cNvPr id="7" name="Speech Bubble: Rectangle 6">
            <a:extLst>
              <a:ext uri="{FF2B5EF4-FFF2-40B4-BE49-F238E27FC236}">
                <a16:creationId xmlns:a16="http://schemas.microsoft.com/office/drawing/2014/main" id="{C6C1BB90-4DC6-28E4-3D3D-E303712A9AEE}"/>
              </a:ext>
            </a:extLst>
          </p:cNvPr>
          <p:cNvSpPr/>
          <p:nvPr/>
        </p:nvSpPr>
        <p:spPr>
          <a:xfrm>
            <a:off x="7830589" y="166256"/>
            <a:ext cx="4056611" cy="1080653"/>
          </a:xfrm>
          <a:prstGeom prst="wedgeRectCallout">
            <a:avLst>
              <a:gd name="adj1" fmla="val -22889"/>
              <a:gd name="adj2" fmla="val 1205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Shhh</a:t>
            </a:r>
            <a:r>
              <a:rPr lang="en-US" dirty="0"/>
              <a:t>!</a:t>
            </a:r>
          </a:p>
          <a:p>
            <a:pPr algn="ctr"/>
            <a:endParaRPr lang="en-US" dirty="0"/>
          </a:p>
          <a:p>
            <a:pPr algn="ctr"/>
            <a:r>
              <a:rPr lang="en-US" dirty="0"/>
              <a:t>There’s King Saul.  He’s asleep.</a:t>
            </a:r>
          </a:p>
          <a:p>
            <a:pPr algn="ctr"/>
            <a:r>
              <a:rPr lang="en-US" dirty="0"/>
              <a:t>All of his men are asleep too!</a:t>
            </a:r>
          </a:p>
        </p:txBody>
      </p:sp>
    </p:spTree>
    <p:extLst>
      <p:ext uri="{BB962C8B-B14F-4D97-AF65-F5344CB8AC3E}">
        <p14:creationId xmlns:p14="http://schemas.microsoft.com/office/powerpoint/2010/main" val="2331182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dirty="0"/>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8 </a:t>
            </a:r>
            <a:r>
              <a:rPr lang="en-US" dirty="0"/>
              <a:t>Abishai said to David, “Today God has delivered your enemy into your hands. Now let me pin him to the ground with one thrust of the spear; I won’t strike him twice.”</a:t>
            </a:r>
          </a:p>
          <a:p>
            <a:r>
              <a:rPr lang="en-US" baseline="30000" dirty="0"/>
              <a:t>9 </a:t>
            </a:r>
            <a:r>
              <a:rPr lang="en-US" dirty="0"/>
              <a:t>But David said to Abishai, “Don’t destroy him! Who can lay a hand on the </a:t>
            </a:r>
            <a:r>
              <a:rPr lang="en-US" cap="small" dirty="0">
                <a:effectLst/>
              </a:rPr>
              <a:t>Lord</a:t>
            </a:r>
            <a:r>
              <a:rPr lang="en-US" dirty="0"/>
              <a:t>’s anointed and be guiltless? </a:t>
            </a:r>
            <a:r>
              <a:rPr lang="en-US" baseline="30000" dirty="0"/>
              <a:t>10 </a:t>
            </a:r>
            <a:r>
              <a:rPr lang="en-US" dirty="0"/>
              <a:t>As surely as the </a:t>
            </a:r>
            <a:r>
              <a:rPr lang="en-US" cap="small" dirty="0">
                <a:effectLst/>
              </a:rPr>
              <a:t>Lord</a:t>
            </a:r>
            <a:r>
              <a:rPr lang="en-US" dirty="0"/>
              <a:t> lives,” he said, “the </a:t>
            </a:r>
            <a:r>
              <a:rPr lang="en-US" cap="small" dirty="0">
                <a:effectLst/>
              </a:rPr>
              <a:t>Lord</a:t>
            </a:r>
            <a:r>
              <a:rPr lang="en-US" dirty="0"/>
              <a:t> himself will strike him, or his time will come and he will die, or he will go into battle and perish. </a:t>
            </a:r>
            <a:r>
              <a:rPr lang="en-US" baseline="30000" dirty="0"/>
              <a:t>11 </a:t>
            </a:r>
            <a:r>
              <a:rPr lang="en-US" dirty="0"/>
              <a:t>But the </a:t>
            </a:r>
            <a:r>
              <a:rPr lang="en-US" cap="small" dirty="0">
                <a:effectLst/>
              </a:rPr>
              <a:t>Lord</a:t>
            </a:r>
            <a:r>
              <a:rPr lang="en-US" dirty="0"/>
              <a:t> forbid that I should lay a hand on the </a:t>
            </a:r>
            <a:r>
              <a:rPr lang="en-US" cap="small" dirty="0">
                <a:effectLst/>
              </a:rPr>
              <a:t>Lord</a:t>
            </a:r>
            <a:r>
              <a:rPr lang="en-US" dirty="0"/>
              <a:t>’s anointed. </a:t>
            </a:r>
          </a:p>
          <a:p>
            <a:endParaRPr lang="en-US" dirty="0"/>
          </a:p>
        </p:txBody>
      </p:sp>
      <p:pic>
        <p:nvPicPr>
          <p:cNvPr id="6" name="Content Placeholder 5" descr="A picture containing text&#10;&#10;Description automatically generated">
            <a:extLst>
              <a:ext uri="{FF2B5EF4-FFF2-40B4-BE49-F238E27FC236}">
                <a16:creationId xmlns:a16="http://schemas.microsoft.com/office/drawing/2014/main" id="{F70C2A29-BE6D-CB37-AB57-1E832658B1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61013" y="1875990"/>
            <a:ext cx="5791199" cy="4343399"/>
          </a:xfrm>
        </p:spPr>
      </p:pic>
      <p:sp>
        <p:nvSpPr>
          <p:cNvPr id="5" name="Speech Bubble: Rectangle 4">
            <a:extLst>
              <a:ext uri="{FF2B5EF4-FFF2-40B4-BE49-F238E27FC236}">
                <a16:creationId xmlns:a16="http://schemas.microsoft.com/office/drawing/2014/main" id="{D4103B73-FA53-ABDB-E9A9-6EDBF453F8C1}"/>
              </a:ext>
            </a:extLst>
          </p:cNvPr>
          <p:cNvSpPr/>
          <p:nvPr/>
        </p:nvSpPr>
        <p:spPr>
          <a:xfrm>
            <a:off x="7693057" y="881148"/>
            <a:ext cx="4056611" cy="994842"/>
          </a:xfrm>
          <a:prstGeom prst="wedgeRectCallout">
            <a:avLst>
              <a:gd name="adj1" fmla="val -4037"/>
              <a:gd name="adj2" fmla="val 1452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some time, according to God’s will, </a:t>
            </a:r>
          </a:p>
          <a:p>
            <a:pPr algn="ctr"/>
            <a:r>
              <a:rPr lang="en-US" dirty="0"/>
              <a:t>the king will die by illness or battle,</a:t>
            </a:r>
          </a:p>
          <a:p>
            <a:pPr algn="ctr"/>
            <a:r>
              <a:rPr lang="en-US" dirty="0"/>
              <a:t>But not by my hand.  We will not kill him!</a:t>
            </a:r>
          </a:p>
        </p:txBody>
      </p:sp>
      <p:sp>
        <p:nvSpPr>
          <p:cNvPr id="7" name="Speech Bubble: Rectangle 6">
            <a:extLst>
              <a:ext uri="{FF2B5EF4-FFF2-40B4-BE49-F238E27FC236}">
                <a16:creationId xmlns:a16="http://schemas.microsoft.com/office/drawing/2014/main" id="{C6C1BB90-4DC6-28E4-3D3D-E303712A9AEE}"/>
              </a:ext>
            </a:extLst>
          </p:cNvPr>
          <p:cNvSpPr/>
          <p:nvPr/>
        </p:nvSpPr>
        <p:spPr>
          <a:xfrm>
            <a:off x="7574111" y="993978"/>
            <a:ext cx="4056611" cy="914198"/>
          </a:xfrm>
          <a:prstGeom prst="wedgeRectCallout">
            <a:avLst>
              <a:gd name="adj1" fmla="val -4037"/>
              <a:gd name="adj2" fmla="val 1452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Stop!  No!</a:t>
            </a:r>
          </a:p>
          <a:p>
            <a:pPr algn="ctr"/>
            <a:r>
              <a:rPr lang="en-US" dirty="0"/>
              <a:t>We will not kill God’s anointed king!</a:t>
            </a:r>
          </a:p>
        </p:txBody>
      </p:sp>
    </p:spTree>
    <p:extLst>
      <p:ext uri="{BB962C8B-B14F-4D97-AF65-F5344CB8AC3E}">
        <p14:creationId xmlns:p14="http://schemas.microsoft.com/office/powerpoint/2010/main" val="44070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dirty="0"/>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Now get the spear and water jug that are near his head, and let’s go.”</a:t>
            </a:r>
          </a:p>
          <a:p>
            <a:r>
              <a:rPr lang="en-US" baseline="30000" dirty="0"/>
              <a:t>12 </a:t>
            </a:r>
            <a:r>
              <a:rPr lang="en-US" dirty="0"/>
              <a:t>So David took the spear and water jug near Saul’s head, and they left. No one saw or knew about it, nor did anyone wake up. They were all sleeping, because the </a:t>
            </a:r>
            <a:r>
              <a:rPr lang="en-US" cap="small" dirty="0">
                <a:effectLst/>
              </a:rPr>
              <a:t>Lord</a:t>
            </a:r>
            <a:r>
              <a:rPr lang="en-US" dirty="0"/>
              <a:t> had put them into a deep sleep.</a:t>
            </a:r>
          </a:p>
          <a:p>
            <a:endParaRPr lang="en-US" dirty="0"/>
          </a:p>
        </p:txBody>
      </p:sp>
      <p:pic>
        <p:nvPicPr>
          <p:cNvPr id="6" name="Content Placeholder 5" descr="A picture containing text&#10;&#10;Description automatically generated">
            <a:extLst>
              <a:ext uri="{FF2B5EF4-FFF2-40B4-BE49-F238E27FC236}">
                <a16:creationId xmlns:a16="http://schemas.microsoft.com/office/drawing/2014/main" id="{B9D57877-AD40-6054-CB9D-CE9BED213A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8392" y="1875991"/>
            <a:ext cx="5791199" cy="4343399"/>
          </a:xfrm>
        </p:spPr>
      </p:pic>
      <p:sp>
        <p:nvSpPr>
          <p:cNvPr id="7" name="Speech Bubble: Rectangle 6">
            <a:extLst>
              <a:ext uri="{FF2B5EF4-FFF2-40B4-BE49-F238E27FC236}">
                <a16:creationId xmlns:a16="http://schemas.microsoft.com/office/drawing/2014/main" id="{C6C1BB90-4DC6-28E4-3D3D-E303712A9AEE}"/>
              </a:ext>
            </a:extLst>
          </p:cNvPr>
          <p:cNvSpPr/>
          <p:nvPr/>
        </p:nvSpPr>
        <p:spPr>
          <a:xfrm>
            <a:off x="7830589" y="530224"/>
            <a:ext cx="4056611" cy="1205346"/>
          </a:xfrm>
          <a:prstGeom prst="wedgeRectCallout">
            <a:avLst>
              <a:gd name="adj1" fmla="val -49119"/>
              <a:gd name="adj2" fmla="val 1160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We’ll just take his water jug and spear.</a:t>
            </a:r>
          </a:p>
          <a:p>
            <a:pPr algn="ctr"/>
            <a:r>
              <a:rPr lang="en-US" dirty="0"/>
              <a:t>That will teach him a lesson.</a:t>
            </a:r>
          </a:p>
        </p:txBody>
      </p:sp>
    </p:spTree>
    <p:extLst>
      <p:ext uri="{BB962C8B-B14F-4D97-AF65-F5344CB8AC3E}">
        <p14:creationId xmlns:p14="http://schemas.microsoft.com/office/powerpoint/2010/main" val="1420877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Wake up!  </a:t>
            </a:r>
            <a:br>
              <a:rPr lang="en-US" dirty="0"/>
            </a:br>
            <a:r>
              <a:rPr lang="en-US" dirty="0"/>
              <a:t>Look around you.</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13 </a:t>
            </a:r>
            <a:r>
              <a:rPr lang="en-US" dirty="0"/>
              <a:t>Then David crossed over to the other side and stood on top of the hill some distance away; there was a wide space between them. </a:t>
            </a:r>
            <a:r>
              <a:rPr lang="en-US" baseline="30000" dirty="0"/>
              <a:t>14 </a:t>
            </a:r>
            <a:r>
              <a:rPr lang="en-US" dirty="0"/>
              <a:t>He called out to the army and to Abner son of </a:t>
            </a:r>
            <a:r>
              <a:rPr lang="en-US" dirty="0" err="1"/>
              <a:t>Ner</a:t>
            </a:r>
            <a:r>
              <a:rPr lang="en-US" dirty="0"/>
              <a:t>, “Aren’t you going to answer me, Abner?”</a:t>
            </a:r>
          </a:p>
          <a:p>
            <a:r>
              <a:rPr lang="en-US" dirty="0"/>
              <a:t>Abner replied, “Who are you who calls to the king?”</a:t>
            </a:r>
          </a:p>
          <a:p>
            <a:r>
              <a:rPr lang="en-US" baseline="30000" dirty="0"/>
              <a:t>15 </a:t>
            </a:r>
            <a:r>
              <a:rPr lang="en-US" dirty="0"/>
              <a:t>David said, “You’re a man, aren’t you? And who is like you in Israel? Why didn’t you guard your lord the king? Someone came to destroy your lord the king. </a:t>
            </a:r>
            <a:r>
              <a:rPr lang="en-US" baseline="30000" dirty="0"/>
              <a:t>16 </a:t>
            </a:r>
            <a:r>
              <a:rPr lang="en-US" dirty="0"/>
              <a:t>What you have done is not good. As surely as the </a:t>
            </a:r>
            <a:r>
              <a:rPr lang="en-US" cap="small" dirty="0">
                <a:effectLst/>
              </a:rPr>
              <a:t>Lord</a:t>
            </a:r>
            <a:r>
              <a:rPr lang="en-US" dirty="0"/>
              <a:t> lives, you and your men must die, because you did not guard your master, the </a:t>
            </a:r>
            <a:r>
              <a:rPr lang="en-US" cap="small" dirty="0">
                <a:effectLst/>
              </a:rPr>
              <a:t>Lord</a:t>
            </a:r>
            <a:r>
              <a:rPr lang="en-US" dirty="0"/>
              <a:t>’s anointed. Look around you. Where are the king’s spear and water jug that were near his head?”</a:t>
            </a:r>
          </a:p>
          <a:p>
            <a:endParaRPr lang="en-US" dirty="0"/>
          </a:p>
        </p:txBody>
      </p:sp>
      <p:pic>
        <p:nvPicPr>
          <p:cNvPr id="6" name="Content Placeholder 5" descr="A picture containing text&#10;&#10;Description automatically generated">
            <a:extLst>
              <a:ext uri="{FF2B5EF4-FFF2-40B4-BE49-F238E27FC236}">
                <a16:creationId xmlns:a16="http://schemas.microsoft.com/office/drawing/2014/main" id="{D6A74FB1-39E3-15FF-4C6A-237227800D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3521" y="1709736"/>
            <a:ext cx="6225164" cy="4668873"/>
          </a:xfrm>
        </p:spPr>
      </p:pic>
      <p:sp>
        <p:nvSpPr>
          <p:cNvPr id="7" name="Speech Bubble: Rectangle 6">
            <a:extLst>
              <a:ext uri="{FF2B5EF4-FFF2-40B4-BE49-F238E27FC236}">
                <a16:creationId xmlns:a16="http://schemas.microsoft.com/office/drawing/2014/main" id="{C6C1BB90-4DC6-28E4-3D3D-E303712A9AEE}"/>
              </a:ext>
            </a:extLst>
          </p:cNvPr>
          <p:cNvSpPr/>
          <p:nvPr/>
        </p:nvSpPr>
        <p:spPr>
          <a:xfrm>
            <a:off x="5391671" y="166255"/>
            <a:ext cx="4056611" cy="1205345"/>
          </a:xfrm>
          <a:prstGeom prst="wedgeRectCallout">
            <a:avLst>
              <a:gd name="adj1" fmla="val -26168"/>
              <a:gd name="adj2" fmla="val 1351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Abner!  Wake up!</a:t>
            </a:r>
          </a:p>
          <a:p>
            <a:pPr algn="ctr"/>
            <a:r>
              <a:rPr lang="en-US" dirty="0"/>
              <a:t>Why were you sleeping instead of guarding the king?</a:t>
            </a:r>
          </a:p>
          <a:p>
            <a:pPr algn="ctr"/>
            <a:r>
              <a:rPr lang="en-US" dirty="0"/>
              <a:t>Look around.  What is missing?</a:t>
            </a:r>
          </a:p>
        </p:txBody>
      </p:sp>
      <p:sp>
        <p:nvSpPr>
          <p:cNvPr id="8" name="Speech Bubble: Rectangle 7">
            <a:extLst>
              <a:ext uri="{FF2B5EF4-FFF2-40B4-BE49-F238E27FC236}">
                <a16:creationId xmlns:a16="http://schemas.microsoft.com/office/drawing/2014/main" id="{F2CAFC95-D6D1-75E4-DFA0-331C491546B2}"/>
              </a:ext>
            </a:extLst>
          </p:cNvPr>
          <p:cNvSpPr/>
          <p:nvPr/>
        </p:nvSpPr>
        <p:spPr>
          <a:xfrm>
            <a:off x="5868786" y="4405660"/>
            <a:ext cx="1587213" cy="742604"/>
          </a:xfrm>
          <a:prstGeom prst="wedgeRectCallout">
            <a:avLst>
              <a:gd name="adj1" fmla="val 105812"/>
              <a:gd name="adj2" fmla="val 3442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ysClr val="windowText" lastClr="000000"/>
                </a:solidFill>
              </a:rPr>
              <a:t>Who is calling to the king?</a:t>
            </a:r>
          </a:p>
        </p:txBody>
      </p:sp>
    </p:spTree>
    <p:extLst>
      <p:ext uri="{BB962C8B-B14F-4D97-AF65-F5344CB8AC3E}">
        <p14:creationId xmlns:p14="http://schemas.microsoft.com/office/powerpoint/2010/main" val="2037167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Wake up!  </a:t>
            </a:r>
            <a:br>
              <a:rPr lang="en-US" dirty="0"/>
            </a:br>
            <a:r>
              <a:rPr lang="en-US" dirty="0"/>
              <a:t>Look around you.</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en-US" baseline="30000" dirty="0"/>
              <a:t>17 </a:t>
            </a:r>
            <a:r>
              <a:rPr lang="en-US" dirty="0"/>
              <a:t>Saul recognized David’s voice and said, “Is that your voice, David my son?”</a:t>
            </a:r>
          </a:p>
          <a:p>
            <a:r>
              <a:rPr lang="en-US" dirty="0"/>
              <a:t>David replied, “Yes it is, my lord the king.” </a:t>
            </a:r>
            <a:r>
              <a:rPr lang="en-US" baseline="30000" dirty="0"/>
              <a:t>18 </a:t>
            </a:r>
            <a:r>
              <a:rPr lang="en-US" dirty="0"/>
              <a:t>And he added, “Why is my lord pursuing his servant? What have I done, and what wrong am I guilty of? </a:t>
            </a:r>
            <a:r>
              <a:rPr lang="en-US" baseline="30000" dirty="0"/>
              <a:t>19 </a:t>
            </a:r>
            <a:r>
              <a:rPr lang="en-US" dirty="0"/>
              <a:t>Now let my lord the king listen to his servant’s words. If the </a:t>
            </a:r>
            <a:r>
              <a:rPr lang="en-US" cap="small" dirty="0">
                <a:effectLst/>
              </a:rPr>
              <a:t>Lord</a:t>
            </a:r>
            <a:r>
              <a:rPr lang="en-US" dirty="0"/>
              <a:t> has incited you against me, then may he accept an offering. If, however, people have done it, may they be cursed before the </a:t>
            </a:r>
            <a:r>
              <a:rPr lang="en-US" cap="small" dirty="0">
                <a:effectLst/>
              </a:rPr>
              <a:t>Lord</a:t>
            </a:r>
            <a:r>
              <a:rPr lang="en-US" dirty="0"/>
              <a:t>! They have driven me today from my share in the </a:t>
            </a:r>
            <a:r>
              <a:rPr lang="en-US" cap="small" dirty="0">
                <a:effectLst/>
              </a:rPr>
              <a:t>Lord</a:t>
            </a:r>
            <a:r>
              <a:rPr lang="en-US" dirty="0"/>
              <a:t>’s inheritance and have said, ‘Go, serve other gods.’ </a:t>
            </a:r>
            <a:r>
              <a:rPr lang="en-US" baseline="30000" dirty="0"/>
              <a:t>20 </a:t>
            </a:r>
            <a:r>
              <a:rPr lang="en-US" dirty="0"/>
              <a:t>Now do not let my blood fall to the ground far from the presence of the </a:t>
            </a:r>
            <a:r>
              <a:rPr lang="en-US" cap="small" dirty="0">
                <a:effectLst/>
              </a:rPr>
              <a:t>Lord</a:t>
            </a:r>
            <a:r>
              <a:rPr lang="en-US" dirty="0"/>
              <a:t>. The king of Israel has come out to look for a flea—as one hunts a partridge in the mountains.”</a:t>
            </a:r>
          </a:p>
          <a:p>
            <a:r>
              <a:rPr lang="en-US" baseline="30000" dirty="0"/>
              <a:t>21 </a:t>
            </a:r>
            <a:r>
              <a:rPr lang="en-US" dirty="0"/>
              <a:t>Then Saul said, “I have sinned. Come back, David my son. Because you considered my life precious today, I will not try to harm you again. Surely I have acted like a fool and have been terribly wrong.”</a:t>
            </a:r>
          </a:p>
          <a:p>
            <a:endParaRPr lang="en-US" dirty="0"/>
          </a:p>
        </p:txBody>
      </p:sp>
      <p:pic>
        <p:nvPicPr>
          <p:cNvPr id="6" name="Content Placeholder 5" descr="A picture containing text&#10;&#10;Description automatically generated">
            <a:extLst>
              <a:ext uri="{FF2B5EF4-FFF2-40B4-BE49-F238E27FC236}">
                <a16:creationId xmlns:a16="http://schemas.microsoft.com/office/drawing/2014/main" id="{D6A74FB1-39E3-15FF-4C6A-237227800D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3521" y="1709736"/>
            <a:ext cx="6225164" cy="4668873"/>
          </a:xfrm>
        </p:spPr>
      </p:pic>
      <p:sp>
        <p:nvSpPr>
          <p:cNvPr id="7" name="Speech Bubble: Rectangle 6">
            <a:extLst>
              <a:ext uri="{FF2B5EF4-FFF2-40B4-BE49-F238E27FC236}">
                <a16:creationId xmlns:a16="http://schemas.microsoft.com/office/drawing/2014/main" id="{C6C1BB90-4DC6-28E4-3D3D-E303712A9AEE}"/>
              </a:ext>
            </a:extLst>
          </p:cNvPr>
          <p:cNvSpPr/>
          <p:nvPr/>
        </p:nvSpPr>
        <p:spPr>
          <a:xfrm>
            <a:off x="5391671" y="166255"/>
            <a:ext cx="4056611" cy="1205345"/>
          </a:xfrm>
          <a:prstGeom prst="wedgeRectCallout">
            <a:avLst>
              <a:gd name="adj1" fmla="val -26168"/>
              <a:gd name="adj2" fmla="val 1351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Yes King Saul!  It is me.</a:t>
            </a:r>
          </a:p>
          <a:p>
            <a:pPr algn="ctr"/>
            <a:r>
              <a:rPr lang="en-US" dirty="0"/>
              <a:t>Why are you chasing your servant?</a:t>
            </a:r>
          </a:p>
          <a:p>
            <a:pPr algn="ctr"/>
            <a:r>
              <a:rPr lang="en-US" dirty="0"/>
              <a:t>What have I done wrong?</a:t>
            </a:r>
          </a:p>
        </p:txBody>
      </p:sp>
      <p:sp>
        <p:nvSpPr>
          <p:cNvPr id="3" name="Speech Bubble: Rectangle 2">
            <a:extLst>
              <a:ext uri="{FF2B5EF4-FFF2-40B4-BE49-F238E27FC236}">
                <a16:creationId xmlns:a16="http://schemas.microsoft.com/office/drawing/2014/main" id="{37F397E6-CC13-A3BD-7B56-B6DA46608922}"/>
              </a:ext>
            </a:extLst>
          </p:cNvPr>
          <p:cNvSpPr/>
          <p:nvPr/>
        </p:nvSpPr>
        <p:spPr>
          <a:xfrm>
            <a:off x="7861069" y="2513129"/>
            <a:ext cx="1997826" cy="742604"/>
          </a:xfrm>
          <a:prstGeom prst="wedgeRectCallout">
            <a:avLst>
              <a:gd name="adj1" fmla="val 41875"/>
              <a:gd name="adj2" fmla="val 20457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ysClr val="windowText" lastClr="000000"/>
                </a:solidFill>
              </a:rPr>
              <a:t>Is that you David?</a:t>
            </a:r>
          </a:p>
        </p:txBody>
      </p:sp>
      <p:sp>
        <p:nvSpPr>
          <p:cNvPr id="5" name="Speech Bubble: Rectangle 4">
            <a:extLst>
              <a:ext uri="{FF2B5EF4-FFF2-40B4-BE49-F238E27FC236}">
                <a16:creationId xmlns:a16="http://schemas.microsoft.com/office/drawing/2014/main" id="{9B9FCAA8-8EFA-DFC6-8135-0EBD05738715}"/>
              </a:ext>
            </a:extLst>
          </p:cNvPr>
          <p:cNvSpPr/>
          <p:nvPr/>
        </p:nvSpPr>
        <p:spPr>
          <a:xfrm>
            <a:off x="7861069" y="2513129"/>
            <a:ext cx="1997826" cy="1227598"/>
          </a:xfrm>
          <a:prstGeom prst="wedgeRectCallout">
            <a:avLst>
              <a:gd name="adj1" fmla="val 40211"/>
              <a:gd name="adj2" fmla="val 10299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ysClr val="windowText" lastClr="000000"/>
                </a:solidFill>
              </a:rPr>
              <a:t>I have sinned.</a:t>
            </a:r>
          </a:p>
          <a:p>
            <a:pPr algn="ctr"/>
            <a:r>
              <a:rPr lang="en-US" dirty="0">
                <a:solidFill>
                  <a:sysClr val="windowText" lastClr="000000"/>
                </a:solidFill>
              </a:rPr>
              <a:t>Come back David.</a:t>
            </a:r>
          </a:p>
          <a:p>
            <a:pPr algn="ctr"/>
            <a:r>
              <a:rPr lang="en-US" dirty="0">
                <a:solidFill>
                  <a:sysClr val="windowText" lastClr="000000"/>
                </a:solidFill>
              </a:rPr>
              <a:t>I won’t try to harm you again.</a:t>
            </a:r>
          </a:p>
        </p:txBody>
      </p:sp>
    </p:spTree>
    <p:extLst>
      <p:ext uri="{BB962C8B-B14F-4D97-AF65-F5344CB8AC3E}">
        <p14:creationId xmlns:p14="http://schemas.microsoft.com/office/powerpoint/2010/main" val="71655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10;&#10;Description automatically generated">
            <a:extLst>
              <a:ext uri="{FF2B5EF4-FFF2-40B4-BE49-F238E27FC236}">
                <a16:creationId xmlns:a16="http://schemas.microsoft.com/office/drawing/2014/main" id="{277FF4B9-FF8A-EC7A-6FCB-C3CB2DF769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01892" y="1662545"/>
            <a:ext cx="5988744" cy="4491558"/>
          </a:xfrm>
        </p:spPr>
      </p:pic>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0"/>
            <a:ext cx="3932237" cy="120534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t>Good bye</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2057400"/>
            <a:ext cx="3932237" cy="43434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baseline="30000" dirty="0"/>
              <a:t>22 </a:t>
            </a:r>
            <a:r>
              <a:rPr lang="en-US" dirty="0"/>
              <a:t>“Here is the king’s spear,” David answered. “Let one of your young men come over and get it. </a:t>
            </a:r>
            <a:r>
              <a:rPr lang="en-US" baseline="30000" dirty="0"/>
              <a:t>23 </a:t>
            </a:r>
            <a:r>
              <a:rPr lang="en-US" dirty="0"/>
              <a:t>The </a:t>
            </a:r>
            <a:r>
              <a:rPr lang="en-US" cap="small" dirty="0">
                <a:effectLst/>
              </a:rPr>
              <a:t>Lord</a:t>
            </a:r>
            <a:r>
              <a:rPr lang="en-US" dirty="0"/>
              <a:t> rewards everyone for their righteousness and faithfulness. The </a:t>
            </a:r>
            <a:r>
              <a:rPr lang="en-US" cap="small" dirty="0">
                <a:effectLst/>
              </a:rPr>
              <a:t>Lord</a:t>
            </a:r>
            <a:r>
              <a:rPr lang="en-US" dirty="0"/>
              <a:t> delivered you into my hands today, but I would not lay a hand on the </a:t>
            </a:r>
            <a:r>
              <a:rPr lang="en-US" cap="small" dirty="0">
                <a:effectLst/>
              </a:rPr>
              <a:t>Lord</a:t>
            </a:r>
            <a:r>
              <a:rPr lang="en-US" dirty="0"/>
              <a:t>’s anointed. </a:t>
            </a:r>
            <a:r>
              <a:rPr lang="en-US" baseline="30000" dirty="0"/>
              <a:t>24 </a:t>
            </a:r>
            <a:r>
              <a:rPr lang="en-US" dirty="0"/>
              <a:t>As surely as I valued your life today, so may the </a:t>
            </a:r>
            <a:r>
              <a:rPr lang="en-US" cap="small" dirty="0">
                <a:effectLst/>
              </a:rPr>
              <a:t>Lord</a:t>
            </a:r>
            <a:r>
              <a:rPr lang="en-US" dirty="0"/>
              <a:t> value my life and deliver me from all trouble.”</a:t>
            </a:r>
          </a:p>
          <a:p>
            <a:r>
              <a:rPr lang="en-US" baseline="30000" dirty="0"/>
              <a:t>25 </a:t>
            </a:r>
            <a:r>
              <a:rPr lang="en-US" dirty="0"/>
              <a:t>Then Saul said to David, “May you be blessed, David my son; you will do great things and surely triumph.”</a:t>
            </a:r>
          </a:p>
          <a:p>
            <a:r>
              <a:rPr lang="en-US" dirty="0"/>
              <a:t>So, David went on his way, and Saul returned home.</a:t>
            </a:r>
          </a:p>
          <a:p>
            <a:endParaRPr lang="en-US" dirty="0"/>
          </a:p>
        </p:txBody>
      </p:sp>
      <p:sp>
        <p:nvSpPr>
          <p:cNvPr id="7" name="Speech Bubble: Rectangle 6">
            <a:extLst>
              <a:ext uri="{FF2B5EF4-FFF2-40B4-BE49-F238E27FC236}">
                <a16:creationId xmlns:a16="http://schemas.microsoft.com/office/drawing/2014/main" id="{C6C1BB90-4DC6-28E4-3D3D-E303712A9AEE}"/>
              </a:ext>
            </a:extLst>
          </p:cNvPr>
          <p:cNvSpPr/>
          <p:nvPr/>
        </p:nvSpPr>
        <p:spPr>
          <a:xfrm>
            <a:off x="5201892" y="586047"/>
            <a:ext cx="4056611" cy="947649"/>
          </a:xfrm>
          <a:prstGeom prst="wedgeRectCallout">
            <a:avLst>
              <a:gd name="adj1" fmla="val -22480"/>
              <a:gd name="adj2" fmla="val 1580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Here is the king’s spear.</a:t>
            </a:r>
          </a:p>
          <a:p>
            <a:pPr algn="ctr"/>
            <a:r>
              <a:rPr lang="en-US" dirty="0"/>
              <a:t>Have one of your men come get it.</a:t>
            </a:r>
          </a:p>
        </p:txBody>
      </p:sp>
      <p:sp>
        <p:nvSpPr>
          <p:cNvPr id="8" name="Speech Bubble: Rectangle 7">
            <a:extLst>
              <a:ext uri="{FF2B5EF4-FFF2-40B4-BE49-F238E27FC236}">
                <a16:creationId xmlns:a16="http://schemas.microsoft.com/office/drawing/2014/main" id="{29A65BB9-DB24-CA54-1256-E794796B1466}"/>
              </a:ext>
            </a:extLst>
          </p:cNvPr>
          <p:cNvSpPr/>
          <p:nvPr/>
        </p:nvSpPr>
        <p:spPr>
          <a:xfrm>
            <a:off x="7230197" y="1686098"/>
            <a:ext cx="2776451" cy="742604"/>
          </a:xfrm>
          <a:prstGeom prst="wedgeRectCallout">
            <a:avLst>
              <a:gd name="adj1" fmla="val 30498"/>
              <a:gd name="adj2" fmla="val 294123"/>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ysClr val="windowText" lastClr="000000"/>
                </a:solidFill>
              </a:rPr>
              <a:t>May God bless you, David.</a:t>
            </a:r>
          </a:p>
          <a:p>
            <a:pPr algn="ctr"/>
            <a:r>
              <a:rPr lang="en-US" dirty="0">
                <a:solidFill>
                  <a:sysClr val="windowText" lastClr="000000"/>
                </a:solidFill>
              </a:rPr>
              <a:t>You will do great things and triumph.</a:t>
            </a:r>
          </a:p>
        </p:txBody>
      </p:sp>
    </p:spTree>
    <p:extLst>
      <p:ext uri="{BB962C8B-B14F-4D97-AF65-F5344CB8AC3E}">
        <p14:creationId xmlns:p14="http://schemas.microsoft.com/office/powerpoint/2010/main" val="2833533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839788" y="457201"/>
            <a:ext cx="10847907" cy="93933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How should we treat leaders and those in authority?</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839788" y="1911927"/>
            <a:ext cx="3932237" cy="4488873"/>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400" dirty="0"/>
              <a:t>All of you must obey those who rule over you. </a:t>
            </a:r>
          </a:p>
          <a:p>
            <a:r>
              <a:rPr lang="en-US" sz="2400" dirty="0"/>
              <a:t>There are no authorities except the ones God has chosen.</a:t>
            </a:r>
          </a:p>
          <a:p>
            <a:r>
              <a:rPr lang="en-US" sz="2400" dirty="0"/>
              <a:t> Those who now rule have been chosen by God. “</a:t>
            </a:r>
          </a:p>
          <a:p>
            <a:endParaRPr lang="en-US" dirty="0"/>
          </a:p>
          <a:p>
            <a:r>
              <a:rPr lang="en-US" dirty="0"/>
              <a:t>Romans 13:1</a:t>
            </a:r>
          </a:p>
        </p:txBody>
      </p:sp>
      <p:pic>
        <p:nvPicPr>
          <p:cNvPr id="9" name="Content Placeholder 8" descr="Logo&#10;&#10;Description automatically generated">
            <a:extLst>
              <a:ext uri="{FF2B5EF4-FFF2-40B4-BE49-F238E27FC236}">
                <a16:creationId xmlns:a16="http://schemas.microsoft.com/office/drawing/2014/main" id="{BCEBC0CF-B438-04CC-536C-20FFE69F72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86419" y="2023994"/>
            <a:ext cx="5791212" cy="4264161"/>
          </a:xfrm>
        </p:spPr>
      </p:pic>
      <p:sp>
        <p:nvSpPr>
          <p:cNvPr id="10" name="Rectangle 9">
            <a:extLst>
              <a:ext uri="{FF2B5EF4-FFF2-40B4-BE49-F238E27FC236}">
                <a16:creationId xmlns:a16="http://schemas.microsoft.com/office/drawing/2014/main" id="{C3536C85-E354-F2C7-18CC-518092DE5958}"/>
              </a:ext>
            </a:extLst>
          </p:cNvPr>
          <p:cNvSpPr/>
          <p:nvPr/>
        </p:nvSpPr>
        <p:spPr>
          <a:xfrm>
            <a:off x="8142729" y="2505670"/>
            <a:ext cx="1952779"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Find It</a:t>
            </a:r>
          </a:p>
        </p:txBody>
      </p:sp>
      <p:sp>
        <p:nvSpPr>
          <p:cNvPr id="11" name="Rectangle 10">
            <a:extLst>
              <a:ext uri="{FF2B5EF4-FFF2-40B4-BE49-F238E27FC236}">
                <a16:creationId xmlns:a16="http://schemas.microsoft.com/office/drawing/2014/main" id="{D1949049-990E-0334-8F30-A83DCF6476BB}"/>
              </a:ext>
            </a:extLst>
          </p:cNvPr>
          <p:cNvSpPr/>
          <p:nvPr/>
        </p:nvSpPr>
        <p:spPr>
          <a:xfrm>
            <a:off x="8181813" y="3133125"/>
            <a:ext cx="219271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Read it</a:t>
            </a:r>
          </a:p>
        </p:txBody>
      </p:sp>
      <p:sp>
        <p:nvSpPr>
          <p:cNvPr id="12" name="TextBox 11">
            <a:extLst>
              <a:ext uri="{FF2B5EF4-FFF2-40B4-BE49-F238E27FC236}">
                <a16:creationId xmlns:a16="http://schemas.microsoft.com/office/drawing/2014/main" id="{003E452B-E470-4A24-6CAB-12437CD6FA14}"/>
              </a:ext>
            </a:extLst>
          </p:cNvPr>
          <p:cNvSpPr txBox="1"/>
          <p:nvPr/>
        </p:nvSpPr>
        <p:spPr>
          <a:xfrm>
            <a:off x="6629246" y="3594790"/>
            <a:ext cx="1952779" cy="1569660"/>
          </a:xfrm>
          <a:prstGeom prst="rect">
            <a:avLst/>
          </a:prstGeom>
          <a:noFill/>
        </p:spPr>
        <p:txBody>
          <a:bodyPr wrap="square" rtlCol="0">
            <a:spAutoFit/>
          </a:bodyPr>
          <a:lstStyle/>
          <a:p>
            <a:pPr algn="ctr"/>
            <a:r>
              <a:rPr lang="en-US" sz="3200" b="1" dirty="0">
                <a:latin typeface="Cavolini" panose="03000502040302020204" pitchFamily="66" charset="0"/>
                <a:cs typeface="Cavolini" panose="03000502040302020204" pitchFamily="66" charset="0"/>
              </a:rPr>
              <a:t>Romans 13:1</a:t>
            </a:r>
          </a:p>
          <a:p>
            <a:pPr algn="ctr"/>
            <a:r>
              <a:rPr lang="en-US" sz="3200" b="1" dirty="0">
                <a:latin typeface="Cavolini" panose="03000502040302020204" pitchFamily="66" charset="0"/>
                <a:cs typeface="Cavolini" panose="03000502040302020204" pitchFamily="66" charset="0"/>
              </a:rPr>
              <a:t>(1-7)</a:t>
            </a:r>
          </a:p>
        </p:txBody>
      </p:sp>
    </p:spTree>
    <p:extLst>
      <p:ext uri="{BB962C8B-B14F-4D97-AF65-F5344CB8AC3E}">
        <p14:creationId xmlns:p14="http://schemas.microsoft.com/office/powerpoint/2010/main" val="1000832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FE90E-0F0F-79FE-E9B4-CD515FC8A75A}"/>
              </a:ext>
            </a:extLst>
          </p:cNvPr>
          <p:cNvSpPr>
            <a:spLocks noGrp="1"/>
          </p:cNvSpPr>
          <p:nvPr>
            <p:ph type="title"/>
          </p:nvPr>
        </p:nvSpPr>
        <p:spPr>
          <a:xfrm>
            <a:off x="839788" y="457200"/>
            <a:ext cx="3932237" cy="970156"/>
          </a:xfrm>
        </p:spPr>
        <p:txBody>
          <a:bodyPr/>
          <a:lstStyle/>
          <a:p>
            <a:r>
              <a:rPr lang="en-US" dirty="0">
                <a:solidFill>
                  <a:schemeClr val="bg1"/>
                </a:solidFill>
                <a:effectLst>
                  <a:outerShdw blurRad="38100" dist="38100" dir="2700000" algn="tl">
                    <a:srgbClr val="000000">
                      <a:alpha val="43137"/>
                    </a:srgbClr>
                  </a:outerShdw>
                </a:effectLst>
              </a:rPr>
              <a:t>CRAFT TIME</a:t>
            </a:r>
          </a:p>
        </p:txBody>
      </p:sp>
      <p:sp>
        <p:nvSpPr>
          <p:cNvPr id="4" name="Text Placeholder 3">
            <a:extLst>
              <a:ext uri="{FF2B5EF4-FFF2-40B4-BE49-F238E27FC236}">
                <a16:creationId xmlns:a16="http://schemas.microsoft.com/office/drawing/2014/main" id="{94C877E9-B675-20D5-C450-EB3784B2A66D}"/>
              </a:ext>
            </a:extLst>
          </p:cNvPr>
          <p:cNvSpPr>
            <a:spLocks noGrp="1"/>
          </p:cNvSpPr>
          <p:nvPr>
            <p:ph type="body" sz="half" idx="2"/>
          </p:nvPr>
        </p:nvSpPr>
        <p:spPr>
          <a:xfrm>
            <a:off x="549702" y="1763562"/>
            <a:ext cx="3932237" cy="4825924"/>
          </a:xfrm>
        </p:spPr>
        <p:txBody>
          <a:bodyPr>
            <a:normAutofit fontScale="92500" lnSpcReduction="10000"/>
          </a:bodyPr>
          <a:lstStyle/>
          <a:p>
            <a:endParaRPr lang="en-US" dirty="0"/>
          </a:p>
          <a:p>
            <a:r>
              <a:rPr lang="en-US" dirty="0">
                <a:solidFill>
                  <a:schemeClr val="bg1"/>
                </a:solidFill>
              </a:rPr>
              <a:t>We’re going to make cards for those in leadership.</a:t>
            </a:r>
          </a:p>
          <a:p>
            <a:r>
              <a:rPr lang="en-US" dirty="0">
                <a:solidFill>
                  <a:schemeClr val="bg1"/>
                </a:solidFill>
              </a:rPr>
              <a:t>Who should we give them to?</a:t>
            </a:r>
          </a:p>
          <a:p>
            <a:pPr marL="285750" indent="-285750">
              <a:buFont typeface="Arial" panose="020B0604020202020204" pitchFamily="34" charset="0"/>
              <a:buChar char="•"/>
            </a:pPr>
            <a:r>
              <a:rPr lang="en-US" dirty="0">
                <a:solidFill>
                  <a:schemeClr val="bg1"/>
                </a:solidFill>
              </a:rPr>
              <a:t>Police in our area</a:t>
            </a:r>
          </a:p>
          <a:p>
            <a:pPr marL="285750" indent="-285750">
              <a:buFont typeface="Arial" panose="020B0604020202020204" pitchFamily="34" charset="0"/>
              <a:buChar char="•"/>
            </a:pPr>
            <a:r>
              <a:rPr lang="en-US" dirty="0">
                <a:solidFill>
                  <a:schemeClr val="bg1"/>
                </a:solidFill>
              </a:rPr>
              <a:t>Teachers</a:t>
            </a:r>
          </a:p>
          <a:p>
            <a:pPr marL="285750" indent="-285750">
              <a:buFont typeface="Arial" panose="020B0604020202020204" pitchFamily="34" charset="0"/>
              <a:buChar char="•"/>
            </a:pPr>
            <a:r>
              <a:rPr lang="en-US" dirty="0">
                <a:solidFill>
                  <a:schemeClr val="bg1"/>
                </a:solidFill>
              </a:rPr>
              <a:t>Mayor or official</a:t>
            </a:r>
          </a:p>
          <a:p>
            <a:pPr marL="285750" indent="-285750">
              <a:buFont typeface="Arial" panose="020B0604020202020204" pitchFamily="34" charset="0"/>
              <a:buChar char="•"/>
            </a:pPr>
            <a:r>
              <a:rPr lang="en-US" dirty="0">
                <a:solidFill>
                  <a:schemeClr val="bg1"/>
                </a:solidFill>
              </a:rPr>
              <a:t>Church leaders</a:t>
            </a:r>
          </a:p>
          <a:p>
            <a:pPr marL="285750" indent="-285750">
              <a:buFont typeface="Arial" panose="020B0604020202020204" pitchFamily="34" charset="0"/>
              <a:buChar char="•"/>
            </a:pPr>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r>
              <a:rPr lang="en-US" dirty="0">
                <a:solidFill>
                  <a:schemeClr val="bg1"/>
                </a:solidFill>
              </a:rPr>
              <a:t>Here are some card ideas:</a:t>
            </a:r>
          </a:p>
          <a:p>
            <a:r>
              <a:rPr lang="en-US" dirty="0">
                <a:solidFill>
                  <a:schemeClr val="bg1"/>
                </a:solidFill>
              </a:rPr>
              <a:t>I have some cards with messages.  Choose 1.</a:t>
            </a:r>
          </a:p>
          <a:p>
            <a:r>
              <a:rPr lang="en-US" dirty="0">
                <a:solidFill>
                  <a:schemeClr val="bg1"/>
                </a:solidFill>
              </a:rPr>
              <a:t>Add decorations on the front and inside.</a:t>
            </a:r>
          </a:p>
        </p:txBody>
      </p:sp>
      <p:pic>
        <p:nvPicPr>
          <p:cNvPr id="10" name="Picture 9" descr="Thank You Notes Template">
            <a:extLst>
              <a:ext uri="{FF2B5EF4-FFF2-40B4-BE49-F238E27FC236}">
                <a16:creationId xmlns:a16="http://schemas.microsoft.com/office/drawing/2014/main" id="{D7A30791-C9F9-32B3-9099-A8189CBF4A56}"/>
              </a:ext>
            </a:extLst>
          </p:cNvPr>
          <p:cNvPicPr>
            <a:picLocks noChangeAspect="1"/>
          </p:cNvPicPr>
          <p:nvPr/>
        </p:nvPicPr>
        <p:blipFill>
          <a:blip r:embed="rId2"/>
          <a:stretch>
            <a:fillRect/>
          </a:stretch>
        </p:blipFill>
        <p:spPr>
          <a:xfrm>
            <a:off x="4772025" y="457200"/>
            <a:ext cx="3236507" cy="2578100"/>
          </a:xfrm>
          <a:prstGeom prst="rect">
            <a:avLst/>
          </a:prstGeom>
        </p:spPr>
      </p:pic>
      <p:pic>
        <p:nvPicPr>
          <p:cNvPr id="11" name="Picture 10" descr="Kids THANK YOU CARD Set, Super Cute Adorable Thank You Cards for Children. Toddler Birthday ...">
            <a:extLst>
              <a:ext uri="{FF2B5EF4-FFF2-40B4-BE49-F238E27FC236}">
                <a16:creationId xmlns:a16="http://schemas.microsoft.com/office/drawing/2014/main" id="{4791F59A-86D3-D78A-D7D6-F62C9CE291D7}"/>
              </a:ext>
            </a:extLst>
          </p:cNvPr>
          <p:cNvPicPr>
            <a:picLocks noChangeAspect="1"/>
          </p:cNvPicPr>
          <p:nvPr/>
        </p:nvPicPr>
        <p:blipFill>
          <a:blip r:embed="rId3"/>
          <a:stretch>
            <a:fillRect/>
          </a:stretch>
        </p:blipFill>
        <p:spPr>
          <a:xfrm rot="580842">
            <a:off x="8191348" y="4280201"/>
            <a:ext cx="3268133" cy="2451100"/>
          </a:xfrm>
          <a:prstGeom prst="rect">
            <a:avLst/>
          </a:prstGeom>
        </p:spPr>
      </p:pic>
      <p:pic>
        <p:nvPicPr>
          <p:cNvPr id="12" name="Picture 11" descr="Free Birthday Thank You Card Printables Printable Thank You Cards">
            <a:extLst>
              <a:ext uri="{FF2B5EF4-FFF2-40B4-BE49-F238E27FC236}">
                <a16:creationId xmlns:a16="http://schemas.microsoft.com/office/drawing/2014/main" id="{2E5A8D14-CF11-06B6-845F-7EB04E7C565C}"/>
              </a:ext>
            </a:extLst>
          </p:cNvPr>
          <p:cNvPicPr>
            <a:picLocks noChangeAspect="1"/>
          </p:cNvPicPr>
          <p:nvPr/>
        </p:nvPicPr>
        <p:blipFill>
          <a:blip r:embed="rId4"/>
          <a:srcRect l="6307" t="12954" r="5741" b="8230"/>
          <a:stretch>
            <a:fillRect/>
          </a:stretch>
        </p:blipFill>
        <p:spPr>
          <a:xfrm rot="649573">
            <a:off x="8920783" y="431762"/>
            <a:ext cx="2876989" cy="2578100"/>
          </a:xfrm>
          <a:prstGeom prst="rect">
            <a:avLst/>
          </a:prstGeom>
        </p:spPr>
      </p:pic>
      <p:pic>
        <p:nvPicPr>
          <p:cNvPr id="9" name="Picture 8" descr="Printable Thank You Cards for Kids | Free printable thank you cards, How to make a thank you ...">
            <a:extLst>
              <a:ext uri="{FF2B5EF4-FFF2-40B4-BE49-F238E27FC236}">
                <a16:creationId xmlns:a16="http://schemas.microsoft.com/office/drawing/2014/main" id="{17C5ACB5-5799-9F06-02C1-EA4A28EC2129}"/>
              </a:ext>
            </a:extLst>
          </p:cNvPr>
          <p:cNvPicPr>
            <a:picLocks noChangeAspect="1"/>
          </p:cNvPicPr>
          <p:nvPr/>
        </p:nvPicPr>
        <p:blipFill>
          <a:blip r:embed="rId5"/>
          <a:srcRect l="11714" t="10328" r="8199"/>
          <a:stretch>
            <a:fillRect/>
          </a:stretch>
        </p:blipFill>
        <p:spPr>
          <a:xfrm rot="20914382">
            <a:off x="6006241" y="2090943"/>
            <a:ext cx="3758987" cy="2791908"/>
          </a:xfrm>
          <a:prstGeom prst="rect">
            <a:avLst/>
          </a:prstGeom>
        </p:spPr>
      </p:pic>
      <p:pic>
        <p:nvPicPr>
          <p:cNvPr id="13" name="Picture 12" descr="KID-MADE STAMPED FLOWER THANK YOU CARDS">
            <a:extLst>
              <a:ext uri="{FF2B5EF4-FFF2-40B4-BE49-F238E27FC236}">
                <a16:creationId xmlns:a16="http://schemas.microsoft.com/office/drawing/2014/main" id="{6A22D45F-34EF-E258-2D21-0E5B42290E2F}"/>
              </a:ext>
            </a:extLst>
          </p:cNvPr>
          <p:cNvPicPr>
            <a:picLocks noChangeAspect="1"/>
          </p:cNvPicPr>
          <p:nvPr/>
        </p:nvPicPr>
        <p:blipFill>
          <a:blip r:embed="rId6"/>
          <a:srcRect t="29358" b="10963"/>
          <a:stretch>
            <a:fillRect/>
          </a:stretch>
        </p:blipFill>
        <p:spPr>
          <a:xfrm>
            <a:off x="4772025" y="4504174"/>
            <a:ext cx="2990914" cy="2353826"/>
          </a:xfrm>
          <a:prstGeom prst="rect">
            <a:avLst/>
          </a:prstGeom>
        </p:spPr>
      </p:pic>
      <p:pic>
        <p:nvPicPr>
          <p:cNvPr id="3" name="Picture 2" descr="Club Clipart Leader - Leadership Habits: 7 Simple Steps To Building Leadership - Png Download ...">
            <a:extLst>
              <a:ext uri="{FF2B5EF4-FFF2-40B4-BE49-F238E27FC236}">
                <a16:creationId xmlns:a16="http://schemas.microsoft.com/office/drawing/2014/main" id="{B052EF41-6595-A6EE-B70D-C9D64294611B}"/>
              </a:ext>
            </a:extLst>
          </p:cNvPr>
          <p:cNvPicPr>
            <a:picLocks noChangeAspect="1"/>
          </p:cNvPicPr>
          <p:nvPr/>
        </p:nvPicPr>
        <p:blipFill>
          <a:blip r:embed="rId7"/>
          <a:stretch>
            <a:fillRect/>
          </a:stretch>
        </p:blipFill>
        <p:spPr>
          <a:xfrm>
            <a:off x="1157763" y="3693296"/>
            <a:ext cx="2990915" cy="1328069"/>
          </a:xfrm>
          <a:prstGeom prst="rect">
            <a:avLst/>
          </a:prstGeom>
        </p:spPr>
      </p:pic>
    </p:spTree>
    <p:extLst>
      <p:ext uri="{BB962C8B-B14F-4D97-AF65-F5344CB8AC3E}">
        <p14:creationId xmlns:p14="http://schemas.microsoft.com/office/powerpoint/2010/main" val="4212745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rot="16200000">
            <a:off x="-2597626" y="2972058"/>
            <a:ext cx="6434209" cy="82259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Sing</a:t>
            </a:r>
          </a:p>
        </p:txBody>
      </p:sp>
      <p:pic>
        <p:nvPicPr>
          <p:cNvPr id="3" name="Online Media 2" title="I OBEY RIGHT AWAY LYRIC &amp; DANCE VIDEO | Kids on the Move">
            <a:hlinkClick r:id="" action="ppaction://media"/>
            <a:extLst>
              <a:ext uri="{FF2B5EF4-FFF2-40B4-BE49-F238E27FC236}">
                <a16:creationId xmlns:a16="http://schemas.microsoft.com/office/drawing/2014/main" id="{70BDC98D-7912-1617-6BEA-B5F66229AFE1}"/>
              </a:ext>
            </a:extLst>
          </p:cNvPr>
          <p:cNvPicPr>
            <a:picLocks noRot="1" noChangeAspect="1"/>
          </p:cNvPicPr>
          <p:nvPr>
            <a:videoFile r:link="rId1"/>
          </p:nvPr>
        </p:nvPicPr>
        <p:blipFill>
          <a:blip r:embed="rId3"/>
          <a:stretch>
            <a:fillRect/>
          </a:stretch>
        </p:blipFill>
        <p:spPr>
          <a:xfrm>
            <a:off x="1940767" y="1081293"/>
            <a:ext cx="8655395" cy="4890299"/>
          </a:xfrm>
          <a:prstGeom prst="rect">
            <a:avLst/>
          </a:prstGeom>
        </p:spPr>
      </p:pic>
    </p:spTree>
    <p:extLst>
      <p:ext uri="{BB962C8B-B14F-4D97-AF65-F5344CB8AC3E}">
        <p14:creationId xmlns:p14="http://schemas.microsoft.com/office/powerpoint/2010/main" val="1635317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rot="16200000">
            <a:off x="-2597626" y="2972058"/>
            <a:ext cx="6434209" cy="82259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dirty="0"/>
          </a:p>
        </p:txBody>
      </p:sp>
      <p:pic>
        <p:nvPicPr>
          <p:cNvPr id="3" name="Online Media 2" title="Romans 13:1 Song by GBPI Kids">
            <a:hlinkClick r:id="" action="ppaction://media"/>
            <a:extLst>
              <a:ext uri="{FF2B5EF4-FFF2-40B4-BE49-F238E27FC236}">
                <a16:creationId xmlns:a16="http://schemas.microsoft.com/office/drawing/2014/main" id="{197E9F46-D789-4020-D875-91D11DC0F801}"/>
              </a:ext>
            </a:extLst>
          </p:cNvPr>
          <p:cNvPicPr>
            <a:picLocks noRot="1" noChangeAspect="1"/>
          </p:cNvPicPr>
          <p:nvPr>
            <a:videoFile r:link="rId1"/>
          </p:nvPr>
        </p:nvPicPr>
        <p:blipFill>
          <a:blip r:embed="rId3"/>
          <a:stretch>
            <a:fillRect/>
          </a:stretch>
        </p:blipFill>
        <p:spPr>
          <a:xfrm>
            <a:off x="2244851" y="713356"/>
            <a:ext cx="8877239" cy="5015640"/>
          </a:xfrm>
          <a:prstGeom prst="rect">
            <a:avLst/>
          </a:prstGeom>
        </p:spPr>
      </p:pic>
    </p:spTree>
    <p:extLst>
      <p:ext uri="{BB962C8B-B14F-4D97-AF65-F5344CB8AC3E}">
        <p14:creationId xmlns:p14="http://schemas.microsoft.com/office/powerpoint/2010/main" val="10822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rot="16200000">
            <a:off x="-2597626" y="2972058"/>
            <a:ext cx="6434209" cy="82259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Who should we obey?</a:t>
            </a:r>
            <a:br>
              <a:rPr lang="en-US" dirty="0"/>
            </a:br>
            <a:r>
              <a:rPr lang="en-US" dirty="0"/>
              <a:t>What are some examples of rules?</a:t>
            </a:r>
          </a:p>
        </p:txBody>
      </p:sp>
      <p:pic>
        <p:nvPicPr>
          <p:cNvPr id="4" name="Online Media 3" title="Romans 13   Love  Obey">
            <a:hlinkClick r:id="" action="ppaction://media"/>
            <a:extLst>
              <a:ext uri="{FF2B5EF4-FFF2-40B4-BE49-F238E27FC236}">
                <a16:creationId xmlns:a16="http://schemas.microsoft.com/office/drawing/2014/main" id="{0F769336-D4A9-4CDC-A758-0F96E4D31CED}"/>
              </a:ext>
            </a:extLst>
          </p:cNvPr>
          <p:cNvPicPr>
            <a:picLocks noRot="1" noChangeAspect="1"/>
          </p:cNvPicPr>
          <p:nvPr>
            <a:videoFile r:link="rId1"/>
          </p:nvPr>
        </p:nvPicPr>
        <p:blipFill>
          <a:blip r:embed="rId3"/>
          <a:stretch>
            <a:fillRect/>
          </a:stretch>
        </p:blipFill>
        <p:spPr>
          <a:xfrm>
            <a:off x="1732906" y="166253"/>
            <a:ext cx="8392299" cy="4741649"/>
          </a:xfrm>
          <a:prstGeom prst="rect">
            <a:avLst/>
          </a:prstGeom>
        </p:spPr>
      </p:pic>
      <p:pic>
        <p:nvPicPr>
          <p:cNvPr id="6" name="Picture 5" descr="A group of people in clothing&#10;&#10;Description automatically generated with low confidence">
            <a:extLst>
              <a:ext uri="{FF2B5EF4-FFF2-40B4-BE49-F238E27FC236}">
                <a16:creationId xmlns:a16="http://schemas.microsoft.com/office/drawing/2014/main" id="{137948D9-0240-64CE-F493-2422E5C61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6070" y="4907902"/>
            <a:ext cx="1950098" cy="1950098"/>
          </a:xfrm>
          <a:prstGeom prst="rect">
            <a:avLst/>
          </a:prstGeom>
        </p:spPr>
      </p:pic>
      <p:pic>
        <p:nvPicPr>
          <p:cNvPr id="12" name="Picture 11" descr="A picture containing text, toy, doll, vector graphics&#10;&#10;Description automatically generated">
            <a:extLst>
              <a:ext uri="{FF2B5EF4-FFF2-40B4-BE49-F238E27FC236}">
                <a16:creationId xmlns:a16="http://schemas.microsoft.com/office/drawing/2014/main" id="{36BDBF5D-EEA5-8936-4D86-44A08C83DE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6168" y="5075853"/>
            <a:ext cx="1909038" cy="1782147"/>
          </a:xfrm>
          <a:prstGeom prst="rect">
            <a:avLst/>
          </a:prstGeom>
        </p:spPr>
      </p:pic>
      <p:pic>
        <p:nvPicPr>
          <p:cNvPr id="14" name="Picture 13">
            <a:extLst>
              <a:ext uri="{FF2B5EF4-FFF2-40B4-BE49-F238E27FC236}">
                <a16:creationId xmlns:a16="http://schemas.microsoft.com/office/drawing/2014/main" id="{224EF21B-1FCF-8C5D-E95A-1B4CB24E5C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0181" y="5075852"/>
            <a:ext cx="528874" cy="1782148"/>
          </a:xfrm>
          <a:prstGeom prst="rect">
            <a:avLst/>
          </a:prstGeom>
        </p:spPr>
      </p:pic>
      <p:pic>
        <p:nvPicPr>
          <p:cNvPr id="16" name="Picture 15" descr="A person in a suit&#10;&#10;Description automatically generated with low confidence">
            <a:extLst>
              <a:ext uri="{FF2B5EF4-FFF2-40B4-BE49-F238E27FC236}">
                <a16:creationId xmlns:a16="http://schemas.microsoft.com/office/drawing/2014/main" id="{EB8C1842-8E2F-5CB0-F778-478168516B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2767" y="5336747"/>
            <a:ext cx="1922271" cy="1263715"/>
          </a:xfrm>
          <a:prstGeom prst="rect">
            <a:avLst/>
          </a:prstGeom>
        </p:spPr>
      </p:pic>
      <p:pic>
        <p:nvPicPr>
          <p:cNvPr id="18" name="Picture 17" descr="A picture containing text, toy&#10;&#10;Description automatically generated">
            <a:extLst>
              <a:ext uri="{FF2B5EF4-FFF2-40B4-BE49-F238E27FC236}">
                <a16:creationId xmlns:a16="http://schemas.microsoft.com/office/drawing/2014/main" id="{B8EBBAE2-EC36-7B44-A4B7-87D9B97A2B80}"/>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80784" y="4907899"/>
            <a:ext cx="1950099" cy="1950099"/>
          </a:xfrm>
          <a:prstGeom prst="rect">
            <a:avLst/>
          </a:prstGeom>
        </p:spPr>
      </p:pic>
    </p:spTree>
    <p:extLst>
      <p:ext uri="{BB962C8B-B14F-4D97-AF65-F5344CB8AC3E}">
        <p14:creationId xmlns:p14="http://schemas.microsoft.com/office/powerpoint/2010/main" val="94551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toy, doll, vector graphics&#10;&#10;Description automatically generated">
            <a:extLst>
              <a:ext uri="{FF2B5EF4-FFF2-40B4-BE49-F238E27FC236}">
                <a16:creationId xmlns:a16="http://schemas.microsoft.com/office/drawing/2014/main" id="{8A206D3E-7126-8FC4-EC0B-A770E7B93F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8317" y="686882"/>
            <a:ext cx="2876510" cy="2685312"/>
          </a:xfrm>
          <a:prstGeom prst="rect">
            <a:avLst/>
          </a:prstGeom>
        </p:spPr>
      </p:pic>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rot="16200000">
            <a:off x="-2597626" y="2972058"/>
            <a:ext cx="6434209" cy="82259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Sing</a:t>
            </a:r>
          </a:p>
        </p:txBody>
      </p:sp>
      <p:pic>
        <p:nvPicPr>
          <p:cNvPr id="3" name="Online Media 2" title="I'd Like to Honor You">
            <a:hlinkClick r:id="" action="ppaction://media"/>
            <a:extLst>
              <a:ext uri="{FF2B5EF4-FFF2-40B4-BE49-F238E27FC236}">
                <a16:creationId xmlns:a16="http://schemas.microsoft.com/office/drawing/2014/main" id="{3D1B1453-311C-5CDC-A15A-3B625BFEFD72}"/>
              </a:ext>
            </a:extLst>
          </p:cNvPr>
          <p:cNvPicPr>
            <a:picLocks noRot="1" noChangeAspect="1"/>
          </p:cNvPicPr>
          <p:nvPr>
            <a:videoFile r:link="rId1"/>
          </p:nvPr>
        </p:nvPicPr>
        <p:blipFill>
          <a:blip r:embed="rId4"/>
          <a:stretch>
            <a:fillRect/>
          </a:stretch>
        </p:blipFill>
        <p:spPr>
          <a:xfrm>
            <a:off x="8341567" y="166253"/>
            <a:ext cx="3484465" cy="2613349"/>
          </a:xfrm>
          <a:prstGeom prst="rect">
            <a:avLst/>
          </a:prstGeom>
        </p:spPr>
      </p:pic>
      <p:pic>
        <p:nvPicPr>
          <p:cNvPr id="4" name="Picture 3" descr="A group of people in clothing&#10;&#10;Description automatically generated with low confidence">
            <a:extLst>
              <a:ext uri="{FF2B5EF4-FFF2-40B4-BE49-F238E27FC236}">
                <a16:creationId xmlns:a16="http://schemas.microsoft.com/office/drawing/2014/main" id="{4AC2FC79-DAC0-DD37-33A3-38A0B865AF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099" y="2593910"/>
            <a:ext cx="4006552" cy="4006552"/>
          </a:xfrm>
          <a:prstGeom prst="rect">
            <a:avLst/>
          </a:prstGeom>
        </p:spPr>
      </p:pic>
      <p:pic>
        <p:nvPicPr>
          <p:cNvPr id="6" name="Picture 5">
            <a:extLst>
              <a:ext uri="{FF2B5EF4-FFF2-40B4-BE49-F238E27FC236}">
                <a16:creationId xmlns:a16="http://schemas.microsoft.com/office/drawing/2014/main" id="{55DDD50C-CF71-3424-2B17-729C8AEEC0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8569" y="2358969"/>
            <a:ext cx="1266935" cy="4269194"/>
          </a:xfrm>
          <a:prstGeom prst="rect">
            <a:avLst/>
          </a:prstGeom>
        </p:spPr>
      </p:pic>
      <p:pic>
        <p:nvPicPr>
          <p:cNvPr id="7" name="Picture 6" descr="A person in a suit&#10;&#10;Description automatically generated with low confidence">
            <a:extLst>
              <a:ext uri="{FF2B5EF4-FFF2-40B4-BE49-F238E27FC236}">
                <a16:creationId xmlns:a16="http://schemas.microsoft.com/office/drawing/2014/main" id="{E362E17D-E214-07DA-9209-6D573D6A2C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30560" y="2788769"/>
            <a:ext cx="3353262" cy="2204459"/>
          </a:xfrm>
          <a:prstGeom prst="rect">
            <a:avLst/>
          </a:prstGeom>
        </p:spPr>
      </p:pic>
      <p:pic>
        <p:nvPicPr>
          <p:cNvPr id="8" name="Picture 7" descr="A picture containing text, toy&#10;&#10;Description automatically generated">
            <a:extLst>
              <a:ext uri="{FF2B5EF4-FFF2-40B4-BE49-F238E27FC236}">
                <a16:creationId xmlns:a16="http://schemas.microsoft.com/office/drawing/2014/main" id="{FB2CEB1B-7D1B-95EA-39C1-8525DEEF73CE}"/>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03422" y="3358292"/>
            <a:ext cx="3269872" cy="3269872"/>
          </a:xfrm>
          <a:prstGeom prst="rect">
            <a:avLst/>
          </a:prstGeom>
        </p:spPr>
      </p:pic>
    </p:spTree>
    <p:extLst>
      <p:ext uri="{BB962C8B-B14F-4D97-AF65-F5344CB8AC3E}">
        <p14:creationId xmlns:p14="http://schemas.microsoft.com/office/powerpoint/2010/main" val="141380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rot="16200000">
            <a:off x="-2597626" y="2972058"/>
            <a:ext cx="6434209" cy="82259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Sing</a:t>
            </a:r>
          </a:p>
        </p:txBody>
      </p:sp>
      <p:pic>
        <p:nvPicPr>
          <p:cNvPr id="3" name="Online Media 2" title="Absolute Authority Song Motions and Lyrics">
            <a:hlinkClick r:id="" action="ppaction://media"/>
            <a:extLst>
              <a:ext uri="{FF2B5EF4-FFF2-40B4-BE49-F238E27FC236}">
                <a16:creationId xmlns:a16="http://schemas.microsoft.com/office/drawing/2014/main" id="{08B0F149-009A-D574-6D1F-687EC7B15899}"/>
              </a:ext>
            </a:extLst>
          </p:cNvPr>
          <p:cNvPicPr>
            <a:picLocks noRot="1" noChangeAspect="1"/>
          </p:cNvPicPr>
          <p:nvPr>
            <a:videoFile r:link="rId1"/>
          </p:nvPr>
        </p:nvPicPr>
        <p:blipFill>
          <a:blip r:embed="rId3"/>
          <a:stretch>
            <a:fillRect/>
          </a:stretch>
        </p:blipFill>
        <p:spPr>
          <a:xfrm>
            <a:off x="1744467" y="970384"/>
            <a:ext cx="8917753" cy="5038530"/>
          </a:xfrm>
          <a:prstGeom prst="rect">
            <a:avLst/>
          </a:prstGeom>
        </p:spPr>
      </p:pic>
    </p:spTree>
    <p:extLst>
      <p:ext uri="{BB962C8B-B14F-4D97-AF65-F5344CB8AC3E}">
        <p14:creationId xmlns:p14="http://schemas.microsoft.com/office/powerpoint/2010/main" val="270648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8953F8-DDBF-DB3D-2DA4-2F8FBCC9F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Tree>
    <p:extLst>
      <p:ext uri="{BB962C8B-B14F-4D97-AF65-F5344CB8AC3E}">
        <p14:creationId xmlns:p14="http://schemas.microsoft.com/office/powerpoint/2010/main" val="3127632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DD78F-BB5F-881F-6940-1D6601F241C6}"/>
              </a:ext>
            </a:extLst>
          </p:cNvPr>
          <p:cNvSpPr>
            <a:spLocks noGrp="1"/>
          </p:cNvSpPr>
          <p:nvPr>
            <p:ph type="title"/>
          </p:nvPr>
        </p:nvSpPr>
        <p:spPr/>
        <p:txBody>
          <a:bodyPr/>
          <a:lstStyle/>
          <a:p>
            <a:r>
              <a:rPr lang="en-US" dirty="0">
                <a:solidFill>
                  <a:schemeClr val="bg1"/>
                </a:solidFill>
              </a:rPr>
              <a:t>Extra 	--  extra…..</a:t>
            </a:r>
          </a:p>
        </p:txBody>
      </p:sp>
      <p:sp>
        <p:nvSpPr>
          <p:cNvPr id="3" name="Text Placeholder 2">
            <a:extLst>
              <a:ext uri="{FF2B5EF4-FFF2-40B4-BE49-F238E27FC236}">
                <a16:creationId xmlns:a16="http://schemas.microsoft.com/office/drawing/2014/main" id="{8A5395E8-6F1D-0F70-F121-63871AEACFFE}"/>
              </a:ext>
            </a:extLst>
          </p:cNvPr>
          <p:cNvSpPr>
            <a:spLocks noGrp="1"/>
          </p:cNvSpPr>
          <p:nvPr>
            <p:ph type="body" idx="1"/>
          </p:nvPr>
        </p:nvSpPr>
        <p:spPr/>
        <p:txBody>
          <a:bodyPr/>
          <a:lstStyle/>
          <a:p>
            <a:r>
              <a:rPr lang="en-US" dirty="0"/>
              <a:t>These are extra slides (such as other craft ideas) that you can put where desired in the slide show.</a:t>
            </a:r>
          </a:p>
        </p:txBody>
      </p:sp>
    </p:spTree>
    <p:extLst>
      <p:ext uri="{BB962C8B-B14F-4D97-AF65-F5344CB8AC3E}">
        <p14:creationId xmlns:p14="http://schemas.microsoft.com/office/powerpoint/2010/main" val="4080981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504306" y="457201"/>
            <a:ext cx="11183390" cy="93933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Craft idea – water jug </a:t>
            </a:r>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653176" y="1911927"/>
            <a:ext cx="3932237" cy="211889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NEED:</a:t>
            </a:r>
          </a:p>
          <a:p>
            <a:pPr marL="285750" indent="-285750">
              <a:buFont typeface="Arial" panose="020B0604020202020204" pitchFamily="34" charset="0"/>
              <a:buChar char="•"/>
            </a:pPr>
            <a:r>
              <a:rPr lang="en-US" dirty="0"/>
              <a:t>Water bottle</a:t>
            </a:r>
          </a:p>
          <a:p>
            <a:pPr marL="285750" indent="-285750">
              <a:buFont typeface="Arial" panose="020B0604020202020204" pitchFamily="34" charset="0"/>
              <a:buChar char="•"/>
            </a:pPr>
            <a:r>
              <a:rPr lang="en-US" dirty="0"/>
              <a:t>Plastic sequins and jewels</a:t>
            </a:r>
          </a:p>
          <a:p>
            <a:pPr marL="285750" indent="-285750">
              <a:buFont typeface="Arial" panose="020B0604020202020204" pitchFamily="34" charset="0"/>
              <a:buChar char="•"/>
            </a:pPr>
            <a:r>
              <a:rPr lang="en-US" dirty="0"/>
              <a:t>Glitter</a:t>
            </a:r>
          </a:p>
          <a:p>
            <a:pPr marL="285750" indent="-285750">
              <a:buFont typeface="Arial" panose="020B0604020202020204" pitchFamily="34" charset="0"/>
              <a:buChar char="•"/>
            </a:pPr>
            <a:r>
              <a:rPr lang="en-US" dirty="0"/>
              <a:t>Sticker label that says:</a:t>
            </a:r>
          </a:p>
          <a:p>
            <a:pPr marL="285750" indent="-285750">
              <a:buFont typeface="Arial" panose="020B0604020202020204" pitchFamily="34" charset="0"/>
              <a:buChar char="•"/>
            </a:pPr>
            <a:endParaRPr lang="en-US" dirty="0"/>
          </a:p>
        </p:txBody>
      </p:sp>
      <p:pic>
        <p:nvPicPr>
          <p:cNvPr id="11" name="Picture 10" descr="A bottle of water&#10;&#10;Description automatically generated with low confidence">
            <a:extLst>
              <a:ext uri="{FF2B5EF4-FFF2-40B4-BE49-F238E27FC236}">
                <a16:creationId xmlns:a16="http://schemas.microsoft.com/office/drawing/2014/main" id="{7FF50258-1DEE-CBBF-D904-28A1722216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6003" y="1911927"/>
            <a:ext cx="4565073" cy="4565073"/>
          </a:xfrm>
          <a:prstGeom prst="rect">
            <a:avLst/>
          </a:prstGeom>
        </p:spPr>
      </p:pic>
      <p:sp>
        <p:nvSpPr>
          <p:cNvPr id="12" name="Rectangle 11">
            <a:extLst>
              <a:ext uri="{FF2B5EF4-FFF2-40B4-BE49-F238E27FC236}">
                <a16:creationId xmlns:a16="http://schemas.microsoft.com/office/drawing/2014/main" id="{11FBE622-FF3F-045B-E515-DE7568ECCC99}"/>
              </a:ext>
            </a:extLst>
          </p:cNvPr>
          <p:cNvSpPr/>
          <p:nvPr/>
        </p:nvSpPr>
        <p:spPr>
          <a:xfrm>
            <a:off x="709127" y="4441371"/>
            <a:ext cx="2948473" cy="93933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I will honor God.</a:t>
            </a:r>
          </a:p>
          <a:p>
            <a:pPr algn="ctr"/>
            <a:r>
              <a:rPr lang="en-US" dirty="0"/>
              <a:t>I will respect authority.</a:t>
            </a:r>
          </a:p>
        </p:txBody>
      </p:sp>
      <p:sp>
        <p:nvSpPr>
          <p:cNvPr id="13" name="Rectangle 12">
            <a:extLst>
              <a:ext uri="{FF2B5EF4-FFF2-40B4-BE49-F238E27FC236}">
                <a16:creationId xmlns:a16="http://schemas.microsoft.com/office/drawing/2014/main" id="{CE0A0137-F8CD-050E-7E17-18FEF6C3F9FC}"/>
              </a:ext>
            </a:extLst>
          </p:cNvPr>
          <p:cNvSpPr/>
          <p:nvPr/>
        </p:nvSpPr>
        <p:spPr>
          <a:xfrm>
            <a:off x="6807970" y="4441371"/>
            <a:ext cx="1415409" cy="466559"/>
          </a:xfrm>
          <a:prstGeom prst="rect">
            <a:avLst/>
          </a:prstGeom>
        </p:spPr>
        <p:style>
          <a:lnRef idx="2">
            <a:schemeClr val="accent6"/>
          </a:lnRef>
          <a:fillRef idx="1">
            <a:schemeClr val="lt1"/>
          </a:fillRef>
          <a:effectRef idx="0">
            <a:schemeClr val="accent6"/>
          </a:effectRef>
          <a:fontRef idx="minor">
            <a:schemeClr val="dk1"/>
          </a:fontRef>
        </p:style>
        <p:txBody>
          <a:bodyPr rtlCol="0" anchor="ctr">
            <a:normAutofit fontScale="55000" lnSpcReduction="20000"/>
          </a:bodyPr>
          <a:lstStyle/>
          <a:p>
            <a:pPr algn="ctr"/>
            <a:r>
              <a:rPr lang="en-US" dirty="0"/>
              <a:t>I will honor God.</a:t>
            </a:r>
          </a:p>
          <a:p>
            <a:pPr algn="ctr"/>
            <a:r>
              <a:rPr lang="en-US" dirty="0"/>
              <a:t>I will respect authority.</a:t>
            </a:r>
          </a:p>
        </p:txBody>
      </p:sp>
    </p:spTree>
    <p:extLst>
      <p:ext uri="{BB962C8B-B14F-4D97-AF65-F5344CB8AC3E}">
        <p14:creationId xmlns:p14="http://schemas.microsoft.com/office/powerpoint/2010/main" val="3903741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933B-4D2A-94CE-46EC-4DE742B62CC0}"/>
              </a:ext>
            </a:extLst>
          </p:cNvPr>
          <p:cNvSpPr>
            <a:spLocks noGrp="1"/>
          </p:cNvSpPr>
          <p:nvPr>
            <p:ph type="title"/>
          </p:nvPr>
        </p:nvSpPr>
        <p:spPr>
          <a:xfrm>
            <a:off x="504306" y="457201"/>
            <a:ext cx="11183390" cy="93933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Craft idea – water bottle holder </a:t>
            </a:r>
            <a:r>
              <a:rPr lang="en-US" sz="1600" dirty="0"/>
              <a:t>(craft for older children).</a:t>
            </a:r>
            <a:endParaRPr lang="en-US" dirty="0"/>
          </a:p>
        </p:txBody>
      </p:sp>
      <p:sp>
        <p:nvSpPr>
          <p:cNvPr id="4" name="Text Placeholder 3">
            <a:extLst>
              <a:ext uri="{FF2B5EF4-FFF2-40B4-BE49-F238E27FC236}">
                <a16:creationId xmlns:a16="http://schemas.microsoft.com/office/drawing/2014/main" id="{826D5115-3EC1-9B4B-3EEA-82F4555454CA}"/>
              </a:ext>
            </a:extLst>
          </p:cNvPr>
          <p:cNvSpPr>
            <a:spLocks noGrp="1"/>
          </p:cNvSpPr>
          <p:nvPr>
            <p:ph type="body" sz="half" idx="2"/>
          </p:nvPr>
        </p:nvSpPr>
        <p:spPr>
          <a:xfrm>
            <a:off x="653176" y="1911927"/>
            <a:ext cx="3932237" cy="137244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dirty="0"/>
              <a:t>NEED:</a:t>
            </a:r>
          </a:p>
          <a:p>
            <a:pPr marL="285750" indent="-285750">
              <a:buFont typeface="Arial" panose="020B0604020202020204" pitchFamily="34" charset="0"/>
              <a:buChar char="•"/>
            </a:pPr>
            <a:r>
              <a:rPr lang="en-US" dirty="0"/>
              <a:t>Foam cup insulator</a:t>
            </a:r>
          </a:p>
          <a:p>
            <a:pPr marL="285750" indent="-285750">
              <a:buFont typeface="Arial" panose="020B0604020202020204" pitchFamily="34" charset="0"/>
              <a:buChar char="•"/>
            </a:pPr>
            <a:r>
              <a:rPr lang="en-US" dirty="0"/>
              <a:t>Roll of fancy duct tape or 2 </a:t>
            </a:r>
          </a:p>
        </p:txBody>
      </p:sp>
      <p:pic>
        <p:nvPicPr>
          <p:cNvPr id="3" name="Online Media 2" title="DIY Water Bottle Holder">
            <a:hlinkClick r:id="" action="ppaction://media"/>
            <a:extLst>
              <a:ext uri="{FF2B5EF4-FFF2-40B4-BE49-F238E27FC236}">
                <a16:creationId xmlns:a16="http://schemas.microsoft.com/office/drawing/2014/main" id="{586C55D6-D291-9807-BFE1-C3CF4C708E87}"/>
              </a:ext>
            </a:extLst>
          </p:cNvPr>
          <p:cNvPicPr>
            <a:picLocks noRot="1" noChangeAspect="1"/>
          </p:cNvPicPr>
          <p:nvPr>
            <a:videoFile r:link="rId1"/>
          </p:nvPr>
        </p:nvPicPr>
        <p:blipFill>
          <a:blip r:embed="rId3"/>
          <a:stretch>
            <a:fillRect/>
          </a:stretch>
        </p:blipFill>
        <p:spPr>
          <a:xfrm>
            <a:off x="4733649" y="1911927"/>
            <a:ext cx="6954046" cy="3929036"/>
          </a:xfrm>
          <a:prstGeom prst="rect">
            <a:avLst/>
          </a:prstGeom>
        </p:spPr>
      </p:pic>
      <p:pic>
        <p:nvPicPr>
          <p:cNvPr id="7" name="Picture 6">
            <a:extLst>
              <a:ext uri="{FF2B5EF4-FFF2-40B4-BE49-F238E27FC236}">
                <a16:creationId xmlns:a16="http://schemas.microsoft.com/office/drawing/2014/main" id="{5ADEE693-3334-3CFC-B5F3-48790DFAB6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305" y="3429000"/>
            <a:ext cx="3932237" cy="2228625"/>
          </a:xfrm>
          <a:prstGeom prst="rect">
            <a:avLst/>
          </a:prstGeom>
        </p:spPr>
      </p:pic>
      <p:sp>
        <p:nvSpPr>
          <p:cNvPr id="9" name="TextBox 8">
            <a:extLst>
              <a:ext uri="{FF2B5EF4-FFF2-40B4-BE49-F238E27FC236}">
                <a16:creationId xmlns:a16="http://schemas.microsoft.com/office/drawing/2014/main" id="{670FDD1D-8561-9148-7F1F-19C815ABF0D3}"/>
              </a:ext>
            </a:extLst>
          </p:cNvPr>
          <p:cNvSpPr txBox="1"/>
          <p:nvPr/>
        </p:nvSpPr>
        <p:spPr>
          <a:xfrm>
            <a:off x="358006" y="5985587"/>
            <a:ext cx="6954046" cy="646331"/>
          </a:xfrm>
          <a:prstGeom prst="rect">
            <a:avLst/>
          </a:prstGeom>
          <a:noFill/>
        </p:spPr>
        <p:txBody>
          <a:bodyPr wrap="square">
            <a:spAutoFit/>
          </a:bodyPr>
          <a:lstStyle/>
          <a:p>
            <a:r>
              <a:rPr lang="en-US" dirty="0">
                <a:hlinkClick r:id="rId5"/>
              </a:rPr>
              <a:t>https://www.totallypromotional.com/blog/diy-water-bottle-holder/</a:t>
            </a:r>
            <a:endParaRPr lang="en-US" dirty="0"/>
          </a:p>
          <a:p>
            <a:endParaRPr lang="en-US" dirty="0"/>
          </a:p>
        </p:txBody>
      </p:sp>
    </p:spTree>
    <p:extLst>
      <p:ext uri="{BB962C8B-B14F-4D97-AF65-F5344CB8AC3E}">
        <p14:creationId xmlns:p14="http://schemas.microsoft.com/office/powerpoint/2010/main" val="227746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1616</TotalTime>
  <Words>2512</Words>
  <Application>Microsoft Office PowerPoint</Application>
  <PresentationFormat>Widescreen</PresentationFormat>
  <Paragraphs>164</Paragraphs>
  <Slides>29</Slides>
  <Notes>0</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Cavolini</vt:lpstr>
      <vt:lpstr>Office Theme</vt:lpstr>
      <vt:lpstr>Jealous   King Saul turns against  David</vt:lpstr>
      <vt:lpstr>We’re going to start with a game today!</vt:lpstr>
      <vt:lpstr>Color page</vt:lpstr>
      <vt:lpstr>In our story, one man was hiding one man was chasing him.</vt:lpstr>
      <vt:lpstr>1 Samuel 24 </vt:lpstr>
      <vt:lpstr>In a cave</vt:lpstr>
      <vt:lpstr>I think that was wrong</vt:lpstr>
      <vt:lpstr>I will not harm you</vt:lpstr>
      <vt:lpstr>I was wrong</vt:lpstr>
      <vt:lpstr>Please save me</vt:lpstr>
      <vt:lpstr>Safe!</vt:lpstr>
      <vt:lpstr>1 Samuel 26  Later …..</vt:lpstr>
      <vt:lpstr>Spying on the king</vt:lpstr>
      <vt:lpstr>PowerPoint Presentation</vt:lpstr>
      <vt:lpstr>PowerPoint Presentation</vt:lpstr>
      <vt:lpstr>Wake up!   Look around you.</vt:lpstr>
      <vt:lpstr>Wake up!   Look around you.</vt:lpstr>
      <vt:lpstr>Good bye</vt:lpstr>
      <vt:lpstr>How should we treat leaders and those in authority?</vt:lpstr>
      <vt:lpstr>CRAFT TIME</vt:lpstr>
      <vt:lpstr>Sing</vt:lpstr>
      <vt:lpstr>PowerPoint Presentation</vt:lpstr>
      <vt:lpstr>Who should we obey? What are some examples of rules?</vt:lpstr>
      <vt:lpstr>Sing</vt:lpstr>
      <vt:lpstr>Sing</vt:lpstr>
      <vt:lpstr>PowerPoint Presentation</vt:lpstr>
      <vt:lpstr>Extra  --  extra…..</vt:lpstr>
      <vt:lpstr>Craft idea – water jug </vt:lpstr>
      <vt:lpstr>Craft idea – water bottle holder (craft for older children).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Jealous   King Saul turns against  David</dc:title>
  <dc:creator>Janelle Clendenon</dc:creator>
  <cp:lastModifiedBy>Janelle Clendenon</cp:lastModifiedBy>
  <cp:revision>7</cp:revision>
  <dcterms:created xsi:type="dcterms:W3CDTF">2022-08-30T18:14:38Z</dcterms:created>
  <dcterms:modified xsi:type="dcterms:W3CDTF">2026-10-06T22:37:52Z</dcterms:modified>
</cp:coreProperties>
</file>