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93" r:id="rId4"/>
    <p:sldId id="303" r:id="rId5"/>
    <p:sldId id="264" r:id="rId6"/>
    <p:sldId id="261" r:id="rId7"/>
    <p:sldId id="298" r:id="rId8"/>
    <p:sldId id="305" r:id="rId9"/>
    <p:sldId id="304" r:id="rId10"/>
    <p:sldId id="306" r:id="rId11"/>
    <p:sldId id="307" r:id="rId12"/>
    <p:sldId id="297" r:id="rId13"/>
    <p:sldId id="308" r:id="rId14"/>
    <p:sldId id="265" r:id="rId15"/>
    <p:sldId id="266" r:id="rId16"/>
    <p:sldId id="296" r:id="rId17"/>
    <p:sldId id="267" r:id="rId18"/>
    <p:sldId id="268" r:id="rId19"/>
    <p:sldId id="271" r:id="rId20"/>
    <p:sldId id="269" r:id="rId21"/>
    <p:sldId id="270" r:id="rId22"/>
    <p:sldId id="300" r:id="rId23"/>
    <p:sldId id="299" r:id="rId24"/>
    <p:sldId id="290" r:id="rId25"/>
    <p:sldId id="272" r:id="rId26"/>
    <p:sldId id="280" r:id="rId27"/>
    <p:sldId id="282" r:id="rId28"/>
    <p:sldId id="294" r:id="rId29"/>
    <p:sldId id="273" r:id="rId30"/>
    <p:sldId id="292" r:id="rId31"/>
    <p:sldId id="291" r:id="rId32"/>
    <p:sldId id="283" r:id="rId33"/>
    <p:sldId id="278" r:id="rId34"/>
    <p:sldId id="285" r:id="rId35"/>
    <p:sldId id="284" r:id="rId36"/>
    <p:sldId id="301" r:id="rId37"/>
    <p:sldId id="302" r:id="rId38"/>
    <p:sldId id="257" r:id="rId39"/>
    <p:sldId id="295" r:id="rId40"/>
    <p:sldId id="258" r:id="rId41"/>
    <p:sldId id="262" r:id="rId42"/>
    <p:sldId id="263" r:id="rId43"/>
    <p:sldId id="260"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343"/>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26F12-6A92-4153-AB9A-8B71E531C8B5}" v="354" dt="2026-10-05T23:36:59.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15" autoAdjust="0"/>
    <p:restoredTop sz="94660"/>
  </p:normalViewPr>
  <p:slideViewPr>
    <p:cSldViewPr snapToGrid="0">
      <p:cViewPr varScale="1">
        <p:scale>
          <a:sx n="70" d="100"/>
          <a:sy n="70" d="100"/>
        </p:scale>
        <p:origin x="78"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pc:chgData name="Janelle Clendenon" userId="da17313139568148" providerId="LiveId" clId="{D50F0924-5C5C-4416-BCF4-6E13CF36E258}" dt="2026-10-05T23:37:07.728" v="3361" actId="1076"/>
      <pc:docMkLst>
        <pc:docMk/>
      </pc:docMkLst>
      <pc:sldChg chg="modSp mod">
        <pc:chgData name="Janelle Clendenon" userId="da17313139568148" providerId="LiveId" clId="{D50F0924-5C5C-4416-BCF4-6E13CF36E258}" dt="2026-10-05T23:29:02.472" v="2921" actId="1076"/>
        <pc:sldMkLst>
          <pc:docMk/>
          <pc:sldMk cId="2430996901" sldId="256"/>
        </pc:sldMkLst>
        <pc:spChg chg="mod">
          <ac:chgData name="Janelle Clendenon" userId="da17313139568148" providerId="LiveId" clId="{D50F0924-5C5C-4416-BCF4-6E13CF36E258}" dt="2026-10-05T23:28:47.160" v="2918" actId="1076"/>
          <ac:spMkLst>
            <pc:docMk/>
            <pc:sldMk cId="2430996901" sldId="256"/>
            <ac:spMk id="2" creationId="{BC73FC59-30D5-4F3D-85B2-0EE1A950F683}"/>
          </ac:spMkLst>
        </pc:spChg>
        <pc:spChg chg="mod">
          <ac:chgData name="Janelle Clendenon" userId="da17313139568148" providerId="LiveId" clId="{D50F0924-5C5C-4416-BCF4-6E13CF36E258}" dt="2026-10-05T23:29:02.472" v="2921" actId="1076"/>
          <ac:spMkLst>
            <pc:docMk/>
            <pc:sldMk cId="2430996901" sldId="256"/>
            <ac:spMk id="3" creationId="{D3064091-E25E-4638-A325-B4181A285027}"/>
          </ac:spMkLst>
        </pc:spChg>
      </pc:sldChg>
      <pc:sldChg chg="del">
        <pc:chgData name="Janelle Clendenon" userId="da17313139568148" providerId="LiveId" clId="{D50F0924-5C5C-4416-BCF4-6E13CF36E258}" dt="2026-10-05T21:34:04.273" v="902" actId="2696"/>
        <pc:sldMkLst>
          <pc:docMk/>
          <pc:sldMk cId="3610150543" sldId="257"/>
        </pc:sldMkLst>
      </pc:sldChg>
      <pc:sldChg chg="add setBg">
        <pc:chgData name="Janelle Clendenon" userId="da17313139568148" providerId="LiveId" clId="{D50F0924-5C5C-4416-BCF4-6E13CF36E258}" dt="2026-10-05T21:34:44.481" v="967"/>
        <pc:sldMkLst>
          <pc:docMk/>
          <pc:sldMk cId="3844354003" sldId="257"/>
        </pc:sldMkLst>
      </pc:sldChg>
      <pc:sldChg chg="add setBg">
        <pc:chgData name="Janelle Clendenon" userId="da17313139568148" providerId="LiveId" clId="{D50F0924-5C5C-4416-BCF4-6E13CF36E258}" dt="2026-10-05T21:34:44.481" v="967"/>
        <pc:sldMkLst>
          <pc:docMk/>
          <pc:sldMk cId="282953100" sldId="258"/>
        </pc:sldMkLst>
      </pc:sldChg>
      <pc:sldChg chg="del">
        <pc:chgData name="Janelle Clendenon" userId="da17313139568148" providerId="LiveId" clId="{D50F0924-5C5C-4416-BCF4-6E13CF36E258}" dt="2026-10-05T21:34:04.273" v="902" actId="2696"/>
        <pc:sldMkLst>
          <pc:docMk/>
          <pc:sldMk cId="1051065257" sldId="258"/>
        </pc:sldMkLst>
      </pc:sldChg>
      <pc:sldChg chg="ord">
        <pc:chgData name="Janelle Clendenon" userId="da17313139568148" providerId="LiveId" clId="{D50F0924-5C5C-4416-BCF4-6E13CF36E258}" dt="2026-10-05T19:09:07.548" v="899"/>
        <pc:sldMkLst>
          <pc:docMk/>
          <pc:sldMk cId="3558867480" sldId="260"/>
        </pc:sldMkLst>
      </pc:sldChg>
      <pc:sldChg chg="ord">
        <pc:chgData name="Janelle Clendenon" userId="da17313139568148" providerId="LiveId" clId="{D50F0924-5C5C-4416-BCF4-6E13CF36E258}" dt="2026-10-05T21:35:40.725" v="971"/>
        <pc:sldMkLst>
          <pc:docMk/>
          <pc:sldMk cId="307124565" sldId="261"/>
        </pc:sldMkLst>
      </pc:sldChg>
      <pc:sldChg chg="add setBg">
        <pc:chgData name="Janelle Clendenon" userId="da17313139568148" providerId="LiveId" clId="{D50F0924-5C5C-4416-BCF4-6E13CF36E258}" dt="2026-10-05T21:34:44.481" v="967"/>
        <pc:sldMkLst>
          <pc:docMk/>
          <pc:sldMk cId="2087586128" sldId="262"/>
        </pc:sldMkLst>
      </pc:sldChg>
      <pc:sldChg chg="del">
        <pc:chgData name="Janelle Clendenon" userId="da17313139568148" providerId="LiveId" clId="{D50F0924-5C5C-4416-BCF4-6E13CF36E258}" dt="2026-10-05T21:34:04.273" v="902" actId="2696"/>
        <pc:sldMkLst>
          <pc:docMk/>
          <pc:sldMk cId="4077131231" sldId="262"/>
        </pc:sldMkLst>
      </pc:sldChg>
      <pc:sldChg chg="del">
        <pc:chgData name="Janelle Clendenon" userId="da17313139568148" providerId="LiveId" clId="{D50F0924-5C5C-4416-BCF4-6E13CF36E258}" dt="2026-10-05T21:34:04.273" v="902" actId="2696"/>
        <pc:sldMkLst>
          <pc:docMk/>
          <pc:sldMk cId="50605267" sldId="263"/>
        </pc:sldMkLst>
      </pc:sldChg>
      <pc:sldChg chg="add setBg">
        <pc:chgData name="Janelle Clendenon" userId="da17313139568148" providerId="LiveId" clId="{D50F0924-5C5C-4416-BCF4-6E13CF36E258}" dt="2026-10-05T21:34:44.481" v="967"/>
        <pc:sldMkLst>
          <pc:docMk/>
          <pc:sldMk cId="1066225938" sldId="263"/>
        </pc:sldMkLst>
      </pc:sldChg>
      <pc:sldChg chg="addSp delSp modSp mod modAnim">
        <pc:chgData name="Janelle Clendenon" userId="da17313139568148" providerId="LiveId" clId="{D50F0924-5C5C-4416-BCF4-6E13CF36E258}" dt="2026-10-05T21:43:15.748" v="988" actId="6549"/>
        <pc:sldMkLst>
          <pc:docMk/>
          <pc:sldMk cId="1978236664" sldId="264"/>
        </pc:sldMkLst>
        <pc:spChg chg="mod">
          <ac:chgData name="Janelle Clendenon" userId="da17313139568148" providerId="LiveId" clId="{D50F0924-5C5C-4416-BCF4-6E13CF36E258}" dt="2026-10-05T18:18:42.843" v="432" actId="20577"/>
          <ac:spMkLst>
            <pc:docMk/>
            <pc:sldMk cId="1978236664" sldId="264"/>
            <ac:spMk id="2" creationId="{8BA2C7AC-15E9-45D8-8179-114858CC01F9}"/>
          </ac:spMkLst>
        </pc:spChg>
        <pc:spChg chg="mod">
          <ac:chgData name="Janelle Clendenon" userId="da17313139568148" providerId="LiveId" clId="{D50F0924-5C5C-4416-BCF4-6E13CF36E258}" dt="2026-10-05T21:43:15.748" v="988" actId="6549"/>
          <ac:spMkLst>
            <pc:docMk/>
            <pc:sldMk cId="1978236664" sldId="264"/>
            <ac:spMk id="3" creationId="{121F484E-1762-4813-8140-9AEAE75092F9}"/>
          </ac:spMkLst>
        </pc:spChg>
        <pc:spChg chg="add del mod">
          <ac:chgData name="Janelle Clendenon" userId="da17313139568148" providerId="LiveId" clId="{D50F0924-5C5C-4416-BCF4-6E13CF36E258}" dt="2026-10-05T18:28:12.522" v="549" actId="478"/>
          <ac:spMkLst>
            <pc:docMk/>
            <pc:sldMk cId="1978236664" sldId="264"/>
            <ac:spMk id="8" creationId="{A4B8C473-8BEA-5139-64FD-4A84D161D65C}"/>
          </ac:spMkLst>
        </pc:spChg>
        <pc:spChg chg="add mod">
          <ac:chgData name="Janelle Clendenon" userId="da17313139568148" providerId="LiveId" clId="{D50F0924-5C5C-4416-BCF4-6E13CF36E258}" dt="2026-10-05T18:26:58.744" v="509" actId="164"/>
          <ac:spMkLst>
            <pc:docMk/>
            <pc:sldMk cId="1978236664" sldId="264"/>
            <ac:spMk id="10" creationId="{ED1A19C3-E38C-3AF1-0404-DE59D4290E04}"/>
          </ac:spMkLst>
        </pc:spChg>
        <pc:spChg chg="add mod">
          <ac:chgData name="Janelle Clendenon" userId="da17313139568148" providerId="LiveId" clId="{D50F0924-5C5C-4416-BCF4-6E13CF36E258}" dt="2026-10-05T18:24:29.899" v="494" actId="164"/>
          <ac:spMkLst>
            <pc:docMk/>
            <pc:sldMk cId="1978236664" sldId="264"/>
            <ac:spMk id="11" creationId="{2A929973-2928-00D7-69AF-8A651334F5FE}"/>
          </ac:spMkLst>
        </pc:spChg>
        <pc:spChg chg="add mod">
          <ac:chgData name="Janelle Clendenon" userId="da17313139568148" providerId="LiveId" clId="{D50F0924-5C5C-4416-BCF4-6E13CF36E258}" dt="2026-10-05T18:24:29.899" v="494" actId="164"/>
          <ac:spMkLst>
            <pc:docMk/>
            <pc:sldMk cId="1978236664" sldId="264"/>
            <ac:spMk id="12" creationId="{E7BB6B7B-0054-CAED-2EC9-C64EB319BA36}"/>
          </ac:spMkLst>
        </pc:spChg>
        <pc:spChg chg="add mod">
          <ac:chgData name="Janelle Clendenon" userId="da17313139568148" providerId="LiveId" clId="{D50F0924-5C5C-4416-BCF4-6E13CF36E258}" dt="2026-10-05T18:24:29.899" v="494" actId="164"/>
          <ac:spMkLst>
            <pc:docMk/>
            <pc:sldMk cId="1978236664" sldId="264"/>
            <ac:spMk id="13" creationId="{13B1686D-B9F4-C91A-6590-34A2EB41581D}"/>
          </ac:spMkLst>
        </pc:spChg>
        <pc:spChg chg="mod">
          <ac:chgData name="Janelle Clendenon" userId="da17313139568148" providerId="LiveId" clId="{D50F0924-5C5C-4416-BCF4-6E13CF36E258}" dt="2026-10-05T18:24:34.283" v="495"/>
          <ac:spMkLst>
            <pc:docMk/>
            <pc:sldMk cId="1978236664" sldId="264"/>
            <ac:spMk id="16" creationId="{B6A1A3B3-0380-C2A5-1456-108E7F8085C3}"/>
          </ac:spMkLst>
        </pc:spChg>
        <pc:spChg chg="mod">
          <ac:chgData name="Janelle Clendenon" userId="da17313139568148" providerId="LiveId" clId="{D50F0924-5C5C-4416-BCF4-6E13CF36E258}" dt="2026-10-05T18:24:34.283" v="495"/>
          <ac:spMkLst>
            <pc:docMk/>
            <pc:sldMk cId="1978236664" sldId="264"/>
            <ac:spMk id="17" creationId="{7F86730B-3E6C-FBB0-D41D-2A1CBAB82E31}"/>
          </ac:spMkLst>
        </pc:spChg>
        <pc:spChg chg="mod">
          <ac:chgData name="Janelle Clendenon" userId="da17313139568148" providerId="LiveId" clId="{D50F0924-5C5C-4416-BCF4-6E13CF36E258}" dt="2026-10-05T18:24:34.283" v="495"/>
          <ac:spMkLst>
            <pc:docMk/>
            <pc:sldMk cId="1978236664" sldId="264"/>
            <ac:spMk id="18" creationId="{DF853D13-27CD-0CB1-01A9-767C1275DD47}"/>
          </ac:spMkLst>
        </pc:spChg>
        <pc:spChg chg="add del mod">
          <ac:chgData name="Janelle Clendenon" userId="da17313139568148" providerId="LiveId" clId="{D50F0924-5C5C-4416-BCF4-6E13CF36E258}" dt="2026-10-05T18:25:29.077" v="502" actId="478"/>
          <ac:spMkLst>
            <pc:docMk/>
            <pc:sldMk cId="1978236664" sldId="264"/>
            <ac:spMk id="19" creationId="{265A8108-7274-2BCB-D1F4-28622219331F}"/>
          </ac:spMkLst>
        </pc:spChg>
        <pc:spChg chg="add mod">
          <ac:chgData name="Janelle Clendenon" userId="da17313139568148" providerId="LiveId" clId="{D50F0924-5C5C-4416-BCF4-6E13CF36E258}" dt="2026-10-05T18:26:58.744" v="509" actId="164"/>
          <ac:spMkLst>
            <pc:docMk/>
            <pc:sldMk cId="1978236664" sldId="264"/>
            <ac:spMk id="20" creationId="{24FCC37C-E939-9BFB-CBEB-08C4D9A8FFAC}"/>
          </ac:spMkLst>
        </pc:spChg>
        <pc:spChg chg="add del">
          <ac:chgData name="Janelle Clendenon" userId="da17313139568148" providerId="LiveId" clId="{D50F0924-5C5C-4416-BCF4-6E13CF36E258}" dt="2026-10-05T18:27:34.517" v="513" actId="478"/>
          <ac:spMkLst>
            <pc:docMk/>
            <pc:sldMk cId="1978236664" sldId="264"/>
            <ac:spMk id="22" creationId="{24ACB369-3530-9A96-E6E7-9E03ACF132F3}"/>
          </ac:spMkLst>
        </pc:spChg>
        <pc:spChg chg="add mod">
          <ac:chgData name="Janelle Clendenon" userId="da17313139568148" providerId="LiveId" clId="{D50F0924-5C5C-4416-BCF4-6E13CF36E258}" dt="2026-10-05T18:28:51.983" v="554" actId="207"/>
          <ac:spMkLst>
            <pc:docMk/>
            <pc:sldMk cId="1978236664" sldId="264"/>
            <ac:spMk id="23" creationId="{9B04EFFC-0EEF-EA82-2E3F-2C21F858B443}"/>
          </ac:spMkLst>
        </pc:spChg>
        <pc:spChg chg="mod">
          <ac:chgData name="Janelle Clendenon" userId="da17313139568148" providerId="LiveId" clId="{D50F0924-5C5C-4416-BCF4-6E13CF36E258}" dt="2026-10-05T18:29:26.296" v="560"/>
          <ac:spMkLst>
            <pc:docMk/>
            <pc:sldMk cId="1978236664" sldId="264"/>
            <ac:spMk id="27" creationId="{985A4DF0-E8DF-19F4-8004-2821335391C9}"/>
          </ac:spMkLst>
        </pc:spChg>
        <pc:spChg chg="mod">
          <ac:chgData name="Janelle Clendenon" userId="da17313139568148" providerId="LiveId" clId="{D50F0924-5C5C-4416-BCF4-6E13CF36E258}" dt="2026-10-05T18:29:26.296" v="560"/>
          <ac:spMkLst>
            <pc:docMk/>
            <pc:sldMk cId="1978236664" sldId="264"/>
            <ac:spMk id="28" creationId="{42C5E930-5131-EFF2-326B-720408898077}"/>
          </ac:spMkLst>
        </pc:spChg>
        <pc:spChg chg="mod">
          <ac:chgData name="Janelle Clendenon" userId="da17313139568148" providerId="LiveId" clId="{D50F0924-5C5C-4416-BCF4-6E13CF36E258}" dt="2026-10-05T18:29:26.296" v="560"/>
          <ac:spMkLst>
            <pc:docMk/>
            <pc:sldMk cId="1978236664" sldId="264"/>
            <ac:spMk id="29" creationId="{1D64BC7C-D53D-9AD0-17B2-745AD3B93E5C}"/>
          </ac:spMkLst>
        </pc:spChg>
        <pc:grpChg chg="add mod">
          <ac:chgData name="Janelle Clendenon" userId="da17313139568148" providerId="LiveId" clId="{D50F0924-5C5C-4416-BCF4-6E13CF36E258}" dt="2026-10-05T18:26:58.744" v="509" actId="164"/>
          <ac:grpSpMkLst>
            <pc:docMk/>
            <pc:sldMk cId="1978236664" sldId="264"/>
            <ac:grpSpMk id="14" creationId="{DED86939-7A3F-D764-97A6-A02E71D41A03}"/>
          </ac:grpSpMkLst>
        </pc:grpChg>
        <pc:grpChg chg="add mod">
          <ac:chgData name="Janelle Clendenon" userId="da17313139568148" providerId="LiveId" clId="{D50F0924-5C5C-4416-BCF4-6E13CF36E258}" dt="2026-10-05T18:26:58.744" v="509" actId="164"/>
          <ac:grpSpMkLst>
            <pc:docMk/>
            <pc:sldMk cId="1978236664" sldId="264"/>
            <ac:grpSpMk id="15" creationId="{C00A8E33-DB71-C2C0-41F1-8A3CBCC5A046}"/>
          </ac:grpSpMkLst>
        </pc:grpChg>
        <pc:grpChg chg="add mod">
          <ac:chgData name="Janelle Clendenon" userId="da17313139568148" providerId="LiveId" clId="{D50F0924-5C5C-4416-BCF4-6E13CF36E258}" dt="2026-10-05T18:27:14.433" v="511" actId="14100"/>
          <ac:grpSpMkLst>
            <pc:docMk/>
            <pc:sldMk cId="1978236664" sldId="264"/>
            <ac:grpSpMk id="21" creationId="{C38B8D45-299A-46DE-4BE2-BE8A5DE372B3}"/>
          </ac:grpSpMkLst>
        </pc:grpChg>
        <pc:grpChg chg="add mod">
          <ac:chgData name="Janelle Clendenon" userId="da17313139568148" providerId="LiveId" clId="{D50F0924-5C5C-4416-BCF4-6E13CF36E258}" dt="2026-10-05T18:29:26.296" v="560"/>
          <ac:grpSpMkLst>
            <pc:docMk/>
            <pc:sldMk cId="1978236664" sldId="264"/>
            <ac:grpSpMk id="26" creationId="{713D30AC-A453-871C-66B3-216D8D10FB39}"/>
          </ac:grpSpMkLst>
        </pc:grpChg>
        <pc:picChg chg="add del mod">
          <ac:chgData name="Janelle Clendenon" userId="da17313139568148" providerId="LiveId" clId="{D50F0924-5C5C-4416-BCF4-6E13CF36E258}" dt="2026-10-05T18:18:13.502" v="428" actId="478"/>
          <ac:picMkLst>
            <pc:docMk/>
            <pc:sldMk cId="1978236664" sldId="264"/>
            <ac:picMk id="6" creationId="{0E5E019A-E558-ECC4-EB7E-7391F0323C1A}"/>
          </ac:picMkLst>
        </pc:picChg>
        <pc:picChg chg="mod">
          <ac:chgData name="Janelle Clendenon" userId="da17313139568148" providerId="LiveId" clId="{D50F0924-5C5C-4416-BCF4-6E13CF36E258}" dt="2026-10-05T18:28:26.955" v="551" actId="1076"/>
          <ac:picMkLst>
            <pc:docMk/>
            <pc:sldMk cId="1978236664" sldId="264"/>
            <ac:picMk id="9" creationId="{F8FA2E77-1C07-4F6E-BACF-26EBAF8B452D}"/>
          </ac:picMkLst>
        </pc:picChg>
        <pc:cxnChg chg="add mod">
          <ac:chgData name="Janelle Clendenon" userId="da17313139568148" providerId="LiveId" clId="{D50F0924-5C5C-4416-BCF4-6E13CF36E258}" dt="2026-10-05T18:29:20.861" v="558" actId="208"/>
          <ac:cxnSpMkLst>
            <pc:docMk/>
            <pc:sldMk cId="1978236664" sldId="264"/>
            <ac:cxnSpMk id="25" creationId="{F4647B43-D749-7B27-435D-4125246D08A0}"/>
          </ac:cxnSpMkLst>
        </pc:cxnChg>
        <pc:cxnChg chg="add mod">
          <ac:chgData name="Janelle Clendenon" userId="da17313139568148" providerId="LiveId" clId="{D50F0924-5C5C-4416-BCF4-6E13CF36E258}" dt="2026-10-05T18:29:45.910" v="563" actId="14100"/>
          <ac:cxnSpMkLst>
            <pc:docMk/>
            <pc:sldMk cId="1978236664" sldId="264"/>
            <ac:cxnSpMk id="30" creationId="{74222024-10D4-BE2C-DEA8-2DC9459DDF0B}"/>
          </ac:cxnSpMkLst>
        </pc:cxnChg>
      </pc:sldChg>
      <pc:sldChg chg="addSp modSp mod modAnim">
        <pc:chgData name="Janelle Clendenon" userId="da17313139568148" providerId="LiveId" clId="{D50F0924-5C5C-4416-BCF4-6E13CF36E258}" dt="2026-10-05T18:04:34.154" v="340"/>
        <pc:sldMkLst>
          <pc:docMk/>
          <pc:sldMk cId="1824372534" sldId="265"/>
        </pc:sldMkLst>
        <pc:spChg chg="add mod">
          <ac:chgData name="Janelle Clendenon" userId="da17313139568148" providerId="LiveId" clId="{D50F0924-5C5C-4416-BCF4-6E13CF36E258}" dt="2026-10-05T18:04:05.932" v="336" actId="1076"/>
          <ac:spMkLst>
            <pc:docMk/>
            <pc:sldMk cId="1824372534" sldId="265"/>
            <ac:spMk id="4" creationId="{9541ED63-BA6D-8BB2-2659-DE61B7911D81}"/>
          </ac:spMkLst>
        </pc:spChg>
        <pc:spChg chg="mod">
          <ac:chgData name="Janelle Clendenon" userId="da17313139568148" providerId="LiveId" clId="{D50F0924-5C5C-4416-BCF4-6E13CF36E258}" dt="2026-10-05T18:02:15.830" v="164" actId="14100"/>
          <ac:spMkLst>
            <pc:docMk/>
            <pc:sldMk cId="1824372534" sldId="265"/>
            <ac:spMk id="8" creationId="{25DA33E2-7352-4700-AC55-A8A956D9F738}"/>
          </ac:spMkLst>
        </pc:spChg>
        <pc:spChg chg="add mod">
          <ac:chgData name="Janelle Clendenon" userId="da17313139568148" providerId="LiveId" clId="{D50F0924-5C5C-4416-BCF4-6E13CF36E258}" dt="2026-10-05T18:04:31.099" v="339" actId="1076"/>
          <ac:spMkLst>
            <pc:docMk/>
            <pc:sldMk cId="1824372534" sldId="265"/>
            <ac:spMk id="9" creationId="{31C5BF94-B6B1-484D-B4BE-AA1899E0E92E}"/>
          </ac:spMkLst>
        </pc:spChg>
      </pc:sldChg>
      <pc:sldChg chg="addSp modSp mod addAnim delAnim modAnim">
        <pc:chgData name="Janelle Clendenon" userId="da17313139568148" providerId="LiveId" clId="{D50F0924-5C5C-4416-BCF4-6E13CF36E258}" dt="2026-10-05T22:54:11.849" v="2841" actId="14100"/>
        <pc:sldMkLst>
          <pc:docMk/>
          <pc:sldMk cId="923448522" sldId="266"/>
        </pc:sldMkLst>
        <pc:spChg chg="mod">
          <ac:chgData name="Janelle Clendenon" userId="da17313139568148" providerId="LiveId" clId="{D50F0924-5C5C-4416-BCF4-6E13CF36E258}" dt="2026-10-05T18:05:25.208" v="341" actId="21"/>
          <ac:spMkLst>
            <pc:docMk/>
            <pc:sldMk cId="923448522" sldId="266"/>
            <ac:spMk id="3" creationId="{121F484E-1762-4813-8140-9AEAE75092F9}"/>
          </ac:spMkLst>
        </pc:spChg>
        <pc:spChg chg="mod">
          <ac:chgData name="Janelle Clendenon" userId="da17313139568148" providerId="LiveId" clId="{D50F0924-5C5C-4416-BCF4-6E13CF36E258}" dt="2026-10-05T22:54:11.849" v="2841" actId="14100"/>
          <ac:spMkLst>
            <pc:docMk/>
            <pc:sldMk cId="923448522" sldId="266"/>
            <ac:spMk id="4" creationId="{5D5E5651-FF87-42B6-AA1C-B2B4F1C31B13}"/>
          </ac:spMkLst>
        </pc:spChg>
        <pc:spChg chg="mod">
          <ac:chgData name="Janelle Clendenon" userId="da17313139568148" providerId="LiveId" clId="{D50F0924-5C5C-4416-BCF4-6E13CF36E258}" dt="2026-10-05T17:59:52.625" v="151" actId="14100"/>
          <ac:spMkLst>
            <pc:docMk/>
            <pc:sldMk cId="923448522" sldId="266"/>
            <ac:spMk id="8" creationId="{25DA33E2-7352-4700-AC55-A8A956D9F738}"/>
          </ac:spMkLst>
        </pc:spChg>
        <pc:spChg chg="add mod">
          <ac:chgData name="Janelle Clendenon" userId="da17313139568148" providerId="LiveId" clId="{D50F0924-5C5C-4416-BCF4-6E13CF36E258}" dt="2026-10-05T18:40:03.831" v="700" actId="1076"/>
          <ac:spMkLst>
            <pc:docMk/>
            <pc:sldMk cId="923448522" sldId="266"/>
            <ac:spMk id="9" creationId="{1B6D74E6-CC67-F3E1-BC06-6303EAAA01CE}"/>
          </ac:spMkLst>
        </pc:spChg>
        <pc:spChg chg="add mod">
          <ac:chgData name="Janelle Clendenon" userId="da17313139568148" providerId="LiveId" clId="{D50F0924-5C5C-4416-BCF4-6E13CF36E258}" dt="2026-10-05T22:53:58.632" v="2840" actId="313"/>
          <ac:spMkLst>
            <pc:docMk/>
            <pc:sldMk cId="923448522" sldId="266"/>
            <ac:spMk id="11" creationId="{B9806099-590C-957A-A42C-2A34294C644E}"/>
          </ac:spMkLst>
        </pc:spChg>
      </pc:sldChg>
      <pc:sldChg chg="modSp addAnim delAnim modAnim">
        <pc:chgData name="Janelle Clendenon" userId="da17313139568148" providerId="LiveId" clId="{D50F0924-5C5C-4416-BCF4-6E13CF36E258}" dt="2026-10-05T22:55:23.058" v="2845" actId="20577"/>
        <pc:sldMkLst>
          <pc:docMk/>
          <pc:sldMk cId="1110915023" sldId="267"/>
        </pc:sldMkLst>
        <pc:spChg chg="mod">
          <ac:chgData name="Janelle Clendenon" userId="da17313139568148" providerId="LiveId" clId="{D50F0924-5C5C-4416-BCF4-6E13CF36E258}" dt="2026-10-05T22:55:23.058" v="2845" actId="20577"/>
          <ac:spMkLst>
            <pc:docMk/>
            <pc:sldMk cId="1110915023" sldId="267"/>
            <ac:spMk id="3" creationId="{121F484E-1762-4813-8140-9AEAE75092F9}"/>
          </ac:spMkLst>
        </pc:spChg>
      </pc:sldChg>
      <pc:sldChg chg="addSp modSp mod addAnim delAnim modAnim">
        <pc:chgData name="Janelle Clendenon" userId="da17313139568148" providerId="LiveId" clId="{D50F0924-5C5C-4416-BCF4-6E13CF36E258}" dt="2026-10-05T18:44:59.070" v="721" actId="20577"/>
        <pc:sldMkLst>
          <pc:docMk/>
          <pc:sldMk cId="3961251775" sldId="268"/>
        </pc:sldMkLst>
        <pc:spChg chg="mod">
          <ac:chgData name="Janelle Clendenon" userId="da17313139568148" providerId="LiveId" clId="{D50F0924-5C5C-4416-BCF4-6E13CF36E258}" dt="2026-10-05T18:44:59.070" v="721" actId="20577"/>
          <ac:spMkLst>
            <pc:docMk/>
            <pc:sldMk cId="3961251775" sldId="268"/>
            <ac:spMk id="3" creationId="{121F484E-1762-4813-8140-9AEAE75092F9}"/>
          </ac:spMkLst>
        </pc:spChg>
        <pc:spChg chg="add mod">
          <ac:chgData name="Janelle Clendenon" userId="da17313139568148" providerId="LiveId" clId="{D50F0924-5C5C-4416-BCF4-6E13CF36E258}" dt="2026-10-05T18:44:38.497" v="718" actId="14100"/>
          <ac:spMkLst>
            <pc:docMk/>
            <pc:sldMk cId="3961251775" sldId="268"/>
            <ac:spMk id="4" creationId="{B9F8F5C7-3906-1B2B-8803-33A36829D741}"/>
          </ac:spMkLst>
        </pc:spChg>
      </pc:sldChg>
      <pc:sldChg chg="addSp modSp mod addAnim delAnim modAnim">
        <pc:chgData name="Janelle Clendenon" userId="da17313139568148" providerId="LiveId" clId="{D50F0924-5C5C-4416-BCF4-6E13CF36E258}" dt="2026-10-05T22:57:46.279" v="2852" actId="207"/>
        <pc:sldMkLst>
          <pc:docMk/>
          <pc:sldMk cId="2523555154" sldId="269"/>
        </pc:sldMkLst>
        <pc:spChg chg="mod">
          <ac:chgData name="Janelle Clendenon" userId="da17313139568148" providerId="LiveId" clId="{D50F0924-5C5C-4416-BCF4-6E13CF36E258}" dt="2026-10-05T18:49:57.119" v="736" actId="12"/>
          <ac:spMkLst>
            <pc:docMk/>
            <pc:sldMk cId="2523555154" sldId="269"/>
            <ac:spMk id="3" creationId="{121F484E-1762-4813-8140-9AEAE75092F9}"/>
          </ac:spMkLst>
        </pc:spChg>
        <pc:spChg chg="add mod">
          <ac:chgData name="Janelle Clendenon" userId="da17313139568148" providerId="LiveId" clId="{D50F0924-5C5C-4416-BCF4-6E13CF36E258}" dt="2026-10-05T22:57:26.897" v="2851" actId="207"/>
          <ac:spMkLst>
            <pc:docMk/>
            <pc:sldMk cId="2523555154" sldId="269"/>
            <ac:spMk id="4" creationId="{F223F72B-BE05-9AA4-2CB2-C9FDE8117F21}"/>
          </ac:spMkLst>
        </pc:spChg>
        <pc:spChg chg="mod">
          <ac:chgData name="Janelle Clendenon" userId="da17313139568148" providerId="LiveId" clId="{D50F0924-5C5C-4416-BCF4-6E13CF36E258}" dt="2026-10-05T22:57:46.279" v="2852" actId="207"/>
          <ac:spMkLst>
            <pc:docMk/>
            <pc:sldMk cId="2523555154" sldId="269"/>
            <ac:spMk id="10" creationId="{4465E823-73CA-4CC6-A5B9-9E43ECC9C629}"/>
          </ac:spMkLst>
        </pc:spChg>
        <pc:picChg chg="ord">
          <ac:chgData name="Janelle Clendenon" userId="da17313139568148" providerId="LiveId" clId="{D50F0924-5C5C-4416-BCF4-6E13CF36E258}" dt="2026-10-05T18:46:33.376" v="727" actId="170"/>
          <ac:picMkLst>
            <pc:docMk/>
            <pc:sldMk cId="2523555154" sldId="269"/>
            <ac:picMk id="7" creationId="{952FB1C9-2877-4F50-B987-4D10C6C64D8D}"/>
          </ac:picMkLst>
        </pc:picChg>
      </pc:sldChg>
      <pc:sldChg chg="addSp delSp modSp mod">
        <pc:chgData name="Janelle Clendenon" userId="da17313139568148" providerId="LiveId" clId="{D50F0924-5C5C-4416-BCF4-6E13CF36E258}" dt="2026-10-05T19:02:18.674" v="844" actId="27636"/>
        <pc:sldMkLst>
          <pc:docMk/>
          <pc:sldMk cId="1092927510" sldId="270"/>
        </pc:sldMkLst>
        <pc:spChg chg="mod">
          <ac:chgData name="Janelle Clendenon" userId="da17313139568148" providerId="LiveId" clId="{D50F0924-5C5C-4416-BCF4-6E13CF36E258}" dt="2026-10-05T19:02:18.674" v="844" actId="27636"/>
          <ac:spMkLst>
            <pc:docMk/>
            <pc:sldMk cId="1092927510" sldId="270"/>
            <ac:spMk id="3" creationId="{121F484E-1762-4813-8140-9AEAE75092F9}"/>
          </ac:spMkLst>
        </pc:spChg>
        <pc:picChg chg="add mod">
          <ac:chgData name="Janelle Clendenon" userId="da17313139568148" providerId="LiveId" clId="{D50F0924-5C5C-4416-BCF4-6E13CF36E258}" dt="2026-10-05T18:57:56.713" v="826" actId="1076"/>
          <ac:picMkLst>
            <pc:docMk/>
            <pc:sldMk cId="1092927510" sldId="270"/>
            <ac:picMk id="4" creationId="{B829002A-7617-B213-D357-CD207BCA272A}"/>
          </ac:picMkLst>
        </pc:picChg>
        <pc:picChg chg="del">
          <ac:chgData name="Janelle Clendenon" userId="da17313139568148" providerId="LiveId" clId="{D50F0924-5C5C-4416-BCF4-6E13CF36E258}" dt="2026-10-05T18:55:35.159" v="811" actId="21"/>
          <ac:picMkLst>
            <pc:docMk/>
            <pc:sldMk cId="1092927510" sldId="270"/>
            <ac:picMk id="12" creationId="{6837E7AD-B416-4C35-81A4-37520A7D0CE9}"/>
          </ac:picMkLst>
        </pc:picChg>
      </pc:sldChg>
      <pc:sldChg chg="modSp mod">
        <pc:chgData name="Janelle Clendenon" userId="da17313139568148" providerId="LiveId" clId="{D50F0924-5C5C-4416-BCF4-6E13CF36E258}" dt="2026-10-05T18:45:54.621" v="723" actId="947"/>
        <pc:sldMkLst>
          <pc:docMk/>
          <pc:sldMk cId="1274150754" sldId="271"/>
        </pc:sldMkLst>
        <pc:spChg chg="mod">
          <ac:chgData name="Janelle Clendenon" userId="da17313139568148" providerId="LiveId" clId="{D50F0924-5C5C-4416-BCF4-6E13CF36E258}" dt="2026-10-05T18:45:54.621" v="723" actId="947"/>
          <ac:spMkLst>
            <pc:docMk/>
            <pc:sldMk cId="1274150754" sldId="271"/>
            <ac:spMk id="3" creationId="{121F484E-1762-4813-8140-9AEAE75092F9}"/>
          </ac:spMkLst>
        </pc:spChg>
      </pc:sldChg>
      <pc:sldChg chg="modSp mod addAnim delAnim modAnim">
        <pc:chgData name="Janelle Clendenon" userId="da17313139568148" providerId="LiveId" clId="{D50F0924-5C5C-4416-BCF4-6E13CF36E258}" dt="2026-10-05T19:04:47.920" v="863"/>
        <pc:sldMkLst>
          <pc:docMk/>
          <pc:sldMk cId="205415788" sldId="272"/>
        </pc:sldMkLst>
        <pc:spChg chg="mod">
          <ac:chgData name="Janelle Clendenon" userId="da17313139568148" providerId="LiveId" clId="{D50F0924-5C5C-4416-BCF4-6E13CF36E258}" dt="2026-10-05T19:04:04.268" v="859" actId="115"/>
          <ac:spMkLst>
            <pc:docMk/>
            <pc:sldMk cId="205415788" sldId="272"/>
            <ac:spMk id="7" creationId="{5AF0C2AF-CD68-4499-86EE-512F76DFBF3F}"/>
          </ac:spMkLst>
        </pc:spChg>
      </pc:sldChg>
      <pc:sldChg chg="modSp mod modAnim">
        <pc:chgData name="Janelle Clendenon" userId="da17313139568148" providerId="LiveId" clId="{D50F0924-5C5C-4416-BCF4-6E13CF36E258}" dt="2026-10-05T23:37:07.728" v="3361" actId="1076"/>
        <pc:sldMkLst>
          <pc:docMk/>
          <pc:sldMk cId="3932952663" sldId="273"/>
        </pc:sldMkLst>
        <pc:spChg chg="mod">
          <ac:chgData name="Janelle Clendenon" userId="da17313139568148" providerId="LiveId" clId="{D50F0924-5C5C-4416-BCF4-6E13CF36E258}" dt="2026-10-05T23:37:07.728" v="3361" actId="1076"/>
          <ac:spMkLst>
            <pc:docMk/>
            <pc:sldMk cId="3932952663" sldId="273"/>
            <ac:spMk id="8" creationId="{2B47CBBE-9B92-431A-BEA7-F92EBB1ED929}"/>
          </ac:spMkLst>
        </pc:spChg>
      </pc:sldChg>
      <pc:sldChg chg="modSp del mod">
        <pc:chgData name="Janelle Clendenon" userId="da17313139568148" providerId="LiveId" clId="{D50F0924-5C5C-4416-BCF4-6E13CF36E258}" dt="2026-10-05T19:07:47.236" v="889" actId="47"/>
        <pc:sldMkLst>
          <pc:docMk/>
          <pc:sldMk cId="1024292111" sldId="274"/>
        </pc:sldMkLst>
        <pc:spChg chg="mod">
          <ac:chgData name="Janelle Clendenon" userId="da17313139568148" providerId="LiveId" clId="{D50F0924-5C5C-4416-BCF4-6E13CF36E258}" dt="2026-10-05T17:50:33.345" v="0" actId="207"/>
          <ac:spMkLst>
            <pc:docMk/>
            <pc:sldMk cId="1024292111" sldId="274"/>
            <ac:spMk id="4" creationId="{7BECF290-BC1E-4F0C-90F7-5465958A9FCE}"/>
          </ac:spMkLst>
        </pc:spChg>
      </pc:sldChg>
      <pc:sldChg chg="del">
        <pc:chgData name="Janelle Clendenon" userId="da17313139568148" providerId="LiveId" clId="{D50F0924-5C5C-4416-BCF4-6E13CF36E258}" dt="2026-10-05T19:07:47.236" v="889" actId="47"/>
        <pc:sldMkLst>
          <pc:docMk/>
          <pc:sldMk cId="2743556895" sldId="275"/>
        </pc:sldMkLst>
      </pc:sldChg>
      <pc:sldChg chg="del">
        <pc:chgData name="Janelle Clendenon" userId="da17313139568148" providerId="LiveId" clId="{D50F0924-5C5C-4416-BCF4-6E13CF36E258}" dt="2026-10-05T19:07:47.236" v="889" actId="47"/>
        <pc:sldMkLst>
          <pc:docMk/>
          <pc:sldMk cId="4250439452" sldId="276"/>
        </pc:sldMkLst>
      </pc:sldChg>
      <pc:sldChg chg="del">
        <pc:chgData name="Janelle Clendenon" userId="da17313139568148" providerId="LiveId" clId="{D50F0924-5C5C-4416-BCF4-6E13CF36E258}" dt="2026-10-05T19:07:47.236" v="889" actId="47"/>
        <pc:sldMkLst>
          <pc:docMk/>
          <pc:sldMk cId="3577308753" sldId="277"/>
        </pc:sldMkLst>
      </pc:sldChg>
      <pc:sldChg chg="modSp del mod ord">
        <pc:chgData name="Janelle Clendenon" userId="da17313139568148" providerId="LiveId" clId="{D50F0924-5C5C-4416-BCF4-6E13CF36E258}" dt="2026-10-05T21:35:09.788" v="968" actId="2696"/>
        <pc:sldMkLst>
          <pc:docMk/>
          <pc:sldMk cId="335161390" sldId="278"/>
        </pc:sldMkLst>
        <pc:spChg chg="mod">
          <ac:chgData name="Janelle Clendenon" userId="da17313139568148" providerId="LiveId" clId="{D50F0924-5C5C-4416-BCF4-6E13CF36E258}" dt="2026-10-05T19:07:23.374" v="887" actId="207"/>
          <ac:spMkLst>
            <pc:docMk/>
            <pc:sldMk cId="335161390" sldId="278"/>
            <ac:spMk id="4" creationId="{7BECF290-BC1E-4F0C-90F7-5465958A9FCE}"/>
          </ac:spMkLst>
        </pc:spChg>
        <pc:picChg chg="mod">
          <ac:chgData name="Janelle Clendenon" userId="da17313139568148" providerId="LiveId" clId="{D50F0924-5C5C-4416-BCF4-6E13CF36E258}" dt="2026-10-05T19:07:25.585" v="888" actId="1076"/>
          <ac:picMkLst>
            <pc:docMk/>
            <pc:sldMk cId="335161390" sldId="278"/>
            <ac:picMk id="6" creationId="{A098E620-DC72-454D-AAA3-3B871A2777C7}"/>
          </ac:picMkLst>
        </pc:picChg>
      </pc:sldChg>
      <pc:sldChg chg="add setBg">
        <pc:chgData name="Janelle Clendenon" userId="da17313139568148" providerId="LiveId" clId="{D50F0924-5C5C-4416-BCF4-6E13CF36E258}" dt="2026-10-05T21:35:22.326" v="969"/>
        <pc:sldMkLst>
          <pc:docMk/>
          <pc:sldMk cId="3414094946" sldId="278"/>
        </pc:sldMkLst>
      </pc:sldChg>
      <pc:sldChg chg="del">
        <pc:chgData name="Janelle Clendenon" userId="da17313139568148" providerId="LiveId" clId="{D50F0924-5C5C-4416-BCF4-6E13CF36E258}" dt="2026-10-05T19:07:47.236" v="889" actId="47"/>
        <pc:sldMkLst>
          <pc:docMk/>
          <pc:sldMk cId="4020317284" sldId="279"/>
        </pc:sldMkLst>
      </pc:sldChg>
      <pc:sldChg chg="modSp mod ord">
        <pc:chgData name="Janelle Clendenon" userId="da17313139568148" providerId="LiveId" clId="{D50F0924-5C5C-4416-BCF4-6E13CF36E258}" dt="2026-10-05T19:08:12.359" v="893"/>
        <pc:sldMkLst>
          <pc:docMk/>
          <pc:sldMk cId="65808010" sldId="280"/>
        </pc:sldMkLst>
        <pc:spChg chg="mod">
          <ac:chgData name="Janelle Clendenon" userId="da17313139568148" providerId="LiveId" clId="{D50F0924-5C5C-4416-BCF4-6E13CF36E258}" dt="2026-10-05T19:05:17.276" v="871" actId="20577"/>
          <ac:spMkLst>
            <pc:docMk/>
            <pc:sldMk cId="65808010" sldId="280"/>
            <ac:spMk id="4" creationId="{C456D89F-2EF7-4868-93A8-B775BB269A70}"/>
          </ac:spMkLst>
        </pc:spChg>
        <pc:picChg chg="mod">
          <ac:chgData name="Janelle Clendenon" userId="da17313139568148" providerId="LiveId" clId="{D50F0924-5C5C-4416-BCF4-6E13CF36E258}" dt="2026-10-05T19:05:01.968" v="865" actId="1076"/>
          <ac:picMkLst>
            <pc:docMk/>
            <pc:sldMk cId="65808010" sldId="280"/>
            <ac:picMk id="9" creationId="{4C8E8047-2194-484F-A7C8-6E523AD74870}"/>
          </ac:picMkLst>
        </pc:picChg>
      </pc:sldChg>
      <pc:sldChg chg="del">
        <pc:chgData name="Janelle Clendenon" userId="da17313139568148" providerId="LiveId" clId="{D50F0924-5C5C-4416-BCF4-6E13CF36E258}" dt="2026-10-05T19:07:47.236" v="889" actId="47"/>
        <pc:sldMkLst>
          <pc:docMk/>
          <pc:sldMk cId="2100480639" sldId="281"/>
        </pc:sldMkLst>
      </pc:sldChg>
      <pc:sldChg chg="ord">
        <pc:chgData name="Janelle Clendenon" userId="da17313139568148" providerId="LiveId" clId="{D50F0924-5C5C-4416-BCF4-6E13CF36E258}" dt="2026-10-05T19:08:08.029" v="891"/>
        <pc:sldMkLst>
          <pc:docMk/>
          <pc:sldMk cId="1391715595" sldId="282"/>
        </pc:sldMkLst>
      </pc:sldChg>
      <pc:sldChg chg="ord">
        <pc:chgData name="Janelle Clendenon" userId="da17313139568148" providerId="LiveId" clId="{D50F0924-5C5C-4416-BCF4-6E13CF36E258}" dt="2026-10-05T19:09:53.977" v="901"/>
        <pc:sldMkLst>
          <pc:docMk/>
          <pc:sldMk cId="876752957" sldId="285"/>
        </pc:sldMkLst>
      </pc:sldChg>
      <pc:sldChg chg="modSp mod ord">
        <pc:chgData name="Janelle Clendenon" userId="da17313139568148" providerId="LiveId" clId="{D50F0924-5C5C-4416-BCF4-6E13CF36E258}" dt="2026-10-05T22:59:38.383" v="2854" actId="1076"/>
        <pc:sldMkLst>
          <pc:docMk/>
          <pc:sldMk cId="3697911186" sldId="291"/>
        </pc:sldMkLst>
        <pc:picChg chg="mod">
          <ac:chgData name="Janelle Clendenon" userId="da17313139568148" providerId="LiveId" clId="{D50F0924-5C5C-4416-BCF4-6E13CF36E258}" dt="2026-10-05T22:59:38.383" v="2854" actId="1076"/>
          <ac:picMkLst>
            <pc:docMk/>
            <pc:sldMk cId="3697911186" sldId="291"/>
            <ac:picMk id="4" creationId="{6781B044-5829-4A93-BB1E-BF86E70185D4}"/>
          </ac:picMkLst>
        </pc:picChg>
      </pc:sldChg>
      <pc:sldChg chg="ord">
        <pc:chgData name="Janelle Clendenon" userId="da17313139568148" providerId="LiveId" clId="{D50F0924-5C5C-4416-BCF4-6E13CF36E258}" dt="2026-10-05T19:08:25.049" v="895"/>
        <pc:sldMkLst>
          <pc:docMk/>
          <pc:sldMk cId="3820767786" sldId="292"/>
        </pc:sldMkLst>
      </pc:sldChg>
      <pc:sldChg chg="del">
        <pc:chgData name="Janelle Clendenon" userId="da17313139568148" providerId="LiveId" clId="{D50F0924-5C5C-4416-BCF4-6E13CF36E258}" dt="2026-10-05T21:34:04.273" v="902" actId="2696"/>
        <pc:sldMkLst>
          <pc:docMk/>
          <pc:sldMk cId="1149011496" sldId="295"/>
        </pc:sldMkLst>
      </pc:sldChg>
      <pc:sldChg chg="add setBg">
        <pc:chgData name="Janelle Clendenon" userId="da17313139568148" providerId="LiveId" clId="{D50F0924-5C5C-4416-BCF4-6E13CF36E258}" dt="2026-10-05T21:34:44.481" v="967"/>
        <pc:sldMkLst>
          <pc:docMk/>
          <pc:sldMk cId="2327919102" sldId="295"/>
        </pc:sldMkLst>
      </pc:sldChg>
      <pc:sldChg chg="addSp delSp modSp add mod delAnim">
        <pc:chgData name="Janelle Clendenon" userId="da17313139568148" providerId="LiveId" clId="{D50F0924-5C5C-4416-BCF4-6E13CF36E258}" dt="2026-10-05T22:54:44.095" v="2842" actId="33524"/>
        <pc:sldMkLst>
          <pc:docMk/>
          <pc:sldMk cId="1705553645" sldId="296"/>
        </pc:sldMkLst>
        <pc:spChg chg="mod">
          <ac:chgData name="Janelle Clendenon" userId="da17313139568148" providerId="LiveId" clId="{D50F0924-5C5C-4416-BCF4-6E13CF36E258}" dt="2026-10-05T22:54:44.095" v="2842" actId="33524"/>
          <ac:spMkLst>
            <pc:docMk/>
            <pc:sldMk cId="1705553645" sldId="296"/>
            <ac:spMk id="2" creationId="{70D0836D-4F18-A991-F3CE-CCA8338D6EA1}"/>
          </ac:spMkLst>
        </pc:spChg>
        <pc:spChg chg="mod">
          <ac:chgData name="Janelle Clendenon" userId="da17313139568148" providerId="LiveId" clId="{D50F0924-5C5C-4416-BCF4-6E13CF36E258}" dt="2026-10-05T18:15:34.763" v="417" actId="1076"/>
          <ac:spMkLst>
            <pc:docMk/>
            <pc:sldMk cId="1705553645" sldId="296"/>
            <ac:spMk id="3" creationId="{EE0499D3-3DBD-90BE-770C-51277A285848}"/>
          </ac:spMkLst>
        </pc:spChg>
        <pc:spChg chg="del">
          <ac:chgData name="Janelle Clendenon" userId="da17313139568148" providerId="LiveId" clId="{D50F0924-5C5C-4416-BCF4-6E13CF36E258}" dt="2026-10-05T18:06:21.566" v="391" actId="478"/>
          <ac:spMkLst>
            <pc:docMk/>
            <pc:sldMk cId="1705553645" sldId="296"/>
            <ac:spMk id="4" creationId="{1E584775-B611-7D6B-E91C-5233EBBD7C7B}"/>
          </ac:spMkLst>
        </pc:spChg>
        <pc:spChg chg="del">
          <ac:chgData name="Janelle Clendenon" userId="da17313139568148" providerId="LiveId" clId="{D50F0924-5C5C-4416-BCF4-6E13CF36E258}" dt="2026-10-05T18:06:17.348" v="388" actId="478"/>
          <ac:spMkLst>
            <pc:docMk/>
            <pc:sldMk cId="1705553645" sldId="296"/>
            <ac:spMk id="8" creationId="{56E695D1-D95F-623D-BF4C-DBF3BE53C533}"/>
          </ac:spMkLst>
        </pc:spChg>
        <pc:spChg chg="del mod">
          <ac:chgData name="Janelle Clendenon" userId="da17313139568148" providerId="LiveId" clId="{D50F0924-5C5C-4416-BCF4-6E13CF36E258}" dt="2026-10-05T18:06:19.196" v="389" actId="478"/>
          <ac:spMkLst>
            <pc:docMk/>
            <pc:sldMk cId="1705553645" sldId="296"/>
            <ac:spMk id="9" creationId="{552B29E9-F67E-F066-D37C-2D806A23854B}"/>
          </ac:spMkLst>
        </pc:spChg>
        <pc:spChg chg="add del mod">
          <ac:chgData name="Janelle Clendenon" userId="da17313139568148" providerId="LiveId" clId="{D50F0924-5C5C-4416-BCF4-6E13CF36E258}" dt="2026-10-05T18:06:25.668" v="393" actId="478"/>
          <ac:spMkLst>
            <pc:docMk/>
            <pc:sldMk cId="1705553645" sldId="296"/>
            <ac:spMk id="10" creationId="{1621DC74-290C-5AA4-C95C-88D574E621B7}"/>
          </ac:spMkLst>
        </pc:spChg>
        <pc:spChg chg="del">
          <ac:chgData name="Janelle Clendenon" userId="da17313139568148" providerId="LiveId" clId="{D50F0924-5C5C-4416-BCF4-6E13CF36E258}" dt="2026-10-05T18:06:20.530" v="390" actId="478"/>
          <ac:spMkLst>
            <pc:docMk/>
            <pc:sldMk cId="1705553645" sldId="296"/>
            <ac:spMk id="11" creationId="{73B22935-C29B-44E5-B44C-3CBB9F889DF8}"/>
          </ac:spMkLst>
        </pc:spChg>
        <pc:spChg chg="add del mod">
          <ac:chgData name="Janelle Clendenon" userId="da17313139568148" providerId="LiveId" clId="{D50F0924-5C5C-4416-BCF4-6E13CF36E258}" dt="2026-10-05T18:13:52.004" v="405" actId="478"/>
          <ac:spMkLst>
            <pc:docMk/>
            <pc:sldMk cId="1705553645" sldId="296"/>
            <ac:spMk id="15" creationId="{C29BC4FB-1C06-4DBE-84CB-EF41A64A6024}"/>
          </ac:spMkLst>
        </pc:spChg>
        <pc:spChg chg="mod">
          <ac:chgData name="Janelle Clendenon" userId="da17313139568148" providerId="LiveId" clId="{D50F0924-5C5C-4416-BCF4-6E13CF36E258}" dt="2026-10-05T18:41:38.188" v="704"/>
          <ac:spMkLst>
            <pc:docMk/>
            <pc:sldMk cId="1705553645" sldId="296"/>
            <ac:spMk id="18" creationId="{6BF72DBC-5D9B-D356-950D-6AC17B6E053D}"/>
          </ac:spMkLst>
        </pc:spChg>
        <pc:spChg chg="mod">
          <ac:chgData name="Janelle Clendenon" userId="da17313139568148" providerId="LiveId" clId="{D50F0924-5C5C-4416-BCF4-6E13CF36E258}" dt="2026-10-05T18:41:38.188" v="704"/>
          <ac:spMkLst>
            <pc:docMk/>
            <pc:sldMk cId="1705553645" sldId="296"/>
            <ac:spMk id="21" creationId="{90C5E311-BD8F-E52C-E04D-A768DF531A48}"/>
          </ac:spMkLst>
        </pc:spChg>
        <pc:spChg chg="mod">
          <ac:chgData name="Janelle Clendenon" userId="da17313139568148" providerId="LiveId" clId="{D50F0924-5C5C-4416-BCF4-6E13CF36E258}" dt="2026-10-05T18:41:38.188" v="704"/>
          <ac:spMkLst>
            <pc:docMk/>
            <pc:sldMk cId="1705553645" sldId="296"/>
            <ac:spMk id="22" creationId="{F4D9049E-3CCB-A262-0657-4760C53DE6FA}"/>
          </ac:spMkLst>
        </pc:spChg>
        <pc:spChg chg="mod">
          <ac:chgData name="Janelle Clendenon" userId="da17313139568148" providerId="LiveId" clId="{D50F0924-5C5C-4416-BCF4-6E13CF36E258}" dt="2026-10-05T18:41:38.188" v="704"/>
          <ac:spMkLst>
            <pc:docMk/>
            <pc:sldMk cId="1705553645" sldId="296"/>
            <ac:spMk id="23" creationId="{AD776FA6-2566-88E4-6A95-32CC669A23AD}"/>
          </ac:spMkLst>
        </pc:spChg>
        <pc:spChg chg="mod">
          <ac:chgData name="Janelle Clendenon" userId="da17313139568148" providerId="LiveId" clId="{D50F0924-5C5C-4416-BCF4-6E13CF36E258}" dt="2026-10-05T18:41:38.188" v="704"/>
          <ac:spMkLst>
            <pc:docMk/>
            <pc:sldMk cId="1705553645" sldId="296"/>
            <ac:spMk id="24" creationId="{A061E16C-B389-A564-D0E8-28EE2AA06413}"/>
          </ac:spMkLst>
        </pc:spChg>
        <pc:spChg chg="mod">
          <ac:chgData name="Janelle Clendenon" userId="da17313139568148" providerId="LiveId" clId="{D50F0924-5C5C-4416-BCF4-6E13CF36E258}" dt="2026-10-05T18:41:38.188" v="704"/>
          <ac:spMkLst>
            <pc:docMk/>
            <pc:sldMk cId="1705553645" sldId="296"/>
            <ac:spMk id="25" creationId="{CD39D566-B541-49C2-A4DC-6E0F25C0F891}"/>
          </ac:spMkLst>
        </pc:spChg>
        <pc:spChg chg="mod">
          <ac:chgData name="Janelle Clendenon" userId="da17313139568148" providerId="LiveId" clId="{D50F0924-5C5C-4416-BCF4-6E13CF36E258}" dt="2026-10-05T18:41:38.188" v="704"/>
          <ac:spMkLst>
            <pc:docMk/>
            <pc:sldMk cId="1705553645" sldId="296"/>
            <ac:spMk id="26" creationId="{C5DBA57F-46D5-5871-D2DB-F7251751DEC1}"/>
          </ac:spMkLst>
        </pc:spChg>
        <pc:spChg chg="mod">
          <ac:chgData name="Janelle Clendenon" userId="da17313139568148" providerId="LiveId" clId="{D50F0924-5C5C-4416-BCF4-6E13CF36E258}" dt="2026-10-05T18:41:38.188" v="704"/>
          <ac:spMkLst>
            <pc:docMk/>
            <pc:sldMk cId="1705553645" sldId="296"/>
            <ac:spMk id="27" creationId="{E8280EE7-AE0F-F5D3-1D12-35E22EAA1E6D}"/>
          </ac:spMkLst>
        </pc:spChg>
        <pc:spChg chg="add mod">
          <ac:chgData name="Janelle Clendenon" userId="da17313139568148" providerId="LiveId" clId="{D50F0924-5C5C-4416-BCF4-6E13CF36E258}" dt="2026-10-05T18:41:43.096" v="705" actId="1076"/>
          <ac:spMkLst>
            <pc:docMk/>
            <pc:sldMk cId="1705553645" sldId="296"/>
            <ac:spMk id="28" creationId="{336449F7-1152-B733-62A5-6733638B8EA6}"/>
          </ac:spMkLst>
        </pc:spChg>
        <pc:grpChg chg="mod">
          <ac:chgData name="Janelle Clendenon" userId="da17313139568148" providerId="LiveId" clId="{D50F0924-5C5C-4416-BCF4-6E13CF36E258}" dt="2026-10-05T18:41:43.096" v="705" actId="1076"/>
          <ac:grpSpMkLst>
            <pc:docMk/>
            <pc:sldMk cId="1705553645" sldId="296"/>
            <ac:grpSpMk id="17" creationId="{4EBA4547-E7DB-A87B-0B2E-C2B9DFB31B2D}"/>
          </ac:grpSpMkLst>
        </pc:grpChg>
        <pc:grpChg chg="mod">
          <ac:chgData name="Janelle Clendenon" userId="da17313139568148" providerId="LiveId" clId="{D50F0924-5C5C-4416-BCF4-6E13CF36E258}" dt="2026-10-05T18:41:38.188" v="704"/>
          <ac:grpSpMkLst>
            <pc:docMk/>
            <pc:sldMk cId="1705553645" sldId="296"/>
            <ac:grpSpMk id="20" creationId="{6030667C-2781-E442-9F25-494ADE020EAE}"/>
          </ac:grpSpMkLst>
        </pc:grpChg>
        <pc:picChg chg="del">
          <ac:chgData name="Janelle Clendenon" userId="da17313139568148" providerId="LiveId" clId="{D50F0924-5C5C-4416-BCF4-6E13CF36E258}" dt="2026-10-05T18:06:23.724" v="392" actId="478"/>
          <ac:picMkLst>
            <pc:docMk/>
            <pc:sldMk cId="1705553645" sldId="296"/>
            <ac:picMk id="7" creationId="{A8E4865C-0D9B-1704-262C-74CF33AEA0BE}"/>
          </ac:picMkLst>
        </pc:picChg>
        <pc:picChg chg="add mod">
          <ac:chgData name="Janelle Clendenon" userId="da17313139568148" providerId="LiveId" clId="{D50F0924-5C5C-4416-BCF4-6E13CF36E258}" dt="2026-10-05T18:15:13.090" v="410" actId="1076"/>
          <ac:picMkLst>
            <pc:docMk/>
            <pc:sldMk cId="1705553645" sldId="296"/>
            <ac:picMk id="12" creationId="{8ED1EE47-849C-936D-00B6-CF3651E065C0}"/>
          </ac:picMkLst>
        </pc:picChg>
        <pc:picChg chg="add del mod ord">
          <ac:chgData name="Janelle Clendenon" userId="da17313139568148" providerId="LiveId" clId="{D50F0924-5C5C-4416-BCF4-6E13CF36E258}" dt="2026-10-05T18:11:10.807" v="404" actId="478"/>
          <ac:picMkLst>
            <pc:docMk/>
            <pc:sldMk cId="1705553645" sldId="296"/>
            <ac:picMk id="13" creationId="{8623C0D5-4FF8-229B-6219-012A402CF034}"/>
          </ac:picMkLst>
        </pc:picChg>
        <pc:picChg chg="add mod">
          <ac:chgData name="Janelle Clendenon" userId="da17313139568148" providerId="LiveId" clId="{D50F0924-5C5C-4416-BCF4-6E13CF36E258}" dt="2026-10-05T18:15:30.524" v="416" actId="14100"/>
          <ac:picMkLst>
            <pc:docMk/>
            <pc:sldMk cId="1705553645" sldId="296"/>
            <ac:picMk id="16" creationId="{5691E429-63BF-0CF4-728C-3BF444EF85C1}"/>
          </ac:picMkLst>
        </pc:picChg>
      </pc:sldChg>
      <pc:sldChg chg="addSp delSp modSp add mod addAnim delAnim modAnim">
        <pc:chgData name="Janelle Clendenon" userId="da17313139568148" providerId="LiveId" clId="{D50F0924-5C5C-4416-BCF4-6E13CF36E258}" dt="2026-10-05T23:35:47.889" v="3305" actId="1076"/>
        <pc:sldMkLst>
          <pc:docMk/>
          <pc:sldMk cId="2440644792" sldId="297"/>
        </pc:sldMkLst>
        <pc:spChg chg="mod">
          <ac:chgData name="Janelle Clendenon" userId="da17313139568148" providerId="LiveId" clId="{D50F0924-5C5C-4416-BCF4-6E13CF36E258}" dt="2026-10-05T23:29:52.241" v="2936" actId="20577"/>
          <ac:spMkLst>
            <pc:docMk/>
            <pc:sldMk cId="2440644792" sldId="297"/>
            <ac:spMk id="2" creationId="{0F9A2B7F-DD87-9DD7-B3A9-D3065DC2D7BA}"/>
          </ac:spMkLst>
        </pc:spChg>
        <pc:spChg chg="mod">
          <ac:chgData name="Janelle Clendenon" userId="da17313139568148" providerId="LiveId" clId="{D50F0924-5C5C-4416-BCF4-6E13CF36E258}" dt="2026-10-05T23:35:46.381" v="3304" actId="20577"/>
          <ac:spMkLst>
            <pc:docMk/>
            <pc:sldMk cId="2440644792" sldId="297"/>
            <ac:spMk id="3" creationId="{1268C671-5BD6-E883-1A48-EC4334165F0E}"/>
          </ac:spMkLst>
        </pc:spChg>
        <pc:spChg chg="add del mod">
          <ac:chgData name="Janelle Clendenon" userId="da17313139568148" providerId="LiveId" clId="{D50F0924-5C5C-4416-BCF4-6E13CF36E258}" dt="2026-10-05T18:32:26.655" v="574" actId="478"/>
          <ac:spMkLst>
            <pc:docMk/>
            <pc:sldMk cId="2440644792" sldId="297"/>
            <ac:spMk id="8" creationId="{C90846B4-9E6C-594A-53EB-A500A5866DD5}"/>
          </ac:spMkLst>
        </pc:spChg>
        <pc:spChg chg="add del mod">
          <ac:chgData name="Janelle Clendenon" userId="da17313139568148" providerId="LiveId" clId="{D50F0924-5C5C-4416-BCF4-6E13CF36E258}" dt="2026-10-05T23:29:40.113" v="2924" actId="478"/>
          <ac:spMkLst>
            <pc:docMk/>
            <pc:sldMk cId="2440644792" sldId="297"/>
            <ac:spMk id="12" creationId="{2D8D515F-6962-5A6F-1723-07745B9394AA}"/>
          </ac:spMkLst>
        </pc:spChg>
        <pc:spChg chg="add del mod">
          <ac:chgData name="Janelle Clendenon" userId="da17313139568148" providerId="LiveId" clId="{D50F0924-5C5C-4416-BCF4-6E13CF36E258}" dt="2026-10-05T23:29:42.125" v="2926" actId="478"/>
          <ac:spMkLst>
            <pc:docMk/>
            <pc:sldMk cId="2440644792" sldId="297"/>
            <ac:spMk id="14" creationId="{E80245B5-15EA-844E-A56C-B08B45D0AD22}"/>
          </ac:spMkLst>
        </pc:spChg>
        <pc:spChg chg="add del mod">
          <ac:chgData name="Janelle Clendenon" userId="da17313139568148" providerId="LiveId" clId="{D50F0924-5C5C-4416-BCF4-6E13CF36E258}" dt="2026-10-05T23:29:38.016" v="2923" actId="478"/>
          <ac:spMkLst>
            <pc:docMk/>
            <pc:sldMk cId="2440644792" sldId="297"/>
            <ac:spMk id="16" creationId="{AFBD2D6D-FC43-A561-7EBD-12C7A25C4419}"/>
          </ac:spMkLst>
        </pc:spChg>
        <pc:picChg chg="mod">
          <ac:chgData name="Janelle Clendenon" userId="da17313139568148" providerId="LiveId" clId="{D50F0924-5C5C-4416-BCF4-6E13CF36E258}" dt="2026-10-05T23:35:47.889" v="3305" actId="1076"/>
          <ac:picMkLst>
            <pc:docMk/>
            <pc:sldMk cId="2440644792" sldId="297"/>
            <ac:picMk id="5" creationId="{B43E7743-9F6A-668D-620D-E955FCA1D656}"/>
          </ac:picMkLst>
        </pc:picChg>
        <pc:picChg chg="del">
          <ac:chgData name="Janelle Clendenon" userId="da17313139568148" providerId="LiveId" clId="{D50F0924-5C5C-4416-BCF4-6E13CF36E258}" dt="2026-10-05T18:18:04.718" v="426" actId="478"/>
          <ac:picMkLst>
            <pc:docMk/>
            <pc:sldMk cId="2440644792" sldId="297"/>
            <ac:picMk id="6" creationId="{0E8F26B8-C3FA-73A3-BC65-83C9327F75A8}"/>
          </ac:picMkLst>
        </pc:picChg>
        <pc:picChg chg="del">
          <ac:chgData name="Janelle Clendenon" userId="da17313139568148" providerId="LiveId" clId="{D50F0924-5C5C-4416-BCF4-6E13CF36E258}" dt="2026-10-05T18:18:05.526" v="427" actId="478"/>
          <ac:picMkLst>
            <pc:docMk/>
            <pc:sldMk cId="2440644792" sldId="297"/>
            <ac:picMk id="7" creationId="{AA534BE6-546B-B04F-CF05-0F13D92B1518}"/>
          </ac:picMkLst>
        </pc:picChg>
        <pc:picChg chg="del mod">
          <ac:chgData name="Janelle Clendenon" userId="da17313139568148" providerId="LiveId" clId="{D50F0924-5C5C-4416-BCF4-6E13CF36E258}" dt="2026-10-05T18:32:30.717" v="576" actId="478"/>
          <ac:picMkLst>
            <pc:docMk/>
            <pc:sldMk cId="2440644792" sldId="297"/>
            <ac:picMk id="9" creationId="{A24B357A-233C-52BF-818D-056529074F71}"/>
          </ac:picMkLst>
        </pc:picChg>
        <pc:picChg chg="add del mod">
          <ac:chgData name="Janelle Clendenon" userId="da17313139568148" providerId="LiveId" clId="{D50F0924-5C5C-4416-BCF4-6E13CF36E258}" dt="2026-10-05T23:29:40.942" v="2925" actId="478"/>
          <ac:picMkLst>
            <pc:docMk/>
            <pc:sldMk cId="2440644792" sldId="297"/>
            <ac:picMk id="10" creationId="{83BF08B0-A54E-16B8-2832-5E704B9F546E}"/>
          </ac:picMkLst>
        </pc:picChg>
      </pc:sldChg>
      <pc:sldChg chg="addSp delSp modSp add mod delAnim">
        <pc:chgData name="Janelle Clendenon" userId="da17313139568148" providerId="LiveId" clId="{D50F0924-5C5C-4416-BCF4-6E13CF36E258}" dt="2026-10-05T18:39:17.677" v="699" actId="1076"/>
        <pc:sldMkLst>
          <pc:docMk/>
          <pc:sldMk cId="2157677147" sldId="298"/>
        </pc:sldMkLst>
        <pc:spChg chg="mod">
          <ac:chgData name="Janelle Clendenon" userId="da17313139568148" providerId="LiveId" clId="{D50F0924-5C5C-4416-BCF4-6E13CF36E258}" dt="2026-10-05T18:36:28.511" v="660" actId="20577"/>
          <ac:spMkLst>
            <pc:docMk/>
            <pc:sldMk cId="2157677147" sldId="298"/>
            <ac:spMk id="2" creationId="{993139C2-FC80-808E-87E1-EBD2AA39D36C}"/>
          </ac:spMkLst>
        </pc:spChg>
        <pc:spChg chg="del">
          <ac:chgData name="Janelle Clendenon" userId="da17313139568148" providerId="LiveId" clId="{D50F0924-5C5C-4416-BCF4-6E13CF36E258}" dt="2026-10-05T18:36:35.439" v="662" actId="478"/>
          <ac:spMkLst>
            <pc:docMk/>
            <pc:sldMk cId="2157677147" sldId="298"/>
            <ac:spMk id="3" creationId="{603CEDB1-96B2-6E7E-8A9F-5CF9BB63A4BB}"/>
          </ac:spMkLst>
        </pc:spChg>
        <pc:spChg chg="add del mod">
          <ac:chgData name="Janelle Clendenon" userId="da17313139568148" providerId="LiveId" clId="{D50F0924-5C5C-4416-BCF4-6E13CF36E258}" dt="2026-10-05T18:36:48.524" v="667" actId="478"/>
          <ac:spMkLst>
            <pc:docMk/>
            <pc:sldMk cId="2157677147" sldId="298"/>
            <ac:spMk id="6" creationId="{9E790476-E859-91E4-B7C9-E0F6534DE000}"/>
          </ac:spMkLst>
        </pc:spChg>
        <pc:spChg chg="add del mod">
          <ac:chgData name="Janelle Clendenon" userId="da17313139568148" providerId="LiveId" clId="{D50F0924-5C5C-4416-BCF4-6E13CF36E258}" dt="2026-10-05T18:36:40.017" v="663" actId="478"/>
          <ac:spMkLst>
            <pc:docMk/>
            <pc:sldMk cId="2157677147" sldId="298"/>
            <ac:spMk id="19" creationId="{5BAC105F-0260-7DA0-DD3F-BBE66D39AB1F}"/>
          </ac:spMkLst>
        </pc:spChg>
        <pc:spChg chg="del mod">
          <ac:chgData name="Janelle Clendenon" userId="da17313139568148" providerId="LiveId" clId="{D50F0924-5C5C-4416-BCF4-6E13CF36E258}" dt="2026-10-05T18:36:53.842" v="670" actId="478"/>
          <ac:spMkLst>
            <pc:docMk/>
            <pc:sldMk cId="2157677147" sldId="298"/>
            <ac:spMk id="23" creationId="{DB328521-9E5F-60B6-ABC3-2E181897B27D}"/>
          </ac:spMkLst>
        </pc:spChg>
        <pc:spChg chg="add mod">
          <ac:chgData name="Janelle Clendenon" userId="da17313139568148" providerId="LiveId" clId="{D50F0924-5C5C-4416-BCF4-6E13CF36E258}" dt="2026-10-05T18:38:28.942" v="693" actId="164"/>
          <ac:spMkLst>
            <pc:docMk/>
            <pc:sldMk cId="2157677147" sldId="298"/>
            <ac:spMk id="26" creationId="{4FFAA103-A7C6-B012-D1B8-CFE5A4E22A87}"/>
          </ac:spMkLst>
        </pc:spChg>
        <pc:grpChg chg="del">
          <ac:chgData name="Janelle Clendenon" userId="da17313139568148" providerId="LiveId" clId="{D50F0924-5C5C-4416-BCF4-6E13CF36E258}" dt="2026-10-05T18:36:50.831" v="668" actId="478"/>
          <ac:grpSpMkLst>
            <pc:docMk/>
            <pc:sldMk cId="2157677147" sldId="298"/>
            <ac:grpSpMk id="21" creationId="{04ACDB5E-B456-0968-5B5B-95CAF9DEC040}"/>
          </ac:grpSpMkLst>
        </pc:grpChg>
        <pc:grpChg chg="add mod">
          <ac:chgData name="Janelle Clendenon" userId="da17313139568148" providerId="LiveId" clId="{D50F0924-5C5C-4416-BCF4-6E13CF36E258}" dt="2026-10-05T18:38:31.695" v="694" actId="1076"/>
          <ac:grpSpMkLst>
            <pc:docMk/>
            <pc:sldMk cId="2157677147" sldId="298"/>
            <ac:grpSpMk id="27" creationId="{D6EB2808-A2B4-A5AE-B037-C8127C0486D9}"/>
          </ac:grpSpMkLst>
        </pc:grpChg>
        <pc:picChg chg="del">
          <ac:chgData name="Janelle Clendenon" userId="da17313139568148" providerId="LiveId" clId="{D50F0924-5C5C-4416-BCF4-6E13CF36E258}" dt="2026-10-05T18:36:31.411" v="661" actId="478"/>
          <ac:picMkLst>
            <pc:docMk/>
            <pc:sldMk cId="2157677147" sldId="298"/>
            <ac:picMk id="7" creationId="{EC93E9AA-A531-6080-D858-1C00010F49DA}"/>
          </ac:picMkLst>
        </pc:picChg>
        <pc:picChg chg="del">
          <ac:chgData name="Janelle Clendenon" userId="da17313139568148" providerId="LiveId" clId="{D50F0924-5C5C-4416-BCF4-6E13CF36E258}" dt="2026-10-05T18:36:41.735" v="664" actId="478"/>
          <ac:picMkLst>
            <pc:docMk/>
            <pc:sldMk cId="2157677147" sldId="298"/>
            <ac:picMk id="9" creationId="{C61E1C05-1FA6-74CE-835A-136CE229F4A6}"/>
          </ac:picMkLst>
        </pc:picChg>
        <pc:picChg chg="add mod">
          <ac:chgData name="Janelle Clendenon" userId="da17313139568148" providerId="LiveId" clId="{D50F0924-5C5C-4416-BCF4-6E13CF36E258}" dt="2026-10-05T18:38:28.942" v="693" actId="164"/>
          <ac:picMkLst>
            <pc:docMk/>
            <pc:sldMk cId="2157677147" sldId="298"/>
            <ac:picMk id="24" creationId="{5BC7E385-361B-FFCD-5440-8F1864FC76DD}"/>
          </ac:picMkLst>
        </pc:picChg>
        <pc:picChg chg="add mod">
          <ac:chgData name="Janelle Clendenon" userId="da17313139568148" providerId="LiveId" clId="{D50F0924-5C5C-4416-BCF4-6E13CF36E258}" dt="2026-10-05T18:39:17.677" v="699" actId="1076"/>
          <ac:picMkLst>
            <pc:docMk/>
            <pc:sldMk cId="2157677147" sldId="298"/>
            <ac:picMk id="28" creationId="{67558048-3752-97A7-7077-B728F93E4139}"/>
          </ac:picMkLst>
        </pc:picChg>
        <pc:cxnChg chg="del">
          <ac:chgData name="Janelle Clendenon" userId="da17313139568148" providerId="LiveId" clId="{D50F0924-5C5C-4416-BCF4-6E13CF36E258}" dt="2026-10-05T18:36:44.384" v="665" actId="478"/>
          <ac:cxnSpMkLst>
            <pc:docMk/>
            <pc:sldMk cId="2157677147" sldId="298"/>
            <ac:cxnSpMk id="25" creationId="{B232BF55-C95D-1CDC-7BA0-28B6B9F812D5}"/>
          </ac:cxnSpMkLst>
        </pc:cxnChg>
        <pc:cxnChg chg="del">
          <ac:chgData name="Janelle Clendenon" userId="da17313139568148" providerId="LiveId" clId="{D50F0924-5C5C-4416-BCF4-6E13CF36E258}" dt="2026-10-05T18:36:46.114" v="666" actId="478"/>
          <ac:cxnSpMkLst>
            <pc:docMk/>
            <pc:sldMk cId="2157677147" sldId="298"/>
            <ac:cxnSpMk id="30" creationId="{266FB6E0-2D49-F9E7-0992-56C893B9CD2C}"/>
          </ac:cxnSpMkLst>
        </pc:cxnChg>
      </pc:sldChg>
      <pc:sldChg chg="addSp delSp modSp add mod">
        <pc:chgData name="Janelle Clendenon" userId="da17313139568148" providerId="LiveId" clId="{D50F0924-5C5C-4416-BCF4-6E13CF36E258}" dt="2026-10-05T18:56:04.799" v="820" actId="1076"/>
        <pc:sldMkLst>
          <pc:docMk/>
          <pc:sldMk cId="3529940745" sldId="299"/>
        </pc:sldMkLst>
        <pc:spChg chg="mod">
          <ac:chgData name="Janelle Clendenon" userId="da17313139568148" providerId="LiveId" clId="{D50F0924-5C5C-4416-BCF4-6E13CF36E258}" dt="2026-10-05T18:55:07.117" v="803" actId="20577"/>
          <ac:spMkLst>
            <pc:docMk/>
            <pc:sldMk cId="3529940745" sldId="299"/>
            <ac:spMk id="2" creationId="{20F5298A-FC55-C001-AC0E-E3668A8AA4FC}"/>
          </ac:spMkLst>
        </pc:spChg>
        <pc:spChg chg="mod">
          <ac:chgData name="Janelle Clendenon" userId="da17313139568148" providerId="LiveId" clId="{D50F0924-5C5C-4416-BCF4-6E13CF36E258}" dt="2026-10-05T18:55:55.391" v="819" actId="27636"/>
          <ac:spMkLst>
            <pc:docMk/>
            <pc:sldMk cId="3529940745" sldId="299"/>
            <ac:spMk id="3" creationId="{17CB3E16-2DE6-06D3-3325-43AE22FDA5A4}"/>
          </ac:spMkLst>
        </pc:spChg>
        <pc:picChg chg="add mod">
          <ac:chgData name="Janelle Clendenon" userId="da17313139568148" providerId="LiveId" clId="{D50F0924-5C5C-4416-BCF4-6E13CF36E258}" dt="2026-10-05T18:55:30.183" v="810" actId="1076"/>
          <ac:picMkLst>
            <pc:docMk/>
            <pc:sldMk cId="3529940745" sldId="299"/>
            <ac:picMk id="6" creationId="{551714B3-5B9C-B7C9-553D-68D673B882D0}"/>
          </ac:picMkLst>
        </pc:picChg>
        <pc:picChg chg="add mod">
          <ac:chgData name="Janelle Clendenon" userId="da17313139568148" providerId="LiveId" clId="{D50F0924-5C5C-4416-BCF4-6E13CF36E258}" dt="2026-10-05T18:56:04.799" v="820" actId="1076"/>
          <ac:picMkLst>
            <pc:docMk/>
            <pc:sldMk cId="3529940745" sldId="299"/>
            <ac:picMk id="8" creationId="{127C4A16-F5FB-2AFB-C280-A2C1F0FC58E5}"/>
          </ac:picMkLst>
        </pc:picChg>
        <pc:picChg chg="del">
          <ac:chgData name="Janelle Clendenon" userId="da17313139568148" providerId="LiveId" clId="{D50F0924-5C5C-4416-BCF4-6E13CF36E258}" dt="2026-10-05T18:55:09.782" v="804" actId="478"/>
          <ac:picMkLst>
            <pc:docMk/>
            <pc:sldMk cId="3529940745" sldId="299"/>
            <ac:picMk id="12" creationId="{F666A2B8-BFA1-CA37-2FBF-69FC4B8DDDAE}"/>
          </ac:picMkLst>
        </pc:picChg>
      </pc:sldChg>
      <pc:sldChg chg="addSp delSp modSp add mod">
        <pc:chgData name="Janelle Clendenon" userId="da17313139568148" providerId="LiveId" clId="{D50F0924-5C5C-4416-BCF4-6E13CF36E258}" dt="2026-10-05T19:01:48.241" v="838" actId="1076"/>
        <pc:sldMkLst>
          <pc:docMk/>
          <pc:sldMk cId="3275717882" sldId="300"/>
        </pc:sldMkLst>
        <pc:spChg chg="mod">
          <ac:chgData name="Janelle Clendenon" userId="da17313139568148" providerId="LiveId" clId="{D50F0924-5C5C-4416-BCF4-6E13CF36E258}" dt="2026-10-05T19:01:48.241" v="838" actId="1076"/>
          <ac:spMkLst>
            <pc:docMk/>
            <pc:sldMk cId="3275717882" sldId="300"/>
            <ac:spMk id="3" creationId="{8EB714B9-A915-17AD-D7E5-658424C6D67E}"/>
          </ac:spMkLst>
        </pc:spChg>
        <pc:picChg chg="del">
          <ac:chgData name="Janelle Clendenon" userId="da17313139568148" providerId="LiveId" clId="{D50F0924-5C5C-4416-BCF4-6E13CF36E258}" dt="2026-10-05T19:01:19.994" v="828" actId="478"/>
          <ac:picMkLst>
            <pc:docMk/>
            <pc:sldMk cId="3275717882" sldId="300"/>
            <ac:picMk id="4" creationId="{AC70B7C7-0D61-00B1-D13C-14FF41B8A593}"/>
          </ac:picMkLst>
        </pc:picChg>
        <pc:picChg chg="add mod">
          <ac:chgData name="Janelle Clendenon" userId="da17313139568148" providerId="LiveId" clId="{D50F0924-5C5C-4416-BCF4-6E13CF36E258}" dt="2026-10-05T19:01:24.940" v="831" actId="1076"/>
          <ac:picMkLst>
            <pc:docMk/>
            <pc:sldMk cId="3275717882" sldId="300"/>
            <ac:picMk id="6" creationId="{6C8455EB-2C1C-0C58-F6DB-8A8674106F5D}"/>
          </ac:picMkLst>
        </pc:picChg>
      </pc:sldChg>
      <pc:sldChg chg="addSp modSp new mod">
        <pc:chgData name="Janelle Clendenon" userId="da17313139568148" providerId="LiveId" clId="{D50F0924-5C5C-4416-BCF4-6E13CF36E258}" dt="2026-10-05T19:06:26.244" v="882" actId="1076"/>
        <pc:sldMkLst>
          <pc:docMk/>
          <pc:sldMk cId="4142899730" sldId="301"/>
        </pc:sldMkLst>
        <pc:spChg chg="mod">
          <ac:chgData name="Janelle Clendenon" userId="da17313139568148" providerId="LiveId" clId="{D50F0924-5C5C-4416-BCF4-6E13CF36E258}" dt="2026-10-05T19:06:10.563" v="879" actId="20577"/>
          <ac:spMkLst>
            <pc:docMk/>
            <pc:sldMk cId="4142899730" sldId="301"/>
            <ac:spMk id="2" creationId="{DFD9D198-522C-D3BB-38C5-DA1A04198040}"/>
          </ac:spMkLst>
        </pc:spChg>
        <pc:picChg chg="add mod">
          <ac:chgData name="Janelle Clendenon" userId="da17313139568148" providerId="LiveId" clId="{D50F0924-5C5C-4416-BCF4-6E13CF36E258}" dt="2026-10-05T19:06:26.244" v="882" actId="1076"/>
          <ac:picMkLst>
            <pc:docMk/>
            <pc:sldMk cId="4142899730" sldId="301"/>
            <ac:picMk id="4" creationId="{3859DE25-B1A8-0DCE-558B-A03EF44F44C9}"/>
          </ac:picMkLst>
        </pc:picChg>
      </pc:sldChg>
      <pc:sldChg chg="modSp new mod">
        <pc:chgData name="Janelle Clendenon" userId="da17313139568148" providerId="LiveId" clId="{D50F0924-5C5C-4416-BCF4-6E13CF36E258}" dt="2026-10-05T21:34:39.877" v="966" actId="1076"/>
        <pc:sldMkLst>
          <pc:docMk/>
          <pc:sldMk cId="1033057172" sldId="302"/>
        </pc:sldMkLst>
        <pc:spChg chg="mod">
          <ac:chgData name="Janelle Clendenon" userId="da17313139568148" providerId="LiveId" clId="{D50F0924-5C5C-4416-BCF4-6E13CF36E258}" dt="2026-10-05T21:34:39.877" v="966" actId="1076"/>
          <ac:spMkLst>
            <pc:docMk/>
            <pc:sldMk cId="1033057172" sldId="302"/>
            <ac:spMk id="2" creationId="{726D346A-86F1-7058-1510-8D81D7536712}"/>
          </ac:spMkLst>
        </pc:spChg>
      </pc:sldChg>
      <pc:sldChg chg="addSp delSp modSp add mod ord">
        <pc:chgData name="Janelle Clendenon" userId="da17313139568148" providerId="LiveId" clId="{D50F0924-5C5C-4416-BCF4-6E13CF36E258}" dt="2026-10-05T22:47:06.750" v="2652"/>
        <pc:sldMkLst>
          <pc:docMk/>
          <pc:sldMk cId="620188970" sldId="303"/>
        </pc:sldMkLst>
        <pc:spChg chg="mod">
          <ac:chgData name="Janelle Clendenon" userId="da17313139568148" providerId="LiveId" clId="{D50F0924-5C5C-4416-BCF4-6E13CF36E258}" dt="2026-10-05T22:47:06.750" v="2652"/>
          <ac:spMkLst>
            <pc:docMk/>
            <pc:sldMk cId="620188970" sldId="303"/>
            <ac:spMk id="2" creationId="{275FA1F8-64F5-0173-CD5D-6DFCCEFFCFB6}"/>
          </ac:spMkLst>
        </pc:spChg>
        <pc:spChg chg="add del mod">
          <ac:chgData name="Janelle Clendenon" userId="da17313139568148" providerId="LiveId" clId="{D50F0924-5C5C-4416-BCF4-6E13CF36E258}" dt="2026-10-05T22:43:24.153" v="2620" actId="478"/>
          <ac:spMkLst>
            <pc:docMk/>
            <pc:sldMk cId="620188970" sldId="303"/>
            <ac:spMk id="4" creationId="{AD436EE2-5571-4B5E-3CD6-A3369360E531}"/>
          </ac:spMkLst>
        </pc:spChg>
        <pc:spChg chg="add del mod">
          <ac:chgData name="Janelle Clendenon" userId="da17313139568148" providerId="LiveId" clId="{D50F0924-5C5C-4416-BCF4-6E13CF36E258}" dt="2026-10-05T22:43:26.245" v="2621" actId="478"/>
          <ac:spMkLst>
            <pc:docMk/>
            <pc:sldMk cId="620188970" sldId="303"/>
            <ac:spMk id="8" creationId="{1D0936DD-B2ED-77EB-71EA-D645EBD47F60}"/>
          </ac:spMkLst>
        </pc:spChg>
        <pc:spChg chg="add mod ord">
          <ac:chgData name="Janelle Clendenon" userId="da17313139568148" providerId="LiveId" clId="{D50F0924-5C5C-4416-BCF4-6E13CF36E258}" dt="2026-10-05T22:43:12.379" v="2617" actId="164"/>
          <ac:spMkLst>
            <pc:docMk/>
            <pc:sldMk cId="620188970" sldId="303"/>
            <ac:spMk id="11" creationId="{15EE223B-A48E-EE56-E45C-F864836E7854}"/>
          </ac:spMkLst>
        </pc:spChg>
        <pc:spChg chg="add mod ord">
          <ac:chgData name="Janelle Clendenon" userId="da17313139568148" providerId="LiveId" clId="{D50F0924-5C5C-4416-BCF4-6E13CF36E258}" dt="2026-10-05T22:44:26.771" v="2636" actId="171"/>
          <ac:spMkLst>
            <pc:docMk/>
            <pc:sldMk cId="620188970" sldId="303"/>
            <ac:spMk id="14" creationId="{74FA9F72-383D-DC86-3ECF-6C339EB42D2B}"/>
          </ac:spMkLst>
        </pc:spChg>
        <pc:grpChg chg="add mod">
          <ac:chgData name="Janelle Clendenon" userId="da17313139568148" providerId="LiveId" clId="{D50F0924-5C5C-4416-BCF4-6E13CF36E258}" dt="2026-10-05T22:43:18.409" v="2619" actId="14100"/>
          <ac:grpSpMkLst>
            <pc:docMk/>
            <pc:sldMk cId="620188970" sldId="303"/>
            <ac:grpSpMk id="12" creationId="{6DBEA876-E8F5-D851-04B2-546DC95B1C60}"/>
          </ac:grpSpMkLst>
        </pc:grpChg>
        <pc:picChg chg="mod">
          <ac:chgData name="Janelle Clendenon" userId="da17313139568148" providerId="LiveId" clId="{D50F0924-5C5C-4416-BCF4-6E13CF36E258}" dt="2026-10-05T21:41:45.643" v="982" actId="1076"/>
          <ac:picMkLst>
            <pc:docMk/>
            <pc:sldMk cId="620188970" sldId="303"/>
            <ac:picMk id="5" creationId="{D0658F6A-514D-60A4-FC03-C5A31B5B27D3}"/>
          </ac:picMkLst>
        </pc:picChg>
        <pc:picChg chg="del">
          <ac:chgData name="Janelle Clendenon" userId="da17313139568148" providerId="LiveId" clId="{D50F0924-5C5C-4416-BCF4-6E13CF36E258}" dt="2026-10-05T21:37:36.975" v="976" actId="478"/>
          <ac:picMkLst>
            <pc:docMk/>
            <pc:sldMk cId="620188970" sldId="303"/>
            <ac:picMk id="7" creationId="{6D264659-163C-9E50-4A10-A2F99B480B79}"/>
          </ac:picMkLst>
        </pc:picChg>
        <pc:picChg chg="del">
          <ac:chgData name="Janelle Clendenon" userId="da17313139568148" providerId="LiveId" clId="{D50F0924-5C5C-4416-BCF4-6E13CF36E258}" dt="2026-10-05T21:37:34.397" v="975" actId="478"/>
          <ac:picMkLst>
            <pc:docMk/>
            <pc:sldMk cId="620188970" sldId="303"/>
            <ac:picMk id="9" creationId="{AEBD825B-ED09-5B20-D9A3-07833E38E792}"/>
          </ac:picMkLst>
        </pc:picChg>
        <pc:picChg chg="add mod modCrop">
          <ac:chgData name="Janelle Clendenon" userId="da17313139568148" providerId="LiveId" clId="{D50F0924-5C5C-4416-BCF4-6E13CF36E258}" dt="2026-10-05T22:43:12.379" v="2617" actId="164"/>
          <ac:picMkLst>
            <pc:docMk/>
            <pc:sldMk cId="620188970" sldId="303"/>
            <ac:picMk id="10" creationId="{4F44BFC2-1174-4429-A201-06653792B7E8}"/>
          </ac:picMkLst>
        </pc:picChg>
        <pc:picChg chg="add mod ord">
          <ac:chgData name="Janelle Clendenon" userId="da17313139568148" providerId="LiveId" clId="{D50F0924-5C5C-4416-BCF4-6E13CF36E258}" dt="2026-10-05T22:44:03.908" v="2630" actId="170"/>
          <ac:picMkLst>
            <pc:docMk/>
            <pc:sldMk cId="620188970" sldId="303"/>
            <ac:picMk id="13" creationId="{3D32DF32-23EC-0FF6-9146-DAE15EC73689}"/>
          </ac:picMkLst>
        </pc:picChg>
        <pc:picChg chg="add mod">
          <ac:chgData name="Janelle Clendenon" userId="da17313139568148" providerId="LiveId" clId="{D50F0924-5C5C-4416-BCF4-6E13CF36E258}" dt="2026-10-05T22:46:51.683" v="2650" actId="688"/>
          <ac:picMkLst>
            <pc:docMk/>
            <pc:sldMk cId="620188970" sldId="303"/>
            <ac:picMk id="15" creationId="{9F8804B4-DCC8-59D5-33B1-BA38973EA181}"/>
          </ac:picMkLst>
        </pc:picChg>
        <pc:picChg chg="add mod">
          <ac:chgData name="Janelle Clendenon" userId="da17313139568148" providerId="LiveId" clId="{D50F0924-5C5C-4416-BCF4-6E13CF36E258}" dt="2026-10-05T22:46:59.145" v="2651" actId="1076"/>
          <ac:picMkLst>
            <pc:docMk/>
            <pc:sldMk cId="620188970" sldId="303"/>
            <ac:picMk id="16" creationId="{B9DCCCFC-A996-FD5A-E686-11C6C37A6344}"/>
          </ac:picMkLst>
        </pc:picChg>
      </pc:sldChg>
      <pc:sldChg chg="addSp delSp modSp add mod setBg">
        <pc:chgData name="Janelle Clendenon" userId="da17313139568148" providerId="LiveId" clId="{D50F0924-5C5C-4416-BCF4-6E13CF36E258}" dt="2026-10-05T22:35:31.699" v="2528" actId="171"/>
        <pc:sldMkLst>
          <pc:docMk/>
          <pc:sldMk cId="3268277831" sldId="304"/>
        </pc:sldMkLst>
        <pc:spChg chg="mod">
          <ac:chgData name="Janelle Clendenon" userId="da17313139568148" providerId="LiveId" clId="{D50F0924-5C5C-4416-BCF4-6E13CF36E258}" dt="2026-10-05T22:20:46.581" v="1929" actId="14100"/>
          <ac:spMkLst>
            <pc:docMk/>
            <pc:sldMk cId="3268277831" sldId="304"/>
            <ac:spMk id="2" creationId="{3291AE77-F967-742D-67A9-8BFFC2CEA0C0}"/>
          </ac:spMkLst>
        </pc:spChg>
        <pc:spChg chg="add mod">
          <ac:chgData name="Janelle Clendenon" userId="da17313139568148" providerId="LiveId" clId="{D50F0924-5C5C-4416-BCF4-6E13CF36E258}" dt="2026-10-05T22:09:56.098" v="1822" actId="20577"/>
          <ac:spMkLst>
            <pc:docMk/>
            <pc:sldMk cId="3268277831" sldId="304"/>
            <ac:spMk id="3" creationId="{2E559466-0FC5-467F-CE6A-5F398E1209B8}"/>
          </ac:spMkLst>
        </pc:spChg>
        <pc:spChg chg="add mod">
          <ac:chgData name="Janelle Clendenon" userId="da17313139568148" providerId="LiveId" clId="{D50F0924-5C5C-4416-BCF4-6E13CF36E258}" dt="2026-10-05T22:14:26.492" v="1861" actId="20577"/>
          <ac:spMkLst>
            <pc:docMk/>
            <pc:sldMk cId="3268277831" sldId="304"/>
            <ac:spMk id="8" creationId="{8D39A2CF-FD24-53F9-D216-3F66D8C342C2}"/>
          </ac:spMkLst>
        </pc:spChg>
        <pc:spChg chg="add mod">
          <ac:chgData name="Janelle Clendenon" userId="da17313139568148" providerId="LiveId" clId="{D50F0924-5C5C-4416-BCF4-6E13CF36E258}" dt="2026-10-05T22:17:12.597" v="1903" actId="20577"/>
          <ac:spMkLst>
            <pc:docMk/>
            <pc:sldMk cId="3268277831" sldId="304"/>
            <ac:spMk id="11" creationId="{A0831EF2-06F7-F376-DC5D-5283612FC45D}"/>
          </ac:spMkLst>
        </pc:spChg>
        <pc:spChg chg="add mod">
          <ac:chgData name="Janelle Clendenon" userId="da17313139568148" providerId="LiveId" clId="{D50F0924-5C5C-4416-BCF4-6E13CF36E258}" dt="2026-10-05T22:23:53.655" v="2020" actId="27636"/>
          <ac:spMkLst>
            <pc:docMk/>
            <pc:sldMk cId="3268277831" sldId="304"/>
            <ac:spMk id="14" creationId="{3DA91BE8-823D-2AA2-5782-DE2C73CD73E5}"/>
          </ac:spMkLst>
        </pc:spChg>
        <pc:spChg chg="add mod">
          <ac:chgData name="Janelle Clendenon" userId="da17313139568148" providerId="LiveId" clId="{D50F0924-5C5C-4416-BCF4-6E13CF36E258}" dt="2026-10-05T22:24:26.101" v="2047" actId="20577"/>
          <ac:spMkLst>
            <pc:docMk/>
            <pc:sldMk cId="3268277831" sldId="304"/>
            <ac:spMk id="17" creationId="{D7B63651-C01D-1868-501F-B47C213B908A}"/>
          </ac:spMkLst>
        </pc:spChg>
        <pc:spChg chg="add del mod">
          <ac:chgData name="Janelle Clendenon" userId="da17313139568148" providerId="LiveId" clId="{D50F0924-5C5C-4416-BCF4-6E13CF36E258}" dt="2026-10-05T22:22:16.169" v="1941" actId="478"/>
          <ac:spMkLst>
            <pc:docMk/>
            <pc:sldMk cId="3268277831" sldId="304"/>
            <ac:spMk id="25" creationId="{BCCA23EB-BCB5-7FEC-F8A9-F40C9BE3F8B3}"/>
          </ac:spMkLst>
        </pc:spChg>
        <pc:spChg chg="add mod">
          <ac:chgData name="Janelle Clendenon" userId="da17313139568148" providerId="LiveId" clId="{D50F0924-5C5C-4416-BCF4-6E13CF36E258}" dt="2026-10-05T22:25:10.428" v="2095" actId="20577"/>
          <ac:spMkLst>
            <pc:docMk/>
            <pc:sldMk cId="3268277831" sldId="304"/>
            <ac:spMk id="33" creationId="{2CC99EA8-C342-6339-D666-F04B5F3ACAFF}"/>
          </ac:spMkLst>
        </pc:spChg>
        <pc:grpChg chg="del mod">
          <ac:chgData name="Janelle Clendenon" userId="da17313139568148" providerId="LiveId" clId="{D50F0924-5C5C-4416-BCF4-6E13CF36E258}" dt="2026-10-05T21:59:26.389" v="1022" actId="478"/>
          <ac:grpSpMkLst>
            <pc:docMk/>
            <pc:sldMk cId="3268277831" sldId="304"/>
            <ac:grpSpMk id="27" creationId="{5E7D74F5-2726-21A3-3F20-11CF869A9552}"/>
          </ac:grpSpMkLst>
        </pc:grpChg>
        <pc:picChg chg="mod">
          <ac:chgData name="Janelle Clendenon" userId="da17313139568148" providerId="LiveId" clId="{D50F0924-5C5C-4416-BCF4-6E13CF36E258}" dt="2026-10-05T22:15:46.013" v="1876" actId="14100"/>
          <ac:picMkLst>
            <pc:docMk/>
            <pc:sldMk cId="3268277831" sldId="304"/>
            <ac:picMk id="5" creationId="{1DF8F64D-1581-7D69-A6CA-7DC6C096E1C8}"/>
          </ac:picMkLst>
        </pc:picChg>
        <pc:picChg chg="add mod">
          <ac:chgData name="Janelle Clendenon" userId="da17313139568148" providerId="LiveId" clId="{D50F0924-5C5C-4416-BCF4-6E13CF36E258}" dt="2026-10-05T22:13:41.748" v="1832" actId="1076"/>
          <ac:picMkLst>
            <pc:docMk/>
            <pc:sldMk cId="3268277831" sldId="304"/>
            <ac:picMk id="7" creationId="{77F4C3E6-9BF8-9C69-A46E-C43A2D385725}"/>
          </ac:picMkLst>
        </pc:picChg>
        <pc:picChg chg="add mod">
          <ac:chgData name="Janelle Clendenon" userId="da17313139568148" providerId="LiveId" clId="{D50F0924-5C5C-4416-BCF4-6E13CF36E258}" dt="2026-10-05T22:15:17.519" v="1871" actId="1076"/>
          <ac:picMkLst>
            <pc:docMk/>
            <pc:sldMk cId="3268277831" sldId="304"/>
            <ac:picMk id="10" creationId="{04F0D698-C75E-7B61-6EF9-897983622E4F}"/>
          </ac:picMkLst>
        </pc:picChg>
        <pc:picChg chg="add mod">
          <ac:chgData name="Janelle Clendenon" userId="da17313139568148" providerId="LiveId" clId="{D50F0924-5C5C-4416-BCF4-6E13CF36E258}" dt="2026-10-05T22:17:25.071" v="1906" actId="1076"/>
          <ac:picMkLst>
            <pc:docMk/>
            <pc:sldMk cId="3268277831" sldId="304"/>
            <ac:picMk id="13" creationId="{1A50D673-346C-82F7-4CEE-53F541F44F86}"/>
          </ac:picMkLst>
        </pc:picChg>
        <pc:picChg chg="add mod">
          <ac:chgData name="Janelle Clendenon" userId="da17313139568148" providerId="LiveId" clId="{D50F0924-5C5C-4416-BCF4-6E13CF36E258}" dt="2026-10-05T22:18:28.626" v="1918" actId="1076"/>
          <ac:picMkLst>
            <pc:docMk/>
            <pc:sldMk cId="3268277831" sldId="304"/>
            <ac:picMk id="16" creationId="{558ED4B6-F84D-C91B-F6F1-15E53BD82238}"/>
          </ac:picMkLst>
        </pc:picChg>
        <pc:picChg chg="add del mod">
          <ac:chgData name="Janelle Clendenon" userId="da17313139568148" providerId="LiveId" clId="{D50F0924-5C5C-4416-BCF4-6E13CF36E258}" dt="2026-10-05T22:22:17.696" v="1942" actId="478"/>
          <ac:picMkLst>
            <pc:docMk/>
            <pc:sldMk cId="3268277831" sldId="304"/>
            <ac:picMk id="23" creationId="{F5CB8A3B-7009-6163-52B6-1E1CE56BDF32}"/>
          </ac:picMkLst>
        </pc:picChg>
        <pc:picChg chg="del">
          <ac:chgData name="Janelle Clendenon" userId="da17313139568148" providerId="LiveId" clId="{D50F0924-5C5C-4416-BCF4-6E13CF36E258}" dt="2026-10-05T21:59:27.616" v="1023" actId="478"/>
          <ac:picMkLst>
            <pc:docMk/>
            <pc:sldMk cId="3268277831" sldId="304"/>
            <ac:picMk id="28" creationId="{506DA0C5-38CB-A55E-C4A0-19AF94E99FE1}"/>
          </ac:picMkLst>
        </pc:picChg>
        <pc:picChg chg="add mod modCrop">
          <ac:chgData name="Janelle Clendenon" userId="da17313139568148" providerId="LiveId" clId="{D50F0924-5C5C-4416-BCF4-6E13CF36E258}" dt="2026-10-05T22:21:13.035" v="1935" actId="1076"/>
          <ac:picMkLst>
            <pc:docMk/>
            <pc:sldMk cId="3268277831" sldId="304"/>
            <ac:picMk id="31" creationId="{6813A4DD-0EF4-9F07-71DC-0C05719E27F8}"/>
          </ac:picMkLst>
        </pc:picChg>
        <pc:picChg chg="add mod">
          <ac:chgData name="Janelle Clendenon" userId="da17313139568148" providerId="LiveId" clId="{D50F0924-5C5C-4416-BCF4-6E13CF36E258}" dt="2026-10-05T22:22:30.123" v="1945" actId="1076"/>
          <ac:picMkLst>
            <pc:docMk/>
            <pc:sldMk cId="3268277831" sldId="304"/>
            <ac:picMk id="32" creationId="{98B4770F-5E26-BD72-2208-55D548DCD477}"/>
          </ac:picMkLst>
        </pc:picChg>
        <pc:picChg chg="add mod ord modCrop">
          <ac:chgData name="Janelle Clendenon" userId="da17313139568148" providerId="LiveId" clId="{D50F0924-5C5C-4416-BCF4-6E13CF36E258}" dt="2026-10-05T22:35:31.699" v="2528" actId="171"/>
          <ac:picMkLst>
            <pc:docMk/>
            <pc:sldMk cId="3268277831" sldId="304"/>
            <ac:picMk id="34" creationId="{7DFA305D-0EA2-15B4-7B17-4B17C8BEF03D}"/>
          </ac:picMkLst>
        </pc:picChg>
        <pc:cxnChg chg="add mod">
          <ac:chgData name="Janelle Clendenon" userId="da17313139568148" providerId="LiveId" clId="{D50F0924-5C5C-4416-BCF4-6E13CF36E258}" dt="2026-10-05T22:11:01.955" v="1827" actId="1582"/>
          <ac:cxnSpMkLst>
            <pc:docMk/>
            <pc:sldMk cId="3268277831" sldId="304"/>
            <ac:cxnSpMk id="6" creationId="{51E96AB5-4B62-F6BA-5CA9-0D65301B26E9}"/>
          </ac:cxnSpMkLst>
        </pc:cxnChg>
        <pc:cxnChg chg="add mod">
          <ac:chgData name="Janelle Clendenon" userId="da17313139568148" providerId="LiveId" clId="{D50F0924-5C5C-4416-BCF4-6E13CF36E258}" dt="2026-10-05T22:15:13.844" v="1870" actId="1076"/>
          <ac:cxnSpMkLst>
            <pc:docMk/>
            <pc:sldMk cId="3268277831" sldId="304"/>
            <ac:cxnSpMk id="9" creationId="{0D401C38-D389-226F-8337-7E4E7047DEF9}"/>
          </ac:cxnSpMkLst>
        </pc:cxnChg>
        <pc:cxnChg chg="add mod">
          <ac:chgData name="Janelle Clendenon" userId="da17313139568148" providerId="LiveId" clId="{D50F0924-5C5C-4416-BCF4-6E13CF36E258}" dt="2026-10-05T22:17:22.419" v="1905" actId="14100"/>
          <ac:cxnSpMkLst>
            <pc:docMk/>
            <pc:sldMk cId="3268277831" sldId="304"/>
            <ac:cxnSpMk id="12" creationId="{5CA7819D-8FD4-4690-027A-2A9B0E508E15}"/>
          </ac:cxnSpMkLst>
        </pc:cxnChg>
        <pc:cxnChg chg="add mod">
          <ac:chgData name="Janelle Clendenon" userId="da17313139568148" providerId="LiveId" clId="{D50F0924-5C5C-4416-BCF4-6E13CF36E258}" dt="2026-10-05T22:18:25.233" v="1917" actId="14100"/>
          <ac:cxnSpMkLst>
            <pc:docMk/>
            <pc:sldMk cId="3268277831" sldId="304"/>
            <ac:cxnSpMk id="15" creationId="{2E2A090C-288C-31C7-3849-EDA05E991DE0}"/>
          </ac:cxnSpMkLst>
        </pc:cxnChg>
        <pc:cxnChg chg="add mod">
          <ac:chgData name="Janelle Clendenon" userId="da17313139568148" providerId="LiveId" clId="{D50F0924-5C5C-4416-BCF4-6E13CF36E258}" dt="2026-10-05T22:19:55.514" v="1923" actId="14100"/>
          <ac:cxnSpMkLst>
            <pc:docMk/>
            <pc:sldMk cId="3268277831" sldId="304"/>
            <ac:cxnSpMk id="22" creationId="{63961CF7-2399-4E7C-FE1F-84DDD5E505F6}"/>
          </ac:cxnSpMkLst>
        </pc:cxnChg>
      </pc:sldChg>
      <pc:sldChg chg="addSp delSp modSp add mod modAnim">
        <pc:chgData name="Janelle Clendenon" userId="da17313139568148" providerId="LiveId" clId="{D50F0924-5C5C-4416-BCF4-6E13CF36E258}" dt="2026-10-05T22:01:39.728" v="1062"/>
        <pc:sldMkLst>
          <pc:docMk/>
          <pc:sldMk cId="4102661500" sldId="305"/>
        </pc:sldMkLst>
        <pc:spChg chg="add mod">
          <ac:chgData name="Janelle Clendenon" userId="da17313139568148" providerId="LiveId" clId="{D50F0924-5C5C-4416-BCF4-6E13CF36E258}" dt="2026-10-05T22:01:22.150" v="1060"/>
          <ac:spMkLst>
            <pc:docMk/>
            <pc:sldMk cId="4102661500" sldId="305"/>
            <ac:spMk id="3" creationId="{FBADD8F7-B27E-6B2E-800B-471A27061DA8}"/>
          </ac:spMkLst>
        </pc:spChg>
        <pc:spChg chg="mod">
          <ac:chgData name="Janelle Clendenon" userId="da17313139568148" providerId="LiveId" clId="{D50F0924-5C5C-4416-BCF4-6E13CF36E258}" dt="2026-10-05T22:00:28.196" v="1051" actId="20577"/>
          <ac:spMkLst>
            <pc:docMk/>
            <pc:sldMk cId="4102661500" sldId="305"/>
            <ac:spMk id="26" creationId="{44A6409F-F1E7-9227-1370-BD603E997DFE}"/>
          </ac:spMkLst>
        </pc:spChg>
        <pc:picChg chg="add del">
          <ac:chgData name="Janelle Clendenon" userId="da17313139568148" providerId="LiveId" clId="{D50F0924-5C5C-4416-BCF4-6E13CF36E258}" dt="2026-10-05T22:00:55.453" v="1057" actId="22"/>
          <ac:picMkLst>
            <pc:docMk/>
            <pc:sldMk cId="4102661500" sldId="305"/>
            <ac:picMk id="6" creationId="{044EB24D-434C-48E7-08B2-314BA7230132}"/>
          </ac:picMkLst>
        </pc:picChg>
        <pc:picChg chg="del">
          <ac:chgData name="Janelle Clendenon" userId="da17313139568148" providerId="LiveId" clId="{D50F0924-5C5C-4416-BCF4-6E13CF36E258}" dt="2026-10-05T22:00:30.581" v="1052" actId="478"/>
          <ac:picMkLst>
            <pc:docMk/>
            <pc:sldMk cId="4102661500" sldId="305"/>
            <ac:picMk id="28" creationId="{16D79273-C222-CBA4-6A51-D45FC88B6383}"/>
          </ac:picMkLst>
        </pc:picChg>
      </pc:sldChg>
      <pc:sldChg chg="addSp delSp modSp add mod">
        <pc:chgData name="Janelle Clendenon" userId="da17313139568148" providerId="LiveId" clId="{D50F0924-5C5C-4416-BCF4-6E13CF36E258}" dt="2026-10-05T22:35:02.593" v="2519" actId="1076"/>
        <pc:sldMkLst>
          <pc:docMk/>
          <pc:sldMk cId="3777960777" sldId="306"/>
        </pc:sldMkLst>
        <pc:spChg chg="mod">
          <ac:chgData name="Janelle Clendenon" userId="da17313139568148" providerId="LiveId" clId="{D50F0924-5C5C-4416-BCF4-6E13CF36E258}" dt="2026-10-05T22:33:16.691" v="2395" actId="20577"/>
          <ac:spMkLst>
            <pc:docMk/>
            <pc:sldMk cId="3777960777" sldId="306"/>
            <ac:spMk id="2" creationId="{76A50F35-7BD1-2EF7-79E7-872D41650C39}"/>
          </ac:spMkLst>
        </pc:spChg>
        <pc:spChg chg="del">
          <ac:chgData name="Janelle Clendenon" userId="da17313139568148" providerId="LiveId" clId="{D50F0924-5C5C-4416-BCF4-6E13CF36E258}" dt="2026-10-05T22:25:39.464" v="2097" actId="478"/>
          <ac:spMkLst>
            <pc:docMk/>
            <pc:sldMk cId="3777960777" sldId="306"/>
            <ac:spMk id="3" creationId="{EC47C396-E838-E10B-8523-6D790BF6606E}"/>
          </ac:spMkLst>
        </pc:spChg>
        <pc:spChg chg="add del mod">
          <ac:chgData name="Janelle Clendenon" userId="da17313139568148" providerId="LiveId" clId="{D50F0924-5C5C-4416-BCF4-6E13CF36E258}" dt="2026-10-05T22:34:39.955" v="2515" actId="1076"/>
          <ac:spMkLst>
            <pc:docMk/>
            <pc:sldMk cId="3777960777" sldId="306"/>
            <ac:spMk id="4" creationId="{3F1687C8-305F-3C81-9E58-78078E53E9AD}"/>
          </ac:spMkLst>
        </pc:spChg>
        <pc:spChg chg="mod">
          <ac:chgData name="Janelle Clendenon" userId="da17313139568148" providerId="LiveId" clId="{D50F0924-5C5C-4416-BCF4-6E13CF36E258}" dt="2026-10-05T22:31:20.665" v="2369" actId="14100"/>
          <ac:spMkLst>
            <pc:docMk/>
            <pc:sldMk cId="3777960777" sldId="306"/>
            <ac:spMk id="11" creationId="{17CCF513-DD72-F3F1-B092-C855920EE7E5}"/>
          </ac:spMkLst>
        </pc:spChg>
        <pc:spChg chg="mod">
          <ac:chgData name="Janelle Clendenon" userId="da17313139568148" providerId="LiveId" clId="{D50F0924-5C5C-4416-BCF4-6E13CF36E258}" dt="2026-10-05T22:31:14.700" v="2367" actId="1076"/>
          <ac:spMkLst>
            <pc:docMk/>
            <pc:sldMk cId="3777960777" sldId="306"/>
            <ac:spMk id="14" creationId="{8DE65756-B88B-05F0-5B92-6714923F1A52}"/>
          </ac:spMkLst>
        </pc:spChg>
        <pc:spChg chg="mod">
          <ac:chgData name="Janelle Clendenon" userId="da17313139568148" providerId="LiveId" clId="{D50F0924-5C5C-4416-BCF4-6E13CF36E258}" dt="2026-10-05T22:30:15.924" v="2361" actId="14100"/>
          <ac:spMkLst>
            <pc:docMk/>
            <pc:sldMk cId="3777960777" sldId="306"/>
            <ac:spMk id="17" creationId="{EF0360F1-DD7C-812E-9B49-BB39AAD851A2}"/>
          </ac:spMkLst>
        </pc:spChg>
        <pc:picChg chg="add mod modCrop">
          <ac:chgData name="Janelle Clendenon" userId="da17313139568148" providerId="LiveId" clId="{D50F0924-5C5C-4416-BCF4-6E13CF36E258}" dt="2026-10-05T22:35:02.593" v="2519" actId="1076"/>
          <ac:picMkLst>
            <pc:docMk/>
            <pc:sldMk cId="3777960777" sldId="306"/>
            <ac:picMk id="18" creationId="{8C1E3ACC-ADCC-36C7-DEFE-5316B1E730B4}"/>
          </ac:picMkLst>
        </pc:picChg>
      </pc:sldChg>
      <pc:sldChg chg="addSp delSp modSp add mod modAnim">
        <pc:chgData name="Janelle Clendenon" userId="da17313139568148" providerId="LiveId" clId="{D50F0924-5C5C-4416-BCF4-6E13CF36E258}" dt="2026-10-05T22:36:11.100" v="2531" actId="1076"/>
        <pc:sldMkLst>
          <pc:docMk/>
          <pc:sldMk cId="3152551777" sldId="307"/>
        </pc:sldMkLst>
        <pc:spChg chg="add mod">
          <ac:chgData name="Janelle Clendenon" userId="da17313139568148" providerId="LiveId" clId="{D50F0924-5C5C-4416-BCF4-6E13CF36E258}" dt="2026-10-05T22:36:11.100" v="2531" actId="1076"/>
          <ac:spMkLst>
            <pc:docMk/>
            <pc:sldMk cId="3152551777" sldId="307"/>
            <ac:spMk id="3" creationId="{D6EBD3BB-E057-B20D-2827-E3CB1D4BE578}"/>
          </ac:spMkLst>
        </pc:spChg>
        <pc:picChg chg="del">
          <ac:chgData name="Janelle Clendenon" userId="da17313139568148" providerId="LiveId" clId="{D50F0924-5C5C-4416-BCF4-6E13CF36E258}" dt="2026-10-05T22:35:49.392" v="2529" actId="478"/>
          <ac:picMkLst>
            <pc:docMk/>
            <pc:sldMk cId="3152551777" sldId="307"/>
            <ac:picMk id="18" creationId="{32897B4F-177F-9C42-2C47-6EE0A6BD9A37}"/>
          </ac:picMkLst>
        </pc:picChg>
      </pc:sldChg>
      <pc:sldChg chg="add">
        <pc:chgData name="Janelle Clendenon" userId="da17313139568148" providerId="LiveId" clId="{D50F0924-5C5C-4416-BCF4-6E13CF36E258}" dt="2026-10-05T23:29:30.279" v="2922" actId="2890"/>
        <pc:sldMkLst>
          <pc:docMk/>
          <pc:sldMk cId="1882483058" sldId="30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6FA98C-653F-4CAC-8C1A-D89D3FAAAB4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212799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FA98C-653F-4CAC-8C1A-D89D3FAAAB4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70115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6FA98C-653F-4CAC-8C1A-D89D3FAAAB4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247046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6FA98C-653F-4CAC-8C1A-D89D3FAAAB48}"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284008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6FA98C-653F-4CAC-8C1A-D89D3FAAAB48}"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2023660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6FA98C-653F-4CAC-8C1A-D89D3FAAAB48}"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116319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6FA98C-653F-4CAC-8C1A-D89D3FAAAB48}"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178405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6FA98C-653F-4CAC-8C1A-D89D3FAAAB48}"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1132212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6FA98C-653F-4CAC-8C1A-D89D3FAAAB48}"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1707546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FA98C-653F-4CAC-8C1A-D89D3FAAAB4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194105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FA98C-653F-4CAC-8C1A-D89D3FAAAB4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03BEA-07EA-4F13-B814-DE22336B264C}" type="slidenum">
              <a:rPr lang="en-US" smtClean="0"/>
              <a:t>‹#›</a:t>
            </a:fld>
            <a:endParaRPr lang="en-US"/>
          </a:p>
        </p:txBody>
      </p:sp>
    </p:spTree>
    <p:extLst>
      <p:ext uri="{BB962C8B-B14F-4D97-AF65-F5344CB8AC3E}">
        <p14:creationId xmlns:p14="http://schemas.microsoft.com/office/powerpoint/2010/main" val="4030617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FA98C-653F-4CAC-8C1A-D89D3FAAAB48}" type="datetimeFigureOut">
              <a:rPr lang="en-US" smtClean="0"/>
              <a:t>10/5/2026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03BEA-07EA-4F13-B814-DE22336B264C}" type="slidenum">
              <a:rPr lang="en-US" smtClean="0"/>
              <a:t>‹#›</a:t>
            </a:fld>
            <a:endParaRPr lang="en-US"/>
          </a:p>
        </p:txBody>
      </p:sp>
    </p:spTree>
    <p:extLst>
      <p:ext uri="{BB962C8B-B14F-4D97-AF65-F5344CB8AC3E}">
        <p14:creationId xmlns:p14="http://schemas.microsoft.com/office/powerpoint/2010/main" val="13680059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q5HCZbgj6Yo?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q5HCZbgj6Yo?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7.xml"/><Relationship Id="rId1" Type="http://schemas.openxmlformats.org/officeDocument/2006/relationships/video" Target="https://www.youtube.com/embed/qDc3-DvrmPE?feature=oembed" TargetMode="External"/><Relationship Id="rId6" Type="http://schemas.openxmlformats.org/officeDocument/2006/relationships/image" Target="../media/image45.png"/><Relationship Id="rId5" Type="http://schemas.openxmlformats.org/officeDocument/2006/relationships/image" Target="../media/image44.jpg"/><Relationship Id="rId4" Type="http://schemas.openxmlformats.org/officeDocument/2006/relationships/image" Target="../media/image43.jp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video" Target="https://www.youtube.com/embed/09hsYEqgDS4?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video" Target="https://www.youtube.com/embed/2FK6NlUQbDo?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www.youtube.com/embed/oPKWeoqOt2k?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ideo" Target="https://www.youtube.com/embed/4cp478Gxs-0?feature=oembed" TargetMode="External"/><Relationship Id="rId5" Type="http://schemas.openxmlformats.org/officeDocument/2006/relationships/image" Target="../media/image52.jp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3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60.jpg"/><Relationship Id="rId4" Type="http://schemas.openxmlformats.org/officeDocument/2006/relationships/image" Target="../media/image59.jpg"/></Relationships>
</file>

<file path=ppt/slides/_rels/slide4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g"/></Relationships>
</file>

<file path=ppt/slides/_rels/slide4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66.jpg"/></Relationships>
</file>

<file path=ppt/slides/_rels/slide42.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7.jpg"/><Relationship Id="rId7" Type="http://schemas.openxmlformats.org/officeDocument/2006/relationships/image" Target="../media/image71.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 Id="rId9" Type="http://schemas.openxmlformats.org/officeDocument/2006/relationships/image" Target="../media/image73.jp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4.xml"/><Relationship Id="rId1" Type="http://schemas.openxmlformats.org/officeDocument/2006/relationships/video" Target="https://www.youtube.com/embed/inv3pnVLTwo?feature=oembed" TargetMode="Externa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68A2DE-FEBE-43CD-A0E2-F419D0625C38}"/>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BC73FC59-30D5-4F3D-85B2-0EE1A950F683}"/>
              </a:ext>
            </a:extLst>
          </p:cNvPr>
          <p:cNvSpPr>
            <a:spLocks noGrp="1"/>
          </p:cNvSpPr>
          <p:nvPr>
            <p:ph type="ctrTitle"/>
          </p:nvPr>
        </p:nvSpPr>
        <p:spPr>
          <a:xfrm>
            <a:off x="609600" y="1560957"/>
            <a:ext cx="5115951" cy="1037492"/>
          </a:xfrm>
        </p:spPr>
        <p:txBody>
          <a:bodyPr>
            <a:normAutofit/>
          </a:bodyPr>
          <a:lstStyle/>
          <a:p>
            <a:r>
              <a:rPr lang="en-US" dirty="0">
                <a:solidFill>
                  <a:srgbClr val="FFFFFF"/>
                </a:solidFill>
              </a:rPr>
              <a:t>God Wins</a:t>
            </a:r>
          </a:p>
        </p:txBody>
      </p:sp>
      <p:sp>
        <p:nvSpPr>
          <p:cNvPr id="3" name="Subtitle 2">
            <a:extLst>
              <a:ext uri="{FF2B5EF4-FFF2-40B4-BE49-F238E27FC236}">
                <a16:creationId xmlns:a16="http://schemas.microsoft.com/office/drawing/2014/main" id="{D3064091-E25E-4638-A325-B4181A285027}"/>
              </a:ext>
            </a:extLst>
          </p:cNvPr>
          <p:cNvSpPr>
            <a:spLocks noGrp="1"/>
          </p:cNvSpPr>
          <p:nvPr>
            <p:ph type="subTitle" idx="1"/>
          </p:nvPr>
        </p:nvSpPr>
        <p:spPr>
          <a:xfrm>
            <a:off x="195943" y="3273365"/>
            <a:ext cx="5115951" cy="3295914"/>
          </a:xfrm>
        </p:spPr>
        <p:txBody>
          <a:bodyPr>
            <a:normAutofit/>
          </a:bodyPr>
          <a:lstStyle/>
          <a:p>
            <a:r>
              <a:rPr lang="en-US" dirty="0">
                <a:solidFill>
                  <a:srgbClr val="FFFFFF"/>
                </a:solidFill>
              </a:rPr>
              <a:t>Even if we mess up</a:t>
            </a:r>
          </a:p>
          <a:p>
            <a:endParaRPr lang="en-US" dirty="0">
              <a:solidFill>
                <a:srgbClr val="FFFFFF"/>
              </a:solidFill>
            </a:endParaRPr>
          </a:p>
          <a:p>
            <a:r>
              <a:rPr lang="en-US" dirty="0">
                <a:solidFill>
                  <a:srgbClr val="FFFFFF"/>
                </a:solidFill>
              </a:rPr>
              <a:t>GOD DIRECTS OUR STEPS</a:t>
            </a:r>
          </a:p>
          <a:p>
            <a:endParaRPr lang="en-US" dirty="0">
              <a:solidFill>
                <a:srgbClr val="FFFFFF"/>
              </a:solidFill>
            </a:endParaRPr>
          </a:p>
          <a:p>
            <a:r>
              <a:rPr lang="en-US" dirty="0">
                <a:solidFill>
                  <a:srgbClr val="FFFFFF"/>
                </a:solidFill>
              </a:rPr>
              <a:t>David and His men at Ziklag</a:t>
            </a:r>
          </a:p>
          <a:p>
            <a:r>
              <a:rPr lang="en-US" dirty="0">
                <a:solidFill>
                  <a:srgbClr val="FFFFFF"/>
                </a:solidFill>
              </a:rPr>
              <a:t>1 Samuel 29 and 30</a:t>
            </a:r>
          </a:p>
        </p:txBody>
      </p:sp>
    </p:spTree>
    <p:extLst>
      <p:ext uri="{BB962C8B-B14F-4D97-AF65-F5344CB8AC3E}">
        <p14:creationId xmlns:p14="http://schemas.microsoft.com/office/powerpoint/2010/main" val="243099690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00692" cy="1646555"/>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ctr"/>
            <a:r>
              <a:rPr lang="en-US" dirty="0"/>
              <a:t>Have you and your family worked together this week?</a:t>
            </a:r>
            <a:br>
              <a:rPr lang="en-US" dirty="0"/>
            </a:br>
            <a:r>
              <a:rPr lang="en-US" dirty="0"/>
              <a:t>What did you do?</a:t>
            </a:r>
          </a:p>
        </p:txBody>
      </p:sp>
      <p:pic>
        <p:nvPicPr>
          <p:cNvPr id="9" name="Content Placeholder 8" descr="A family preparing food in the kitchen&#10;&#10;Description automatically generated with medium confidence">
            <a:extLst>
              <a:ext uri="{FF2B5EF4-FFF2-40B4-BE49-F238E27FC236}">
                <a16:creationId xmlns:a16="http://schemas.microsoft.com/office/drawing/2014/main" id="{7BF090F5-69F3-4FD6-9619-B37C9E51943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55320" y="2539736"/>
            <a:ext cx="3803650" cy="2535766"/>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pic>
      <p:pic>
        <p:nvPicPr>
          <p:cNvPr id="7" name="Content Placeholder 6" descr="A picture containing outdoor, snow, sled, sledding&#10;&#10;Description automatically generated">
            <a:extLst>
              <a:ext uri="{FF2B5EF4-FFF2-40B4-BE49-F238E27FC236}">
                <a16:creationId xmlns:a16="http://schemas.microsoft.com/office/drawing/2014/main" id="{ED6BEB2C-7F03-4F20-8286-94FF1E30235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355080" y="2539736"/>
            <a:ext cx="5181600" cy="2914650"/>
          </a:xfrm>
        </p:spPr>
      </p:pic>
    </p:spTree>
    <p:extLst>
      <p:ext uri="{BB962C8B-B14F-4D97-AF65-F5344CB8AC3E}">
        <p14:creationId xmlns:p14="http://schemas.microsoft.com/office/powerpoint/2010/main" val="260016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orking Together as a Team  | Music for children 👪 Happy kids video">
            <a:hlinkClick r:id="" action="ppaction://media"/>
            <a:extLst>
              <a:ext uri="{FF2B5EF4-FFF2-40B4-BE49-F238E27FC236}">
                <a16:creationId xmlns:a16="http://schemas.microsoft.com/office/drawing/2014/main" id="{091D2BB7-E9B7-4652-8F31-9F2536A5F3DC}"/>
              </a:ext>
            </a:extLst>
          </p:cNvPr>
          <p:cNvPicPr>
            <a:picLocks noRot="1" noChangeAspect="1"/>
          </p:cNvPicPr>
          <p:nvPr>
            <a:videoFile r:link="rId1"/>
          </p:nvPr>
        </p:nvPicPr>
        <p:blipFill>
          <a:blip r:embed="rId3"/>
          <a:stretch>
            <a:fillRect/>
          </a:stretch>
        </p:blipFill>
        <p:spPr>
          <a:xfrm>
            <a:off x="729205" y="396760"/>
            <a:ext cx="10695008" cy="6042680"/>
          </a:xfrm>
          <a:prstGeom prst="rect">
            <a:avLst/>
          </a:prstGeom>
        </p:spPr>
      </p:pic>
    </p:spTree>
    <p:extLst>
      <p:ext uri="{BB962C8B-B14F-4D97-AF65-F5344CB8AC3E}">
        <p14:creationId xmlns:p14="http://schemas.microsoft.com/office/powerpoint/2010/main" val="23493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C7DD9-7C16-6E4C-9D35-8F5E15961C79}"/>
            </a:ext>
          </a:extLst>
        </p:cNvPr>
        <p:cNvGrpSpPr/>
        <p:nvPr/>
      </p:nvGrpSpPr>
      <p:grpSpPr>
        <a:xfrm>
          <a:off x="0" y="0"/>
          <a:ext cx="0" cy="0"/>
          <a:chOff x="0" y="0"/>
          <a:chExt cx="0" cy="0"/>
        </a:xfrm>
      </p:grpSpPr>
      <p:sp>
        <p:nvSpPr>
          <p:cNvPr id="14" name="Oval 13">
            <a:extLst>
              <a:ext uri="{FF2B5EF4-FFF2-40B4-BE49-F238E27FC236}">
                <a16:creationId xmlns:a16="http://schemas.microsoft.com/office/drawing/2014/main" id="{74FA9F72-383D-DC86-3ECF-6C339EB42D2B}"/>
              </a:ext>
            </a:extLst>
          </p:cNvPr>
          <p:cNvSpPr/>
          <p:nvPr/>
        </p:nvSpPr>
        <p:spPr>
          <a:xfrm>
            <a:off x="6616931" y="1113905"/>
            <a:ext cx="931025" cy="101415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D0658F6A-514D-60A4-FC03-C5A31B5B27D3}"/>
              </a:ext>
            </a:extLst>
          </p:cNvPr>
          <p:cNvPicPr>
            <a:picLocks noChangeAspect="1"/>
          </p:cNvPicPr>
          <p:nvPr/>
        </p:nvPicPr>
        <p:blipFill rotWithShape="1">
          <a:blip r:embed="rId2">
            <a:alphaModFix amt="50000"/>
          </a:blip>
          <a:srcRect r="3112" b="1"/>
          <a:stretch/>
        </p:blipFill>
        <p:spPr>
          <a:xfrm>
            <a:off x="0" y="0"/>
            <a:ext cx="12191980" cy="6857999"/>
          </a:xfrm>
          <a:prstGeom prst="rect">
            <a:avLst/>
          </a:prstGeom>
        </p:spPr>
      </p:pic>
      <p:pic>
        <p:nvPicPr>
          <p:cNvPr id="13" name="Picture 12" descr="Sports Balls Wallpapers - Top Free Sports Balls Backgrounds - WallpaperAccess">
            <a:extLst>
              <a:ext uri="{FF2B5EF4-FFF2-40B4-BE49-F238E27FC236}">
                <a16:creationId xmlns:a16="http://schemas.microsoft.com/office/drawing/2014/main" id="{3D32DF32-23EC-0FF6-9146-DAE15EC7368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23180" y="-3953"/>
            <a:ext cx="4550779" cy="3022002"/>
          </a:xfrm>
          <a:prstGeom prst="rect">
            <a:avLst/>
          </a:prstGeom>
        </p:spPr>
      </p:pic>
      <p:sp>
        <p:nvSpPr>
          <p:cNvPr id="2" name="Title 1">
            <a:extLst>
              <a:ext uri="{FF2B5EF4-FFF2-40B4-BE49-F238E27FC236}">
                <a16:creationId xmlns:a16="http://schemas.microsoft.com/office/drawing/2014/main" id="{275FA1F8-64F5-0173-CD5D-6DFCCEFFCFB6}"/>
              </a:ext>
            </a:extLst>
          </p:cNvPr>
          <p:cNvSpPr>
            <a:spLocks noGrp="1"/>
          </p:cNvSpPr>
          <p:nvPr>
            <p:ph type="title"/>
          </p:nvPr>
        </p:nvSpPr>
        <p:spPr>
          <a:xfrm>
            <a:off x="471854" y="2397125"/>
            <a:ext cx="11400692" cy="1646555"/>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en-US" dirty="0">
                <a:effectLst>
                  <a:outerShdw blurRad="38100" dist="38100" dir="2700000" algn="tl">
                    <a:srgbClr val="000000">
                      <a:alpha val="43137"/>
                    </a:srgbClr>
                  </a:outerShdw>
                </a:effectLst>
              </a:rPr>
              <a:t>What team games have you played?</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In what ways do you work as a team?</a:t>
            </a:r>
          </a:p>
        </p:txBody>
      </p:sp>
      <p:grpSp>
        <p:nvGrpSpPr>
          <p:cNvPr id="12" name="Group 11">
            <a:extLst>
              <a:ext uri="{FF2B5EF4-FFF2-40B4-BE49-F238E27FC236}">
                <a16:creationId xmlns:a16="http://schemas.microsoft.com/office/drawing/2014/main" id="{6DBEA876-E8F5-D851-04B2-546DC95B1C60}"/>
              </a:ext>
            </a:extLst>
          </p:cNvPr>
          <p:cNvGrpSpPr/>
          <p:nvPr/>
        </p:nvGrpSpPr>
        <p:grpSpPr>
          <a:xfrm>
            <a:off x="0" y="3429000"/>
            <a:ext cx="3674225" cy="3425046"/>
            <a:chOff x="4472247" y="858289"/>
            <a:chExt cx="4195849" cy="3663835"/>
          </a:xfrm>
        </p:grpSpPr>
        <p:sp>
          <p:nvSpPr>
            <p:cNvPr id="11" name="Right Triangle 10">
              <a:extLst>
                <a:ext uri="{FF2B5EF4-FFF2-40B4-BE49-F238E27FC236}">
                  <a16:creationId xmlns:a16="http://schemas.microsoft.com/office/drawing/2014/main" id="{15EE223B-A48E-EE56-E45C-F864836E7854}"/>
                </a:ext>
              </a:extLst>
            </p:cNvPr>
            <p:cNvSpPr/>
            <p:nvPr/>
          </p:nvSpPr>
          <p:spPr>
            <a:xfrm>
              <a:off x="4472247" y="2094807"/>
              <a:ext cx="4023360" cy="2427317"/>
            </a:xfrm>
            <a:prstGeom prst="r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9" descr="PLAYZAP Sports Balls for Toddlers &amp; Kids - 7 Pack Playground Balls Soft Rubber &amp; Small Size 5 ...">
              <a:extLst>
                <a:ext uri="{FF2B5EF4-FFF2-40B4-BE49-F238E27FC236}">
                  <a16:creationId xmlns:a16="http://schemas.microsoft.com/office/drawing/2014/main" id="{4F44BFC2-1174-4429-A201-06653792B7E8}"/>
                </a:ext>
              </a:extLst>
            </p:cNvPr>
            <p:cNvPicPr>
              <a:picLocks noChangeAspect="1"/>
            </p:cNvPicPr>
            <p:nvPr/>
          </p:nvPicPr>
          <p:blipFill>
            <a:blip r:embed="rId4">
              <a:clrChange>
                <a:clrFrom>
                  <a:srgbClr val="FFFFFF"/>
                </a:clrFrom>
                <a:clrTo>
                  <a:srgbClr val="FFFFFF">
                    <a:alpha val="0"/>
                  </a:srgbClr>
                </a:clrTo>
              </a:clrChange>
            </a:blip>
            <a:srcRect l="18523" b="28854"/>
            <a:stretch>
              <a:fillRect/>
            </a:stretch>
          </p:blipFill>
          <p:spPr>
            <a:xfrm>
              <a:off x="4472247" y="858289"/>
              <a:ext cx="4195849" cy="3663835"/>
            </a:xfrm>
            <a:prstGeom prst="rect">
              <a:avLst/>
            </a:prstGeom>
          </p:spPr>
        </p:pic>
      </p:grpSp>
      <p:pic>
        <p:nvPicPr>
          <p:cNvPr id="15" name="Picture 14" descr="Two racket tennis ball clip art and vector design with a white background | Premium AI-generated ...">
            <a:extLst>
              <a:ext uri="{FF2B5EF4-FFF2-40B4-BE49-F238E27FC236}">
                <a16:creationId xmlns:a16="http://schemas.microsoft.com/office/drawing/2014/main" id="{9F8804B4-DCC8-59D5-33B1-BA38973EA1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20443597">
            <a:off x="8196311" y="3970958"/>
            <a:ext cx="2341130" cy="2341130"/>
          </a:xfrm>
          <a:prstGeom prst="rect">
            <a:avLst/>
          </a:prstGeom>
        </p:spPr>
      </p:pic>
      <p:pic>
        <p:nvPicPr>
          <p:cNvPr id="16" name="Picture 15" descr="Badminton Set For Kids With 2 Rackets, Ball And Birdie .2 Giant Size Rackets Perfect For Kids ...">
            <a:extLst>
              <a:ext uri="{FF2B5EF4-FFF2-40B4-BE49-F238E27FC236}">
                <a16:creationId xmlns:a16="http://schemas.microsoft.com/office/drawing/2014/main" id="{B9DCCCFC-A996-FD5A-E686-11C6C37A634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517921" y="4839924"/>
            <a:ext cx="2674059" cy="1905505"/>
          </a:xfrm>
          <a:prstGeom prst="rect">
            <a:avLst/>
          </a:prstGeom>
        </p:spPr>
      </p:pic>
    </p:spTree>
    <p:extLst>
      <p:ext uri="{BB962C8B-B14F-4D97-AF65-F5344CB8AC3E}">
        <p14:creationId xmlns:p14="http://schemas.microsoft.com/office/powerpoint/2010/main" val="62018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39" y="365125"/>
            <a:ext cx="11269287"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1 Samuel 27   -- David is in Ziklag </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521480" y="1390027"/>
            <a:ext cx="5928360" cy="4351338"/>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David got tired of Saul hunting him.</a:t>
            </a:r>
          </a:p>
          <a:p>
            <a:r>
              <a:rPr lang="en-US" dirty="0"/>
              <a:t>So, David decided to go to the Philistine king, Achish, king of </a:t>
            </a:r>
            <a:r>
              <a:rPr lang="en-US" b="1" dirty="0"/>
              <a:t>Gath</a:t>
            </a:r>
          </a:p>
          <a:p>
            <a:r>
              <a:rPr lang="en-US" dirty="0"/>
              <a:t>Achish gave David and his men the city of </a:t>
            </a:r>
            <a:r>
              <a:rPr lang="en-US" b="1" dirty="0"/>
              <a:t>Ziklag.</a:t>
            </a:r>
          </a:p>
        </p:txBody>
      </p:sp>
      <p:pic>
        <p:nvPicPr>
          <p:cNvPr id="7" name="Content Placeholder 6" descr="Map&#10;&#10;Description automatically generated">
            <a:extLst>
              <a:ext uri="{FF2B5EF4-FFF2-40B4-BE49-F238E27FC236}">
                <a16:creationId xmlns:a16="http://schemas.microsoft.com/office/drawing/2014/main" id="{A646DAB1-25D3-4C58-807B-3E3C5191A9D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36114" y="533001"/>
            <a:ext cx="3955866" cy="5959874"/>
          </a:xfrm>
        </p:spPr>
      </p:pic>
      <p:pic>
        <p:nvPicPr>
          <p:cNvPr id="9" name="Picture 8" descr="A picture containing grass, outdoor, land, highland&#10;&#10;Description automatically generated">
            <a:extLst>
              <a:ext uri="{FF2B5EF4-FFF2-40B4-BE49-F238E27FC236}">
                <a16:creationId xmlns:a16="http://schemas.microsoft.com/office/drawing/2014/main" id="{F8FA2E77-1C07-4F6E-BACF-26EBAF8B4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8903" y="3429000"/>
            <a:ext cx="3810000" cy="28575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pSp>
        <p:nvGrpSpPr>
          <p:cNvPr id="21" name="Group 20">
            <a:extLst>
              <a:ext uri="{FF2B5EF4-FFF2-40B4-BE49-F238E27FC236}">
                <a16:creationId xmlns:a16="http://schemas.microsoft.com/office/drawing/2014/main" id="{C38B8D45-299A-46DE-4BE2-BE8A5DE372B3}"/>
              </a:ext>
            </a:extLst>
          </p:cNvPr>
          <p:cNvGrpSpPr/>
          <p:nvPr/>
        </p:nvGrpSpPr>
        <p:grpSpPr>
          <a:xfrm>
            <a:off x="1286573" y="5646004"/>
            <a:ext cx="635327" cy="701674"/>
            <a:chOff x="6235700" y="1765300"/>
            <a:chExt cx="635327" cy="673100"/>
          </a:xfrm>
        </p:grpSpPr>
        <p:sp>
          <p:nvSpPr>
            <p:cNvPr id="10" name="Teardrop 9">
              <a:extLst>
                <a:ext uri="{FF2B5EF4-FFF2-40B4-BE49-F238E27FC236}">
                  <a16:creationId xmlns:a16="http://schemas.microsoft.com/office/drawing/2014/main" id="{ED1A19C3-E38C-3AF1-0404-DE59D4290E04}"/>
                </a:ext>
              </a:extLst>
            </p:cNvPr>
            <p:cNvSpPr/>
            <p:nvPr/>
          </p:nvSpPr>
          <p:spPr>
            <a:xfrm rot="8489784">
              <a:off x="6235700" y="1765300"/>
              <a:ext cx="635327" cy="673100"/>
            </a:xfrm>
            <a:prstGeom prst="teardrop">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ED86939-7A3F-D764-97A6-A02E71D41A03}"/>
                </a:ext>
              </a:extLst>
            </p:cNvPr>
            <p:cNvGrpSpPr/>
            <p:nvPr/>
          </p:nvGrpSpPr>
          <p:grpSpPr>
            <a:xfrm>
              <a:off x="6338888" y="1914525"/>
              <a:ext cx="147637" cy="261938"/>
              <a:chOff x="6338888" y="1914525"/>
              <a:chExt cx="147637" cy="261938"/>
            </a:xfrm>
          </p:grpSpPr>
          <p:sp>
            <p:nvSpPr>
              <p:cNvPr id="11" name="Oval 10">
                <a:extLst>
                  <a:ext uri="{FF2B5EF4-FFF2-40B4-BE49-F238E27FC236}">
                    <a16:creationId xmlns:a16="http://schemas.microsoft.com/office/drawing/2014/main" id="{2A929973-2928-00D7-69AF-8A651334F5FE}"/>
                  </a:ext>
                </a:extLst>
              </p:cNvPr>
              <p:cNvSpPr/>
              <p:nvPr/>
            </p:nvSpPr>
            <p:spPr>
              <a:xfrm>
                <a:off x="6338888" y="1914525"/>
                <a:ext cx="147637" cy="26193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E7BB6B7B-0054-CAED-2EC9-C64EB319BA36}"/>
                  </a:ext>
                </a:extLst>
              </p:cNvPr>
              <p:cNvSpPr/>
              <p:nvPr/>
            </p:nvSpPr>
            <p:spPr>
              <a:xfrm>
                <a:off x="6391254" y="1962151"/>
                <a:ext cx="85725" cy="114300"/>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3B1686D-B9F4-C91A-6590-34A2EB41581D}"/>
                  </a:ext>
                </a:extLst>
              </p:cNvPr>
              <p:cNvSpPr/>
              <p:nvPr/>
            </p:nvSpPr>
            <p:spPr>
              <a:xfrm>
                <a:off x="6412706" y="1990724"/>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00A8E33-DB71-C2C0-41F1-8A3CBCC5A046}"/>
                </a:ext>
              </a:extLst>
            </p:cNvPr>
            <p:cNvGrpSpPr/>
            <p:nvPr/>
          </p:nvGrpSpPr>
          <p:grpSpPr>
            <a:xfrm>
              <a:off x="6538891" y="1905474"/>
              <a:ext cx="147637" cy="261938"/>
              <a:chOff x="6338888" y="1914525"/>
              <a:chExt cx="147637" cy="261938"/>
            </a:xfrm>
          </p:grpSpPr>
          <p:sp>
            <p:nvSpPr>
              <p:cNvPr id="16" name="Oval 15">
                <a:extLst>
                  <a:ext uri="{FF2B5EF4-FFF2-40B4-BE49-F238E27FC236}">
                    <a16:creationId xmlns:a16="http://schemas.microsoft.com/office/drawing/2014/main" id="{B6A1A3B3-0380-C2A5-1456-108E7F8085C3}"/>
                  </a:ext>
                </a:extLst>
              </p:cNvPr>
              <p:cNvSpPr/>
              <p:nvPr/>
            </p:nvSpPr>
            <p:spPr>
              <a:xfrm>
                <a:off x="6338888" y="1914525"/>
                <a:ext cx="147637" cy="26193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7F86730B-3E6C-FBB0-D41D-2A1CBAB82E31}"/>
                  </a:ext>
                </a:extLst>
              </p:cNvPr>
              <p:cNvSpPr/>
              <p:nvPr/>
            </p:nvSpPr>
            <p:spPr>
              <a:xfrm>
                <a:off x="6391254" y="1962151"/>
                <a:ext cx="85725" cy="114300"/>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F853D13-27CD-0CB1-01A9-767C1275DD47}"/>
                  </a:ext>
                </a:extLst>
              </p:cNvPr>
              <p:cNvSpPr/>
              <p:nvPr/>
            </p:nvSpPr>
            <p:spPr>
              <a:xfrm>
                <a:off x="6412706" y="1990724"/>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20" name="Moon 19">
              <a:extLst>
                <a:ext uri="{FF2B5EF4-FFF2-40B4-BE49-F238E27FC236}">
                  <a16:creationId xmlns:a16="http://schemas.microsoft.com/office/drawing/2014/main" id="{24FCC37C-E939-9BFB-CBEB-08C4D9A8FFAC}"/>
                </a:ext>
              </a:extLst>
            </p:cNvPr>
            <p:cNvSpPr/>
            <p:nvPr/>
          </p:nvSpPr>
          <p:spPr>
            <a:xfrm rot="16200000">
              <a:off x="6426301" y="2221680"/>
              <a:ext cx="188119" cy="228600"/>
            </a:xfrm>
            <a:prstGeom prst="moon">
              <a:avLst>
                <a:gd name="adj" fmla="val 69360"/>
              </a:avLst>
            </a:prstGeom>
            <a:solidFill>
              <a:srgbClr val="FF4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Speech Bubble: Rectangle 22">
            <a:extLst>
              <a:ext uri="{FF2B5EF4-FFF2-40B4-BE49-F238E27FC236}">
                <a16:creationId xmlns:a16="http://schemas.microsoft.com/office/drawing/2014/main" id="{9B04EFFC-0EEF-EA82-2E3F-2C21F858B443}"/>
              </a:ext>
            </a:extLst>
          </p:cNvPr>
          <p:cNvSpPr/>
          <p:nvPr/>
        </p:nvSpPr>
        <p:spPr>
          <a:xfrm>
            <a:off x="2306733" y="5190287"/>
            <a:ext cx="1550790" cy="549097"/>
          </a:xfrm>
          <a:prstGeom prst="wedgeRectCallout">
            <a:avLst>
              <a:gd name="adj1" fmla="val -68875"/>
              <a:gd name="adj2" fmla="val 12263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Can you find those cities?</a:t>
            </a:r>
          </a:p>
        </p:txBody>
      </p:sp>
      <p:cxnSp>
        <p:nvCxnSpPr>
          <p:cNvPr id="25" name="Straight Arrow Connector 24">
            <a:extLst>
              <a:ext uri="{FF2B5EF4-FFF2-40B4-BE49-F238E27FC236}">
                <a16:creationId xmlns:a16="http://schemas.microsoft.com/office/drawing/2014/main" id="{F4647B43-D749-7B27-435D-4125246D08A0}"/>
              </a:ext>
            </a:extLst>
          </p:cNvPr>
          <p:cNvCxnSpPr/>
          <p:nvPr/>
        </p:nvCxnSpPr>
        <p:spPr>
          <a:xfrm>
            <a:off x="5994400" y="2527300"/>
            <a:ext cx="2908300" cy="2095500"/>
          </a:xfrm>
          <a:prstGeom prst="straightConnector1">
            <a:avLst/>
          </a:prstGeom>
          <a:ln w="571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0" name="Straight Arrow Connector 29">
            <a:extLst>
              <a:ext uri="{FF2B5EF4-FFF2-40B4-BE49-F238E27FC236}">
                <a16:creationId xmlns:a16="http://schemas.microsoft.com/office/drawing/2014/main" id="{74222024-10D4-BE2C-DEA8-2DC9459DDF0B}"/>
              </a:ext>
            </a:extLst>
          </p:cNvPr>
          <p:cNvCxnSpPr>
            <a:cxnSpLocks/>
          </p:cNvCxnSpPr>
          <p:nvPr/>
        </p:nvCxnSpPr>
        <p:spPr>
          <a:xfrm>
            <a:off x="3008120" y="3414741"/>
            <a:ext cx="5754880" cy="2050094"/>
          </a:xfrm>
          <a:prstGeom prst="straightConnector1">
            <a:avLst/>
          </a:prstGeom>
          <a:ln w="571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97823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144596"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You can find those stories and the story for today in your Bible in the book of 1 Samuel.  Let’s find it.</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472439" y="1631215"/>
            <a:ext cx="9752216" cy="486165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GENESIS</a:t>
            </a:r>
          </a:p>
          <a:p>
            <a:r>
              <a:rPr lang="en-US" dirty="0"/>
              <a:t>EXODUS</a:t>
            </a:r>
          </a:p>
          <a:p>
            <a:r>
              <a:rPr lang="en-US" dirty="0"/>
              <a:t>LEVITCUS</a:t>
            </a:r>
          </a:p>
          <a:p>
            <a:r>
              <a:rPr lang="en-US" dirty="0"/>
              <a:t>NUMBERS</a:t>
            </a:r>
          </a:p>
          <a:p>
            <a:r>
              <a:rPr lang="en-US" dirty="0"/>
              <a:t>DEUTERONOMY  -- they are the 5 books that Moses wrote</a:t>
            </a:r>
          </a:p>
          <a:p>
            <a:r>
              <a:rPr lang="en-US" dirty="0"/>
              <a:t>JOSHUA  -- was Israel’s leader after Moses</a:t>
            </a:r>
          </a:p>
          <a:p>
            <a:r>
              <a:rPr lang="en-US" dirty="0"/>
              <a:t>JUDGES  -- tells about the leaders after Joshua</a:t>
            </a:r>
          </a:p>
          <a:p>
            <a:r>
              <a:rPr lang="en-US" dirty="0"/>
              <a:t>RUTH  -- Ruth was David’s great grandma</a:t>
            </a:r>
          </a:p>
          <a:p>
            <a:r>
              <a:rPr lang="en-US" dirty="0"/>
              <a:t>1 SAMUEL  -- tells about Samuel, Saul, and David</a:t>
            </a:r>
          </a:p>
        </p:txBody>
      </p:sp>
      <p:pic>
        <p:nvPicPr>
          <p:cNvPr id="7" name="Picture 6" descr="A picture containing text, case&#10;&#10;Description automatically generated">
            <a:extLst>
              <a:ext uri="{FF2B5EF4-FFF2-40B4-BE49-F238E27FC236}">
                <a16:creationId xmlns:a16="http://schemas.microsoft.com/office/drawing/2014/main" id="{5F34A87F-1CAF-48E9-B9D8-8285EF9284B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66932" y="1478067"/>
            <a:ext cx="3552629" cy="2838478"/>
          </a:xfrm>
          <a:prstGeom prst="rect">
            <a:avLst/>
          </a:prstGeom>
        </p:spPr>
      </p:pic>
    </p:spTree>
    <p:extLst>
      <p:ext uri="{BB962C8B-B14F-4D97-AF65-F5344CB8AC3E}">
        <p14:creationId xmlns:p14="http://schemas.microsoft.com/office/powerpoint/2010/main" val="30712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49DFBC07-8D84-6A4C-F019-6DCC39C904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DB6B43-D242-4109-7683-3329A48E30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993139C2-FC80-808E-87E1-EBD2AA39D36C}"/>
              </a:ext>
            </a:extLst>
          </p:cNvPr>
          <p:cNvSpPr>
            <a:spLocks noGrp="1"/>
          </p:cNvSpPr>
          <p:nvPr>
            <p:ph type="title"/>
          </p:nvPr>
        </p:nvSpPr>
        <p:spPr>
          <a:xfrm>
            <a:off x="472439" y="365125"/>
            <a:ext cx="11269287"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What does the Bible say David did in Ziklag?</a:t>
            </a:r>
          </a:p>
        </p:txBody>
      </p:sp>
      <p:grpSp>
        <p:nvGrpSpPr>
          <p:cNvPr id="27" name="Group 26">
            <a:extLst>
              <a:ext uri="{FF2B5EF4-FFF2-40B4-BE49-F238E27FC236}">
                <a16:creationId xmlns:a16="http://schemas.microsoft.com/office/drawing/2014/main" id="{D6EB2808-A2B4-A5AE-B037-C8127C0486D9}"/>
              </a:ext>
            </a:extLst>
          </p:cNvPr>
          <p:cNvGrpSpPr/>
          <p:nvPr/>
        </p:nvGrpSpPr>
        <p:grpSpPr>
          <a:xfrm>
            <a:off x="863572" y="1880965"/>
            <a:ext cx="5791256" cy="4264470"/>
            <a:chOff x="3200372" y="1296765"/>
            <a:chExt cx="5791256" cy="4264470"/>
          </a:xfrm>
        </p:grpSpPr>
        <p:pic>
          <p:nvPicPr>
            <p:cNvPr id="24" name="Picture 23">
              <a:extLst>
                <a:ext uri="{FF2B5EF4-FFF2-40B4-BE49-F238E27FC236}">
                  <a16:creationId xmlns:a16="http://schemas.microsoft.com/office/drawing/2014/main" id="{5BC7E385-361B-FFCD-5440-8F1864FC7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372" y="1296765"/>
              <a:ext cx="5791256" cy="4264470"/>
            </a:xfrm>
            <a:prstGeom prst="rect">
              <a:avLst/>
            </a:prstGeom>
          </p:spPr>
        </p:pic>
        <p:sp>
          <p:nvSpPr>
            <p:cNvPr id="26" name="TextBox 25">
              <a:extLst>
                <a:ext uri="{FF2B5EF4-FFF2-40B4-BE49-F238E27FC236}">
                  <a16:creationId xmlns:a16="http://schemas.microsoft.com/office/drawing/2014/main" id="{4FFAA103-A7C6-B012-D1B8-CFE5A4E22A87}"/>
                </a:ext>
              </a:extLst>
            </p:cNvPr>
            <p:cNvSpPr txBox="1"/>
            <p:nvPr/>
          </p:nvSpPr>
          <p:spPr>
            <a:xfrm>
              <a:off x="4320988" y="3065929"/>
              <a:ext cx="1954306" cy="1077218"/>
            </a:xfrm>
            <a:prstGeom prst="rect">
              <a:avLst/>
            </a:prstGeom>
            <a:noFill/>
          </p:spPr>
          <p:txBody>
            <a:bodyPr wrap="square" rtlCol="0">
              <a:spAutoFit/>
            </a:bodyPr>
            <a:lstStyle/>
            <a:p>
              <a:pPr algn="ctr"/>
              <a:r>
                <a:rPr lang="en-US" sz="3200" b="1" dirty="0">
                  <a:solidFill>
                    <a:schemeClr val="bg1"/>
                  </a:solidFill>
                </a:rPr>
                <a:t>1 Samuel</a:t>
              </a:r>
            </a:p>
            <a:p>
              <a:pPr algn="ctr"/>
              <a:r>
                <a:rPr lang="en-US" sz="3200" b="1" dirty="0">
                  <a:solidFill>
                    <a:schemeClr val="bg1"/>
                  </a:solidFill>
                </a:rPr>
                <a:t>27:1-12</a:t>
              </a:r>
            </a:p>
          </p:txBody>
        </p:sp>
      </p:grpSp>
      <p:pic>
        <p:nvPicPr>
          <p:cNvPr id="28" name="Picture 27" descr="1 Samuel 21:10 Artwork | Bible Art">
            <a:extLst>
              <a:ext uri="{FF2B5EF4-FFF2-40B4-BE49-F238E27FC236}">
                <a16:creationId xmlns:a16="http://schemas.microsoft.com/office/drawing/2014/main" id="{67558048-3752-97A7-7077-B728F93E4139}"/>
              </a:ext>
            </a:extLst>
          </p:cNvPr>
          <p:cNvPicPr>
            <a:picLocks noChangeAspect="1"/>
          </p:cNvPicPr>
          <p:nvPr/>
        </p:nvPicPr>
        <p:blipFill>
          <a:blip r:embed="rId4"/>
          <a:stretch>
            <a:fillRect/>
          </a:stretch>
        </p:blipFill>
        <p:spPr>
          <a:xfrm>
            <a:off x="7010228" y="1761377"/>
            <a:ext cx="4731498" cy="4731498"/>
          </a:xfrm>
          <a:prstGeom prst="rect">
            <a:avLst/>
          </a:prstGeom>
        </p:spPr>
      </p:pic>
    </p:spTree>
    <p:extLst>
      <p:ext uri="{BB962C8B-B14F-4D97-AF65-F5344CB8AC3E}">
        <p14:creationId xmlns:p14="http://schemas.microsoft.com/office/powerpoint/2010/main" val="2157677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10AE3FF6-9CE9-62E9-D8BC-5CCCD3E947C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B14BA9-3230-53ED-4525-4A5D9A0419BD}"/>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FDCF0F30-9FD8-5584-CA90-DC1870B588C5}"/>
              </a:ext>
            </a:extLst>
          </p:cNvPr>
          <p:cNvSpPr>
            <a:spLocks noGrp="1"/>
          </p:cNvSpPr>
          <p:nvPr>
            <p:ph type="title"/>
          </p:nvPr>
        </p:nvSpPr>
        <p:spPr>
          <a:xfrm>
            <a:off x="472439" y="365125"/>
            <a:ext cx="11269287"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What does the Bible say David did in Ziklag?</a:t>
            </a:r>
          </a:p>
        </p:txBody>
      </p:sp>
      <p:grpSp>
        <p:nvGrpSpPr>
          <p:cNvPr id="27" name="Group 26">
            <a:extLst>
              <a:ext uri="{FF2B5EF4-FFF2-40B4-BE49-F238E27FC236}">
                <a16:creationId xmlns:a16="http://schemas.microsoft.com/office/drawing/2014/main" id="{D4C4B85B-7C2F-2340-3FF2-55A9E6085A20}"/>
              </a:ext>
            </a:extLst>
          </p:cNvPr>
          <p:cNvGrpSpPr/>
          <p:nvPr/>
        </p:nvGrpSpPr>
        <p:grpSpPr>
          <a:xfrm>
            <a:off x="863572" y="1880965"/>
            <a:ext cx="5791256" cy="4264470"/>
            <a:chOff x="3200372" y="1296765"/>
            <a:chExt cx="5791256" cy="4264470"/>
          </a:xfrm>
        </p:grpSpPr>
        <p:pic>
          <p:nvPicPr>
            <p:cNvPr id="24" name="Picture 23">
              <a:extLst>
                <a:ext uri="{FF2B5EF4-FFF2-40B4-BE49-F238E27FC236}">
                  <a16:creationId xmlns:a16="http://schemas.microsoft.com/office/drawing/2014/main" id="{87CE2512-7417-E69E-C3DC-B61B3418C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372" y="1296765"/>
              <a:ext cx="5791256" cy="4264470"/>
            </a:xfrm>
            <a:prstGeom prst="rect">
              <a:avLst/>
            </a:prstGeom>
          </p:spPr>
        </p:pic>
        <p:sp>
          <p:nvSpPr>
            <p:cNvPr id="26" name="TextBox 25">
              <a:extLst>
                <a:ext uri="{FF2B5EF4-FFF2-40B4-BE49-F238E27FC236}">
                  <a16:creationId xmlns:a16="http://schemas.microsoft.com/office/drawing/2014/main" id="{44A6409F-F1E7-9227-1370-BD603E997DFE}"/>
                </a:ext>
              </a:extLst>
            </p:cNvPr>
            <p:cNvSpPr txBox="1"/>
            <p:nvPr/>
          </p:nvSpPr>
          <p:spPr>
            <a:xfrm>
              <a:off x="4320988" y="3065929"/>
              <a:ext cx="1954306" cy="1077218"/>
            </a:xfrm>
            <a:prstGeom prst="rect">
              <a:avLst/>
            </a:prstGeom>
            <a:noFill/>
          </p:spPr>
          <p:txBody>
            <a:bodyPr wrap="square" rtlCol="0">
              <a:spAutoFit/>
            </a:bodyPr>
            <a:lstStyle/>
            <a:p>
              <a:pPr algn="ctr"/>
              <a:r>
                <a:rPr lang="en-US" sz="3200" b="1" dirty="0">
                  <a:solidFill>
                    <a:schemeClr val="bg1"/>
                  </a:solidFill>
                </a:rPr>
                <a:t>Proverbs</a:t>
              </a:r>
            </a:p>
            <a:p>
              <a:pPr algn="ctr"/>
              <a:r>
                <a:rPr lang="en-US" sz="3200" b="1" dirty="0">
                  <a:solidFill>
                    <a:schemeClr val="bg1"/>
                  </a:solidFill>
                </a:rPr>
                <a:t>16:9</a:t>
              </a:r>
            </a:p>
          </p:txBody>
        </p:sp>
      </p:grpSp>
      <p:sp>
        <p:nvSpPr>
          <p:cNvPr id="3" name="Scroll: Vertical 2">
            <a:extLst>
              <a:ext uri="{FF2B5EF4-FFF2-40B4-BE49-F238E27FC236}">
                <a16:creationId xmlns:a16="http://schemas.microsoft.com/office/drawing/2014/main" id="{FBADD8F7-B27E-6B2E-800B-471A27061DA8}"/>
              </a:ext>
            </a:extLst>
          </p:cNvPr>
          <p:cNvSpPr/>
          <p:nvPr/>
        </p:nvSpPr>
        <p:spPr>
          <a:xfrm rot="21190685">
            <a:off x="6916189" y="1880965"/>
            <a:ext cx="4412239" cy="4611910"/>
          </a:xfrm>
          <a:prstGeom prst="verticalScroll">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3600" dirty="0">
                <a:effectLst>
                  <a:outerShdw blurRad="38100" dist="38100" dir="2700000" algn="tl">
                    <a:srgbClr val="000000">
                      <a:alpha val="43137"/>
                    </a:srgbClr>
                  </a:outerShdw>
                </a:effectLst>
              </a:rPr>
              <a:t>A man’s heart plans his way,</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But the </a:t>
            </a:r>
            <a:r>
              <a:rPr lang="en-US" sz="3600" cap="small" dirty="0">
                <a:effectLst>
                  <a:outerShdw blurRad="38100" dist="38100" dir="2700000" algn="tl">
                    <a:srgbClr val="000000">
                      <a:alpha val="43137"/>
                    </a:srgbClr>
                  </a:outerShdw>
                </a:effectLst>
              </a:rPr>
              <a:t>Lord</a:t>
            </a:r>
            <a:r>
              <a:rPr lang="en-US" sz="3600" dirty="0">
                <a:effectLst>
                  <a:outerShdw blurRad="38100" dist="38100" dir="2700000" algn="tl">
                    <a:srgbClr val="000000">
                      <a:alpha val="43137"/>
                    </a:srgbClr>
                  </a:outerShdw>
                </a:effectLst>
              </a:rPr>
              <a:t> directs his steps.</a:t>
            </a:r>
          </a:p>
        </p:txBody>
      </p:sp>
    </p:spTree>
    <p:extLst>
      <p:ext uri="{BB962C8B-B14F-4D97-AF65-F5344CB8AC3E}">
        <p14:creationId xmlns:p14="http://schemas.microsoft.com/office/powerpoint/2010/main" val="410266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FDAB4473-9B4F-0BB4-57BD-1956E1A8BF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F8F64D-1581-7D69-A6CA-7DC6C096E1C8}"/>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3291AE77-F967-742D-67A9-8BFFC2CEA0C0}"/>
              </a:ext>
            </a:extLst>
          </p:cNvPr>
          <p:cNvSpPr>
            <a:spLocks noGrp="1"/>
          </p:cNvSpPr>
          <p:nvPr>
            <p:ph type="title"/>
          </p:nvPr>
        </p:nvSpPr>
        <p:spPr>
          <a:xfrm>
            <a:off x="426958" y="365125"/>
            <a:ext cx="1131476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dirty="0"/>
              <a:t>Team    ZIG-ZAG      CHALLENGE</a:t>
            </a:r>
          </a:p>
        </p:txBody>
      </p:sp>
      <p:sp>
        <p:nvSpPr>
          <p:cNvPr id="3" name="TextBox 2">
            <a:extLst>
              <a:ext uri="{FF2B5EF4-FFF2-40B4-BE49-F238E27FC236}">
                <a16:creationId xmlns:a16="http://schemas.microsoft.com/office/drawing/2014/main" id="{2E559466-0FC5-467F-CE6A-5F398E1209B8}"/>
              </a:ext>
            </a:extLst>
          </p:cNvPr>
          <p:cNvSpPr txBox="1"/>
          <p:nvPr/>
        </p:nvSpPr>
        <p:spPr>
          <a:xfrm>
            <a:off x="6803966" y="1629295"/>
            <a:ext cx="4937760" cy="452431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Today I have a team challenge for you today.</a:t>
            </a:r>
          </a:p>
          <a:p>
            <a:r>
              <a:rPr lang="en-US" dirty="0"/>
              <a:t>There’s  a zig-zag course.   You and your partner will need to travel the course with a ball or balloon between your backs.  At the end of each zig or zag there will be a stack of cards and a challenge. </a:t>
            </a:r>
          </a:p>
          <a:p>
            <a:r>
              <a:rPr lang="en-US" dirty="0"/>
              <a:t> Pick up 1 of the cards.  Do the challenge together and then go to the end of that zig or zag to get another card and do another challenge.</a:t>
            </a:r>
          </a:p>
          <a:p>
            <a:endParaRPr lang="en-US" dirty="0"/>
          </a:p>
          <a:p>
            <a:pPr marL="342900" indent="-342900">
              <a:buFont typeface="+mj-lt"/>
              <a:buAutoNum type="arabicPeriod"/>
            </a:pPr>
            <a:r>
              <a:rPr lang="en-US" dirty="0"/>
              <a:t>Choose a partner and a ball or balloon.</a:t>
            </a:r>
          </a:p>
          <a:p>
            <a:pPr marL="342900" indent="-342900">
              <a:buFont typeface="+mj-lt"/>
              <a:buAutoNum type="arabicPeriod"/>
            </a:pPr>
            <a:r>
              <a:rPr lang="en-US" dirty="0"/>
              <a:t>Stand back to back and have someone place the balloon or ball between your backs.  Press together to hold it there while you move or are still.</a:t>
            </a:r>
          </a:p>
          <a:p>
            <a:pPr marL="342900" indent="-342900">
              <a:buFont typeface="+mj-lt"/>
              <a:buAutoNum type="arabicPeriod"/>
            </a:pPr>
            <a:r>
              <a:rPr lang="en-US" dirty="0"/>
              <a:t>If you drop the balloon or ball, you need to back to the beginning of that zig or zag.</a:t>
            </a:r>
          </a:p>
        </p:txBody>
      </p:sp>
      <p:cxnSp>
        <p:nvCxnSpPr>
          <p:cNvPr id="6" name="Straight Arrow Connector 5">
            <a:extLst>
              <a:ext uri="{FF2B5EF4-FFF2-40B4-BE49-F238E27FC236}">
                <a16:creationId xmlns:a16="http://schemas.microsoft.com/office/drawing/2014/main" id="{51E96AB5-4B62-F6BA-5CA9-0D65301B26E9}"/>
              </a:ext>
            </a:extLst>
          </p:cNvPr>
          <p:cNvCxnSpPr/>
          <p:nvPr/>
        </p:nvCxnSpPr>
        <p:spPr>
          <a:xfrm>
            <a:off x="749300" y="1397000"/>
            <a:ext cx="1866900" cy="1104900"/>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6" descr="Road Cone Clipart at Mae Kimbrell blog">
            <a:extLst>
              <a:ext uri="{FF2B5EF4-FFF2-40B4-BE49-F238E27FC236}">
                <a16:creationId xmlns:a16="http://schemas.microsoft.com/office/drawing/2014/main" id="{77F4C3E6-9BF8-9C69-A46E-C43A2D38572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07705" y="1949450"/>
            <a:ext cx="694288" cy="868992"/>
          </a:xfrm>
          <a:prstGeom prst="rect">
            <a:avLst/>
          </a:prstGeom>
        </p:spPr>
      </p:pic>
      <p:sp>
        <p:nvSpPr>
          <p:cNvPr id="8" name="Callout: Line 7">
            <a:extLst>
              <a:ext uri="{FF2B5EF4-FFF2-40B4-BE49-F238E27FC236}">
                <a16:creationId xmlns:a16="http://schemas.microsoft.com/office/drawing/2014/main" id="{8D39A2CF-FD24-53F9-D216-3F66D8C342C2}"/>
              </a:ext>
            </a:extLst>
          </p:cNvPr>
          <p:cNvSpPr/>
          <p:nvPr/>
        </p:nvSpPr>
        <p:spPr>
          <a:xfrm>
            <a:off x="3724335" y="1629294"/>
            <a:ext cx="1663700" cy="466205"/>
          </a:xfrm>
          <a:prstGeom prst="borderCallout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Spin together in a circle</a:t>
            </a:r>
          </a:p>
        </p:txBody>
      </p:sp>
      <p:cxnSp>
        <p:nvCxnSpPr>
          <p:cNvPr id="9" name="Straight Arrow Connector 8">
            <a:extLst>
              <a:ext uri="{FF2B5EF4-FFF2-40B4-BE49-F238E27FC236}">
                <a16:creationId xmlns:a16="http://schemas.microsoft.com/office/drawing/2014/main" id="{0D401C38-D389-226F-8337-7E4E7047DEF9}"/>
              </a:ext>
            </a:extLst>
          </p:cNvPr>
          <p:cNvCxnSpPr>
            <a:cxnSpLocks/>
          </p:cNvCxnSpPr>
          <p:nvPr/>
        </p:nvCxnSpPr>
        <p:spPr>
          <a:xfrm flipH="1">
            <a:off x="1058923" y="2770920"/>
            <a:ext cx="1648782" cy="828675"/>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descr="Road Cone Clipart at Mae Kimbrell blog">
            <a:extLst>
              <a:ext uri="{FF2B5EF4-FFF2-40B4-BE49-F238E27FC236}">
                <a16:creationId xmlns:a16="http://schemas.microsoft.com/office/drawing/2014/main" id="{04F0D698-C75E-7B61-6EF9-897983622E4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90741" y="3051554"/>
            <a:ext cx="694288" cy="868992"/>
          </a:xfrm>
          <a:prstGeom prst="rect">
            <a:avLst/>
          </a:prstGeom>
        </p:spPr>
      </p:pic>
      <p:sp>
        <p:nvSpPr>
          <p:cNvPr id="11" name="Callout: Line 10">
            <a:extLst>
              <a:ext uri="{FF2B5EF4-FFF2-40B4-BE49-F238E27FC236}">
                <a16:creationId xmlns:a16="http://schemas.microsoft.com/office/drawing/2014/main" id="{A0831EF2-06F7-F376-DC5D-5283612FC45D}"/>
              </a:ext>
            </a:extLst>
          </p:cNvPr>
          <p:cNvSpPr/>
          <p:nvPr/>
        </p:nvSpPr>
        <p:spPr>
          <a:xfrm>
            <a:off x="426958" y="2312877"/>
            <a:ext cx="1663700" cy="466205"/>
          </a:xfrm>
          <a:prstGeom prst="borderCallout1">
            <a:avLst>
              <a:gd name="adj1" fmla="val 18750"/>
              <a:gd name="adj2" fmla="val -8333"/>
              <a:gd name="adj3" fmla="val 131569"/>
              <a:gd name="adj4" fmla="val 441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Do 3 squats together</a:t>
            </a:r>
          </a:p>
        </p:txBody>
      </p:sp>
      <p:cxnSp>
        <p:nvCxnSpPr>
          <p:cNvPr id="12" name="Straight Arrow Connector 11">
            <a:extLst>
              <a:ext uri="{FF2B5EF4-FFF2-40B4-BE49-F238E27FC236}">
                <a16:creationId xmlns:a16="http://schemas.microsoft.com/office/drawing/2014/main" id="{5CA7819D-8FD4-4690-027A-2A9B0E508E15}"/>
              </a:ext>
            </a:extLst>
          </p:cNvPr>
          <p:cNvCxnSpPr>
            <a:cxnSpLocks/>
          </p:cNvCxnSpPr>
          <p:nvPr/>
        </p:nvCxnSpPr>
        <p:spPr>
          <a:xfrm flipV="1">
            <a:off x="1187949" y="3639912"/>
            <a:ext cx="3627458" cy="24827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3" name="Picture 12" descr="Road Cone Clipart at Mae Kimbrell blog">
            <a:extLst>
              <a:ext uri="{FF2B5EF4-FFF2-40B4-BE49-F238E27FC236}">
                <a16:creationId xmlns:a16="http://schemas.microsoft.com/office/drawing/2014/main" id="{1A50D673-346C-82F7-4CEE-53F541F44F8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828520" y="3043085"/>
            <a:ext cx="694288" cy="868992"/>
          </a:xfrm>
          <a:prstGeom prst="rect">
            <a:avLst/>
          </a:prstGeom>
        </p:spPr>
      </p:pic>
      <p:sp>
        <p:nvSpPr>
          <p:cNvPr id="14" name="Callout: Line 13">
            <a:extLst>
              <a:ext uri="{FF2B5EF4-FFF2-40B4-BE49-F238E27FC236}">
                <a16:creationId xmlns:a16="http://schemas.microsoft.com/office/drawing/2014/main" id="{3DA91BE8-823D-2AA2-5782-DE2C73CD73E5}"/>
              </a:ext>
            </a:extLst>
          </p:cNvPr>
          <p:cNvSpPr/>
          <p:nvPr/>
        </p:nvSpPr>
        <p:spPr>
          <a:xfrm>
            <a:off x="4800600" y="2368131"/>
            <a:ext cx="1663700" cy="589613"/>
          </a:xfrm>
          <a:prstGeom prst="borderCallout1">
            <a:avLst>
              <a:gd name="adj1" fmla="val 78680"/>
              <a:gd name="adj2" fmla="val -9859"/>
              <a:gd name="adj3" fmla="val 142465"/>
              <a:gd name="adj4" fmla="val 12048"/>
            </a:avLst>
          </a:prstGeom>
        </p:spPr>
        <p:style>
          <a:lnRef idx="2">
            <a:schemeClr val="accent6"/>
          </a:lnRef>
          <a:fillRef idx="1">
            <a:schemeClr val="lt1"/>
          </a:fillRef>
          <a:effectRef idx="0">
            <a:schemeClr val="accent6"/>
          </a:effectRef>
          <a:fontRef idx="minor">
            <a:schemeClr val="dk1"/>
          </a:fontRef>
        </p:style>
        <p:txBody>
          <a:bodyPr rtlCol="0" anchor="ctr">
            <a:normAutofit fontScale="70000" lnSpcReduction="20000"/>
          </a:bodyPr>
          <a:lstStyle/>
          <a:p>
            <a:pPr algn="ctr"/>
            <a:r>
              <a:rPr lang="en-US" dirty="0"/>
              <a:t>Put the ball/balloon between your hips for the next zag</a:t>
            </a:r>
          </a:p>
        </p:txBody>
      </p:sp>
      <p:cxnSp>
        <p:nvCxnSpPr>
          <p:cNvPr id="15" name="Straight Arrow Connector 14">
            <a:extLst>
              <a:ext uri="{FF2B5EF4-FFF2-40B4-BE49-F238E27FC236}">
                <a16:creationId xmlns:a16="http://schemas.microsoft.com/office/drawing/2014/main" id="{2E2A090C-288C-31C7-3849-EDA05E991DE0}"/>
              </a:ext>
            </a:extLst>
          </p:cNvPr>
          <p:cNvCxnSpPr>
            <a:cxnSpLocks/>
          </p:cNvCxnSpPr>
          <p:nvPr/>
        </p:nvCxnSpPr>
        <p:spPr>
          <a:xfrm flipH="1">
            <a:off x="1258808" y="3997418"/>
            <a:ext cx="3808036" cy="1588801"/>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6" name="Picture 15" descr="Road Cone Clipart at Mae Kimbrell blog">
            <a:extLst>
              <a:ext uri="{FF2B5EF4-FFF2-40B4-BE49-F238E27FC236}">
                <a16:creationId xmlns:a16="http://schemas.microsoft.com/office/drawing/2014/main" id="{558ED4B6-F84D-C91B-F6F1-15E53BD8223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23186" y="5118957"/>
            <a:ext cx="694288" cy="868992"/>
          </a:xfrm>
          <a:prstGeom prst="rect">
            <a:avLst/>
          </a:prstGeom>
        </p:spPr>
      </p:pic>
      <p:sp>
        <p:nvSpPr>
          <p:cNvPr id="17" name="Callout: Line 16">
            <a:extLst>
              <a:ext uri="{FF2B5EF4-FFF2-40B4-BE49-F238E27FC236}">
                <a16:creationId xmlns:a16="http://schemas.microsoft.com/office/drawing/2014/main" id="{D7B63651-C01D-1868-501F-B47C213B908A}"/>
              </a:ext>
            </a:extLst>
          </p:cNvPr>
          <p:cNvSpPr/>
          <p:nvPr/>
        </p:nvSpPr>
        <p:spPr>
          <a:xfrm>
            <a:off x="1515170" y="4476551"/>
            <a:ext cx="1663700" cy="466205"/>
          </a:xfrm>
          <a:prstGeom prst="borderCallout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Do the last zig backwards</a:t>
            </a:r>
          </a:p>
        </p:txBody>
      </p:sp>
      <p:pic>
        <p:nvPicPr>
          <p:cNvPr id="34" name="Picture 33" descr="Discover 53 Second Grade Room Parents and st patrick's day crafts ideas | crafts for kids, st ...">
            <a:extLst>
              <a:ext uri="{FF2B5EF4-FFF2-40B4-BE49-F238E27FC236}">
                <a16:creationId xmlns:a16="http://schemas.microsoft.com/office/drawing/2014/main" id="{7DFA305D-0EA2-15B4-7B17-4B17C8BEF03D}"/>
              </a:ext>
            </a:extLst>
          </p:cNvPr>
          <p:cNvPicPr>
            <a:picLocks noChangeAspect="1"/>
          </p:cNvPicPr>
          <p:nvPr/>
        </p:nvPicPr>
        <p:blipFill>
          <a:blip r:embed="rId4"/>
          <a:srcRect l="56032"/>
          <a:stretch>
            <a:fillRect/>
          </a:stretch>
        </p:blipFill>
        <p:spPr>
          <a:xfrm flipH="1">
            <a:off x="4246371" y="5340499"/>
            <a:ext cx="861807" cy="1102545"/>
          </a:xfrm>
          <a:prstGeom prst="rect">
            <a:avLst/>
          </a:prstGeom>
        </p:spPr>
      </p:pic>
      <p:cxnSp>
        <p:nvCxnSpPr>
          <p:cNvPr id="22" name="Straight Arrow Connector 21">
            <a:extLst>
              <a:ext uri="{FF2B5EF4-FFF2-40B4-BE49-F238E27FC236}">
                <a16:creationId xmlns:a16="http://schemas.microsoft.com/office/drawing/2014/main" id="{63961CF7-2399-4E7C-FE1F-84DDD5E505F6}"/>
              </a:ext>
            </a:extLst>
          </p:cNvPr>
          <p:cNvCxnSpPr>
            <a:cxnSpLocks/>
          </p:cNvCxnSpPr>
          <p:nvPr/>
        </p:nvCxnSpPr>
        <p:spPr>
          <a:xfrm>
            <a:off x="1406178" y="5967618"/>
            <a:ext cx="3213269" cy="18599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1" name="Picture 30" descr="Start Button Transparent | Translucent Start Menu Windows 11 - KLPCP">
            <a:extLst>
              <a:ext uri="{FF2B5EF4-FFF2-40B4-BE49-F238E27FC236}">
                <a16:creationId xmlns:a16="http://schemas.microsoft.com/office/drawing/2014/main" id="{6813A4DD-0EF4-9F07-71DC-0C05719E27F8}"/>
              </a:ext>
            </a:extLst>
          </p:cNvPr>
          <p:cNvPicPr>
            <a:picLocks noChangeAspect="1"/>
          </p:cNvPicPr>
          <p:nvPr/>
        </p:nvPicPr>
        <p:blipFill>
          <a:blip r:embed="rId5"/>
          <a:srcRect t="28190" b="27069"/>
          <a:stretch>
            <a:fillRect/>
          </a:stretch>
        </p:blipFill>
        <p:spPr>
          <a:xfrm>
            <a:off x="18019" y="682851"/>
            <a:ext cx="1746490" cy="781392"/>
          </a:xfrm>
          <a:prstGeom prst="rect">
            <a:avLst/>
          </a:prstGeom>
        </p:spPr>
      </p:pic>
      <p:pic>
        <p:nvPicPr>
          <p:cNvPr id="32" name="Picture 31" descr="Race Clipart Finish Line at sasmarkblog Blog">
            <a:extLst>
              <a:ext uri="{FF2B5EF4-FFF2-40B4-BE49-F238E27FC236}">
                <a16:creationId xmlns:a16="http://schemas.microsoft.com/office/drawing/2014/main" id="{98B4770F-5E26-BD72-2208-55D548DCD47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952928" y="4753185"/>
            <a:ext cx="1410461" cy="2190156"/>
          </a:xfrm>
          <a:prstGeom prst="rect">
            <a:avLst/>
          </a:prstGeom>
        </p:spPr>
      </p:pic>
      <p:sp>
        <p:nvSpPr>
          <p:cNvPr id="33" name="TextBox 32">
            <a:extLst>
              <a:ext uri="{FF2B5EF4-FFF2-40B4-BE49-F238E27FC236}">
                <a16:creationId xmlns:a16="http://schemas.microsoft.com/office/drawing/2014/main" id="{2CC99EA8-C342-6339-D666-F04B5F3ACAFF}"/>
              </a:ext>
            </a:extLst>
          </p:cNvPr>
          <p:cNvSpPr txBox="1"/>
          <p:nvPr/>
        </p:nvSpPr>
        <p:spPr>
          <a:xfrm>
            <a:off x="6949440" y="6301047"/>
            <a:ext cx="4621876" cy="365760"/>
          </a:xfrm>
          <a:prstGeom prst="rect">
            <a:avLst/>
          </a:prstGeom>
          <a:noFill/>
        </p:spPr>
        <p:txBody>
          <a:bodyPr wrap="square" rtlCol="0">
            <a:spAutoFit/>
          </a:bodyPr>
          <a:lstStyle/>
          <a:p>
            <a:r>
              <a:rPr lang="en-US" dirty="0"/>
              <a:t>Note:  the cards are parts of MV Prov. 16:9</a:t>
            </a:r>
          </a:p>
        </p:txBody>
      </p:sp>
    </p:spTree>
    <p:extLst>
      <p:ext uri="{BB962C8B-B14F-4D97-AF65-F5344CB8AC3E}">
        <p14:creationId xmlns:p14="http://schemas.microsoft.com/office/powerpoint/2010/main" val="3268277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A5898239-D31E-3C15-347B-A33C92F9E08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7311BB1-52F4-46C8-DF04-03E228F6EE5C}"/>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76A50F35-7BD1-2EF7-79E7-872D41650C39}"/>
              </a:ext>
            </a:extLst>
          </p:cNvPr>
          <p:cNvSpPr>
            <a:spLocks noGrp="1"/>
          </p:cNvSpPr>
          <p:nvPr>
            <p:ph type="title"/>
          </p:nvPr>
        </p:nvSpPr>
        <p:spPr>
          <a:xfrm>
            <a:off x="426958" y="365125"/>
            <a:ext cx="1131476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dirty="0"/>
              <a:t>One final challenge</a:t>
            </a:r>
          </a:p>
        </p:txBody>
      </p:sp>
      <p:cxnSp>
        <p:nvCxnSpPr>
          <p:cNvPr id="6" name="Straight Arrow Connector 5">
            <a:extLst>
              <a:ext uri="{FF2B5EF4-FFF2-40B4-BE49-F238E27FC236}">
                <a16:creationId xmlns:a16="http://schemas.microsoft.com/office/drawing/2014/main" id="{B86E703F-815A-2761-9690-999A0997047D}"/>
              </a:ext>
            </a:extLst>
          </p:cNvPr>
          <p:cNvCxnSpPr/>
          <p:nvPr/>
        </p:nvCxnSpPr>
        <p:spPr>
          <a:xfrm>
            <a:off x="749300" y="1397000"/>
            <a:ext cx="1866900" cy="1104900"/>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6" descr="Road Cone Clipart at Mae Kimbrell blog">
            <a:extLst>
              <a:ext uri="{FF2B5EF4-FFF2-40B4-BE49-F238E27FC236}">
                <a16:creationId xmlns:a16="http://schemas.microsoft.com/office/drawing/2014/main" id="{D15D9919-B222-50AD-238D-1F43439876D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07705" y="1949450"/>
            <a:ext cx="694288" cy="868992"/>
          </a:xfrm>
          <a:prstGeom prst="rect">
            <a:avLst/>
          </a:prstGeom>
        </p:spPr>
      </p:pic>
      <p:sp>
        <p:nvSpPr>
          <p:cNvPr id="8" name="Callout: Line 7">
            <a:extLst>
              <a:ext uri="{FF2B5EF4-FFF2-40B4-BE49-F238E27FC236}">
                <a16:creationId xmlns:a16="http://schemas.microsoft.com/office/drawing/2014/main" id="{DEA8F97A-05C5-A2DD-20D6-D090E07F5BCE}"/>
              </a:ext>
            </a:extLst>
          </p:cNvPr>
          <p:cNvSpPr/>
          <p:nvPr/>
        </p:nvSpPr>
        <p:spPr>
          <a:xfrm>
            <a:off x="3724335" y="1629294"/>
            <a:ext cx="1663700" cy="466205"/>
          </a:xfrm>
          <a:prstGeom prst="borderCallout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Spin together in a circle</a:t>
            </a:r>
          </a:p>
        </p:txBody>
      </p:sp>
      <p:cxnSp>
        <p:nvCxnSpPr>
          <p:cNvPr id="9" name="Straight Arrow Connector 8">
            <a:extLst>
              <a:ext uri="{FF2B5EF4-FFF2-40B4-BE49-F238E27FC236}">
                <a16:creationId xmlns:a16="http://schemas.microsoft.com/office/drawing/2014/main" id="{26544E32-FA3D-B4EA-90BC-CDB3E69AB582}"/>
              </a:ext>
            </a:extLst>
          </p:cNvPr>
          <p:cNvCxnSpPr>
            <a:cxnSpLocks/>
          </p:cNvCxnSpPr>
          <p:nvPr/>
        </p:nvCxnSpPr>
        <p:spPr>
          <a:xfrm flipH="1">
            <a:off x="1058923" y="2770920"/>
            <a:ext cx="1648782" cy="828675"/>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descr="Road Cone Clipart at Mae Kimbrell blog">
            <a:extLst>
              <a:ext uri="{FF2B5EF4-FFF2-40B4-BE49-F238E27FC236}">
                <a16:creationId xmlns:a16="http://schemas.microsoft.com/office/drawing/2014/main" id="{41C41514-CA11-D688-4E64-D164A5B08FD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90741" y="3051554"/>
            <a:ext cx="694288" cy="868992"/>
          </a:xfrm>
          <a:prstGeom prst="rect">
            <a:avLst/>
          </a:prstGeom>
        </p:spPr>
      </p:pic>
      <p:sp>
        <p:nvSpPr>
          <p:cNvPr id="11" name="Callout: Line 10">
            <a:extLst>
              <a:ext uri="{FF2B5EF4-FFF2-40B4-BE49-F238E27FC236}">
                <a16:creationId xmlns:a16="http://schemas.microsoft.com/office/drawing/2014/main" id="{17CCF513-DD72-F3F1-B092-C855920EE7E5}"/>
              </a:ext>
            </a:extLst>
          </p:cNvPr>
          <p:cNvSpPr/>
          <p:nvPr/>
        </p:nvSpPr>
        <p:spPr>
          <a:xfrm>
            <a:off x="5468814" y="2719052"/>
            <a:ext cx="1663700" cy="466205"/>
          </a:xfrm>
          <a:prstGeom prst="borderCallout1">
            <a:avLst>
              <a:gd name="adj1" fmla="val 18750"/>
              <a:gd name="adj2" fmla="val -8333"/>
              <a:gd name="adj3" fmla="val 81643"/>
              <a:gd name="adj4" fmla="val -2456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Do 3 squats together</a:t>
            </a:r>
          </a:p>
        </p:txBody>
      </p:sp>
      <p:cxnSp>
        <p:nvCxnSpPr>
          <p:cNvPr id="12" name="Straight Arrow Connector 11">
            <a:extLst>
              <a:ext uri="{FF2B5EF4-FFF2-40B4-BE49-F238E27FC236}">
                <a16:creationId xmlns:a16="http://schemas.microsoft.com/office/drawing/2014/main" id="{CD077A2E-E075-64E1-B37A-B43DFD737B38}"/>
              </a:ext>
            </a:extLst>
          </p:cNvPr>
          <p:cNvCxnSpPr>
            <a:cxnSpLocks/>
          </p:cNvCxnSpPr>
          <p:nvPr/>
        </p:nvCxnSpPr>
        <p:spPr>
          <a:xfrm flipV="1">
            <a:off x="1187949" y="3639912"/>
            <a:ext cx="3627458" cy="24827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3" name="Picture 12" descr="Road Cone Clipart at Mae Kimbrell blog">
            <a:extLst>
              <a:ext uri="{FF2B5EF4-FFF2-40B4-BE49-F238E27FC236}">
                <a16:creationId xmlns:a16="http://schemas.microsoft.com/office/drawing/2014/main" id="{58D25C26-516D-E294-E9B2-FC218F06315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828520" y="3043085"/>
            <a:ext cx="694288" cy="868992"/>
          </a:xfrm>
          <a:prstGeom prst="rect">
            <a:avLst/>
          </a:prstGeom>
        </p:spPr>
      </p:pic>
      <p:sp>
        <p:nvSpPr>
          <p:cNvPr id="14" name="Callout: Line 13">
            <a:extLst>
              <a:ext uri="{FF2B5EF4-FFF2-40B4-BE49-F238E27FC236}">
                <a16:creationId xmlns:a16="http://schemas.microsoft.com/office/drawing/2014/main" id="{8DE65756-B88B-05F0-5B92-6714923F1A52}"/>
              </a:ext>
            </a:extLst>
          </p:cNvPr>
          <p:cNvSpPr/>
          <p:nvPr/>
        </p:nvSpPr>
        <p:spPr>
          <a:xfrm>
            <a:off x="356099" y="2383964"/>
            <a:ext cx="1663700" cy="589613"/>
          </a:xfrm>
          <a:prstGeom prst="borderCallout1">
            <a:avLst>
              <a:gd name="adj1" fmla="val 78680"/>
              <a:gd name="adj2" fmla="val -9859"/>
              <a:gd name="adj3" fmla="val 139645"/>
              <a:gd name="adj4" fmla="val 57"/>
            </a:avLst>
          </a:prstGeom>
        </p:spPr>
        <p:style>
          <a:lnRef idx="2">
            <a:schemeClr val="accent6"/>
          </a:lnRef>
          <a:fillRef idx="1">
            <a:schemeClr val="lt1"/>
          </a:fillRef>
          <a:effectRef idx="0">
            <a:schemeClr val="accent6"/>
          </a:effectRef>
          <a:fontRef idx="minor">
            <a:schemeClr val="dk1"/>
          </a:fontRef>
        </p:style>
        <p:txBody>
          <a:bodyPr rtlCol="0" anchor="ctr">
            <a:normAutofit fontScale="70000" lnSpcReduction="20000"/>
          </a:bodyPr>
          <a:lstStyle/>
          <a:p>
            <a:pPr algn="ctr"/>
            <a:r>
              <a:rPr lang="en-US" dirty="0"/>
              <a:t>Put the ball/balloon between your hips for the next zag</a:t>
            </a:r>
          </a:p>
        </p:txBody>
      </p:sp>
      <p:cxnSp>
        <p:nvCxnSpPr>
          <p:cNvPr id="15" name="Straight Arrow Connector 14">
            <a:extLst>
              <a:ext uri="{FF2B5EF4-FFF2-40B4-BE49-F238E27FC236}">
                <a16:creationId xmlns:a16="http://schemas.microsoft.com/office/drawing/2014/main" id="{1F4435D9-A85B-99C8-D50D-93C879E6734D}"/>
              </a:ext>
            </a:extLst>
          </p:cNvPr>
          <p:cNvCxnSpPr>
            <a:cxnSpLocks/>
          </p:cNvCxnSpPr>
          <p:nvPr/>
        </p:nvCxnSpPr>
        <p:spPr>
          <a:xfrm flipH="1">
            <a:off x="1258808" y="3997418"/>
            <a:ext cx="3808036" cy="1588801"/>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6" name="Picture 15" descr="Road Cone Clipart at Mae Kimbrell blog">
            <a:extLst>
              <a:ext uri="{FF2B5EF4-FFF2-40B4-BE49-F238E27FC236}">
                <a16:creationId xmlns:a16="http://schemas.microsoft.com/office/drawing/2014/main" id="{7E7C112E-9C01-128F-C466-18987F82986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23186" y="5118957"/>
            <a:ext cx="694288" cy="868992"/>
          </a:xfrm>
          <a:prstGeom prst="rect">
            <a:avLst/>
          </a:prstGeom>
        </p:spPr>
      </p:pic>
      <p:sp>
        <p:nvSpPr>
          <p:cNvPr id="17" name="Callout: Line 16">
            <a:extLst>
              <a:ext uri="{FF2B5EF4-FFF2-40B4-BE49-F238E27FC236}">
                <a16:creationId xmlns:a16="http://schemas.microsoft.com/office/drawing/2014/main" id="{EF0360F1-DD7C-812E-9B49-BB39AAD851A2}"/>
              </a:ext>
            </a:extLst>
          </p:cNvPr>
          <p:cNvSpPr/>
          <p:nvPr/>
        </p:nvSpPr>
        <p:spPr>
          <a:xfrm>
            <a:off x="310547" y="6097793"/>
            <a:ext cx="1663700" cy="627872"/>
          </a:xfrm>
          <a:prstGeom prst="borderCallout1">
            <a:avLst>
              <a:gd name="adj1" fmla="val 18750"/>
              <a:gd name="adj2" fmla="val -8333"/>
              <a:gd name="adj3" fmla="val -94037"/>
              <a:gd name="adj4" fmla="val 22625"/>
            </a:avLst>
          </a:prstGeom>
        </p:spPr>
        <p:style>
          <a:lnRef idx="2">
            <a:schemeClr val="accent6"/>
          </a:lnRef>
          <a:fillRef idx="1">
            <a:schemeClr val="lt1"/>
          </a:fillRef>
          <a:effectRef idx="0">
            <a:schemeClr val="accent6"/>
          </a:effectRef>
          <a:fontRef idx="minor">
            <a:schemeClr val="dk1"/>
          </a:fontRef>
        </p:style>
        <p:txBody>
          <a:bodyPr rtlCol="0" anchor="ctr">
            <a:normAutofit fontScale="70000" lnSpcReduction="20000"/>
          </a:bodyPr>
          <a:lstStyle/>
          <a:p>
            <a:pPr algn="ctr"/>
            <a:r>
              <a:rPr lang="en-US" dirty="0"/>
              <a:t>Do the last zig hold the ball/balloon between your heads.</a:t>
            </a:r>
          </a:p>
        </p:txBody>
      </p:sp>
      <p:cxnSp>
        <p:nvCxnSpPr>
          <p:cNvPr id="22" name="Straight Arrow Connector 21">
            <a:extLst>
              <a:ext uri="{FF2B5EF4-FFF2-40B4-BE49-F238E27FC236}">
                <a16:creationId xmlns:a16="http://schemas.microsoft.com/office/drawing/2014/main" id="{531C06EB-2559-E2FF-82BE-D4E9E4378AE2}"/>
              </a:ext>
            </a:extLst>
          </p:cNvPr>
          <p:cNvCxnSpPr>
            <a:cxnSpLocks/>
          </p:cNvCxnSpPr>
          <p:nvPr/>
        </p:nvCxnSpPr>
        <p:spPr>
          <a:xfrm>
            <a:off x="1406178" y="5967618"/>
            <a:ext cx="3213269" cy="18599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1" name="Picture 30" descr="Start Button Transparent | Translucent Start Menu Windows 11 - KLPCP">
            <a:extLst>
              <a:ext uri="{FF2B5EF4-FFF2-40B4-BE49-F238E27FC236}">
                <a16:creationId xmlns:a16="http://schemas.microsoft.com/office/drawing/2014/main" id="{3B511E58-1A72-BCA8-D241-888DC0978484}"/>
              </a:ext>
            </a:extLst>
          </p:cNvPr>
          <p:cNvPicPr>
            <a:picLocks noChangeAspect="1"/>
          </p:cNvPicPr>
          <p:nvPr/>
        </p:nvPicPr>
        <p:blipFill>
          <a:blip r:embed="rId4"/>
          <a:srcRect t="28190" b="27069"/>
          <a:stretch>
            <a:fillRect/>
          </a:stretch>
        </p:blipFill>
        <p:spPr>
          <a:xfrm>
            <a:off x="18019" y="682851"/>
            <a:ext cx="1746490" cy="781392"/>
          </a:xfrm>
          <a:prstGeom prst="rect">
            <a:avLst/>
          </a:prstGeom>
        </p:spPr>
      </p:pic>
      <p:pic>
        <p:nvPicPr>
          <p:cNvPr id="32" name="Picture 31" descr="Race Clipart Finish Line at sasmarkblog Blog">
            <a:extLst>
              <a:ext uri="{FF2B5EF4-FFF2-40B4-BE49-F238E27FC236}">
                <a16:creationId xmlns:a16="http://schemas.microsoft.com/office/drawing/2014/main" id="{2BECF55E-F89E-4073-95D8-213FC9E2E49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952928" y="4753185"/>
            <a:ext cx="1410461" cy="2190156"/>
          </a:xfrm>
          <a:prstGeom prst="rect">
            <a:avLst/>
          </a:prstGeom>
        </p:spPr>
      </p:pic>
      <p:sp>
        <p:nvSpPr>
          <p:cNvPr id="33" name="TextBox 32">
            <a:extLst>
              <a:ext uri="{FF2B5EF4-FFF2-40B4-BE49-F238E27FC236}">
                <a16:creationId xmlns:a16="http://schemas.microsoft.com/office/drawing/2014/main" id="{425DE614-0237-68A2-435C-8CDA0CC2185A}"/>
              </a:ext>
            </a:extLst>
          </p:cNvPr>
          <p:cNvSpPr txBox="1"/>
          <p:nvPr/>
        </p:nvSpPr>
        <p:spPr>
          <a:xfrm>
            <a:off x="6949440" y="6301047"/>
            <a:ext cx="4621876" cy="365760"/>
          </a:xfrm>
          <a:prstGeom prst="rect">
            <a:avLst/>
          </a:prstGeom>
          <a:noFill/>
        </p:spPr>
        <p:txBody>
          <a:bodyPr wrap="square" rtlCol="0">
            <a:spAutoFit/>
          </a:bodyPr>
          <a:lstStyle/>
          <a:p>
            <a:r>
              <a:rPr lang="en-US" dirty="0"/>
              <a:t>Note:  the cards are parts of MV Prov. </a:t>
            </a:r>
            <a:r>
              <a:rPr lang="en-US"/>
              <a:t>16:9</a:t>
            </a:r>
          </a:p>
        </p:txBody>
      </p:sp>
      <p:sp>
        <p:nvSpPr>
          <p:cNvPr id="4" name="Rectangle 3">
            <a:extLst>
              <a:ext uri="{FF2B5EF4-FFF2-40B4-BE49-F238E27FC236}">
                <a16:creationId xmlns:a16="http://schemas.microsoft.com/office/drawing/2014/main" id="{3F1687C8-305F-3C81-9E58-78078E53E9AD}"/>
              </a:ext>
            </a:extLst>
          </p:cNvPr>
          <p:cNvSpPr/>
          <p:nvPr/>
        </p:nvSpPr>
        <p:spPr>
          <a:xfrm>
            <a:off x="8620813" y="1897879"/>
            <a:ext cx="3069732" cy="328894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t>Work together to put the cards</a:t>
            </a:r>
          </a:p>
          <a:p>
            <a:pPr algn="ctr"/>
            <a:r>
              <a:rPr lang="en-US" sz="2800" dirty="0"/>
              <a:t> in order.</a:t>
            </a:r>
          </a:p>
          <a:p>
            <a:pPr algn="ctr"/>
            <a:endParaRPr lang="en-US" sz="2800" dirty="0"/>
          </a:p>
          <a:p>
            <a:pPr algn="ctr"/>
            <a:r>
              <a:rPr lang="en-US" sz="2800" dirty="0"/>
              <a:t>Your hint is to look at the cards with numbers on them.</a:t>
            </a:r>
            <a:endParaRPr lang="en-US" sz="3600" dirty="0"/>
          </a:p>
        </p:txBody>
      </p:sp>
      <p:pic>
        <p:nvPicPr>
          <p:cNvPr id="18" name="Picture 17" descr="Discover 53 Second Grade Room Parents and st patrick's day crafts ideas | crafts for kids, st ...">
            <a:extLst>
              <a:ext uri="{FF2B5EF4-FFF2-40B4-BE49-F238E27FC236}">
                <a16:creationId xmlns:a16="http://schemas.microsoft.com/office/drawing/2014/main" id="{8C1E3ACC-ADCC-36C7-DEFE-5316B1E730B4}"/>
              </a:ext>
            </a:extLst>
          </p:cNvPr>
          <p:cNvPicPr>
            <a:picLocks noChangeAspect="1"/>
          </p:cNvPicPr>
          <p:nvPr/>
        </p:nvPicPr>
        <p:blipFill>
          <a:blip r:embed="rId6"/>
          <a:srcRect r="57793"/>
          <a:stretch>
            <a:fillRect/>
          </a:stretch>
        </p:blipFill>
        <p:spPr>
          <a:xfrm>
            <a:off x="5698698" y="4293771"/>
            <a:ext cx="1643372" cy="2190156"/>
          </a:xfrm>
          <a:prstGeom prst="rect">
            <a:avLst/>
          </a:prstGeom>
        </p:spPr>
      </p:pic>
    </p:spTree>
    <p:extLst>
      <p:ext uri="{BB962C8B-B14F-4D97-AF65-F5344CB8AC3E}">
        <p14:creationId xmlns:p14="http://schemas.microsoft.com/office/powerpoint/2010/main" val="3777960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3CFB24A5-FE6C-3BD5-204D-DC8864B4700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4E8B25-2ACC-E52D-D340-3DC431958645}"/>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93407AA4-7B40-D2B2-A748-927832A037E3}"/>
              </a:ext>
            </a:extLst>
          </p:cNvPr>
          <p:cNvSpPr>
            <a:spLocks noGrp="1"/>
          </p:cNvSpPr>
          <p:nvPr>
            <p:ph type="title"/>
          </p:nvPr>
        </p:nvSpPr>
        <p:spPr>
          <a:xfrm>
            <a:off x="426958" y="365125"/>
            <a:ext cx="1131476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en-US" dirty="0"/>
              <a:t>CONGRATULATIONS!</a:t>
            </a:r>
          </a:p>
        </p:txBody>
      </p:sp>
      <p:cxnSp>
        <p:nvCxnSpPr>
          <p:cNvPr id="6" name="Straight Arrow Connector 5">
            <a:extLst>
              <a:ext uri="{FF2B5EF4-FFF2-40B4-BE49-F238E27FC236}">
                <a16:creationId xmlns:a16="http://schemas.microsoft.com/office/drawing/2014/main" id="{8428A20A-EB14-8F3D-5022-B766D980FC34}"/>
              </a:ext>
            </a:extLst>
          </p:cNvPr>
          <p:cNvCxnSpPr/>
          <p:nvPr/>
        </p:nvCxnSpPr>
        <p:spPr>
          <a:xfrm>
            <a:off x="749300" y="1397000"/>
            <a:ext cx="1866900" cy="1104900"/>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6" descr="Road Cone Clipart at Mae Kimbrell blog">
            <a:extLst>
              <a:ext uri="{FF2B5EF4-FFF2-40B4-BE49-F238E27FC236}">
                <a16:creationId xmlns:a16="http://schemas.microsoft.com/office/drawing/2014/main" id="{FD33FC90-0E6D-E6D7-5EC0-1E7256DAA27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07705" y="1949450"/>
            <a:ext cx="694288" cy="868992"/>
          </a:xfrm>
          <a:prstGeom prst="rect">
            <a:avLst/>
          </a:prstGeom>
        </p:spPr>
      </p:pic>
      <p:sp>
        <p:nvSpPr>
          <p:cNvPr id="8" name="Callout: Line 7">
            <a:extLst>
              <a:ext uri="{FF2B5EF4-FFF2-40B4-BE49-F238E27FC236}">
                <a16:creationId xmlns:a16="http://schemas.microsoft.com/office/drawing/2014/main" id="{D242EBDD-9F0A-8846-6B22-0E078EEE05B6}"/>
              </a:ext>
            </a:extLst>
          </p:cNvPr>
          <p:cNvSpPr/>
          <p:nvPr/>
        </p:nvSpPr>
        <p:spPr>
          <a:xfrm>
            <a:off x="3724335" y="1629294"/>
            <a:ext cx="1663700" cy="466205"/>
          </a:xfrm>
          <a:prstGeom prst="borderCallout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Spin together in a circle</a:t>
            </a:r>
          </a:p>
        </p:txBody>
      </p:sp>
      <p:cxnSp>
        <p:nvCxnSpPr>
          <p:cNvPr id="9" name="Straight Arrow Connector 8">
            <a:extLst>
              <a:ext uri="{FF2B5EF4-FFF2-40B4-BE49-F238E27FC236}">
                <a16:creationId xmlns:a16="http://schemas.microsoft.com/office/drawing/2014/main" id="{C3650A39-FA9B-C11D-026B-76FA2AF92D9D}"/>
              </a:ext>
            </a:extLst>
          </p:cNvPr>
          <p:cNvCxnSpPr>
            <a:cxnSpLocks/>
          </p:cNvCxnSpPr>
          <p:nvPr/>
        </p:nvCxnSpPr>
        <p:spPr>
          <a:xfrm flipH="1">
            <a:off x="1058923" y="2770920"/>
            <a:ext cx="1648782" cy="828675"/>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descr="Road Cone Clipart at Mae Kimbrell blog">
            <a:extLst>
              <a:ext uri="{FF2B5EF4-FFF2-40B4-BE49-F238E27FC236}">
                <a16:creationId xmlns:a16="http://schemas.microsoft.com/office/drawing/2014/main" id="{56ED6965-A0C7-100A-C61D-E251A7B7399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90741" y="3051554"/>
            <a:ext cx="694288" cy="868992"/>
          </a:xfrm>
          <a:prstGeom prst="rect">
            <a:avLst/>
          </a:prstGeom>
        </p:spPr>
      </p:pic>
      <p:sp>
        <p:nvSpPr>
          <p:cNvPr id="11" name="Callout: Line 10">
            <a:extLst>
              <a:ext uri="{FF2B5EF4-FFF2-40B4-BE49-F238E27FC236}">
                <a16:creationId xmlns:a16="http://schemas.microsoft.com/office/drawing/2014/main" id="{70E42562-4E01-65AE-37D1-6519BB1FEA9D}"/>
              </a:ext>
            </a:extLst>
          </p:cNvPr>
          <p:cNvSpPr/>
          <p:nvPr/>
        </p:nvSpPr>
        <p:spPr>
          <a:xfrm>
            <a:off x="5468814" y="2719052"/>
            <a:ext cx="1663700" cy="466205"/>
          </a:xfrm>
          <a:prstGeom prst="borderCallout1">
            <a:avLst>
              <a:gd name="adj1" fmla="val 18750"/>
              <a:gd name="adj2" fmla="val -8333"/>
              <a:gd name="adj3" fmla="val 81643"/>
              <a:gd name="adj4" fmla="val -2456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Do 3 squats together</a:t>
            </a:r>
          </a:p>
        </p:txBody>
      </p:sp>
      <p:cxnSp>
        <p:nvCxnSpPr>
          <p:cNvPr id="12" name="Straight Arrow Connector 11">
            <a:extLst>
              <a:ext uri="{FF2B5EF4-FFF2-40B4-BE49-F238E27FC236}">
                <a16:creationId xmlns:a16="http://schemas.microsoft.com/office/drawing/2014/main" id="{FBE8747B-5CC0-0749-042E-D3E3DEEC5C7E}"/>
              </a:ext>
            </a:extLst>
          </p:cNvPr>
          <p:cNvCxnSpPr>
            <a:cxnSpLocks/>
          </p:cNvCxnSpPr>
          <p:nvPr/>
        </p:nvCxnSpPr>
        <p:spPr>
          <a:xfrm flipV="1">
            <a:off x="1187949" y="3639912"/>
            <a:ext cx="3627458" cy="24827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3" name="Picture 12" descr="Road Cone Clipart at Mae Kimbrell blog">
            <a:extLst>
              <a:ext uri="{FF2B5EF4-FFF2-40B4-BE49-F238E27FC236}">
                <a16:creationId xmlns:a16="http://schemas.microsoft.com/office/drawing/2014/main" id="{8CB794EA-369F-71BE-BA23-659D0135B1B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828520" y="3043085"/>
            <a:ext cx="694288" cy="868992"/>
          </a:xfrm>
          <a:prstGeom prst="rect">
            <a:avLst/>
          </a:prstGeom>
        </p:spPr>
      </p:pic>
      <p:sp>
        <p:nvSpPr>
          <p:cNvPr id="14" name="Callout: Line 13">
            <a:extLst>
              <a:ext uri="{FF2B5EF4-FFF2-40B4-BE49-F238E27FC236}">
                <a16:creationId xmlns:a16="http://schemas.microsoft.com/office/drawing/2014/main" id="{D563B9E3-43A3-FD6D-F7FB-44DE351BED3C}"/>
              </a:ext>
            </a:extLst>
          </p:cNvPr>
          <p:cNvSpPr/>
          <p:nvPr/>
        </p:nvSpPr>
        <p:spPr>
          <a:xfrm>
            <a:off x="356099" y="2383964"/>
            <a:ext cx="1663700" cy="589613"/>
          </a:xfrm>
          <a:prstGeom prst="borderCallout1">
            <a:avLst>
              <a:gd name="adj1" fmla="val 78680"/>
              <a:gd name="adj2" fmla="val -9859"/>
              <a:gd name="adj3" fmla="val 139645"/>
              <a:gd name="adj4" fmla="val 57"/>
            </a:avLst>
          </a:prstGeom>
        </p:spPr>
        <p:style>
          <a:lnRef idx="2">
            <a:schemeClr val="accent6"/>
          </a:lnRef>
          <a:fillRef idx="1">
            <a:schemeClr val="lt1"/>
          </a:fillRef>
          <a:effectRef idx="0">
            <a:schemeClr val="accent6"/>
          </a:effectRef>
          <a:fontRef idx="minor">
            <a:schemeClr val="dk1"/>
          </a:fontRef>
        </p:style>
        <p:txBody>
          <a:bodyPr rtlCol="0" anchor="ctr">
            <a:normAutofit fontScale="70000" lnSpcReduction="20000"/>
          </a:bodyPr>
          <a:lstStyle/>
          <a:p>
            <a:pPr algn="ctr"/>
            <a:r>
              <a:rPr lang="en-US" dirty="0"/>
              <a:t>Put the ball/balloon between your hips for the next zag</a:t>
            </a:r>
          </a:p>
        </p:txBody>
      </p:sp>
      <p:cxnSp>
        <p:nvCxnSpPr>
          <p:cNvPr id="15" name="Straight Arrow Connector 14">
            <a:extLst>
              <a:ext uri="{FF2B5EF4-FFF2-40B4-BE49-F238E27FC236}">
                <a16:creationId xmlns:a16="http://schemas.microsoft.com/office/drawing/2014/main" id="{F9D97CAD-3A88-2E54-E3C2-F1FD90334ED6}"/>
              </a:ext>
            </a:extLst>
          </p:cNvPr>
          <p:cNvCxnSpPr>
            <a:cxnSpLocks/>
          </p:cNvCxnSpPr>
          <p:nvPr/>
        </p:nvCxnSpPr>
        <p:spPr>
          <a:xfrm flipH="1">
            <a:off x="1258808" y="3997418"/>
            <a:ext cx="3808036" cy="1588801"/>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6" name="Picture 15" descr="Road Cone Clipart at Mae Kimbrell blog">
            <a:extLst>
              <a:ext uri="{FF2B5EF4-FFF2-40B4-BE49-F238E27FC236}">
                <a16:creationId xmlns:a16="http://schemas.microsoft.com/office/drawing/2014/main" id="{EF2679CC-459D-6326-A0BC-FED21E1B565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23186" y="5118957"/>
            <a:ext cx="694288" cy="868992"/>
          </a:xfrm>
          <a:prstGeom prst="rect">
            <a:avLst/>
          </a:prstGeom>
        </p:spPr>
      </p:pic>
      <p:sp>
        <p:nvSpPr>
          <p:cNvPr id="17" name="Callout: Line 16">
            <a:extLst>
              <a:ext uri="{FF2B5EF4-FFF2-40B4-BE49-F238E27FC236}">
                <a16:creationId xmlns:a16="http://schemas.microsoft.com/office/drawing/2014/main" id="{20FF978C-CA08-8231-5B22-B89243367254}"/>
              </a:ext>
            </a:extLst>
          </p:cNvPr>
          <p:cNvSpPr/>
          <p:nvPr/>
        </p:nvSpPr>
        <p:spPr>
          <a:xfrm>
            <a:off x="310547" y="6097793"/>
            <a:ext cx="1663700" cy="627872"/>
          </a:xfrm>
          <a:prstGeom prst="borderCallout1">
            <a:avLst>
              <a:gd name="adj1" fmla="val 18750"/>
              <a:gd name="adj2" fmla="val -8333"/>
              <a:gd name="adj3" fmla="val -94037"/>
              <a:gd name="adj4" fmla="val 22625"/>
            </a:avLst>
          </a:prstGeom>
        </p:spPr>
        <p:style>
          <a:lnRef idx="2">
            <a:schemeClr val="accent6"/>
          </a:lnRef>
          <a:fillRef idx="1">
            <a:schemeClr val="lt1"/>
          </a:fillRef>
          <a:effectRef idx="0">
            <a:schemeClr val="accent6"/>
          </a:effectRef>
          <a:fontRef idx="minor">
            <a:schemeClr val="dk1"/>
          </a:fontRef>
        </p:style>
        <p:txBody>
          <a:bodyPr rtlCol="0" anchor="ctr">
            <a:normAutofit fontScale="70000" lnSpcReduction="20000"/>
          </a:bodyPr>
          <a:lstStyle/>
          <a:p>
            <a:pPr algn="ctr"/>
            <a:r>
              <a:rPr lang="en-US" dirty="0"/>
              <a:t>Do the last zig hold the ball/balloon between your heads.</a:t>
            </a:r>
          </a:p>
        </p:txBody>
      </p:sp>
      <p:cxnSp>
        <p:nvCxnSpPr>
          <p:cNvPr id="22" name="Straight Arrow Connector 21">
            <a:extLst>
              <a:ext uri="{FF2B5EF4-FFF2-40B4-BE49-F238E27FC236}">
                <a16:creationId xmlns:a16="http://schemas.microsoft.com/office/drawing/2014/main" id="{7830C0A5-CF16-E5C7-DC92-7FBC5F2574A4}"/>
              </a:ext>
            </a:extLst>
          </p:cNvPr>
          <p:cNvCxnSpPr>
            <a:cxnSpLocks/>
          </p:cNvCxnSpPr>
          <p:nvPr/>
        </p:nvCxnSpPr>
        <p:spPr>
          <a:xfrm>
            <a:off x="1406178" y="5967618"/>
            <a:ext cx="3213269" cy="185992"/>
          </a:xfrm>
          <a:prstGeom prst="straightConnector1">
            <a:avLst/>
          </a:prstGeom>
          <a:ln w="571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1" name="Picture 30" descr="Start Button Transparent | Translucent Start Menu Windows 11 - KLPCP">
            <a:extLst>
              <a:ext uri="{FF2B5EF4-FFF2-40B4-BE49-F238E27FC236}">
                <a16:creationId xmlns:a16="http://schemas.microsoft.com/office/drawing/2014/main" id="{A0CF3F42-29EA-0671-1600-A2C8495B6705}"/>
              </a:ext>
            </a:extLst>
          </p:cNvPr>
          <p:cNvPicPr>
            <a:picLocks noChangeAspect="1"/>
          </p:cNvPicPr>
          <p:nvPr/>
        </p:nvPicPr>
        <p:blipFill>
          <a:blip r:embed="rId4"/>
          <a:srcRect t="28190" b="27069"/>
          <a:stretch>
            <a:fillRect/>
          </a:stretch>
        </p:blipFill>
        <p:spPr>
          <a:xfrm>
            <a:off x="18019" y="682851"/>
            <a:ext cx="1746490" cy="781392"/>
          </a:xfrm>
          <a:prstGeom prst="rect">
            <a:avLst/>
          </a:prstGeom>
        </p:spPr>
      </p:pic>
      <p:pic>
        <p:nvPicPr>
          <p:cNvPr id="32" name="Picture 31" descr="Race Clipart Finish Line at sasmarkblog Blog">
            <a:extLst>
              <a:ext uri="{FF2B5EF4-FFF2-40B4-BE49-F238E27FC236}">
                <a16:creationId xmlns:a16="http://schemas.microsoft.com/office/drawing/2014/main" id="{D9B1CFE8-2902-D50F-C89F-761AED22345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952928" y="4753185"/>
            <a:ext cx="1410461" cy="2190156"/>
          </a:xfrm>
          <a:prstGeom prst="rect">
            <a:avLst/>
          </a:prstGeom>
        </p:spPr>
      </p:pic>
      <p:sp>
        <p:nvSpPr>
          <p:cNvPr id="33" name="TextBox 32">
            <a:extLst>
              <a:ext uri="{FF2B5EF4-FFF2-40B4-BE49-F238E27FC236}">
                <a16:creationId xmlns:a16="http://schemas.microsoft.com/office/drawing/2014/main" id="{A610A562-04DC-1C71-E21E-5A9D3B4EB951}"/>
              </a:ext>
            </a:extLst>
          </p:cNvPr>
          <p:cNvSpPr txBox="1"/>
          <p:nvPr/>
        </p:nvSpPr>
        <p:spPr>
          <a:xfrm>
            <a:off x="6949440" y="6301047"/>
            <a:ext cx="4621876" cy="365760"/>
          </a:xfrm>
          <a:prstGeom prst="rect">
            <a:avLst/>
          </a:prstGeom>
          <a:noFill/>
        </p:spPr>
        <p:txBody>
          <a:bodyPr wrap="square" rtlCol="0">
            <a:spAutoFit/>
          </a:bodyPr>
          <a:lstStyle/>
          <a:p>
            <a:r>
              <a:rPr lang="en-US" dirty="0"/>
              <a:t>Note:  the cards are parts of MV Prov. </a:t>
            </a:r>
            <a:r>
              <a:rPr lang="en-US"/>
              <a:t>16:9</a:t>
            </a:r>
          </a:p>
        </p:txBody>
      </p:sp>
      <p:sp>
        <p:nvSpPr>
          <p:cNvPr id="4" name="Rectangle 3">
            <a:extLst>
              <a:ext uri="{FF2B5EF4-FFF2-40B4-BE49-F238E27FC236}">
                <a16:creationId xmlns:a16="http://schemas.microsoft.com/office/drawing/2014/main" id="{D2D76418-C38F-9140-24FF-0FB6D7B9FAE2}"/>
              </a:ext>
            </a:extLst>
          </p:cNvPr>
          <p:cNvSpPr/>
          <p:nvPr/>
        </p:nvSpPr>
        <p:spPr>
          <a:xfrm>
            <a:off x="8286706" y="1464243"/>
            <a:ext cx="3069732" cy="475146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t>Enjoy a cool snack treat!</a:t>
            </a:r>
          </a:p>
          <a:p>
            <a:pPr algn="ctr"/>
            <a:endParaRPr lang="en-US" sz="2800" dirty="0"/>
          </a:p>
          <a:p>
            <a:pPr algn="ctr"/>
            <a:r>
              <a:rPr lang="en-US" dirty="0"/>
              <a:t>What was difficult about that challenge?</a:t>
            </a:r>
          </a:p>
          <a:p>
            <a:pPr algn="ctr"/>
            <a:endParaRPr lang="en-US" dirty="0"/>
          </a:p>
          <a:p>
            <a:pPr algn="ctr"/>
            <a:r>
              <a:rPr lang="en-US" dirty="0"/>
              <a:t>What did you figure out that you had to do to be successful?</a:t>
            </a:r>
          </a:p>
          <a:p>
            <a:pPr algn="ctr"/>
            <a:endParaRPr lang="en-US" dirty="0"/>
          </a:p>
          <a:p>
            <a:pPr algn="ctr"/>
            <a:endParaRPr lang="en-US" dirty="0"/>
          </a:p>
          <a:p>
            <a:pPr algn="ctr"/>
            <a:r>
              <a:rPr lang="en-US" sz="3600" dirty="0"/>
              <a:t>GREAT TEAM WORK!</a:t>
            </a:r>
          </a:p>
        </p:txBody>
      </p:sp>
      <p:sp>
        <p:nvSpPr>
          <p:cNvPr id="3" name="Scroll: Vertical 2">
            <a:extLst>
              <a:ext uri="{FF2B5EF4-FFF2-40B4-BE49-F238E27FC236}">
                <a16:creationId xmlns:a16="http://schemas.microsoft.com/office/drawing/2014/main" id="{D6EBD3BB-E057-B20D-2827-E3CB1D4BE578}"/>
              </a:ext>
            </a:extLst>
          </p:cNvPr>
          <p:cNvSpPr/>
          <p:nvPr/>
        </p:nvSpPr>
        <p:spPr>
          <a:xfrm rot="21190685">
            <a:off x="3386730" y="1443412"/>
            <a:ext cx="4412239" cy="4611910"/>
          </a:xfrm>
          <a:prstGeom prst="verticalScroll">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3600" dirty="0">
                <a:effectLst>
                  <a:outerShdw blurRad="38100" dist="38100" dir="2700000" algn="tl">
                    <a:srgbClr val="000000">
                      <a:alpha val="43137"/>
                    </a:srgbClr>
                  </a:outerShdw>
                </a:effectLst>
              </a:rPr>
              <a:t>A man’s heart plans his way,</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But the </a:t>
            </a:r>
            <a:r>
              <a:rPr lang="en-US" sz="3600" cap="small" dirty="0">
                <a:effectLst>
                  <a:outerShdw blurRad="38100" dist="38100" dir="2700000" algn="tl">
                    <a:srgbClr val="000000">
                      <a:alpha val="43137"/>
                    </a:srgbClr>
                  </a:outerShdw>
                </a:effectLst>
              </a:rPr>
              <a:t>Lord</a:t>
            </a:r>
            <a:r>
              <a:rPr lang="en-US" sz="3600" dirty="0">
                <a:effectLst>
                  <a:outerShdw blurRad="38100" dist="38100" dir="2700000" algn="tl">
                    <a:srgbClr val="000000">
                      <a:alpha val="43137"/>
                    </a:srgbClr>
                  </a:outerShdw>
                </a:effectLst>
              </a:rPr>
              <a:t> directs his steps.</a:t>
            </a:r>
          </a:p>
        </p:txBody>
      </p:sp>
    </p:spTree>
    <p:extLst>
      <p:ext uri="{BB962C8B-B14F-4D97-AF65-F5344CB8AC3E}">
        <p14:creationId xmlns:p14="http://schemas.microsoft.com/office/powerpoint/2010/main" val="315255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DFA77B0E-4C88-C395-29B2-15CEFB04AE9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3E7743-9F6A-668D-620D-E955FCA1D656}"/>
              </a:ext>
            </a:extLst>
          </p:cNvPr>
          <p:cNvPicPr>
            <a:picLocks noChangeAspect="1"/>
          </p:cNvPicPr>
          <p:nvPr/>
        </p:nvPicPr>
        <p:blipFill rotWithShape="1">
          <a:blip r:embed="rId2">
            <a:alphaModFix amt="50000"/>
          </a:blip>
          <a:srcRect r="3112" b="1"/>
          <a:stretch/>
        </p:blipFill>
        <p:spPr>
          <a:xfrm>
            <a:off x="-63567" y="1"/>
            <a:ext cx="12191980" cy="6857999"/>
          </a:xfrm>
          <a:prstGeom prst="rect">
            <a:avLst/>
          </a:prstGeom>
        </p:spPr>
      </p:pic>
      <p:sp>
        <p:nvSpPr>
          <p:cNvPr id="2" name="Title 1">
            <a:extLst>
              <a:ext uri="{FF2B5EF4-FFF2-40B4-BE49-F238E27FC236}">
                <a16:creationId xmlns:a16="http://schemas.microsoft.com/office/drawing/2014/main" id="{0F9A2B7F-DD87-9DD7-B3A9-D3065DC2D7BA}"/>
              </a:ext>
            </a:extLst>
          </p:cNvPr>
          <p:cNvSpPr>
            <a:spLocks noGrp="1"/>
          </p:cNvSpPr>
          <p:nvPr>
            <p:ph type="title"/>
          </p:nvPr>
        </p:nvSpPr>
        <p:spPr>
          <a:xfrm>
            <a:off x="472439" y="365125"/>
            <a:ext cx="11269287"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When LORD?</a:t>
            </a:r>
          </a:p>
        </p:txBody>
      </p:sp>
      <p:sp>
        <p:nvSpPr>
          <p:cNvPr id="3" name="Content Placeholder 2">
            <a:extLst>
              <a:ext uri="{FF2B5EF4-FFF2-40B4-BE49-F238E27FC236}">
                <a16:creationId xmlns:a16="http://schemas.microsoft.com/office/drawing/2014/main" id="{1268C671-5BD6-E883-1A48-EC4334165F0E}"/>
              </a:ext>
            </a:extLst>
          </p:cNvPr>
          <p:cNvSpPr>
            <a:spLocks noGrp="1"/>
          </p:cNvSpPr>
          <p:nvPr>
            <p:ph sz="half" idx="1"/>
          </p:nvPr>
        </p:nvSpPr>
        <p:spPr>
          <a:xfrm>
            <a:off x="1085304" y="1631216"/>
            <a:ext cx="10021391" cy="4861659"/>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gn="ctr">
              <a:lnSpc>
                <a:spcPct val="150000"/>
              </a:lnSpc>
              <a:buNone/>
            </a:pPr>
            <a:r>
              <a:rPr lang="en-US" dirty="0">
                <a:solidFill>
                  <a:sysClr val="windowText" lastClr="000000"/>
                </a:solidFill>
              </a:rPr>
              <a:t>Remember that Samuel anointed David to be the next king.</a:t>
            </a:r>
          </a:p>
          <a:p>
            <a:pPr marL="0" indent="0" algn="ctr">
              <a:lnSpc>
                <a:spcPct val="150000"/>
              </a:lnSpc>
              <a:buNone/>
            </a:pPr>
            <a:r>
              <a:rPr lang="en-US" dirty="0">
                <a:solidFill>
                  <a:sysClr val="windowText" lastClr="000000"/>
                </a:solidFill>
              </a:rPr>
              <a:t>In our stories thus far, has David become king?</a:t>
            </a:r>
          </a:p>
          <a:p>
            <a:pPr marL="0" indent="0" algn="ctr">
              <a:lnSpc>
                <a:spcPct val="150000"/>
              </a:lnSpc>
              <a:buNone/>
            </a:pPr>
            <a:r>
              <a:rPr lang="en-US" dirty="0">
                <a:solidFill>
                  <a:sysClr val="windowText" lastClr="000000"/>
                </a:solidFill>
              </a:rPr>
              <a:t>NO</a:t>
            </a:r>
          </a:p>
          <a:p>
            <a:pPr marL="0" indent="0" algn="ctr">
              <a:lnSpc>
                <a:spcPct val="150000"/>
              </a:lnSpc>
              <a:buNone/>
            </a:pPr>
            <a:r>
              <a:rPr lang="en-US" dirty="0">
                <a:solidFill>
                  <a:sysClr val="windowText" lastClr="000000"/>
                </a:solidFill>
              </a:rPr>
              <a:t>It was like God took David on a very challenging ZIG-ZAG path.</a:t>
            </a:r>
          </a:p>
          <a:p>
            <a:pPr marL="0" indent="0" algn="ctr">
              <a:lnSpc>
                <a:spcPct val="150000"/>
              </a:lnSpc>
              <a:buNone/>
            </a:pPr>
            <a:r>
              <a:rPr lang="en-US" dirty="0">
                <a:solidFill>
                  <a:sysClr val="windowText" lastClr="000000"/>
                </a:solidFill>
              </a:rPr>
              <a:t>And David kept waiting for GOD to establish God’s plan</a:t>
            </a:r>
          </a:p>
          <a:p>
            <a:pPr marL="0" indent="0" algn="ctr">
              <a:lnSpc>
                <a:spcPct val="150000"/>
              </a:lnSpc>
              <a:buNone/>
            </a:pPr>
            <a:r>
              <a:rPr lang="en-US" dirty="0">
                <a:solidFill>
                  <a:sysClr val="windowText" lastClr="000000"/>
                </a:solidFill>
              </a:rPr>
              <a:t> and David’s steps.</a:t>
            </a:r>
          </a:p>
          <a:p>
            <a:pPr marL="0" indent="0" algn="ctr">
              <a:buNone/>
            </a:pPr>
            <a:endParaRPr lang="en-US" dirty="0">
              <a:solidFill>
                <a:sysClr val="windowText" lastClr="000000"/>
              </a:solidFill>
            </a:endParaRPr>
          </a:p>
        </p:txBody>
      </p:sp>
    </p:spTree>
    <p:extLst>
      <p:ext uri="{BB962C8B-B14F-4D97-AF65-F5344CB8AC3E}">
        <p14:creationId xmlns:p14="http://schemas.microsoft.com/office/powerpoint/2010/main" val="244064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1B6FDD81-C490-3790-29CB-7740039EED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6869109-A6EA-E8E9-B6C6-63F102B8FB48}"/>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73BC5FE0-6956-7DEB-3906-8B89BA7BA2D2}"/>
              </a:ext>
            </a:extLst>
          </p:cNvPr>
          <p:cNvSpPr>
            <a:spLocks noGrp="1"/>
          </p:cNvSpPr>
          <p:nvPr>
            <p:ph type="title"/>
          </p:nvPr>
        </p:nvSpPr>
        <p:spPr>
          <a:xfrm>
            <a:off x="472439" y="365125"/>
            <a:ext cx="11269287"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1 Samuel 28   -- David is in Ziklag </a:t>
            </a:r>
          </a:p>
        </p:txBody>
      </p:sp>
      <p:sp>
        <p:nvSpPr>
          <p:cNvPr id="3" name="Content Placeholder 2">
            <a:extLst>
              <a:ext uri="{FF2B5EF4-FFF2-40B4-BE49-F238E27FC236}">
                <a16:creationId xmlns:a16="http://schemas.microsoft.com/office/drawing/2014/main" id="{4DB9D8A4-850C-1871-69FE-9D1B83F56737}"/>
              </a:ext>
            </a:extLst>
          </p:cNvPr>
          <p:cNvSpPr>
            <a:spLocks noGrp="1"/>
          </p:cNvSpPr>
          <p:nvPr>
            <p:ph sz="half" idx="1"/>
          </p:nvPr>
        </p:nvSpPr>
        <p:spPr>
          <a:xfrm>
            <a:off x="472438" y="1563667"/>
            <a:ext cx="4474601" cy="240030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bodyPr>
          <a:lstStyle/>
          <a:p>
            <a:pPr marL="0" indent="0">
              <a:buNone/>
            </a:pPr>
            <a:r>
              <a:rPr lang="en-US" dirty="0"/>
              <a:t>28 While David was living in Ziklag, the Philistines gathered their army together. They planned to fight against Israel. Achish said to David, “Here is what you must understand. You and your men must march out with me and my army.”</a:t>
            </a:r>
          </a:p>
          <a:p>
            <a:pPr marL="0" indent="0">
              <a:buNone/>
            </a:pPr>
            <a:r>
              <a:rPr lang="en-US" baseline="30000" dirty="0"/>
              <a:t>2 </a:t>
            </a:r>
            <a:r>
              <a:rPr lang="en-US" dirty="0"/>
              <a:t>David said, “I understand. You will see for yourself what I can do.”</a:t>
            </a:r>
          </a:p>
          <a:p>
            <a:pPr marL="0" indent="0">
              <a:buNone/>
            </a:pPr>
            <a:r>
              <a:rPr lang="en-US" dirty="0"/>
              <a:t>Achish replied, “All right. I’ll make you my own personal guard for life.”</a:t>
            </a:r>
          </a:p>
        </p:txBody>
      </p:sp>
      <p:pic>
        <p:nvPicPr>
          <p:cNvPr id="10" name="Picture 9" descr="1 Samuel 29:8 Artwork | Bible Art">
            <a:extLst>
              <a:ext uri="{FF2B5EF4-FFF2-40B4-BE49-F238E27FC236}">
                <a16:creationId xmlns:a16="http://schemas.microsoft.com/office/drawing/2014/main" id="{FD6E1FC1-9017-E491-5369-23E384AB5CAB}"/>
              </a:ext>
            </a:extLst>
          </p:cNvPr>
          <p:cNvPicPr>
            <a:picLocks noChangeAspect="1"/>
          </p:cNvPicPr>
          <p:nvPr/>
        </p:nvPicPr>
        <p:blipFill>
          <a:blip r:embed="rId3"/>
          <a:stretch>
            <a:fillRect/>
          </a:stretch>
        </p:blipFill>
        <p:spPr>
          <a:xfrm flipH="1">
            <a:off x="4775200" y="1407746"/>
            <a:ext cx="5283200" cy="5283200"/>
          </a:xfrm>
          <a:prstGeom prst="rect">
            <a:avLst/>
          </a:prstGeom>
        </p:spPr>
      </p:pic>
      <p:sp>
        <p:nvSpPr>
          <p:cNvPr id="12" name="Speech Bubble: Rectangle 11">
            <a:extLst>
              <a:ext uri="{FF2B5EF4-FFF2-40B4-BE49-F238E27FC236}">
                <a16:creationId xmlns:a16="http://schemas.microsoft.com/office/drawing/2014/main" id="{C3FD73E9-59E8-36B5-A5AE-F07B04AA9837}"/>
              </a:ext>
            </a:extLst>
          </p:cNvPr>
          <p:cNvSpPr/>
          <p:nvPr/>
        </p:nvSpPr>
        <p:spPr>
          <a:xfrm>
            <a:off x="715449" y="4291214"/>
            <a:ext cx="3816741" cy="1236419"/>
          </a:xfrm>
          <a:prstGeom prst="wedgeRectCallout">
            <a:avLst>
              <a:gd name="adj1" fmla="val 79028"/>
              <a:gd name="adj2" fmla="val -12909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“Here is what you must understand. You and your men must march out with me and my army.</a:t>
            </a:r>
          </a:p>
        </p:txBody>
      </p:sp>
      <p:sp>
        <p:nvSpPr>
          <p:cNvPr id="14" name="Speech Bubble: Rectangle 13">
            <a:extLst>
              <a:ext uri="{FF2B5EF4-FFF2-40B4-BE49-F238E27FC236}">
                <a16:creationId xmlns:a16="http://schemas.microsoft.com/office/drawing/2014/main" id="{63FCDB37-5272-C4BB-5224-D7592A96FB3A}"/>
              </a:ext>
            </a:extLst>
          </p:cNvPr>
          <p:cNvSpPr/>
          <p:nvPr/>
        </p:nvSpPr>
        <p:spPr>
          <a:xfrm>
            <a:off x="8033166" y="4458939"/>
            <a:ext cx="4050467" cy="900967"/>
          </a:xfrm>
          <a:prstGeom prst="wedgeRectCallout">
            <a:avLst>
              <a:gd name="adj1" fmla="val 1065"/>
              <a:gd name="adj2" fmla="val -105542"/>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understand. </a:t>
            </a:r>
          </a:p>
          <a:p>
            <a:pPr algn="ctr"/>
            <a:r>
              <a:rPr lang="en-US" dirty="0"/>
              <a:t>You will see for yourself what I can do.”</a:t>
            </a:r>
          </a:p>
        </p:txBody>
      </p:sp>
      <p:sp>
        <p:nvSpPr>
          <p:cNvPr id="16" name="Speech Bubble: Rectangle 15">
            <a:extLst>
              <a:ext uri="{FF2B5EF4-FFF2-40B4-BE49-F238E27FC236}">
                <a16:creationId xmlns:a16="http://schemas.microsoft.com/office/drawing/2014/main" id="{FA93FDF9-366F-8607-1AE9-97C20F151391}"/>
              </a:ext>
            </a:extLst>
          </p:cNvPr>
          <p:cNvSpPr/>
          <p:nvPr/>
        </p:nvSpPr>
        <p:spPr>
          <a:xfrm>
            <a:off x="472438" y="4396678"/>
            <a:ext cx="3816741" cy="1236419"/>
          </a:xfrm>
          <a:prstGeom prst="wedgeRectCallout">
            <a:avLst>
              <a:gd name="adj1" fmla="val 79028"/>
              <a:gd name="adj2" fmla="val -129095"/>
            </a:avLst>
          </a:prstGeom>
        </p:spPr>
        <p:style>
          <a:lnRef idx="1">
            <a:schemeClr val="accent6"/>
          </a:lnRef>
          <a:fillRef idx="3">
            <a:schemeClr val="accent6"/>
          </a:fillRef>
          <a:effectRef idx="2">
            <a:schemeClr val="accent6"/>
          </a:effectRef>
          <a:fontRef idx="minor">
            <a:schemeClr val="lt1"/>
          </a:fontRef>
        </p:style>
        <p:txBody>
          <a:bodyPr rtlCol="0" anchor="ctr"/>
          <a:lstStyle/>
          <a:p>
            <a:pPr marL="228600" indent="-228600" algn="ctr">
              <a:buFont typeface="Arial" panose="020B0604020202020204" pitchFamily="34" charset="0"/>
              <a:buChar char="•"/>
            </a:pPr>
            <a:r>
              <a:rPr lang="en-US" dirty="0"/>
              <a:t>“All right. I’ll make you my own personal guard for life.”</a:t>
            </a:r>
          </a:p>
        </p:txBody>
      </p:sp>
    </p:spTree>
    <p:extLst>
      <p:ext uri="{BB962C8B-B14F-4D97-AF65-F5344CB8AC3E}">
        <p14:creationId xmlns:p14="http://schemas.microsoft.com/office/powerpoint/2010/main" val="188248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892477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 Philistines are going to go fight Israel.  Will David go?</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368039"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pPr marL="0" indent="0">
              <a:buNone/>
            </a:pPr>
            <a:r>
              <a:rPr lang="en-US" dirty="0">
                <a:solidFill>
                  <a:schemeClr val="tx1">
                    <a:lumMod val="95000"/>
                    <a:lumOff val="5000"/>
                  </a:schemeClr>
                </a:solidFill>
              </a:rPr>
              <a:t>29 The Philistines gathered their whole army together at </a:t>
            </a:r>
            <a:r>
              <a:rPr lang="en-US" dirty="0" err="1">
                <a:solidFill>
                  <a:schemeClr val="tx1">
                    <a:lumMod val="95000"/>
                    <a:lumOff val="5000"/>
                  </a:schemeClr>
                </a:solidFill>
              </a:rPr>
              <a:t>Aphek</a:t>
            </a:r>
            <a:r>
              <a:rPr lang="en-US" dirty="0">
                <a:solidFill>
                  <a:schemeClr val="tx1">
                    <a:lumMod val="95000"/>
                    <a:lumOff val="5000"/>
                  </a:schemeClr>
                </a:solidFill>
              </a:rPr>
              <a:t>. Israel’s army camped by the spring of water at Jezreel. </a:t>
            </a:r>
            <a:r>
              <a:rPr lang="en-US" baseline="30000" dirty="0">
                <a:solidFill>
                  <a:schemeClr val="tx1">
                    <a:lumMod val="95000"/>
                    <a:lumOff val="5000"/>
                  </a:schemeClr>
                </a:solidFill>
              </a:rPr>
              <a:t>2 </a:t>
            </a:r>
            <a:r>
              <a:rPr lang="en-US" dirty="0">
                <a:solidFill>
                  <a:schemeClr val="tx1">
                    <a:lumMod val="95000"/>
                    <a:lumOff val="5000"/>
                  </a:schemeClr>
                </a:solidFill>
              </a:rPr>
              <a:t>The Philistine rulers marched out in groups of hundreds and thousands. David and his men were marching with </a:t>
            </a:r>
            <a:r>
              <a:rPr lang="en-US" dirty="0" err="1">
                <a:solidFill>
                  <a:schemeClr val="tx1">
                    <a:lumMod val="95000"/>
                    <a:lumOff val="5000"/>
                  </a:schemeClr>
                </a:solidFill>
              </a:rPr>
              <a:t>Achish</a:t>
            </a:r>
            <a:r>
              <a:rPr lang="en-US" dirty="0">
                <a:solidFill>
                  <a:schemeClr val="tx1">
                    <a:lumMod val="95000"/>
                    <a:lumOff val="5000"/>
                  </a:schemeClr>
                </a:solidFill>
              </a:rPr>
              <a:t> behind the others. </a:t>
            </a:r>
            <a:r>
              <a:rPr lang="en-US" baseline="30000" dirty="0">
                <a:solidFill>
                  <a:schemeClr val="tx1">
                    <a:lumMod val="95000"/>
                    <a:lumOff val="5000"/>
                  </a:schemeClr>
                </a:solidFill>
              </a:rPr>
              <a:t>3 </a:t>
            </a:r>
            <a:r>
              <a:rPr lang="en-US" dirty="0">
                <a:solidFill>
                  <a:schemeClr val="tx1">
                    <a:lumMod val="95000"/>
                    <a:lumOff val="5000"/>
                  </a:schemeClr>
                </a:solidFill>
              </a:rPr>
              <a:t>The commanders of the Philistines asked, “Why are these Hebrews here?”</a:t>
            </a:r>
          </a:p>
          <a:p>
            <a:pPr marL="0" indent="0">
              <a:buNone/>
            </a:pPr>
            <a:r>
              <a:rPr lang="en-US" dirty="0" err="1">
                <a:solidFill>
                  <a:schemeClr val="tx1">
                    <a:lumMod val="95000"/>
                    <a:lumOff val="5000"/>
                  </a:schemeClr>
                </a:solidFill>
              </a:rPr>
              <a:t>Achish</a:t>
            </a:r>
            <a:r>
              <a:rPr lang="en-US" dirty="0">
                <a:solidFill>
                  <a:schemeClr val="tx1">
                    <a:lumMod val="95000"/>
                    <a:lumOff val="5000"/>
                  </a:schemeClr>
                </a:solidFill>
              </a:rPr>
              <a:t> replied, “That’s David, isn’t it? Wasn’t he an officer of Saul, the king of Israel? He has already been with me for more than a year. I haven’t found any fault in him. That’s been true from the day he left Saul until now.”</a:t>
            </a:r>
          </a:p>
          <a:p>
            <a:pPr marL="0" indent="0">
              <a:buNone/>
            </a:pPr>
            <a:r>
              <a:rPr lang="en-US" baseline="30000" dirty="0">
                <a:solidFill>
                  <a:schemeClr val="tx1">
                    <a:lumMod val="95000"/>
                    <a:lumOff val="5000"/>
                  </a:schemeClr>
                </a:solidFill>
              </a:rPr>
              <a:t>4 </a:t>
            </a:r>
            <a:r>
              <a:rPr lang="en-US" dirty="0">
                <a:solidFill>
                  <a:schemeClr val="tx1">
                    <a:lumMod val="95000"/>
                    <a:lumOff val="5000"/>
                  </a:schemeClr>
                </a:solidFill>
              </a:rPr>
              <a:t>But the Philistine commanders were angry with </a:t>
            </a:r>
            <a:r>
              <a:rPr lang="en-US" dirty="0" err="1">
                <a:solidFill>
                  <a:schemeClr val="tx1">
                    <a:lumMod val="95000"/>
                    <a:lumOff val="5000"/>
                  </a:schemeClr>
                </a:solidFill>
              </a:rPr>
              <a:t>Achish</a:t>
            </a:r>
            <a:r>
              <a:rPr lang="en-US" dirty="0">
                <a:solidFill>
                  <a:schemeClr val="tx1">
                    <a:lumMod val="95000"/>
                    <a:lumOff val="5000"/>
                  </a:schemeClr>
                </a:solidFill>
              </a:rPr>
              <a:t>. They said, “Send David back. Let him return to the town you gave him. He must not go with us into battle. If he does, he’ll turn against us during the fighting. In fact, he might even cut off the heads of our own men. What better way could he choose to win back his master’s favor? </a:t>
            </a:r>
            <a:r>
              <a:rPr lang="en-US" baseline="30000" dirty="0">
                <a:solidFill>
                  <a:schemeClr val="tx1">
                    <a:lumMod val="95000"/>
                    <a:lumOff val="5000"/>
                  </a:schemeClr>
                </a:solidFill>
              </a:rPr>
              <a:t>5 </a:t>
            </a:r>
            <a:r>
              <a:rPr lang="en-US" dirty="0">
                <a:solidFill>
                  <a:schemeClr val="tx1">
                    <a:lumMod val="95000"/>
                    <a:lumOff val="5000"/>
                  </a:schemeClr>
                </a:solidFill>
              </a:rPr>
              <a:t>Isn’t David the one the Israelites sang about when they danced? They sang,</a:t>
            </a:r>
          </a:p>
          <a:p>
            <a:pPr marL="0" indent="0">
              <a:buNone/>
            </a:pPr>
            <a:r>
              <a:rPr lang="en-US" dirty="0">
                <a:solidFill>
                  <a:schemeClr val="tx1">
                    <a:lumMod val="95000"/>
                    <a:lumOff val="5000"/>
                  </a:schemeClr>
                </a:solidFill>
              </a:rPr>
              <a:t>“ ‘Saul has killed thousands of men.</a:t>
            </a:r>
            <a:br>
              <a:rPr lang="en-US" dirty="0">
                <a:solidFill>
                  <a:schemeClr val="tx1">
                    <a:lumMod val="95000"/>
                    <a:lumOff val="5000"/>
                  </a:schemeClr>
                </a:solidFill>
              </a:rPr>
            </a:br>
            <a:r>
              <a:rPr lang="en-US" dirty="0">
                <a:solidFill>
                  <a:schemeClr val="tx1">
                    <a:lumMod val="95000"/>
                    <a:lumOff val="5000"/>
                  </a:schemeClr>
                </a:solidFill>
              </a:rPr>
              <a:t>    David has killed tens of thousands.’ ”</a:t>
            </a:r>
          </a:p>
          <a:p>
            <a:pPr marL="0" indent="0">
              <a:buNone/>
            </a:pPr>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AE3DBEEE-7083-4CA4-B01C-663951D03E4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41278" y="1557360"/>
            <a:ext cx="6939196" cy="5169701"/>
          </a:xfrm>
        </p:spPr>
      </p:pic>
      <p:sp>
        <p:nvSpPr>
          <p:cNvPr id="8" name="Speech Bubble: Rectangle 7">
            <a:extLst>
              <a:ext uri="{FF2B5EF4-FFF2-40B4-BE49-F238E27FC236}">
                <a16:creationId xmlns:a16="http://schemas.microsoft.com/office/drawing/2014/main" id="{25DA33E2-7352-4700-AC55-A8A956D9F738}"/>
              </a:ext>
            </a:extLst>
          </p:cNvPr>
          <p:cNvSpPr/>
          <p:nvPr/>
        </p:nvSpPr>
        <p:spPr>
          <a:xfrm>
            <a:off x="6450617" y="1266092"/>
            <a:ext cx="4429857" cy="1038958"/>
          </a:xfrm>
          <a:prstGeom prst="wedgeRectCallout">
            <a:avLst>
              <a:gd name="adj1" fmla="val 22365"/>
              <a:gd name="adj2" fmla="val 7966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Why are David and his men here!?</a:t>
            </a:r>
          </a:p>
          <a:p>
            <a:pPr algn="ctr"/>
            <a:r>
              <a:rPr lang="en-US" dirty="0"/>
              <a:t>He won’t help us fight Israel.</a:t>
            </a:r>
          </a:p>
          <a:p>
            <a:pPr algn="ctr"/>
            <a:r>
              <a:rPr lang="en-US" dirty="0"/>
              <a:t>He’ll turn against us.  Send him home!</a:t>
            </a:r>
          </a:p>
        </p:txBody>
      </p:sp>
      <p:sp>
        <p:nvSpPr>
          <p:cNvPr id="4" name="Speech Bubble: Rectangle 3">
            <a:extLst>
              <a:ext uri="{FF2B5EF4-FFF2-40B4-BE49-F238E27FC236}">
                <a16:creationId xmlns:a16="http://schemas.microsoft.com/office/drawing/2014/main" id="{9541ED63-BA6D-8BB2-2659-DE61B7911D81}"/>
              </a:ext>
            </a:extLst>
          </p:cNvPr>
          <p:cNvSpPr/>
          <p:nvPr/>
        </p:nvSpPr>
        <p:spPr>
          <a:xfrm>
            <a:off x="7410876" y="4261682"/>
            <a:ext cx="2296987" cy="2465379"/>
          </a:xfrm>
          <a:prstGeom prst="wedgeRectCallout">
            <a:avLst>
              <a:gd name="adj1" fmla="val 9847"/>
              <a:gd name="adj2" fmla="val -81523"/>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Wasn’t he an officer of Saul, king of Israel.</a:t>
            </a:r>
          </a:p>
          <a:p>
            <a:pPr algn="ctr"/>
            <a:r>
              <a:rPr lang="en-US" dirty="0"/>
              <a:t>But he’s been with me more than a year.</a:t>
            </a:r>
          </a:p>
          <a:p>
            <a:pPr algn="ctr"/>
            <a:r>
              <a:rPr lang="en-US" dirty="0"/>
              <a:t>He’s left Saul and served me well.</a:t>
            </a:r>
          </a:p>
          <a:p>
            <a:pPr algn="ctr"/>
            <a:r>
              <a:rPr lang="en-US" dirty="0"/>
              <a:t>I have found no fault in him.</a:t>
            </a:r>
          </a:p>
        </p:txBody>
      </p:sp>
      <p:sp>
        <p:nvSpPr>
          <p:cNvPr id="9" name="Speech Bubble: Rectangle 8">
            <a:extLst>
              <a:ext uri="{FF2B5EF4-FFF2-40B4-BE49-F238E27FC236}">
                <a16:creationId xmlns:a16="http://schemas.microsoft.com/office/drawing/2014/main" id="{31C5BF94-B6B1-484D-B4BE-AA1899E0E92E}"/>
              </a:ext>
            </a:extLst>
          </p:cNvPr>
          <p:cNvSpPr/>
          <p:nvPr/>
        </p:nvSpPr>
        <p:spPr>
          <a:xfrm>
            <a:off x="6344440" y="1343871"/>
            <a:ext cx="4429857" cy="1038958"/>
          </a:xfrm>
          <a:prstGeom prst="wedgeRectCallout">
            <a:avLst>
              <a:gd name="adj1" fmla="val 22365"/>
              <a:gd name="adj2" fmla="val 7966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He won’t help us fight Israel.</a:t>
            </a:r>
          </a:p>
          <a:p>
            <a:pPr algn="ctr"/>
            <a:r>
              <a:rPr lang="en-US" dirty="0"/>
              <a:t>He’ll turn against us.  Send him home!</a:t>
            </a:r>
          </a:p>
        </p:txBody>
      </p:sp>
    </p:spTree>
    <p:extLst>
      <p:ext uri="{BB962C8B-B14F-4D97-AF65-F5344CB8AC3E}">
        <p14:creationId xmlns:p14="http://schemas.microsoft.com/office/powerpoint/2010/main" val="182437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892477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 Philistines are going to go fight Israel.  Will David go?</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368039"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pPr marL="0" indent="0">
              <a:buNone/>
            </a:pPr>
            <a:r>
              <a:rPr lang="en-US" dirty="0">
                <a:solidFill>
                  <a:schemeClr val="tx1">
                    <a:lumMod val="95000"/>
                    <a:lumOff val="5000"/>
                  </a:schemeClr>
                </a:solidFill>
              </a:rPr>
              <a:t>6 So </a:t>
            </a:r>
            <a:r>
              <a:rPr lang="en-US" dirty="0" err="1">
                <a:solidFill>
                  <a:schemeClr val="tx1">
                    <a:lumMod val="95000"/>
                    <a:lumOff val="5000"/>
                  </a:schemeClr>
                </a:solidFill>
              </a:rPr>
              <a:t>Achish</a:t>
            </a:r>
            <a:r>
              <a:rPr lang="en-US" dirty="0">
                <a:solidFill>
                  <a:schemeClr val="tx1">
                    <a:lumMod val="95000"/>
                    <a:lumOff val="5000"/>
                  </a:schemeClr>
                </a:solidFill>
              </a:rPr>
              <a:t> called David over to him. He said, “You have been faithful to me. And that’s just as sure as the Lord is alive. I would be pleased to have you serve with me in the army. I haven’t found any fault in you. That’s been true from the day you came to me until today. But the Philistine rulers aren’t pleased to have you come along. 7 So now go back home in peace. Don’t do anything that wouldn’t please the Philistine rulers.”</a:t>
            </a:r>
          </a:p>
          <a:p>
            <a:pPr marL="0" indent="0">
              <a:buNone/>
            </a:pPr>
            <a:r>
              <a:rPr lang="en-US" dirty="0">
                <a:solidFill>
                  <a:schemeClr val="tx1">
                    <a:lumMod val="95000"/>
                    <a:lumOff val="5000"/>
                  </a:schemeClr>
                </a:solidFill>
              </a:rPr>
              <a:t>8 “But what have I done?” asked David. “What have you found against me from the day I came to you until now? Why can’t I go and fight against your enemies? After all, you are my king and master.”</a:t>
            </a:r>
          </a:p>
          <a:p>
            <a:pPr marL="0" indent="0">
              <a:buNone/>
            </a:pPr>
            <a:r>
              <a:rPr lang="en-US" dirty="0">
                <a:solidFill>
                  <a:schemeClr val="tx1">
                    <a:lumMod val="95000"/>
                    <a:lumOff val="5000"/>
                  </a:schemeClr>
                </a:solidFill>
              </a:rPr>
              <a:t>9 </a:t>
            </a:r>
            <a:r>
              <a:rPr lang="en-US" dirty="0" err="1">
                <a:solidFill>
                  <a:schemeClr val="tx1">
                    <a:lumMod val="95000"/>
                    <a:lumOff val="5000"/>
                  </a:schemeClr>
                </a:solidFill>
              </a:rPr>
              <a:t>Achish</a:t>
            </a:r>
            <a:r>
              <a:rPr lang="en-US" dirty="0">
                <a:solidFill>
                  <a:schemeClr val="tx1">
                    <a:lumMod val="95000"/>
                    <a:lumOff val="5000"/>
                  </a:schemeClr>
                </a:solidFill>
              </a:rPr>
              <a:t> answered, “You have been as pleasing to me as an angel of God. But the Philistine commanders have said, ‘We don’t want David to go up with us into battle.’ 10 So get up early in the morning. Take with you the men who used to serve Saul. Leave as soon as the sun begins to come up.”</a:t>
            </a:r>
          </a:p>
        </p:txBody>
      </p:sp>
      <p:pic>
        <p:nvPicPr>
          <p:cNvPr id="7" name="Content Placeholder 6" descr="A picture containing text&#10;&#10;Description automatically generated">
            <a:extLst>
              <a:ext uri="{FF2B5EF4-FFF2-40B4-BE49-F238E27FC236}">
                <a16:creationId xmlns:a16="http://schemas.microsoft.com/office/drawing/2014/main" id="{AE3DBEEE-7083-4CA4-B01C-663951D03E4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41278" y="1557360"/>
            <a:ext cx="6939196" cy="5169701"/>
          </a:xfrm>
        </p:spPr>
      </p:pic>
      <p:sp>
        <p:nvSpPr>
          <p:cNvPr id="8" name="Speech Bubble: Rectangle 7">
            <a:extLst>
              <a:ext uri="{FF2B5EF4-FFF2-40B4-BE49-F238E27FC236}">
                <a16:creationId xmlns:a16="http://schemas.microsoft.com/office/drawing/2014/main" id="{25DA33E2-7352-4700-AC55-A8A956D9F738}"/>
              </a:ext>
            </a:extLst>
          </p:cNvPr>
          <p:cNvSpPr/>
          <p:nvPr/>
        </p:nvSpPr>
        <p:spPr>
          <a:xfrm>
            <a:off x="5424266" y="1631216"/>
            <a:ext cx="4318782" cy="1192235"/>
          </a:xfrm>
          <a:prstGeom prst="wedgeRectCallout">
            <a:avLst>
              <a:gd name="adj1" fmla="val 33277"/>
              <a:gd name="adj2" fmla="val 17842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I would be pleased to have you with me, </a:t>
            </a:r>
          </a:p>
          <a:p>
            <a:pPr algn="ctr"/>
            <a:r>
              <a:rPr lang="en-US" dirty="0"/>
              <a:t> but the commanders don’t trust you.</a:t>
            </a:r>
          </a:p>
          <a:p>
            <a:pPr algn="ctr"/>
            <a:r>
              <a:rPr lang="en-US" dirty="0"/>
              <a:t>You must go home.</a:t>
            </a:r>
          </a:p>
        </p:txBody>
      </p:sp>
      <p:sp>
        <p:nvSpPr>
          <p:cNvPr id="4" name="Speech Bubble: Rectangle 3">
            <a:extLst>
              <a:ext uri="{FF2B5EF4-FFF2-40B4-BE49-F238E27FC236}">
                <a16:creationId xmlns:a16="http://schemas.microsoft.com/office/drawing/2014/main" id="{5D5E5651-FF87-42B6-AA1C-B2B4F1C31B13}"/>
              </a:ext>
            </a:extLst>
          </p:cNvPr>
          <p:cNvSpPr/>
          <p:nvPr/>
        </p:nvSpPr>
        <p:spPr>
          <a:xfrm>
            <a:off x="3545058" y="5156445"/>
            <a:ext cx="2110154" cy="1142755"/>
          </a:xfrm>
          <a:prstGeom prst="wedgeRectCallout">
            <a:avLst>
              <a:gd name="adj1" fmla="val 59167"/>
              <a:gd name="adj2" fmla="val -922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Whew!  We don’t have to fight against our people!</a:t>
            </a:r>
          </a:p>
        </p:txBody>
      </p:sp>
      <p:sp>
        <p:nvSpPr>
          <p:cNvPr id="9" name="Speech Bubble: Rectangle 8">
            <a:extLst>
              <a:ext uri="{FF2B5EF4-FFF2-40B4-BE49-F238E27FC236}">
                <a16:creationId xmlns:a16="http://schemas.microsoft.com/office/drawing/2014/main" id="{1B6D74E6-CC67-F3E1-BC06-6303EAAA01CE}"/>
              </a:ext>
            </a:extLst>
          </p:cNvPr>
          <p:cNvSpPr/>
          <p:nvPr/>
        </p:nvSpPr>
        <p:spPr>
          <a:xfrm>
            <a:off x="3545058" y="2914421"/>
            <a:ext cx="4596547" cy="1336430"/>
          </a:xfrm>
          <a:prstGeom prst="wedgeRectCallout">
            <a:avLst>
              <a:gd name="adj1" fmla="val 33668"/>
              <a:gd name="adj2" fmla="val 8166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But what have I done?</a:t>
            </a:r>
          </a:p>
          <a:p>
            <a:pPr algn="ctr"/>
            <a:r>
              <a:rPr lang="en-US" dirty="0"/>
              <a:t>Have I wronged you in any way?</a:t>
            </a:r>
          </a:p>
          <a:p>
            <a:pPr algn="ctr"/>
            <a:r>
              <a:rPr lang="en-US" dirty="0"/>
              <a:t>Why can’t I do with you to fight your enemies?</a:t>
            </a:r>
          </a:p>
          <a:p>
            <a:pPr algn="ctr"/>
            <a:r>
              <a:rPr lang="en-US" dirty="0"/>
              <a:t>Afterall you are my king and master.</a:t>
            </a:r>
          </a:p>
        </p:txBody>
      </p:sp>
      <p:sp>
        <p:nvSpPr>
          <p:cNvPr id="11" name="Speech Bubble: Rectangle 10">
            <a:extLst>
              <a:ext uri="{FF2B5EF4-FFF2-40B4-BE49-F238E27FC236}">
                <a16:creationId xmlns:a16="http://schemas.microsoft.com/office/drawing/2014/main" id="{B9806099-590C-957A-A42C-2A34294C644E}"/>
              </a:ext>
            </a:extLst>
          </p:cNvPr>
          <p:cNvSpPr/>
          <p:nvPr/>
        </p:nvSpPr>
        <p:spPr>
          <a:xfrm>
            <a:off x="5513166" y="1426421"/>
            <a:ext cx="4761134" cy="1462499"/>
          </a:xfrm>
          <a:prstGeom prst="wedgeRectCallout">
            <a:avLst>
              <a:gd name="adj1" fmla="val 24208"/>
              <a:gd name="adj2" fmla="val 14021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You have been as pleasing to me as an angel of God,  but the  Philistine commanders, my allies, have said, “We don’t want David to go up with us into battle.”  So go home in the morning..</a:t>
            </a:r>
          </a:p>
        </p:txBody>
      </p:sp>
    </p:spTree>
    <p:extLst>
      <p:ext uri="{BB962C8B-B14F-4D97-AF65-F5344CB8AC3E}">
        <p14:creationId xmlns:p14="http://schemas.microsoft.com/office/powerpoint/2010/main" val="92344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C37C8687-67CE-53D4-3071-18986843C0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674C3F-966C-9525-99B5-C0919CF68640}"/>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70D0836D-4F18-A991-F3CE-CCA8338D6EA1}"/>
              </a:ext>
            </a:extLst>
          </p:cNvPr>
          <p:cNvSpPr>
            <a:spLocks noGrp="1"/>
          </p:cNvSpPr>
          <p:nvPr>
            <p:ph type="title"/>
          </p:nvPr>
        </p:nvSpPr>
        <p:spPr>
          <a:xfrm>
            <a:off x="472440" y="365125"/>
            <a:ext cx="8924778"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David followed his commander's orders</a:t>
            </a:r>
          </a:p>
        </p:txBody>
      </p:sp>
      <p:sp>
        <p:nvSpPr>
          <p:cNvPr id="3" name="Content Placeholder 2">
            <a:extLst>
              <a:ext uri="{FF2B5EF4-FFF2-40B4-BE49-F238E27FC236}">
                <a16:creationId xmlns:a16="http://schemas.microsoft.com/office/drawing/2014/main" id="{EE0499D3-3DBD-90BE-770C-51277A285848}"/>
              </a:ext>
            </a:extLst>
          </p:cNvPr>
          <p:cNvSpPr>
            <a:spLocks noGrp="1"/>
          </p:cNvSpPr>
          <p:nvPr>
            <p:ph sz="half" idx="1"/>
          </p:nvPr>
        </p:nvSpPr>
        <p:spPr>
          <a:xfrm>
            <a:off x="266665" y="1774761"/>
            <a:ext cx="1902793" cy="3050498"/>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pPr marL="0" indent="0">
              <a:buNone/>
            </a:pPr>
            <a:r>
              <a:rPr lang="en-US" dirty="0">
                <a:solidFill>
                  <a:schemeClr val="tx1">
                    <a:lumMod val="95000"/>
                    <a:lumOff val="5000"/>
                  </a:schemeClr>
                </a:solidFill>
              </a:rPr>
              <a:t>11 So David and his men got up early in the morning. They went back to the land of the Philistines. And the Philistines went up to Jezreel.</a:t>
            </a:r>
            <a:endParaRPr lang="en-US" dirty="0"/>
          </a:p>
        </p:txBody>
      </p:sp>
      <p:pic>
        <p:nvPicPr>
          <p:cNvPr id="12" name="Picture 11" descr="What Does The Brook Symbolize In The Bible at Shelly Cote blog">
            <a:extLst>
              <a:ext uri="{FF2B5EF4-FFF2-40B4-BE49-F238E27FC236}">
                <a16:creationId xmlns:a16="http://schemas.microsoft.com/office/drawing/2014/main" id="{8ED1EE47-849C-936D-00B6-CF3651E065C0}"/>
              </a:ext>
            </a:extLst>
          </p:cNvPr>
          <p:cNvPicPr>
            <a:picLocks noChangeAspect="1"/>
          </p:cNvPicPr>
          <p:nvPr/>
        </p:nvPicPr>
        <p:blipFill>
          <a:blip r:embed="rId3"/>
          <a:stretch>
            <a:fillRect/>
          </a:stretch>
        </p:blipFill>
        <p:spPr>
          <a:xfrm>
            <a:off x="6611845" y="1557361"/>
            <a:ext cx="5143500" cy="5143500"/>
          </a:xfrm>
          <a:prstGeom prst="rect">
            <a:avLst/>
          </a:prstGeom>
        </p:spPr>
      </p:pic>
      <p:pic>
        <p:nvPicPr>
          <p:cNvPr id="16" name="Picture 15" descr="Large Printable Map Of Israel During King David - Templates Printable Free">
            <a:extLst>
              <a:ext uri="{FF2B5EF4-FFF2-40B4-BE49-F238E27FC236}">
                <a16:creationId xmlns:a16="http://schemas.microsoft.com/office/drawing/2014/main" id="{5691E429-63BF-0CF4-728C-3BF444EF85C1}"/>
              </a:ext>
            </a:extLst>
          </p:cNvPr>
          <p:cNvPicPr>
            <a:picLocks noChangeAspect="1"/>
          </p:cNvPicPr>
          <p:nvPr/>
        </p:nvPicPr>
        <p:blipFill>
          <a:blip r:embed="rId4"/>
          <a:stretch>
            <a:fillRect/>
          </a:stretch>
        </p:blipFill>
        <p:spPr>
          <a:xfrm>
            <a:off x="2323709" y="1593986"/>
            <a:ext cx="3772291" cy="5036008"/>
          </a:xfrm>
          <a:prstGeom prst="rect">
            <a:avLst/>
          </a:prstGeom>
        </p:spPr>
      </p:pic>
      <p:grpSp>
        <p:nvGrpSpPr>
          <p:cNvPr id="17" name="Group 16">
            <a:extLst>
              <a:ext uri="{FF2B5EF4-FFF2-40B4-BE49-F238E27FC236}">
                <a16:creationId xmlns:a16="http://schemas.microsoft.com/office/drawing/2014/main" id="{4EBA4547-E7DB-A87B-0B2E-C2B9DFB31B2D}"/>
              </a:ext>
            </a:extLst>
          </p:cNvPr>
          <p:cNvGrpSpPr/>
          <p:nvPr/>
        </p:nvGrpSpPr>
        <p:grpSpPr>
          <a:xfrm>
            <a:off x="118991" y="5608870"/>
            <a:ext cx="635327" cy="701674"/>
            <a:chOff x="6235700" y="1765300"/>
            <a:chExt cx="635327" cy="673100"/>
          </a:xfrm>
        </p:grpSpPr>
        <p:sp>
          <p:nvSpPr>
            <p:cNvPr id="18" name="Teardrop 17">
              <a:extLst>
                <a:ext uri="{FF2B5EF4-FFF2-40B4-BE49-F238E27FC236}">
                  <a16:creationId xmlns:a16="http://schemas.microsoft.com/office/drawing/2014/main" id="{6BF72DBC-5D9B-D356-950D-6AC17B6E053D}"/>
                </a:ext>
              </a:extLst>
            </p:cNvPr>
            <p:cNvSpPr/>
            <p:nvPr/>
          </p:nvSpPr>
          <p:spPr>
            <a:xfrm rot="8489784">
              <a:off x="6235700" y="1765300"/>
              <a:ext cx="635327" cy="673100"/>
            </a:xfrm>
            <a:prstGeom prst="teardrop">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1FAD107-1478-D015-CC26-C999EC641CED}"/>
                </a:ext>
              </a:extLst>
            </p:cNvPr>
            <p:cNvGrpSpPr/>
            <p:nvPr/>
          </p:nvGrpSpPr>
          <p:grpSpPr>
            <a:xfrm>
              <a:off x="6338888" y="1914525"/>
              <a:ext cx="147637" cy="261938"/>
              <a:chOff x="6338888" y="1914525"/>
              <a:chExt cx="147637" cy="261938"/>
            </a:xfrm>
          </p:grpSpPr>
          <p:sp>
            <p:nvSpPr>
              <p:cNvPr id="25" name="Oval 24">
                <a:extLst>
                  <a:ext uri="{FF2B5EF4-FFF2-40B4-BE49-F238E27FC236}">
                    <a16:creationId xmlns:a16="http://schemas.microsoft.com/office/drawing/2014/main" id="{CD39D566-B541-49C2-A4DC-6E0F25C0F891}"/>
                  </a:ext>
                </a:extLst>
              </p:cNvPr>
              <p:cNvSpPr/>
              <p:nvPr/>
            </p:nvSpPr>
            <p:spPr>
              <a:xfrm>
                <a:off x="6338888" y="1914525"/>
                <a:ext cx="147637" cy="26193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6" name="Oval 25">
                <a:extLst>
                  <a:ext uri="{FF2B5EF4-FFF2-40B4-BE49-F238E27FC236}">
                    <a16:creationId xmlns:a16="http://schemas.microsoft.com/office/drawing/2014/main" id="{C5DBA57F-46D5-5871-D2DB-F7251751DEC1}"/>
                  </a:ext>
                </a:extLst>
              </p:cNvPr>
              <p:cNvSpPr/>
              <p:nvPr/>
            </p:nvSpPr>
            <p:spPr>
              <a:xfrm>
                <a:off x="6391254" y="1962151"/>
                <a:ext cx="85725" cy="114300"/>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8280EE7-AE0F-F5D3-1D12-35E22EAA1E6D}"/>
                  </a:ext>
                </a:extLst>
              </p:cNvPr>
              <p:cNvSpPr/>
              <p:nvPr/>
            </p:nvSpPr>
            <p:spPr>
              <a:xfrm>
                <a:off x="6412706" y="1990724"/>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6030667C-2781-E442-9F25-494ADE020EAE}"/>
                </a:ext>
              </a:extLst>
            </p:cNvPr>
            <p:cNvGrpSpPr/>
            <p:nvPr/>
          </p:nvGrpSpPr>
          <p:grpSpPr>
            <a:xfrm>
              <a:off x="6538891" y="1905474"/>
              <a:ext cx="147637" cy="261938"/>
              <a:chOff x="6338888" y="1914525"/>
              <a:chExt cx="147637" cy="261938"/>
            </a:xfrm>
          </p:grpSpPr>
          <p:sp>
            <p:nvSpPr>
              <p:cNvPr id="22" name="Oval 21">
                <a:extLst>
                  <a:ext uri="{FF2B5EF4-FFF2-40B4-BE49-F238E27FC236}">
                    <a16:creationId xmlns:a16="http://schemas.microsoft.com/office/drawing/2014/main" id="{F4D9049E-3CCB-A262-0657-4760C53DE6FA}"/>
                  </a:ext>
                </a:extLst>
              </p:cNvPr>
              <p:cNvSpPr/>
              <p:nvPr/>
            </p:nvSpPr>
            <p:spPr>
              <a:xfrm>
                <a:off x="6338888" y="1914525"/>
                <a:ext cx="147637" cy="26193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AD776FA6-2566-88E4-6A95-32CC669A23AD}"/>
                  </a:ext>
                </a:extLst>
              </p:cNvPr>
              <p:cNvSpPr/>
              <p:nvPr/>
            </p:nvSpPr>
            <p:spPr>
              <a:xfrm>
                <a:off x="6391254" y="1962151"/>
                <a:ext cx="85725" cy="114300"/>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A061E16C-B389-A564-D0E8-28EE2AA06413}"/>
                  </a:ext>
                </a:extLst>
              </p:cNvPr>
              <p:cNvSpPr/>
              <p:nvPr/>
            </p:nvSpPr>
            <p:spPr>
              <a:xfrm>
                <a:off x="6412706" y="1990724"/>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21" name="Moon 20">
              <a:extLst>
                <a:ext uri="{FF2B5EF4-FFF2-40B4-BE49-F238E27FC236}">
                  <a16:creationId xmlns:a16="http://schemas.microsoft.com/office/drawing/2014/main" id="{90C5E311-BD8F-E52C-E04D-A768DF531A48}"/>
                </a:ext>
              </a:extLst>
            </p:cNvPr>
            <p:cNvSpPr/>
            <p:nvPr/>
          </p:nvSpPr>
          <p:spPr>
            <a:xfrm rot="16200000">
              <a:off x="6426301" y="2221680"/>
              <a:ext cx="188119" cy="228600"/>
            </a:xfrm>
            <a:prstGeom prst="moon">
              <a:avLst>
                <a:gd name="adj" fmla="val 69360"/>
              </a:avLst>
            </a:prstGeom>
            <a:solidFill>
              <a:srgbClr val="FF4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peech Bubble: Rectangle 27">
            <a:extLst>
              <a:ext uri="{FF2B5EF4-FFF2-40B4-BE49-F238E27FC236}">
                <a16:creationId xmlns:a16="http://schemas.microsoft.com/office/drawing/2014/main" id="{336449F7-1152-B733-62A5-6733638B8EA6}"/>
              </a:ext>
            </a:extLst>
          </p:cNvPr>
          <p:cNvSpPr/>
          <p:nvPr/>
        </p:nvSpPr>
        <p:spPr>
          <a:xfrm>
            <a:off x="1139151" y="5153153"/>
            <a:ext cx="1550790" cy="549097"/>
          </a:xfrm>
          <a:prstGeom prst="wedgeRectCallout">
            <a:avLst>
              <a:gd name="adj1" fmla="val -68875"/>
              <a:gd name="adj2" fmla="val 122635"/>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Can you find those cities?</a:t>
            </a:r>
          </a:p>
        </p:txBody>
      </p:sp>
    </p:spTree>
    <p:extLst>
      <p:ext uri="{BB962C8B-B14F-4D97-AF65-F5344CB8AC3E}">
        <p14:creationId xmlns:p14="http://schemas.microsoft.com/office/powerpoint/2010/main" val="1705553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When they got to Ziklag, they were horrified to see…</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100753"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pPr marL="0" indent="0">
              <a:buNone/>
            </a:pPr>
            <a:r>
              <a:rPr lang="en-US" dirty="0">
                <a:solidFill>
                  <a:schemeClr val="tx1">
                    <a:lumMod val="95000"/>
                    <a:lumOff val="5000"/>
                  </a:schemeClr>
                </a:solidFill>
              </a:rPr>
              <a:t>30 On the third day David and his men arrived in Ziklag. The Amalekites had attacked the people of the Negev Desert. They had also attacked Ziklag and burned it. </a:t>
            </a:r>
          </a:p>
          <a:p>
            <a:pPr marL="0" indent="0">
              <a:buNone/>
            </a:pPr>
            <a:r>
              <a:rPr lang="en-US" dirty="0">
                <a:solidFill>
                  <a:schemeClr val="tx1">
                    <a:lumMod val="95000"/>
                    <a:lumOff val="5000"/>
                  </a:schemeClr>
                </a:solidFill>
              </a:rPr>
              <a:t>2 They had captured the women and everyone else in Ziklag. They had taken as prisoners young people and old people alike. But they didn’t kill any of them. Instead, they carried them off as they went on their way.</a:t>
            </a:r>
          </a:p>
          <a:p>
            <a:pPr marL="0" indent="0">
              <a:buNone/>
            </a:pPr>
            <a:r>
              <a:rPr lang="en-US" dirty="0">
                <a:solidFill>
                  <a:schemeClr val="tx1">
                    <a:lumMod val="95000"/>
                    <a:lumOff val="5000"/>
                  </a:schemeClr>
                </a:solidFill>
              </a:rPr>
              <a:t>3 David and his men reached Ziklag. They saw that it had been destroyed by fire. They found out that their wives and sons and daughters had been captured. 4 So David and his men began to weep out loud. They wept until they couldn’t weep anymore. 5 David’s two wives had been captured. Their names were </a:t>
            </a:r>
            <a:r>
              <a:rPr lang="en-US" dirty="0" err="1">
                <a:solidFill>
                  <a:schemeClr val="tx1">
                    <a:lumMod val="95000"/>
                    <a:lumOff val="5000"/>
                  </a:schemeClr>
                </a:solidFill>
              </a:rPr>
              <a:t>Ahinoam</a:t>
            </a:r>
            <a:r>
              <a:rPr lang="en-US" dirty="0">
                <a:solidFill>
                  <a:schemeClr val="tx1">
                    <a:lumMod val="95000"/>
                    <a:lumOff val="5000"/>
                  </a:schemeClr>
                </a:solidFill>
              </a:rPr>
              <a:t> from Jezreel and Abigail from Carmel. Abigail was </a:t>
            </a:r>
            <a:r>
              <a:rPr lang="en-US" dirty="0" err="1">
                <a:solidFill>
                  <a:schemeClr val="tx1">
                    <a:lumMod val="95000"/>
                    <a:lumOff val="5000"/>
                  </a:schemeClr>
                </a:solidFill>
              </a:rPr>
              <a:t>Nabal’s</a:t>
            </a:r>
            <a:r>
              <a:rPr lang="en-US" dirty="0">
                <a:solidFill>
                  <a:schemeClr val="tx1">
                    <a:lumMod val="95000"/>
                    <a:lumOff val="5000"/>
                  </a:schemeClr>
                </a:solidFill>
              </a:rPr>
              <a:t> widow. 6 David was greatly troubled. His men were even talking about killing him by throwing stones at him. All of them were very bitter because their sons and daughters had been taken away</a:t>
            </a:r>
            <a:endParaRPr lang="en-US" dirty="0"/>
          </a:p>
        </p:txBody>
      </p:sp>
      <p:pic>
        <p:nvPicPr>
          <p:cNvPr id="12" name="Picture 11" descr="A picture containing text, night sky&#10;&#10;Description automatically generated">
            <a:extLst>
              <a:ext uri="{FF2B5EF4-FFF2-40B4-BE49-F238E27FC236}">
                <a16:creationId xmlns:a16="http://schemas.microsoft.com/office/drawing/2014/main" id="{54A0B5C9-DC5F-44E5-B0A1-54CFC4DB9355}"/>
              </a:ext>
            </a:extLst>
          </p:cNvPr>
          <p:cNvPicPr>
            <a:picLocks noChangeAspect="1"/>
          </p:cNvPicPr>
          <p:nvPr/>
        </p:nvPicPr>
        <p:blipFill rotWithShape="1">
          <a:blip r:embed="rId3">
            <a:extLst>
              <a:ext uri="{28A0092B-C50C-407E-A947-70E740481C1C}">
                <a14:useLocalDpi xmlns:a14="http://schemas.microsoft.com/office/drawing/2010/main" val="0"/>
              </a:ext>
            </a:extLst>
          </a:blip>
          <a:srcRect l="8169" t="7512" r="9859" b="10235"/>
          <a:stretch/>
        </p:blipFill>
        <p:spPr>
          <a:xfrm>
            <a:off x="3835792" y="1550524"/>
            <a:ext cx="6700909" cy="5042952"/>
          </a:xfrm>
          <a:prstGeom prst="rect">
            <a:avLst/>
          </a:prstGeom>
        </p:spPr>
      </p:pic>
      <p:sp>
        <p:nvSpPr>
          <p:cNvPr id="15" name="Speech Bubble: Rectangle 14">
            <a:extLst>
              <a:ext uri="{FF2B5EF4-FFF2-40B4-BE49-F238E27FC236}">
                <a16:creationId xmlns:a16="http://schemas.microsoft.com/office/drawing/2014/main" id="{06E8FCE8-C0B1-47EE-B5AA-C8447AAF7508}"/>
              </a:ext>
            </a:extLst>
          </p:cNvPr>
          <p:cNvSpPr/>
          <p:nvPr/>
        </p:nvSpPr>
        <p:spPr>
          <a:xfrm>
            <a:off x="8201464" y="2026627"/>
            <a:ext cx="3490253" cy="1194875"/>
          </a:xfrm>
          <a:prstGeom prst="wedgeRectCallout">
            <a:avLst>
              <a:gd name="adj1" fmla="val -38466"/>
              <a:gd name="adj2" fmla="val 8601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OH NO!</a:t>
            </a:r>
          </a:p>
          <a:p>
            <a:pPr algn="ctr"/>
            <a:r>
              <a:rPr lang="en-US" dirty="0"/>
              <a:t>Our homes and families are gone!  What are we going to do?</a:t>
            </a:r>
          </a:p>
        </p:txBody>
      </p:sp>
    </p:spTree>
    <p:extLst>
      <p:ext uri="{BB962C8B-B14F-4D97-AF65-F5344CB8AC3E}">
        <p14:creationId xmlns:p14="http://schemas.microsoft.com/office/powerpoint/2010/main" val="111091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Lord, what shall we do?  Shall we pursue them? </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100753"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pPr marL="0" indent="0">
              <a:buNone/>
            </a:pPr>
            <a:r>
              <a:rPr lang="en-US" dirty="0">
                <a:solidFill>
                  <a:schemeClr val="tx1">
                    <a:lumMod val="95000"/>
                    <a:lumOff val="5000"/>
                  </a:schemeClr>
                </a:solidFill>
              </a:rPr>
              <a:t>But David was made strong by the Lord his God.</a:t>
            </a:r>
          </a:p>
          <a:p>
            <a:pPr marL="0" indent="0">
              <a:buNone/>
            </a:pPr>
            <a:r>
              <a:rPr lang="en-US" dirty="0">
                <a:solidFill>
                  <a:schemeClr val="tx1">
                    <a:lumMod val="95000"/>
                    <a:lumOff val="5000"/>
                  </a:schemeClr>
                </a:solidFill>
              </a:rPr>
              <a:t>7 Then David spoke to </a:t>
            </a:r>
            <a:r>
              <a:rPr lang="en-US" dirty="0" err="1">
                <a:solidFill>
                  <a:schemeClr val="tx1">
                    <a:lumMod val="95000"/>
                    <a:lumOff val="5000"/>
                  </a:schemeClr>
                </a:solidFill>
              </a:rPr>
              <a:t>Abiathar</a:t>
            </a:r>
            <a:r>
              <a:rPr lang="en-US" dirty="0">
                <a:solidFill>
                  <a:schemeClr val="tx1">
                    <a:lumMod val="95000"/>
                    <a:lumOff val="5000"/>
                  </a:schemeClr>
                </a:solidFill>
              </a:rPr>
              <a:t> the priest, the son of </a:t>
            </a:r>
            <a:r>
              <a:rPr lang="en-US" dirty="0" err="1">
                <a:solidFill>
                  <a:schemeClr val="tx1">
                    <a:lumMod val="95000"/>
                    <a:lumOff val="5000"/>
                  </a:schemeClr>
                </a:solidFill>
              </a:rPr>
              <a:t>Ahimelek</a:t>
            </a:r>
            <a:r>
              <a:rPr lang="en-US" dirty="0">
                <a:solidFill>
                  <a:schemeClr val="tx1">
                    <a:lumMod val="95000"/>
                    <a:lumOff val="5000"/>
                  </a:schemeClr>
                </a:solidFill>
              </a:rPr>
              <a:t>. He said, “Bring me the linen ephod.” Abiathar brought it to him.</a:t>
            </a:r>
          </a:p>
          <a:p>
            <a:pPr marL="0" indent="0">
              <a:buNone/>
            </a:pPr>
            <a:r>
              <a:rPr lang="en-US" dirty="0">
                <a:solidFill>
                  <a:schemeClr val="tx1">
                    <a:lumMod val="95000"/>
                    <a:lumOff val="5000"/>
                  </a:schemeClr>
                </a:solidFill>
              </a:rPr>
              <a:t> 8 David asked the Lord for advice. He said, “Should I chase after the men who attacked Ziklag? If I do, will I we catch up with them?”</a:t>
            </a:r>
          </a:p>
          <a:p>
            <a:pPr marL="0" indent="0">
              <a:buNone/>
            </a:pPr>
            <a:r>
              <a:rPr lang="en-US" dirty="0">
                <a:solidFill>
                  <a:schemeClr val="tx1">
                    <a:lumMod val="95000"/>
                    <a:lumOff val="5000"/>
                  </a:schemeClr>
                </a:solidFill>
              </a:rPr>
              <a:t>“Chase after them,” the Lord answered. “You will certainly catch up with them. You will succeed in saving those who were captured.”</a:t>
            </a:r>
            <a:endParaRPr lang="en-US" dirty="0"/>
          </a:p>
        </p:txBody>
      </p:sp>
      <p:pic>
        <p:nvPicPr>
          <p:cNvPr id="6" name="Picture 5" descr="A picture containing text, group&#10;&#10;Description automatically generated">
            <a:extLst>
              <a:ext uri="{FF2B5EF4-FFF2-40B4-BE49-F238E27FC236}">
                <a16:creationId xmlns:a16="http://schemas.microsoft.com/office/drawing/2014/main" id="{29451F5A-101D-4E19-8E2C-B821BBCCF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226" y="2125129"/>
            <a:ext cx="7949829" cy="4165102"/>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964C5061-2FDA-4FBE-AE7B-F0CF3E4EA4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3085" y="3429000"/>
            <a:ext cx="2363372" cy="3376246"/>
          </a:xfrm>
          <a:prstGeom prst="rect">
            <a:avLst/>
          </a:prstGeom>
        </p:spPr>
      </p:pic>
      <p:sp>
        <p:nvSpPr>
          <p:cNvPr id="9" name="Speech Bubble: Rectangle 8">
            <a:extLst>
              <a:ext uri="{FF2B5EF4-FFF2-40B4-BE49-F238E27FC236}">
                <a16:creationId xmlns:a16="http://schemas.microsoft.com/office/drawing/2014/main" id="{65DC204B-6F24-4F20-A116-B3D71D2DDA58}"/>
              </a:ext>
            </a:extLst>
          </p:cNvPr>
          <p:cNvSpPr/>
          <p:nvPr/>
        </p:nvSpPr>
        <p:spPr>
          <a:xfrm>
            <a:off x="8117058" y="1167618"/>
            <a:ext cx="3365695" cy="794532"/>
          </a:xfrm>
          <a:prstGeom prst="wedgeRectCallout">
            <a:avLst>
              <a:gd name="adj1" fmla="val 63222"/>
              <a:gd name="adj2" fmla="val -17829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Chase after them.</a:t>
            </a:r>
          </a:p>
          <a:p>
            <a:pPr algn="ctr"/>
            <a:r>
              <a:rPr lang="en-US" dirty="0"/>
              <a:t>You will succeed in saving those who were captured.</a:t>
            </a:r>
          </a:p>
        </p:txBody>
      </p:sp>
      <p:sp>
        <p:nvSpPr>
          <p:cNvPr id="4" name="Speech Bubble: Rectangle 3">
            <a:extLst>
              <a:ext uri="{FF2B5EF4-FFF2-40B4-BE49-F238E27FC236}">
                <a16:creationId xmlns:a16="http://schemas.microsoft.com/office/drawing/2014/main" id="{B9F8F5C7-3906-1B2B-8803-33A36829D741}"/>
              </a:ext>
            </a:extLst>
          </p:cNvPr>
          <p:cNvSpPr/>
          <p:nvPr/>
        </p:nvSpPr>
        <p:spPr>
          <a:xfrm>
            <a:off x="177019" y="3229908"/>
            <a:ext cx="2938140" cy="1233604"/>
          </a:xfrm>
          <a:prstGeom prst="wedgeRectCallout">
            <a:avLst>
              <a:gd name="adj1" fmla="val 50905"/>
              <a:gd name="adj2" fmla="val 6329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25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They ran for 3 days!  They still hadn’t found them.    David’s men were tired.</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494649" cy="153282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62500" lnSpcReduction="20000"/>
          </a:bodyPr>
          <a:lstStyle/>
          <a:p>
            <a:pPr marL="0" indent="0">
              <a:buNone/>
            </a:pPr>
            <a:r>
              <a:rPr lang="en-US" baseline="30000" dirty="0">
                <a:solidFill>
                  <a:schemeClr val="tx1">
                    <a:lumMod val="95000"/>
                    <a:lumOff val="5000"/>
                  </a:schemeClr>
                </a:solidFill>
              </a:rPr>
              <a:t>9</a:t>
            </a:r>
            <a:r>
              <a:rPr lang="en-US" dirty="0">
                <a:solidFill>
                  <a:schemeClr val="tx1">
                    <a:lumMod val="95000"/>
                    <a:lumOff val="5000"/>
                  </a:schemeClr>
                </a:solidFill>
              </a:rPr>
              <a:t> David and his 600 men came to the </a:t>
            </a:r>
            <a:r>
              <a:rPr lang="en-US" dirty="0" err="1">
                <a:solidFill>
                  <a:schemeClr val="tx1">
                    <a:lumMod val="95000"/>
                    <a:lumOff val="5000"/>
                  </a:schemeClr>
                </a:solidFill>
              </a:rPr>
              <a:t>Besor</a:t>
            </a:r>
            <a:r>
              <a:rPr lang="en-US" dirty="0">
                <a:solidFill>
                  <a:schemeClr val="tx1">
                    <a:lumMod val="95000"/>
                    <a:lumOff val="5000"/>
                  </a:schemeClr>
                </a:solidFill>
              </a:rPr>
              <a:t> Valley. Some of them stayed behind there. </a:t>
            </a:r>
            <a:r>
              <a:rPr lang="en-US" baseline="30000" dirty="0">
                <a:solidFill>
                  <a:schemeClr val="tx1">
                    <a:lumMod val="95000"/>
                    <a:lumOff val="5000"/>
                  </a:schemeClr>
                </a:solidFill>
              </a:rPr>
              <a:t>10</a:t>
            </a:r>
            <a:r>
              <a:rPr lang="en-US" dirty="0">
                <a:solidFill>
                  <a:schemeClr val="tx1">
                    <a:lumMod val="95000"/>
                    <a:lumOff val="5000"/>
                  </a:schemeClr>
                </a:solidFill>
              </a:rPr>
              <a:t> That’s because 200 of them were too tired to go across the valley. But David and the other 400 continued the chase.</a:t>
            </a:r>
          </a:p>
        </p:txBody>
      </p:sp>
      <p:pic>
        <p:nvPicPr>
          <p:cNvPr id="6" name="Picture 5" descr="A picture containing text, group&#10;&#10;Description automatically generated">
            <a:extLst>
              <a:ext uri="{FF2B5EF4-FFF2-40B4-BE49-F238E27FC236}">
                <a16:creationId xmlns:a16="http://schemas.microsoft.com/office/drawing/2014/main" id="{29451F5A-101D-4E19-8E2C-B821BBCCF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226" y="2125129"/>
            <a:ext cx="7949829" cy="4165102"/>
          </a:xfrm>
          <a:prstGeom prst="rect">
            <a:avLst/>
          </a:prstGeom>
        </p:spPr>
      </p:pic>
      <p:sp>
        <p:nvSpPr>
          <p:cNvPr id="4" name="Cube 3">
            <a:extLst>
              <a:ext uri="{FF2B5EF4-FFF2-40B4-BE49-F238E27FC236}">
                <a16:creationId xmlns:a16="http://schemas.microsoft.com/office/drawing/2014/main" id="{10B77F31-70F3-4838-81D9-B5875BE848CB}"/>
              </a:ext>
            </a:extLst>
          </p:cNvPr>
          <p:cNvSpPr/>
          <p:nvPr/>
        </p:nvSpPr>
        <p:spPr>
          <a:xfrm>
            <a:off x="2888673" y="5320145"/>
            <a:ext cx="1371600" cy="970086"/>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peech Bubble: Rectangle 6">
            <a:extLst>
              <a:ext uri="{FF2B5EF4-FFF2-40B4-BE49-F238E27FC236}">
                <a16:creationId xmlns:a16="http://schemas.microsoft.com/office/drawing/2014/main" id="{158F1453-68F3-4639-9A9B-8E8A8C472BBE}"/>
              </a:ext>
            </a:extLst>
          </p:cNvPr>
          <p:cNvSpPr/>
          <p:nvPr/>
        </p:nvSpPr>
        <p:spPr>
          <a:xfrm>
            <a:off x="5697415" y="1279070"/>
            <a:ext cx="4961209" cy="704292"/>
          </a:xfrm>
          <a:prstGeom prst="wedgeRectCallout">
            <a:avLst>
              <a:gd name="adj1" fmla="val -28579"/>
              <a:gd name="adj2" fmla="val 1164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We’re exhausted!  May we stay here?</a:t>
            </a:r>
          </a:p>
          <a:p>
            <a:pPr algn="ctr"/>
            <a:r>
              <a:rPr lang="en-US" dirty="0"/>
              <a:t>We’ll watch the stuff while you chase the bandits.</a:t>
            </a:r>
          </a:p>
        </p:txBody>
      </p:sp>
      <p:pic>
        <p:nvPicPr>
          <p:cNvPr id="13" name="Picture 12" descr="A horse pulling a cart full of snow&#10;&#10;Description automatically generated with low confidence">
            <a:extLst>
              <a:ext uri="{FF2B5EF4-FFF2-40B4-BE49-F238E27FC236}">
                <a16:creationId xmlns:a16="http://schemas.microsoft.com/office/drawing/2014/main" id="{764A2A83-C73B-4A1F-A185-D71DB42F575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0945" b="28089"/>
          <a:stretch/>
        </p:blipFill>
        <p:spPr>
          <a:xfrm>
            <a:off x="-422031" y="2827174"/>
            <a:ext cx="7399606" cy="3771233"/>
          </a:xfrm>
          <a:prstGeom prst="rect">
            <a:avLst/>
          </a:prstGeom>
        </p:spPr>
      </p:pic>
      <p:pic>
        <p:nvPicPr>
          <p:cNvPr id="9" name="Picture 8" descr="A picture containing clipart&#10;&#10;Description automatically generated">
            <a:extLst>
              <a:ext uri="{FF2B5EF4-FFF2-40B4-BE49-F238E27FC236}">
                <a16:creationId xmlns:a16="http://schemas.microsoft.com/office/drawing/2014/main" id="{5D4ADB17-CD1F-40DD-9FB9-B9B44F58FFD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65898" y="3349781"/>
            <a:ext cx="2966062" cy="3564978"/>
          </a:xfrm>
          <a:prstGeom prst="rect">
            <a:avLst/>
          </a:prstGeom>
        </p:spPr>
      </p:pic>
      <p:pic>
        <p:nvPicPr>
          <p:cNvPr id="11" name="Picture 10" descr="A picture containing mammal&#10;&#10;Description automatically generated">
            <a:extLst>
              <a:ext uri="{FF2B5EF4-FFF2-40B4-BE49-F238E27FC236}">
                <a16:creationId xmlns:a16="http://schemas.microsoft.com/office/drawing/2014/main" id="{E49EEB95-650A-446D-BE27-2729A35CE9D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515499" y="2842399"/>
            <a:ext cx="4286250" cy="4476750"/>
          </a:xfrm>
          <a:prstGeom prst="rect">
            <a:avLst/>
          </a:prstGeom>
        </p:spPr>
      </p:pic>
    </p:spTree>
    <p:extLst>
      <p:ext uri="{BB962C8B-B14F-4D97-AF65-F5344CB8AC3E}">
        <p14:creationId xmlns:p14="http://schemas.microsoft.com/office/powerpoint/2010/main" val="127415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0"/>
            <a:ext cx="12191980" cy="6857999"/>
          </a:xfrm>
          <a:prstGeom prst="rect">
            <a:avLst/>
          </a:prstGeom>
        </p:spPr>
      </p:pic>
      <p:pic>
        <p:nvPicPr>
          <p:cNvPr id="7" name="Picture 6" descr="A picture containing text, person, nature, painting&#10;&#10;Description automatically generated">
            <a:extLst>
              <a:ext uri="{FF2B5EF4-FFF2-40B4-BE49-F238E27FC236}">
                <a16:creationId xmlns:a16="http://schemas.microsoft.com/office/drawing/2014/main" id="{952FB1C9-2877-4F50-B987-4D10C6C64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3850" y="365125"/>
            <a:ext cx="4457700" cy="6350000"/>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Finally, they found a clue – an Egyptian slave.</a:t>
            </a:r>
            <a:br>
              <a:rPr lang="en-US" dirty="0"/>
            </a:br>
            <a:r>
              <a:rPr lang="en-US" dirty="0"/>
              <a:t>Do you know which way the Amalekites went?</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100753"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47500" lnSpcReduction="20000"/>
          </a:bodyPr>
          <a:lstStyle/>
          <a:p>
            <a:pPr marL="0" indent="0">
              <a:buNone/>
            </a:pPr>
            <a:r>
              <a:rPr lang="en-US" baseline="30000" dirty="0"/>
              <a:t>11 </a:t>
            </a:r>
            <a:r>
              <a:rPr lang="en-US" dirty="0"/>
              <a:t>David’s men found an Egyptian in a field. They brought him to David. They gave him water to drink and food to eat. </a:t>
            </a:r>
            <a:r>
              <a:rPr lang="en-US" baseline="30000" dirty="0"/>
              <a:t>12 </a:t>
            </a:r>
            <a:r>
              <a:rPr lang="en-US" dirty="0"/>
              <a:t>They gave him part of a cake of pressed figs. They also gave him two raisin cakes. After he ate them, he felt as good as new. That’s because he hadn’t eaten any food for three days and three nights. He hadn’t drunk any water during that time either.</a:t>
            </a:r>
          </a:p>
          <a:p>
            <a:pPr marL="0" indent="0">
              <a:buNone/>
            </a:pPr>
            <a:r>
              <a:rPr lang="en-US" baseline="30000" dirty="0"/>
              <a:t>13 </a:t>
            </a:r>
            <a:r>
              <a:rPr lang="en-US" dirty="0"/>
              <a:t>David asked him, “Who do you belong to? Where do you come from?”</a:t>
            </a:r>
          </a:p>
          <a:p>
            <a:pPr marL="0" indent="0">
              <a:buNone/>
            </a:pPr>
            <a:r>
              <a:rPr lang="en-US" dirty="0"/>
              <a:t>The man said, “I’m from Egypt. I’m the slave of an Amalekite. My master deserted me when I became ill three days ago. </a:t>
            </a:r>
            <a:r>
              <a:rPr lang="en-US" baseline="30000" dirty="0"/>
              <a:t>14 </a:t>
            </a:r>
            <a:r>
              <a:rPr lang="en-US" dirty="0"/>
              <a:t>We attacked the people in the Negev Desert of the </a:t>
            </a:r>
            <a:r>
              <a:rPr lang="en-US" dirty="0" err="1"/>
              <a:t>Kerethites</a:t>
            </a:r>
            <a:r>
              <a:rPr lang="en-US" dirty="0"/>
              <a:t>. We attacked the territory that belongs to Judah. We attacked the people in the Negev Desert of Caleb. And we burned Ziklag.”</a:t>
            </a:r>
          </a:p>
          <a:p>
            <a:pPr marL="0" indent="0">
              <a:buNone/>
            </a:pPr>
            <a:r>
              <a:rPr lang="en-US" baseline="30000" dirty="0"/>
              <a:t>15 </a:t>
            </a:r>
            <a:r>
              <a:rPr lang="en-US" dirty="0"/>
              <a:t>David asked him, “Can you lead me down to the men who attacked Ziklag?”</a:t>
            </a:r>
          </a:p>
          <a:p>
            <a:pPr marL="0" indent="0">
              <a:buNone/>
            </a:pPr>
            <a:r>
              <a:rPr lang="en-US" dirty="0"/>
              <a:t>He answered, “Make a promise to me in the name of God. Promise that you won’t kill me. Promise that you won’t hand me over to my master. Then I’ll take you down to them.”</a:t>
            </a:r>
          </a:p>
        </p:txBody>
      </p:sp>
      <p:sp>
        <p:nvSpPr>
          <p:cNvPr id="10" name="Speech Bubble: Rectangle 9">
            <a:extLst>
              <a:ext uri="{FF2B5EF4-FFF2-40B4-BE49-F238E27FC236}">
                <a16:creationId xmlns:a16="http://schemas.microsoft.com/office/drawing/2014/main" id="{4465E823-73CA-4CC6-A5B9-9E43ECC9C629}"/>
              </a:ext>
            </a:extLst>
          </p:cNvPr>
          <p:cNvSpPr/>
          <p:nvPr/>
        </p:nvSpPr>
        <p:spPr>
          <a:xfrm>
            <a:off x="8820150" y="1927274"/>
            <a:ext cx="3067050" cy="1322363"/>
          </a:xfrm>
          <a:prstGeom prst="wedgeRectCallout">
            <a:avLst>
              <a:gd name="adj1" fmla="val -61196"/>
              <a:gd name="adj2" fmla="val 8462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bg1"/>
                </a:solidFill>
              </a:rPr>
              <a:t>Thank you for the food.</a:t>
            </a:r>
          </a:p>
          <a:p>
            <a:pPr algn="ctr"/>
            <a:r>
              <a:rPr lang="en-US" dirty="0">
                <a:solidFill>
                  <a:schemeClr val="bg1"/>
                </a:solidFill>
              </a:rPr>
              <a:t>Promise me you won’t kill me nor give me back to my master and I will take you to them</a:t>
            </a:r>
            <a:r>
              <a:rPr lang="en-US" dirty="0">
                <a:solidFill>
                  <a:schemeClr val="tx1"/>
                </a:solidFill>
              </a:rPr>
              <a:t>.</a:t>
            </a:r>
          </a:p>
        </p:txBody>
      </p:sp>
      <p:pic>
        <p:nvPicPr>
          <p:cNvPr id="6" name="Picture 5" descr="A bowl of cereal with milk&#10;&#10;Description automatically generated with medium confidence">
            <a:extLst>
              <a:ext uri="{FF2B5EF4-FFF2-40B4-BE49-F238E27FC236}">
                <a16:creationId xmlns:a16="http://schemas.microsoft.com/office/drawing/2014/main" id="{CD4D1657-C42E-4E91-91B9-37606272272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98579" y="4154925"/>
            <a:ext cx="2081591" cy="1638886"/>
          </a:xfrm>
          <a:prstGeom prst="rect">
            <a:avLst/>
          </a:prstGeom>
        </p:spPr>
      </p:pic>
      <p:pic>
        <p:nvPicPr>
          <p:cNvPr id="9" name="Picture 8" descr="A picture containing plate, food, chocolate, dessert&#10;&#10;Description automatically generated">
            <a:extLst>
              <a:ext uri="{FF2B5EF4-FFF2-40B4-BE49-F238E27FC236}">
                <a16:creationId xmlns:a16="http://schemas.microsoft.com/office/drawing/2014/main" id="{98828950-6ADF-4FFA-840A-83D4921BD90A}"/>
              </a:ext>
            </a:extLst>
          </p:cNvPr>
          <p:cNvPicPr>
            <a:picLocks noChangeAspect="1"/>
          </p:cNvPicPr>
          <p:nvPr/>
        </p:nvPicPr>
        <p:blipFill>
          <a:blip r:embed="rId5">
            <a:clrChange>
              <a:clrFrom>
                <a:srgbClr val="F8F8F6"/>
              </a:clrFrom>
              <a:clrTo>
                <a:srgbClr val="F8F8F6">
                  <a:alpha val="0"/>
                </a:srgbClr>
              </a:clrTo>
            </a:clrChange>
            <a:extLst>
              <a:ext uri="{28A0092B-C50C-407E-A947-70E740481C1C}">
                <a14:useLocalDpi xmlns:a14="http://schemas.microsoft.com/office/drawing/2010/main" val="0"/>
              </a:ext>
            </a:extLst>
          </a:blip>
          <a:stretch>
            <a:fillRect/>
          </a:stretch>
        </p:blipFill>
        <p:spPr>
          <a:xfrm>
            <a:off x="9812214" y="4640773"/>
            <a:ext cx="2074985" cy="2074985"/>
          </a:xfrm>
          <a:prstGeom prst="rect">
            <a:avLst/>
          </a:prstGeom>
        </p:spPr>
      </p:pic>
      <p:sp>
        <p:nvSpPr>
          <p:cNvPr id="11" name="Arrow: Pentagon 10">
            <a:extLst>
              <a:ext uri="{FF2B5EF4-FFF2-40B4-BE49-F238E27FC236}">
                <a16:creationId xmlns:a16="http://schemas.microsoft.com/office/drawing/2014/main" id="{80A8E794-356B-45A1-9A18-01E7CDDCCADF}"/>
              </a:ext>
            </a:extLst>
          </p:cNvPr>
          <p:cNvSpPr/>
          <p:nvPr/>
        </p:nvSpPr>
        <p:spPr>
          <a:xfrm>
            <a:off x="1885071" y="5793811"/>
            <a:ext cx="6706479" cy="900967"/>
          </a:xfrm>
          <a:prstGeom prst="homePlate">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6000" dirty="0">
                <a:solidFill>
                  <a:schemeClr val="bg1"/>
                </a:solidFill>
                <a:effectLst>
                  <a:outerShdw blurRad="38100" dist="38100" dir="2700000" algn="tl">
                    <a:srgbClr val="000000">
                      <a:alpha val="43137"/>
                    </a:srgbClr>
                  </a:outerShdw>
                </a:effectLst>
              </a:rPr>
              <a:t>SNACK TIME</a:t>
            </a:r>
          </a:p>
        </p:txBody>
      </p:sp>
      <p:sp>
        <p:nvSpPr>
          <p:cNvPr id="4" name="Scroll: Vertical 3">
            <a:extLst>
              <a:ext uri="{FF2B5EF4-FFF2-40B4-BE49-F238E27FC236}">
                <a16:creationId xmlns:a16="http://schemas.microsoft.com/office/drawing/2014/main" id="{F223F72B-BE05-9AA4-2CB2-C9FDE8117F21}"/>
              </a:ext>
            </a:extLst>
          </p:cNvPr>
          <p:cNvSpPr/>
          <p:nvPr/>
        </p:nvSpPr>
        <p:spPr>
          <a:xfrm rot="21190685">
            <a:off x="3297557" y="3399308"/>
            <a:ext cx="2014119" cy="2024838"/>
          </a:xfrm>
          <a:prstGeom prst="verticalScroll">
            <a:avLst/>
          </a:prstGeom>
        </p:spPr>
        <p:style>
          <a:lnRef idx="3">
            <a:schemeClr val="lt1"/>
          </a:lnRef>
          <a:fillRef idx="1">
            <a:schemeClr val="accent6"/>
          </a:fillRef>
          <a:effectRef idx="1">
            <a:schemeClr val="accent6"/>
          </a:effectRef>
          <a:fontRef idx="minor">
            <a:schemeClr val="lt1"/>
          </a:fontRef>
        </p:style>
        <p:txBody>
          <a:bodyPr rtlCol="0" anchor="ctr">
            <a:normAutofit fontScale="55000" lnSpcReduction="20000"/>
          </a:bodyPr>
          <a:lstStyle/>
          <a:p>
            <a:pPr algn="ctr"/>
            <a:r>
              <a:rPr lang="en-US" sz="3600" dirty="0">
                <a:solidFill>
                  <a:schemeClr val="bg1"/>
                </a:solidFill>
                <a:effectLst>
                  <a:outerShdw blurRad="38100" dist="38100" dir="2700000" algn="tl">
                    <a:srgbClr val="000000">
                      <a:alpha val="43137"/>
                    </a:srgbClr>
                  </a:outerShdw>
                </a:effectLst>
              </a:rPr>
              <a:t>A man’s heart plans his way,</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But the </a:t>
            </a:r>
            <a:r>
              <a:rPr lang="en-US" sz="3600" cap="small" dirty="0">
                <a:solidFill>
                  <a:schemeClr val="bg1"/>
                </a:solidFill>
                <a:effectLst>
                  <a:outerShdw blurRad="38100" dist="38100" dir="2700000" algn="tl">
                    <a:srgbClr val="000000">
                      <a:alpha val="43137"/>
                    </a:srgbClr>
                  </a:outerShdw>
                </a:effectLst>
              </a:rPr>
              <a:t>Lord</a:t>
            </a:r>
            <a:r>
              <a:rPr lang="en-US" sz="3600" dirty="0">
                <a:solidFill>
                  <a:schemeClr val="bg1"/>
                </a:solidFill>
                <a:effectLst>
                  <a:outerShdw blurRad="38100" dist="38100" dir="2700000" algn="tl">
                    <a:srgbClr val="000000">
                      <a:alpha val="43137"/>
                    </a:srgbClr>
                  </a:outerShdw>
                </a:effectLst>
              </a:rPr>
              <a:t> directs his steps.</a:t>
            </a:r>
          </a:p>
        </p:txBody>
      </p:sp>
    </p:spTree>
    <p:extLst>
      <p:ext uri="{BB962C8B-B14F-4D97-AF65-F5344CB8AC3E}">
        <p14:creationId xmlns:p14="http://schemas.microsoft.com/office/powerpoint/2010/main" val="252355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2" presetClass="entr" presetSubtype="8"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4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Horizont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0" y="0"/>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 Amalekites were celebrating… but not for long.</a:t>
            </a:r>
            <a:br>
              <a:rPr lang="en-US" dirty="0"/>
            </a:br>
            <a:r>
              <a:rPr lang="en-US" dirty="0"/>
              <a:t>David and his men fought them all day and won!</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503159" y="2593910"/>
            <a:ext cx="3100753" cy="406570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pPr marL="0" indent="0">
              <a:buNone/>
            </a:pPr>
            <a:r>
              <a:rPr lang="en-US" baseline="30000" dirty="0"/>
              <a:t>16 </a:t>
            </a:r>
            <a:r>
              <a:rPr lang="en-US" dirty="0"/>
              <a:t>He led David down to where the men were. </a:t>
            </a:r>
          </a:p>
          <a:p>
            <a:pPr marL="0" indent="0">
              <a:buNone/>
            </a:pPr>
            <a:r>
              <a:rPr lang="en-US" dirty="0"/>
              <a:t>They were scattered all over the countryside. They were eating and drinking and dancing wildly. That’s because they had taken a large amount of goods from those they had attacked. They had taken it from the land of the Philistines and from the people of Judah. </a:t>
            </a:r>
          </a:p>
          <a:p>
            <a:pPr marL="0" indent="0">
              <a:buNone/>
            </a:pPr>
            <a:r>
              <a:rPr lang="en-US" dirty="0"/>
              <a:t> </a:t>
            </a:r>
          </a:p>
        </p:txBody>
      </p:sp>
      <p:pic>
        <p:nvPicPr>
          <p:cNvPr id="4" name="Picture 3" descr="1 Samuel 30:19 Artwork | Bible Art">
            <a:extLst>
              <a:ext uri="{FF2B5EF4-FFF2-40B4-BE49-F238E27FC236}">
                <a16:creationId xmlns:a16="http://schemas.microsoft.com/office/drawing/2014/main" id="{B829002A-7617-B213-D357-CD207BCA272A}"/>
              </a:ext>
            </a:extLst>
          </p:cNvPr>
          <p:cNvPicPr>
            <a:picLocks noChangeAspect="1"/>
          </p:cNvPicPr>
          <p:nvPr/>
        </p:nvPicPr>
        <p:blipFill>
          <a:blip r:embed="rId3"/>
          <a:stretch>
            <a:fillRect/>
          </a:stretch>
        </p:blipFill>
        <p:spPr>
          <a:xfrm>
            <a:off x="4422709" y="1464480"/>
            <a:ext cx="5195131" cy="5195131"/>
          </a:xfrm>
          <a:prstGeom prst="rect">
            <a:avLst/>
          </a:prstGeom>
        </p:spPr>
      </p:pic>
    </p:spTree>
    <p:extLst>
      <p:ext uri="{BB962C8B-B14F-4D97-AF65-F5344CB8AC3E}">
        <p14:creationId xmlns:p14="http://schemas.microsoft.com/office/powerpoint/2010/main" val="1092927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C9288863-D34B-FA54-A349-3EDCE25F100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6F2FDF1-FD32-28B9-29C0-61A95EA15057}"/>
              </a:ext>
            </a:extLst>
          </p:cNvPr>
          <p:cNvPicPr>
            <a:picLocks noChangeAspect="1"/>
          </p:cNvPicPr>
          <p:nvPr/>
        </p:nvPicPr>
        <p:blipFill rotWithShape="1">
          <a:blip r:embed="rId2">
            <a:alphaModFix amt="50000"/>
          </a:blip>
          <a:srcRect r="3112" b="1"/>
          <a:stretch/>
        </p:blipFill>
        <p:spPr>
          <a:xfrm>
            <a:off x="0" y="0"/>
            <a:ext cx="12191980" cy="6857999"/>
          </a:xfrm>
          <a:prstGeom prst="rect">
            <a:avLst/>
          </a:prstGeom>
        </p:spPr>
      </p:pic>
      <p:sp>
        <p:nvSpPr>
          <p:cNvPr id="2" name="Title 1">
            <a:extLst>
              <a:ext uri="{FF2B5EF4-FFF2-40B4-BE49-F238E27FC236}">
                <a16:creationId xmlns:a16="http://schemas.microsoft.com/office/drawing/2014/main" id="{E4CB3AB8-82A5-52E8-0D0F-6C6AEFFDC33D}"/>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 Amalekites were celebrating… but not for long.</a:t>
            </a:r>
            <a:br>
              <a:rPr lang="en-US" dirty="0"/>
            </a:br>
            <a:r>
              <a:rPr lang="en-US" dirty="0"/>
              <a:t>David and his men fought them all day and won!</a:t>
            </a:r>
          </a:p>
        </p:txBody>
      </p:sp>
      <p:sp>
        <p:nvSpPr>
          <p:cNvPr id="3" name="Content Placeholder 2">
            <a:extLst>
              <a:ext uri="{FF2B5EF4-FFF2-40B4-BE49-F238E27FC236}">
                <a16:creationId xmlns:a16="http://schemas.microsoft.com/office/drawing/2014/main" id="{8EB714B9-A915-17AD-D7E5-658424C6D67E}"/>
              </a:ext>
            </a:extLst>
          </p:cNvPr>
          <p:cNvSpPr>
            <a:spLocks noGrp="1"/>
          </p:cNvSpPr>
          <p:nvPr>
            <p:ph sz="half" idx="1"/>
          </p:nvPr>
        </p:nvSpPr>
        <p:spPr>
          <a:xfrm>
            <a:off x="799383" y="3428999"/>
            <a:ext cx="3100753" cy="245437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pPr marL="0" indent="0">
              <a:buNone/>
            </a:pPr>
            <a:r>
              <a:rPr lang="en-US" baseline="30000" dirty="0"/>
              <a:t>17 </a:t>
            </a:r>
            <a:r>
              <a:rPr lang="en-US" dirty="0"/>
              <a:t>David fought against them from sunset until the evening of the next day. </a:t>
            </a:r>
          </a:p>
          <a:p>
            <a:pPr marL="0" indent="0">
              <a:buNone/>
            </a:pPr>
            <a:r>
              <a:rPr lang="en-US" dirty="0"/>
              <a:t>None of them escaped except 400 young men. They rode off on camels and got away.</a:t>
            </a:r>
          </a:p>
          <a:p>
            <a:pPr marL="0" indent="0">
              <a:buNone/>
            </a:pPr>
            <a:r>
              <a:rPr lang="en-US" dirty="0"/>
              <a:t> </a:t>
            </a:r>
          </a:p>
        </p:txBody>
      </p:sp>
      <p:pic>
        <p:nvPicPr>
          <p:cNvPr id="6" name="Picture 5" descr="1 Samuel 31:9 Artwork | Bible Art">
            <a:extLst>
              <a:ext uri="{FF2B5EF4-FFF2-40B4-BE49-F238E27FC236}">
                <a16:creationId xmlns:a16="http://schemas.microsoft.com/office/drawing/2014/main" id="{6C8455EB-2C1C-0C58-F6DB-8A8674106F5D}"/>
              </a:ext>
            </a:extLst>
          </p:cNvPr>
          <p:cNvPicPr>
            <a:picLocks noChangeAspect="1"/>
          </p:cNvPicPr>
          <p:nvPr/>
        </p:nvPicPr>
        <p:blipFill>
          <a:blip r:embed="rId3"/>
          <a:stretch>
            <a:fillRect/>
          </a:stretch>
        </p:blipFill>
        <p:spPr>
          <a:xfrm>
            <a:off x="4699519" y="1464480"/>
            <a:ext cx="4876800" cy="4876800"/>
          </a:xfrm>
          <a:prstGeom prst="rect">
            <a:avLst/>
          </a:prstGeom>
        </p:spPr>
      </p:pic>
    </p:spTree>
    <p:extLst>
      <p:ext uri="{BB962C8B-B14F-4D97-AF65-F5344CB8AC3E}">
        <p14:creationId xmlns:p14="http://schemas.microsoft.com/office/powerpoint/2010/main" val="3275717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a:extLst>
            <a:ext uri="{FF2B5EF4-FFF2-40B4-BE49-F238E27FC236}">
              <a16:creationId xmlns:a16="http://schemas.microsoft.com/office/drawing/2014/main" id="{C20E04E3-58FB-15C9-B530-36145390147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ED6C44A-038D-1FB2-FAB2-E7AD74B999CB}"/>
              </a:ext>
            </a:extLst>
          </p:cNvPr>
          <p:cNvPicPr>
            <a:picLocks noChangeAspect="1"/>
          </p:cNvPicPr>
          <p:nvPr/>
        </p:nvPicPr>
        <p:blipFill rotWithShape="1">
          <a:blip r:embed="rId2">
            <a:alphaModFix amt="50000"/>
          </a:blip>
          <a:srcRect r="3112" b="1"/>
          <a:stretch/>
        </p:blipFill>
        <p:spPr>
          <a:xfrm>
            <a:off x="0" y="0"/>
            <a:ext cx="12191980" cy="6857999"/>
          </a:xfrm>
          <a:prstGeom prst="rect">
            <a:avLst/>
          </a:prstGeom>
        </p:spPr>
      </p:pic>
      <p:sp>
        <p:nvSpPr>
          <p:cNvPr id="2" name="Title 1">
            <a:extLst>
              <a:ext uri="{FF2B5EF4-FFF2-40B4-BE49-F238E27FC236}">
                <a16:creationId xmlns:a16="http://schemas.microsoft.com/office/drawing/2014/main" id="{20F5298A-FC55-C001-AC0E-E3668A8AA4FC}"/>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Now David, his men, and their families celebrated!</a:t>
            </a:r>
          </a:p>
        </p:txBody>
      </p:sp>
      <p:sp>
        <p:nvSpPr>
          <p:cNvPr id="3" name="Content Placeholder 2">
            <a:extLst>
              <a:ext uri="{FF2B5EF4-FFF2-40B4-BE49-F238E27FC236}">
                <a16:creationId xmlns:a16="http://schemas.microsoft.com/office/drawing/2014/main" id="{17CB3E16-2DE6-06D3-3325-43AE22FDA5A4}"/>
              </a:ext>
            </a:extLst>
          </p:cNvPr>
          <p:cNvSpPr>
            <a:spLocks noGrp="1"/>
          </p:cNvSpPr>
          <p:nvPr>
            <p:ph sz="half" idx="1"/>
          </p:nvPr>
        </p:nvSpPr>
        <p:spPr>
          <a:xfrm>
            <a:off x="5738064" y="1465600"/>
            <a:ext cx="6032267" cy="196340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0000" lnSpcReduction="20000"/>
          </a:bodyPr>
          <a:lstStyle/>
          <a:p>
            <a:pPr marL="0" indent="0">
              <a:buNone/>
            </a:pPr>
            <a:r>
              <a:rPr lang="en-US" baseline="30000" dirty="0"/>
              <a:t>18 </a:t>
            </a:r>
            <a:r>
              <a:rPr lang="en-US" dirty="0"/>
              <a:t>David got everything back that the Amalekites had taken. That included his two wives. </a:t>
            </a:r>
            <a:r>
              <a:rPr lang="en-US" baseline="30000" dirty="0"/>
              <a:t>19 </a:t>
            </a:r>
            <a:r>
              <a:rPr lang="en-US" dirty="0"/>
              <a:t>Nothing was missing. Not one young person or old person or boy or girl was missing. None of the goods or anything else the Amalekites had taken was missing. David brought everything back. </a:t>
            </a:r>
            <a:r>
              <a:rPr lang="en-US" baseline="30000" dirty="0"/>
              <a:t>20 </a:t>
            </a:r>
            <a:r>
              <a:rPr lang="en-US" dirty="0"/>
              <a:t>He brought back all the flocks and herds. His men drove them on ahead of the other livestock. They said, “Here’s what David has captured.”</a:t>
            </a:r>
          </a:p>
        </p:txBody>
      </p:sp>
      <p:pic>
        <p:nvPicPr>
          <p:cNvPr id="6" name="Picture 5">
            <a:extLst>
              <a:ext uri="{FF2B5EF4-FFF2-40B4-BE49-F238E27FC236}">
                <a16:creationId xmlns:a16="http://schemas.microsoft.com/office/drawing/2014/main" id="{551714B3-5B9C-B7C9-553D-68D673B882D0}"/>
              </a:ext>
            </a:extLst>
          </p:cNvPr>
          <p:cNvPicPr>
            <a:picLocks noChangeAspect="1"/>
          </p:cNvPicPr>
          <p:nvPr/>
        </p:nvPicPr>
        <p:blipFill>
          <a:blip r:embed="rId3"/>
          <a:stretch>
            <a:fillRect/>
          </a:stretch>
        </p:blipFill>
        <p:spPr>
          <a:xfrm>
            <a:off x="421669" y="1465600"/>
            <a:ext cx="5011615" cy="5011615"/>
          </a:xfrm>
          <a:prstGeom prst="rect">
            <a:avLst/>
          </a:prstGeom>
        </p:spPr>
      </p:pic>
      <p:pic>
        <p:nvPicPr>
          <p:cNvPr id="8" name="Picture 7" descr="A group of people&#10;&#10;Description automatically generated with low confidence">
            <a:extLst>
              <a:ext uri="{FF2B5EF4-FFF2-40B4-BE49-F238E27FC236}">
                <a16:creationId xmlns:a16="http://schemas.microsoft.com/office/drawing/2014/main" id="{127C4A16-F5FB-2AFB-C280-A2C1F0FC58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179820" y="3421584"/>
            <a:ext cx="5432233" cy="3055631"/>
          </a:xfrm>
          <a:prstGeom prst="rect">
            <a:avLst/>
          </a:prstGeom>
        </p:spPr>
      </p:pic>
    </p:spTree>
    <p:extLst>
      <p:ext uri="{BB962C8B-B14F-4D97-AF65-F5344CB8AC3E}">
        <p14:creationId xmlns:p14="http://schemas.microsoft.com/office/powerpoint/2010/main" val="3529940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My God is so great | BF KIDS | Sunday School songs | Bible songs for kids | Kids songs">
            <a:hlinkClick r:id="" action="ppaction://media"/>
            <a:extLst>
              <a:ext uri="{FF2B5EF4-FFF2-40B4-BE49-F238E27FC236}">
                <a16:creationId xmlns:a16="http://schemas.microsoft.com/office/drawing/2014/main" id="{8A73E234-6827-4A33-BC42-A98D117F2420}"/>
              </a:ext>
            </a:extLst>
          </p:cNvPr>
          <p:cNvPicPr>
            <a:picLocks noRot="1" noChangeAspect="1"/>
          </p:cNvPicPr>
          <p:nvPr>
            <a:videoFile r:link="rId1"/>
          </p:nvPr>
        </p:nvPicPr>
        <p:blipFill>
          <a:blip r:embed="rId3"/>
          <a:stretch>
            <a:fillRect/>
          </a:stretch>
        </p:blipFill>
        <p:spPr>
          <a:xfrm>
            <a:off x="2705100" y="1351693"/>
            <a:ext cx="9372600" cy="5295519"/>
          </a:xfrm>
          <a:prstGeom prst="rect">
            <a:avLst/>
          </a:prstGeom>
        </p:spPr>
      </p:pic>
      <p:sp>
        <p:nvSpPr>
          <p:cNvPr id="4" name="TextBox 3">
            <a:extLst>
              <a:ext uri="{FF2B5EF4-FFF2-40B4-BE49-F238E27FC236}">
                <a16:creationId xmlns:a16="http://schemas.microsoft.com/office/drawing/2014/main" id="{CFA95343-E138-4145-9E89-B0AF33FA0CCA}"/>
              </a:ext>
            </a:extLst>
          </p:cNvPr>
          <p:cNvSpPr txBox="1"/>
          <p:nvPr/>
        </p:nvSpPr>
        <p:spPr>
          <a:xfrm>
            <a:off x="114300" y="210788"/>
            <a:ext cx="3009900" cy="1477328"/>
          </a:xfrm>
          <a:prstGeom prst="rect">
            <a:avLst/>
          </a:prstGeom>
          <a:noFill/>
        </p:spPr>
        <p:txBody>
          <a:bodyPr wrap="square" rtlCol="0">
            <a:spAutoFit/>
          </a:bodyPr>
          <a:lstStyle/>
          <a:p>
            <a:r>
              <a:rPr lang="en-US" dirty="0"/>
              <a:t>David wrote a song to God:</a:t>
            </a:r>
          </a:p>
          <a:p>
            <a:r>
              <a:rPr lang="en-US" dirty="0"/>
              <a:t>“Your arm is powerful.</a:t>
            </a:r>
            <a:br>
              <a:rPr lang="en-US" dirty="0"/>
            </a:br>
            <a:r>
              <a:rPr lang="en-US" dirty="0"/>
              <a:t>    Your hand is strong.</a:t>
            </a:r>
            <a:br>
              <a:rPr lang="en-US" dirty="0"/>
            </a:br>
            <a:r>
              <a:rPr lang="en-US" dirty="0"/>
              <a:t>    Your right hand is mighty.”</a:t>
            </a:r>
          </a:p>
          <a:p>
            <a:r>
              <a:rPr lang="en-US" dirty="0"/>
              <a:t>Psalm 89:13</a:t>
            </a:r>
          </a:p>
        </p:txBody>
      </p:sp>
      <p:sp>
        <p:nvSpPr>
          <p:cNvPr id="6" name="Oval 5">
            <a:extLst>
              <a:ext uri="{FF2B5EF4-FFF2-40B4-BE49-F238E27FC236}">
                <a16:creationId xmlns:a16="http://schemas.microsoft.com/office/drawing/2014/main" id="{6338582F-81D1-42C6-A833-4D849A963DAF}"/>
              </a:ext>
            </a:extLst>
          </p:cNvPr>
          <p:cNvSpPr/>
          <p:nvPr/>
        </p:nvSpPr>
        <p:spPr>
          <a:xfrm>
            <a:off x="777040" y="2042566"/>
            <a:ext cx="1547446" cy="24055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picture containing logo&#10;&#10;Description automatically generated">
            <a:extLst>
              <a:ext uri="{FF2B5EF4-FFF2-40B4-BE49-F238E27FC236}">
                <a16:creationId xmlns:a16="http://schemas.microsoft.com/office/drawing/2014/main" id="{C986AB77-1DA6-4D81-9E59-4A290607089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777" y="2409858"/>
            <a:ext cx="2003709" cy="2038284"/>
          </a:xfrm>
          <a:prstGeom prst="rect">
            <a:avLst/>
          </a:prstGeom>
        </p:spPr>
      </p:pic>
    </p:spTree>
    <p:extLst>
      <p:ext uri="{BB962C8B-B14F-4D97-AF65-F5344CB8AC3E}">
        <p14:creationId xmlns:p14="http://schemas.microsoft.com/office/powerpoint/2010/main" val="250755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24618"/>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211611" y="384202"/>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2000" dirty="0"/>
              <a:t>David and his men came back to where the others were.</a:t>
            </a:r>
            <a:br>
              <a:rPr lang="en-US" sz="2000" dirty="0"/>
            </a:br>
            <a:r>
              <a:rPr lang="en-US" sz="2000" dirty="0"/>
              <a:t>  </a:t>
            </a:r>
            <a:r>
              <a:rPr lang="en-US" dirty="0"/>
              <a:t>Who gets the loot?</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177019" y="1557360"/>
            <a:ext cx="3100753"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40000" lnSpcReduction="20000"/>
          </a:bodyPr>
          <a:lstStyle/>
          <a:p>
            <a:pPr marL="0" indent="0">
              <a:buNone/>
            </a:pPr>
            <a:r>
              <a:rPr lang="en-US" dirty="0">
                <a:solidFill>
                  <a:schemeClr val="tx1">
                    <a:lumMod val="95000"/>
                    <a:lumOff val="5000"/>
                  </a:schemeClr>
                </a:solidFill>
              </a:rPr>
              <a:t>21 Then David came to the 200 men who had been too tired to follow him. They had been left behind in the </a:t>
            </a:r>
            <a:r>
              <a:rPr lang="en-US" dirty="0" err="1">
                <a:solidFill>
                  <a:schemeClr val="tx1">
                    <a:lumMod val="95000"/>
                    <a:lumOff val="5000"/>
                  </a:schemeClr>
                </a:solidFill>
              </a:rPr>
              <a:t>Besor</a:t>
            </a:r>
            <a:r>
              <a:rPr lang="en-US" dirty="0">
                <a:solidFill>
                  <a:schemeClr val="tx1">
                    <a:lumMod val="95000"/>
                    <a:lumOff val="5000"/>
                  </a:schemeClr>
                </a:solidFill>
              </a:rPr>
              <a:t> Valley. They came out to welcome David and the men with him. As David and his men approached, he asked them how they were. 22 But some of the men who had gone out with David were evil. They wanted to stir up trouble. They said, “The 200 men didn’t go out into battle with us. So we won’t share with them the goods we brought back. But each man can take his wife and children and go home.”</a:t>
            </a:r>
          </a:p>
          <a:p>
            <a:pPr marL="0" indent="0">
              <a:buNone/>
            </a:pPr>
            <a:r>
              <a:rPr lang="en-US" dirty="0">
                <a:solidFill>
                  <a:schemeClr val="tx1">
                    <a:lumMod val="95000"/>
                    <a:lumOff val="5000"/>
                  </a:schemeClr>
                </a:solidFill>
              </a:rPr>
              <a:t>23 David replied, “No, my friends. You must not hold back their share of what the Lord has given us. He has kept us safe. He has handed over to us the men who attacked us. 24 So no one will pay any attention to what you are saying. Each man who stayed with the supplies will receive the same share as each man who went down to the battle. Everyone’s share will be the same.” 25 David made that a law and a rule for Israel. It has been followed from that day until now.</a:t>
            </a:r>
          </a:p>
          <a:p>
            <a:pPr marL="0" indent="0">
              <a:buNone/>
            </a:pPr>
            <a:r>
              <a:rPr lang="en-US" dirty="0">
                <a:solidFill>
                  <a:schemeClr val="tx1">
                    <a:lumMod val="95000"/>
                    <a:lumOff val="5000"/>
                  </a:schemeClr>
                </a:solidFill>
              </a:rPr>
              <a:t>26 David reached Ziklag. He sent some of the goods to the elders of Judah. They were his friends. He said, “Here’s a gift for you. It’s part of the things we took from the Lord’s enemies.”</a:t>
            </a:r>
          </a:p>
          <a:p>
            <a:pPr marL="0" indent="0">
              <a:buNone/>
            </a:pPr>
            <a:r>
              <a:rPr lang="en-US" dirty="0">
                <a:solidFill>
                  <a:schemeClr val="tx1">
                    <a:lumMod val="95000"/>
                    <a:lumOff val="5000"/>
                  </a:schemeClr>
                </a:solidFill>
              </a:rPr>
              <a:t>27 David sent some goods to the elders in Bethel, </a:t>
            </a:r>
            <a:r>
              <a:rPr lang="en-US" dirty="0" err="1">
                <a:solidFill>
                  <a:schemeClr val="tx1">
                    <a:lumMod val="95000"/>
                    <a:lumOff val="5000"/>
                  </a:schemeClr>
                </a:solidFill>
              </a:rPr>
              <a:t>Ramoth</a:t>
            </a:r>
            <a:r>
              <a:rPr lang="en-US" dirty="0">
                <a:solidFill>
                  <a:schemeClr val="tx1">
                    <a:lumMod val="95000"/>
                    <a:lumOff val="5000"/>
                  </a:schemeClr>
                </a:solidFill>
              </a:rPr>
              <a:t> Negev and </a:t>
            </a:r>
            <a:r>
              <a:rPr lang="en-US" dirty="0" err="1">
                <a:solidFill>
                  <a:schemeClr val="tx1">
                    <a:lumMod val="95000"/>
                    <a:lumOff val="5000"/>
                  </a:schemeClr>
                </a:solidFill>
              </a:rPr>
              <a:t>Jattir</a:t>
            </a:r>
            <a:r>
              <a:rPr lang="en-US" dirty="0">
                <a:solidFill>
                  <a:schemeClr val="tx1">
                    <a:lumMod val="95000"/>
                    <a:lumOff val="5000"/>
                  </a:schemeClr>
                </a:solidFill>
              </a:rPr>
              <a:t>. 28 He sent some to the elders in </a:t>
            </a:r>
            <a:r>
              <a:rPr lang="en-US" dirty="0" err="1">
                <a:solidFill>
                  <a:schemeClr val="tx1">
                    <a:lumMod val="95000"/>
                    <a:lumOff val="5000"/>
                  </a:schemeClr>
                </a:solidFill>
              </a:rPr>
              <a:t>Aroer</a:t>
            </a:r>
            <a:r>
              <a:rPr lang="en-US" dirty="0">
                <a:solidFill>
                  <a:schemeClr val="tx1">
                    <a:lumMod val="95000"/>
                    <a:lumOff val="5000"/>
                  </a:schemeClr>
                </a:solidFill>
              </a:rPr>
              <a:t>, </a:t>
            </a:r>
            <a:r>
              <a:rPr lang="en-US" dirty="0" err="1">
                <a:solidFill>
                  <a:schemeClr val="tx1">
                    <a:lumMod val="95000"/>
                    <a:lumOff val="5000"/>
                  </a:schemeClr>
                </a:solidFill>
              </a:rPr>
              <a:t>Siphmoth</a:t>
            </a:r>
            <a:r>
              <a:rPr lang="en-US" dirty="0">
                <a:solidFill>
                  <a:schemeClr val="tx1">
                    <a:lumMod val="95000"/>
                    <a:lumOff val="5000"/>
                  </a:schemeClr>
                </a:solidFill>
              </a:rPr>
              <a:t>, </a:t>
            </a:r>
            <a:r>
              <a:rPr lang="en-US" dirty="0" err="1">
                <a:solidFill>
                  <a:schemeClr val="tx1">
                    <a:lumMod val="95000"/>
                    <a:lumOff val="5000"/>
                  </a:schemeClr>
                </a:solidFill>
              </a:rPr>
              <a:t>Eshtemoa</a:t>
            </a:r>
            <a:r>
              <a:rPr lang="en-US" dirty="0">
                <a:solidFill>
                  <a:schemeClr val="tx1">
                    <a:lumMod val="95000"/>
                    <a:lumOff val="5000"/>
                  </a:schemeClr>
                </a:solidFill>
              </a:rPr>
              <a:t> 29 and </a:t>
            </a:r>
            <a:r>
              <a:rPr lang="en-US" dirty="0" err="1">
                <a:solidFill>
                  <a:schemeClr val="tx1">
                    <a:lumMod val="95000"/>
                    <a:lumOff val="5000"/>
                  </a:schemeClr>
                </a:solidFill>
              </a:rPr>
              <a:t>Rakal</a:t>
            </a:r>
            <a:r>
              <a:rPr lang="en-US" dirty="0">
                <a:solidFill>
                  <a:schemeClr val="tx1">
                    <a:lumMod val="95000"/>
                    <a:lumOff val="5000"/>
                  </a:schemeClr>
                </a:solidFill>
              </a:rPr>
              <a:t>. He sent some to the elders in the towns of the </a:t>
            </a:r>
            <a:r>
              <a:rPr lang="en-US" dirty="0" err="1">
                <a:solidFill>
                  <a:schemeClr val="tx1">
                    <a:lumMod val="95000"/>
                    <a:lumOff val="5000"/>
                  </a:schemeClr>
                </a:solidFill>
              </a:rPr>
              <a:t>Jerahmeelites</a:t>
            </a:r>
            <a:r>
              <a:rPr lang="en-US" dirty="0">
                <a:solidFill>
                  <a:schemeClr val="tx1">
                    <a:lumMod val="95000"/>
                    <a:lumOff val="5000"/>
                  </a:schemeClr>
                </a:solidFill>
              </a:rPr>
              <a:t> and Kenites. 30 He sent some to the elders in </a:t>
            </a:r>
            <a:r>
              <a:rPr lang="en-US" dirty="0" err="1">
                <a:solidFill>
                  <a:schemeClr val="tx1">
                    <a:lumMod val="95000"/>
                    <a:lumOff val="5000"/>
                  </a:schemeClr>
                </a:solidFill>
              </a:rPr>
              <a:t>Hormah</a:t>
            </a:r>
            <a:r>
              <a:rPr lang="en-US" dirty="0">
                <a:solidFill>
                  <a:schemeClr val="tx1">
                    <a:lumMod val="95000"/>
                    <a:lumOff val="5000"/>
                  </a:schemeClr>
                </a:solidFill>
              </a:rPr>
              <a:t>, </a:t>
            </a:r>
            <a:r>
              <a:rPr lang="en-US" dirty="0" err="1">
                <a:solidFill>
                  <a:schemeClr val="tx1">
                    <a:lumMod val="95000"/>
                    <a:lumOff val="5000"/>
                  </a:schemeClr>
                </a:solidFill>
              </a:rPr>
              <a:t>Bor</a:t>
            </a:r>
            <a:r>
              <a:rPr lang="en-US" dirty="0">
                <a:solidFill>
                  <a:schemeClr val="tx1">
                    <a:lumMod val="95000"/>
                    <a:lumOff val="5000"/>
                  </a:schemeClr>
                </a:solidFill>
              </a:rPr>
              <a:t> </a:t>
            </a:r>
            <a:r>
              <a:rPr lang="en-US" dirty="0" err="1">
                <a:solidFill>
                  <a:schemeClr val="tx1">
                    <a:lumMod val="95000"/>
                    <a:lumOff val="5000"/>
                  </a:schemeClr>
                </a:solidFill>
              </a:rPr>
              <a:t>Ashan</a:t>
            </a:r>
            <a:r>
              <a:rPr lang="en-US" dirty="0">
                <a:solidFill>
                  <a:schemeClr val="tx1">
                    <a:lumMod val="95000"/>
                    <a:lumOff val="5000"/>
                  </a:schemeClr>
                </a:solidFill>
              </a:rPr>
              <a:t>, </a:t>
            </a:r>
            <a:r>
              <a:rPr lang="en-US" dirty="0" err="1">
                <a:solidFill>
                  <a:schemeClr val="tx1">
                    <a:lumMod val="95000"/>
                    <a:lumOff val="5000"/>
                  </a:schemeClr>
                </a:solidFill>
              </a:rPr>
              <a:t>Athak</a:t>
            </a:r>
            <a:r>
              <a:rPr lang="en-US" dirty="0">
                <a:solidFill>
                  <a:schemeClr val="tx1">
                    <a:lumMod val="95000"/>
                    <a:lumOff val="5000"/>
                  </a:schemeClr>
                </a:solidFill>
              </a:rPr>
              <a:t> 31 and Hebron. He also sent some to the elders in all the other places where he and his men had wandered around.</a:t>
            </a:r>
            <a:endParaRPr lang="en-US" dirty="0"/>
          </a:p>
        </p:txBody>
      </p:sp>
      <p:pic>
        <p:nvPicPr>
          <p:cNvPr id="6" name="Picture 5" descr="A picture containing text&#10;&#10;Description automatically generated">
            <a:extLst>
              <a:ext uri="{FF2B5EF4-FFF2-40B4-BE49-F238E27FC236}">
                <a16:creationId xmlns:a16="http://schemas.microsoft.com/office/drawing/2014/main" id="{563038E1-38A0-41B1-99AF-69D4DEFF39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2467" y="1966107"/>
            <a:ext cx="6286500" cy="4638675"/>
          </a:xfrm>
          <a:prstGeom prst="rect">
            <a:avLst/>
          </a:prstGeom>
        </p:spPr>
      </p:pic>
      <p:sp>
        <p:nvSpPr>
          <p:cNvPr id="7" name="Speech Bubble: Rectangle 6">
            <a:extLst>
              <a:ext uri="{FF2B5EF4-FFF2-40B4-BE49-F238E27FC236}">
                <a16:creationId xmlns:a16="http://schemas.microsoft.com/office/drawing/2014/main" id="{5AF0C2AF-CD68-4499-86EE-512F76DFBF3F}"/>
              </a:ext>
            </a:extLst>
          </p:cNvPr>
          <p:cNvSpPr/>
          <p:nvPr/>
        </p:nvSpPr>
        <p:spPr>
          <a:xfrm>
            <a:off x="6179819" y="253218"/>
            <a:ext cx="5446551" cy="2138290"/>
          </a:xfrm>
          <a:prstGeom prst="wedgeRectCallout">
            <a:avLst>
              <a:gd name="adj1" fmla="val -65569"/>
              <a:gd name="adj2" fmla="val 512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Lord has watched over all of us.</a:t>
            </a:r>
          </a:p>
          <a:p>
            <a:pPr algn="ctr"/>
            <a:r>
              <a:rPr lang="en-US" dirty="0"/>
              <a:t>He has given us success.  We will all share.</a:t>
            </a:r>
          </a:p>
          <a:p>
            <a:pPr algn="ctr"/>
            <a:r>
              <a:rPr lang="en-US" dirty="0"/>
              <a:t>Everyone who fought, and</a:t>
            </a:r>
          </a:p>
          <a:p>
            <a:pPr algn="ctr"/>
            <a:r>
              <a:rPr lang="en-US" dirty="0"/>
              <a:t>Everyone who watched over our baggage, and</a:t>
            </a:r>
          </a:p>
          <a:p>
            <a:pPr algn="ctr"/>
            <a:r>
              <a:rPr lang="en-US" dirty="0"/>
              <a:t> the elders and people of Judah who have supported us, as an offering to God  -- </a:t>
            </a:r>
            <a:r>
              <a:rPr lang="en-US" u="sng" dirty="0"/>
              <a:t>all will receive a portion </a:t>
            </a:r>
            <a:r>
              <a:rPr lang="en-US" dirty="0"/>
              <a:t>of our profits (the loot).</a:t>
            </a:r>
          </a:p>
          <a:p>
            <a:pPr algn="ctr"/>
            <a:endParaRPr lang="en-US" dirty="0"/>
          </a:p>
        </p:txBody>
      </p:sp>
    </p:spTree>
    <p:extLst>
      <p:ext uri="{BB962C8B-B14F-4D97-AF65-F5344CB8AC3E}">
        <p14:creationId xmlns:p14="http://schemas.microsoft.com/office/powerpoint/2010/main" val="20541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3B185D1F-492A-4813-91B9-BB3D2EA1A43F}"/>
              </a:ext>
            </a:extLst>
          </p:cNvPr>
          <p:cNvPicPr>
            <a:picLocks noChangeAspect="1"/>
          </p:cNvPicPr>
          <p:nvPr/>
        </p:nvPicPr>
        <p:blipFill rotWithShape="1">
          <a:blip r:embed="rId2">
            <a:alphaModFix amt="40000"/>
          </a:blip>
          <a:srcRect r="3112" b="1"/>
          <a:stretch/>
        </p:blipFill>
        <p:spPr>
          <a:xfrm>
            <a:off x="0" y="0"/>
            <a:ext cx="12191980" cy="6857999"/>
          </a:xfrm>
          <a:prstGeom prst="rect">
            <a:avLst/>
          </a:prstGeom>
        </p:spPr>
      </p:pic>
      <p:sp>
        <p:nvSpPr>
          <p:cNvPr id="2" name="Title 1">
            <a:extLst>
              <a:ext uri="{FF2B5EF4-FFF2-40B4-BE49-F238E27FC236}">
                <a16:creationId xmlns:a16="http://schemas.microsoft.com/office/drawing/2014/main" id="{E14DB561-BEB4-496D-894E-F774BF94D811}"/>
              </a:ext>
            </a:extLst>
          </p:cNvPr>
          <p:cNvSpPr>
            <a:spLocks noGrp="1"/>
          </p:cNvSpPr>
          <p:nvPr>
            <p:ph type="title"/>
          </p:nvPr>
        </p:nvSpPr>
        <p:spPr>
          <a:xfrm>
            <a:off x="1392701" y="365125"/>
            <a:ext cx="9961241" cy="1325563"/>
          </a:xfrm>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p>
            <a:r>
              <a:rPr lang="en-US" sz="4400" b="1" kern="1200" dirty="0">
                <a:solidFill>
                  <a:srgbClr val="FFFFFF"/>
                </a:solidFill>
                <a:latin typeface="+mj-lt"/>
                <a:ea typeface="+mj-ea"/>
                <a:cs typeface="+mj-cs"/>
              </a:rPr>
              <a:t>We are a team</a:t>
            </a:r>
          </a:p>
        </p:txBody>
      </p:sp>
      <p:pic>
        <p:nvPicPr>
          <p:cNvPr id="9" name="Content Placeholder 8" descr="A picture containing grass, soccer, outdoor, person&#10;&#10;Description automatically generated">
            <a:extLst>
              <a:ext uri="{FF2B5EF4-FFF2-40B4-BE49-F238E27FC236}">
                <a16:creationId xmlns:a16="http://schemas.microsoft.com/office/drawing/2014/main" id="{4C8E8047-2194-484F-A7C8-6E523AD7487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724401" y="1522767"/>
            <a:ext cx="7048560" cy="4691698"/>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
        <p:nvSpPr>
          <p:cNvPr id="4" name="Text Placeholder 3">
            <a:extLst>
              <a:ext uri="{FF2B5EF4-FFF2-40B4-BE49-F238E27FC236}">
                <a16:creationId xmlns:a16="http://schemas.microsoft.com/office/drawing/2014/main" id="{C456D89F-2EF7-4868-93A8-B775BB269A70}"/>
              </a:ext>
            </a:extLst>
          </p:cNvPr>
          <p:cNvSpPr>
            <a:spLocks noGrp="1"/>
          </p:cNvSpPr>
          <p:nvPr>
            <p:ph type="body" sz="half" idx="2"/>
          </p:nvPr>
        </p:nvSpPr>
        <p:spPr>
          <a:xfrm>
            <a:off x="1161994" y="1920835"/>
            <a:ext cx="3793115" cy="1854990"/>
          </a:xfrm>
        </p:spPr>
        <p:style>
          <a:lnRef idx="0">
            <a:scrgbClr r="0" g="0" b="0"/>
          </a:lnRef>
          <a:fillRef idx="0">
            <a:scrgbClr r="0" g="0" b="0"/>
          </a:fillRef>
          <a:effectRef idx="0">
            <a:scrgbClr r="0" g="0" b="0"/>
          </a:effectRef>
          <a:fontRef idx="minor">
            <a:schemeClr val="lt1"/>
          </a:fontRef>
        </p:style>
        <p:txBody>
          <a:bodyPr vert="horz" lIns="91440" tIns="45720" rIns="91440" bIns="45720" rtlCol="0">
            <a:normAutofit/>
          </a:bodyPr>
          <a:lstStyle/>
          <a:p>
            <a:pPr marL="342900" indent="-228600">
              <a:buFont typeface="Arial" panose="020B0604020202020204" pitchFamily="34" charset="0"/>
              <a:buChar char="•"/>
            </a:pPr>
            <a:r>
              <a:rPr lang="en-US" sz="2000" dirty="0">
                <a:solidFill>
                  <a:srgbClr val="FFFFFF"/>
                </a:solidFill>
              </a:rPr>
              <a:t>We all work together.</a:t>
            </a:r>
          </a:p>
          <a:p>
            <a:pPr marL="342900" indent="-228600">
              <a:buFont typeface="Arial" panose="020B0604020202020204" pitchFamily="34" charset="0"/>
              <a:buChar char="•"/>
            </a:pPr>
            <a:r>
              <a:rPr lang="en-US" sz="2000" dirty="0">
                <a:solidFill>
                  <a:srgbClr val="FFFFFF"/>
                </a:solidFill>
              </a:rPr>
              <a:t>Everyone does what they can.</a:t>
            </a:r>
          </a:p>
          <a:p>
            <a:pPr marL="342900" indent="-228600">
              <a:buFont typeface="Arial" panose="020B0604020202020204" pitchFamily="34" charset="0"/>
              <a:buChar char="•"/>
            </a:pPr>
            <a:r>
              <a:rPr lang="en-US" sz="2000" dirty="0">
                <a:solidFill>
                  <a:srgbClr val="FFFFFF"/>
                </a:solidFill>
              </a:rPr>
              <a:t>We all share in the rewards.</a:t>
            </a:r>
          </a:p>
        </p:txBody>
      </p:sp>
    </p:spTree>
    <p:extLst>
      <p:ext uri="{BB962C8B-B14F-4D97-AF65-F5344CB8AC3E}">
        <p14:creationId xmlns:p14="http://schemas.microsoft.com/office/powerpoint/2010/main" val="65808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7672754"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God’s Team Wins</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472440" y="1631216"/>
            <a:ext cx="3804138" cy="496653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pPr marL="0" indent="0">
              <a:buNone/>
            </a:pPr>
            <a:r>
              <a:rPr lang="en-US" dirty="0"/>
              <a:t>Make a trophy</a:t>
            </a:r>
          </a:p>
          <a:p>
            <a:r>
              <a:rPr lang="en-US" dirty="0"/>
              <a:t>Styrofoam cup (glue on top of bowl)</a:t>
            </a:r>
          </a:p>
          <a:p>
            <a:r>
              <a:rPr lang="en-US" dirty="0"/>
              <a:t>Styrofoam bowl</a:t>
            </a:r>
          </a:p>
          <a:p>
            <a:r>
              <a:rPr lang="en-US" dirty="0"/>
              <a:t>Jewels (put around top of cup)</a:t>
            </a:r>
          </a:p>
          <a:p>
            <a:r>
              <a:rPr lang="en-US" dirty="0"/>
              <a:t>Pom </a:t>
            </a:r>
            <a:r>
              <a:rPr lang="en-US" dirty="0" err="1"/>
              <a:t>pom</a:t>
            </a:r>
            <a:r>
              <a:rPr lang="en-US" dirty="0"/>
              <a:t> balls (glue on top of bowl)</a:t>
            </a:r>
          </a:p>
          <a:p>
            <a:r>
              <a:rPr lang="en-US" dirty="0"/>
              <a:t>Glitter glue (decorate bowl and write “God’s Team on cup)</a:t>
            </a:r>
          </a:p>
          <a:p>
            <a:r>
              <a:rPr lang="en-US" dirty="0"/>
              <a:t>Paper cardstock – make handles for cup</a:t>
            </a:r>
          </a:p>
          <a:p>
            <a:endParaRPr lang="en-US" dirty="0"/>
          </a:p>
          <a:p>
            <a:endParaRPr lang="en-US" dirty="0"/>
          </a:p>
        </p:txBody>
      </p:sp>
      <p:pic>
        <p:nvPicPr>
          <p:cNvPr id="7" name="Content Placeholder 6" descr="A cupcake with a face on it&#10;&#10;Description automatically generated with medium confidence">
            <a:extLst>
              <a:ext uri="{FF2B5EF4-FFF2-40B4-BE49-F238E27FC236}">
                <a16:creationId xmlns:a16="http://schemas.microsoft.com/office/drawing/2014/main" id="{B4EEA08C-8BF3-4D33-8DFD-C5AA540BF407}"/>
              </a:ext>
            </a:extLst>
          </p:cNvPr>
          <p:cNvPicPr>
            <a:picLocks noGrp="1" noChangeAspect="1"/>
          </p:cNvPicPr>
          <p:nvPr>
            <p:ph sz="half" idx="2"/>
          </p:nvPr>
        </p:nvPicPr>
        <p:blipFill rotWithShape="1">
          <a:blip r:embed="rId3">
            <a:clrChange>
              <a:clrFrom>
                <a:srgbClr val="BBC9CC"/>
              </a:clrFrom>
              <a:clrTo>
                <a:srgbClr val="BBC9CC">
                  <a:alpha val="0"/>
                </a:srgbClr>
              </a:clrTo>
            </a:clrChange>
            <a:extLst>
              <a:ext uri="{28A0092B-C50C-407E-A947-70E740481C1C}">
                <a14:useLocalDpi xmlns:a14="http://schemas.microsoft.com/office/drawing/2010/main" val="0"/>
              </a:ext>
            </a:extLst>
          </a:blip>
          <a:srcRect l="22879" r="19238"/>
          <a:stretch/>
        </p:blipFill>
        <p:spPr>
          <a:xfrm>
            <a:off x="6611814" y="1332828"/>
            <a:ext cx="3559127" cy="4611566"/>
          </a:xfrm>
        </p:spPr>
      </p:pic>
    </p:spTree>
    <p:extLst>
      <p:ext uri="{BB962C8B-B14F-4D97-AF65-F5344CB8AC3E}">
        <p14:creationId xmlns:p14="http://schemas.microsoft.com/office/powerpoint/2010/main" val="1391715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orking Together as a Team  | Music for children 👪 Happy kids video">
            <a:hlinkClick r:id="" action="ppaction://media"/>
            <a:extLst>
              <a:ext uri="{FF2B5EF4-FFF2-40B4-BE49-F238E27FC236}">
                <a16:creationId xmlns:a16="http://schemas.microsoft.com/office/drawing/2014/main" id="{091D2BB7-E9B7-4652-8F31-9F2536A5F3DC}"/>
              </a:ext>
            </a:extLst>
          </p:cNvPr>
          <p:cNvPicPr>
            <a:picLocks noRot="1" noChangeAspect="1"/>
          </p:cNvPicPr>
          <p:nvPr>
            <a:videoFile r:link="rId1"/>
          </p:nvPr>
        </p:nvPicPr>
        <p:blipFill>
          <a:blip r:embed="rId3"/>
          <a:stretch>
            <a:fillRect/>
          </a:stretch>
        </p:blipFill>
        <p:spPr>
          <a:xfrm>
            <a:off x="671332" y="364062"/>
            <a:ext cx="10810754" cy="6108077"/>
          </a:xfrm>
          <a:prstGeom prst="rect">
            <a:avLst/>
          </a:prstGeom>
        </p:spPr>
      </p:pic>
    </p:spTree>
    <p:extLst>
      <p:ext uri="{BB962C8B-B14F-4D97-AF65-F5344CB8AC3E}">
        <p14:creationId xmlns:p14="http://schemas.microsoft.com/office/powerpoint/2010/main" val="13646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0" y="0"/>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11414760"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What about the other battle?  Did the Israelites win?</a:t>
            </a:r>
          </a:p>
        </p:txBody>
      </p:sp>
      <p:sp>
        <p:nvSpPr>
          <p:cNvPr id="3" name="Content Placeholder 2">
            <a:extLst>
              <a:ext uri="{FF2B5EF4-FFF2-40B4-BE49-F238E27FC236}">
                <a16:creationId xmlns:a16="http://schemas.microsoft.com/office/drawing/2014/main" id="{121F484E-1762-4813-8140-9AEAE75092F9}"/>
              </a:ext>
            </a:extLst>
          </p:cNvPr>
          <p:cNvSpPr>
            <a:spLocks noGrp="1"/>
          </p:cNvSpPr>
          <p:nvPr>
            <p:ph sz="half" idx="1"/>
          </p:nvPr>
        </p:nvSpPr>
        <p:spPr>
          <a:xfrm>
            <a:off x="507549" y="1464480"/>
            <a:ext cx="2926078" cy="519513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55000" lnSpcReduction="20000"/>
          </a:bodyPr>
          <a:lstStyle/>
          <a:p>
            <a:pPr marL="0" indent="0">
              <a:buNone/>
            </a:pPr>
            <a:r>
              <a:rPr lang="en-US" dirty="0">
                <a:solidFill>
                  <a:schemeClr val="tx1">
                    <a:lumMod val="95000"/>
                    <a:lumOff val="5000"/>
                  </a:schemeClr>
                </a:solidFill>
              </a:rPr>
              <a:t>31 The Philistines fought against the Israelites. The Israelites ran away from them. But many Israelites were killed on Mount Gilboa. 2 The Philistines kept chasing Saul and his sons. They killed his sons Jonathan, </a:t>
            </a:r>
            <a:r>
              <a:rPr lang="en-US" dirty="0" err="1">
                <a:solidFill>
                  <a:schemeClr val="tx1">
                    <a:lumMod val="95000"/>
                    <a:lumOff val="5000"/>
                  </a:schemeClr>
                </a:solidFill>
              </a:rPr>
              <a:t>Abinadab</a:t>
            </a:r>
            <a:r>
              <a:rPr lang="en-US" dirty="0">
                <a:solidFill>
                  <a:schemeClr val="tx1">
                    <a:lumMod val="95000"/>
                    <a:lumOff val="5000"/>
                  </a:schemeClr>
                </a:solidFill>
              </a:rPr>
              <a:t> and </a:t>
            </a:r>
            <a:r>
              <a:rPr lang="en-US" dirty="0" err="1">
                <a:solidFill>
                  <a:schemeClr val="tx1">
                    <a:lumMod val="95000"/>
                    <a:lumOff val="5000"/>
                  </a:schemeClr>
                </a:solidFill>
              </a:rPr>
              <a:t>Malki</a:t>
            </a:r>
            <a:r>
              <a:rPr lang="en-US" dirty="0">
                <a:solidFill>
                  <a:schemeClr val="tx1">
                    <a:lumMod val="95000"/>
                    <a:lumOff val="5000"/>
                  </a:schemeClr>
                </a:solidFill>
              </a:rPr>
              <a:t>-Shua. 3 The fighting was heavy around Saul. Men who were armed with bows and arrows caught up with him. They shot their arrows at him and wounded him badly….</a:t>
            </a:r>
          </a:p>
          <a:p>
            <a:pPr marL="0" indent="0">
              <a:buNone/>
            </a:pPr>
            <a:r>
              <a:rPr lang="en-US" dirty="0">
                <a:solidFill>
                  <a:schemeClr val="tx1">
                    <a:lumMod val="95000"/>
                    <a:lumOff val="5000"/>
                  </a:schemeClr>
                </a:solidFill>
              </a:rPr>
              <a:t>So Saul took his own sword and fell on it. …   6 Saul and his three sons died together that same day. The man who carried his armor also died with them that day. So did all of Saul’s men….</a:t>
            </a:r>
          </a:p>
          <a:p>
            <a:pPr marL="0" indent="0">
              <a:buNone/>
            </a:pPr>
            <a:r>
              <a:rPr lang="en-US" dirty="0">
                <a:solidFill>
                  <a:schemeClr val="tx1">
                    <a:lumMod val="95000"/>
                    <a:lumOff val="5000"/>
                  </a:schemeClr>
                </a:solidFill>
              </a:rPr>
              <a:t>11 Then David tore his clothes. And all his men tore their clothes. 12 All of them were filled with sadness. They mourned over the whole nation of Israel. They didn’t eat anything until evening. That’s because Saul and Jonathan and the Lord’s army had been killed by swords.</a:t>
            </a:r>
          </a:p>
          <a:p>
            <a:pPr marL="0" indent="0">
              <a:buNone/>
            </a:pPr>
            <a:endParaRPr lang="en-US" dirty="0">
              <a:solidFill>
                <a:schemeClr val="tx1">
                  <a:lumMod val="95000"/>
                  <a:lumOff val="5000"/>
                </a:schemeClr>
              </a:solidFill>
            </a:endParaRPr>
          </a:p>
        </p:txBody>
      </p:sp>
      <p:sp>
        <p:nvSpPr>
          <p:cNvPr id="8" name="Title 1">
            <a:extLst>
              <a:ext uri="{FF2B5EF4-FFF2-40B4-BE49-F238E27FC236}">
                <a16:creationId xmlns:a16="http://schemas.microsoft.com/office/drawing/2014/main" id="{2B47CBBE-9B92-431A-BEA7-F92EBB1ED929}"/>
              </a:ext>
            </a:extLst>
          </p:cNvPr>
          <p:cNvSpPr txBox="1">
            <a:spLocks/>
          </p:cNvSpPr>
          <p:nvPr/>
        </p:nvSpPr>
        <p:spPr>
          <a:xfrm>
            <a:off x="3433627" y="5873232"/>
            <a:ext cx="8707272" cy="783636"/>
          </a:xfrm>
          <a:prstGeom prst="rect">
            <a:avLst/>
          </a:prstGeom>
          <a:solidFill>
            <a:schemeClr val="accent5">
              <a:alpha val="50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a:solidFill>
                  <a:schemeClr val="bg1"/>
                </a:solidFill>
              </a:rPr>
              <a:t>David became king after that, but that’s another story.  David waited for  God to make him king in HIS time.</a:t>
            </a:r>
          </a:p>
        </p:txBody>
      </p:sp>
      <p:pic>
        <p:nvPicPr>
          <p:cNvPr id="9" name="Picture 8">
            <a:extLst>
              <a:ext uri="{FF2B5EF4-FFF2-40B4-BE49-F238E27FC236}">
                <a16:creationId xmlns:a16="http://schemas.microsoft.com/office/drawing/2014/main" id="{BC8FA862-BFE4-486C-9464-89BFC65373A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864" t="21128" r="22710" b="16555"/>
          <a:stretch/>
        </p:blipFill>
        <p:spPr>
          <a:xfrm rot="21091965">
            <a:off x="4127943" y="1843938"/>
            <a:ext cx="4103753" cy="28528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032EC39F-48F1-478E-AFBE-9C367CA9BC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5603" y="2051104"/>
            <a:ext cx="3105091" cy="3428934"/>
          </a:xfrm>
          <a:prstGeom prst="rect">
            <a:avLst/>
          </a:prstGeom>
        </p:spPr>
      </p:pic>
    </p:spTree>
    <p:extLst>
      <p:ext uri="{BB962C8B-B14F-4D97-AF65-F5344CB8AC3E}">
        <p14:creationId xmlns:p14="http://schemas.microsoft.com/office/powerpoint/2010/main" val="393295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e Has Won - Kids Worship Song">
            <a:hlinkClick r:id="" action="ppaction://media"/>
            <a:extLst>
              <a:ext uri="{FF2B5EF4-FFF2-40B4-BE49-F238E27FC236}">
                <a16:creationId xmlns:a16="http://schemas.microsoft.com/office/drawing/2014/main" id="{A2EBFCAE-D93C-43BE-9BF3-EA65B36A433D}"/>
              </a:ext>
            </a:extLst>
          </p:cNvPr>
          <p:cNvPicPr>
            <a:picLocks noRot="1" noChangeAspect="1"/>
          </p:cNvPicPr>
          <p:nvPr>
            <a:videoFile r:link="rId1"/>
          </p:nvPr>
        </p:nvPicPr>
        <p:blipFill>
          <a:blip r:embed="rId3"/>
          <a:stretch>
            <a:fillRect/>
          </a:stretch>
        </p:blipFill>
        <p:spPr>
          <a:xfrm>
            <a:off x="1718866" y="364588"/>
            <a:ext cx="10308009" cy="5824025"/>
          </a:xfrm>
          <a:prstGeom prst="rect">
            <a:avLst/>
          </a:prstGeom>
        </p:spPr>
      </p:pic>
      <p:pic>
        <p:nvPicPr>
          <p:cNvPr id="4" name="Picture 3" descr="A picture containing LEGO, toy, pinwheel&#10;&#10;Description automatically generated">
            <a:extLst>
              <a:ext uri="{FF2B5EF4-FFF2-40B4-BE49-F238E27FC236}">
                <a16:creationId xmlns:a16="http://schemas.microsoft.com/office/drawing/2014/main" id="{D326C4F5-92A5-4E04-A6E4-B9B831779B5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8136"/>
            <a:ext cx="2091397" cy="1871800"/>
          </a:xfrm>
          <a:prstGeom prst="rect">
            <a:avLst/>
          </a:prstGeom>
        </p:spPr>
      </p:pic>
      <p:pic>
        <p:nvPicPr>
          <p:cNvPr id="6" name="Picture 5" descr="A blue and white logo&#10;&#10;Description automatically generated with low confidence">
            <a:extLst>
              <a:ext uri="{FF2B5EF4-FFF2-40B4-BE49-F238E27FC236}">
                <a16:creationId xmlns:a16="http://schemas.microsoft.com/office/drawing/2014/main" id="{89EE96BF-3FBE-4C22-B876-ECF7FC65AA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312" y="2780538"/>
            <a:ext cx="1322225" cy="1242436"/>
          </a:xfrm>
          <a:prstGeom prst="rect">
            <a:avLst/>
          </a:prstGeom>
        </p:spPr>
      </p:pic>
      <p:pic>
        <p:nvPicPr>
          <p:cNvPr id="8" name="Picture 7">
            <a:extLst>
              <a:ext uri="{FF2B5EF4-FFF2-40B4-BE49-F238E27FC236}">
                <a16:creationId xmlns:a16="http://schemas.microsoft.com/office/drawing/2014/main" id="{3A597268-46E5-404D-9DB2-BFD1E3E796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312" y="4791157"/>
            <a:ext cx="1881085" cy="1836410"/>
          </a:xfrm>
          <a:prstGeom prst="rect">
            <a:avLst/>
          </a:prstGeom>
        </p:spPr>
      </p:pic>
    </p:spTree>
    <p:extLst>
      <p:ext uri="{BB962C8B-B14F-4D97-AF65-F5344CB8AC3E}">
        <p14:creationId xmlns:p14="http://schemas.microsoft.com/office/powerpoint/2010/main" val="382076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Kids Worship Songs | Share Share | Little Worship Company">
            <a:hlinkClick r:id="" action="ppaction://media"/>
            <a:extLst>
              <a:ext uri="{FF2B5EF4-FFF2-40B4-BE49-F238E27FC236}">
                <a16:creationId xmlns:a16="http://schemas.microsoft.com/office/drawing/2014/main" id="{6781B044-5829-4A93-BB1E-BF86E70185D4}"/>
              </a:ext>
            </a:extLst>
          </p:cNvPr>
          <p:cNvPicPr>
            <a:picLocks noRot="1" noChangeAspect="1"/>
          </p:cNvPicPr>
          <p:nvPr>
            <a:videoFile r:link="rId1"/>
          </p:nvPr>
        </p:nvPicPr>
        <p:blipFill>
          <a:blip r:embed="rId3"/>
          <a:stretch>
            <a:fillRect/>
          </a:stretch>
        </p:blipFill>
        <p:spPr>
          <a:xfrm>
            <a:off x="468401" y="249406"/>
            <a:ext cx="11255198" cy="6359187"/>
          </a:xfrm>
          <a:prstGeom prst="rect">
            <a:avLst/>
          </a:prstGeom>
        </p:spPr>
      </p:pic>
    </p:spTree>
    <p:extLst>
      <p:ext uri="{BB962C8B-B14F-4D97-AF65-F5344CB8AC3E}">
        <p14:creationId xmlns:p14="http://schemas.microsoft.com/office/powerpoint/2010/main" val="369791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Psalm 23 for kids">
            <a:hlinkClick r:id="" action="ppaction://media"/>
            <a:extLst>
              <a:ext uri="{FF2B5EF4-FFF2-40B4-BE49-F238E27FC236}">
                <a16:creationId xmlns:a16="http://schemas.microsoft.com/office/drawing/2014/main" id="{650141EE-CF39-4C4C-BD25-ADBF9A82C57D}"/>
              </a:ext>
            </a:extLst>
          </p:cNvPr>
          <p:cNvPicPr>
            <a:picLocks noRot="1" noChangeAspect="1"/>
          </p:cNvPicPr>
          <p:nvPr>
            <a:videoFile r:link="rId1"/>
          </p:nvPr>
        </p:nvPicPr>
        <p:blipFill>
          <a:blip r:embed="rId3"/>
          <a:stretch>
            <a:fillRect/>
          </a:stretch>
        </p:blipFill>
        <p:spPr>
          <a:xfrm>
            <a:off x="775504" y="422920"/>
            <a:ext cx="10532962" cy="5951123"/>
          </a:xfrm>
          <a:prstGeom prst="rect">
            <a:avLst/>
          </a:prstGeom>
        </p:spPr>
      </p:pic>
    </p:spTree>
    <p:extLst>
      <p:ext uri="{BB962C8B-B14F-4D97-AF65-F5344CB8AC3E}">
        <p14:creationId xmlns:p14="http://schemas.microsoft.com/office/powerpoint/2010/main" val="142141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herd of sheep grazing&#10;&#10;Description automatically generated with medium confidence">
            <a:extLst>
              <a:ext uri="{FF2B5EF4-FFF2-40B4-BE49-F238E27FC236}">
                <a16:creationId xmlns:a16="http://schemas.microsoft.com/office/drawing/2014/main" id="{A098E620-DC72-454D-AAA3-3B871A2777C7}"/>
              </a:ext>
            </a:extLst>
          </p:cNvPr>
          <p:cNvPicPr>
            <a:picLocks noGrp="1" noChangeAspect="1"/>
          </p:cNvPicPr>
          <p:nvPr>
            <p:ph type="pic" idx="1"/>
          </p:nvPr>
        </p:nvPicPr>
        <p:blipFill rotWithShape="1">
          <a:blip r:embed="rId2">
            <a:alphaModFix amt="50000"/>
            <a:extLst>
              <a:ext uri="{28A0092B-C50C-407E-A947-70E740481C1C}">
                <a14:useLocalDpi xmlns:a14="http://schemas.microsoft.com/office/drawing/2010/main" val="0"/>
              </a:ext>
            </a:extLst>
          </a:blip>
          <a:srcRect l="3778" r="3777"/>
          <a:stretch/>
        </p:blipFill>
        <p:spPr>
          <a:xfrm>
            <a:off x="-67973" y="1"/>
            <a:ext cx="12191980" cy="6857999"/>
          </a:xfrm>
          <a:prstGeom prst="rect">
            <a:avLst/>
          </a:prstGeom>
        </p:spPr>
      </p:pic>
      <p:sp>
        <p:nvSpPr>
          <p:cNvPr id="2" name="Title 1">
            <a:extLst>
              <a:ext uri="{FF2B5EF4-FFF2-40B4-BE49-F238E27FC236}">
                <a16:creationId xmlns:a16="http://schemas.microsoft.com/office/drawing/2014/main" id="{20CA572F-A450-4FD0-8C31-787A45A9F414}"/>
              </a:ext>
            </a:extLst>
          </p:cNvPr>
          <p:cNvSpPr>
            <a:spLocks noGrp="1"/>
          </p:cNvSpPr>
          <p:nvPr>
            <p:ph type="title"/>
          </p:nvPr>
        </p:nvSpPr>
        <p:spPr>
          <a:xfrm>
            <a:off x="333351" y="114299"/>
            <a:ext cx="5884569" cy="2192803"/>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a:bodyPr>
          <a:lstStyle/>
          <a:p>
            <a:pPr algn="ctr"/>
            <a:r>
              <a:rPr lang="en-US" sz="3600" dirty="0">
                <a:solidFill>
                  <a:schemeClr val="bg1"/>
                </a:solidFill>
                <a:effectLst>
                  <a:outerShdw blurRad="38100" dist="38100" dir="2700000" algn="tl">
                    <a:srgbClr val="000000">
                      <a:alpha val="43137"/>
                    </a:srgbClr>
                  </a:outerShdw>
                </a:effectLst>
              </a:rPr>
              <a:t>Yea, though I walk through the valley of the shadow of death,</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I will fear no evil;</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For You </a:t>
            </a:r>
            <a:r>
              <a:rPr lang="en-US" sz="3600" i="1" dirty="0">
                <a:solidFill>
                  <a:schemeClr val="bg1"/>
                </a:solidFill>
                <a:effectLst>
                  <a:outerShdw blurRad="38100" dist="38100" dir="2700000" algn="tl">
                    <a:srgbClr val="000000">
                      <a:alpha val="43137"/>
                    </a:srgbClr>
                  </a:outerShdw>
                </a:effectLst>
              </a:rPr>
              <a:t>are</a:t>
            </a:r>
            <a:r>
              <a:rPr lang="en-US" sz="3600" dirty="0">
                <a:solidFill>
                  <a:schemeClr val="bg1"/>
                </a:solidFill>
                <a:effectLst>
                  <a:outerShdw blurRad="38100" dist="38100" dir="2700000" algn="tl">
                    <a:srgbClr val="000000">
                      <a:alpha val="43137"/>
                    </a:srgbClr>
                  </a:outerShdw>
                </a:effectLst>
              </a:rPr>
              <a:t> with me;</a:t>
            </a:r>
            <a:endParaRPr lang="en-US" sz="6000" dirty="0">
              <a:solidFill>
                <a:srgbClr val="FFFFFF"/>
              </a:solidFill>
            </a:endParaRPr>
          </a:p>
        </p:txBody>
      </p:sp>
      <p:sp>
        <p:nvSpPr>
          <p:cNvPr id="4" name="Text Placeholder 3">
            <a:extLst>
              <a:ext uri="{FF2B5EF4-FFF2-40B4-BE49-F238E27FC236}">
                <a16:creationId xmlns:a16="http://schemas.microsoft.com/office/drawing/2014/main" id="{7BECF290-BC1E-4F0C-90F7-5465958A9FCE}"/>
              </a:ext>
            </a:extLst>
          </p:cNvPr>
          <p:cNvSpPr>
            <a:spLocks noGrp="1"/>
          </p:cNvSpPr>
          <p:nvPr>
            <p:ph type="body" sz="half" idx="2"/>
          </p:nvPr>
        </p:nvSpPr>
        <p:spPr>
          <a:xfrm>
            <a:off x="6466865" y="241348"/>
            <a:ext cx="5589148" cy="4411101"/>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solidFill>
                  <a:schemeClr val="tx1"/>
                </a:solidFill>
                <a:effectLst>
                  <a:outerShdw blurRad="38100" dist="38100" dir="2700000" algn="tl">
                    <a:srgbClr val="000000">
                      <a:alpha val="43137"/>
                    </a:srgbClr>
                  </a:outerShdw>
                </a:effectLst>
              </a:rPr>
              <a:t>23 The </a:t>
            </a:r>
            <a:r>
              <a:rPr lang="en-US" cap="small" dirty="0">
                <a:solidFill>
                  <a:schemeClr val="tx1"/>
                </a:solidFill>
                <a:effectLst>
                  <a:outerShdw blurRad="38100" dist="38100" dir="2700000" algn="tl">
                    <a:srgbClr val="000000">
                      <a:alpha val="43137"/>
                    </a:srgbClr>
                  </a:outerShdw>
                </a:effectLst>
              </a:rPr>
              <a:t>Lord</a:t>
            </a:r>
            <a:r>
              <a:rPr lang="en-US" dirty="0">
                <a:solidFill>
                  <a:schemeClr val="tx1"/>
                </a:solidFill>
                <a:effectLst>
                  <a:outerShdw blurRad="38100" dist="38100" dir="2700000" algn="tl">
                    <a:srgbClr val="000000">
                      <a:alpha val="43137"/>
                    </a:srgbClr>
                  </a:outerShdw>
                </a:effectLst>
              </a:rPr>
              <a:t> </a:t>
            </a:r>
            <a:r>
              <a:rPr lang="en-US" i="1" dirty="0">
                <a:solidFill>
                  <a:schemeClr val="tx1"/>
                </a:solidFill>
                <a:effectLst>
                  <a:outerShdw blurRad="38100" dist="38100" dir="2700000" algn="tl">
                    <a:srgbClr val="000000">
                      <a:alpha val="43137"/>
                    </a:srgbClr>
                  </a:outerShdw>
                </a:effectLst>
              </a:rPr>
              <a:t>is</a:t>
            </a:r>
            <a:r>
              <a:rPr lang="en-US" dirty="0">
                <a:solidFill>
                  <a:schemeClr val="tx1"/>
                </a:solidFill>
                <a:effectLst>
                  <a:outerShdw blurRad="38100" dist="38100" dir="2700000" algn="tl">
                    <a:srgbClr val="000000">
                      <a:alpha val="43137"/>
                    </a:srgbClr>
                  </a:outerShdw>
                </a:effectLst>
              </a:rPr>
              <a:t> my shepherd;</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I shall not want.</a:t>
            </a:r>
            <a:br>
              <a:rPr lang="en-US" dirty="0">
                <a:solidFill>
                  <a:schemeClr val="tx1"/>
                </a:solidFill>
                <a:effectLst>
                  <a:outerShdw blurRad="38100" dist="38100" dir="2700000" algn="tl">
                    <a:srgbClr val="000000">
                      <a:alpha val="43137"/>
                    </a:srgbClr>
                  </a:outerShdw>
                </a:effectLst>
              </a:rPr>
            </a:br>
            <a:r>
              <a:rPr lang="en-US" baseline="30000" dirty="0">
                <a:solidFill>
                  <a:schemeClr val="tx1"/>
                </a:solidFill>
                <a:effectLst>
                  <a:outerShdw blurRad="38100" dist="38100" dir="2700000" algn="tl">
                    <a:srgbClr val="000000">
                      <a:alpha val="43137"/>
                    </a:srgbClr>
                  </a:outerShdw>
                </a:effectLst>
              </a:rPr>
              <a:t>2 </a:t>
            </a:r>
            <a:r>
              <a:rPr lang="en-US" dirty="0">
                <a:solidFill>
                  <a:schemeClr val="tx1"/>
                </a:solidFill>
                <a:effectLst>
                  <a:outerShdw blurRad="38100" dist="38100" dir="2700000" algn="tl">
                    <a:srgbClr val="000000">
                      <a:alpha val="43137"/>
                    </a:srgbClr>
                  </a:outerShdw>
                </a:effectLst>
              </a:rPr>
              <a:t>He makes me to lie down in </a:t>
            </a:r>
            <a:r>
              <a:rPr lang="en-US" baseline="30000" dirty="0">
                <a:solidFill>
                  <a:schemeClr val="tx1"/>
                </a:solidFill>
                <a:effectLst>
                  <a:outerShdw blurRad="38100" dist="38100" dir="2700000" algn="tl">
                    <a:srgbClr val="000000">
                      <a:alpha val="43137"/>
                    </a:srgbClr>
                  </a:outerShdw>
                </a:effectLst>
              </a:rPr>
              <a:t>]</a:t>
            </a:r>
            <a:r>
              <a:rPr lang="en-US" dirty="0">
                <a:solidFill>
                  <a:schemeClr val="tx1"/>
                </a:solidFill>
                <a:effectLst>
                  <a:outerShdw blurRad="38100" dist="38100" dir="2700000" algn="tl">
                    <a:srgbClr val="000000">
                      <a:alpha val="43137"/>
                    </a:srgbClr>
                  </a:outerShdw>
                </a:effectLst>
              </a:rPr>
              <a:t>green pastures;</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He leads me beside the still waters.</a:t>
            </a:r>
            <a:br>
              <a:rPr lang="en-US" dirty="0">
                <a:solidFill>
                  <a:schemeClr val="tx1"/>
                </a:solidFill>
                <a:effectLst>
                  <a:outerShdw blurRad="38100" dist="38100" dir="2700000" algn="tl">
                    <a:srgbClr val="000000">
                      <a:alpha val="43137"/>
                    </a:srgbClr>
                  </a:outerShdw>
                </a:effectLst>
              </a:rPr>
            </a:br>
            <a:r>
              <a:rPr lang="en-US" baseline="30000" dirty="0">
                <a:solidFill>
                  <a:schemeClr val="tx1"/>
                </a:solidFill>
                <a:effectLst>
                  <a:outerShdw blurRad="38100" dist="38100" dir="2700000" algn="tl">
                    <a:srgbClr val="000000">
                      <a:alpha val="43137"/>
                    </a:srgbClr>
                  </a:outerShdw>
                </a:effectLst>
              </a:rPr>
              <a:t>3 </a:t>
            </a:r>
            <a:r>
              <a:rPr lang="en-US" dirty="0">
                <a:solidFill>
                  <a:schemeClr val="tx1"/>
                </a:solidFill>
                <a:effectLst>
                  <a:outerShdw blurRad="38100" dist="38100" dir="2700000" algn="tl">
                    <a:srgbClr val="000000">
                      <a:alpha val="43137"/>
                    </a:srgbClr>
                  </a:outerShdw>
                </a:effectLst>
              </a:rPr>
              <a:t>He restores my soul;</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He leads me in the paths of righteousness</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For His name’s sake.</a:t>
            </a:r>
          </a:p>
          <a:p>
            <a:r>
              <a:rPr lang="en-US" u="sng" baseline="30000" dirty="0">
                <a:solidFill>
                  <a:schemeClr val="tx1"/>
                </a:solidFill>
                <a:effectLst>
                  <a:outerShdw blurRad="38100" dist="38100" dir="2700000" algn="tl">
                    <a:srgbClr val="000000">
                      <a:alpha val="43137"/>
                    </a:srgbClr>
                  </a:outerShdw>
                </a:effectLst>
              </a:rPr>
              <a:t>4 </a:t>
            </a:r>
            <a:r>
              <a:rPr lang="en-US" u="sng" dirty="0">
                <a:solidFill>
                  <a:schemeClr val="tx1"/>
                </a:solidFill>
                <a:effectLst>
                  <a:outerShdw blurRad="38100" dist="38100" dir="2700000" algn="tl">
                    <a:srgbClr val="000000">
                      <a:alpha val="43137"/>
                    </a:srgbClr>
                  </a:outerShdw>
                </a:effectLst>
              </a:rPr>
              <a:t>Yea, though I walk through the valley of the shadow of death,</a:t>
            </a:r>
            <a:br>
              <a:rPr lang="en-US" u="sng" dirty="0">
                <a:solidFill>
                  <a:schemeClr val="tx1"/>
                </a:solidFill>
                <a:effectLst>
                  <a:outerShdw blurRad="38100" dist="38100" dir="2700000" algn="tl">
                    <a:srgbClr val="000000">
                      <a:alpha val="43137"/>
                    </a:srgbClr>
                  </a:outerShdw>
                </a:effectLst>
              </a:rPr>
            </a:br>
            <a:r>
              <a:rPr lang="en-US" u="sng" dirty="0">
                <a:solidFill>
                  <a:schemeClr val="tx1"/>
                </a:solidFill>
                <a:effectLst>
                  <a:outerShdw blurRad="38100" dist="38100" dir="2700000" algn="tl">
                    <a:srgbClr val="000000">
                      <a:alpha val="43137"/>
                    </a:srgbClr>
                  </a:outerShdw>
                </a:effectLst>
              </a:rPr>
              <a:t>I will fear no evil;</a:t>
            </a:r>
            <a:br>
              <a:rPr lang="en-US" u="sng" dirty="0">
                <a:solidFill>
                  <a:schemeClr val="tx1"/>
                </a:solidFill>
                <a:effectLst>
                  <a:outerShdw blurRad="38100" dist="38100" dir="2700000" algn="tl">
                    <a:srgbClr val="000000">
                      <a:alpha val="43137"/>
                    </a:srgbClr>
                  </a:outerShdw>
                </a:effectLst>
              </a:rPr>
            </a:br>
            <a:r>
              <a:rPr lang="en-US" u="sng" dirty="0">
                <a:solidFill>
                  <a:schemeClr val="tx1"/>
                </a:solidFill>
                <a:effectLst>
                  <a:outerShdw blurRad="38100" dist="38100" dir="2700000" algn="tl">
                    <a:srgbClr val="000000">
                      <a:alpha val="43137"/>
                    </a:srgbClr>
                  </a:outerShdw>
                </a:effectLst>
              </a:rPr>
              <a:t>For You </a:t>
            </a:r>
            <a:r>
              <a:rPr lang="en-US" i="1" u="sng" dirty="0">
                <a:solidFill>
                  <a:schemeClr val="tx1"/>
                </a:solidFill>
                <a:effectLst>
                  <a:outerShdw blurRad="38100" dist="38100" dir="2700000" algn="tl">
                    <a:srgbClr val="000000">
                      <a:alpha val="43137"/>
                    </a:srgbClr>
                  </a:outerShdw>
                </a:effectLst>
              </a:rPr>
              <a:t>are</a:t>
            </a:r>
            <a:r>
              <a:rPr lang="en-US" u="sng" dirty="0">
                <a:solidFill>
                  <a:schemeClr val="tx1"/>
                </a:solidFill>
                <a:effectLst>
                  <a:outerShdw blurRad="38100" dist="38100" dir="2700000" algn="tl">
                    <a:srgbClr val="000000">
                      <a:alpha val="43137"/>
                    </a:srgbClr>
                  </a:outerShdw>
                </a:effectLst>
              </a:rPr>
              <a:t> with me;</a:t>
            </a:r>
            <a:br>
              <a:rPr lang="en-US" u="sng" dirty="0">
                <a:solidFill>
                  <a:schemeClr val="tx1"/>
                </a:solidFill>
                <a:effectLst>
                  <a:outerShdw blurRad="38100" dist="38100" dir="2700000" algn="tl">
                    <a:srgbClr val="000000">
                      <a:alpha val="43137"/>
                    </a:srgbClr>
                  </a:outerShdw>
                </a:effectLst>
              </a:rPr>
            </a:br>
            <a:r>
              <a:rPr lang="en-US" u="sng" dirty="0">
                <a:solidFill>
                  <a:schemeClr val="tx1"/>
                </a:solidFill>
                <a:effectLst>
                  <a:outerShdw blurRad="38100" dist="38100" dir="2700000" algn="tl">
                    <a:srgbClr val="000000">
                      <a:alpha val="43137"/>
                    </a:srgbClr>
                  </a:outerShdw>
                </a:effectLst>
              </a:rPr>
              <a:t>Your rod and Your staff, they comfort me.</a:t>
            </a:r>
          </a:p>
          <a:p>
            <a:r>
              <a:rPr lang="en-US" baseline="30000" dirty="0">
                <a:solidFill>
                  <a:schemeClr val="tx1"/>
                </a:solidFill>
                <a:effectLst>
                  <a:outerShdw blurRad="38100" dist="38100" dir="2700000" algn="tl">
                    <a:srgbClr val="000000">
                      <a:alpha val="43137"/>
                    </a:srgbClr>
                  </a:outerShdw>
                </a:effectLst>
              </a:rPr>
              <a:t>5 </a:t>
            </a:r>
            <a:r>
              <a:rPr lang="en-US" dirty="0">
                <a:solidFill>
                  <a:schemeClr val="tx1"/>
                </a:solidFill>
                <a:effectLst>
                  <a:outerShdw blurRad="38100" dist="38100" dir="2700000" algn="tl">
                    <a:srgbClr val="000000">
                      <a:alpha val="43137"/>
                    </a:srgbClr>
                  </a:outerShdw>
                </a:effectLst>
              </a:rPr>
              <a:t>You prepare a table before me in the presence of my enemies;</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You anoint my head with oil;</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My cup runs over.</a:t>
            </a:r>
            <a:br>
              <a:rPr lang="en-US" dirty="0">
                <a:solidFill>
                  <a:schemeClr val="tx1"/>
                </a:solidFill>
                <a:effectLst>
                  <a:outerShdw blurRad="38100" dist="38100" dir="2700000" algn="tl">
                    <a:srgbClr val="000000">
                      <a:alpha val="43137"/>
                    </a:srgbClr>
                  </a:outerShdw>
                </a:effectLst>
              </a:rPr>
            </a:br>
            <a:r>
              <a:rPr lang="en-US" baseline="30000" dirty="0">
                <a:solidFill>
                  <a:schemeClr val="tx1"/>
                </a:solidFill>
                <a:effectLst>
                  <a:outerShdw blurRad="38100" dist="38100" dir="2700000" algn="tl">
                    <a:srgbClr val="000000">
                      <a:alpha val="43137"/>
                    </a:srgbClr>
                  </a:outerShdw>
                </a:effectLst>
              </a:rPr>
              <a:t>6 </a:t>
            </a:r>
            <a:r>
              <a:rPr lang="en-US" dirty="0">
                <a:solidFill>
                  <a:schemeClr val="tx1"/>
                </a:solidFill>
                <a:effectLst>
                  <a:outerShdw blurRad="38100" dist="38100" dir="2700000" algn="tl">
                    <a:srgbClr val="000000">
                      <a:alpha val="43137"/>
                    </a:srgbClr>
                  </a:outerShdw>
                </a:effectLst>
              </a:rPr>
              <a:t>Surely goodness and mercy shall follow me</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All the days of my life;</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And I will dwell in the house of the </a:t>
            </a:r>
            <a:r>
              <a:rPr lang="en-US" cap="small" dirty="0">
                <a:solidFill>
                  <a:schemeClr val="tx1"/>
                </a:solidFill>
                <a:effectLst>
                  <a:outerShdw blurRad="38100" dist="38100" dir="2700000" algn="tl">
                    <a:srgbClr val="000000">
                      <a:alpha val="43137"/>
                    </a:srgbClr>
                  </a:outerShdw>
                </a:effectLst>
              </a:rPr>
              <a:t>Lord</a:t>
            </a:r>
            <a:br>
              <a:rPr lang="en-US" dirty="0">
                <a:solidFill>
                  <a:schemeClr val="tx1"/>
                </a:solidFill>
                <a:effectLst>
                  <a:outerShdw blurRad="38100" dist="38100" dir="2700000" algn="tl">
                    <a:srgbClr val="000000">
                      <a:alpha val="43137"/>
                    </a:srgbClr>
                  </a:outerShdw>
                </a:effectLst>
              </a:rPr>
            </a:br>
            <a:r>
              <a:rPr lang="en-US" dirty="0">
                <a:solidFill>
                  <a:schemeClr val="tx1"/>
                </a:solidFill>
                <a:effectLst>
                  <a:outerShdw blurRad="38100" dist="38100" dir="2700000" algn="tl">
                    <a:srgbClr val="000000">
                      <a:alpha val="43137"/>
                    </a:srgbClr>
                  </a:outerShdw>
                </a:effectLst>
              </a:rPr>
              <a:t>Forever.</a:t>
            </a:r>
          </a:p>
          <a:p>
            <a:endParaRPr lang="en-US" dirty="0"/>
          </a:p>
        </p:txBody>
      </p:sp>
      <p:pic>
        <p:nvPicPr>
          <p:cNvPr id="8" name="Picture 7" descr="A picture containing mammal&#10;&#10;Description automatically generated">
            <a:extLst>
              <a:ext uri="{FF2B5EF4-FFF2-40B4-BE49-F238E27FC236}">
                <a16:creationId xmlns:a16="http://schemas.microsoft.com/office/drawing/2014/main" id="{FBE7D346-FCDC-4003-86B3-CF7789359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1707" y="3471351"/>
            <a:ext cx="3162300" cy="3162300"/>
          </a:xfrm>
          <a:prstGeom prst="rect">
            <a:avLst/>
          </a:prstGeom>
        </p:spPr>
      </p:pic>
    </p:spTree>
    <p:extLst>
      <p:ext uri="{BB962C8B-B14F-4D97-AF65-F5344CB8AC3E}">
        <p14:creationId xmlns:p14="http://schemas.microsoft.com/office/powerpoint/2010/main" val="3414094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s. Blackwell's Class Singing Psalms 23">
            <a:hlinkClick r:id="" action="ppaction://media"/>
            <a:extLst>
              <a:ext uri="{FF2B5EF4-FFF2-40B4-BE49-F238E27FC236}">
                <a16:creationId xmlns:a16="http://schemas.microsoft.com/office/drawing/2014/main" id="{3CA1C959-77B8-4852-8CA2-088B47152652}"/>
              </a:ext>
            </a:extLst>
          </p:cNvPr>
          <p:cNvPicPr>
            <a:picLocks noRot="1" noChangeAspect="1"/>
          </p:cNvPicPr>
          <p:nvPr>
            <a:videoFile r:link="rId1"/>
          </p:nvPr>
        </p:nvPicPr>
        <p:blipFill>
          <a:blip r:embed="rId3"/>
          <a:stretch>
            <a:fillRect/>
          </a:stretch>
        </p:blipFill>
        <p:spPr>
          <a:xfrm>
            <a:off x="868101" y="475237"/>
            <a:ext cx="10521388" cy="5944584"/>
          </a:xfrm>
          <a:prstGeom prst="rect">
            <a:avLst/>
          </a:prstGeom>
        </p:spPr>
      </p:pic>
    </p:spTree>
    <p:extLst>
      <p:ext uri="{BB962C8B-B14F-4D97-AF65-F5344CB8AC3E}">
        <p14:creationId xmlns:p14="http://schemas.microsoft.com/office/powerpoint/2010/main" val="87675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Kids Worship: Psalm 23">
            <a:hlinkClick r:id="" action="ppaction://media"/>
            <a:extLst>
              <a:ext uri="{FF2B5EF4-FFF2-40B4-BE49-F238E27FC236}">
                <a16:creationId xmlns:a16="http://schemas.microsoft.com/office/drawing/2014/main" id="{0C5B4304-FAC8-4882-903A-F35B469B7B32}"/>
              </a:ext>
            </a:extLst>
          </p:cNvPr>
          <p:cNvPicPr>
            <a:picLocks noRot="1" noChangeAspect="1"/>
          </p:cNvPicPr>
          <p:nvPr>
            <a:videoFile r:link="rId1"/>
          </p:nvPr>
        </p:nvPicPr>
        <p:blipFill>
          <a:blip r:embed="rId3"/>
          <a:stretch>
            <a:fillRect/>
          </a:stretch>
        </p:blipFill>
        <p:spPr>
          <a:xfrm>
            <a:off x="285750" y="0"/>
            <a:ext cx="9105900" cy="6829426"/>
          </a:xfrm>
          <a:prstGeom prst="rect">
            <a:avLst/>
          </a:prstGeom>
        </p:spPr>
      </p:pic>
      <p:pic>
        <p:nvPicPr>
          <p:cNvPr id="5" name="Picture 4" descr="A picture containing mammal&#10;&#10;Description automatically generated">
            <a:extLst>
              <a:ext uri="{FF2B5EF4-FFF2-40B4-BE49-F238E27FC236}">
                <a16:creationId xmlns:a16="http://schemas.microsoft.com/office/drawing/2014/main" id="{B0A1F0EA-B0F6-48F5-B984-D67F65F805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1707" y="3471351"/>
            <a:ext cx="3162300" cy="3162300"/>
          </a:xfrm>
          <a:prstGeom prst="rect">
            <a:avLst/>
          </a:prstGeom>
        </p:spPr>
      </p:pic>
      <p:pic>
        <p:nvPicPr>
          <p:cNvPr id="7" name="Picture 6" descr="A picture containing doll, toy, clipart&#10;&#10;Description automatically generated">
            <a:extLst>
              <a:ext uri="{FF2B5EF4-FFF2-40B4-BE49-F238E27FC236}">
                <a16:creationId xmlns:a16="http://schemas.microsoft.com/office/drawing/2014/main" id="{12E9B268-ACD0-4E4A-9B33-A4C0036CC85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38628" y="1400205"/>
            <a:ext cx="2438400" cy="1469136"/>
          </a:xfrm>
          <a:prstGeom prst="rect">
            <a:avLst/>
          </a:prstGeom>
        </p:spPr>
      </p:pic>
    </p:spTree>
    <p:extLst>
      <p:ext uri="{BB962C8B-B14F-4D97-AF65-F5344CB8AC3E}">
        <p14:creationId xmlns:p14="http://schemas.microsoft.com/office/powerpoint/2010/main" val="156015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D198-522C-D3BB-38C5-DA1A04198040}"/>
              </a:ext>
            </a:extLst>
          </p:cNvPr>
          <p:cNvSpPr>
            <a:spLocks noGrp="1"/>
          </p:cNvSpPr>
          <p:nvPr>
            <p:ph type="title"/>
          </p:nvPr>
        </p:nvSpPr>
        <p:spPr/>
        <p:txBody>
          <a:bodyPr/>
          <a:lstStyle/>
          <a:p>
            <a:r>
              <a:rPr lang="en-US" dirty="0"/>
              <a:t>The End</a:t>
            </a:r>
          </a:p>
        </p:txBody>
      </p:sp>
      <p:pic>
        <p:nvPicPr>
          <p:cNvPr id="4" name="Picture 3">
            <a:extLst>
              <a:ext uri="{FF2B5EF4-FFF2-40B4-BE49-F238E27FC236}">
                <a16:creationId xmlns:a16="http://schemas.microsoft.com/office/drawing/2014/main" id="{3859DE25-B1A8-0DCE-558B-A03EF44F4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776" y="1776023"/>
            <a:ext cx="8005004" cy="3161598"/>
          </a:xfrm>
          <a:prstGeom prst="rect">
            <a:avLst/>
          </a:prstGeom>
        </p:spPr>
      </p:pic>
    </p:spTree>
    <p:extLst>
      <p:ext uri="{BB962C8B-B14F-4D97-AF65-F5344CB8AC3E}">
        <p14:creationId xmlns:p14="http://schemas.microsoft.com/office/powerpoint/2010/main" val="4142899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346A-86F1-7058-1510-8D81D7536712}"/>
              </a:ext>
            </a:extLst>
          </p:cNvPr>
          <p:cNvSpPr>
            <a:spLocks noGrp="1"/>
          </p:cNvSpPr>
          <p:nvPr>
            <p:ph type="title"/>
          </p:nvPr>
        </p:nvSpPr>
        <p:spPr>
          <a:xfrm>
            <a:off x="965200" y="3248025"/>
            <a:ext cx="10515600" cy="1325563"/>
          </a:xfrm>
        </p:spPr>
        <p:txBody>
          <a:bodyPr/>
          <a:lstStyle/>
          <a:p>
            <a:r>
              <a:rPr lang="en-US" dirty="0"/>
              <a:t>EXTRA   ---    EXTRA          to use if you wish…</a:t>
            </a:r>
          </a:p>
        </p:txBody>
      </p:sp>
    </p:spTree>
    <p:extLst>
      <p:ext uri="{BB962C8B-B14F-4D97-AF65-F5344CB8AC3E}">
        <p14:creationId xmlns:p14="http://schemas.microsoft.com/office/powerpoint/2010/main" val="1033057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rot="16200000">
            <a:off x="-2659515" y="3014993"/>
            <a:ext cx="6565193"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Team Activity  </a:t>
            </a:r>
            <a:r>
              <a:rPr lang="en-US" sz="1800" dirty="0"/>
              <a:t>option 1</a:t>
            </a:r>
          </a:p>
        </p:txBody>
      </p:sp>
      <p:sp>
        <p:nvSpPr>
          <p:cNvPr id="3" name="Callout: Left Arrow 2">
            <a:extLst>
              <a:ext uri="{FF2B5EF4-FFF2-40B4-BE49-F238E27FC236}">
                <a16:creationId xmlns:a16="http://schemas.microsoft.com/office/drawing/2014/main" id="{13AB5EB1-11B5-4DA0-90C9-B4E401AAC111}"/>
              </a:ext>
            </a:extLst>
          </p:cNvPr>
          <p:cNvSpPr/>
          <p:nvPr/>
        </p:nvSpPr>
        <p:spPr>
          <a:xfrm>
            <a:off x="8553157" y="182879"/>
            <a:ext cx="3334043" cy="6457072"/>
          </a:xfrm>
          <a:prstGeom prst="left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Everyone work together</a:t>
            </a:r>
          </a:p>
          <a:p>
            <a:pPr algn="ctr"/>
            <a:endParaRPr lang="en-US" dirty="0"/>
          </a:p>
          <a:p>
            <a:pPr algn="ctr"/>
            <a:r>
              <a:rPr lang="en-US" dirty="0"/>
              <a:t>Choose something to do with your family or table mates:</a:t>
            </a:r>
          </a:p>
          <a:p>
            <a:pPr algn="ctr"/>
            <a:endParaRPr lang="en-US" dirty="0"/>
          </a:p>
          <a:p>
            <a:pPr marL="285750" indent="-285750" algn="ctr">
              <a:buFont typeface="Wingdings" panose="05000000000000000000" pitchFamily="2" charset="2"/>
              <a:buChar char="Ø"/>
            </a:pPr>
            <a:r>
              <a:rPr lang="en-US" dirty="0"/>
              <a:t>Build a fort with:</a:t>
            </a:r>
          </a:p>
          <a:p>
            <a:pPr marL="285750" indent="-285750" algn="ctr">
              <a:buFont typeface="Arial" panose="020B0604020202020204" pitchFamily="34" charset="0"/>
              <a:buChar char="•"/>
            </a:pPr>
            <a:r>
              <a:rPr lang="en-US" dirty="0"/>
              <a:t> blankets</a:t>
            </a:r>
          </a:p>
          <a:p>
            <a:pPr marL="285750" indent="-285750" algn="ctr">
              <a:buFont typeface="Arial" panose="020B0604020202020204" pitchFamily="34" charset="0"/>
              <a:buChar char="•"/>
            </a:pPr>
            <a:r>
              <a:rPr lang="en-US" dirty="0"/>
              <a:t>Legos or</a:t>
            </a:r>
          </a:p>
          <a:p>
            <a:pPr marL="285750" indent="-285750" algn="ctr">
              <a:buFont typeface="Arial" panose="020B0604020202020204" pitchFamily="34" charset="0"/>
              <a:buChar char="•"/>
            </a:pPr>
            <a:r>
              <a:rPr lang="en-US" dirty="0"/>
              <a:t>Blocks</a:t>
            </a:r>
          </a:p>
          <a:p>
            <a:pPr marL="285750" indent="-285750" algn="ctr">
              <a:buFont typeface="Arial" panose="020B0604020202020204" pitchFamily="34" charset="0"/>
              <a:buChar char="•"/>
            </a:pPr>
            <a:r>
              <a:rPr lang="en-US" dirty="0"/>
              <a:t>Paper (draw 4 sides and fasten them together to make a stand-up fort)</a:t>
            </a:r>
          </a:p>
          <a:p>
            <a:pPr marL="285750" indent="-285750" algn="ctr">
              <a:buFont typeface="Arial" panose="020B0604020202020204" pitchFamily="34" charset="0"/>
              <a:buChar char="•"/>
            </a:pPr>
            <a:endParaRPr lang="en-US" dirty="0"/>
          </a:p>
          <a:p>
            <a:pPr algn="ctr"/>
            <a:endParaRPr lang="en-US" dirty="0"/>
          </a:p>
          <a:p>
            <a:pPr algn="ctr"/>
            <a:endParaRPr lang="en-US" dirty="0"/>
          </a:p>
        </p:txBody>
      </p:sp>
      <p:pic>
        <p:nvPicPr>
          <p:cNvPr id="6" name="Picture 5" descr="A picture containing indoor, floor, room, seat&#10;&#10;Description automatically generated">
            <a:extLst>
              <a:ext uri="{FF2B5EF4-FFF2-40B4-BE49-F238E27FC236}">
                <a16:creationId xmlns:a16="http://schemas.microsoft.com/office/drawing/2014/main" id="{36F01849-CF56-4E8C-94BB-14F3D443C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6143" y="674077"/>
            <a:ext cx="4914900" cy="2476500"/>
          </a:xfrm>
          <a:prstGeom prst="rect">
            <a:avLst/>
          </a:prstGeom>
        </p:spPr>
      </p:pic>
      <p:pic>
        <p:nvPicPr>
          <p:cNvPr id="8" name="Picture 7" descr="A picture containing LEGO, toy&#10;&#10;Description automatically generated">
            <a:extLst>
              <a:ext uri="{FF2B5EF4-FFF2-40B4-BE49-F238E27FC236}">
                <a16:creationId xmlns:a16="http://schemas.microsoft.com/office/drawing/2014/main" id="{4A1267E1-48EC-4A89-A84D-134738EC6C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8228" y="3596456"/>
            <a:ext cx="3334043" cy="2502120"/>
          </a:xfrm>
          <a:prstGeom prst="rect">
            <a:avLst/>
          </a:prstGeom>
        </p:spPr>
      </p:pic>
      <p:pic>
        <p:nvPicPr>
          <p:cNvPr id="10" name="Picture 9" descr="A picture containing LEGO, toy, colorful&#10;&#10;Description automatically generated">
            <a:extLst>
              <a:ext uri="{FF2B5EF4-FFF2-40B4-BE49-F238E27FC236}">
                <a16:creationId xmlns:a16="http://schemas.microsoft.com/office/drawing/2014/main" id="{FAC6C6EF-9886-49B3-AC09-864480CBAE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5292" y="3910698"/>
            <a:ext cx="2774829" cy="2273225"/>
          </a:xfrm>
          <a:prstGeom prst="rect">
            <a:avLst/>
          </a:prstGeom>
        </p:spPr>
      </p:pic>
      <p:pic>
        <p:nvPicPr>
          <p:cNvPr id="12" name="Picture 11" descr="Shape&#10;&#10;Description automatically generated">
            <a:extLst>
              <a:ext uri="{FF2B5EF4-FFF2-40B4-BE49-F238E27FC236}">
                <a16:creationId xmlns:a16="http://schemas.microsoft.com/office/drawing/2014/main" id="{942F3995-08E6-45B0-B616-A63085E0F17B}"/>
              </a:ext>
            </a:extLst>
          </p:cNvPr>
          <p:cNvPicPr>
            <a:picLocks noChangeAspect="1"/>
          </p:cNvPicPr>
          <p:nvPr/>
        </p:nvPicPr>
        <p:blipFill rotWithShape="1">
          <a:blip r:embed="rId6">
            <a:extLst>
              <a:ext uri="{28A0092B-C50C-407E-A947-70E740481C1C}">
                <a14:useLocalDpi xmlns:a14="http://schemas.microsoft.com/office/drawing/2010/main" val="0"/>
              </a:ext>
            </a:extLst>
          </a:blip>
          <a:srcRect l="13285" r="12869"/>
          <a:stretch/>
        </p:blipFill>
        <p:spPr>
          <a:xfrm rot="20756186">
            <a:off x="6698631" y="760888"/>
            <a:ext cx="2512994" cy="1909708"/>
          </a:xfrm>
          <a:prstGeom prst="rect">
            <a:avLst/>
          </a:prstGeom>
        </p:spPr>
      </p:pic>
    </p:spTree>
    <p:extLst>
      <p:ext uri="{BB962C8B-B14F-4D97-AF65-F5344CB8AC3E}">
        <p14:creationId xmlns:p14="http://schemas.microsoft.com/office/powerpoint/2010/main" val="3844354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rot="16200000">
            <a:off x="-2659515" y="3014993"/>
            <a:ext cx="6565193"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Team Activity </a:t>
            </a:r>
            <a:r>
              <a:rPr lang="en-US" sz="1400" dirty="0"/>
              <a:t>option 2</a:t>
            </a:r>
          </a:p>
        </p:txBody>
      </p:sp>
      <p:pic>
        <p:nvPicPr>
          <p:cNvPr id="14" name="Picture 13" descr="Diagram&#10;&#10;Description automatically generated">
            <a:extLst>
              <a:ext uri="{FF2B5EF4-FFF2-40B4-BE49-F238E27FC236}">
                <a16:creationId xmlns:a16="http://schemas.microsoft.com/office/drawing/2014/main" id="{115C5166-F75E-4580-A85B-FB770036731F}"/>
              </a:ext>
            </a:extLst>
          </p:cNvPr>
          <p:cNvPicPr>
            <a:picLocks noChangeAspect="1"/>
          </p:cNvPicPr>
          <p:nvPr/>
        </p:nvPicPr>
        <p:blipFill rotWithShape="1">
          <a:blip r:embed="rId3">
            <a:extLst>
              <a:ext uri="{28A0092B-C50C-407E-A947-70E740481C1C}">
                <a14:useLocalDpi xmlns:a14="http://schemas.microsoft.com/office/drawing/2010/main" val="0"/>
              </a:ext>
            </a:extLst>
          </a:blip>
          <a:srcRect b="25444"/>
          <a:stretch/>
        </p:blipFill>
        <p:spPr>
          <a:xfrm>
            <a:off x="4172133" y="1062989"/>
            <a:ext cx="4590574" cy="5113021"/>
          </a:xfrm>
          <a:prstGeom prst="rect">
            <a:avLst/>
          </a:prstGeom>
        </p:spPr>
      </p:pic>
      <p:sp>
        <p:nvSpPr>
          <p:cNvPr id="3" name="Callout: Left Arrow 2">
            <a:extLst>
              <a:ext uri="{FF2B5EF4-FFF2-40B4-BE49-F238E27FC236}">
                <a16:creationId xmlns:a16="http://schemas.microsoft.com/office/drawing/2014/main" id="{13AB5EB1-11B5-4DA0-90C9-B4E401AAC111}"/>
              </a:ext>
            </a:extLst>
          </p:cNvPr>
          <p:cNvSpPr/>
          <p:nvPr/>
        </p:nvSpPr>
        <p:spPr>
          <a:xfrm>
            <a:off x="8553157" y="182879"/>
            <a:ext cx="3334043" cy="6457072"/>
          </a:xfrm>
          <a:prstGeom prst="left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Everyone work together</a:t>
            </a:r>
          </a:p>
          <a:p>
            <a:pPr algn="ctr"/>
            <a:endParaRPr lang="en-US" dirty="0"/>
          </a:p>
          <a:p>
            <a:pPr algn="ctr"/>
            <a:r>
              <a:rPr lang="en-US" dirty="0"/>
              <a:t>Choose something to do with your family or table mates:</a:t>
            </a:r>
          </a:p>
          <a:p>
            <a:pPr algn="ctr"/>
            <a:endParaRPr lang="en-US" dirty="0"/>
          </a:p>
          <a:p>
            <a:pPr marL="285750" indent="-285750" algn="ctr">
              <a:buFont typeface="Wingdings" panose="05000000000000000000" pitchFamily="2" charset="2"/>
              <a:buChar char="Ø"/>
            </a:pPr>
            <a:r>
              <a:rPr lang="en-US" dirty="0"/>
              <a:t>Build a puzzle</a:t>
            </a:r>
          </a:p>
          <a:p>
            <a:pPr marL="285750" indent="-285750" algn="ctr">
              <a:buFont typeface="Wingdings" panose="05000000000000000000" pitchFamily="2" charset="2"/>
              <a:buChar char="Ø"/>
            </a:pPr>
            <a:endParaRPr lang="en-US" dirty="0"/>
          </a:p>
          <a:p>
            <a:pPr marL="285750" indent="-285750" algn="ctr">
              <a:buFont typeface="Wingdings" panose="05000000000000000000" pitchFamily="2" charset="2"/>
              <a:buChar char="Ø"/>
            </a:pPr>
            <a:r>
              <a:rPr lang="en-US" dirty="0"/>
              <a:t> Build a snack soldier</a:t>
            </a:r>
          </a:p>
          <a:p>
            <a:pPr marL="285750" indent="-285750" algn="ctr">
              <a:buFont typeface="Wingdings" panose="05000000000000000000" pitchFamily="2" charset="2"/>
              <a:buChar char="Ø"/>
            </a:pPr>
            <a:endParaRPr lang="en-US" dirty="0"/>
          </a:p>
          <a:p>
            <a:pPr algn="ctr"/>
            <a:endParaRPr lang="en-US" dirty="0"/>
          </a:p>
        </p:txBody>
      </p:sp>
      <p:pic>
        <p:nvPicPr>
          <p:cNvPr id="7" name="Picture 6" descr="A plate with food on it&#10;&#10;Description automatically generated with medium confidence">
            <a:extLst>
              <a:ext uri="{FF2B5EF4-FFF2-40B4-BE49-F238E27FC236}">
                <a16:creationId xmlns:a16="http://schemas.microsoft.com/office/drawing/2014/main" id="{02CEE351-7EE1-4CF7-A5C1-101E407E68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486" y="514350"/>
            <a:ext cx="2328863" cy="3105150"/>
          </a:xfrm>
          <a:prstGeom prst="rect">
            <a:avLst/>
          </a:prstGeom>
        </p:spPr>
      </p:pic>
      <p:pic>
        <p:nvPicPr>
          <p:cNvPr id="11" name="Picture 10" descr="A plate of food&#10;&#10;Description automatically generated with low confidence">
            <a:extLst>
              <a:ext uri="{FF2B5EF4-FFF2-40B4-BE49-F238E27FC236}">
                <a16:creationId xmlns:a16="http://schemas.microsoft.com/office/drawing/2014/main" id="{706EAA16-B1EF-4153-BC08-48139701038D}"/>
              </a:ext>
            </a:extLst>
          </p:cNvPr>
          <p:cNvPicPr>
            <a:picLocks noChangeAspect="1"/>
          </p:cNvPicPr>
          <p:nvPr/>
        </p:nvPicPr>
        <p:blipFill rotWithShape="1">
          <a:blip r:embed="rId5">
            <a:extLst>
              <a:ext uri="{28A0092B-C50C-407E-A947-70E740481C1C}">
                <a14:useLocalDpi xmlns:a14="http://schemas.microsoft.com/office/drawing/2010/main" val="0"/>
              </a:ext>
            </a:extLst>
          </a:blip>
          <a:srcRect t="25277"/>
          <a:stretch/>
        </p:blipFill>
        <p:spPr>
          <a:xfrm>
            <a:off x="1648062" y="4077726"/>
            <a:ext cx="2295287" cy="2562225"/>
          </a:xfrm>
          <a:prstGeom prst="rect">
            <a:avLst/>
          </a:prstGeom>
        </p:spPr>
      </p:pic>
    </p:spTree>
    <p:extLst>
      <p:ext uri="{BB962C8B-B14F-4D97-AF65-F5344CB8AC3E}">
        <p14:creationId xmlns:p14="http://schemas.microsoft.com/office/powerpoint/2010/main" val="2327919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7672754"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You should know that ….</a:t>
            </a:r>
          </a:p>
        </p:txBody>
      </p:sp>
      <p:sp>
        <p:nvSpPr>
          <p:cNvPr id="6" name="Oval 5">
            <a:extLst>
              <a:ext uri="{FF2B5EF4-FFF2-40B4-BE49-F238E27FC236}">
                <a16:creationId xmlns:a16="http://schemas.microsoft.com/office/drawing/2014/main" id="{1309CEA5-700A-42DF-B76C-0FB6FCBA2AA1}"/>
              </a:ext>
            </a:extLst>
          </p:cNvPr>
          <p:cNvSpPr/>
          <p:nvPr/>
        </p:nvSpPr>
        <p:spPr>
          <a:xfrm>
            <a:off x="913247" y="1944272"/>
            <a:ext cx="3840480" cy="3536852"/>
          </a:xfrm>
          <a:prstGeom prst="ellipse">
            <a:avLst/>
          </a:prstGeom>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oud 11">
            <a:extLst>
              <a:ext uri="{FF2B5EF4-FFF2-40B4-BE49-F238E27FC236}">
                <a16:creationId xmlns:a16="http://schemas.microsoft.com/office/drawing/2014/main" id="{0A5ADF7D-9263-4FB3-B931-031221C49739}"/>
              </a:ext>
            </a:extLst>
          </p:cNvPr>
          <p:cNvSpPr/>
          <p:nvPr/>
        </p:nvSpPr>
        <p:spPr>
          <a:xfrm>
            <a:off x="5867400" y="2247900"/>
            <a:ext cx="5472020" cy="3233224"/>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a:solidFill>
                  <a:srgbClr val="660033"/>
                </a:solidFill>
                <a:latin typeface="Aharoni" panose="02010803020104030203" pitchFamily="2" charset="-79"/>
                <a:cs typeface="Aharoni" panose="02010803020104030203" pitchFamily="2" charset="-79"/>
              </a:rPr>
              <a:t>King Saul was so jealous of David that he almost killed David again and again. </a:t>
            </a:r>
          </a:p>
        </p:txBody>
      </p:sp>
      <p:pic>
        <p:nvPicPr>
          <p:cNvPr id="14" name="Picture 13" descr="A picture containing text&#10;&#10;Description automatically generated">
            <a:extLst>
              <a:ext uri="{FF2B5EF4-FFF2-40B4-BE49-F238E27FC236}">
                <a16:creationId xmlns:a16="http://schemas.microsoft.com/office/drawing/2014/main" id="{D3513711-39A3-44DA-8B30-78AB69D4C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034" y="2211592"/>
            <a:ext cx="3552906" cy="3002211"/>
          </a:xfrm>
          <a:prstGeom prst="ellipse">
            <a:avLst/>
          </a:prstGeom>
        </p:spPr>
      </p:pic>
      <p:pic>
        <p:nvPicPr>
          <p:cNvPr id="16" name="Picture 15" descr="A picture containing text, person&#10;&#10;Description automatically generated">
            <a:extLst>
              <a:ext uri="{FF2B5EF4-FFF2-40B4-BE49-F238E27FC236}">
                <a16:creationId xmlns:a16="http://schemas.microsoft.com/office/drawing/2014/main" id="{AF5C1345-0DB7-4693-A6F5-83741EEB43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034" y="2198221"/>
            <a:ext cx="3552906" cy="3028951"/>
          </a:xfrm>
          <a:prstGeom prst="ellipse">
            <a:avLst/>
          </a:prstGeom>
        </p:spPr>
      </p:pic>
      <p:pic>
        <p:nvPicPr>
          <p:cNvPr id="18" name="Picture 17" descr="A picture containing text, sport, dancer&#10;&#10;Description automatically generated">
            <a:extLst>
              <a:ext uri="{FF2B5EF4-FFF2-40B4-BE49-F238E27FC236}">
                <a16:creationId xmlns:a16="http://schemas.microsoft.com/office/drawing/2014/main" id="{D8738EB8-5452-4F20-952B-3D6590F9803F}"/>
              </a:ext>
            </a:extLst>
          </p:cNvPr>
          <p:cNvPicPr>
            <a:picLocks noChangeAspect="1"/>
          </p:cNvPicPr>
          <p:nvPr/>
        </p:nvPicPr>
        <p:blipFill rotWithShape="1">
          <a:blip r:embed="rId5">
            <a:extLst>
              <a:ext uri="{28A0092B-C50C-407E-A947-70E740481C1C}">
                <a14:useLocalDpi xmlns:a14="http://schemas.microsoft.com/office/drawing/2010/main" val="0"/>
              </a:ext>
            </a:extLst>
          </a:blip>
          <a:srcRect r="7488"/>
          <a:stretch/>
        </p:blipFill>
        <p:spPr>
          <a:xfrm>
            <a:off x="1057034" y="2198221"/>
            <a:ext cx="3552906" cy="3002211"/>
          </a:xfrm>
          <a:prstGeom prst="ellipse">
            <a:avLst/>
          </a:prstGeom>
        </p:spPr>
      </p:pic>
      <p:pic>
        <p:nvPicPr>
          <p:cNvPr id="20" name="Picture 19" descr="A picture containing text&#10;&#10;Description automatically generated">
            <a:extLst>
              <a:ext uri="{FF2B5EF4-FFF2-40B4-BE49-F238E27FC236}">
                <a16:creationId xmlns:a16="http://schemas.microsoft.com/office/drawing/2014/main" id="{2DB4D498-E457-4947-BE61-9538653E2D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034" y="2247900"/>
            <a:ext cx="3552905" cy="2965903"/>
          </a:xfrm>
          <a:prstGeom prst="ellipse">
            <a:avLst/>
          </a:prstGeom>
        </p:spPr>
      </p:pic>
    </p:spTree>
    <p:extLst>
      <p:ext uri="{BB962C8B-B14F-4D97-AF65-F5344CB8AC3E}">
        <p14:creationId xmlns:p14="http://schemas.microsoft.com/office/powerpoint/2010/main" val="28295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6"/>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0"/>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7672754"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wish I could tell you about….</a:t>
            </a:r>
          </a:p>
        </p:txBody>
      </p:sp>
      <p:sp>
        <p:nvSpPr>
          <p:cNvPr id="6" name="Oval 5">
            <a:extLst>
              <a:ext uri="{FF2B5EF4-FFF2-40B4-BE49-F238E27FC236}">
                <a16:creationId xmlns:a16="http://schemas.microsoft.com/office/drawing/2014/main" id="{1309CEA5-700A-42DF-B76C-0FB6FCBA2AA1}"/>
              </a:ext>
            </a:extLst>
          </p:cNvPr>
          <p:cNvSpPr/>
          <p:nvPr/>
        </p:nvSpPr>
        <p:spPr>
          <a:xfrm>
            <a:off x="650598" y="1933295"/>
            <a:ext cx="4566224" cy="3840480"/>
          </a:xfrm>
          <a:prstGeom prst="ellipse">
            <a:avLst/>
          </a:prstGeom>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6">
            <a:extLst>
              <a:ext uri="{FF2B5EF4-FFF2-40B4-BE49-F238E27FC236}">
                <a16:creationId xmlns:a16="http://schemas.microsoft.com/office/drawing/2014/main" id="{5CF1F310-817F-4671-81A6-3BB0FFE481DE}"/>
              </a:ext>
            </a:extLst>
          </p:cNvPr>
          <p:cNvSpPr/>
          <p:nvPr/>
        </p:nvSpPr>
        <p:spPr>
          <a:xfrm>
            <a:off x="5827435" y="1266092"/>
            <a:ext cx="5936673" cy="3840480"/>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a:solidFill>
                  <a:srgbClr val="660033"/>
                </a:solidFill>
                <a:latin typeface="Aharoni" panose="02010803020104030203" pitchFamily="2" charset="-79"/>
                <a:cs typeface="Aharoni" panose="02010803020104030203" pitchFamily="2" charset="-79"/>
              </a:rPr>
              <a:t>How David respected King Saul and saved him again and again when he could have killed him . </a:t>
            </a:r>
          </a:p>
        </p:txBody>
      </p:sp>
      <p:pic>
        <p:nvPicPr>
          <p:cNvPr id="4" name="Picture 3" descr="A picture containing text&#10;&#10;Description automatically generated">
            <a:extLst>
              <a:ext uri="{FF2B5EF4-FFF2-40B4-BE49-F238E27FC236}">
                <a16:creationId xmlns:a16="http://schemas.microsoft.com/office/drawing/2014/main" id="{85FB6577-4AB4-4702-B25E-525145408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82" y="2257665"/>
            <a:ext cx="4255655" cy="3191741"/>
          </a:xfrm>
          <a:prstGeom prst="ellipse">
            <a:avLst/>
          </a:prstGeom>
        </p:spPr>
      </p:pic>
      <p:pic>
        <p:nvPicPr>
          <p:cNvPr id="9" name="Picture 8" descr="A picture containing text&#10;&#10;Description automatically generated">
            <a:extLst>
              <a:ext uri="{FF2B5EF4-FFF2-40B4-BE49-F238E27FC236}">
                <a16:creationId xmlns:a16="http://schemas.microsoft.com/office/drawing/2014/main" id="{6CFF2078-92DF-453E-A7E0-1597A9CF23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942" y="2377311"/>
            <a:ext cx="3936595" cy="2952447"/>
          </a:xfrm>
          <a:prstGeom prst="flowChartDelay">
            <a:avLst/>
          </a:prstGeom>
        </p:spPr>
      </p:pic>
    </p:spTree>
    <p:extLst>
      <p:ext uri="{BB962C8B-B14F-4D97-AF65-F5344CB8AC3E}">
        <p14:creationId xmlns:p14="http://schemas.microsoft.com/office/powerpoint/2010/main" val="208758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2">
            <a:alphaModFix amt="50000"/>
          </a:blip>
          <a:srcRect r="3112" b="1"/>
          <a:stretch/>
        </p:blipFill>
        <p:spPr>
          <a:xfrm>
            <a:off x="16359" y="0"/>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a:off x="472440" y="365125"/>
            <a:ext cx="7672754"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wish I could tell you about….</a:t>
            </a:r>
          </a:p>
        </p:txBody>
      </p:sp>
      <p:sp>
        <p:nvSpPr>
          <p:cNvPr id="8" name="Oval 7">
            <a:extLst>
              <a:ext uri="{FF2B5EF4-FFF2-40B4-BE49-F238E27FC236}">
                <a16:creationId xmlns:a16="http://schemas.microsoft.com/office/drawing/2014/main" id="{2D361304-207E-4A4F-8859-97E740ED352F}"/>
              </a:ext>
            </a:extLst>
          </p:cNvPr>
          <p:cNvSpPr/>
          <p:nvPr/>
        </p:nvSpPr>
        <p:spPr>
          <a:xfrm>
            <a:off x="6506677" y="469034"/>
            <a:ext cx="4748162" cy="3840480"/>
          </a:xfrm>
          <a:prstGeom prst="ellipse">
            <a:avLst/>
          </a:prstGeom>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10;&#10;Description automatically generated">
            <a:extLst>
              <a:ext uri="{FF2B5EF4-FFF2-40B4-BE49-F238E27FC236}">
                <a16:creationId xmlns:a16="http://schemas.microsoft.com/office/drawing/2014/main" id="{AAA0756A-9C0D-4BC4-8FBF-3C2F383EA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8006" y="632181"/>
            <a:ext cx="4282071" cy="3514185"/>
          </a:xfrm>
          <a:prstGeom prst="ellipse">
            <a:avLst/>
          </a:prstGeom>
        </p:spPr>
      </p:pic>
      <p:sp>
        <p:nvSpPr>
          <p:cNvPr id="6" name="Oval 5">
            <a:extLst>
              <a:ext uri="{FF2B5EF4-FFF2-40B4-BE49-F238E27FC236}">
                <a16:creationId xmlns:a16="http://schemas.microsoft.com/office/drawing/2014/main" id="{1309CEA5-700A-42DF-B76C-0FB6FCBA2AA1}"/>
              </a:ext>
            </a:extLst>
          </p:cNvPr>
          <p:cNvSpPr/>
          <p:nvPr/>
        </p:nvSpPr>
        <p:spPr>
          <a:xfrm>
            <a:off x="2171753" y="1351536"/>
            <a:ext cx="4808959" cy="3840480"/>
          </a:xfrm>
          <a:prstGeom prst="ellipse">
            <a:avLst/>
          </a:prstGeom>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10;&#10;Description automatically generated">
            <a:extLst>
              <a:ext uri="{FF2B5EF4-FFF2-40B4-BE49-F238E27FC236}">
                <a16:creationId xmlns:a16="http://schemas.microsoft.com/office/drawing/2014/main" id="{8528ACD5-36B5-4242-A21B-B9B1400FBF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5645" y="1631216"/>
            <a:ext cx="4422362" cy="3280089"/>
          </a:xfrm>
          <a:prstGeom prst="ellipse">
            <a:avLst/>
          </a:prstGeom>
        </p:spPr>
      </p:pic>
      <p:pic>
        <p:nvPicPr>
          <p:cNvPr id="14" name="Picture 13">
            <a:extLst>
              <a:ext uri="{FF2B5EF4-FFF2-40B4-BE49-F238E27FC236}">
                <a16:creationId xmlns:a16="http://schemas.microsoft.com/office/drawing/2014/main" id="{C076C34E-7303-40A3-94D4-C71AE824B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5509" y="632180"/>
            <a:ext cx="4567064" cy="3425537"/>
          </a:xfrm>
          <a:prstGeom prst="ellipse">
            <a:avLst/>
          </a:prstGeom>
        </p:spPr>
      </p:pic>
      <p:pic>
        <p:nvPicPr>
          <p:cNvPr id="16" name="Picture 15" descr="A picture containing people, several&#10;&#10;Description automatically generated">
            <a:extLst>
              <a:ext uri="{FF2B5EF4-FFF2-40B4-BE49-F238E27FC236}">
                <a16:creationId xmlns:a16="http://schemas.microsoft.com/office/drawing/2014/main" id="{704D4E3F-3675-429A-8B52-7792DFBD2544}"/>
              </a:ext>
            </a:extLst>
          </p:cNvPr>
          <p:cNvPicPr>
            <a:picLocks noChangeAspect="1"/>
          </p:cNvPicPr>
          <p:nvPr/>
        </p:nvPicPr>
        <p:blipFill rotWithShape="1">
          <a:blip r:embed="rId6">
            <a:extLst>
              <a:ext uri="{28A0092B-C50C-407E-A947-70E740481C1C}">
                <a14:useLocalDpi xmlns:a14="http://schemas.microsoft.com/office/drawing/2010/main" val="0"/>
              </a:ext>
            </a:extLst>
          </a:blip>
          <a:srcRect l="22727" b="12256"/>
          <a:stretch/>
        </p:blipFill>
        <p:spPr>
          <a:xfrm>
            <a:off x="2451630" y="1455679"/>
            <a:ext cx="4306377" cy="3667422"/>
          </a:xfrm>
          <a:prstGeom prst="ellipse">
            <a:avLst/>
          </a:prstGeom>
        </p:spPr>
      </p:pic>
      <p:pic>
        <p:nvPicPr>
          <p:cNvPr id="18" name="Picture 17" descr="A picture containing text&#10;&#10;Description automatically generated">
            <a:extLst>
              <a:ext uri="{FF2B5EF4-FFF2-40B4-BE49-F238E27FC236}">
                <a16:creationId xmlns:a16="http://schemas.microsoft.com/office/drawing/2014/main" id="{082D36BC-D01D-464F-8B65-9B92332194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0589" y="1162655"/>
            <a:ext cx="3429960" cy="2574674"/>
          </a:xfrm>
          <a:prstGeom prst="rect">
            <a:avLst/>
          </a:prstGeom>
        </p:spPr>
      </p:pic>
      <p:pic>
        <p:nvPicPr>
          <p:cNvPr id="20" name="Picture 19" descr="A picture containing text, grass&#10;&#10;Description automatically generated">
            <a:extLst>
              <a:ext uri="{FF2B5EF4-FFF2-40B4-BE49-F238E27FC236}">
                <a16:creationId xmlns:a16="http://schemas.microsoft.com/office/drawing/2014/main" id="{F6E25314-7031-4DF4-9C9D-7C4F2A1E9F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51004" y="1641990"/>
            <a:ext cx="2634320" cy="3269315"/>
          </a:xfrm>
          <a:prstGeom prst="rect">
            <a:avLst/>
          </a:prstGeom>
        </p:spPr>
      </p:pic>
      <p:pic>
        <p:nvPicPr>
          <p:cNvPr id="22" name="Picture 21" descr="A picture containing text, group&#10;&#10;Description automatically generated">
            <a:extLst>
              <a:ext uri="{FF2B5EF4-FFF2-40B4-BE49-F238E27FC236}">
                <a16:creationId xmlns:a16="http://schemas.microsoft.com/office/drawing/2014/main" id="{B998F793-1E68-4226-8463-DEC7532DC528}"/>
              </a:ext>
            </a:extLst>
          </p:cNvPr>
          <p:cNvPicPr>
            <a:picLocks noChangeAspect="1"/>
          </p:cNvPicPr>
          <p:nvPr/>
        </p:nvPicPr>
        <p:blipFill rotWithShape="1">
          <a:blip r:embed="rId9">
            <a:extLst>
              <a:ext uri="{28A0092B-C50C-407E-A947-70E740481C1C}">
                <a14:useLocalDpi xmlns:a14="http://schemas.microsoft.com/office/drawing/2010/main" val="0"/>
              </a:ext>
            </a:extLst>
          </a:blip>
          <a:srcRect r="49197"/>
          <a:stretch/>
        </p:blipFill>
        <p:spPr>
          <a:xfrm>
            <a:off x="2483879" y="1450688"/>
            <a:ext cx="4192841" cy="3949700"/>
          </a:xfrm>
          <a:prstGeom prst="ellipse">
            <a:avLst/>
          </a:prstGeom>
        </p:spPr>
      </p:pic>
      <p:pic>
        <p:nvPicPr>
          <p:cNvPr id="23" name="Picture 22" descr="A picture containing text, group&#10;&#10;Description automatically generated">
            <a:extLst>
              <a:ext uri="{FF2B5EF4-FFF2-40B4-BE49-F238E27FC236}">
                <a16:creationId xmlns:a16="http://schemas.microsoft.com/office/drawing/2014/main" id="{A95ACC2E-0CB9-4167-BE37-1D01F31F688A}"/>
              </a:ext>
            </a:extLst>
          </p:cNvPr>
          <p:cNvPicPr>
            <a:picLocks noChangeAspect="1"/>
          </p:cNvPicPr>
          <p:nvPr/>
        </p:nvPicPr>
        <p:blipFill rotWithShape="1">
          <a:blip r:embed="rId9">
            <a:extLst>
              <a:ext uri="{28A0092B-C50C-407E-A947-70E740481C1C}">
                <a14:useLocalDpi xmlns:a14="http://schemas.microsoft.com/office/drawing/2010/main" val="0"/>
              </a:ext>
            </a:extLst>
          </a:blip>
          <a:srcRect l="48878" t="-4962" r="319" b="4962"/>
          <a:stretch/>
        </p:blipFill>
        <p:spPr>
          <a:xfrm>
            <a:off x="6784337" y="535351"/>
            <a:ext cx="4192841" cy="3949700"/>
          </a:xfrm>
          <a:prstGeom prst="ellipse">
            <a:avLst/>
          </a:prstGeom>
        </p:spPr>
      </p:pic>
      <p:sp>
        <p:nvSpPr>
          <p:cNvPr id="7" name="Cloud 6">
            <a:extLst>
              <a:ext uri="{FF2B5EF4-FFF2-40B4-BE49-F238E27FC236}">
                <a16:creationId xmlns:a16="http://schemas.microsoft.com/office/drawing/2014/main" id="{5CF1F310-817F-4671-81A6-3BB0FFE481DE}"/>
              </a:ext>
            </a:extLst>
          </p:cNvPr>
          <p:cNvSpPr/>
          <p:nvPr/>
        </p:nvSpPr>
        <p:spPr>
          <a:xfrm rot="20849551">
            <a:off x="4487478" y="4064609"/>
            <a:ext cx="7254449" cy="2463187"/>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a:solidFill>
                  <a:srgbClr val="660033"/>
                </a:solidFill>
                <a:latin typeface="Aharoni" panose="02010803020104030203" pitchFamily="2" charset="-79"/>
                <a:cs typeface="Aharoni" panose="02010803020104030203" pitchFamily="2" charset="-79"/>
              </a:rPr>
              <a:t>How David was respected.</a:t>
            </a:r>
          </a:p>
          <a:p>
            <a:pPr algn="ctr"/>
            <a:r>
              <a:rPr lang="en-US" sz="2800" b="1" dirty="0">
                <a:solidFill>
                  <a:srgbClr val="660033"/>
                </a:solidFill>
                <a:latin typeface="Aharoni" panose="02010803020104030203" pitchFamily="2" charset="-79"/>
                <a:cs typeface="Aharoni" panose="02010803020104030203" pitchFamily="2" charset="-79"/>
              </a:rPr>
              <a:t>And how many became his friends and saved him.</a:t>
            </a:r>
          </a:p>
        </p:txBody>
      </p:sp>
    </p:spTree>
    <p:extLst>
      <p:ext uri="{BB962C8B-B14F-4D97-AF65-F5344CB8AC3E}">
        <p14:creationId xmlns:p14="http://schemas.microsoft.com/office/powerpoint/2010/main" val="106622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18"/>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4"/>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nodeType="clickEffect">
                                  <p:stCondLst>
                                    <p:cond delay="0"/>
                                  </p:stCondLst>
                                  <p:childTnLst>
                                    <p:set>
                                      <p:cBhvr>
                                        <p:cTn id="45" dur="1" fill="hold">
                                          <p:stCondLst>
                                            <p:cond delay="0"/>
                                          </p:stCondLst>
                                        </p:cTn>
                                        <p:tgtEl>
                                          <p:spTgt spid="23"/>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06579-8C63-481F-84EF-A64289C63CF6}"/>
              </a:ext>
            </a:extLst>
          </p:cNvPr>
          <p:cNvPicPr>
            <a:picLocks noChangeAspect="1"/>
          </p:cNvPicPr>
          <p:nvPr/>
        </p:nvPicPr>
        <p:blipFill rotWithShape="1">
          <a:blip r:embed="rId3">
            <a:alphaModFix amt="50000"/>
          </a:blip>
          <a:srcRect r="3112" b="1"/>
          <a:stretch/>
        </p:blipFill>
        <p:spPr>
          <a:xfrm>
            <a:off x="20" y="1"/>
            <a:ext cx="12191980" cy="6857999"/>
          </a:xfrm>
          <a:prstGeom prst="rect">
            <a:avLst/>
          </a:prstGeom>
        </p:spPr>
      </p:pic>
      <p:sp>
        <p:nvSpPr>
          <p:cNvPr id="2" name="Title 1">
            <a:extLst>
              <a:ext uri="{FF2B5EF4-FFF2-40B4-BE49-F238E27FC236}">
                <a16:creationId xmlns:a16="http://schemas.microsoft.com/office/drawing/2014/main" id="{8BA2C7AC-15E9-45D8-8179-114858CC01F9}"/>
              </a:ext>
            </a:extLst>
          </p:cNvPr>
          <p:cNvSpPr>
            <a:spLocks noGrp="1"/>
          </p:cNvSpPr>
          <p:nvPr>
            <p:ph type="title"/>
          </p:nvPr>
        </p:nvSpPr>
        <p:spPr>
          <a:xfrm rot="16200000">
            <a:off x="-2659515" y="3014993"/>
            <a:ext cx="6565193" cy="900967"/>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Story 	 When God wins, 			we are </a:t>
            </a:r>
            <a:r>
              <a:rPr lang="en-US" dirty="0" err="1"/>
              <a:t>winnwers</a:t>
            </a:r>
            <a:r>
              <a:rPr lang="en-US" dirty="0"/>
              <a:t>!</a:t>
            </a:r>
          </a:p>
        </p:txBody>
      </p:sp>
      <p:pic>
        <p:nvPicPr>
          <p:cNvPr id="3" name="Online Media 2" title="Primary Year B Quarter 1 Episode 8: &quot;God Wins Again!&quot;">
            <a:hlinkClick r:id="" action="ppaction://media"/>
            <a:extLst>
              <a:ext uri="{FF2B5EF4-FFF2-40B4-BE49-F238E27FC236}">
                <a16:creationId xmlns:a16="http://schemas.microsoft.com/office/drawing/2014/main" id="{68D57B18-F7F0-42D1-AF46-27AB80620C21}"/>
              </a:ext>
            </a:extLst>
          </p:cNvPr>
          <p:cNvPicPr>
            <a:picLocks noRot="1" noChangeAspect="1"/>
          </p:cNvPicPr>
          <p:nvPr>
            <a:videoFile r:link="rId1"/>
          </p:nvPr>
        </p:nvPicPr>
        <p:blipFill>
          <a:blip r:embed="rId4"/>
          <a:stretch>
            <a:fillRect/>
          </a:stretch>
        </p:blipFill>
        <p:spPr>
          <a:xfrm>
            <a:off x="1246143" y="367664"/>
            <a:ext cx="10836587" cy="6122671"/>
          </a:xfrm>
          <a:prstGeom prst="rect">
            <a:avLst/>
          </a:prstGeom>
        </p:spPr>
      </p:pic>
    </p:spTree>
    <p:extLst>
      <p:ext uri="{BB962C8B-B14F-4D97-AF65-F5344CB8AC3E}">
        <p14:creationId xmlns:p14="http://schemas.microsoft.com/office/powerpoint/2010/main" val="355886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2756</TotalTime>
  <Words>3511</Words>
  <Application>Microsoft Office PowerPoint</Application>
  <PresentationFormat>Widescreen</PresentationFormat>
  <Paragraphs>214</Paragraphs>
  <Slides>43</Slides>
  <Notes>0</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Aharoni</vt:lpstr>
      <vt:lpstr>Arial</vt:lpstr>
      <vt:lpstr>Calibri</vt:lpstr>
      <vt:lpstr>Calibri Light</vt:lpstr>
      <vt:lpstr>Wingdings</vt:lpstr>
      <vt:lpstr>Office Theme</vt:lpstr>
      <vt:lpstr>God Wins</vt:lpstr>
      <vt:lpstr>Have you and your family worked together this week? What did you do?</vt:lpstr>
      <vt:lpstr>PowerPoint Presentation</vt:lpstr>
      <vt:lpstr>What team games have you played? In what ways do you work as a team?</vt:lpstr>
      <vt:lpstr>1 Samuel 27   -- David is in Ziklag </vt:lpstr>
      <vt:lpstr>You can find those stories and the story for today in your Bible in the book of 1 Samuel.  Let’s find it.</vt:lpstr>
      <vt:lpstr>What does the Bible say David did in Ziklag?</vt:lpstr>
      <vt:lpstr>What does the Bible say David did in Ziklag?</vt:lpstr>
      <vt:lpstr>Team    ZIG-ZAG      CHALLENGE</vt:lpstr>
      <vt:lpstr>One final challenge</vt:lpstr>
      <vt:lpstr>CONGRATULATIONS!</vt:lpstr>
      <vt:lpstr>When LORD?</vt:lpstr>
      <vt:lpstr>1 Samuel 28   -- David is in Ziklag </vt:lpstr>
      <vt:lpstr>The Philistines are going to go fight Israel.  Will David go?</vt:lpstr>
      <vt:lpstr>The Philistines are going to go fight Israel.  Will David go?</vt:lpstr>
      <vt:lpstr>David followed his commander's orders</vt:lpstr>
      <vt:lpstr>When they got to Ziklag, they were horrified to see…</vt:lpstr>
      <vt:lpstr>Lord, what shall we do?  Shall we pursue them? </vt:lpstr>
      <vt:lpstr>They ran for 3 days!  They still hadn’t found them.    David’s men were tired.</vt:lpstr>
      <vt:lpstr>Finally, they found a clue – an Egyptian slave. Do you know which way the Amalekites went?</vt:lpstr>
      <vt:lpstr>The Amalekites were celebrating… but not for long. David and his men fought them all day and won!</vt:lpstr>
      <vt:lpstr>The Amalekites were celebrating… but not for long. David and his men fought them all day and won!</vt:lpstr>
      <vt:lpstr>Now David, his men, and their families celebrated!</vt:lpstr>
      <vt:lpstr>PowerPoint Presentation</vt:lpstr>
      <vt:lpstr>David and his men came back to where the others were.   Who gets the loot?</vt:lpstr>
      <vt:lpstr>We are a team</vt:lpstr>
      <vt:lpstr>God’s Team Wins</vt:lpstr>
      <vt:lpstr>PowerPoint Presentation</vt:lpstr>
      <vt:lpstr>What about the other battle?  Did the Israelites win?</vt:lpstr>
      <vt:lpstr>PowerPoint Presentation</vt:lpstr>
      <vt:lpstr>PowerPoint Presentation</vt:lpstr>
      <vt:lpstr>PowerPoint Presentation</vt:lpstr>
      <vt:lpstr>Yea, though I walk through the valley of the shadow of death, I will fear no evil; For You are with me;</vt:lpstr>
      <vt:lpstr>PowerPoint Presentation</vt:lpstr>
      <vt:lpstr>PowerPoint Presentation</vt:lpstr>
      <vt:lpstr>The End</vt:lpstr>
      <vt:lpstr>EXTRA   ---    EXTRA          to use if you wish…</vt:lpstr>
      <vt:lpstr>Team Activity  option 1</vt:lpstr>
      <vt:lpstr>Team Activity option 2</vt:lpstr>
      <vt:lpstr>You should know that ….</vt:lpstr>
      <vt:lpstr>I wish I could tell you about….</vt:lpstr>
      <vt:lpstr>I wish I could tell you about….</vt:lpstr>
      <vt:lpstr>Story   When God wins,    we are winnwers!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Janelle Clendenon</dc:creator>
  <cp:lastModifiedBy>Janelle Clendenon</cp:lastModifiedBy>
  <cp:revision>53</cp:revision>
  <dcterms:created xsi:type="dcterms:W3CDTF">2021-02-16T21:45:52Z</dcterms:created>
  <dcterms:modified xsi:type="dcterms:W3CDTF">2026-10-05T23:37:08Z</dcterms:modified>
</cp:coreProperties>
</file>