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81" r:id="rId4"/>
    <p:sldId id="282" r:id="rId5"/>
    <p:sldId id="270" r:id="rId6"/>
    <p:sldId id="261" r:id="rId7"/>
    <p:sldId id="283" r:id="rId8"/>
    <p:sldId id="267" r:id="rId9"/>
    <p:sldId id="257" r:id="rId10"/>
    <p:sldId id="258" r:id="rId11"/>
    <p:sldId id="275" r:id="rId12"/>
    <p:sldId id="284" r:id="rId13"/>
    <p:sldId id="271" r:id="rId14"/>
    <p:sldId id="259" r:id="rId15"/>
    <p:sldId id="260" r:id="rId16"/>
    <p:sldId id="262" r:id="rId17"/>
    <p:sldId id="273" r:id="rId18"/>
    <p:sldId id="272" r:id="rId19"/>
    <p:sldId id="285" r:id="rId20"/>
    <p:sldId id="274" r:id="rId21"/>
    <p:sldId id="263" r:id="rId22"/>
    <p:sldId id="279" r:id="rId23"/>
    <p:sldId id="280" r:id="rId24"/>
    <p:sldId id="265" r:id="rId25"/>
    <p:sldId id="264" r:id="rId26"/>
    <p:sldId id="266" r:id="rId27"/>
    <p:sldId id="269" r:id="rId28"/>
    <p:sldId id="277" r:id="rId29"/>
    <p:sldId id="278" r:id="rId30"/>
    <p:sldId id="27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A2F55-D65B-40C0-9EAD-AE3D5C3B4C2D}" v="11" dt="2026-10-13T14:50:38.2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D50F0924-5C5C-4416-BCF4-6E13CF36E258}"/>
    <pc:docChg chg="custSel addSld delSld modSld">
      <pc:chgData name="Janelle Clendenon" userId="da17313139568148" providerId="LiveId" clId="{D50F0924-5C5C-4416-BCF4-6E13CF36E258}" dt="2026-10-13T22:07:33.551" v="73" actId="478"/>
      <pc:docMkLst>
        <pc:docMk/>
      </pc:docMkLst>
      <pc:sldChg chg="modSp mod modAnim">
        <pc:chgData name="Janelle Clendenon" userId="da17313139568148" providerId="LiveId" clId="{D50F0924-5C5C-4416-BCF4-6E13CF36E258}" dt="2026-10-13T14:21:22.854" v="3"/>
        <pc:sldMkLst>
          <pc:docMk/>
          <pc:sldMk cId="3626348977" sldId="257"/>
        </pc:sldMkLst>
        <pc:spChg chg="mod">
          <ac:chgData name="Janelle Clendenon" userId="da17313139568148" providerId="LiveId" clId="{D50F0924-5C5C-4416-BCF4-6E13CF36E258}" dt="2026-10-13T14:20:56.973" v="1" actId="13822"/>
          <ac:spMkLst>
            <pc:docMk/>
            <pc:sldMk cId="3626348977" sldId="257"/>
            <ac:spMk id="10" creationId="{C51B7577-F8AD-80F8-54AB-788DC38A112E}"/>
          </ac:spMkLst>
        </pc:spChg>
      </pc:sldChg>
      <pc:sldChg chg="addSp modSp mod">
        <pc:chgData name="Janelle Clendenon" userId="da17313139568148" providerId="LiveId" clId="{D50F0924-5C5C-4416-BCF4-6E13CF36E258}" dt="2026-10-13T14:51:55.053" v="63" actId="1076"/>
        <pc:sldMkLst>
          <pc:docMk/>
          <pc:sldMk cId="240320413" sldId="263"/>
        </pc:sldMkLst>
        <pc:spChg chg="add mod">
          <ac:chgData name="Janelle Clendenon" userId="da17313139568148" providerId="LiveId" clId="{D50F0924-5C5C-4416-BCF4-6E13CF36E258}" dt="2026-10-13T14:51:50.432" v="62" actId="1076"/>
          <ac:spMkLst>
            <pc:docMk/>
            <pc:sldMk cId="240320413" sldId="263"/>
            <ac:spMk id="6" creationId="{E346CAB7-712D-B87D-B0FC-26F4F54B1D78}"/>
          </ac:spMkLst>
        </pc:spChg>
        <pc:spChg chg="add mod">
          <ac:chgData name="Janelle Clendenon" userId="da17313139568148" providerId="LiveId" clId="{D50F0924-5C5C-4416-BCF4-6E13CF36E258}" dt="2026-10-13T14:51:55.053" v="63" actId="1076"/>
          <ac:spMkLst>
            <pc:docMk/>
            <pc:sldMk cId="240320413" sldId="263"/>
            <ac:spMk id="10" creationId="{AD989A99-2DCF-FFE4-03CC-3126E4D661FC}"/>
          </ac:spMkLst>
        </pc:spChg>
        <pc:picChg chg="mod">
          <ac:chgData name="Janelle Clendenon" userId="da17313139568148" providerId="LiveId" clId="{D50F0924-5C5C-4416-BCF4-6E13CF36E258}" dt="2026-10-13T14:51:20.956" v="55" actId="1076"/>
          <ac:picMkLst>
            <pc:docMk/>
            <pc:sldMk cId="240320413" sldId="263"/>
            <ac:picMk id="8" creationId="{ADAC78BB-F5C2-F03F-2959-4DEC9544BDFE}"/>
          </ac:picMkLst>
        </pc:picChg>
      </pc:sldChg>
      <pc:sldChg chg="addSp delSp modSp mod">
        <pc:chgData name="Janelle Clendenon" userId="da17313139568148" providerId="LiveId" clId="{D50F0924-5C5C-4416-BCF4-6E13CF36E258}" dt="2026-10-13T22:07:33.551" v="73" actId="478"/>
        <pc:sldMkLst>
          <pc:docMk/>
          <pc:sldMk cId="575686032" sldId="264"/>
        </pc:sldMkLst>
        <pc:spChg chg="mod">
          <ac:chgData name="Janelle Clendenon" userId="da17313139568148" providerId="LiveId" clId="{D50F0924-5C5C-4416-BCF4-6E13CF36E258}" dt="2026-10-13T22:07:10.676" v="70" actId="27636"/>
          <ac:spMkLst>
            <pc:docMk/>
            <pc:sldMk cId="575686032" sldId="264"/>
            <ac:spMk id="4" creationId="{F320D904-4E3D-84AC-20A4-655F84A73A6C}"/>
          </ac:spMkLst>
        </pc:spChg>
        <pc:spChg chg="add del mod">
          <ac:chgData name="Janelle Clendenon" userId="da17313139568148" providerId="LiveId" clId="{D50F0924-5C5C-4416-BCF4-6E13CF36E258}" dt="2026-10-13T22:07:33.551" v="73" actId="478"/>
          <ac:spMkLst>
            <pc:docMk/>
            <pc:sldMk cId="575686032" sldId="264"/>
            <ac:spMk id="7" creationId="{02A3932D-999A-30A5-B791-CC7AFCC6EDAB}"/>
          </ac:spMkLst>
        </pc:spChg>
        <pc:picChg chg="add del mod">
          <ac:chgData name="Janelle Clendenon" userId="da17313139568148" providerId="LiveId" clId="{D50F0924-5C5C-4416-BCF4-6E13CF36E258}" dt="2026-10-13T22:07:32.775" v="72" actId="478"/>
          <ac:picMkLst>
            <pc:docMk/>
            <pc:sldMk cId="575686032" sldId="264"/>
            <ac:picMk id="5" creationId="{421F9338-7891-83F4-62DB-0A6E51F920F0}"/>
          </ac:picMkLst>
        </pc:picChg>
      </pc:sldChg>
      <pc:sldChg chg="modAnim">
        <pc:chgData name="Janelle Clendenon" userId="da17313139568148" providerId="LiveId" clId="{D50F0924-5C5C-4416-BCF4-6E13CF36E258}" dt="2026-10-13T14:27:39.222" v="5"/>
        <pc:sldMkLst>
          <pc:docMk/>
          <pc:sldMk cId="2165990252" sldId="273"/>
        </pc:sldMkLst>
      </pc:sldChg>
      <pc:sldChg chg="modAnim">
        <pc:chgData name="Janelle Clendenon" userId="da17313139568148" providerId="LiveId" clId="{D50F0924-5C5C-4416-BCF4-6E13CF36E258}" dt="2026-10-13T14:29:47.707" v="8"/>
        <pc:sldMkLst>
          <pc:docMk/>
          <pc:sldMk cId="452929301" sldId="274"/>
        </pc:sldMkLst>
      </pc:sldChg>
      <pc:sldChg chg="modAnim">
        <pc:chgData name="Janelle Clendenon" userId="da17313139568148" providerId="LiveId" clId="{D50F0924-5C5C-4416-BCF4-6E13CF36E258}" dt="2026-10-13T14:18:54.797" v="0"/>
        <pc:sldMkLst>
          <pc:docMk/>
          <pc:sldMk cId="1268242655" sldId="283"/>
        </pc:sldMkLst>
      </pc:sldChg>
      <pc:sldChg chg="del">
        <pc:chgData name="Janelle Clendenon" userId="da17313139568148" providerId="LiveId" clId="{D50F0924-5C5C-4416-BCF4-6E13CF36E258}" dt="2026-10-13T14:32:39.181" v="9" actId="2696"/>
        <pc:sldMkLst>
          <pc:docMk/>
          <pc:sldMk cId="1155686656" sldId="285"/>
        </pc:sldMkLst>
      </pc:sldChg>
      <pc:sldChg chg="add">
        <pc:chgData name="Janelle Clendenon" userId="da17313139568148" providerId="LiveId" clId="{D50F0924-5C5C-4416-BCF4-6E13CF36E258}" dt="2026-10-13T14:39:30.972" v="10"/>
        <pc:sldMkLst>
          <pc:docMk/>
          <pc:sldMk cId="2836212857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7A782-F29B-E2AA-436B-0B16B94DD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060F62-8FD3-113D-66AB-97C282EAE3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3E577-A8B8-29D5-2A35-8263087D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0B844-C0B6-0696-C5EF-9CDE887AB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00686-8BB9-FB6F-303B-DD3EC0DC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2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82B25-FA48-6A93-C5E7-2DB762EB5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C030A-EF88-7DDF-9A93-5C8D30FAF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63D47-6D16-16FE-D6BB-04C3E2026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26294-19F1-761C-5DAE-DD396F958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2C78F-8C7C-395D-CDDF-85007E97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C901-D891-05EC-8640-0AB16D9F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46358-5C78-D7A1-3A9D-70ABE4277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0E4EB-B8C7-4DDF-F575-17686366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F0585-BB4F-6A31-0DF8-EC06596C3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46805-CC20-BA00-2508-66F8F6FA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47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EFE74-AE22-3643-2D49-F3644C8BF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5E597-5DA1-D499-ED81-2105ADCB9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2370C5-2476-34F7-F0B2-69CDB51A4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630E0-A72B-50BB-CE33-449DAEC4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1AD2E-1183-82E0-973D-D00A2EBE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B880F7-CD57-18A5-3788-7DEF6E16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8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39E62-3937-B147-3D89-11D076990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84499-D1F0-421F-05B2-0F11E9F3C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1FC0F-2200-03EC-4C66-DDAB96083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EA9E31-71C8-F6A1-891E-84C37FD8C9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9852B2-F8C0-6461-1CBC-0B62B4D88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8DF7A-F3BC-CC6A-600A-791512F25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6B9769-839B-F355-658C-E0938133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3C20D4-81EE-E55A-B291-78EF7CF60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1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BE497-4BDB-5DBD-ED7F-F53978B92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E714D-628C-3298-DF6B-9C1D2E46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B072AA-5CE5-6D65-AAAC-E0637F560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959AE-7840-FFCE-591A-8D4D893D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8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D7EFA9-8826-FCE0-D341-E4AEABDE3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A6F3FE-2A9A-6EAB-65FA-42F8DF4A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3E432-62B4-B6B9-AF7E-6B2C9CF6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8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E150-D4C2-B9F6-A62B-1722FE89B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231D0-7ED3-8295-8D42-C9B3F611F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78645-C579-B420-9BBB-E24EAF566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4A78A-C4B2-B538-82C4-3575B87A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C3736-3263-DFD6-B954-9072222DA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93BCB-66BB-58D4-DF34-A8EBC7C3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0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F2BB0-2221-775A-5400-4BC873030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D5E33D-5CD6-AF6A-49E0-CAE07E42B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AE2FE-FF76-9F5B-54EE-5965A7229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9E974-035E-4ADD-609F-D96293FD6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C0E0A-6A63-D0F4-ACDE-CEFBA7B1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28C6B-76B1-3C25-8C33-0D7C5E6BA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85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C994-80FE-1CD0-A029-F0717C14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72062-67FC-B8A4-B5E4-4E6855BDE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E49B0-8211-63AE-9C60-2678C1153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D55A9-5EB6-D39C-199C-C684EBD6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3A47E-2C28-FA1A-B14F-E989397D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2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8B4A38-E94B-DEFD-06CF-F70185382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041E9-3F0D-D3AC-6E8B-752C7FF95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38155-21D3-C907-58C6-FB36E7542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6A8AD-0736-DBAF-06BB-909C834DC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E83E3-ACD6-840F-AC04-D0F51FA15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5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B924C8-6EC2-01F1-12A2-44951886D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89FE8-75E6-FA9A-42B5-2AA68E9F7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BD28C-B249-C1C3-A253-B8035C659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0FA72-F034-481E-90F5-B8B0B510D7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B3024-8830-36A5-2FE4-05981B829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224CD-107C-0C68-5B36-83A129788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EEDEF-B859-46CC-B272-5103D8F84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7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CCB9RUVXlgw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e3ZfdTJ3lBw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19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12" Type="http://schemas.openxmlformats.org/officeDocument/2006/relationships/image" Target="../media/image1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g"/><Relationship Id="rId11" Type="http://schemas.openxmlformats.org/officeDocument/2006/relationships/image" Target="../media/image1.pn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allbusinesstemplates.com/template/YWNJH/paper-cut-out-crown-template/" TargetMode="Externa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Fl8ChCPIZJE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H2uZKFVMNs?feature=oembed" TargetMode="External"/><Relationship Id="rId6" Type="http://schemas.openxmlformats.org/officeDocument/2006/relationships/image" Target="../media/image29.jpeg"/><Relationship Id="rId5" Type="http://schemas.openxmlformats.org/officeDocument/2006/relationships/image" Target="../media/image23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ADr5V4v9V34?feature=oembed" TargetMode="External"/><Relationship Id="rId6" Type="http://schemas.openxmlformats.org/officeDocument/2006/relationships/image" Target="../media/image31.jpeg"/><Relationship Id="rId5" Type="http://schemas.openxmlformats.org/officeDocument/2006/relationships/image" Target="../media/image23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2+Samuel+5-7&amp;version=NIV#fen-NIV-8141a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YUageJdwyPY?feature=oembed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Psalms+18&amp;version=NIV#fen-NIV-14121c" TargetMode="External"/><Relationship Id="rId2" Type="http://schemas.openxmlformats.org/officeDocument/2006/relationships/hyperlink" Target="https://www.biblegateway.com/passage/?search=Psalms+18&amp;version=NIV#fen-NIV-14121b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jpg"/><Relationship Id="rId5" Type="http://schemas.openxmlformats.org/officeDocument/2006/relationships/image" Target="../media/image8.gif"/><Relationship Id="rId4" Type="http://schemas.openxmlformats.org/officeDocument/2006/relationships/hyperlink" Target="https://www.biblegateway.com/passage/?search=Psalms+18&amp;version=NIV#fen-NIV-14148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2+Samuel+5-7&amp;version=NIV#fen-NIV-8142b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mommymadethat.com/build-a-castle-craft/" TargetMode="External"/><Relationship Id="rId5" Type="http://schemas.openxmlformats.org/officeDocument/2006/relationships/hyperlink" Target="https://dyethrive.com/paper-craft-castle-model/" TargetMode="External"/><Relationship Id="rId4" Type="http://schemas.openxmlformats.org/officeDocument/2006/relationships/image" Target="../media/image4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vkZ11WgLEZg?feature=oembed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SPOewsehiFk?feature=oembed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2+Samuel+5-7&amp;version=NIV#fen-NIV-8153c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2+Samuel+5-7&amp;version=NIV#fen-NIV-8158d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g"/><Relationship Id="rId5" Type="http://schemas.openxmlformats.org/officeDocument/2006/relationships/image" Target="../media/image48.jpg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YUageJdwyPY?feature=oembed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3FqKD98FiQ?feature=oembed" TargetMode="External"/><Relationship Id="rId4" Type="http://schemas.openxmlformats.org/officeDocument/2006/relationships/image" Target="../media/image5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0XgSrdYQRY?feature=oembed" TargetMode="Externa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7698-C88D-4084-0875-BCE15241F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1244" y="2552498"/>
            <a:ext cx="9144000" cy="2387600"/>
          </a:xfrm>
        </p:spPr>
        <p:txBody>
          <a:bodyPr/>
          <a:lstStyle/>
          <a:p>
            <a:r>
              <a:rPr lang="en-US" dirty="0"/>
              <a:t>A Crown and</a:t>
            </a:r>
            <a:br>
              <a:rPr lang="en-US" dirty="0"/>
            </a:br>
            <a:r>
              <a:rPr lang="en-US" dirty="0"/>
              <a:t>A City for David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758E8-11D7-21FC-8747-CB93ABA60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1244" y="4940098"/>
            <a:ext cx="9144000" cy="570723"/>
          </a:xfrm>
        </p:spPr>
        <p:txBody>
          <a:bodyPr/>
          <a:lstStyle/>
          <a:p>
            <a:r>
              <a:rPr lang="en-US" dirty="0"/>
              <a:t>2 Samuel 5</a:t>
            </a:r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BC473769-3B83-A5D8-EE08-45B3578DD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0722">
            <a:off x="49901" y="792706"/>
            <a:ext cx="5013041" cy="2789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9A124D-EB14-A57B-B8D8-6B21766226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3025"/>
            <a:ext cx="58293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81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A82D0-7E6C-8F85-7C72-4B83AA25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Have you ever had to wait and wait and wait for something?  </a:t>
            </a:r>
            <a:br>
              <a:rPr lang="en-US" sz="3200" b="1" dirty="0"/>
            </a:br>
            <a:r>
              <a:rPr lang="en-US" sz="3200" b="1" dirty="0"/>
              <a:t>Maybe it was something that your parents promised you.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36B2F-D697-9E8A-179B-E61EF38A7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59600" cy="4351338"/>
          </a:xfrm>
        </p:spPr>
        <p:txBody>
          <a:bodyPr/>
          <a:lstStyle/>
          <a:p>
            <a:r>
              <a:rPr lang="en-US" dirty="0"/>
              <a:t>What did you wait for?</a:t>
            </a:r>
          </a:p>
        </p:txBody>
      </p:sp>
      <p:pic>
        <p:nvPicPr>
          <p:cNvPr id="5" name="Picture 4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C52D929F-52E5-2148-EA98-B0385A11E0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1689100"/>
            <a:ext cx="5168900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72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8B526-1BA4-C4F8-A16D-89BF55D76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04275" cy="1325563"/>
          </a:xfrm>
        </p:spPr>
        <p:txBody>
          <a:bodyPr>
            <a:noAutofit/>
          </a:bodyPr>
          <a:lstStyle/>
          <a:p>
            <a:r>
              <a:rPr lang="en-US" sz="3000" dirty="0"/>
              <a:t>Today we’re going to talk about waiting.</a:t>
            </a:r>
            <a:br>
              <a:rPr lang="en-US" sz="3000" dirty="0"/>
            </a:br>
            <a:r>
              <a:rPr lang="en-US" sz="3000" dirty="0"/>
              <a:t>When I played the bells, we had to wait our turn and play at the right time, so the song sounded good. Like this:</a:t>
            </a:r>
          </a:p>
        </p:txBody>
      </p:sp>
      <p:pic>
        <p:nvPicPr>
          <p:cNvPr id="3" name="Online Media 2" title="Ensamble Campanas de Colores Edo. Vargas">
            <a:hlinkClick r:id="" action="ppaction://media"/>
            <a:extLst>
              <a:ext uri="{FF2B5EF4-FFF2-40B4-BE49-F238E27FC236}">
                <a16:creationId xmlns:a16="http://schemas.microsoft.com/office/drawing/2014/main" id="{016E8E4D-E5A5-9886-F274-DFD0D18CD1E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33134" y="1984075"/>
            <a:ext cx="7695069" cy="434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7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8B526-1BA4-C4F8-A16D-89BF55D76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08852" y="2860047"/>
            <a:ext cx="6430996" cy="1107716"/>
          </a:xfrm>
        </p:spPr>
        <p:txBody>
          <a:bodyPr>
            <a:normAutofit/>
          </a:bodyPr>
          <a:lstStyle/>
          <a:p>
            <a:r>
              <a:rPr lang="en-US" sz="2400" dirty="0"/>
              <a:t>On a piece of paper make these color circles:</a:t>
            </a:r>
            <a:br>
              <a:rPr lang="en-US" sz="2400" dirty="0"/>
            </a:br>
            <a:r>
              <a:rPr lang="en-US" sz="2400" dirty="0"/>
              <a:t>Pretend to play the bell at the right time.</a:t>
            </a:r>
          </a:p>
        </p:txBody>
      </p:sp>
      <p:pic>
        <p:nvPicPr>
          <p:cNvPr id="3" name="Online Media 2" title="Jingle Bells - Melody for Boomwhackers, Piano, Bells &amp; Solfege">
            <a:hlinkClick r:id="" action="ppaction://media"/>
            <a:extLst>
              <a:ext uri="{FF2B5EF4-FFF2-40B4-BE49-F238E27FC236}">
                <a16:creationId xmlns:a16="http://schemas.microsoft.com/office/drawing/2014/main" id="{F02BE726-8C94-95BC-D31F-94DE054D550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01174" y="1601159"/>
            <a:ext cx="8624295" cy="487272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C4D369F-D05D-A649-2538-13705CFA33B8}"/>
              </a:ext>
            </a:extLst>
          </p:cNvPr>
          <p:cNvSpPr/>
          <p:nvPr/>
        </p:nvSpPr>
        <p:spPr>
          <a:xfrm>
            <a:off x="3507003" y="384115"/>
            <a:ext cx="927100" cy="9271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5E2CBEA-C0CB-6578-A00B-ACC2A6E9B198}"/>
              </a:ext>
            </a:extLst>
          </p:cNvPr>
          <p:cNvSpPr/>
          <p:nvPr/>
        </p:nvSpPr>
        <p:spPr>
          <a:xfrm>
            <a:off x="4580994" y="384115"/>
            <a:ext cx="927100" cy="9271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1508D6-36D2-321E-EEFD-9662AE06D663}"/>
              </a:ext>
            </a:extLst>
          </p:cNvPr>
          <p:cNvSpPr/>
          <p:nvPr/>
        </p:nvSpPr>
        <p:spPr>
          <a:xfrm>
            <a:off x="5624988" y="384115"/>
            <a:ext cx="927100" cy="9271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099387-1A02-FD25-5D2D-2993329EF50E}"/>
              </a:ext>
            </a:extLst>
          </p:cNvPr>
          <p:cNvSpPr/>
          <p:nvPr/>
        </p:nvSpPr>
        <p:spPr>
          <a:xfrm>
            <a:off x="6739829" y="390465"/>
            <a:ext cx="927100" cy="9271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7251533-49CC-A4C8-9D17-4795229FEABF}"/>
              </a:ext>
            </a:extLst>
          </p:cNvPr>
          <p:cNvSpPr/>
          <p:nvPr/>
        </p:nvSpPr>
        <p:spPr>
          <a:xfrm>
            <a:off x="7822029" y="348412"/>
            <a:ext cx="927100" cy="927100"/>
          </a:xfrm>
          <a:prstGeom prst="ellipse">
            <a:avLst/>
          </a:prstGeom>
          <a:solidFill>
            <a:srgbClr val="008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0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FED58-28C4-7DBD-3D12-166E0D6D8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7" y="3322249"/>
            <a:ext cx="10515600" cy="2852737"/>
          </a:xfrm>
        </p:spPr>
        <p:txBody>
          <a:bodyPr/>
          <a:lstStyle/>
          <a:p>
            <a:r>
              <a:rPr lang="en-US" dirty="0"/>
              <a:t>Wait for the </a:t>
            </a:r>
            <a:r>
              <a:rPr lang="en-US" cap="small" dirty="0">
                <a:effectLst/>
              </a:rPr>
              <a:t>Lord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    be strong and take heart</a:t>
            </a:r>
            <a:br>
              <a:rPr lang="en-US" dirty="0"/>
            </a:br>
            <a:r>
              <a:rPr lang="en-US" dirty="0"/>
              <a:t>    and wait for the </a:t>
            </a:r>
            <a:r>
              <a:rPr lang="en-US" cap="small" dirty="0">
                <a:effectLst/>
              </a:rPr>
              <a:t>Lord</a:t>
            </a:r>
            <a:r>
              <a:rPr lang="en-US" dirty="0"/>
              <a:t>.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DD26A52-E262-4E32-1520-E5A9519F7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4" y="-100081"/>
            <a:ext cx="5791212" cy="426416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523A6-F34B-9E16-8A83-C650F617F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5991" y="1494819"/>
            <a:ext cx="2543117" cy="1500187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FIND IT</a:t>
            </a:r>
          </a:p>
          <a:p>
            <a:r>
              <a:rPr lang="en-US" dirty="0">
                <a:solidFill>
                  <a:srgbClr val="C00000"/>
                </a:solidFill>
              </a:rPr>
              <a:t>Psalms 27:14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96F792-B353-AE12-26FC-5B38FA80131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96839"/>
            <a:ext cx="1879606" cy="308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88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BDDA2-7D51-0589-9528-4C95C5730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Crown for David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1E1B2-60DA-8502-EA84-E33CB0240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0DA70A1F-D526-BB04-0C32-EAE0CA6BE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17897" y="246264"/>
            <a:ext cx="4774103" cy="636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64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2B0DEBAA-4307-9FE5-7CB8-AC5DBC4F3FC3}"/>
              </a:ext>
            </a:extLst>
          </p:cNvPr>
          <p:cNvSpPr/>
          <p:nvPr/>
        </p:nvSpPr>
        <p:spPr>
          <a:xfrm>
            <a:off x="2154550" y="4744098"/>
            <a:ext cx="3950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David waited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29F5621-FB74-91E3-0562-B2757CE4F2E5}"/>
              </a:ext>
            </a:extLst>
          </p:cNvPr>
          <p:cNvSpPr/>
          <p:nvPr/>
        </p:nvSpPr>
        <p:spPr>
          <a:xfrm>
            <a:off x="3147894" y="2858553"/>
            <a:ext cx="254960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NO</a:t>
            </a:r>
          </a:p>
          <a:p>
            <a:pPr algn="ctr"/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Not yet</a:t>
            </a:r>
            <a:endParaRPr lang="en-U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62CDCD4-D5C9-0696-548D-38E5B290AECD}"/>
              </a:ext>
            </a:extLst>
          </p:cNvPr>
          <p:cNvGrpSpPr/>
          <p:nvPr/>
        </p:nvGrpSpPr>
        <p:grpSpPr>
          <a:xfrm>
            <a:off x="1637312" y="1777696"/>
            <a:ext cx="4880641" cy="4401160"/>
            <a:chOff x="5284622" y="1772658"/>
            <a:chExt cx="4880641" cy="4401160"/>
          </a:xfrm>
        </p:grpSpPr>
        <p:sp>
          <p:nvSpPr>
            <p:cNvPr id="52" name="Teardrop 51">
              <a:extLst>
                <a:ext uri="{FF2B5EF4-FFF2-40B4-BE49-F238E27FC236}">
                  <a16:creationId xmlns:a16="http://schemas.microsoft.com/office/drawing/2014/main" id="{42876CC6-53D9-FCB8-06AD-59C2D420DE2B}"/>
                </a:ext>
              </a:extLst>
            </p:cNvPr>
            <p:cNvSpPr/>
            <p:nvPr/>
          </p:nvSpPr>
          <p:spPr>
            <a:xfrm>
              <a:off x="5740666" y="1772658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When Saul and Jonathan died in battle?</a:t>
              </a:r>
            </a:p>
          </p:txBody>
        </p:sp>
        <p:pic>
          <p:nvPicPr>
            <p:cNvPr id="55" name="Picture 5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F89C425-4D8E-3A8F-4D5F-F85174CC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4622" y="3180002"/>
              <a:ext cx="4545016" cy="2993816"/>
            </a:xfrm>
            <a:prstGeom prst="ellipse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034FB1B-C8B4-8C4A-707F-07711657F4B4}"/>
              </a:ext>
            </a:extLst>
          </p:cNvPr>
          <p:cNvGrpSpPr/>
          <p:nvPr/>
        </p:nvGrpSpPr>
        <p:grpSpPr>
          <a:xfrm>
            <a:off x="1565718" y="1566405"/>
            <a:ext cx="4814089" cy="4778829"/>
            <a:chOff x="6091273" y="1554035"/>
            <a:chExt cx="4814089" cy="4778829"/>
          </a:xfrm>
        </p:grpSpPr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76224021-1541-C005-FAE6-FBEC8FB9ABAC}"/>
                </a:ext>
              </a:extLst>
            </p:cNvPr>
            <p:cNvSpPr/>
            <p:nvPr/>
          </p:nvSpPr>
          <p:spPr>
            <a:xfrm>
              <a:off x="6480765" y="1554035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David could have killed Saul but didn’t.    1 Samuel 26</a:t>
              </a:r>
            </a:p>
          </p:txBody>
        </p:sp>
        <p:pic>
          <p:nvPicPr>
            <p:cNvPr id="48" name="Picture 4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8B38B6D-E495-7D95-90D5-F4B5A98D1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1273" y="2903864"/>
              <a:ext cx="4572000" cy="3429000"/>
            </a:xfrm>
            <a:prstGeom prst="ellipse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C778016-62FB-AC76-6F89-AB710DEBC707}"/>
              </a:ext>
            </a:extLst>
          </p:cNvPr>
          <p:cNvGrpSpPr/>
          <p:nvPr/>
        </p:nvGrpSpPr>
        <p:grpSpPr>
          <a:xfrm>
            <a:off x="1858468" y="1547340"/>
            <a:ext cx="4424597" cy="4919168"/>
            <a:chOff x="6722452" y="2004887"/>
            <a:chExt cx="4424597" cy="4919168"/>
          </a:xfrm>
        </p:grpSpPr>
        <p:sp>
          <p:nvSpPr>
            <p:cNvPr id="39" name="Teardrop 38">
              <a:extLst>
                <a:ext uri="{FF2B5EF4-FFF2-40B4-BE49-F238E27FC236}">
                  <a16:creationId xmlns:a16="http://schemas.microsoft.com/office/drawing/2014/main" id="{25164A2D-9738-CBB8-C277-ACD59B3B4305}"/>
                </a:ext>
              </a:extLst>
            </p:cNvPr>
            <p:cNvSpPr/>
            <p:nvPr/>
          </p:nvSpPr>
          <p:spPr>
            <a:xfrm>
              <a:off x="6722452" y="2004887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David could have killed Saul but didn’t.    1 Samuel 24</a:t>
              </a:r>
            </a:p>
          </p:txBody>
        </p:sp>
        <p:pic>
          <p:nvPicPr>
            <p:cNvPr id="42" name="Picture 41" descr="A picture containing rock, nature, stone, cave&#10;&#10;Description automatically generated">
              <a:extLst>
                <a:ext uri="{FF2B5EF4-FFF2-40B4-BE49-F238E27FC236}">
                  <a16:creationId xmlns:a16="http://schemas.microsoft.com/office/drawing/2014/main" id="{1C58DDA3-B471-0979-2514-00C74DCC4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0296" y="3240576"/>
              <a:ext cx="3270254" cy="3683479"/>
            </a:xfrm>
            <a:prstGeom prst="ellipse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ED46CF-C07D-1396-814C-0F87A6E26E18}"/>
              </a:ext>
            </a:extLst>
          </p:cNvPr>
          <p:cNvGrpSpPr/>
          <p:nvPr/>
        </p:nvGrpSpPr>
        <p:grpSpPr>
          <a:xfrm>
            <a:off x="1134109" y="1618287"/>
            <a:ext cx="5204015" cy="4756728"/>
            <a:chOff x="5247698" y="1949205"/>
            <a:chExt cx="5204015" cy="4756728"/>
          </a:xfrm>
        </p:grpSpPr>
        <p:sp>
          <p:nvSpPr>
            <p:cNvPr id="30" name="Teardrop 29">
              <a:extLst>
                <a:ext uri="{FF2B5EF4-FFF2-40B4-BE49-F238E27FC236}">
                  <a16:creationId xmlns:a16="http://schemas.microsoft.com/office/drawing/2014/main" id="{5D1682FE-7617-0A2C-8DB7-0C1033918A8E}"/>
                </a:ext>
              </a:extLst>
            </p:cNvPr>
            <p:cNvSpPr/>
            <p:nvPr/>
          </p:nvSpPr>
          <p:spPr>
            <a:xfrm>
              <a:off x="6027116" y="1949205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David was commander of army</a:t>
              </a:r>
            </a:p>
            <a:p>
              <a:pPr algn="ctr"/>
              <a:r>
                <a:rPr lang="en-US" dirty="0"/>
                <a:t>Saul grew jealous.</a:t>
              </a:r>
            </a:p>
          </p:txBody>
        </p:sp>
        <p:pic>
          <p:nvPicPr>
            <p:cNvPr id="33" name="Picture 32" descr="A picture containing text, music&#10;&#10;Description automatically generated">
              <a:extLst>
                <a:ext uri="{FF2B5EF4-FFF2-40B4-BE49-F238E27FC236}">
                  <a16:creationId xmlns:a16="http://schemas.microsoft.com/office/drawing/2014/main" id="{0739ECC8-526B-8538-3DC4-907CEE934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7698" y="3257753"/>
              <a:ext cx="4597573" cy="3448180"/>
            </a:xfrm>
            <a:prstGeom prst="ellipse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A4FFB2C-85DC-BCCD-49AB-2B4CE70EC588}"/>
              </a:ext>
            </a:extLst>
          </p:cNvPr>
          <p:cNvGrpSpPr/>
          <p:nvPr/>
        </p:nvGrpSpPr>
        <p:grpSpPr>
          <a:xfrm>
            <a:off x="1821019" y="1547340"/>
            <a:ext cx="4724364" cy="5401755"/>
            <a:chOff x="-102886" y="1759994"/>
            <a:chExt cx="4724364" cy="5401755"/>
          </a:xfrm>
        </p:grpSpPr>
        <p:sp>
          <p:nvSpPr>
            <p:cNvPr id="3" name="Teardrop 2">
              <a:extLst>
                <a:ext uri="{FF2B5EF4-FFF2-40B4-BE49-F238E27FC236}">
                  <a16:creationId xmlns:a16="http://schemas.microsoft.com/office/drawing/2014/main" id="{1C0ED866-D7B1-FA82-8D45-514A71F84276}"/>
                </a:ext>
              </a:extLst>
            </p:cNvPr>
            <p:cNvSpPr/>
            <p:nvPr/>
          </p:nvSpPr>
          <p:spPr>
            <a:xfrm>
              <a:off x="196881" y="1759994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Jonathan gave David his bow, sword, prince clothing and they pledged friendship.</a:t>
              </a:r>
            </a:p>
          </p:txBody>
        </p:sp>
        <p:pic>
          <p:nvPicPr>
            <p:cNvPr id="19" name="Picture 18" descr="A group of people in clothing&#10;&#10;Description automatically generated with low confidence">
              <a:extLst>
                <a:ext uri="{FF2B5EF4-FFF2-40B4-BE49-F238E27FC236}">
                  <a16:creationId xmlns:a16="http://schemas.microsoft.com/office/drawing/2014/main" id="{E891133D-0576-85B6-AF0B-A4A783741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2886" y="3346558"/>
              <a:ext cx="3815191" cy="3815191"/>
            </a:xfrm>
            <a:prstGeom prst="ellipse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F0AD35-1A97-63A9-BB8F-6D90EE2400BE}"/>
              </a:ext>
            </a:extLst>
          </p:cNvPr>
          <p:cNvGrpSpPr/>
          <p:nvPr/>
        </p:nvGrpSpPr>
        <p:grpSpPr>
          <a:xfrm>
            <a:off x="1917348" y="1487991"/>
            <a:ext cx="4614282" cy="4415355"/>
            <a:chOff x="6039872" y="1781334"/>
            <a:chExt cx="4614282" cy="4415355"/>
          </a:xfrm>
        </p:grpSpPr>
        <p:sp>
          <p:nvSpPr>
            <p:cNvPr id="24" name="Teardrop 23">
              <a:extLst>
                <a:ext uri="{FF2B5EF4-FFF2-40B4-BE49-F238E27FC236}">
                  <a16:creationId xmlns:a16="http://schemas.microsoft.com/office/drawing/2014/main" id="{65DB52FB-95D3-2DD3-BD2A-4531E640219C}"/>
                </a:ext>
              </a:extLst>
            </p:cNvPr>
            <p:cNvSpPr/>
            <p:nvPr/>
          </p:nvSpPr>
          <p:spPr>
            <a:xfrm>
              <a:off x="6229557" y="1781334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David played harp for Saul.</a:t>
              </a:r>
            </a:p>
          </p:txBody>
        </p:sp>
        <p:pic>
          <p:nvPicPr>
            <p:cNvPr id="27" name="Picture 2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5D549A4-166E-0405-4832-882BD9D6C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872" y="2910025"/>
              <a:ext cx="4382219" cy="3286664"/>
            </a:xfrm>
            <a:prstGeom prst="ellipse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F45327-DA15-D188-D06D-96E916DFD75E}"/>
              </a:ext>
            </a:extLst>
          </p:cNvPr>
          <p:cNvGrpSpPr/>
          <p:nvPr/>
        </p:nvGrpSpPr>
        <p:grpSpPr>
          <a:xfrm>
            <a:off x="2083290" y="1541993"/>
            <a:ext cx="4424597" cy="5086439"/>
            <a:chOff x="6664039" y="1456528"/>
            <a:chExt cx="4424597" cy="5086439"/>
          </a:xfrm>
        </p:grpSpPr>
        <p:sp>
          <p:nvSpPr>
            <p:cNvPr id="18" name="Teardrop 17">
              <a:extLst>
                <a:ext uri="{FF2B5EF4-FFF2-40B4-BE49-F238E27FC236}">
                  <a16:creationId xmlns:a16="http://schemas.microsoft.com/office/drawing/2014/main" id="{003C40E4-B7DB-A93B-27C2-D4203960A02E}"/>
                </a:ext>
              </a:extLst>
            </p:cNvPr>
            <p:cNvSpPr/>
            <p:nvPr/>
          </p:nvSpPr>
          <p:spPr>
            <a:xfrm>
              <a:off x="6664039" y="1456528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David killed Goliath.</a:t>
              </a:r>
            </a:p>
          </p:txBody>
        </p:sp>
        <p:pic>
          <p:nvPicPr>
            <p:cNvPr id="21" name="Picture 2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BDD2353-150A-3B56-757E-F1ABA5F8B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4968" y="2533446"/>
              <a:ext cx="3081536" cy="4009521"/>
            </a:xfrm>
            <a:prstGeom prst="ellipse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CE2293-CAD4-E30C-0701-736FA615983E}"/>
              </a:ext>
            </a:extLst>
          </p:cNvPr>
          <p:cNvGrpSpPr/>
          <p:nvPr/>
        </p:nvGrpSpPr>
        <p:grpSpPr>
          <a:xfrm>
            <a:off x="1492985" y="1487991"/>
            <a:ext cx="5059870" cy="5124193"/>
            <a:chOff x="1891624" y="1642077"/>
            <a:chExt cx="5059870" cy="5124193"/>
          </a:xfrm>
        </p:grpSpPr>
        <p:sp>
          <p:nvSpPr>
            <p:cNvPr id="15" name="Teardrop 14">
              <a:extLst>
                <a:ext uri="{FF2B5EF4-FFF2-40B4-BE49-F238E27FC236}">
                  <a16:creationId xmlns:a16="http://schemas.microsoft.com/office/drawing/2014/main" id="{5BA35036-B96E-D4A4-8362-1F5ABF86D1B4}"/>
                </a:ext>
              </a:extLst>
            </p:cNvPr>
            <p:cNvSpPr/>
            <p:nvPr/>
          </p:nvSpPr>
          <p:spPr>
            <a:xfrm>
              <a:off x="2526897" y="1642077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David was chosen to be king 		some day.</a:t>
              </a:r>
            </a:p>
          </p:txBody>
        </p:sp>
        <p:pic>
          <p:nvPicPr>
            <p:cNvPr id="16" name="Content Placeholder 12">
              <a:extLst>
                <a:ext uri="{FF2B5EF4-FFF2-40B4-BE49-F238E27FC236}">
                  <a16:creationId xmlns:a16="http://schemas.microsoft.com/office/drawing/2014/main" id="{51C48D25-9650-CCF1-0EF8-86AB30C2E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68" r="5568"/>
            <a:stretch/>
          </p:blipFill>
          <p:spPr>
            <a:xfrm>
              <a:off x="1891624" y="2799375"/>
              <a:ext cx="3899604" cy="3966895"/>
            </a:xfrm>
            <a:prstGeom prst="ellipse">
              <a:avLst/>
            </a:prstGeom>
          </p:spPr>
        </p:pic>
      </p:grpSp>
      <p:pic>
        <p:nvPicPr>
          <p:cNvPr id="4" name="Picture 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21389FE8-2912-966E-4B0C-4E151729BBD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69107"/>
            <a:ext cx="2257425" cy="2247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B828D2-0C70-DC85-189E-418DFCDA3F0A}"/>
              </a:ext>
            </a:extLst>
          </p:cNvPr>
          <p:cNvSpPr/>
          <p:nvPr/>
        </p:nvSpPr>
        <p:spPr>
          <a:xfrm rot="20452425">
            <a:off x="-77107" y="310371"/>
            <a:ext cx="29450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it time?</a:t>
            </a:r>
          </a:p>
        </p:txBody>
      </p:sp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A0883147-9EF5-6E76-DDB9-3925BAE44C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2686">
            <a:off x="9098956" y="4873880"/>
            <a:ext cx="2784428" cy="15495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4B1FFC-C90A-CE5A-F9CD-856899410D1E}"/>
              </a:ext>
            </a:extLst>
          </p:cNvPr>
          <p:cNvSpPr/>
          <p:nvPr/>
        </p:nvSpPr>
        <p:spPr>
          <a:xfrm rot="20452425">
            <a:off x="8244525" y="4844989"/>
            <a:ext cx="3332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be king?</a:t>
            </a:r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103034C4-B609-60A1-8842-A8F9648A68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18" y="-23233"/>
            <a:ext cx="4922817" cy="27288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0479022-03BA-3FF7-93FE-AA8A4F570930}"/>
              </a:ext>
            </a:extLst>
          </p:cNvPr>
          <p:cNvSpPr/>
          <p:nvPr/>
        </p:nvSpPr>
        <p:spPr>
          <a:xfrm>
            <a:off x="7730646" y="245728"/>
            <a:ext cx="345090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/>
                <a:solidFill>
                  <a:schemeClr val="accent4"/>
                </a:solidFill>
                <a:effectLst/>
              </a:rPr>
              <a:t>The story</a:t>
            </a:r>
          </a:p>
          <a:p>
            <a:pPr algn="ctr"/>
            <a:r>
              <a:rPr lang="en-US" sz="4400" b="1" dirty="0">
                <a:ln/>
                <a:solidFill>
                  <a:schemeClr val="accent4"/>
                </a:solidFill>
              </a:rPr>
              <a:t>Of David</a:t>
            </a:r>
            <a:endParaRPr lang="en-US" sz="4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E5782B-2ED6-F751-75BB-29562209E5F2}"/>
              </a:ext>
            </a:extLst>
          </p:cNvPr>
          <p:cNvGrpSpPr/>
          <p:nvPr/>
        </p:nvGrpSpPr>
        <p:grpSpPr>
          <a:xfrm>
            <a:off x="1538104" y="1488080"/>
            <a:ext cx="5009768" cy="5124193"/>
            <a:chOff x="1891624" y="1642077"/>
            <a:chExt cx="5009768" cy="5124193"/>
          </a:xfrm>
        </p:grpSpPr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660AEE35-953A-32E1-9A71-4ECD9BBA9AC8}"/>
                </a:ext>
              </a:extLst>
            </p:cNvPr>
            <p:cNvSpPr/>
            <p:nvPr/>
          </p:nvSpPr>
          <p:spPr>
            <a:xfrm>
              <a:off x="2476795" y="1642077"/>
              <a:ext cx="4424597" cy="436723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/>
                <a:t>David was a shepherd</a:t>
              </a:r>
            </a:p>
          </p:txBody>
        </p:sp>
        <p:pic>
          <p:nvPicPr>
            <p:cNvPr id="11" name="Content Placeholder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11976204-D8B7-5679-2FE8-C454A94FC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1624" y="2799375"/>
              <a:ext cx="3899604" cy="396689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824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2CCD9148-8A7A-2377-124C-941EC02417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367" y="2156605"/>
            <a:ext cx="9078594" cy="44839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F6FFF7-71F0-723F-975D-8CC43F56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219276" cy="965385"/>
          </a:xfrm>
        </p:spPr>
        <p:txBody>
          <a:bodyPr>
            <a:normAutofit fontScale="90000"/>
          </a:bodyPr>
          <a:lstStyle/>
          <a:p>
            <a:r>
              <a:rPr lang="en-US" dirty="0"/>
              <a:t>David waited for God.  He waited for the people to be ready.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1B290A-A1DE-AAD9-AED6-AB586260C1B2}"/>
              </a:ext>
            </a:extLst>
          </p:cNvPr>
          <p:cNvSpPr txBox="1"/>
          <p:nvPr/>
        </p:nvSpPr>
        <p:spPr>
          <a:xfrm>
            <a:off x="3324363" y="3208021"/>
            <a:ext cx="6854807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Wait for the </a:t>
            </a:r>
            <a:r>
              <a:rPr lang="en-US" sz="4000" cap="small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Lord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;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    be strong and take heart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    and wait for the </a:t>
            </a:r>
            <a:r>
              <a:rPr lang="en-US" sz="4000" cap="small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Lord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2744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ADEA1-9D05-6D35-16FD-16DCF4388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is Crowned King</a:t>
            </a:r>
          </a:p>
        </p:txBody>
      </p:sp>
      <p:pic>
        <p:nvPicPr>
          <p:cNvPr id="6" name="Content Placeholder 5" descr="A picture containing text, person, people&#10;&#10;Description automatically generated">
            <a:extLst>
              <a:ext uri="{FF2B5EF4-FFF2-40B4-BE49-F238E27FC236}">
                <a16:creationId xmlns:a16="http://schemas.microsoft.com/office/drawing/2014/main" id="{B9E6BDE6-EFFA-3E94-2D64-F7079F9FD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683" y="334809"/>
            <a:ext cx="5522528" cy="553417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914D4-6A95-7A63-D7F3-686CEB7A8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38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Saul and Jonathan died in a terrible war.</a:t>
            </a:r>
          </a:p>
          <a:p>
            <a:endParaRPr lang="en-US" dirty="0"/>
          </a:p>
          <a:p>
            <a:r>
              <a:rPr lang="en-US" dirty="0"/>
              <a:t>2 Samuel 5</a:t>
            </a:r>
          </a:p>
          <a:p>
            <a:endParaRPr lang="en-US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 All the tribes of Israel came to David at Hebron and said, “We are your own flesh and blood.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past, while Saul was king over us, you were the one who led Israel on their military campaigns. And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said to you, ‘You will shepherd my people Israel, and you will become their ruler.’”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all the elders of Israel had come to King David at Hebron, the king made a covenant with them at Hebron before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they anointed David king over Israel.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02BCA861-8068-EFE7-C330-A9C96E8EF51A}"/>
              </a:ext>
            </a:extLst>
          </p:cNvPr>
          <p:cNvSpPr/>
          <p:nvPr/>
        </p:nvSpPr>
        <p:spPr>
          <a:xfrm>
            <a:off x="2794001" y="457200"/>
            <a:ext cx="3657600" cy="749300"/>
          </a:xfrm>
          <a:prstGeom prst="wedgeRectCallout">
            <a:avLst>
              <a:gd name="adj1" fmla="val 77951"/>
              <a:gd name="adj2" fmla="val 40466"/>
            </a:avLst>
          </a:prstGeom>
          <a:gradFill flip="none" rotWithShape="1">
            <a:gsLst>
              <a:gs pos="0">
                <a:srgbClr val="CC00CC">
                  <a:tint val="66000"/>
                  <a:satMod val="160000"/>
                </a:srgbClr>
              </a:gs>
              <a:gs pos="50000">
                <a:srgbClr val="CC00CC">
                  <a:tint val="44500"/>
                  <a:satMod val="160000"/>
                </a:srgbClr>
              </a:gs>
              <a:gs pos="100000">
                <a:srgbClr val="CC00CC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 are one of our family.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God chose you to be king long ago.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5019E1E8-7F98-502D-DC5B-6858FEB9FA77}"/>
              </a:ext>
            </a:extLst>
          </p:cNvPr>
          <p:cNvSpPr/>
          <p:nvPr/>
        </p:nvSpPr>
        <p:spPr>
          <a:xfrm>
            <a:off x="4475354" y="2179791"/>
            <a:ext cx="1651000" cy="876300"/>
          </a:xfrm>
          <a:prstGeom prst="wedgeRectCallout">
            <a:avLst>
              <a:gd name="adj1" fmla="val 68623"/>
              <a:gd name="adj2" fmla="val -1866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 have led our army to win many wars.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D35BD9BC-6495-8DFD-8A78-95A6CC395111}"/>
              </a:ext>
            </a:extLst>
          </p:cNvPr>
          <p:cNvSpPr/>
          <p:nvPr/>
        </p:nvSpPr>
        <p:spPr>
          <a:xfrm>
            <a:off x="9753599" y="1100291"/>
            <a:ext cx="1752601" cy="749300"/>
          </a:xfrm>
          <a:prstGeom prst="wedgeRectCallout">
            <a:avLst>
              <a:gd name="adj1" fmla="val -73498"/>
              <a:gd name="adj2" fmla="val -1907"/>
            </a:avLst>
          </a:prstGeom>
          <a:gradFill flip="none" rotWithShape="1">
            <a:gsLst>
              <a:gs pos="0">
                <a:srgbClr val="CC00CC">
                  <a:tint val="66000"/>
                  <a:satMod val="160000"/>
                </a:srgbClr>
              </a:gs>
              <a:gs pos="50000">
                <a:srgbClr val="CC00CC">
                  <a:tint val="44500"/>
                  <a:satMod val="160000"/>
                </a:srgbClr>
              </a:gs>
              <a:gs pos="100000">
                <a:srgbClr val="CC00CC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 anoint you king over Israel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C51B7577-F8AD-80F8-54AB-788DC38A112E}"/>
              </a:ext>
            </a:extLst>
          </p:cNvPr>
          <p:cNvSpPr/>
          <p:nvPr/>
        </p:nvSpPr>
        <p:spPr>
          <a:xfrm>
            <a:off x="10337007" y="2057400"/>
            <a:ext cx="1828799" cy="1652511"/>
          </a:xfrm>
          <a:prstGeom prst="wedgeRectCallout">
            <a:avLst>
              <a:gd name="adj1" fmla="val -75521"/>
              <a:gd name="adj2" fmla="val -1871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 God’s help, as your king, 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will protect you.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will make fair judgements.</a:t>
            </a:r>
          </a:p>
        </p:txBody>
      </p:sp>
    </p:spTree>
    <p:extLst>
      <p:ext uri="{BB962C8B-B14F-4D97-AF65-F5344CB8AC3E}">
        <p14:creationId xmlns:p14="http://schemas.microsoft.com/office/powerpoint/2010/main" val="362634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704A346A-3C23-CBDB-1E9A-AD8E41EBCC25}"/>
              </a:ext>
            </a:extLst>
          </p:cNvPr>
          <p:cNvSpPr/>
          <p:nvPr/>
        </p:nvSpPr>
        <p:spPr>
          <a:xfrm>
            <a:off x="595052" y="5036904"/>
            <a:ext cx="2456075" cy="121230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678D-0C59-C9F9-74DC-21026E4EA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51" y="388521"/>
            <a:ext cx="10047748" cy="7815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Craft Time – Make a Crown </a:t>
            </a:r>
            <a:b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1800" dirty="0">
                <a:latin typeface="Aharoni" panose="02010803020104030203" pitchFamily="2" charset="-79"/>
                <a:cs typeface="Aharoni" panose="02010803020104030203" pitchFamily="2" charset="-79"/>
              </a:rPr>
              <a:t>(or purchase one or get one from Burger King)</a:t>
            </a:r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2AED0945-C2DA-F7A3-3D0E-5EC192DA4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0722">
            <a:off x="151022" y="374268"/>
            <a:ext cx="2213939" cy="1232057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07EB1B3A-4AE1-80A2-939A-DE61C3284263}"/>
              </a:ext>
            </a:extLst>
          </p:cNvPr>
          <p:cNvSpPr/>
          <p:nvPr/>
        </p:nvSpPr>
        <p:spPr>
          <a:xfrm>
            <a:off x="0" y="2821661"/>
            <a:ext cx="2456075" cy="121230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FB0D76FF-F496-277E-E5D3-B36AC3FEACC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5F9F8"/>
              </a:clrFrom>
              <a:clrTo>
                <a:srgbClr val="F5F9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9474">
            <a:off x="-227908" y="1903247"/>
            <a:ext cx="2971800" cy="1979962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3E13F223-0264-46DE-2B07-BD0070BFF5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9641">
            <a:off x="199049" y="4355838"/>
            <a:ext cx="2592237" cy="1727078"/>
          </a:xfrm>
          <a:prstGeom prst="rect">
            <a:avLst/>
          </a:prstGeom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284C96BD-B802-9A3F-4D21-9BCE0FBF88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26" y="1615049"/>
            <a:ext cx="3949381" cy="3510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2523ED-AFF7-3C51-5277-58F91A3D6307}"/>
              </a:ext>
            </a:extLst>
          </p:cNvPr>
          <p:cNvSpPr txBox="1"/>
          <p:nvPr/>
        </p:nvSpPr>
        <p:spPr>
          <a:xfrm>
            <a:off x="4916260" y="5259032"/>
            <a:ext cx="480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Crown template from AllBusinessTemplates.com</a:t>
            </a:r>
            <a:endParaRPr lang="en-US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B0E7B80E-5EF0-AE48-2D96-EC10EF4209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512" y="1598968"/>
            <a:ext cx="4539517" cy="351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09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C8A6B-5411-7908-BECA-4C09EBA3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87385" y="2766218"/>
            <a:ext cx="6260869" cy="1325563"/>
          </a:xfrm>
        </p:spPr>
        <p:txBody>
          <a:bodyPr/>
          <a:lstStyle/>
          <a:p>
            <a:r>
              <a:rPr lang="en-US" dirty="0"/>
              <a:t>Sing – Wait, Wait, wait</a:t>
            </a:r>
            <a:br>
              <a:rPr lang="en-US" dirty="0"/>
            </a:br>
            <a:r>
              <a:rPr lang="en-US" dirty="0" err="1"/>
              <a:t>Wait</a:t>
            </a:r>
            <a:r>
              <a:rPr lang="en-US" dirty="0"/>
              <a:t> on the Lord</a:t>
            </a:r>
          </a:p>
        </p:txBody>
      </p:sp>
      <p:pic>
        <p:nvPicPr>
          <p:cNvPr id="3" name="Online Media 2" title="We Must Wait">
            <a:hlinkClick r:id="" action="ppaction://media"/>
            <a:extLst>
              <a:ext uri="{FF2B5EF4-FFF2-40B4-BE49-F238E27FC236}">
                <a16:creationId xmlns:a16="http://schemas.microsoft.com/office/drawing/2014/main" id="{2BABAC86-C1E1-ACB0-DA98-E436422F1A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62513" y="655608"/>
            <a:ext cx="9160794" cy="517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4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169415-7BDB-33CD-34CC-46D35A0B94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6140">
            <a:off x="161278" y="66254"/>
            <a:ext cx="2023117" cy="2023117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704A346A-3C23-CBDB-1E9A-AD8E41EBCC25}"/>
              </a:ext>
            </a:extLst>
          </p:cNvPr>
          <p:cNvSpPr/>
          <p:nvPr/>
        </p:nvSpPr>
        <p:spPr>
          <a:xfrm>
            <a:off x="29953" y="4970749"/>
            <a:ext cx="2456075" cy="121230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678D-0C59-C9F9-74DC-21026E4EA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51" y="388521"/>
            <a:ext cx="8155887" cy="78156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Craft Time – Decorate a Crown and listen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7EB1B3A-4AE1-80A2-939A-DE61C3284263}"/>
              </a:ext>
            </a:extLst>
          </p:cNvPr>
          <p:cNvSpPr/>
          <p:nvPr/>
        </p:nvSpPr>
        <p:spPr>
          <a:xfrm>
            <a:off x="0" y="2821661"/>
            <a:ext cx="2456075" cy="121230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3E13F223-0264-46DE-2B07-BD0070BFF5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9641">
            <a:off x="139141" y="4262071"/>
            <a:ext cx="2592237" cy="1727078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FB0D76FF-F496-277E-E5D3-B36AC3FEAC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5F9F8"/>
              </a:clrFrom>
              <a:clrTo>
                <a:srgbClr val="F5F9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9474">
            <a:off x="-257863" y="1862013"/>
            <a:ext cx="2971800" cy="1979962"/>
          </a:xfrm>
          <a:prstGeom prst="rect">
            <a:avLst/>
          </a:prstGeom>
        </p:spPr>
      </p:pic>
      <p:pic>
        <p:nvPicPr>
          <p:cNvPr id="6" name="Online Media 5" title="🎤 Psalm 72:1-14,17-19 Song - Give the King Your Justice O God">
            <a:hlinkClick r:id="" action="ppaction://media"/>
            <a:extLst>
              <a:ext uri="{FF2B5EF4-FFF2-40B4-BE49-F238E27FC236}">
                <a16:creationId xmlns:a16="http://schemas.microsoft.com/office/drawing/2014/main" id="{313985A9-ADEA-9EFF-479E-D41990889F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870521" y="1885713"/>
            <a:ext cx="7604438" cy="4296508"/>
          </a:xfrm>
          <a:prstGeom prst="rect">
            <a:avLst/>
          </a:prstGeom>
        </p:spPr>
      </p:pic>
      <p:pic>
        <p:nvPicPr>
          <p:cNvPr id="9" name="Picture 8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F0CBE85F-5E98-1918-E0EE-F598873276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814" y="0"/>
            <a:ext cx="1511186" cy="18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169415-7BDB-33CD-34CC-46D35A0B94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6140">
            <a:off x="161278" y="66254"/>
            <a:ext cx="2023117" cy="2023117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704A346A-3C23-CBDB-1E9A-AD8E41EBCC25}"/>
              </a:ext>
            </a:extLst>
          </p:cNvPr>
          <p:cNvSpPr/>
          <p:nvPr/>
        </p:nvSpPr>
        <p:spPr>
          <a:xfrm>
            <a:off x="29953" y="4970749"/>
            <a:ext cx="2456075" cy="121230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D678D-0C59-C9F9-74DC-21026E4EA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651" y="388521"/>
            <a:ext cx="10047748" cy="7815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Craft Time – Decorate a Crown and listen to our story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7EB1B3A-4AE1-80A2-939A-DE61C3284263}"/>
              </a:ext>
            </a:extLst>
          </p:cNvPr>
          <p:cNvSpPr/>
          <p:nvPr/>
        </p:nvSpPr>
        <p:spPr>
          <a:xfrm>
            <a:off x="0" y="2821661"/>
            <a:ext cx="2456075" cy="121230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3E13F223-0264-46DE-2B07-BD0070BFF5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9641">
            <a:off x="139141" y="4262071"/>
            <a:ext cx="2592237" cy="1727078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FB0D76FF-F496-277E-E5D3-B36AC3FEAC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5F9F8"/>
              </a:clrFrom>
              <a:clrTo>
                <a:srgbClr val="F5F9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9474">
            <a:off x="-257863" y="1862013"/>
            <a:ext cx="2971800" cy="1979962"/>
          </a:xfrm>
          <a:prstGeom prst="rect">
            <a:avLst/>
          </a:prstGeom>
        </p:spPr>
      </p:pic>
      <p:pic>
        <p:nvPicPr>
          <p:cNvPr id="3" name="Online Media 2" title="Animated Bible Stories: David Becomes King - 2 Samuel 5 | Online Sunday School (Sharefaith.com)">
            <a:hlinkClick r:id="" action="ppaction://media"/>
            <a:extLst>
              <a:ext uri="{FF2B5EF4-FFF2-40B4-BE49-F238E27FC236}">
                <a16:creationId xmlns:a16="http://schemas.microsoft.com/office/drawing/2014/main" id="{026B1968-9621-810B-5E41-6466FFE4CE0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234468" y="1398738"/>
            <a:ext cx="8261711" cy="466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7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A291-A07D-0503-7DD4-87D145F9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King David</a:t>
            </a:r>
          </a:p>
        </p:txBody>
      </p:sp>
      <p:pic>
        <p:nvPicPr>
          <p:cNvPr id="6" name="Content Placeholder 5" descr="A person wearing a red robe and holding a glass of wine&#10;&#10;Description automatically generated with low confidence">
            <a:extLst>
              <a:ext uri="{FF2B5EF4-FFF2-40B4-BE49-F238E27FC236}">
                <a16:creationId xmlns:a16="http://schemas.microsoft.com/office/drawing/2014/main" id="{124CFA9D-0C43-6858-F785-11296E88D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8512"/>
            <a:ext cx="3640348" cy="548097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333AF-401F-DD55-60F2-E11DB6D4C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Samuel 5:4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David was thirty years old when he became king, and he reigned forty years.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Hebron he reigned over Judah seven years and six months, and in Jerusalem he reigned over all Israel and Judah thirty-three years.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97D40C-776B-BF52-8AA1-2D519365C404}"/>
              </a:ext>
            </a:extLst>
          </p:cNvPr>
          <p:cNvSpPr/>
          <p:nvPr/>
        </p:nvSpPr>
        <p:spPr>
          <a:xfrm>
            <a:off x="1313411" y="3963194"/>
            <a:ext cx="3241964" cy="2204850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         7 ½</a:t>
            </a:r>
          </a:p>
          <a:p>
            <a:pPr algn="ctr"/>
            <a:r>
              <a:rPr lang="en-US" sz="4000" u="sng" dirty="0"/>
              <a:t>+ 33</a:t>
            </a:r>
          </a:p>
          <a:p>
            <a:pPr algn="ctr"/>
            <a:endParaRPr lang="en-US" sz="4000" u="sng" dirty="0"/>
          </a:p>
        </p:txBody>
      </p:sp>
      <p:pic>
        <p:nvPicPr>
          <p:cNvPr id="9" name="Picture 8" descr="A person holding a sword&#10;&#10;Description automatically generated with low confidence">
            <a:extLst>
              <a:ext uri="{FF2B5EF4-FFF2-40B4-BE49-F238E27FC236}">
                <a16:creationId xmlns:a16="http://schemas.microsoft.com/office/drawing/2014/main" id="{6FBB7916-7DFE-D4B4-6463-AEB4189A9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3" y="5021059"/>
            <a:ext cx="2337116" cy="1834232"/>
          </a:xfrm>
          <a:prstGeom prst="rect">
            <a:avLst/>
          </a:prstGeom>
        </p:spPr>
      </p:pic>
      <p:pic>
        <p:nvPicPr>
          <p:cNvPr id="10" name="Picture 9" descr="Logo&#10;&#10;Description automatically generated with medium confidence">
            <a:extLst>
              <a:ext uri="{FF2B5EF4-FFF2-40B4-BE49-F238E27FC236}">
                <a16:creationId xmlns:a16="http://schemas.microsoft.com/office/drawing/2014/main" id="{DF0F544A-D4EF-1016-CDE3-988242367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0722">
            <a:off x="24705" y="230616"/>
            <a:ext cx="2213939" cy="12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37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A803-15CA-6959-4B86-2DD25EA8C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469775" cy="2268537"/>
          </a:xfrm>
          <a:solidFill>
            <a:schemeClr val="accent4">
              <a:alpha val="5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City for David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62EF0F-3616-505B-C34F-22AC76C027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6" b="22004"/>
          <a:stretch/>
        </p:blipFill>
        <p:spPr>
          <a:xfrm>
            <a:off x="0" y="-177472"/>
            <a:ext cx="5340350" cy="149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13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07D9-2EAB-9302-DE44-F11DACF3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457200"/>
            <a:ext cx="4403725" cy="1028700"/>
          </a:xfrm>
        </p:spPr>
        <p:txBody>
          <a:bodyPr/>
          <a:lstStyle/>
          <a:p>
            <a:r>
              <a:rPr lang="en-US" dirty="0"/>
              <a:t>Jerusalem – a Strong Fort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1CC61-A0C6-7871-F38D-CBF6F201D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4043" y="1841500"/>
            <a:ext cx="3932237" cy="38115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king and his men marched to Jerusalem to attack the Jebusites, who lived there. The Jebusites said to David, “You will not get in here; even the blind and the lame can ward you off.” They thought, “David cannot get in here.”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Nevertheless, David captured the fortress of Zion—which is the City of David.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13" name="Picture 12" descr="A picture containing outdoor, building, brick, stone&#10;&#10;Description automatically generated">
            <a:extLst>
              <a:ext uri="{FF2B5EF4-FFF2-40B4-BE49-F238E27FC236}">
                <a16:creationId xmlns:a16="http://schemas.microsoft.com/office/drawing/2014/main" id="{C0B74845-E105-54F0-A303-8EAFC2626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141" y="1485900"/>
            <a:ext cx="7142559" cy="47640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28A1F9-8302-32A1-10D2-B45EC8E100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43"/>
          <a:stretch/>
        </p:blipFill>
        <p:spPr>
          <a:xfrm>
            <a:off x="7924887" y="2832100"/>
            <a:ext cx="655066" cy="596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2B83A50-408B-9B67-9746-50ED64AA80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43"/>
          <a:stretch/>
        </p:blipFill>
        <p:spPr>
          <a:xfrm flipH="1">
            <a:off x="8521588" y="2832100"/>
            <a:ext cx="655066" cy="596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9EC0F02-8D12-E0CB-A18B-3D3048AF42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94"/>
          <a:stretch/>
        </p:blipFill>
        <p:spPr>
          <a:xfrm flipH="1">
            <a:off x="9575943" y="2832099"/>
            <a:ext cx="655066" cy="742373"/>
          </a:xfrm>
          <a:prstGeom prst="rect">
            <a:avLst/>
          </a:prstGeom>
        </p:spPr>
      </p:pic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5B0CF4D-219E-1640-A003-ECEC985C52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00"/>
          <a:stretch/>
        </p:blipFill>
        <p:spPr>
          <a:xfrm>
            <a:off x="3668698" y="4729957"/>
            <a:ext cx="1553470" cy="1670843"/>
          </a:xfrm>
          <a:prstGeom prst="rect">
            <a:avLst/>
          </a:prstGeom>
        </p:spPr>
      </p:pic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2F1DE8A7-46A8-64D7-DEED-6695F0114296}"/>
              </a:ext>
            </a:extLst>
          </p:cNvPr>
          <p:cNvSpPr/>
          <p:nvPr/>
        </p:nvSpPr>
        <p:spPr>
          <a:xfrm>
            <a:off x="7570587" y="1284287"/>
            <a:ext cx="2738836" cy="742373"/>
          </a:xfrm>
          <a:prstGeom prst="wedgeRectCallout">
            <a:avLst>
              <a:gd name="adj1" fmla="val -13414"/>
              <a:gd name="adj2" fmla="val 14461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 will not get in here!</a:t>
            </a:r>
          </a:p>
          <a:p>
            <a:pPr algn="ctr"/>
            <a:r>
              <a:rPr lang="en-US" dirty="0"/>
              <a:t>Our walls are strong!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1D037117-0BCB-BBB5-35BA-D877A1A14AC5}"/>
              </a:ext>
            </a:extLst>
          </p:cNvPr>
          <p:cNvSpPr/>
          <p:nvPr/>
        </p:nvSpPr>
        <p:spPr>
          <a:xfrm>
            <a:off x="8849121" y="3805813"/>
            <a:ext cx="2738836" cy="742373"/>
          </a:xfrm>
          <a:prstGeom prst="wedgeRectCallout">
            <a:avLst>
              <a:gd name="adj1" fmla="val 1888"/>
              <a:gd name="adj2" fmla="val -11199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Ha!  Even the lame and blind can ward you off!</a:t>
            </a: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B5E2D252-7AAE-D015-6C4C-EC558395D019}"/>
              </a:ext>
            </a:extLst>
          </p:cNvPr>
          <p:cNvSpPr/>
          <p:nvPr/>
        </p:nvSpPr>
        <p:spPr>
          <a:xfrm>
            <a:off x="1866900" y="4642643"/>
            <a:ext cx="2186780" cy="497685"/>
          </a:xfrm>
          <a:prstGeom prst="wedgeRectCallout">
            <a:avLst>
              <a:gd name="adj1" fmla="val 65120"/>
              <a:gd name="adj2" fmla="val -15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Come on men.</a:t>
            </a:r>
          </a:p>
          <a:p>
            <a:pPr algn="ctr"/>
            <a:r>
              <a:rPr lang="en-US" dirty="0"/>
              <a:t>I know a way in.</a:t>
            </a:r>
          </a:p>
        </p:txBody>
      </p:sp>
    </p:spTree>
    <p:extLst>
      <p:ext uri="{BB962C8B-B14F-4D97-AF65-F5344CB8AC3E}">
        <p14:creationId xmlns:p14="http://schemas.microsoft.com/office/powerpoint/2010/main" val="2084281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07D9-2EAB-9302-DE44-F11DACF3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088" y="495300"/>
            <a:ext cx="7186612" cy="1041400"/>
          </a:xfrm>
        </p:spPr>
        <p:txBody>
          <a:bodyPr/>
          <a:lstStyle/>
          <a:p>
            <a:r>
              <a:rPr lang="en-US" dirty="0"/>
              <a:t>David Conquers Jerusalem</a:t>
            </a:r>
            <a:br>
              <a:rPr lang="en-US" dirty="0"/>
            </a:br>
            <a:r>
              <a:rPr lang="en-US" dirty="0"/>
              <a:t>	by going up the water shaft!</a:t>
            </a:r>
          </a:p>
        </p:txBody>
      </p:sp>
      <p:pic>
        <p:nvPicPr>
          <p:cNvPr id="8" name="Picture 7" descr="A picture containing igloo, nature, hole&#10;&#10;Description automatically generated">
            <a:extLst>
              <a:ext uri="{FF2B5EF4-FFF2-40B4-BE49-F238E27FC236}">
                <a16:creationId xmlns:a16="http://schemas.microsoft.com/office/drawing/2014/main" id="{D7AEB140-E82D-B042-54F0-E3A69C575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89" y="1674984"/>
            <a:ext cx="5834399" cy="437579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1CC61-A0C6-7871-F38D-CBF6F201D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61685" y="1674984"/>
            <a:ext cx="2575909" cy="3811588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that day David had said, “Anyone who conquers the Jebusites will have to use the water shaft to reach those ‘lame and blind’ who are David’s enemies.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u="sng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See footnote a"/>
              </a:rPr>
              <a:t>a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That is why they say, “The ‘blind and lame’ will not enter the palace.”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60764DE5-D2CF-AF50-ECB0-6FA4B0C85E6A}"/>
              </a:ext>
            </a:extLst>
          </p:cNvPr>
          <p:cNvSpPr/>
          <p:nvPr/>
        </p:nvSpPr>
        <p:spPr>
          <a:xfrm rot="20716656">
            <a:off x="1171058" y="751881"/>
            <a:ext cx="1205345" cy="5548745"/>
          </a:xfrm>
          <a:prstGeom prst="ca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David knew a secret way into the city.</a:t>
            </a:r>
          </a:p>
          <a:p>
            <a:pPr algn="ctr"/>
            <a:r>
              <a:rPr lang="en-US" sz="1600" dirty="0"/>
              <a:t>He didn’t go up the steep road.</a:t>
            </a:r>
          </a:p>
          <a:p>
            <a:pPr algn="ctr"/>
            <a:r>
              <a:rPr lang="en-US" sz="1600" dirty="0"/>
              <a:t>He didn’t climb the steep walls or build ramparts.</a:t>
            </a:r>
          </a:p>
          <a:p>
            <a:pPr algn="ctr"/>
            <a:r>
              <a:rPr lang="en-US" sz="1600" dirty="0"/>
              <a:t>He went up a shaft that took water up to the city.</a:t>
            </a:r>
          </a:p>
          <a:p>
            <a:pPr algn="ctr"/>
            <a:endParaRPr lang="en-US" sz="1600" dirty="0"/>
          </a:p>
        </p:txBody>
      </p:sp>
      <p:sp>
        <p:nvSpPr>
          <p:cNvPr id="6" name="Flowchart: Sequential Access Storage 5">
            <a:extLst>
              <a:ext uri="{FF2B5EF4-FFF2-40B4-BE49-F238E27FC236}">
                <a16:creationId xmlns:a16="http://schemas.microsoft.com/office/drawing/2014/main" id="{CE74260A-7524-7444-0DF6-FBAC63912101}"/>
              </a:ext>
            </a:extLst>
          </p:cNvPr>
          <p:cNvSpPr/>
          <p:nvPr/>
        </p:nvSpPr>
        <p:spPr>
          <a:xfrm>
            <a:off x="3945471" y="4779990"/>
            <a:ext cx="4268635" cy="1413164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 IT</a:t>
            </a:r>
          </a:p>
          <a:p>
            <a:pPr algn="ctr"/>
            <a:r>
              <a:rPr lang="en-US" dirty="0"/>
              <a:t>Line up a bunch of chairs;</a:t>
            </a:r>
          </a:p>
          <a:p>
            <a:pPr algn="ctr"/>
            <a:r>
              <a:rPr lang="en-US" dirty="0"/>
              <a:t>Go under them like a tunnel.</a:t>
            </a:r>
          </a:p>
        </p:txBody>
      </p:sp>
    </p:spTree>
    <p:extLst>
      <p:ext uri="{BB962C8B-B14F-4D97-AF65-F5344CB8AC3E}">
        <p14:creationId xmlns:p14="http://schemas.microsoft.com/office/powerpoint/2010/main" val="216599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569A371E-723A-3E79-B9D8-4210D4C7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2ADF7E-6886-2328-0892-B596C1621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Who will go up the dangerous water shaft?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42DDB9F-B79F-69B3-661D-058B6C5E3C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00"/>
          <a:stretch/>
        </p:blipFill>
        <p:spPr>
          <a:xfrm flipH="1">
            <a:off x="8777451" y="4472247"/>
            <a:ext cx="942911" cy="10141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0B8527D-C21A-CDB7-BAA8-2DFF5ADF0099}"/>
              </a:ext>
            </a:extLst>
          </p:cNvPr>
          <p:cNvSpPr/>
          <p:nvPr/>
        </p:nvSpPr>
        <p:spPr>
          <a:xfrm>
            <a:off x="101600" y="4167447"/>
            <a:ext cx="3810000" cy="18446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Chronicles 11:6 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David had said, “Whoever leads the attack on the Jebusites will become commander-in-chief.” Joab son of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Zeruiah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went up first, and so he received the command.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9966130-B3C3-5932-7F47-99AB8E66DF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5316" y="5418712"/>
            <a:ext cx="1699473" cy="14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0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3 0.00601 L -0.0263 0.00601 C -0.03046 0.00509 -0.0345 0.00347 -0.03867 0.00347 C -0.04948 0.00347 -0.05299 0.00532 -0.06185 0.00833 C -0.06315 0.00995 -0.06445 0.01203 -0.06588 0.01319 C -0.06757 0.01458 -0.06953 0.01481 -0.07135 0.01574 C -0.07278 0.01643 -0.07408 0.01782 -0.07552 0.01805 C -0.08815 0.02037 -0.10091 0.02129 -0.11367 0.02291 C -0.11549 0.02384 -0.11718 0.02476 -0.11914 0.02546 C -0.12226 0.02638 -0.12552 0.02638 -0.12864 0.02777 C -0.13645 0.03148 -0.13164 0.03263 -0.13815 0.0375 C -0.13984 0.03888 -0.14179 0.03888 -0.14362 0.04004 C -0.14778 0.04213 -0.15156 0.04676 -0.15586 0.04722 L -0.1763 0.04953 C -0.18737 0.05601 -0.1845 0.05555 -0.20494 0.04722 C -0.20898 0.0456 -0.2125 0.04143 -0.21588 0.0375 C -0.21731 0.03588 -0.21836 0.03333 -0.22005 0.03263 C -0.22448 0.03078 -0.22903 0.03055 -0.23359 0.03032 C -0.25364 0.02893 -0.27369 0.0287 -0.29362 0.02777 C -0.29635 0.02615 -0.29908 0.0243 -0.30182 0.02291 C -0.30351 0.02222 -0.30937 0.0199 -0.31132 0.01805 C -0.32421 0.00671 -0.31302 0.01388 -0.32226 0.00833 C -0.32408 0.00601 -0.32565 0.00301 -0.32773 0.00115 C -0.33033 -0.00116 -0.33593 -0.00371 -0.33593 -0.00371 C -0.34869 -0.02061 -0.34414 -0.01181 -0.35091 -0.02801 C -0.3513 -0.03033 -0.35169 -0.03287 -0.35221 -0.03519 C -0.35299 -0.03774 -0.35442 -0.03982 -0.35494 -0.0426 C -0.35586 -0.0463 -0.35586 -0.05047 -0.35638 -0.05463 C -0.35586 -0.08056 -0.35573 -0.10625 -0.35494 -0.13218 C -0.35481 -0.13704 -0.35364 -0.1419 -0.35364 -0.14676 C -0.35364 -0.19283 -0.35416 -0.23889 -0.35494 -0.28496 C -0.35507 -0.28565 -0.3569 -0.31088 -0.35768 -0.31412 C -0.35859 -0.3176 -0.36067 -0.32037 -0.36185 -0.32362 C -0.36289 -0.32686 -0.36328 -0.33056 -0.36458 -0.33334 C -0.37461 -0.3551 -0.37174 -0.34537 -0.38229 -0.35996 C -0.38385 -0.36227 -0.38489 -0.36505 -0.38632 -0.36737 C -0.38763 -0.36922 -0.38906 -0.37061 -0.39049 -0.37223 C -0.39765 -0.38125 -0.39336 -0.37801 -0.4 -0.38195 C -0.4013 -0.38426 -0.40247 -0.38727 -0.40403 -0.38912 C -0.40533 -0.39051 -0.4069 -0.39051 -0.4082 -0.39167 C -0.41757 -0.4 -0.40638 -0.39375 -0.4177 -0.39885 C -0.41914 -0.40047 -0.42031 -0.40255 -0.42187 -0.40371 C -0.42356 -0.4051 -0.42539 -0.40579 -0.42721 -0.40602 C -0.43867 -0.40741 -0.45 -0.40764 -0.46132 -0.40857 C -0.47161 -0.41459 -0.45898 -0.40649 -0.46953 -0.41574 C -0.47083 -0.4169 -0.47226 -0.41737 -0.47369 -0.41829 C -0.47591 -0.41968 -0.47812 -0.42153 -0.48046 -0.42315 C -0.48671 -0.42732 -0.4832 -0.42431 -0.4914 -0.42801 C -0.4927 -0.42848 -0.49414 -0.42963 -0.49544 -0.43033 C -0.49687 -0.43287 -0.49791 -0.43588 -0.49961 -0.43774 C -0.50351 -0.44213 -0.50755 -0.44283 -0.51185 -0.44491 C -0.51315 -0.44561 -0.51445 -0.44723 -0.51588 -0.44746 C -0.54635 -0.44885 -0.57682 -0.44885 -0.60729 -0.44977 L -0.61953 -0.45695 C -0.62096 -0.45787 -0.62239 -0.45834 -0.62369 -0.45949 C -0.62539 -0.46112 -0.62734 -0.4625 -0.62903 -0.46436 C -0.63138 -0.46667 -0.63372 -0.46899 -0.63593 -0.47153 C -0.63776 -0.47385 -0.63932 -0.47709 -0.6414 -0.47894 C -0.64531 -0.48218 -0.64961 -0.48334 -0.65364 -0.48612 C -0.65586 -0.48774 -0.6582 -0.48936 -0.66041 -0.49098 C -0.66185 -0.4919 -0.66328 -0.49237 -0.66458 -0.49329 C -0.66692 -0.49561 -0.66914 -0.49815 -0.67135 -0.5007 C -0.67278 -0.50232 -0.67395 -0.50417 -0.67539 -0.50556 C -0.67669 -0.50672 -0.67812 -0.50718 -0.67955 -0.50787 C -0.68177 -0.51112 -0.68385 -0.51482 -0.68632 -0.5176 C -0.68789 -0.51922 -0.69479 -0.52176 -0.69596 -0.52246 C -0.69726 -0.52338 -0.70442 -0.52894 -0.70677 -0.52987 C -0.71002 -0.53079 -0.71315 -0.53149 -0.7164 -0.53218 C -0.71914 -0.5338 -0.72174 -0.53588 -0.72461 -0.53704 C -0.73112 -0.54005 -0.73945 -0.54237 -0.74635 -0.54422 C -0.76041 -0.55695 -0.74166 -0.54213 -0.77356 -0.54676 C -0.77786 -0.54746 -0.78164 -0.55162 -0.7858 -0.55394 C -0.78763 -0.55649 -0.78932 -0.55903 -0.79127 -0.56135 C -0.79257 -0.56297 -0.79427 -0.56389 -0.79531 -0.56621 C -0.79791 -0.57153 -0.79843 -0.57894 -0.79948 -0.58542 C -0.79895 -0.59514 -0.79948 -0.60533 -0.79804 -0.61459 C -0.79609 -0.62709 -0.79218 -0.62801 -0.78854 -0.63635 C -0.78645 -0.64098 -0.78541 -0.64676 -0.78307 -0.65093 C -0.76666 -0.6801 -0.7901 -0.63959 -0.77487 -0.6632 C -0.76224 -0.68264 -0.77422 -0.66875 -0.75989 -0.68496 C -0.75768 -0.6875 -0.74492 -0.70093 -0.74362 -0.70186 L -0.72721 -0.71389 C -0.71185 -0.71158 -0.71367 -0.71899 -0.7082 -0.69954 C -0.70703 -0.69537 -0.70612 -0.68635 -0.70546 -0.68241 C -0.70468 -0.67755 -0.70364 -0.67269 -0.70273 -0.66806 L -0.7013 -0.66065 " pathEditMode="relative" ptsTypes="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85431-45EB-E1C8-3363-BC52D2619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FED61-6A6D-1AE1-0BF4-DAE6377B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87385" y="2766218"/>
            <a:ext cx="6260869" cy="1325563"/>
          </a:xfrm>
        </p:spPr>
        <p:txBody>
          <a:bodyPr/>
          <a:lstStyle/>
          <a:p>
            <a:r>
              <a:rPr lang="en-US" dirty="0"/>
              <a:t>Sing – My God is So Great So Strong and So Mighty</a:t>
            </a:r>
          </a:p>
        </p:txBody>
      </p:sp>
      <p:pic>
        <p:nvPicPr>
          <p:cNvPr id="3" name="Online Media 2" title="My God is so big and so strong and so mighty song">
            <a:hlinkClick r:id="" action="ppaction://media"/>
            <a:extLst>
              <a:ext uri="{FF2B5EF4-FFF2-40B4-BE49-F238E27FC236}">
                <a16:creationId xmlns:a16="http://schemas.microsoft.com/office/drawing/2014/main" id="{770E0247-A4E2-05C8-74AE-001149C9F4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4167" y="714548"/>
            <a:ext cx="9608678" cy="542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1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9A7F8-38D4-1C31-FA6C-CEB61A002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8" y="355600"/>
            <a:ext cx="3932237" cy="1168400"/>
          </a:xfrm>
        </p:spPr>
        <p:txBody>
          <a:bodyPr/>
          <a:lstStyle/>
          <a:p>
            <a:r>
              <a:rPr lang="en-US" dirty="0"/>
              <a:t>David trusted and praised God!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30821-F9CA-981F-F47F-35DA1940F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424" y="987425"/>
            <a:ext cx="7305676" cy="4994275"/>
          </a:xfrm>
        </p:spPr>
        <p:txBody>
          <a:bodyPr numCol="2">
            <a:normAutofit fontScale="40000" lnSpcReduction="20000"/>
          </a:bodyPr>
          <a:lstStyle/>
          <a:p>
            <a:pPr marL="0" indent="0">
              <a:buNone/>
            </a:pPr>
            <a:r>
              <a:rPr lang="en-US" sz="5000" b="1" dirty="0"/>
              <a:t>I love you, </a:t>
            </a:r>
            <a:r>
              <a:rPr lang="en-US" sz="5000" b="1" cap="small" dirty="0">
                <a:effectLst/>
              </a:rPr>
              <a:t>Lord</a:t>
            </a:r>
            <a:r>
              <a:rPr lang="en-US" sz="5000" b="1" dirty="0"/>
              <a:t>, my strength.</a:t>
            </a:r>
          </a:p>
          <a:p>
            <a:pPr marL="0" indent="0">
              <a:buNone/>
            </a:pPr>
            <a:r>
              <a:rPr lang="en-US" sz="5000" b="1" baseline="30000" dirty="0"/>
              <a:t>2 </a:t>
            </a:r>
            <a:r>
              <a:rPr lang="en-US" sz="5000" b="1" dirty="0"/>
              <a:t>The </a:t>
            </a:r>
            <a:r>
              <a:rPr lang="en-US" sz="5000" b="1" cap="small" dirty="0">
                <a:effectLst/>
              </a:rPr>
              <a:t>Lord</a:t>
            </a:r>
            <a:r>
              <a:rPr lang="en-US" sz="5000" b="1" dirty="0"/>
              <a:t> is my rock, my fortress and my deliverer</a:t>
            </a:r>
            <a:r>
              <a:rPr lang="en-US" dirty="0"/>
              <a:t>;</a:t>
            </a:r>
            <a:br>
              <a:rPr lang="en-US" dirty="0"/>
            </a:br>
            <a:r>
              <a:rPr lang="en-US" sz="3500" dirty="0"/>
              <a:t>    my God is my rock, in whom I take refuge,</a:t>
            </a:r>
            <a:br>
              <a:rPr lang="en-US" sz="3500" dirty="0"/>
            </a:br>
            <a:r>
              <a:rPr lang="en-US" sz="3500" dirty="0"/>
              <a:t>    my shield</a:t>
            </a:r>
            <a:r>
              <a:rPr lang="en-US" sz="3500" baseline="30000" dirty="0"/>
              <a:t>[</a:t>
            </a:r>
            <a:r>
              <a:rPr lang="en-US" sz="3500" baseline="30000" dirty="0">
                <a:hlinkClick r:id="rId2" tooltip="See footnote b"/>
              </a:rPr>
              <a:t>b</a:t>
            </a:r>
            <a:r>
              <a:rPr lang="en-US" sz="3500" baseline="30000" dirty="0"/>
              <a:t>]</a:t>
            </a:r>
            <a:r>
              <a:rPr lang="en-US" sz="3500" dirty="0"/>
              <a:t> and the horn</a:t>
            </a:r>
            <a:r>
              <a:rPr lang="en-US" sz="3500" baseline="30000" dirty="0"/>
              <a:t>[</a:t>
            </a:r>
            <a:r>
              <a:rPr lang="en-US" sz="3500" baseline="30000" dirty="0">
                <a:hlinkClick r:id="rId3" tooltip="See footnote c"/>
              </a:rPr>
              <a:t>c</a:t>
            </a:r>
            <a:r>
              <a:rPr lang="en-US" sz="3500" baseline="30000" dirty="0"/>
              <a:t>]</a:t>
            </a:r>
            <a:r>
              <a:rPr lang="en-US" sz="3500" dirty="0"/>
              <a:t> of my salvation, my stronghold.</a:t>
            </a:r>
          </a:p>
          <a:p>
            <a:pPr marL="0" indent="0">
              <a:buNone/>
            </a:pPr>
            <a:r>
              <a:rPr lang="en-US" sz="3500" baseline="30000" dirty="0"/>
              <a:t>3 </a:t>
            </a:r>
            <a:r>
              <a:rPr lang="en-US" sz="3500" dirty="0"/>
              <a:t>I called to the </a:t>
            </a:r>
            <a:r>
              <a:rPr lang="en-US" sz="3500" cap="small" dirty="0">
                <a:effectLst/>
              </a:rPr>
              <a:t>Lord</a:t>
            </a:r>
            <a:r>
              <a:rPr lang="en-US" sz="3500" dirty="0"/>
              <a:t>, who is worthy of praise,</a:t>
            </a:r>
            <a:br>
              <a:rPr lang="en-US" sz="3500" dirty="0"/>
            </a:br>
            <a:r>
              <a:rPr lang="en-US" sz="3500" dirty="0"/>
              <a:t>    and I have been saved from my enemies….</a:t>
            </a:r>
          </a:p>
          <a:p>
            <a:pPr marL="0" indent="0">
              <a:buNone/>
            </a:pPr>
            <a:r>
              <a:rPr lang="en-US" sz="3500" baseline="30000" dirty="0"/>
              <a:t>16 </a:t>
            </a:r>
            <a:r>
              <a:rPr lang="en-US" sz="3500" dirty="0"/>
              <a:t>He reached down from on high and took hold of me;</a:t>
            </a:r>
            <a:br>
              <a:rPr lang="en-US" sz="3500" dirty="0"/>
            </a:br>
            <a:r>
              <a:rPr lang="en-US" sz="3500" dirty="0"/>
              <a:t>    he drew me out of deep waters.</a:t>
            </a:r>
            <a:br>
              <a:rPr lang="en-US" sz="3500" dirty="0"/>
            </a:br>
            <a:r>
              <a:rPr lang="en-US" sz="3500" baseline="30000" dirty="0"/>
              <a:t>17 </a:t>
            </a:r>
            <a:r>
              <a:rPr lang="en-US" sz="3500" dirty="0"/>
              <a:t>He rescued me from my powerful enemy,</a:t>
            </a:r>
            <a:br>
              <a:rPr lang="en-US" sz="3500" dirty="0"/>
            </a:br>
            <a:r>
              <a:rPr lang="en-US" sz="3500" dirty="0"/>
              <a:t>    from my foes, who were too strong for me….</a:t>
            </a:r>
          </a:p>
          <a:p>
            <a:pPr marL="0" indent="0">
              <a:buNone/>
            </a:pPr>
            <a:r>
              <a:rPr lang="en-US" sz="3500" baseline="30000" dirty="0"/>
              <a:t>28 </a:t>
            </a:r>
            <a:r>
              <a:rPr lang="en-US" sz="3500" dirty="0"/>
              <a:t>You, </a:t>
            </a:r>
            <a:r>
              <a:rPr lang="en-US" sz="3500" cap="small" dirty="0">
                <a:effectLst/>
              </a:rPr>
              <a:t>Lord</a:t>
            </a:r>
            <a:r>
              <a:rPr lang="en-US" sz="3500" dirty="0"/>
              <a:t>, keep my lamp burning;</a:t>
            </a:r>
            <a:br>
              <a:rPr lang="en-US" sz="3500" dirty="0"/>
            </a:br>
            <a:r>
              <a:rPr lang="en-US" sz="3500" dirty="0"/>
              <a:t>    my God turns my darkness into light.</a:t>
            </a:r>
            <a:br>
              <a:rPr lang="en-US" sz="3500" dirty="0"/>
            </a:br>
            <a:r>
              <a:rPr lang="en-US" sz="3500" baseline="30000" dirty="0"/>
              <a:t>29 </a:t>
            </a:r>
            <a:r>
              <a:rPr lang="en-US" sz="3500" dirty="0"/>
              <a:t>With your help I can advance against a troop</a:t>
            </a:r>
            <a:r>
              <a:rPr lang="en-US" sz="3500" baseline="30000" dirty="0"/>
              <a:t>[</a:t>
            </a:r>
            <a:r>
              <a:rPr lang="en-US" sz="3500" baseline="30000" dirty="0">
                <a:hlinkClick r:id="rId4" tooltip="See footnote e"/>
              </a:rPr>
              <a:t>e</a:t>
            </a:r>
            <a:r>
              <a:rPr lang="en-US" sz="3500" baseline="30000" dirty="0"/>
              <a:t>]</a:t>
            </a:r>
            <a:r>
              <a:rPr lang="en-US" sz="3500" dirty="0"/>
              <a:t>;</a:t>
            </a:r>
            <a:br>
              <a:rPr lang="en-US" sz="3500" dirty="0"/>
            </a:br>
            <a:r>
              <a:rPr lang="en-US" sz="3500" dirty="0"/>
              <a:t>    with my God I can scale a wall.</a:t>
            </a:r>
          </a:p>
          <a:p>
            <a:pPr marL="0" indent="0">
              <a:buNone/>
            </a:pPr>
            <a:r>
              <a:rPr lang="en-US" sz="3500" baseline="30000" dirty="0"/>
              <a:t>30 </a:t>
            </a:r>
            <a:r>
              <a:rPr lang="en-US" sz="3500" dirty="0"/>
              <a:t>As for God, his way is perfect:</a:t>
            </a:r>
            <a:br>
              <a:rPr lang="en-US" sz="3500" dirty="0"/>
            </a:br>
            <a:r>
              <a:rPr lang="en-US" sz="3500" dirty="0"/>
              <a:t>    The </a:t>
            </a:r>
            <a:r>
              <a:rPr lang="en-US" sz="3500" cap="small" dirty="0">
                <a:effectLst/>
              </a:rPr>
              <a:t>Lord</a:t>
            </a:r>
            <a:r>
              <a:rPr lang="en-US" sz="3500" dirty="0"/>
              <a:t>’s word is flawless;</a:t>
            </a:r>
            <a:br>
              <a:rPr lang="en-US" sz="3500" dirty="0"/>
            </a:br>
            <a:r>
              <a:rPr lang="en-US" sz="3500" dirty="0"/>
              <a:t>    he shields all who take refuge in him.</a:t>
            </a:r>
            <a:br>
              <a:rPr lang="en-US" sz="3500" dirty="0"/>
            </a:br>
            <a:r>
              <a:rPr lang="en-US" sz="3500" baseline="30000" dirty="0"/>
              <a:t>31 </a:t>
            </a:r>
            <a:r>
              <a:rPr lang="en-US" sz="3500" dirty="0"/>
              <a:t>For who is God besides the </a:t>
            </a:r>
            <a:r>
              <a:rPr lang="en-US" sz="3500" cap="small" dirty="0">
                <a:effectLst/>
              </a:rPr>
              <a:t>Lord</a:t>
            </a:r>
            <a:r>
              <a:rPr lang="en-US" sz="3500" dirty="0"/>
              <a:t>?</a:t>
            </a:r>
            <a:br>
              <a:rPr lang="en-US" sz="3500" dirty="0"/>
            </a:br>
            <a:r>
              <a:rPr lang="en-US" sz="3500" dirty="0"/>
              <a:t>    And who is the Rock except our God?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br>
              <a:rPr lang="en-US" dirty="0"/>
            </a:br>
            <a:r>
              <a:rPr lang="en-US" baseline="30000" dirty="0"/>
              <a:t>32</a:t>
            </a:r>
            <a:r>
              <a:rPr lang="en-US" sz="5100" baseline="30000" dirty="0"/>
              <a:t> </a:t>
            </a:r>
            <a:r>
              <a:rPr lang="en-US" sz="5100" b="1" dirty="0"/>
              <a:t>It is God who arms me with   strength</a:t>
            </a:r>
            <a:br>
              <a:rPr lang="en-US" dirty="0"/>
            </a:br>
            <a:r>
              <a:rPr lang="en-US" dirty="0"/>
              <a:t> </a:t>
            </a:r>
            <a:r>
              <a:rPr lang="en-US" sz="3500" dirty="0"/>
              <a:t>   and keeps my way secure.</a:t>
            </a:r>
            <a:br>
              <a:rPr lang="en-US" sz="3500" dirty="0"/>
            </a:br>
            <a:r>
              <a:rPr lang="en-US" sz="3500" baseline="30000" dirty="0"/>
              <a:t>33 </a:t>
            </a:r>
            <a:r>
              <a:rPr lang="en-US" sz="3500" dirty="0"/>
              <a:t>He makes my feet like the feet of a deer;</a:t>
            </a:r>
            <a:br>
              <a:rPr lang="en-US" sz="3500" dirty="0"/>
            </a:br>
            <a:r>
              <a:rPr lang="en-US" sz="3500" dirty="0"/>
              <a:t>    he causes me to stand on the heights.</a:t>
            </a:r>
            <a:br>
              <a:rPr lang="en-US" sz="3500" dirty="0"/>
            </a:br>
            <a:r>
              <a:rPr lang="en-US" sz="3500" baseline="30000" dirty="0"/>
              <a:t>34 </a:t>
            </a:r>
            <a:r>
              <a:rPr lang="en-US" sz="3500" dirty="0"/>
              <a:t>He trains my hands for battle;</a:t>
            </a:r>
            <a:br>
              <a:rPr lang="en-US" sz="3500" dirty="0"/>
            </a:br>
            <a:r>
              <a:rPr lang="en-US" sz="3500" dirty="0"/>
              <a:t>    my arms can bend a bow of bronze.</a:t>
            </a:r>
            <a:br>
              <a:rPr lang="en-US" sz="3500" dirty="0"/>
            </a:br>
            <a:r>
              <a:rPr lang="en-US" sz="3500" baseline="30000" dirty="0"/>
              <a:t>35 </a:t>
            </a:r>
            <a:r>
              <a:rPr lang="en-US" sz="3500" dirty="0"/>
              <a:t>You make your saving help my shield,</a:t>
            </a:r>
            <a:br>
              <a:rPr lang="en-US" sz="3500" dirty="0"/>
            </a:br>
            <a:r>
              <a:rPr lang="en-US" sz="3500" dirty="0"/>
              <a:t>    and your right hand sustains me;…</a:t>
            </a:r>
          </a:p>
          <a:p>
            <a:pPr marL="0" indent="0">
              <a:buNone/>
            </a:pPr>
            <a:r>
              <a:rPr lang="en-US" sz="3500" baseline="30000" dirty="0"/>
              <a:t>46 </a:t>
            </a:r>
            <a:r>
              <a:rPr lang="en-US" sz="3500" dirty="0"/>
              <a:t>The </a:t>
            </a:r>
            <a:r>
              <a:rPr lang="en-US" sz="3500" cap="small" dirty="0">
                <a:effectLst/>
              </a:rPr>
              <a:t>Lord</a:t>
            </a:r>
            <a:r>
              <a:rPr lang="en-US" sz="3500" dirty="0"/>
              <a:t> lives! Praise be to my Rock!</a:t>
            </a:r>
            <a:br>
              <a:rPr lang="en-US" sz="3500" dirty="0"/>
            </a:br>
            <a:r>
              <a:rPr lang="en-US" sz="3500" dirty="0"/>
              <a:t>    Exalted be God my Savior!</a:t>
            </a:r>
            <a:br>
              <a:rPr lang="en-US" sz="3500" dirty="0"/>
            </a:br>
            <a:r>
              <a:rPr lang="en-US" sz="3500" baseline="30000" dirty="0"/>
              <a:t>47 </a:t>
            </a:r>
            <a:r>
              <a:rPr lang="en-US" sz="3500" dirty="0"/>
              <a:t>He is the God who avenges me,</a:t>
            </a:r>
            <a:br>
              <a:rPr lang="en-US" sz="3500" dirty="0"/>
            </a:br>
            <a:r>
              <a:rPr lang="en-US" sz="3500" dirty="0"/>
              <a:t>    who subdues nations under me,</a:t>
            </a:r>
            <a:br>
              <a:rPr lang="en-US" sz="3500" dirty="0"/>
            </a:br>
            <a:r>
              <a:rPr lang="en-US" sz="3500" baseline="30000" dirty="0"/>
              <a:t>48 </a:t>
            </a:r>
            <a:r>
              <a:rPr lang="en-US" sz="3500" dirty="0"/>
              <a:t>    who saves me from my enemies.</a:t>
            </a:r>
            <a:br>
              <a:rPr lang="en-US" sz="3500" dirty="0"/>
            </a:br>
            <a:r>
              <a:rPr lang="en-US" sz="3500" dirty="0"/>
              <a:t>You exalted me above my foes;</a:t>
            </a:r>
            <a:br>
              <a:rPr lang="en-US" sz="3500" dirty="0"/>
            </a:br>
            <a:r>
              <a:rPr lang="en-US" sz="3500" dirty="0"/>
              <a:t>    from a violent man you rescued me.</a:t>
            </a:r>
            <a:br>
              <a:rPr lang="en-US" sz="3500" dirty="0"/>
            </a:br>
            <a:r>
              <a:rPr lang="en-US" sz="3500" baseline="30000" dirty="0"/>
              <a:t>49 </a:t>
            </a:r>
            <a:r>
              <a:rPr lang="en-US" sz="3500" dirty="0"/>
              <a:t>Therefore I will praise you, </a:t>
            </a:r>
            <a:r>
              <a:rPr lang="en-US" sz="3500" cap="small" dirty="0">
                <a:effectLst/>
              </a:rPr>
              <a:t>Lord</a:t>
            </a:r>
            <a:r>
              <a:rPr lang="en-US" sz="3500" dirty="0"/>
              <a:t>, among the nations;</a:t>
            </a:r>
            <a:br>
              <a:rPr lang="en-US" sz="3500" dirty="0"/>
            </a:br>
            <a:r>
              <a:rPr lang="en-US" sz="3500" dirty="0"/>
              <a:t>    I will sing the praises of your name.</a:t>
            </a:r>
          </a:p>
          <a:p>
            <a:pPr marL="0" indent="0">
              <a:buNone/>
            </a:pPr>
            <a:r>
              <a:rPr lang="en-US" sz="3500" baseline="30000" dirty="0"/>
              <a:t>50 </a:t>
            </a:r>
            <a:r>
              <a:rPr lang="en-US" sz="3500" dirty="0"/>
              <a:t>He gives his king great victories;</a:t>
            </a:r>
            <a:br>
              <a:rPr lang="en-US" sz="3500" dirty="0"/>
            </a:br>
            <a:r>
              <a:rPr lang="en-US" sz="3500" dirty="0"/>
              <a:t>    he shows unfailing love to his anointed,</a:t>
            </a:r>
            <a:br>
              <a:rPr lang="en-US" sz="3500" dirty="0"/>
            </a:br>
            <a:r>
              <a:rPr lang="en-US" sz="3500" dirty="0"/>
              <a:t>    to David and to his descendants forever.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CC164-F3EB-D95F-8081-EE3A85E20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9768" y="1727199"/>
            <a:ext cx="3932237" cy="1697038"/>
          </a:xfrm>
        </p:spPr>
        <p:txBody>
          <a:bodyPr/>
          <a:lstStyle/>
          <a:p>
            <a:r>
              <a:rPr lang="en-US" sz="2400" dirty="0"/>
              <a:t>Let’s read what David wrote in </a:t>
            </a:r>
            <a:r>
              <a:rPr lang="en-US" sz="2400" b="1" dirty="0"/>
              <a:t>Psalms 18:28-35</a:t>
            </a:r>
          </a:p>
          <a:p>
            <a:r>
              <a:rPr lang="en-US" sz="2400" dirty="0"/>
              <a:t>and</a:t>
            </a:r>
            <a:r>
              <a:rPr lang="en-US" sz="2400" b="1" dirty="0"/>
              <a:t> Psalms 18:46-48</a:t>
            </a:r>
          </a:p>
        </p:txBody>
      </p:sp>
      <p:pic>
        <p:nvPicPr>
          <p:cNvPr id="7" name="Picture 6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D6EE4C38-B7CA-F7DE-5F33-3C7CCCBDEA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49" y="2794000"/>
            <a:ext cx="2958551" cy="3944735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BB82D293-FF42-62C4-ED9A-A221A451D7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3"/>
          <a:stretch/>
        </p:blipFill>
        <p:spPr>
          <a:xfrm flipH="1">
            <a:off x="10961715" y="0"/>
            <a:ext cx="1230285" cy="211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2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E6454-6B02-C438-B9BD-38CB0CEE3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79500"/>
          </a:xfrm>
        </p:spPr>
        <p:txBody>
          <a:bodyPr/>
          <a:lstStyle/>
          <a:p>
            <a:r>
              <a:rPr lang="en-US" dirty="0"/>
              <a:t>David Built a Palace</a:t>
            </a:r>
          </a:p>
        </p:txBody>
      </p:sp>
      <p:pic>
        <p:nvPicPr>
          <p:cNvPr id="7" name="Content Placeholder 6" descr="A picture containing sky, outdoor, building, day&#10;&#10;Description automatically generated">
            <a:extLst>
              <a:ext uri="{FF2B5EF4-FFF2-40B4-BE49-F238E27FC236}">
                <a16:creationId xmlns:a16="http://schemas.microsoft.com/office/drawing/2014/main" id="{9B15BDC6-DF9D-A4C0-BFFC-545C53D95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095" y="685403"/>
            <a:ext cx="6549105" cy="491182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C2FB0-814C-6A9D-2CBC-81FA8313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17700"/>
            <a:ext cx="3932237" cy="3811588"/>
          </a:xfrm>
        </p:spPr>
        <p:txBody>
          <a:bodyPr>
            <a:normAutofit fontScale="92500"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2 Samuel 5: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David then took up residence in the fortress and called it the City of David. He built up the area around it, from the terraces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u="sng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See footnote b"/>
              </a:rPr>
              <a:t>b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inward.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he became more and more powerful, because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God Almighty was with him.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Hiram king of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sent envoys to David, along with cedar logs and carpenters and stonemasons, and they built a palace for David.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David knew that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had established him as king over Israel and had exalted his kingdom for the sake of his people Israel.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Flowchart: Sequential Access Storage 4">
            <a:extLst>
              <a:ext uri="{FF2B5EF4-FFF2-40B4-BE49-F238E27FC236}">
                <a16:creationId xmlns:a16="http://schemas.microsoft.com/office/drawing/2014/main" id="{BF08CB62-7A6F-EAAB-CD41-309EDCA45DC3}"/>
              </a:ext>
            </a:extLst>
          </p:cNvPr>
          <p:cNvSpPr/>
          <p:nvPr/>
        </p:nvSpPr>
        <p:spPr>
          <a:xfrm>
            <a:off x="4336401" y="5098256"/>
            <a:ext cx="2625508" cy="16002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 IT</a:t>
            </a:r>
          </a:p>
          <a:p>
            <a:pPr algn="ctr"/>
            <a:r>
              <a:rPr lang="en-US" dirty="0"/>
              <a:t>Build a palace</a:t>
            </a:r>
          </a:p>
          <a:p>
            <a:pPr algn="ctr"/>
            <a:r>
              <a:rPr lang="en-US" dirty="0"/>
              <a:t>Or draw a picture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ADAC78BB-F5C2-F03F-2959-4DEC9544BD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79945" y="4332738"/>
            <a:ext cx="2176801" cy="19313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46CAB7-712D-B87D-B0FC-26F4F54B1D78}"/>
              </a:ext>
            </a:extLst>
          </p:cNvPr>
          <p:cNvSpPr txBox="1"/>
          <p:nvPr/>
        </p:nvSpPr>
        <p:spPr>
          <a:xfrm>
            <a:off x="7506754" y="6264057"/>
            <a:ext cx="39869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5"/>
              </a:rPr>
              <a:t>Optional craft B</a:t>
            </a:r>
          </a:p>
          <a:p>
            <a:r>
              <a:rPr lang="en-US" sz="1400" dirty="0">
                <a:hlinkClick r:id="rId5"/>
              </a:rPr>
              <a:t>https://dyethrive.com/paper-craft-castle-model/</a:t>
            </a:r>
            <a:r>
              <a:rPr lang="en-US" sz="14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989A99-2DCF-FFE4-03CC-3126E4D661FC}"/>
              </a:ext>
            </a:extLst>
          </p:cNvPr>
          <p:cNvSpPr txBox="1"/>
          <p:nvPr/>
        </p:nvSpPr>
        <p:spPr>
          <a:xfrm>
            <a:off x="346979" y="6264057"/>
            <a:ext cx="6094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6"/>
              </a:rPr>
              <a:t>Optional Craft A</a:t>
            </a:r>
          </a:p>
          <a:p>
            <a:r>
              <a:rPr lang="en-US" sz="1400" dirty="0">
                <a:hlinkClick r:id="rId6"/>
              </a:rPr>
              <a:t>https://www.mommymadethat.com/build-a-castle-craft/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320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C8A6B-5411-7908-BECA-4C09EBA3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87385" y="2766218"/>
            <a:ext cx="6260869" cy="1325563"/>
          </a:xfrm>
        </p:spPr>
        <p:txBody>
          <a:bodyPr/>
          <a:lstStyle/>
          <a:p>
            <a:r>
              <a:rPr lang="en-US" dirty="0"/>
              <a:t>Sing – </a:t>
            </a:r>
            <a:br>
              <a:rPr lang="en-US" dirty="0"/>
            </a:br>
            <a:r>
              <a:rPr lang="en-US" dirty="0"/>
              <a:t>There’s a Flag Flying High</a:t>
            </a:r>
          </a:p>
        </p:txBody>
      </p:sp>
      <p:pic>
        <p:nvPicPr>
          <p:cNvPr id="4" name="Online Media 3" title="Flag Flying High">
            <a:hlinkClick r:id="" action="ppaction://media"/>
            <a:extLst>
              <a:ext uri="{FF2B5EF4-FFF2-40B4-BE49-F238E27FC236}">
                <a16:creationId xmlns:a16="http://schemas.microsoft.com/office/drawing/2014/main" id="{C1E3D25A-5CE8-7100-9515-F17C58048F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04141" y="735106"/>
            <a:ext cx="7392894" cy="554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6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C8A6B-5411-7908-BECA-4C09EBA3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87385" y="2766218"/>
            <a:ext cx="6260869" cy="1325563"/>
          </a:xfrm>
        </p:spPr>
        <p:txBody>
          <a:bodyPr/>
          <a:lstStyle/>
          <a:p>
            <a:r>
              <a:rPr lang="en-US" dirty="0"/>
              <a:t>Sing – The Lord is my Strength and my Shield</a:t>
            </a:r>
          </a:p>
        </p:txBody>
      </p:sp>
      <p:pic>
        <p:nvPicPr>
          <p:cNvPr id="4" name="Online Media 3" title="03 Strength and Shield MOTIONS">
            <a:hlinkClick r:id="" action="ppaction://media"/>
            <a:extLst>
              <a:ext uri="{FF2B5EF4-FFF2-40B4-BE49-F238E27FC236}">
                <a16:creationId xmlns:a16="http://schemas.microsoft.com/office/drawing/2014/main" id="{06A09D1B-340E-744E-B667-A3B9F268D9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11680" y="673608"/>
            <a:ext cx="8961120" cy="506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5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CEAB-86D6-1CD7-BF75-61FC2BA0C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264150" cy="2852737"/>
          </a:xfrm>
        </p:spPr>
        <p:txBody>
          <a:bodyPr/>
          <a:lstStyle/>
          <a:p>
            <a:r>
              <a:rPr lang="en-US" dirty="0"/>
              <a:t>God Establishes David’s Kingdom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1D1D7-7A2E-78CA-7531-3963518C2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25A361BF-D039-6E7E-9A86-E352C418E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84" y="0"/>
            <a:ext cx="5475316" cy="689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49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6D9F-7185-2F17-588F-CDE88EE6E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helped King David Conquer His Enemies</a:t>
            </a:r>
          </a:p>
        </p:txBody>
      </p:sp>
      <p:pic>
        <p:nvPicPr>
          <p:cNvPr id="6" name="Content Placeholder 5" descr="A group of people riding horses&#10;&#10;Description automatically generated with low confidence">
            <a:extLst>
              <a:ext uri="{FF2B5EF4-FFF2-40B4-BE49-F238E27FC236}">
                <a16:creationId xmlns:a16="http://schemas.microsoft.com/office/drawing/2014/main" id="{FD1F0A62-8A33-DA31-B7D3-6778BE27D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31" y="898523"/>
            <a:ext cx="6316673" cy="473750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0D904-4E3D-84AC-20A4-655F84A73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the Philistines heard that David had been anointed king over Israel, they went up in full force to search for him,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but David heard about it and went down to the stronghold.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Now the Philistines had come and spread out in the Valley of Rephaim;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David inquired of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“Shall I go and attack the Philistines? Will you deliver them into my hands?”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answered him, “Go, for I will surely deliver the Philistines into your hands.”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David went to Baal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Perazim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there he defeated them. He said, “As waters break out,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 broken out against my enemies before me.” So that place was called Baal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Perazim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u="sng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See footnote c"/>
              </a:rPr>
              <a:t>c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Philistines abandoned their idols there, and David and his men carried them off.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86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F3F72-6C17-D1FB-5B63-CE4404F9E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49300"/>
          </a:xfrm>
        </p:spPr>
        <p:txBody>
          <a:bodyPr>
            <a:normAutofit/>
          </a:bodyPr>
          <a:lstStyle/>
          <a:p>
            <a:r>
              <a:rPr lang="en-US" dirty="0"/>
              <a:t>God Wins!</a:t>
            </a:r>
          </a:p>
        </p:txBody>
      </p:sp>
      <p:pic>
        <p:nvPicPr>
          <p:cNvPr id="7" name="Content Placeholder 6" descr="A picture containing tree, outdoor, grass, sky&#10;&#10;Description automatically generated">
            <a:extLst>
              <a:ext uri="{FF2B5EF4-FFF2-40B4-BE49-F238E27FC236}">
                <a16:creationId xmlns:a16="http://schemas.microsoft.com/office/drawing/2014/main" id="{EED0EE9C-C92A-8BDC-10B4-A346040E9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435100"/>
            <a:ext cx="5616905" cy="441472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FCB8B-679A-D056-4CE5-060F2A044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6908" y="1318451"/>
            <a:ext cx="3932237" cy="3811588"/>
          </a:xfrm>
        </p:spPr>
        <p:txBody>
          <a:bodyPr/>
          <a:lstStyle/>
          <a:p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Once more the Philistines came up and spread out in the Valley of Rephaim;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David inquired of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he answered, “Do not go straight up, but circle around behind them and attack them in front of the poplar trees. 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soon as you hear the sound of marching in the tops of the poplar trees, move quickly, because that will mean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 gone out in front of you to strike the Philistine army.” </a:t>
            </a:r>
          </a:p>
          <a:p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David did as the </a:t>
            </a:r>
            <a:r>
              <a:rPr lang="en-US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commanded him, and he struck down the Philistines all the way from Gibeon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u="sng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See footnote d"/>
              </a:rPr>
              <a:t>d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Gezer.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656D84D-8668-84E8-B9A4-A55832C9DF13}"/>
              </a:ext>
            </a:extLst>
          </p:cNvPr>
          <p:cNvSpPr/>
          <p:nvPr/>
        </p:nvSpPr>
        <p:spPr>
          <a:xfrm>
            <a:off x="3653631" y="5130039"/>
            <a:ext cx="2647952" cy="1226128"/>
          </a:xfrm>
          <a:prstGeom prst="wedgeRoundRectCallout">
            <a:avLst>
              <a:gd name="adj1" fmla="val -85486"/>
              <a:gd name="adj2" fmla="val 232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God is the commander.</a:t>
            </a:r>
          </a:p>
          <a:p>
            <a:pPr algn="ctr"/>
            <a:r>
              <a:rPr lang="en-US" dirty="0"/>
              <a:t>The battle is the Lord’s!</a:t>
            </a:r>
          </a:p>
          <a:p>
            <a:pPr algn="ctr"/>
            <a:r>
              <a:rPr lang="en-US" dirty="0"/>
              <a:t>David asked God what the plan was!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CE168C3-19B4-C32F-AFDA-ED6A9EE15A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1"/>
          <a:stretch/>
        </p:blipFill>
        <p:spPr>
          <a:xfrm>
            <a:off x="6685208" y="3686020"/>
            <a:ext cx="4849884" cy="2350857"/>
          </a:xfrm>
          <a:prstGeom prst="rect">
            <a:avLst/>
          </a:prstGeom>
        </p:spPr>
      </p:pic>
      <p:pic>
        <p:nvPicPr>
          <p:cNvPr id="14" name="Picture 13" descr="A picture containing text, person, painting&#10;&#10;Description automatically generated">
            <a:extLst>
              <a:ext uri="{FF2B5EF4-FFF2-40B4-BE49-F238E27FC236}">
                <a16:creationId xmlns:a16="http://schemas.microsoft.com/office/drawing/2014/main" id="{B73EB69D-708D-2DFA-FFB0-E9B3DF5DD1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05"/>
          <a:stretch/>
        </p:blipFill>
        <p:spPr>
          <a:xfrm flipH="1">
            <a:off x="4876800" y="-49107"/>
            <a:ext cx="3657600" cy="1255607"/>
          </a:xfrm>
          <a:prstGeom prst="rect">
            <a:avLst/>
          </a:prstGeom>
        </p:spPr>
      </p:pic>
      <p:pic>
        <p:nvPicPr>
          <p:cNvPr id="15" name="Picture 14" descr="A picture containing text, person, painting&#10;&#10;Description automatically generated">
            <a:extLst>
              <a:ext uri="{FF2B5EF4-FFF2-40B4-BE49-F238E27FC236}">
                <a16:creationId xmlns:a16="http://schemas.microsoft.com/office/drawing/2014/main" id="{ADFC47A2-296C-A59C-90E6-920371AD55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05"/>
          <a:stretch/>
        </p:blipFill>
        <p:spPr>
          <a:xfrm flipH="1">
            <a:off x="8534400" y="-49107"/>
            <a:ext cx="3657600" cy="1255607"/>
          </a:xfrm>
          <a:prstGeom prst="rect">
            <a:avLst/>
          </a:prstGeom>
        </p:spPr>
      </p:pic>
      <p:sp>
        <p:nvSpPr>
          <p:cNvPr id="3" name="Flowchart: Sequential Access Storage 2">
            <a:extLst>
              <a:ext uri="{FF2B5EF4-FFF2-40B4-BE49-F238E27FC236}">
                <a16:creationId xmlns:a16="http://schemas.microsoft.com/office/drawing/2014/main" id="{F39E486F-C1E8-D628-1776-A1BB0CD67C4E}"/>
              </a:ext>
            </a:extLst>
          </p:cNvPr>
          <p:cNvSpPr/>
          <p:nvPr/>
        </p:nvSpPr>
        <p:spPr>
          <a:xfrm>
            <a:off x="4269040" y="3332911"/>
            <a:ext cx="1005970" cy="880374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r>
              <a:rPr lang="en-US" dirty="0"/>
              <a:t>Make sound of marching feet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92C2FA-3E79-DF27-7E92-60578930A6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95"/>
          <a:stretch/>
        </p:blipFill>
        <p:spPr>
          <a:xfrm flipH="1">
            <a:off x="656908" y="5107905"/>
            <a:ext cx="2148998" cy="165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4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0F1DE0BA-A35E-8B1B-41BD-800122ED3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5999" y="-43612"/>
            <a:ext cx="2215602" cy="2954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AB6E12-F48A-85A4-A89F-44A02EC75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Algerian" panose="04020705040A02060702" pitchFamily="82" charset="0"/>
              </a:rPr>
              <a:t>Trust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32445-B73D-49A1-E710-92C4A0959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will keep His promises		What did He promise David?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You will be king</a:t>
            </a:r>
          </a:p>
          <a:p>
            <a:r>
              <a:rPr lang="en-US" dirty="0"/>
              <a:t>God will give us what we need	What did God give David?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A crown, a kingdom, and a capitol city (Jerusalem)</a:t>
            </a:r>
          </a:p>
          <a:p>
            <a:r>
              <a:rPr lang="en-US" dirty="0"/>
              <a:t>God wins!  Do not be afraid.		How did God win the battles?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He made David strong and surprised the enemy</a:t>
            </a:r>
          </a:p>
          <a:p>
            <a:r>
              <a:rPr lang="en-US" dirty="0"/>
              <a:t>God’s timing is perfect.			Did David trust God’s timing?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Yes he did!</a:t>
            </a:r>
          </a:p>
        </p:txBody>
      </p:sp>
    </p:spTree>
    <p:extLst>
      <p:ext uri="{BB962C8B-B14F-4D97-AF65-F5344CB8AC3E}">
        <p14:creationId xmlns:p14="http://schemas.microsoft.com/office/powerpoint/2010/main" val="5239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C8A6B-5411-7908-BECA-4C09EBA3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87385" y="2766218"/>
            <a:ext cx="6260869" cy="1325563"/>
          </a:xfrm>
        </p:spPr>
        <p:txBody>
          <a:bodyPr/>
          <a:lstStyle/>
          <a:p>
            <a:r>
              <a:rPr lang="en-US" dirty="0"/>
              <a:t>Sing – My God is So Great So Strong and So Mighty</a:t>
            </a:r>
          </a:p>
        </p:txBody>
      </p:sp>
      <p:pic>
        <p:nvPicPr>
          <p:cNvPr id="3" name="Online Media 2" title="My God is so big and so strong and so mighty song">
            <a:hlinkClick r:id="" action="ppaction://media"/>
            <a:extLst>
              <a:ext uri="{FF2B5EF4-FFF2-40B4-BE49-F238E27FC236}">
                <a16:creationId xmlns:a16="http://schemas.microsoft.com/office/drawing/2014/main" id="{9E2C3C24-271A-2999-5B23-1037348D9C9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4167" y="714548"/>
            <a:ext cx="9608678" cy="542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3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C8A6B-5411-7908-BECA-4C09EBA3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558162" y="3036995"/>
            <a:ext cx="6260869" cy="784008"/>
          </a:xfrm>
        </p:spPr>
        <p:txBody>
          <a:bodyPr>
            <a:normAutofit/>
          </a:bodyPr>
          <a:lstStyle/>
          <a:p>
            <a:r>
              <a:rPr lang="en-US" sz="3200" dirty="0"/>
              <a:t>Sing – Put on the Full Armor of God</a:t>
            </a:r>
          </a:p>
        </p:txBody>
      </p:sp>
      <p:pic>
        <p:nvPicPr>
          <p:cNvPr id="4" name="Online Media 3" title="Full Armor of God | Elementary Worship Song">
            <a:hlinkClick r:id="" action="ppaction://media"/>
            <a:extLst>
              <a:ext uri="{FF2B5EF4-FFF2-40B4-BE49-F238E27FC236}">
                <a16:creationId xmlns:a16="http://schemas.microsoft.com/office/drawing/2014/main" id="{2D1DBE5E-FC66-2670-2E35-FE45C49446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62551" y="698269"/>
            <a:ext cx="8229280" cy="4649543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589853B-E379-D0CF-631B-3B6E9BFB7D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0" y="1213290"/>
            <a:ext cx="2540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7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C74B-9D86-4A4B-D009-95FE34A5A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365125"/>
            <a:ext cx="118491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Nature Nugget – OWLs</a:t>
            </a:r>
            <a:br>
              <a:rPr lang="en-US" dirty="0"/>
            </a:br>
            <a:r>
              <a:rPr lang="en-US" dirty="0"/>
              <a:t>This owl is waiting patiently for just the right time to….</a:t>
            </a:r>
          </a:p>
        </p:txBody>
      </p:sp>
      <p:pic>
        <p:nvPicPr>
          <p:cNvPr id="4" name="Online Media 3" title="All About Owls for Kids: Backyard Bird Series - FreeSchool">
            <a:hlinkClick r:id="" action="ppaction://media"/>
            <a:extLst>
              <a:ext uri="{FF2B5EF4-FFF2-40B4-BE49-F238E27FC236}">
                <a16:creationId xmlns:a16="http://schemas.microsoft.com/office/drawing/2014/main" id="{FB2AEC6F-4DAA-8A62-1609-FF688289B44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4734" y="1690688"/>
            <a:ext cx="8499446" cy="4802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F7B58D-ADD8-E422-1673-C6C785CAC7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58" y="1735139"/>
            <a:ext cx="1502942" cy="24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4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1867</Words>
  <Application>Microsoft Office PowerPoint</Application>
  <PresentationFormat>Widescreen</PresentationFormat>
  <Paragraphs>125</Paragraphs>
  <Slides>30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Aharoni</vt:lpstr>
      <vt:lpstr>Algerian</vt:lpstr>
      <vt:lpstr>Arial</vt:lpstr>
      <vt:lpstr>Calibri</vt:lpstr>
      <vt:lpstr>Calibri Light</vt:lpstr>
      <vt:lpstr>Times New Roman</vt:lpstr>
      <vt:lpstr>Office Theme</vt:lpstr>
      <vt:lpstr>A Crown and A City for David</vt:lpstr>
      <vt:lpstr>Have you ever had to wait and wait and wait for something?   Maybe it was something that your parents promised you.</vt:lpstr>
      <vt:lpstr>Today we’re going to talk about waiting. When I played the bells, we had to wait our turn and play at the right time, so the song sounded good. Like this:</vt:lpstr>
      <vt:lpstr>On a piece of paper make these color circles: Pretend to play the bell at the right time.</vt:lpstr>
      <vt:lpstr>Wait for the Lord;     be strong and take heart     and wait for the Lord.</vt:lpstr>
      <vt:lpstr>A Crown for David</vt:lpstr>
      <vt:lpstr>PowerPoint Presentation</vt:lpstr>
      <vt:lpstr>David waited for God.  He waited for the people to be ready. </vt:lpstr>
      <vt:lpstr>David is Crowned King</vt:lpstr>
      <vt:lpstr>Craft Time – Make a Crown  (or purchase one or get one from Burger King)</vt:lpstr>
      <vt:lpstr>Sing – Wait, Wait, wait Wait on the Lord</vt:lpstr>
      <vt:lpstr>Craft Time – Decorate a Crown and listen</vt:lpstr>
      <vt:lpstr>Craft Time – Decorate a Crown and listen to our story</vt:lpstr>
      <vt:lpstr>King David</vt:lpstr>
      <vt:lpstr>A City for David</vt:lpstr>
      <vt:lpstr>Jerusalem – a Strong Fort</vt:lpstr>
      <vt:lpstr>David Conquers Jerusalem  by going up the water shaft!</vt:lpstr>
      <vt:lpstr>Who will go up the dangerous water shaft?</vt:lpstr>
      <vt:lpstr>Sing – My God is So Great So Strong and So Mighty</vt:lpstr>
      <vt:lpstr>David trusted and praised God!</vt:lpstr>
      <vt:lpstr>David Built a Palace</vt:lpstr>
      <vt:lpstr>Sing –  There’s a Flag Flying High</vt:lpstr>
      <vt:lpstr>Sing – The Lord is my Strength and my Shield</vt:lpstr>
      <vt:lpstr>God Establishes David’s Kingdom</vt:lpstr>
      <vt:lpstr>God helped King David Conquer His Enemies</vt:lpstr>
      <vt:lpstr>God Wins!</vt:lpstr>
      <vt:lpstr>Trust God</vt:lpstr>
      <vt:lpstr>Sing – My God is So Great So Strong and So Mighty</vt:lpstr>
      <vt:lpstr>Sing – Put on the Full Armor of God</vt:lpstr>
      <vt:lpstr>Nature Nugget – OWLs This owl is waiting patiently for just the right time to….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Crown and A City for David</dc:title>
  <dc:creator>Janelle Clendenon</dc:creator>
  <cp:lastModifiedBy>Janelle Clendenon</cp:lastModifiedBy>
  <cp:revision>11</cp:revision>
  <dcterms:created xsi:type="dcterms:W3CDTF">2022-07-25T02:34:20Z</dcterms:created>
  <dcterms:modified xsi:type="dcterms:W3CDTF">2026-10-13T22:07:40Z</dcterms:modified>
</cp:coreProperties>
</file>