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322" r:id="rId3"/>
    <p:sldId id="307" r:id="rId4"/>
    <p:sldId id="323" r:id="rId5"/>
    <p:sldId id="291" r:id="rId6"/>
    <p:sldId id="29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23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lle Clendenon" userId="da17313139568148" providerId="LiveId" clId="{D50F0924-5C5C-4416-BCF4-6E13CF36E258}"/>
    <pc:docChg chg="modSld sldOrd">
      <pc:chgData name="Janelle Clendenon" userId="da17313139568148" providerId="LiveId" clId="{D50F0924-5C5C-4416-BCF4-6E13CF36E258}" dt="2026-09-22T21:09:47.210" v="3"/>
      <pc:docMkLst>
        <pc:docMk/>
      </pc:docMkLst>
      <pc:sldChg chg="ord">
        <pc:chgData name="Janelle Clendenon" userId="da17313139568148" providerId="LiveId" clId="{D50F0924-5C5C-4416-BCF4-6E13CF36E258}" dt="2026-09-22T21:09:44.601" v="1"/>
        <pc:sldMkLst>
          <pc:docMk/>
          <pc:sldMk cId="1164606657" sldId="307"/>
        </pc:sldMkLst>
      </pc:sldChg>
      <pc:sldChg chg="ord">
        <pc:chgData name="Janelle Clendenon" userId="da17313139568148" providerId="LiveId" clId="{D50F0924-5C5C-4416-BCF4-6E13CF36E258}" dt="2026-09-22T21:09:47.210" v="3"/>
        <pc:sldMkLst>
          <pc:docMk/>
          <pc:sldMk cId="683556319" sldId="32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14329-EA48-4F80-9F14-02C274649A1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0E4D66-77E0-4581-A474-1EA100D9D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650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C9DE5B-787A-F640-A798-746F8CAD6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4513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C9DE5B-787A-F640-A798-746F8CAD6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3971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47E8F-EB13-A4EB-D770-4265073D9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41F46F-2668-CC1C-04F0-746C87FB12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E74686-753A-0A62-A4C6-BCC6A0FCA6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A861E3-7440-8193-1421-760FC9A908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C9DE5B-787A-F640-A798-746F8CAD6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2912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C9DE5B-787A-F640-A798-746F8CAD6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9157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C9DE5B-787A-F640-A798-746F8CAD65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459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989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076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40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131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361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11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87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22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42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523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4EF1-60E6-408D-9CB6-5C4E462856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09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EBE34EF1-60E6-408D-9CB6-5C4E462856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03AEA93E-788C-4A4C-A846-0E532D5D7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0256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XKVr_WSszo8?feature=oembed" TargetMode="Externa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321D7-47F9-0DAF-EF2F-50F7BDEFC4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Welcome to Pathfinders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E659F6-5FA7-8B37-48FF-70B296FD2D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Club Meeting or Event</a:t>
            </a:r>
          </a:p>
          <a:p>
            <a:r>
              <a:rPr lang="en-US" dirty="0"/>
              <a:t>Intro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413D0B-E34E-C986-0A31-DB5FDA3190ED}"/>
              </a:ext>
            </a:extLst>
          </p:cNvPr>
          <p:cNvGrpSpPr/>
          <p:nvPr/>
        </p:nvGrpSpPr>
        <p:grpSpPr>
          <a:xfrm rot="4282642">
            <a:off x="1294110" y="-1444505"/>
            <a:ext cx="1224415" cy="3610685"/>
            <a:chOff x="3588521" y="260350"/>
            <a:chExt cx="1224415" cy="3610685"/>
          </a:xfrm>
        </p:grpSpPr>
        <p:sp>
          <p:nvSpPr>
            <p:cNvPr id="8" name="Diagonal Stripe 7">
              <a:extLst>
                <a:ext uri="{FF2B5EF4-FFF2-40B4-BE49-F238E27FC236}">
                  <a16:creationId xmlns:a16="http://schemas.microsoft.com/office/drawing/2014/main" id="{15433AF3-8B13-8996-EEAA-E86F03CDC968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1F77A1C-28FE-3C9C-529F-BDFF4B07F1B5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E9C162C1-0D25-9B2F-F1B6-35DE082A2195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762FEAA2-B7D3-53D7-B3E8-6CFC884BE51B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1CB70D63-6E1C-AAAD-6445-8D518B1C9DEB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6312B539-F5E4-F40F-BA8F-6F22A47DECB1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C166B3F-E17E-8F77-4DB9-D320E78B1BA3}"/>
              </a:ext>
            </a:extLst>
          </p:cNvPr>
          <p:cNvGrpSpPr/>
          <p:nvPr/>
        </p:nvGrpSpPr>
        <p:grpSpPr>
          <a:xfrm rot="17317358" flipH="1">
            <a:off x="9633194" y="-1428011"/>
            <a:ext cx="1224415" cy="3610685"/>
            <a:chOff x="3588521" y="260350"/>
            <a:chExt cx="1224415" cy="3610685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05D27F79-A3CC-82A7-CAAD-602ACDE5C833}"/>
                </a:ext>
              </a:extLst>
            </p:cNvPr>
            <p:cNvSpPr/>
            <p:nvPr/>
          </p:nvSpPr>
          <p:spPr>
            <a:xfrm>
              <a:off x="3665447" y="260350"/>
              <a:ext cx="1145449" cy="3594100"/>
            </a:xfrm>
            <a:prstGeom prst="diagStripe">
              <a:avLst>
                <a:gd name="adj" fmla="val 74351"/>
              </a:avLst>
            </a:prstGeom>
            <a:solidFill>
              <a:srgbClr val="FFD2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28B91EA-9B28-BAA0-5B7A-47245890CEFD}"/>
                </a:ext>
              </a:extLst>
            </p:cNvPr>
            <p:cNvCxnSpPr/>
            <p:nvPr/>
          </p:nvCxnSpPr>
          <p:spPr>
            <a:xfrm>
              <a:off x="3588521" y="2952205"/>
              <a:ext cx="0" cy="91883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D426E1CD-3866-D208-73ED-107873FD7BAF}"/>
                </a:ext>
              </a:extLst>
            </p:cNvPr>
            <p:cNvSpPr/>
            <p:nvPr/>
          </p:nvSpPr>
          <p:spPr>
            <a:xfrm rot="10800000">
              <a:off x="3760945" y="2323831"/>
              <a:ext cx="403498" cy="556094"/>
            </a:xfrm>
            <a:prstGeom prst="arc">
              <a:avLst>
                <a:gd name="adj1" fmla="val 15739990"/>
                <a:gd name="adj2" fmla="val 0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A1707903-1BB7-69BD-C69B-18A4739D6BC8}"/>
                </a:ext>
              </a:extLst>
            </p:cNvPr>
            <p:cNvSpPr/>
            <p:nvPr/>
          </p:nvSpPr>
          <p:spPr>
            <a:xfrm rot="10800000">
              <a:off x="4036422" y="1586369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FCF4F953-ABA4-95EE-B0AE-F2B120D17008}"/>
                </a:ext>
              </a:extLst>
            </p:cNvPr>
            <p:cNvSpPr/>
            <p:nvPr/>
          </p:nvSpPr>
          <p:spPr>
            <a:xfrm rot="10800000">
              <a:off x="4238171" y="826967"/>
              <a:ext cx="403498" cy="556094"/>
            </a:xfrm>
            <a:prstGeom prst="arc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BA6E1538-A3CF-FC32-0282-AA4570EEF95E}"/>
                </a:ext>
              </a:extLst>
            </p:cNvPr>
            <p:cNvSpPr/>
            <p:nvPr/>
          </p:nvSpPr>
          <p:spPr>
            <a:xfrm rot="10800000">
              <a:off x="4409438" y="292813"/>
              <a:ext cx="403498" cy="556094"/>
            </a:xfrm>
            <a:prstGeom prst="arc">
              <a:avLst>
                <a:gd name="adj1" fmla="val 16200000"/>
                <a:gd name="adj2" fmla="val 1076028"/>
              </a:avLst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1445557-7836-4370-5204-AB515B98F843}"/>
              </a:ext>
            </a:extLst>
          </p:cNvPr>
          <p:cNvGrpSpPr/>
          <p:nvPr/>
        </p:nvGrpSpPr>
        <p:grpSpPr>
          <a:xfrm>
            <a:off x="-80562" y="80271"/>
            <a:ext cx="12192000" cy="3209686"/>
            <a:chOff x="-80562" y="80271"/>
            <a:chExt cx="12192000" cy="3209686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EF32830-EA68-01AD-43D0-62559EF25A87}"/>
                </a:ext>
              </a:extLst>
            </p:cNvPr>
            <p:cNvCxnSpPr/>
            <p:nvPr/>
          </p:nvCxnSpPr>
          <p:spPr>
            <a:xfrm>
              <a:off x="2214154" y="497568"/>
              <a:ext cx="0" cy="3795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Picture 5" descr="A yellow bandana with a logo&#10;&#10;Description automatically generated">
              <a:extLst>
                <a:ext uri="{FF2B5EF4-FFF2-40B4-BE49-F238E27FC236}">
                  <a16:creationId xmlns:a16="http://schemas.microsoft.com/office/drawing/2014/main" id="{C977D00F-788F-438F-96B4-AFCB36874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" t="50669" r="-107" b="-1667"/>
            <a:stretch/>
          </p:blipFill>
          <p:spPr>
            <a:xfrm>
              <a:off x="-80562" y="80271"/>
              <a:ext cx="12192000" cy="32096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4974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51C28-9C0A-D3CF-4F25-C379015BB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flag with a red white and blue flag&#10;&#10;Description automatically generated">
            <a:extLst>
              <a:ext uri="{FF2B5EF4-FFF2-40B4-BE49-F238E27FC236}">
                <a16:creationId xmlns:a16="http://schemas.microsoft.com/office/drawing/2014/main" id="{FA825562-4A0A-AF11-1523-A576AA0D99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B9A105-672C-9856-792A-445B615C0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5110" y="223937"/>
            <a:ext cx="7616890" cy="2052734"/>
          </a:xfrm>
        </p:spPr>
        <p:txBody>
          <a:bodyPr>
            <a:normAutofit/>
          </a:bodyPr>
          <a:lstStyle/>
          <a:p>
            <a:r>
              <a:rPr lang="en-US" dirty="0"/>
              <a:t>Pledge of Allegiance			All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010906-0C4B-7657-C924-8764CD12C85C}"/>
              </a:ext>
            </a:extLst>
          </p:cNvPr>
          <p:cNvSpPr txBox="1"/>
          <p:nvPr/>
        </p:nvSpPr>
        <p:spPr>
          <a:xfrm>
            <a:off x="847165" y="1842247"/>
            <a:ext cx="10838329" cy="4167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I pledge allegiance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 to the flag of the United States of America,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 and to the republic for which it stands,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 one nation under God, indivisible,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 with liberty and justice for all.</a:t>
            </a:r>
          </a:p>
        </p:txBody>
      </p:sp>
    </p:spTree>
    <p:extLst>
      <p:ext uri="{BB962C8B-B14F-4D97-AF65-F5344CB8AC3E}">
        <p14:creationId xmlns:p14="http://schemas.microsoft.com/office/powerpoint/2010/main" val="133318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886DA-73CE-9359-7CAB-669144128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C17BEA4C-7FAD-924C-7E16-935A4A9E0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" t="6535" r="6730" b="55576"/>
          <a:stretch/>
        </p:blipFill>
        <p:spPr>
          <a:xfrm>
            <a:off x="564926" y="484809"/>
            <a:ext cx="7244580" cy="5888382"/>
          </a:xfrm>
          <a:prstGeom prst="rect">
            <a:avLst/>
          </a:prstGeom>
        </p:spPr>
      </p:pic>
      <p:pic>
        <p:nvPicPr>
          <p:cNvPr id="9" name="Picture 8" descr="A child scout holding a flag&#10;&#10;Description automatically generated">
            <a:extLst>
              <a:ext uri="{FF2B5EF4-FFF2-40B4-BE49-F238E27FC236}">
                <a16:creationId xmlns:a16="http://schemas.microsoft.com/office/drawing/2014/main" id="{0E70C933-97D0-4576-BAA7-788AB0E9BBE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46"/>
          <a:stretch/>
        </p:blipFill>
        <p:spPr>
          <a:xfrm>
            <a:off x="8004785" y="-177414"/>
            <a:ext cx="4187215" cy="498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606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F2E8B-97C0-9957-48A5-0B61339D6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hild scout holding a flag&#10;&#10;Description automatically generated">
            <a:extLst>
              <a:ext uri="{FF2B5EF4-FFF2-40B4-BE49-F238E27FC236}">
                <a16:creationId xmlns:a16="http://schemas.microsoft.com/office/drawing/2014/main" id="{1F89CEE6-4325-4BF5-FEB5-3B8DFFF1DF8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46"/>
          <a:stretch/>
        </p:blipFill>
        <p:spPr>
          <a:xfrm>
            <a:off x="8004785" y="-177414"/>
            <a:ext cx="4187215" cy="4987153"/>
          </a:xfrm>
          <a:prstGeom prst="rect">
            <a:avLst/>
          </a:prstGeom>
        </p:spPr>
      </p:pic>
      <p:pic>
        <p:nvPicPr>
          <p:cNvPr id="3" name="Picture 2" descr="A white flag with yellow tassels&#10;&#10;Description automatically generated">
            <a:extLst>
              <a:ext uri="{FF2B5EF4-FFF2-40B4-BE49-F238E27FC236}">
                <a16:creationId xmlns:a16="http://schemas.microsoft.com/office/drawing/2014/main" id="{01C0113D-5682-ED1F-5912-7AA6139BC3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3" t="51040" r="6023" b="11071"/>
          <a:stretch/>
        </p:blipFill>
        <p:spPr>
          <a:xfrm>
            <a:off x="460891" y="400250"/>
            <a:ext cx="7452649" cy="60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556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ED379-6BB3-BBC1-7BFE-4F399375D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Pathfinder Song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2D8797-AD39-970E-F194-F2E6E3B7C72B}"/>
              </a:ext>
            </a:extLst>
          </p:cNvPr>
          <p:cNvSpPr txBox="1"/>
          <p:nvPr/>
        </p:nvSpPr>
        <p:spPr>
          <a:xfrm>
            <a:off x="524691" y="1847442"/>
            <a:ext cx="780941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Oh, we are the Pathfinders strong,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servants of God are we.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Faithful as we march along,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kindness, truth, and purity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Message to tell to the world,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truth that will set us free!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King Jesus the Savior's coming back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For you, and me!</a:t>
            </a:r>
          </a:p>
        </p:txBody>
      </p:sp>
      <p:pic>
        <p:nvPicPr>
          <p:cNvPr id="4" name="Picture 3" descr="A child scout holding a flag&#10;&#10;Description automatically generated">
            <a:extLst>
              <a:ext uri="{FF2B5EF4-FFF2-40B4-BE49-F238E27FC236}">
                <a16:creationId xmlns:a16="http://schemas.microsoft.com/office/drawing/2014/main" id="{E959AEF6-D123-4D43-3C2C-797615D68AF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46"/>
          <a:stretch/>
        </p:blipFill>
        <p:spPr>
          <a:xfrm>
            <a:off x="8004785" y="-177414"/>
            <a:ext cx="4187215" cy="498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40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Pathfinders Song || We Are the Pathfinders Strong || Highland Hills Seventh-Day Adventist Church">
            <a:hlinkClick r:id="" action="ppaction://media"/>
            <a:extLst>
              <a:ext uri="{FF2B5EF4-FFF2-40B4-BE49-F238E27FC236}">
                <a16:creationId xmlns:a16="http://schemas.microsoft.com/office/drawing/2014/main" id="{7FAF4834-7F4B-4545-9CDC-6E7C8A3C178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13954" y="331637"/>
            <a:ext cx="10907486" cy="61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09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Pathfinder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02060"/>
      </a:accent1>
      <a:accent2>
        <a:srgbClr val="FF0000"/>
      </a:accent2>
      <a:accent3>
        <a:srgbClr val="12501B"/>
      </a:accent3>
      <a:accent4>
        <a:srgbClr val="7F7F7F"/>
      </a:accent4>
      <a:accent5>
        <a:srgbClr val="BF4F14"/>
      </a:accent5>
      <a:accent6>
        <a:srgbClr val="FFC000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125</Words>
  <Application>Microsoft Office PowerPoint</Application>
  <PresentationFormat>Widescreen</PresentationFormat>
  <Paragraphs>16</Paragraphs>
  <Slides>6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1_Office Theme</vt:lpstr>
      <vt:lpstr>Welcome to Pathfinders</vt:lpstr>
      <vt:lpstr>Pledge of Allegiance   All</vt:lpstr>
      <vt:lpstr>PowerPoint Presentation</vt:lpstr>
      <vt:lpstr>PowerPoint Presentation</vt:lpstr>
      <vt:lpstr>Pathfinder Song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Janelle Clendenon</dc:creator>
  <cp:lastModifiedBy>Janelle Clendenon</cp:lastModifiedBy>
  <cp:revision>1</cp:revision>
  <dcterms:created xsi:type="dcterms:W3CDTF">2026-09-22T21:00:43Z</dcterms:created>
  <dcterms:modified xsi:type="dcterms:W3CDTF">2026-09-22T21:09:53Z</dcterms:modified>
</cp:coreProperties>
</file>