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33" r:id="rId3"/>
    <p:sldId id="307" r:id="rId4"/>
    <p:sldId id="330" r:id="rId5"/>
    <p:sldId id="325" r:id="rId6"/>
    <p:sldId id="272" r:id="rId7"/>
    <p:sldId id="292" r:id="rId8"/>
    <p:sldId id="280" r:id="rId9"/>
    <p:sldId id="323" r:id="rId10"/>
    <p:sldId id="321" r:id="rId11"/>
    <p:sldId id="326" r:id="rId12"/>
    <p:sldId id="294" r:id="rId13"/>
    <p:sldId id="267" r:id="rId14"/>
    <p:sldId id="269" r:id="rId15"/>
    <p:sldId id="316" r:id="rId16"/>
    <p:sldId id="271" r:id="rId17"/>
    <p:sldId id="274" r:id="rId18"/>
    <p:sldId id="270" r:id="rId19"/>
    <p:sldId id="275" r:id="rId20"/>
    <p:sldId id="276" r:id="rId21"/>
    <p:sldId id="327" r:id="rId22"/>
    <p:sldId id="278" r:id="rId23"/>
    <p:sldId id="277" r:id="rId24"/>
    <p:sldId id="314" r:id="rId25"/>
    <p:sldId id="329" r:id="rId26"/>
    <p:sldId id="301" r:id="rId27"/>
    <p:sldId id="279" r:id="rId28"/>
    <p:sldId id="328" r:id="rId29"/>
    <p:sldId id="324" r:id="rId30"/>
    <p:sldId id="315" r:id="rId31"/>
    <p:sldId id="331"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046ECCF-D042-49AA-A4E5-05ECFF25E21C}" v="488" dt="2026-09-27T20:37:13.2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82" autoAdjust="0"/>
    <p:restoredTop sz="94660"/>
  </p:normalViewPr>
  <p:slideViewPr>
    <p:cSldViewPr snapToGrid="0">
      <p:cViewPr varScale="1">
        <p:scale>
          <a:sx n="83" d="100"/>
          <a:sy n="83" d="100"/>
        </p:scale>
        <p:origin x="120"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lle Clendenon" userId="da17313139568148" providerId="LiveId" clId="{D50F0924-5C5C-4416-BCF4-6E13CF36E258}"/>
    <pc:docChg chg="undo custSel addSld delSld modSld sldOrd">
      <pc:chgData name="Janelle Clendenon" userId="da17313139568148" providerId="LiveId" clId="{D50F0924-5C5C-4416-BCF4-6E13CF36E258}" dt="2026-09-27T21:03:01.498" v="2704"/>
      <pc:docMkLst>
        <pc:docMk/>
      </pc:docMkLst>
      <pc:sldChg chg="del">
        <pc:chgData name="Janelle Clendenon" userId="da17313139568148" providerId="LiveId" clId="{D50F0924-5C5C-4416-BCF4-6E13CF36E258}" dt="2026-09-27T20:37:18.344" v="2659" actId="47"/>
        <pc:sldMkLst>
          <pc:docMk/>
          <pc:sldMk cId="3834176527" sldId="257"/>
        </pc:sldMkLst>
      </pc:sldChg>
      <pc:sldChg chg="modSp mod">
        <pc:chgData name="Janelle Clendenon" userId="da17313139568148" providerId="LiveId" clId="{D50F0924-5C5C-4416-BCF4-6E13CF36E258}" dt="2026-09-24T19:19:02.486" v="882" actId="5793"/>
        <pc:sldMkLst>
          <pc:docMk/>
          <pc:sldMk cId="902770415" sldId="269"/>
        </pc:sldMkLst>
        <pc:spChg chg="mod">
          <ac:chgData name="Janelle Clendenon" userId="da17313139568148" providerId="LiveId" clId="{D50F0924-5C5C-4416-BCF4-6E13CF36E258}" dt="2026-09-24T19:19:02.486" v="882" actId="5793"/>
          <ac:spMkLst>
            <pc:docMk/>
            <pc:sldMk cId="902770415" sldId="269"/>
            <ac:spMk id="4" creationId="{401572DB-DACD-49BB-AD76-B9EDB07AD95D}"/>
          </ac:spMkLst>
        </pc:spChg>
      </pc:sldChg>
      <pc:sldChg chg="addSp modSp mod modAnim">
        <pc:chgData name="Janelle Clendenon" userId="da17313139568148" providerId="LiveId" clId="{D50F0924-5C5C-4416-BCF4-6E13CF36E258}" dt="2026-09-26T16:47:11.951" v="2541"/>
        <pc:sldMkLst>
          <pc:docMk/>
          <pc:sldMk cId="3353101116" sldId="270"/>
        </pc:sldMkLst>
        <pc:spChg chg="add mod">
          <ac:chgData name="Janelle Clendenon" userId="da17313139568148" providerId="LiveId" clId="{D50F0924-5C5C-4416-BCF4-6E13CF36E258}" dt="2026-09-26T16:46:35.498" v="2539" actId="1076"/>
          <ac:spMkLst>
            <pc:docMk/>
            <pc:sldMk cId="3353101116" sldId="270"/>
            <ac:spMk id="2" creationId="{7D1A3380-FD5B-C8F7-8A33-8A7ACBFE0B09}"/>
          </ac:spMkLst>
        </pc:spChg>
        <pc:spChg chg="mod">
          <ac:chgData name="Janelle Clendenon" userId="da17313139568148" providerId="LiveId" clId="{D50F0924-5C5C-4416-BCF4-6E13CF36E258}" dt="2026-09-24T19:19:45.451" v="885" actId="20577"/>
          <ac:spMkLst>
            <pc:docMk/>
            <pc:sldMk cId="3353101116" sldId="270"/>
            <ac:spMk id="4" creationId="{401572DB-DACD-49BB-AD76-B9EDB07AD95D}"/>
          </ac:spMkLst>
        </pc:spChg>
      </pc:sldChg>
      <pc:sldChg chg="add del ord">
        <pc:chgData name="Janelle Clendenon" userId="da17313139568148" providerId="LiveId" clId="{D50F0924-5C5C-4416-BCF4-6E13CF36E258}" dt="2026-09-27T21:02:49.938" v="2700" actId="47"/>
        <pc:sldMkLst>
          <pc:docMk/>
          <pc:sldMk cId="3161036337" sldId="273"/>
        </pc:sldMkLst>
      </pc:sldChg>
      <pc:sldChg chg="modSp modAnim">
        <pc:chgData name="Janelle Clendenon" userId="da17313139568148" providerId="LiveId" clId="{D50F0924-5C5C-4416-BCF4-6E13CF36E258}" dt="2026-09-26T05:44:32.454" v="2429" actId="20577"/>
        <pc:sldMkLst>
          <pc:docMk/>
          <pc:sldMk cId="2793221005" sldId="275"/>
        </pc:sldMkLst>
        <pc:spChg chg="mod">
          <ac:chgData name="Janelle Clendenon" userId="da17313139568148" providerId="LiveId" clId="{D50F0924-5C5C-4416-BCF4-6E13CF36E258}" dt="2026-09-26T05:44:32.454" v="2429" actId="20577"/>
          <ac:spMkLst>
            <pc:docMk/>
            <pc:sldMk cId="2793221005" sldId="275"/>
            <ac:spMk id="9" creationId="{D0AA980D-4F3C-43B4-9D9D-3FE57E4D24FC}"/>
          </ac:spMkLst>
        </pc:spChg>
      </pc:sldChg>
      <pc:sldChg chg="addSp delSp modSp mod delAnim modAnim">
        <pc:chgData name="Janelle Clendenon" userId="da17313139568148" providerId="LiveId" clId="{D50F0924-5C5C-4416-BCF4-6E13CF36E258}" dt="2026-09-26T16:49:24.529" v="2657"/>
        <pc:sldMkLst>
          <pc:docMk/>
          <pc:sldMk cId="3192832628" sldId="276"/>
        </pc:sldMkLst>
        <pc:spChg chg="add mod">
          <ac:chgData name="Janelle Clendenon" userId="da17313139568148" providerId="LiveId" clId="{D50F0924-5C5C-4416-BCF4-6E13CF36E258}" dt="2026-09-26T16:49:06.094" v="2654" actId="1076"/>
          <ac:spMkLst>
            <pc:docMk/>
            <pc:sldMk cId="3192832628" sldId="276"/>
            <ac:spMk id="2" creationId="{6D91358D-1A7C-99A6-78BA-D8A290059B7F}"/>
          </ac:spMkLst>
        </pc:spChg>
        <pc:spChg chg="mod">
          <ac:chgData name="Janelle Clendenon" userId="da17313139568148" providerId="LiveId" clId="{D50F0924-5C5C-4416-BCF4-6E13CF36E258}" dt="2026-09-24T19:22:09.268" v="891" actId="27636"/>
          <ac:spMkLst>
            <pc:docMk/>
            <pc:sldMk cId="3192832628" sldId="276"/>
            <ac:spMk id="4" creationId="{401572DB-DACD-49BB-AD76-B9EDB07AD95D}"/>
          </ac:spMkLst>
        </pc:spChg>
        <pc:spChg chg="mod">
          <ac:chgData name="Janelle Clendenon" userId="da17313139568148" providerId="LiveId" clId="{D50F0924-5C5C-4416-BCF4-6E13CF36E258}" dt="2026-09-26T16:47:31.755" v="2543" actId="14100"/>
          <ac:spMkLst>
            <pc:docMk/>
            <pc:sldMk cId="3192832628" sldId="276"/>
            <ac:spMk id="7" creationId="{179AA7F0-8E45-4CD6-9E6A-617C19BDBD86}"/>
          </ac:spMkLst>
        </pc:spChg>
      </pc:sldChg>
      <pc:sldChg chg="modSp mod">
        <pc:chgData name="Janelle Clendenon" userId="da17313139568148" providerId="LiveId" clId="{D50F0924-5C5C-4416-BCF4-6E13CF36E258}" dt="2026-09-24T19:34:47.406" v="1026" actId="6549"/>
        <pc:sldMkLst>
          <pc:docMk/>
          <pc:sldMk cId="2301778451" sldId="277"/>
        </pc:sldMkLst>
        <pc:spChg chg="mod">
          <ac:chgData name="Janelle Clendenon" userId="da17313139568148" providerId="LiveId" clId="{D50F0924-5C5C-4416-BCF4-6E13CF36E258}" dt="2026-09-24T19:34:47.406" v="1026" actId="6549"/>
          <ac:spMkLst>
            <pc:docMk/>
            <pc:sldMk cId="2301778451" sldId="277"/>
            <ac:spMk id="4" creationId="{401572DB-DACD-49BB-AD76-B9EDB07AD95D}"/>
          </ac:spMkLst>
        </pc:spChg>
      </pc:sldChg>
      <pc:sldChg chg="addSp modSp mod addAnim delAnim modAnim">
        <pc:chgData name="Janelle Clendenon" userId="da17313139568148" providerId="LiveId" clId="{D50F0924-5C5C-4416-BCF4-6E13CF36E258}" dt="2026-09-24T19:28:42.880" v="995" actId="1076"/>
        <pc:sldMkLst>
          <pc:docMk/>
          <pc:sldMk cId="134602513" sldId="278"/>
        </pc:sldMkLst>
        <pc:spChg chg="add mod">
          <ac:chgData name="Janelle Clendenon" userId="da17313139568148" providerId="LiveId" clId="{D50F0924-5C5C-4416-BCF4-6E13CF36E258}" dt="2026-09-24T19:28:42.880" v="995" actId="1076"/>
          <ac:spMkLst>
            <pc:docMk/>
            <pc:sldMk cId="134602513" sldId="278"/>
            <ac:spMk id="2" creationId="{243F6B4E-6CCD-65C1-86DD-EA9105D2495F}"/>
          </ac:spMkLst>
        </pc:spChg>
        <pc:spChg chg="mod">
          <ac:chgData name="Janelle Clendenon" userId="da17313139568148" providerId="LiveId" clId="{D50F0924-5C5C-4416-BCF4-6E13CF36E258}" dt="2026-09-24T19:26:50.164" v="917" actId="20577"/>
          <ac:spMkLst>
            <pc:docMk/>
            <pc:sldMk cId="134602513" sldId="278"/>
            <ac:spMk id="7" creationId="{179AA7F0-8E45-4CD6-9E6A-617C19BDBD86}"/>
          </ac:spMkLst>
        </pc:spChg>
      </pc:sldChg>
      <pc:sldChg chg="ord">
        <pc:chgData name="Janelle Clendenon" userId="da17313139568148" providerId="LiveId" clId="{D50F0924-5C5C-4416-BCF4-6E13CF36E258}" dt="2026-09-24T19:37:18.167" v="1118"/>
        <pc:sldMkLst>
          <pc:docMk/>
          <pc:sldMk cId="1922071390" sldId="279"/>
        </pc:sldMkLst>
      </pc:sldChg>
      <pc:sldChg chg="add del ord">
        <pc:chgData name="Janelle Clendenon" userId="da17313139568148" providerId="LiveId" clId="{D50F0924-5C5C-4416-BCF4-6E13CF36E258}" dt="2026-09-27T21:02:49.938" v="2700" actId="47"/>
        <pc:sldMkLst>
          <pc:docMk/>
          <pc:sldMk cId="2985044494" sldId="282"/>
        </pc:sldMkLst>
      </pc:sldChg>
      <pc:sldChg chg="add del ord">
        <pc:chgData name="Janelle Clendenon" userId="da17313139568148" providerId="LiveId" clId="{D50F0924-5C5C-4416-BCF4-6E13CF36E258}" dt="2026-09-27T21:02:49.938" v="2700" actId="47"/>
        <pc:sldMkLst>
          <pc:docMk/>
          <pc:sldMk cId="2996619525" sldId="287"/>
        </pc:sldMkLst>
      </pc:sldChg>
      <pc:sldChg chg="add del ord">
        <pc:chgData name="Janelle Clendenon" userId="da17313139568148" providerId="LiveId" clId="{D50F0924-5C5C-4416-BCF4-6E13CF36E258}" dt="2026-09-27T21:02:49.938" v="2700" actId="47"/>
        <pc:sldMkLst>
          <pc:docMk/>
          <pc:sldMk cId="819263593" sldId="288"/>
        </pc:sldMkLst>
      </pc:sldChg>
      <pc:sldChg chg="add del ord">
        <pc:chgData name="Janelle Clendenon" userId="da17313139568148" providerId="LiveId" clId="{D50F0924-5C5C-4416-BCF4-6E13CF36E258}" dt="2026-09-27T21:02:49.938" v="2700" actId="47"/>
        <pc:sldMkLst>
          <pc:docMk/>
          <pc:sldMk cId="3566596966" sldId="289"/>
        </pc:sldMkLst>
      </pc:sldChg>
      <pc:sldChg chg="add del ord">
        <pc:chgData name="Janelle Clendenon" userId="da17313139568148" providerId="LiveId" clId="{D50F0924-5C5C-4416-BCF4-6E13CF36E258}" dt="2026-09-27T21:02:49.938" v="2700" actId="47"/>
        <pc:sldMkLst>
          <pc:docMk/>
          <pc:sldMk cId="2507555873" sldId="290"/>
        </pc:sldMkLst>
      </pc:sldChg>
      <pc:sldChg chg="add del ord">
        <pc:chgData name="Janelle Clendenon" userId="da17313139568148" providerId="LiveId" clId="{D50F0924-5C5C-4416-BCF4-6E13CF36E258}" dt="2026-09-27T21:02:49.938" v="2700" actId="47"/>
        <pc:sldMkLst>
          <pc:docMk/>
          <pc:sldMk cId="1411979670" sldId="291"/>
        </pc:sldMkLst>
      </pc:sldChg>
      <pc:sldChg chg="modSp mod">
        <pc:chgData name="Janelle Clendenon" userId="da17313139568148" providerId="LiveId" clId="{D50F0924-5C5C-4416-BCF4-6E13CF36E258}" dt="2026-09-26T05:38:13.953" v="2421" actId="20577"/>
        <pc:sldMkLst>
          <pc:docMk/>
          <pc:sldMk cId="2106327446" sldId="292"/>
        </pc:sldMkLst>
        <pc:spChg chg="mod">
          <ac:chgData name="Janelle Clendenon" userId="da17313139568148" providerId="LiveId" clId="{D50F0924-5C5C-4416-BCF4-6E13CF36E258}" dt="2026-09-26T05:38:13.953" v="2421" actId="20577"/>
          <ac:spMkLst>
            <pc:docMk/>
            <pc:sldMk cId="2106327446" sldId="292"/>
            <ac:spMk id="4" creationId="{401572DB-DACD-49BB-AD76-B9EDB07AD95D}"/>
          </ac:spMkLst>
        </pc:spChg>
      </pc:sldChg>
      <pc:sldChg chg="del">
        <pc:chgData name="Janelle Clendenon" userId="da17313139568148" providerId="LiveId" clId="{D50F0924-5C5C-4416-BCF4-6E13CF36E258}" dt="2026-09-27T20:37:53.692" v="2660" actId="47"/>
        <pc:sldMkLst>
          <pc:docMk/>
          <pc:sldMk cId="350946340" sldId="295"/>
        </pc:sldMkLst>
      </pc:sldChg>
      <pc:sldChg chg="add del ord">
        <pc:chgData name="Janelle Clendenon" userId="da17313139568148" providerId="LiveId" clId="{D50F0924-5C5C-4416-BCF4-6E13CF36E258}" dt="2026-09-27T21:02:49.938" v="2700" actId="47"/>
        <pc:sldMkLst>
          <pc:docMk/>
          <pc:sldMk cId="2407863234" sldId="299"/>
        </pc:sldMkLst>
      </pc:sldChg>
      <pc:sldChg chg="ord">
        <pc:chgData name="Janelle Clendenon" userId="da17313139568148" providerId="LiveId" clId="{D50F0924-5C5C-4416-BCF4-6E13CF36E258}" dt="2026-09-24T19:37:54.928" v="1124"/>
        <pc:sldMkLst>
          <pc:docMk/>
          <pc:sldMk cId="3247170980" sldId="301"/>
        </pc:sldMkLst>
      </pc:sldChg>
      <pc:sldChg chg="add del ord">
        <pc:chgData name="Janelle Clendenon" userId="da17313139568148" providerId="LiveId" clId="{D50F0924-5C5C-4416-BCF4-6E13CF36E258}" dt="2026-09-27T21:02:49.938" v="2700" actId="47"/>
        <pc:sldMkLst>
          <pc:docMk/>
          <pc:sldMk cId="2740241949" sldId="302"/>
        </pc:sldMkLst>
      </pc:sldChg>
      <pc:sldChg chg="add del ord">
        <pc:chgData name="Janelle Clendenon" userId="da17313139568148" providerId="LiveId" clId="{D50F0924-5C5C-4416-BCF4-6E13CF36E258}" dt="2026-09-27T21:02:49.938" v="2700" actId="47"/>
        <pc:sldMkLst>
          <pc:docMk/>
          <pc:sldMk cId="2675753242" sldId="308"/>
        </pc:sldMkLst>
      </pc:sldChg>
      <pc:sldChg chg="add del ord">
        <pc:chgData name="Janelle Clendenon" userId="da17313139568148" providerId="LiveId" clId="{D50F0924-5C5C-4416-BCF4-6E13CF36E258}" dt="2026-09-27T21:02:49.938" v="2700" actId="47"/>
        <pc:sldMkLst>
          <pc:docMk/>
          <pc:sldMk cId="38339575" sldId="309"/>
        </pc:sldMkLst>
      </pc:sldChg>
      <pc:sldChg chg="add del ord">
        <pc:chgData name="Janelle Clendenon" userId="da17313139568148" providerId="LiveId" clId="{D50F0924-5C5C-4416-BCF4-6E13CF36E258}" dt="2026-09-27T21:02:49.938" v="2700" actId="47"/>
        <pc:sldMkLst>
          <pc:docMk/>
          <pc:sldMk cId="1519750646" sldId="310"/>
        </pc:sldMkLst>
      </pc:sldChg>
      <pc:sldChg chg="add del ord">
        <pc:chgData name="Janelle Clendenon" userId="da17313139568148" providerId="LiveId" clId="{D50F0924-5C5C-4416-BCF4-6E13CF36E258}" dt="2026-09-27T21:02:49.938" v="2700" actId="47"/>
        <pc:sldMkLst>
          <pc:docMk/>
          <pc:sldMk cId="3107313522" sldId="311"/>
        </pc:sldMkLst>
      </pc:sldChg>
      <pc:sldChg chg="modSp add del mod ord">
        <pc:chgData name="Janelle Clendenon" userId="da17313139568148" providerId="LiveId" clId="{D50F0924-5C5C-4416-BCF4-6E13CF36E258}" dt="2026-09-27T21:02:49.938" v="2700" actId="47"/>
        <pc:sldMkLst>
          <pc:docMk/>
          <pc:sldMk cId="4275399114" sldId="312"/>
        </pc:sldMkLst>
        <pc:spChg chg="mod">
          <ac:chgData name="Janelle Clendenon" userId="da17313139568148" providerId="LiveId" clId="{D50F0924-5C5C-4416-BCF4-6E13CF36E258}" dt="2026-09-27T20:39:42.227" v="2697" actId="20577"/>
          <ac:spMkLst>
            <pc:docMk/>
            <pc:sldMk cId="4275399114" sldId="312"/>
            <ac:spMk id="9" creationId="{432CBEF5-DA21-991C-45C2-5E5FAA9B2B8F}"/>
          </ac:spMkLst>
        </pc:spChg>
      </pc:sldChg>
      <pc:sldChg chg="add del ord">
        <pc:chgData name="Janelle Clendenon" userId="da17313139568148" providerId="LiveId" clId="{D50F0924-5C5C-4416-BCF4-6E13CF36E258}" dt="2026-09-27T21:02:49.938" v="2700" actId="47"/>
        <pc:sldMkLst>
          <pc:docMk/>
          <pc:sldMk cId="4241309226" sldId="313"/>
        </pc:sldMkLst>
      </pc:sldChg>
      <pc:sldChg chg="ord">
        <pc:chgData name="Janelle Clendenon" userId="da17313139568148" providerId="LiveId" clId="{D50F0924-5C5C-4416-BCF4-6E13CF36E258}" dt="2026-09-24T19:37:23.600" v="1120"/>
        <pc:sldMkLst>
          <pc:docMk/>
          <pc:sldMk cId="3590170992" sldId="314"/>
        </pc:sldMkLst>
      </pc:sldChg>
      <pc:sldChg chg="add ord">
        <pc:chgData name="Janelle Clendenon" userId="da17313139568148" providerId="LiveId" clId="{D50F0924-5C5C-4416-BCF4-6E13CF36E258}" dt="2026-09-27T21:03:01.498" v="2704"/>
        <pc:sldMkLst>
          <pc:docMk/>
          <pc:sldMk cId="1776945167" sldId="315"/>
        </pc:sldMkLst>
      </pc:sldChg>
      <pc:sldChg chg="ord">
        <pc:chgData name="Janelle Clendenon" userId="da17313139568148" providerId="LiveId" clId="{D50F0924-5C5C-4416-BCF4-6E13CF36E258}" dt="2026-09-24T19:17:18.942" v="872"/>
        <pc:sldMkLst>
          <pc:docMk/>
          <pc:sldMk cId="512708148" sldId="316"/>
        </pc:sldMkLst>
      </pc:sldChg>
      <pc:sldChg chg="add del ord">
        <pc:chgData name="Janelle Clendenon" userId="da17313139568148" providerId="LiveId" clId="{D50F0924-5C5C-4416-BCF4-6E13CF36E258}" dt="2026-09-27T21:02:49.938" v="2700" actId="47"/>
        <pc:sldMkLst>
          <pc:docMk/>
          <pc:sldMk cId="3335575506" sldId="320"/>
        </pc:sldMkLst>
      </pc:sldChg>
      <pc:sldChg chg="addSp delSp modSp mod addAnim delAnim modAnim">
        <pc:chgData name="Janelle Clendenon" userId="da17313139568148" providerId="LiveId" clId="{D50F0924-5C5C-4416-BCF4-6E13CF36E258}" dt="2026-09-24T19:05:45.745" v="829" actId="1076"/>
        <pc:sldMkLst>
          <pc:docMk/>
          <pc:sldMk cId="4181464375" sldId="321"/>
        </pc:sldMkLst>
        <pc:spChg chg="add mod">
          <ac:chgData name="Janelle Clendenon" userId="da17313139568148" providerId="LiveId" clId="{D50F0924-5C5C-4416-BCF4-6E13CF36E258}" dt="2026-09-24T18:42:34.448" v="689" actId="14100"/>
          <ac:spMkLst>
            <pc:docMk/>
            <pc:sldMk cId="4181464375" sldId="321"/>
            <ac:spMk id="3" creationId="{BD226E9A-1B89-1A02-8C6E-EB963FBCD4DD}"/>
          </ac:spMkLst>
        </pc:spChg>
        <pc:spChg chg="mod">
          <ac:chgData name="Janelle Clendenon" userId="da17313139568148" providerId="LiveId" clId="{D50F0924-5C5C-4416-BCF4-6E13CF36E258}" dt="2026-09-24T18:54:08.301" v="776" actId="27636"/>
          <ac:spMkLst>
            <pc:docMk/>
            <pc:sldMk cId="4181464375" sldId="321"/>
            <ac:spMk id="4" creationId="{401572DB-DACD-49BB-AD76-B9EDB07AD95D}"/>
          </ac:spMkLst>
        </pc:spChg>
        <pc:spChg chg="add mod">
          <ac:chgData name="Janelle Clendenon" userId="da17313139568148" providerId="LiveId" clId="{D50F0924-5C5C-4416-BCF4-6E13CF36E258}" dt="2026-09-24T18:46:15.562" v="710" actId="164"/>
          <ac:spMkLst>
            <pc:docMk/>
            <pc:sldMk cId="4181464375" sldId="321"/>
            <ac:spMk id="5" creationId="{C2254956-E28D-AF75-3A82-32A865613046}"/>
          </ac:spMkLst>
        </pc:spChg>
        <pc:spChg chg="mod">
          <ac:chgData name="Janelle Clendenon" userId="da17313139568148" providerId="LiveId" clId="{D50F0924-5C5C-4416-BCF4-6E13CF36E258}" dt="2026-09-24T18:46:56.930" v="713"/>
          <ac:spMkLst>
            <pc:docMk/>
            <pc:sldMk cId="4181464375" sldId="321"/>
            <ac:spMk id="13" creationId="{5C1D09B0-A01B-138E-84A4-BCE4564551AD}"/>
          </ac:spMkLst>
        </pc:spChg>
        <pc:spChg chg="mod">
          <ac:chgData name="Janelle Clendenon" userId="da17313139568148" providerId="LiveId" clId="{D50F0924-5C5C-4416-BCF4-6E13CF36E258}" dt="2026-09-24T18:47:42.235" v="716"/>
          <ac:spMkLst>
            <pc:docMk/>
            <pc:sldMk cId="4181464375" sldId="321"/>
            <ac:spMk id="30" creationId="{9D2BFBED-0ADB-7F27-F8FB-A7484FD3A615}"/>
          </ac:spMkLst>
        </pc:spChg>
        <pc:spChg chg="add mod ord">
          <ac:chgData name="Janelle Clendenon" userId="da17313139568148" providerId="LiveId" clId="{D50F0924-5C5C-4416-BCF4-6E13CF36E258}" dt="2026-09-24T18:55:42.891" v="779" actId="171"/>
          <ac:spMkLst>
            <pc:docMk/>
            <pc:sldMk cId="4181464375" sldId="321"/>
            <ac:spMk id="35" creationId="{BF451487-C20D-C1E2-A620-1BCA14F9AFED}"/>
          </ac:spMkLst>
        </pc:spChg>
        <pc:spChg chg="add mod">
          <ac:chgData name="Janelle Clendenon" userId="da17313139568148" providerId="LiveId" clId="{D50F0924-5C5C-4416-BCF4-6E13CF36E258}" dt="2026-09-24T19:05:31.869" v="825" actId="164"/>
          <ac:spMkLst>
            <pc:docMk/>
            <pc:sldMk cId="4181464375" sldId="321"/>
            <ac:spMk id="37" creationId="{F172657C-C176-1B2D-C474-DBCA8BE78F93}"/>
          </ac:spMkLst>
        </pc:spChg>
        <pc:spChg chg="add mod">
          <ac:chgData name="Janelle Clendenon" userId="da17313139568148" providerId="LiveId" clId="{D50F0924-5C5C-4416-BCF4-6E13CF36E258}" dt="2026-09-24T19:04:26.101" v="818" actId="164"/>
          <ac:spMkLst>
            <pc:docMk/>
            <pc:sldMk cId="4181464375" sldId="321"/>
            <ac:spMk id="46" creationId="{50827AC9-A7CB-247D-65AA-2A617A99C19B}"/>
          </ac:spMkLst>
        </pc:spChg>
        <pc:spChg chg="add mod">
          <ac:chgData name="Janelle Clendenon" userId="da17313139568148" providerId="LiveId" clId="{D50F0924-5C5C-4416-BCF4-6E13CF36E258}" dt="2026-09-24T19:04:26.101" v="818" actId="164"/>
          <ac:spMkLst>
            <pc:docMk/>
            <pc:sldMk cId="4181464375" sldId="321"/>
            <ac:spMk id="47" creationId="{8CDDE628-6095-2864-5D15-1BCDECB5AC31}"/>
          </ac:spMkLst>
        </pc:spChg>
        <pc:grpChg chg="add mod">
          <ac:chgData name="Janelle Clendenon" userId="da17313139568148" providerId="LiveId" clId="{D50F0924-5C5C-4416-BCF4-6E13CF36E258}" dt="2026-09-24T18:46:15.562" v="710" actId="164"/>
          <ac:grpSpMkLst>
            <pc:docMk/>
            <pc:sldMk cId="4181464375" sldId="321"/>
            <ac:grpSpMk id="9" creationId="{480D61C4-176F-7ABB-FD90-64AE6F07704C}"/>
          </ac:grpSpMkLst>
        </pc:grpChg>
        <pc:grpChg chg="add mod">
          <ac:chgData name="Janelle Clendenon" userId="da17313139568148" providerId="LiveId" clId="{D50F0924-5C5C-4416-BCF4-6E13CF36E258}" dt="2026-09-24T18:47:02.371" v="714" actId="1076"/>
          <ac:grpSpMkLst>
            <pc:docMk/>
            <pc:sldMk cId="4181464375" sldId="321"/>
            <ac:grpSpMk id="11" creationId="{BF9345F4-E3DF-B852-8161-B33E18DAC57D}"/>
          </ac:grpSpMkLst>
        </pc:grpChg>
        <pc:grpChg chg="add mod">
          <ac:chgData name="Janelle Clendenon" userId="da17313139568148" providerId="LiveId" clId="{D50F0924-5C5C-4416-BCF4-6E13CF36E258}" dt="2026-09-24T18:48:22.635" v="721" actId="14100"/>
          <ac:grpSpMkLst>
            <pc:docMk/>
            <pc:sldMk cId="4181464375" sldId="321"/>
            <ac:grpSpMk id="29" creationId="{AF9F5743-1D00-B6E7-46EC-FB10AD4B8788}"/>
          </ac:grpSpMkLst>
        </pc:grpChg>
        <pc:grpChg chg="add mod">
          <ac:chgData name="Janelle Clendenon" userId="da17313139568148" providerId="LiveId" clId="{D50F0924-5C5C-4416-BCF4-6E13CF36E258}" dt="2026-09-24T19:05:31.869" v="825" actId="164"/>
          <ac:grpSpMkLst>
            <pc:docMk/>
            <pc:sldMk cId="4181464375" sldId="321"/>
            <ac:grpSpMk id="48" creationId="{70D95640-0FCD-0A1A-CCBD-4145A3D41CFD}"/>
          </ac:grpSpMkLst>
        </pc:grpChg>
        <pc:grpChg chg="add mod">
          <ac:chgData name="Janelle Clendenon" userId="da17313139568148" providerId="LiveId" clId="{D50F0924-5C5C-4416-BCF4-6E13CF36E258}" dt="2026-09-24T19:05:45.745" v="829" actId="1076"/>
          <ac:grpSpMkLst>
            <pc:docMk/>
            <pc:sldMk cId="4181464375" sldId="321"/>
            <ac:grpSpMk id="49" creationId="{2A4DA07F-0ABE-C2CD-5005-EBFED7A2C514}"/>
          </ac:grpSpMkLst>
        </pc:grpChg>
        <pc:picChg chg="add mod modCrop">
          <ac:chgData name="Janelle Clendenon" userId="da17313139568148" providerId="LiveId" clId="{D50F0924-5C5C-4416-BCF4-6E13CF36E258}" dt="2026-09-24T18:58:30.062" v="794" actId="1076"/>
          <ac:picMkLst>
            <pc:docMk/>
            <pc:sldMk cId="4181464375" sldId="321"/>
            <ac:picMk id="34" creationId="{82E8D368-0A3A-0B16-2A6D-F94AF1C957E2}"/>
          </ac:picMkLst>
        </pc:picChg>
        <pc:picChg chg="add mod modCrop">
          <ac:chgData name="Janelle Clendenon" userId="da17313139568148" providerId="LiveId" clId="{D50F0924-5C5C-4416-BCF4-6E13CF36E258}" dt="2026-09-24T19:04:26.101" v="818" actId="164"/>
          <ac:picMkLst>
            <pc:docMk/>
            <pc:sldMk cId="4181464375" sldId="321"/>
            <ac:picMk id="39" creationId="{B10EEA88-B54C-AD95-2555-ACEDD13A996E}"/>
          </ac:picMkLst>
        </pc:picChg>
        <pc:picChg chg="add mod modCrop">
          <ac:chgData name="Janelle Clendenon" userId="da17313139568148" providerId="LiveId" clId="{D50F0924-5C5C-4416-BCF4-6E13CF36E258}" dt="2026-09-24T19:04:26.101" v="818" actId="164"/>
          <ac:picMkLst>
            <pc:docMk/>
            <pc:sldMk cId="4181464375" sldId="321"/>
            <ac:picMk id="41" creationId="{F0595177-B3A9-0430-7BA2-3E957DE5A992}"/>
          </ac:picMkLst>
        </pc:picChg>
        <pc:cxnChg chg="add mod">
          <ac:chgData name="Janelle Clendenon" userId="da17313139568148" providerId="LiveId" clId="{D50F0924-5C5C-4416-BCF4-6E13CF36E258}" dt="2026-09-24T18:46:15.562" v="710" actId="164"/>
          <ac:cxnSpMkLst>
            <pc:docMk/>
            <pc:sldMk cId="4181464375" sldId="321"/>
            <ac:cxnSpMk id="8" creationId="{076B585C-5419-EE2E-D3D3-DEEFCEAD955E}"/>
          </ac:cxnSpMkLst>
        </pc:cxnChg>
        <pc:cxnChg chg="mod">
          <ac:chgData name="Janelle Clendenon" userId="da17313139568148" providerId="LiveId" clId="{D50F0924-5C5C-4416-BCF4-6E13CF36E258}" dt="2026-09-24T18:46:56.930" v="713"/>
          <ac:cxnSpMkLst>
            <pc:docMk/>
            <pc:sldMk cId="4181464375" sldId="321"/>
            <ac:cxnSpMk id="15" creationId="{0D9732B5-C0DF-4071-ABF9-07C73E40DC6C}"/>
          </ac:cxnSpMkLst>
        </pc:cxnChg>
        <pc:cxnChg chg="mod">
          <ac:chgData name="Janelle Clendenon" userId="da17313139568148" providerId="LiveId" clId="{D50F0924-5C5C-4416-BCF4-6E13CF36E258}" dt="2026-09-24T18:47:42.235" v="716"/>
          <ac:cxnSpMkLst>
            <pc:docMk/>
            <pc:sldMk cId="4181464375" sldId="321"/>
            <ac:cxnSpMk id="31" creationId="{C3911292-0C57-724C-4082-99C0BAB08FB7}"/>
          </ac:cxnSpMkLst>
        </pc:cxnChg>
      </pc:sldChg>
      <pc:sldChg chg="add del ord">
        <pc:chgData name="Janelle Clendenon" userId="da17313139568148" providerId="LiveId" clId="{D50F0924-5C5C-4416-BCF4-6E13CF36E258}" dt="2026-09-27T21:02:49.938" v="2700" actId="47"/>
        <pc:sldMkLst>
          <pc:docMk/>
          <pc:sldMk cId="2971527261" sldId="322"/>
        </pc:sldMkLst>
      </pc:sldChg>
      <pc:sldChg chg="addSp modSp new mod ord setBg">
        <pc:chgData name="Janelle Clendenon" userId="da17313139568148" providerId="LiveId" clId="{D50F0924-5C5C-4416-BCF4-6E13CF36E258}" dt="2026-09-27T21:02:55.536" v="2702"/>
        <pc:sldMkLst>
          <pc:docMk/>
          <pc:sldMk cId="4147371784" sldId="324"/>
        </pc:sldMkLst>
        <pc:spChg chg="mod">
          <ac:chgData name="Janelle Clendenon" userId="da17313139568148" providerId="LiveId" clId="{D50F0924-5C5C-4416-BCF4-6E13CF36E258}" dt="2026-09-26T04:35:31.097" v="1243" actId="20577"/>
          <ac:spMkLst>
            <pc:docMk/>
            <pc:sldMk cId="4147371784" sldId="324"/>
            <ac:spMk id="2" creationId="{FBA9443C-863D-409B-43D0-B4A049DB5EBA}"/>
          </ac:spMkLst>
        </pc:spChg>
        <pc:picChg chg="add mod">
          <ac:chgData name="Janelle Clendenon" userId="da17313139568148" providerId="LiveId" clId="{D50F0924-5C5C-4416-BCF4-6E13CF36E258}" dt="2026-09-26T04:35:13.255" v="1241" actId="931"/>
          <ac:picMkLst>
            <pc:docMk/>
            <pc:sldMk cId="4147371784" sldId="324"/>
            <ac:picMk id="4" creationId="{29CE47FE-CED7-E021-EA7A-CA341DAB40BD}"/>
          </ac:picMkLst>
        </pc:picChg>
      </pc:sldChg>
      <pc:sldChg chg="addSp delSp modSp add mod delAnim modAnim">
        <pc:chgData name="Janelle Clendenon" userId="da17313139568148" providerId="LiveId" clId="{D50F0924-5C5C-4416-BCF4-6E13CF36E258}" dt="2026-09-26T05:37:39.593" v="2407"/>
        <pc:sldMkLst>
          <pc:docMk/>
          <pc:sldMk cId="3247245163" sldId="325"/>
        </pc:sldMkLst>
        <pc:spChg chg="add mod">
          <ac:chgData name="Janelle Clendenon" userId="da17313139568148" providerId="LiveId" clId="{D50F0924-5C5C-4416-BCF4-6E13CF36E258}" dt="2026-09-24T18:32:28.592" v="202" actId="20577"/>
          <ac:spMkLst>
            <pc:docMk/>
            <pc:sldMk cId="3247245163" sldId="325"/>
            <ac:spMk id="2" creationId="{FDF271D0-9BD9-3E1C-28F3-3D92D7D2CC9B}"/>
          </ac:spMkLst>
        </pc:spChg>
        <pc:spChg chg="mod">
          <ac:chgData name="Janelle Clendenon" userId="da17313139568148" providerId="LiveId" clId="{D50F0924-5C5C-4416-BCF4-6E13CF36E258}" dt="2026-09-24T18:31:59.608" v="186" actId="20577"/>
          <ac:spMkLst>
            <pc:docMk/>
            <pc:sldMk cId="3247245163" sldId="325"/>
            <ac:spMk id="4" creationId="{AB100CCE-A2AB-1E6C-65D1-BA644AEC01A9}"/>
          </ac:spMkLst>
        </pc:spChg>
        <pc:picChg chg="add mod">
          <ac:chgData name="Janelle Clendenon" userId="da17313139568148" providerId="LiveId" clId="{D50F0924-5C5C-4416-BCF4-6E13CF36E258}" dt="2026-09-24T18:36:58.743" v="224" actId="14861"/>
          <ac:picMkLst>
            <pc:docMk/>
            <pc:sldMk cId="3247245163" sldId="325"/>
            <ac:picMk id="12" creationId="{2C438C4D-01EB-2149-E11D-C5462BE95767}"/>
          </ac:picMkLst>
        </pc:picChg>
        <pc:picChg chg="add mod ord">
          <ac:chgData name="Janelle Clendenon" userId="da17313139568148" providerId="LiveId" clId="{D50F0924-5C5C-4416-BCF4-6E13CF36E258}" dt="2026-09-24T18:36:42.248" v="223" actId="171"/>
          <ac:picMkLst>
            <pc:docMk/>
            <pc:sldMk cId="3247245163" sldId="325"/>
            <ac:picMk id="13" creationId="{38115CD5-FD8C-F146-51C0-9F9A6CDF0FA1}"/>
          </ac:picMkLst>
        </pc:picChg>
      </pc:sldChg>
      <pc:sldChg chg="addSp delSp modSp add mod modAnim">
        <pc:chgData name="Janelle Clendenon" userId="da17313139568148" providerId="LiveId" clId="{D50F0924-5C5C-4416-BCF4-6E13CF36E258}" dt="2026-09-24T19:16:41.854" v="868"/>
        <pc:sldMkLst>
          <pc:docMk/>
          <pc:sldMk cId="3388731662" sldId="326"/>
        </pc:sldMkLst>
        <pc:spChg chg="mod">
          <ac:chgData name="Janelle Clendenon" userId="da17313139568148" providerId="LiveId" clId="{D50F0924-5C5C-4416-BCF4-6E13CF36E258}" dt="2026-09-24T19:07:16.980" v="844" actId="20577"/>
          <ac:spMkLst>
            <pc:docMk/>
            <pc:sldMk cId="3388731662" sldId="326"/>
            <ac:spMk id="4" creationId="{06EA71F0-1914-4F7D-CCC0-4A89A979C960}"/>
          </ac:spMkLst>
        </pc:spChg>
        <pc:spChg chg="mod">
          <ac:chgData name="Janelle Clendenon" userId="da17313139568148" providerId="LiveId" clId="{D50F0924-5C5C-4416-BCF4-6E13CF36E258}" dt="2026-09-24T19:13:32.703" v="854" actId="14100"/>
          <ac:spMkLst>
            <pc:docMk/>
            <pc:sldMk cId="3388731662" sldId="326"/>
            <ac:spMk id="28" creationId="{77BD54B7-120A-9950-2536-0EE1958594CF}"/>
          </ac:spMkLst>
        </pc:spChg>
        <pc:grpChg chg="mod">
          <ac:chgData name="Janelle Clendenon" userId="da17313139568148" providerId="LiveId" clId="{D50F0924-5C5C-4416-BCF4-6E13CF36E258}" dt="2026-09-24T19:13:32.703" v="854" actId="14100"/>
          <ac:grpSpMkLst>
            <pc:docMk/>
            <pc:sldMk cId="3388731662" sldId="326"/>
            <ac:grpSpMk id="14" creationId="{DB86B7D3-6F55-9163-D19A-81673F101FD3}"/>
          </ac:grpSpMkLst>
        </pc:grpChg>
        <pc:picChg chg="add mod">
          <ac:chgData name="Janelle Clendenon" userId="da17313139568148" providerId="LiveId" clId="{D50F0924-5C5C-4416-BCF4-6E13CF36E258}" dt="2026-09-24T19:15:04.726" v="864" actId="1076"/>
          <ac:picMkLst>
            <pc:docMk/>
            <pc:sldMk cId="3388731662" sldId="326"/>
            <ac:picMk id="6" creationId="{A31010DA-DCCF-5A34-D899-E80EA8EF441F}"/>
          </ac:picMkLst>
        </pc:picChg>
        <pc:picChg chg="add mod modCrop">
          <ac:chgData name="Janelle Clendenon" userId="da17313139568148" providerId="LiveId" clId="{D50F0924-5C5C-4416-BCF4-6E13CF36E258}" dt="2026-09-24T19:15:07.810" v="865" actId="1076"/>
          <ac:picMkLst>
            <pc:docMk/>
            <pc:sldMk cId="3388731662" sldId="326"/>
            <ac:picMk id="8" creationId="{B3399DCA-1642-381E-20ED-52713D43C71A}"/>
          </ac:picMkLst>
        </pc:picChg>
        <pc:picChg chg="mod">
          <ac:chgData name="Janelle Clendenon" userId="da17313139568148" providerId="LiveId" clId="{D50F0924-5C5C-4416-BCF4-6E13CF36E258}" dt="2026-09-24T19:07:31.048" v="847" actId="1076"/>
          <ac:picMkLst>
            <pc:docMk/>
            <pc:sldMk cId="3388731662" sldId="326"/>
            <ac:picMk id="10" creationId="{78763806-7B80-D30E-2217-A6543E68C8C8}"/>
          </ac:picMkLst>
        </pc:picChg>
      </pc:sldChg>
      <pc:sldChg chg="addSp delSp modSp add mod addAnim delAnim modAnim">
        <pc:chgData name="Janelle Clendenon" userId="da17313139568148" providerId="LiveId" clId="{D50F0924-5C5C-4416-BCF4-6E13CF36E258}" dt="2026-09-26T05:46:28.832" v="2434"/>
        <pc:sldMkLst>
          <pc:docMk/>
          <pc:sldMk cId="139609197" sldId="327"/>
        </pc:sldMkLst>
        <pc:spChg chg="mod">
          <ac:chgData name="Janelle Clendenon" userId="da17313139568148" providerId="LiveId" clId="{D50F0924-5C5C-4416-BCF4-6E13CF36E258}" dt="2026-09-24T19:22:24.235" v="895" actId="27636"/>
          <ac:spMkLst>
            <pc:docMk/>
            <pc:sldMk cId="139609197" sldId="327"/>
            <ac:spMk id="4" creationId="{A2BE70AD-E964-E824-3D93-2BBD1C4FC3E0}"/>
          </ac:spMkLst>
        </pc:spChg>
        <pc:spChg chg="mod">
          <ac:chgData name="Janelle Clendenon" userId="da17313139568148" providerId="LiveId" clId="{D50F0924-5C5C-4416-BCF4-6E13CF36E258}" dt="2026-09-24T19:22:51.467" v="900" actId="1076"/>
          <ac:spMkLst>
            <pc:docMk/>
            <pc:sldMk cId="139609197" sldId="327"/>
            <ac:spMk id="9" creationId="{6B6AD68A-7EE9-CE5C-E362-C4B4F5C80A37}"/>
          </ac:spMkLst>
        </pc:spChg>
        <pc:picChg chg="add mod">
          <ac:chgData name="Janelle Clendenon" userId="da17313139568148" providerId="LiveId" clId="{D50F0924-5C5C-4416-BCF4-6E13CF36E258}" dt="2026-09-24T19:24:57.864" v="907" actId="1076"/>
          <ac:picMkLst>
            <pc:docMk/>
            <pc:sldMk cId="139609197" sldId="327"/>
            <ac:picMk id="2" creationId="{E92FD9BD-651A-1E03-79F4-04697472113A}"/>
          </ac:picMkLst>
        </pc:picChg>
        <pc:picChg chg="mod">
          <ac:chgData name="Janelle Clendenon" userId="da17313139568148" providerId="LiveId" clId="{D50F0924-5C5C-4416-BCF4-6E13CF36E258}" dt="2026-09-24T19:22:48.220" v="899" actId="1076"/>
          <ac:picMkLst>
            <pc:docMk/>
            <pc:sldMk cId="139609197" sldId="327"/>
            <ac:picMk id="5" creationId="{5E094BCB-41D2-8BFA-C6F4-53A591960E66}"/>
          </ac:picMkLst>
        </pc:picChg>
      </pc:sldChg>
      <pc:sldChg chg="addSp delSp modSp new mod setBg modAnim">
        <pc:chgData name="Janelle Clendenon" userId="da17313139568148" providerId="LiveId" clId="{D50F0924-5C5C-4416-BCF4-6E13CF36E258}" dt="2026-09-26T05:35:36.026" v="2406"/>
        <pc:sldMkLst>
          <pc:docMk/>
          <pc:sldMk cId="3407790163" sldId="328"/>
        </pc:sldMkLst>
        <pc:spChg chg="mod">
          <ac:chgData name="Janelle Clendenon" userId="da17313139568148" providerId="LiveId" clId="{D50F0924-5C5C-4416-BCF4-6E13CF36E258}" dt="2026-09-26T04:48:28.601" v="2000" actId="1076"/>
          <ac:spMkLst>
            <pc:docMk/>
            <pc:sldMk cId="3407790163" sldId="328"/>
            <ac:spMk id="2" creationId="{843A6AFB-47DA-4812-3C8A-C896E6DD944F}"/>
          </ac:spMkLst>
        </pc:spChg>
        <pc:spChg chg="del">
          <ac:chgData name="Janelle Clendenon" userId="da17313139568148" providerId="LiveId" clId="{D50F0924-5C5C-4416-BCF4-6E13CF36E258}" dt="2026-09-26T04:36:43.353" v="1244" actId="478"/>
          <ac:spMkLst>
            <pc:docMk/>
            <pc:sldMk cId="3407790163" sldId="328"/>
            <ac:spMk id="3" creationId="{90863AEA-EF14-2612-D882-14BCE318A462}"/>
          </ac:spMkLst>
        </pc:spChg>
        <pc:spChg chg="mod">
          <ac:chgData name="Janelle Clendenon" userId="da17313139568148" providerId="LiveId" clId="{D50F0924-5C5C-4416-BCF4-6E13CF36E258}" dt="2026-09-26T05:19:33.506" v="2113" actId="27636"/>
          <ac:spMkLst>
            <pc:docMk/>
            <pc:sldMk cId="3407790163" sldId="328"/>
            <ac:spMk id="4" creationId="{CE47F52C-3252-18E6-B462-45D81BF129FF}"/>
          </ac:spMkLst>
        </pc:spChg>
        <pc:spChg chg="add mod">
          <ac:chgData name="Janelle Clendenon" userId="da17313139568148" providerId="LiveId" clId="{D50F0924-5C5C-4416-BCF4-6E13CF36E258}" dt="2026-09-26T05:25:32.502" v="2207" actId="14100"/>
          <ac:spMkLst>
            <pc:docMk/>
            <pc:sldMk cId="3407790163" sldId="328"/>
            <ac:spMk id="10" creationId="{8DCE1C59-82A7-74A0-5C58-95FBC9426981}"/>
          </ac:spMkLst>
        </pc:spChg>
        <pc:spChg chg="add mod">
          <ac:chgData name="Janelle Clendenon" userId="da17313139568148" providerId="LiveId" clId="{D50F0924-5C5C-4416-BCF4-6E13CF36E258}" dt="2026-09-26T05:33:56.861" v="2393" actId="1076"/>
          <ac:spMkLst>
            <pc:docMk/>
            <pc:sldMk cId="3407790163" sldId="328"/>
            <ac:spMk id="13" creationId="{995B38C0-6B5D-D178-1D31-828E364665B9}"/>
          </ac:spMkLst>
        </pc:spChg>
        <pc:spChg chg="add mod">
          <ac:chgData name="Janelle Clendenon" userId="da17313139568148" providerId="LiveId" clId="{D50F0924-5C5C-4416-BCF4-6E13CF36E258}" dt="2026-09-26T05:25:18.037" v="2196" actId="1076"/>
          <ac:spMkLst>
            <pc:docMk/>
            <pc:sldMk cId="3407790163" sldId="328"/>
            <ac:spMk id="15" creationId="{BA53E35C-8A7E-C1D9-25AF-20616285B434}"/>
          </ac:spMkLst>
        </pc:spChg>
        <pc:spChg chg="add mod">
          <ac:chgData name="Janelle Clendenon" userId="da17313139568148" providerId="LiveId" clId="{D50F0924-5C5C-4416-BCF4-6E13CF36E258}" dt="2026-09-26T05:28:25.040" v="2245" actId="255"/>
          <ac:spMkLst>
            <pc:docMk/>
            <pc:sldMk cId="3407790163" sldId="328"/>
            <ac:spMk id="16" creationId="{D9D63412-1F5A-B078-4493-DBFF2E3A10EE}"/>
          </ac:spMkLst>
        </pc:spChg>
        <pc:spChg chg="add mod">
          <ac:chgData name="Janelle Clendenon" userId="da17313139568148" providerId="LiveId" clId="{D50F0924-5C5C-4416-BCF4-6E13CF36E258}" dt="2026-09-26T05:32:06.151" v="2324" actId="14100"/>
          <ac:spMkLst>
            <pc:docMk/>
            <pc:sldMk cId="3407790163" sldId="328"/>
            <ac:spMk id="17" creationId="{3A5B1350-8D29-0283-870C-A7F4055CC046}"/>
          </ac:spMkLst>
        </pc:spChg>
        <pc:picChg chg="add mod">
          <ac:chgData name="Janelle Clendenon" userId="da17313139568148" providerId="LiveId" clId="{D50F0924-5C5C-4416-BCF4-6E13CF36E258}" dt="2026-09-26T04:36:57.714" v="1250" actId="1076"/>
          <ac:picMkLst>
            <pc:docMk/>
            <pc:sldMk cId="3407790163" sldId="328"/>
            <ac:picMk id="6" creationId="{B379DF83-7FDD-03A2-D4F7-CF04C11E0B11}"/>
          </ac:picMkLst>
        </pc:picChg>
        <pc:picChg chg="add mod">
          <ac:chgData name="Janelle Clendenon" userId="da17313139568148" providerId="LiveId" clId="{D50F0924-5C5C-4416-BCF4-6E13CF36E258}" dt="2026-09-26T04:48:41.119" v="2003" actId="14100"/>
          <ac:picMkLst>
            <pc:docMk/>
            <pc:sldMk cId="3407790163" sldId="328"/>
            <ac:picMk id="7" creationId="{C1B3A767-DB65-8BA5-2EDE-6FD969375198}"/>
          </ac:picMkLst>
        </pc:picChg>
        <pc:picChg chg="add mod">
          <ac:chgData name="Janelle Clendenon" userId="da17313139568148" providerId="LiveId" clId="{D50F0924-5C5C-4416-BCF4-6E13CF36E258}" dt="2026-09-26T05:16:03.436" v="2092" actId="1076"/>
          <ac:picMkLst>
            <pc:docMk/>
            <pc:sldMk cId="3407790163" sldId="328"/>
            <ac:picMk id="9" creationId="{62A9E6FE-C00B-C535-12A6-D39501A645A0}"/>
          </ac:picMkLst>
        </pc:picChg>
        <pc:cxnChg chg="add mod">
          <ac:chgData name="Janelle Clendenon" userId="da17313139568148" providerId="LiveId" clId="{D50F0924-5C5C-4416-BCF4-6E13CF36E258}" dt="2026-09-26T05:21:55.687" v="2154" actId="1582"/>
          <ac:cxnSpMkLst>
            <pc:docMk/>
            <pc:sldMk cId="3407790163" sldId="328"/>
            <ac:cxnSpMk id="12" creationId="{760C4C03-0A59-F90B-E146-3F3785495F6E}"/>
          </ac:cxnSpMkLst>
        </pc:cxnChg>
      </pc:sldChg>
      <pc:sldChg chg="addSp delSp modSp add mod">
        <pc:chgData name="Janelle Clendenon" userId="da17313139568148" providerId="LiveId" clId="{D50F0924-5C5C-4416-BCF4-6E13CF36E258}" dt="2026-09-24T19:37:08.183" v="1116" actId="20577"/>
        <pc:sldMkLst>
          <pc:docMk/>
          <pc:sldMk cId="413096178" sldId="329"/>
        </pc:sldMkLst>
        <pc:spChg chg="mod">
          <ac:chgData name="Janelle Clendenon" userId="da17313139568148" providerId="LiveId" clId="{D50F0924-5C5C-4416-BCF4-6E13CF36E258}" dt="2026-09-24T19:34:57.173" v="1027" actId="14100"/>
          <ac:spMkLst>
            <pc:docMk/>
            <pc:sldMk cId="413096178" sldId="329"/>
            <ac:spMk id="4" creationId="{1453EFBA-476E-124F-8AEC-DC63739C6C51}"/>
          </ac:spMkLst>
        </pc:spChg>
        <pc:spChg chg="add mod">
          <ac:chgData name="Janelle Clendenon" userId="da17313139568148" providerId="LiveId" clId="{D50F0924-5C5C-4416-BCF4-6E13CF36E258}" dt="2026-09-24T19:35:43.493" v="1085" actId="20577"/>
          <ac:spMkLst>
            <pc:docMk/>
            <pc:sldMk cId="413096178" sldId="329"/>
            <ac:spMk id="6" creationId="{637CF23E-954A-B643-708B-F55D31EEA1B1}"/>
          </ac:spMkLst>
        </pc:spChg>
        <pc:spChg chg="add mod">
          <ac:chgData name="Janelle Clendenon" userId="da17313139568148" providerId="LiveId" clId="{D50F0924-5C5C-4416-BCF4-6E13CF36E258}" dt="2026-09-24T19:37:08.183" v="1116" actId="20577"/>
          <ac:spMkLst>
            <pc:docMk/>
            <pc:sldMk cId="413096178" sldId="329"/>
            <ac:spMk id="7" creationId="{41444FDD-2FEA-5165-49A5-F2BA55C78813}"/>
          </ac:spMkLst>
        </pc:spChg>
        <pc:picChg chg="add mod">
          <ac:chgData name="Janelle Clendenon" userId="da17313139568148" providerId="LiveId" clId="{D50F0924-5C5C-4416-BCF4-6E13CF36E258}" dt="2026-09-24T19:34:24.586" v="1024" actId="1076"/>
          <ac:picMkLst>
            <pc:docMk/>
            <pc:sldMk cId="413096178" sldId="329"/>
            <ac:picMk id="5" creationId="{388DF7DF-5993-DB80-E31C-54E2A71605F3}"/>
          </ac:picMkLst>
        </pc:picChg>
      </pc:sldChg>
      <pc:sldChg chg="addSp delSp modSp add mod ord delAnim modAnim">
        <pc:chgData name="Janelle Clendenon" userId="da17313139568148" providerId="LiveId" clId="{D50F0924-5C5C-4416-BCF4-6E13CF36E258}" dt="2026-09-26T04:31:20.596" v="1161" actId="122"/>
        <pc:sldMkLst>
          <pc:docMk/>
          <pc:sldMk cId="734390016" sldId="330"/>
        </pc:sldMkLst>
        <pc:spChg chg="mod">
          <ac:chgData name="Janelle Clendenon" userId="da17313139568148" providerId="LiveId" clId="{D50F0924-5C5C-4416-BCF4-6E13CF36E258}" dt="2026-09-26T04:31:20.596" v="1161" actId="122"/>
          <ac:spMkLst>
            <pc:docMk/>
            <pc:sldMk cId="734390016" sldId="330"/>
            <ac:spMk id="5" creationId="{56812FD2-D2DE-4FE2-8AD7-8FD4B9B68506}"/>
          </ac:spMkLst>
        </pc:spChg>
        <pc:picChg chg="del">
          <ac:chgData name="Janelle Clendenon" userId="da17313139568148" providerId="LiveId" clId="{D50F0924-5C5C-4416-BCF4-6E13CF36E258}" dt="2026-09-26T04:30:31.887" v="1130" actId="478"/>
          <ac:picMkLst>
            <pc:docMk/>
            <pc:sldMk cId="734390016" sldId="330"/>
            <ac:picMk id="2" creationId="{BC3DDEB5-2146-4AE2-82DF-6EEA4E0EF6F5}"/>
          </ac:picMkLst>
        </pc:picChg>
        <pc:picChg chg="add mod">
          <ac:chgData name="Janelle Clendenon" userId="da17313139568148" providerId="LiveId" clId="{D50F0924-5C5C-4416-BCF4-6E13CF36E258}" dt="2026-09-26T04:30:52.799" v="1133" actId="1076"/>
          <ac:picMkLst>
            <pc:docMk/>
            <pc:sldMk cId="734390016" sldId="330"/>
            <ac:picMk id="3" creationId="{98FD71A3-AE6B-C7F9-94B8-13308DE2EA4C}"/>
          </ac:picMkLst>
        </pc:picChg>
      </pc:sldChg>
      <pc:sldChg chg="addSp delSp modSp add mod delAnim modAnim">
        <pc:chgData name="Janelle Clendenon" userId="da17313139568148" providerId="LiveId" clId="{D50F0924-5C5C-4416-BCF4-6E13CF36E258}" dt="2026-09-26T04:33:30.535" v="1182" actId="1076"/>
        <pc:sldMkLst>
          <pc:docMk/>
          <pc:sldMk cId="2860402247" sldId="331"/>
        </pc:sldMkLst>
        <pc:spChg chg="mod">
          <ac:chgData name="Janelle Clendenon" userId="da17313139568148" providerId="LiveId" clId="{D50F0924-5C5C-4416-BCF4-6E13CF36E258}" dt="2026-09-26T04:32:13.008" v="1178" actId="27636"/>
          <ac:spMkLst>
            <pc:docMk/>
            <pc:sldMk cId="2860402247" sldId="331"/>
            <ac:spMk id="5" creationId="{AE14D971-95CA-2AFB-65D5-CB496988A1F6}"/>
          </ac:spMkLst>
        </pc:spChg>
        <pc:picChg chg="add mod">
          <ac:chgData name="Janelle Clendenon" userId="da17313139568148" providerId="LiveId" clId="{D50F0924-5C5C-4416-BCF4-6E13CF36E258}" dt="2026-09-26T04:33:30.535" v="1182" actId="1076"/>
          <ac:picMkLst>
            <pc:docMk/>
            <pc:sldMk cId="2860402247" sldId="331"/>
            <ac:picMk id="2" creationId="{87DDEFA4-6094-2D2A-C48E-A9B7B8A85E48}"/>
          </ac:picMkLst>
        </pc:picChg>
        <pc:picChg chg="del">
          <ac:chgData name="Janelle Clendenon" userId="da17313139568148" providerId="LiveId" clId="{D50F0924-5C5C-4416-BCF4-6E13CF36E258}" dt="2026-09-26T04:32:16.769" v="1179" actId="478"/>
          <ac:picMkLst>
            <pc:docMk/>
            <pc:sldMk cId="2860402247" sldId="331"/>
            <ac:picMk id="3" creationId="{3C46601F-115F-6A27-A9EE-021ED73BB0A1}"/>
          </ac:picMkLst>
        </pc:picChg>
      </pc:sldChg>
      <pc:sldChg chg="add del">
        <pc:chgData name="Janelle Clendenon" userId="da17313139568148" providerId="LiveId" clId="{D50F0924-5C5C-4416-BCF4-6E13CF36E258}" dt="2026-09-27T21:02:49.938" v="2700" actId="47"/>
        <pc:sldMkLst>
          <pc:docMk/>
          <pc:sldMk cId="1915753545" sldId="332"/>
        </pc:sldMkLst>
      </pc:sldChg>
      <pc:sldChg chg="add">
        <pc:chgData name="Janelle Clendenon" userId="da17313139568148" providerId="LiveId" clId="{D50F0924-5C5C-4416-BCF4-6E13CF36E258}" dt="2026-09-27T20:37:13.271" v="2658"/>
        <pc:sldMkLst>
          <pc:docMk/>
          <pc:sldMk cId="1518854922" sldId="333"/>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D94D7-2F81-4960-ACB2-F541F5D83D8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A8644A2-23AA-4646-A694-52F0E2377D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72C574F-3788-42AB-B6A0-0CD8FE32E8D5}"/>
              </a:ext>
            </a:extLst>
          </p:cNvPr>
          <p:cNvSpPr>
            <a:spLocks noGrp="1"/>
          </p:cNvSpPr>
          <p:nvPr>
            <p:ph type="dt" sz="half" idx="10"/>
          </p:nvPr>
        </p:nvSpPr>
        <p:spPr/>
        <p:txBody>
          <a:bodyPr/>
          <a:lstStyle/>
          <a:p>
            <a:fld id="{79B512D0-D73C-4BAF-B14B-B582D71C8C84}" type="datetimeFigureOut">
              <a:rPr lang="en-US" smtClean="0"/>
              <a:t>9/27/2026</a:t>
            </a:fld>
            <a:endParaRPr lang="en-US"/>
          </a:p>
        </p:txBody>
      </p:sp>
      <p:sp>
        <p:nvSpPr>
          <p:cNvPr id="5" name="Footer Placeholder 4">
            <a:extLst>
              <a:ext uri="{FF2B5EF4-FFF2-40B4-BE49-F238E27FC236}">
                <a16:creationId xmlns:a16="http://schemas.microsoft.com/office/drawing/2014/main" id="{29090F3E-BEF9-448D-9CE7-EC235D8BFE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A04250-2484-4EA9-8057-53BB92BEEAC9}"/>
              </a:ext>
            </a:extLst>
          </p:cNvPr>
          <p:cNvSpPr>
            <a:spLocks noGrp="1"/>
          </p:cNvSpPr>
          <p:nvPr>
            <p:ph type="sldNum" sz="quarter" idx="12"/>
          </p:nvPr>
        </p:nvSpPr>
        <p:spPr/>
        <p:txBody>
          <a:bodyPr/>
          <a:lstStyle/>
          <a:p>
            <a:fld id="{C6A0F6F0-AB2D-4286-8479-F43F08B90F00}" type="slidenum">
              <a:rPr lang="en-US" smtClean="0"/>
              <a:t>‹#›</a:t>
            </a:fld>
            <a:endParaRPr lang="en-US"/>
          </a:p>
        </p:txBody>
      </p:sp>
    </p:spTree>
    <p:extLst>
      <p:ext uri="{BB962C8B-B14F-4D97-AF65-F5344CB8AC3E}">
        <p14:creationId xmlns:p14="http://schemas.microsoft.com/office/powerpoint/2010/main" val="32341717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5FDD9-4B20-4550-A506-DBE219ED5ED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817B413-489A-4C22-B234-A4906BE0768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0027C7-EB13-46B1-9844-4BB71FD06A62}"/>
              </a:ext>
            </a:extLst>
          </p:cNvPr>
          <p:cNvSpPr>
            <a:spLocks noGrp="1"/>
          </p:cNvSpPr>
          <p:nvPr>
            <p:ph type="dt" sz="half" idx="10"/>
          </p:nvPr>
        </p:nvSpPr>
        <p:spPr/>
        <p:txBody>
          <a:bodyPr/>
          <a:lstStyle/>
          <a:p>
            <a:fld id="{79B512D0-D73C-4BAF-B14B-B582D71C8C84}" type="datetimeFigureOut">
              <a:rPr lang="en-US" smtClean="0"/>
              <a:t>9/27/2026</a:t>
            </a:fld>
            <a:endParaRPr lang="en-US"/>
          </a:p>
        </p:txBody>
      </p:sp>
      <p:sp>
        <p:nvSpPr>
          <p:cNvPr id="5" name="Footer Placeholder 4">
            <a:extLst>
              <a:ext uri="{FF2B5EF4-FFF2-40B4-BE49-F238E27FC236}">
                <a16:creationId xmlns:a16="http://schemas.microsoft.com/office/drawing/2014/main" id="{95BF4B7A-5D28-4DBF-8195-DD8A376D7B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BD17F6-DE1B-4CEA-8DCB-AAC2C80D20EC}"/>
              </a:ext>
            </a:extLst>
          </p:cNvPr>
          <p:cNvSpPr>
            <a:spLocks noGrp="1"/>
          </p:cNvSpPr>
          <p:nvPr>
            <p:ph type="sldNum" sz="quarter" idx="12"/>
          </p:nvPr>
        </p:nvSpPr>
        <p:spPr/>
        <p:txBody>
          <a:bodyPr/>
          <a:lstStyle/>
          <a:p>
            <a:fld id="{C6A0F6F0-AB2D-4286-8479-F43F08B90F00}" type="slidenum">
              <a:rPr lang="en-US" smtClean="0"/>
              <a:t>‹#›</a:t>
            </a:fld>
            <a:endParaRPr lang="en-US"/>
          </a:p>
        </p:txBody>
      </p:sp>
    </p:spTree>
    <p:extLst>
      <p:ext uri="{BB962C8B-B14F-4D97-AF65-F5344CB8AC3E}">
        <p14:creationId xmlns:p14="http://schemas.microsoft.com/office/powerpoint/2010/main" val="6241792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E7064-121E-431C-BE57-09383B90883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7A60D35-8C7D-40F6-8A25-83B46963E69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1A02A4F-2A05-4314-A361-F08D12FFD3FE}"/>
              </a:ext>
            </a:extLst>
          </p:cNvPr>
          <p:cNvSpPr>
            <a:spLocks noGrp="1"/>
          </p:cNvSpPr>
          <p:nvPr>
            <p:ph type="dt" sz="half" idx="10"/>
          </p:nvPr>
        </p:nvSpPr>
        <p:spPr/>
        <p:txBody>
          <a:bodyPr/>
          <a:lstStyle/>
          <a:p>
            <a:fld id="{79B512D0-D73C-4BAF-B14B-B582D71C8C84}" type="datetimeFigureOut">
              <a:rPr lang="en-US" smtClean="0"/>
              <a:t>9/27/2026</a:t>
            </a:fld>
            <a:endParaRPr lang="en-US"/>
          </a:p>
        </p:txBody>
      </p:sp>
      <p:sp>
        <p:nvSpPr>
          <p:cNvPr id="5" name="Footer Placeholder 4">
            <a:extLst>
              <a:ext uri="{FF2B5EF4-FFF2-40B4-BE49-F238E27FC236}">
                <a16:creationId xmlns:a16="http://schemas.microsoft.com/office/drawing/2014/main" id="{5DC2C550-5176-4D49-93BA-C329066702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E5D8E4-D6D5-4938-B5B7-4A1A2416FD31}"/>
              </a:ext>
            </a:extLst>
          </p:cNvPr>
          <p:cNvSpPr>
            <a:spLocks noGrp="1"/>
          </p:cNvSpPr>
          <p:nvPr>
            <p:ph type="sldNum" sz="quarter" idx="12"/>
          </p:nvPr>
        </p:nvSpPr>
        <p:spPr/>
        <p:txBody>
          <a:bodyPr/>
          <a:lstStyle/>
          <a:p>
            <a:fld id="{C6A0F6F0-AB2D-4286-8479-F43F08B90F00}" type="slidenum">
              <a:rPr lang="en-US" smtClean="0"/>
              <a:t>‹#›</a:t>
            </a:fld>
            <a:endParaRPr lang="en-US"/>
          </a:p>
        </p:txBody>
      </p:sp>
    </p:spTree>
    <p:extLst>
      <p:ext uri="{BB962C8B-B14F-4D97-AF65-F5344CB8AC3E}">
        <p14:creationId xmlns:p14="http://schemas.microsoft.com/office/powerpoint/2010/main" val="37881660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5BA11-15BF-4C0B-98FE-604671A5BFE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85EB70-00FE-440F-9249-76CED67E8F1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F1CF165-8962-490C-82E1-711E89DEEAA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ED71E55-1CEC-4B64-ABBA-347FA1921DA0}"/>
              </a:ext>
            </a:extLst>
          </p:cNvPr>
          <p:cNvSpPr>
            <a:spLocks noGrp="1"/>
          </p:cNvSpPr>
          <p:nvPr>
            <p:ph type="dt" sz="half" idx="10"/>
          </p:nvPr>
        </p:nvSpPr>
        <p:spPr/>
        <p:txBody>
          <a:bodyPr/>
          <a:lstStyle/>
          <a:p>
            <a:fld id="{79B512D0-D73C-4BAF-B14B-B582D71C8C84}" type="datetimeFigureOut">
              <a:rPr lang="en-US" smtClean="0"/>
              <a:t>9/27/2026</a:t>
            </a:fld>
            <a:endParaRPr lang="en-US"/>
          </a:p>
        </p:txBody>
      </p:sp>
      <p:sp>
        <p:nvSpPr>
          <p:cNvPr id="6" name="Footer Placeholder 5">
            <a:extLst>
              <a:ext uri="{FF2B5EF4-FFF2-40B4-BE49-F238E27FC236}">
                <a16:creationId xmlns:a16="http://schemas.microsoft.com/office/drawing/2014/main" id="{EA62396E-DE1D-4511-8E8F-B3E0D266810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221291F-978E-4BE7-B98B-B15DD49F0D5F}"/>
              </a:ext>
            </a:extLst>
          </p:cNvPr>
          <p:cNvSpPr>
            <a:spLocks noGrp="1"/>
          </p:cNvSpPr>
          <p:nvPr>
            <p:ph type="sldNum" sz="quarter" idx="12"/>
          </p:nvPr>
        </p:nvSpPr>
        <p:spPr/>
        <p:txBody>
          <a:bodyPr/>
          <a:lstStyle/>
          <a:p>
            <a:fld id="{C6A0F6F0-AB2D-4286-8479-F43F08B90F00}" type="slidenum">
              <a:rPr lang="en-US" smtClean="0"/>
              <a:t>‹#›</a:t>
            </a:fld>
            <a:endParaRPr lang="en-US"/>
          </a:p>
        </p:txBody>
      </p:sp>
    </p:spTree>
    <p:extLst>
      <p:ext uri="{BB962C8B-B14F-4D97-AF65-F5344CB8AC3E}">
        <p14:creationId xmlns:p14="http://schemas.microsoft.com/office/powerpoint/2010/main" val="24500869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B9E05-F669-46EC-85E4-A5C0199D59E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A41EC9A-DEDA-480F-A928-69585F5720D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FBA0DC2-5A1F-470A-845B-7A0D8D7593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B8D7AD1-BD5A-40D9-8AD7-7ECB0CA3CD9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F31197E-8A8F-4DE1-8FF7-479E3A48019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494ABB2-9416-4BA0-AAD1-B5C20A8962F3}"/>
              </a:ext>
            </a:extLst>
          </p:cNvPr>
          <p:cNvSpPr>
            <a:spLocks noGrp="1"/>
          </p:cNvSpPr>
          <p:nvPr>
            <p:ph type="dt" sz="half" idx="10"/>
          </p:nvPr>
        </p:nvSpPr>
        <p:spPr/>
        <p:txBody>
          <a:bodyPr/>
          <a:lstStyle/>
          <a:p>
            <a:fld id="{79B512D0-D73C-4BAF-B14B-B582D71C8C84}" type="datetimeFigureOut">
              <a:rPr lang="en-US" smtClean="0"/>
              <a:t>9/27/2026</a:t>
            </a:fld>
            <a:endParaRPr lang="en-US"/>
          </a:p>
        </p:txBody>
      </p:sp>
      <p:sp>
        <p:nvSpPr>
          <p:cNvPr id="8" name="Footer Placeholder 7">
            <a:extLst>
              <a:ext uri="{FF2B5EF4-FFF2-40B4-BE49-F238E27FC236}">
                <a16:creationId xmlns:a16="http://schemas.microsoft.com/office/drawing/2014/main" id="{0D56DCC4-853F-41DF-B13D-FBEA781B03A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F1B2D0F-8342-4EC4-B079-F281395F5F3B}"/>
              </a:ext>
            </a:extLst>
          </p:cNvPr>
          <p:cNvSpPr>
            <a:spLocks noGrp="1"/>
          </p:cNvSpPr>
          <p:nvPr>
            <p:ph type="sldNum" sz="quarter" idx="12"/>
          </p:nvPr>
        </p:nvSpPr>
        <p:spPr/>
        <p:txBody>
          <a:bodyPr/>
          <a:lstStyle/>
          <a:p>
            <a:fld id="{C6A0F6F0-AB2D-4286-8479-F43F08B90F00}" type="slidenum">
              <a:rPr lang="en-US" smtClean="0"/>
              <a:t>‹#›</a:t>
            </a:fld>
            <a:endParaRPr lang="en-US"/>
          </a:p>
        </p:txBody>
      </p:sp>
    </p:spTree>
    <p:extLst>
      <p:ext uri="{BB962C8B-B14F-4D97-AF65-F5344CB8AC3E}">
        <p14:creationId xmlns:p14="http://schemas.microsoft.com/office/powerpoint/2010/main" val="11146256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E6ACF-18D6-48CA-B9AA-8EC3A866397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EDB9F30-95DD-4553-BBF1-044CA8529188}"/>
              </a:ext>
            </a:extLst>
          </p:cNvPr>
          <p:cNvSpPr>
            <a:spLocks noGrp="1"/>
          </p:cNvSpPr>
          <p:nvPr>
            <p:ph type="dt" sz="half" idx="10"/>
          </p:nvPr>
        </p:nvSpPr>
        <p:spPr/>
        <p:txBody>
          <a:bodyPr/>
          <a:lstStyle/>
          <a:p>
            <a:fld id="{79B512D0-D73C-4BAF-B14B-B582D71C8C84}" type="datetimeFigureOut">
              <a:rPr lang="en-US" smtClean="0"/>
              <a:t>9/27/2026</a:t>
            </a:fld>
            <a:endParaRPr lang="en-US"/>
          </a:p>
        </p:txBody>
      </p:sp>
      <p:sp>
        <p:nvSpPr>
          <p:cNvPr id="4" name="Footer Placeholder 3">
            <a:extLst>
              <a:ext uri="{FF2B5EF4-FFF2-40B4-BE49-F238E27FC236}">
                <a16:creationId xmlns:a16="http://schemas.microsoft.com/office/drawing/2014/main" id="{E6140AC9-ABBA-437B-AAA1-7B28138743F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36FB786-67E0-41D9-90AA-322B2D5D91E3}"/>
              </a:ext>
            </a:extLst>
          </p:cNvPr>
          <p:cNvSpPr>
            <a:spLocks noGrp="1"/>
          </p:cNvSpPr>
          <p:nvPr>
            <p:ph type="sldNum" sz="quarter" idx="12"/>
          </p:nvPr>
        </p:nvSpPr>
        <p:spPr/>
        <p:txBody>
          <a:bodyPr/>
          <a:lstStyle/>
          <a:p>
            <a:fld id="{C6A0F6F0-AB2D-4286-8479-F43F08B90F00}" type="slidenum">
              <a:rPr lang="en-US" smtClean="0"/>
              <a:t>‹#›</a:t>
            </a:fld>
            <a:endParaRPr lang="en-US"/>
          </a:p>
        </p:txBody>
      </p:sp>
    </p:spTree>
    <p:extLst>
      <p:ext uri="{BB962C8B-B14F-4D97-AF65-F5344CB8AC3E}">
        <p14:creationId xmlns:p14="http://schemas.microsoft.com/office/powerpoint/2010/main" val="306954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C1B9BC4-60BA-46E3-8142-6B48F5AE86DB}"/>
              </a:ext>
            </a:extLst>
          </p:cNvPr>
          <p:cNvSpPr>
            <a:spLocks noGrp="1"/>
          </p:cNvSpPr>
          <p:nvPr>
            <p:ph type="dt" sz="half" idx="10"/>
          </p:nvPr>
        </p:nvSpPr>
        <p:spPr/>
        <p:txBody>
          <a:bodyPr/>
          <a:lstStyle/>
          <a:p>
            <a:fld id="{79B512D0-D73C-4BAF-B14B-B582D71C8C84}" type="datetimeFigureOut">
              <a:rPr lang="en-US" smtClean="0"/>
              <a:t>9/27/2026</a:t>
            </a:fld>
            <a:endParaRPr lang="en-US"/>
          </a:p>
        </p:txBody>
      </p:sp>
      <p:sp>
        <p:nvSpPr>
          <p:cNvPr id="3" name="Footer Placeholder 2">
            <a:extLst>
              <a:ext uri="{FF2B5EF4-FFF2-40B4-BE49-F238E27FC236}">
                <a16:creationId xmlns:a16="http://schemas.microsoft.com/office/drawing/2014/main" id="{D6E8D51D-F75B-466D-9563-BD215A06146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F1BE10C-8EEC-457B-B528-3E929BD4D194}"/>
              </a:ext>
            </a:extLst>
          </p:cNvPr>
          <p:cNvSpPr>
            <a:spLocks noGrp="1"/>
          </p:cNvSpPr>
          <p:nvPr>
            <p:ph type="sldNum" sz="quarter" idx="12"/>
          </p:nvPr>
        </p:nvSpPr>
        <p:spPr/>
        <p:txBody>
          <a:bodyPr/>
          <a:lstStyle/>
          <a:p>
            <a:fld id="{C6A0F6F0-AB2D-4286-8479-F43F08B90F00}" type="slidenum">
              <a:rPr lang="en-US" smtClean="0"/>
              <a:t>‹#›</a:t>
            </a:fld>
            <a:endParaRPr lang="en-US"/>
          </a:p>
        </p:txBody>
      </p:sp>
    </p:spTree>
    <p:extLst>
      <p:ext uri="{BB962C8B-B14F-4D97-AF65-F5344CB8AC3E}">
        <p14:creationId xmlns:p14="http://schemas.microsoft.com/office/powerpoint/2010/main" val="41325729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78C5D-CAB3-4AFF-A7E4-F2E5BCA2488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D42D51E-8496-4AA0-AA60-CBC53E1C9EC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27926DF-116C-492B-ACF6-1DDF1A9FA6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A527349-AF0C-472E-B0A3-4DBBE5611966}"/>
              </a:ext>
            </a:extLst>
          </p:cNvPr>
          <p:cNvSpPr>
            <a:spLocks noGrp="1"/>
          </p:cNvSpPr>
          <p:nvPr>
            <p:ph type="dt" sz="half" idx="10"/>
          </p:nvPr>
        </p:nvSpPr>
        <p:spPr/>
        <p:txBody>
          <a:bodyPr/>
          <a:lstStyle/>
          <a:p>
            <a:fld id="{79B512D0-D73C-4BAF-B14B-B582D71C8C84}" type="datetimeFigureOut">
              <a:rPr lang="en-US" smtClean="0"/>
              <a:t>9/27/2026</a:t>
            </a:fld>
            <a:endParaRPr lang="en-US"/>
          </a:p>
        </p:txBody>
      </p:sp>
      <p:sp>
        <p:nvSpPr>
          <p:cNvPr id="6" name="Footer Placeholder 5">
            <a:extLst>
              <a:ext uri="{FF2B5EF4-FFF2-40B4-BE49-F238E27FC236}">
                <a16:creationId xmlns:a16="http://schemas.microsoft.com/office/drawing/2014/main" id="{823390EE-BCF2-42FB-B622-42E22B147B8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A0B487-9907-4ECE-91D2-8A7C25AE48F4}"/>
              </a:ext>
            </a:extLst>
          </p:cNvPr>
          <p:cNvSpPr>
            <a:spLocks noGrp="1"/>
          </p:cNvSpPr>
          <p:nvPr>
            <p:ph type="sldNum" sz="quarter" idx="12"/>
          </p:nvPr>
        </p:nvSpPr>
        <p:spPr/>
        <p:txBody>
          <a:bodyPr/>
          <a:lstStyle/>
          <a:p>
            <a:fld id="{C6A0F6F0-AB2D-4286-8479-F43F08B90F00}" type="slidenum">
              <a:rPr lang="en-US" smtClean="0"/>
              <a:t>‹#›</a:t>
            </a:fld>
            <a:endParaRPr lang="en-US"/>
          </a:p>
        </p:txBody>
      </p:sp>
    </p:spTree>
    <p:extLst>
      <p:ext uri="{BB962C8B-B14F-4D97-AF65-F5344CB8AC3E}">
        <p14:creationId xmlns:p14="http://schemas.microsoft.com/office/powerpoint/2010/main" val="11222289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D2A20-2D4F-4DDF-92F5-39C17A3E36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DCF89A6-68AE-4297-BF82-B30A224810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5F2291A-8D4C-40EB-BF07-1C1E04EB0F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FDC78F-F536-412C-A3F5-CE336DC70758}"/>
              </a:ext>
            </a:extLst>
          </p:cNvPr>
          <p:cNvSpPr>
            <a:spLocks noGrp="1"/>
          </p:cNvSpPr>
          <p:nvPr>
            <p:ph type="dt" sz="half" idx="10"/>
          </p:nvPr>
        </p:nvSpPr>
        <p:spPr/>
        <p:txBody>
          <a:bodyPr/>
          <a:lstStyle/>
          <a:p>
            <a:fld id="{79B512D0-D73C-4BAF-B14B-B582D71C8C84}" type="datetimeFigureOut">
              <a:rPr lang="en-US" smtClean="0"/>
              <a:t>9/27/2026</a:t>
            </a:fld>
            <a:endParaRPr lang="en-US"/>
          </a:p>
        </p:txBody>
      </p:sp>
      <p:sp>
        <p:nvSpPr>
          <p:cNvPr id="6" name="Footer Placeholder 5">
            <a:extLst>
              <a:ext uri="{FF2B5EF4-FFF2-40B4-BE49-F238E27FC236}">
                <a16:creationId xmlns:a16="http://schemas.microsoft.com/office/drawing/2014/main" id="{7FC8CE2B-1396-4D05-B602-8DB4CC82B5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A891641-6C16-4D20-BF58-9302FF8CB4E0}"/>
              </a:ext>
            </a:extLst>
          </p:cNvPr>
          <p:cNvSpPr>
            <a:spLocks noGrp="1"/>
          </p:cNvSpPr>
          <p:nvPr>
            <p:ph type="sldNum" sz="quarter" idx="12"/>
          </p:nvPr>
        </p:nvSpPr>
        <p:spPr/>
        <p:txBody>
          <a:bodyPr/>
          <a:lstStyle/>
          <a:p>
            <a:fld id="{C6A0F6F0-AB2D-4286-8479-F43F08B90F00}" type="slidenum">
              <a:rPr lang="en-US" smtClean="0"/>
              <a:t>‹#›</a:t>
            </a:fld>
            <a:endParaRPr lang="en-US"/>
          </a:p>
        </p:txBody>
      </p:sp>
    </p:spTree>
    <p:extLst>
      <p:ext uri="{BB962C8B-B14F-4D97-AF65-F5344CB8AC3E}">
        <p14:creationId xmlns:p14="http://schemas.microsoft.com/office/powerpoint/2010/main" val="32859570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5C837-49D7-4ABC-BBF0-49DEA3D3226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14844CC-C156-4921-91F8-264920CC546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96028D-BB43-4F4E-BBE7-512D11803BC8}"/>
              </a:ext>
            </a:extLst>
          </p:cNvPr>
          <p:cNvSpPr>
            <a:spLocks noGrp="1"/>
          </p:cNvSpPr>
          <p:nvPr>
            <p:ph type="dt" sz="half" idx="10"/>
          </p:nvPr>
        </p:nvSpPr>
        <p:spPr/>
        <p:txBody>
          <a:bodyPr/>
          <a:lstStyle/>
          <a:p>
            <a:fld id="{79B512D0-D73C-4BAF-B14B-B582D71C8C84}" type="datetimeFigureOut">
              <a:rPr lang="en-US" smtClean="0"/>
              <a:t>9/27/2026</a:t>
            </a:fld>
            <a:endParaRPr lang="en-US"/>
          </a:p>
        </p:txBody>
      </p:sp>
      <p:sp>
        <p:nvSpPr>
          <p:cNvPr id="5" name="Footer Placeholder 4">
            <a:extLst>
              <a:ext uri="{FF2B5EF4-FFF2-40B4-BE49-F238E27FC236}">
                <a16:creationId xmlns:a16="http://schemas.microsoft.com/office/drawing/2014/main" id="{17375CDB-3334-485F-A3AE-5AFC025384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6C39D1-40FF-4E05-B65F-1636B8B87C33}"/>
              </a:ext>
            </a:extLst>
          </p:cNvPr>
          <p:cNvSpPr>
            <a:spLocks noGrp="1"/>
          </p:cNvSpPr>
          <p:nvPr>
            <p:ph type="sldNum" sz="quarter" idx="12"/>
          </p:nvPr>
        </p:nvSpPr>
        <p:spPr/>
        <p:txBody>
          <a:bodyPr/>
          <a:lstStyle/>
          <a:p>
            <a:fld id="{C6A0F6F0-AB2D-4286-8479-F43F08B90F00}" type="slidenum">
              <a:rPr lang="en-US" smtClean="0"/>
              <a:t>‹#›</a:t>
            </a:fld>
            <a:endParaRPr lang="en-US"/>
          </a:p>
        </p:txBody>
      </p:sp>
    </p:spTree>
    <p:extLst>
      <p:ext uri="{BB962C8B-B14F-4D97-AF65-F5344CB8AC3E}">
        <p14:creationId xmlns:p14="http://schemas.microsoft.com/office/powerpoint/2010/main" val="34335272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A9516B7-1F2C-4E0C-ACC1-986ED87592F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9923F33-BF5D-465D-8C6E-3662A5FB35F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BEA33D-2725-4381-8278-1D5686DC21E8}"/>
              </a:ext>
            </a:extLst>
          </p:cNvPr>
          <p:cNvSpPr>
            <a:spLocks noGrp="1"/>
          </p:cNvSpPr>
          <p:nvPr>
            <p:ph type="dt" sz="half" idx="10"/>
          </p:nvPr>
        </p:nvSpPr>
        <p:spPr/>
        <p:txBody>
          <a:bodyPr/>
          <a:lstStyle/>
          <a:p>
            <a:fld id="{79B512D0-D73C-4BAF-B14B-B582D71C8C84}" type="datetimeFigureOut">
              <a:rPr lang="en-US" smtClean="0"/>
              <a:t>9/27/2026</a:t>
            </a:fld>
            <a:endParaRPr lang="en-US"/>
          </a:p>
        </p:txBody>
      </p:sp>
      <p:sp>
        <p:nvSpPr>
          <p:cNvPr id="5" name="Footer Placeholder 4">
            <a:extLst>
              <a:ext uri="{FF2B5EF4-FFF2-40B4-BE49-F238E27FC236}">
                <a16:creationId xmlns:a16="http://schemas.microsoft.com/office/drawing/2014/main" id="{7B2729D1-0427-4EC4-AA61-320FF47776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35BF1C-DCA2-47BD-950B-8ADA3D65D64F}"/>
              </a:ext>
            </a:extLst>
          </p:cNvPr>
          <p:cNvSpPr>
            <a:spLocks noGrp="1"/>
          </p:cNvSpPr>
          <p:nvPr>
            <p:ph type="sldNum" sz="quarter" idx="12"/>
          </p:nvPr>
        </p:nvSpPr>
        <p:spPr/>
        <p:txBody>
          <a:bodyPr/>
          <a:lstStyle/>
          <a:p>
            <a:fld id="{C6A0F6F0-AB2D-4286-8479-F43F08B90F00}" type="slidenum">
              <a:rPr lang="en-US" smtClean="0"/>
              <a:t>‹#›</a:t>
            </a:fld>
            <a:endParaRPr lang="en-US"/>
          </a:p>
        </p:txBody>
      </p:sp>
    </p:spTree>
    <p:extLst>
      <p:ext uri="{BB962C8B-B14F-4D97-AF65-F5344CB8AC3E}">
        <p14:creationId xmlns:p14="http://schemas.microsoft.com/office/powerpoint/2010/main" val="24877669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7A33A2C-E631-49E9-9792-43F6FC7A40E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B7E9FA6-492A-43C2-BBEE-1231C430FE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D73791-2514-4768-8EAD-79227F008A7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B512D0-D73C-4BAF-B14B-B582D71C8C84}" type="datetimeFigureOut">
              <a:rPr lang="en-US" smtClean="0"/>
              <a:t>9/27/2026</a:t>
            </a:fld>
            <a:endParaRPr lang="en-US"/>
          </a:p>
        </p:txBody>
      </p:sp>
      <p:sp>
        <p:nvSpPr>
          <p:cNvPr id="5" name="Footer Placeholder 4">
            <a:extLst>
              <a:ext uri="{FF2B5EF4-FFF2-40B4-BE49-F238E27FC236}">
                <a16:creationId xmlns:a16="http://schemas.microsoft.com/office/drawing/2014/main" id="{8F0D92CA-D028-4CD6-96FF-2B4C952CE3D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BA1E588-4D31-46A4-844C-EA71CCB6C93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A0F6F0-AB2D-4286-8479-F43F08B90F00}" type="slidenum">
              <a:rPr lang="en-US" smtClean="0"/>
              <a:t>‹#›</a:t>
            </a:fld>
            <a:endParaRPr lang="en-US"/>
          </a:p>
        </p:txBody>
      </p:sp>
    </p:spTree>
    <p:extLst>
      <p:ext uri="{BB962C8B-B14F-4D97-AF65-F5344CB8AC3E}">
        <p14:creationId xmlns:p14="http://schemas.microsoft.com/office/powerpoint/2010/main" val="39004337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jpg"/><Relationship Id="rId13" Type="http://schemas.openxmlformats.org/officeDocument/2006/relationships/image" Target="../media/image13.jpg"/><Relationship Id="rId3" Type="http://schemas.openxmlformats.org/officeDocument/2006/relationships/image" Target="../media/image3.jpg"/><Relationship Id="rId7" Type="http://schemas.openxmlformats.org/officeDocument/2006/relationships/image" Target="../media/image7.jpg"/><Relationship Id="rId12" Type="http://schemas.openxmlformats.org/officeDocument/2006/relationships/image" Target="../media/image12.jpg"/><Relationship Id="rId2" Type="http://schemas.openxmlformats.org/officeDocument/2006/relationships/image" Target="../media/image2.jpg"/><Relationship Id="rId1" Type="http://schemas.openxmlformats.org/officeDocument/2006/relationships/slideLayout" Target="../slideLayouts/slideLayout9.xml"/><Relationship Id="rId6" Type="http://schemas.openxmlformats.org/officeDocument/2006/relationships/image" Target="../media/image6.jpg"/><Relationship Id="rId11" Type="http://schemas.openxmlformats.org/officeDocument/2006/relationships/image" Target="../media/image11.jpg"/><Relationship Id="rId5" Type="http://schemas.openxmlformats.org/officeDocument/2006/relationships/image" Target="../media/image5.png"/><Relationship Id="rId10" Type="http://schemas.openxmlformats.org/officeDocument/2006/relationships/image" Target="../media/image10.gif"/><Relationship Id="rId4" Type="http://schemas.openxmlformats.org/officeDocument/2006/relationships/image" Target="../media/image4.png"/><Relationship Id="rId9" Type="http://schemas.openxmlformats.org/officeDocument/2006/relationships/image" Target="../media/image9.jpg"/><Relationship Id="rId14" Type="http://schemas.openxmlformats.org/officeDocument/2006/relationships/image" Target="../media/image14.jpg"/></Relationships>
</file>

<file path=ppt/slides/_rels/slide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6.xml"/><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Layout" Target="../slideLayouts/slideLayout9.xml"/><Relationship Id="rId1" Type="http://schemas.openxmlformats.org/officeDocument/2006/relationships/video" Target="https://www.youtube.com/embed/3nl_b_HT_kI?feature=oembed"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9.xml"/><Relationship Id="rId4" Type="http://schemas.openxmlformats.org/officeDocument/2006/relationships/image" Target="../media/image23.jpg"/></Relationships>
</file>

<file path=ppt/slides/_rels/slide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slideLayout" Target="../slideLayouts/slideLayout9.xml"/><Relationship Id="rId1" Type="http://schemas.openxmlformats.org/officeDocument/2006/relationships/video" Target="https://www.youtube.com/embed/-tcMhEzbs2Q?feature=oembed"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slideLayout" Target="../slideLayouts/slideLayout9.xml"/><Relationship Id="rId1" Type="http://schemas.openxmlformats.org/officeDocument/2006/relationships/video" Target="https://www.youtube.com/embed/S8M2c2ULY2A?feature=oembed"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9.xml"/><Relationship Id="rId5" Type="http://schemas.openxmlformats.org/officeDocument/2006/relationships/image" Target="../media/image30.png"/><Relationship Id="rId4" Type="http://schemas.openxmlformats.org/officeDocument/2006/relationships/image" Target="../media/image29.jpeg"/></Relationships>
</file>

<file path=ppt/slides/_rels/slide1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slideLayout" Target="../slideLayouts/slideLayout9.xml"/><Relationship Id="rId1" Type="http://schemas.openxmlformats.org/officeDocument/2006/relationships/video" Target="https://www.youtube.com/embed/Iew9yumDrfw?feature=oembed" TargetMode="Externa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28.jpg"/></Relationships>
</file>

<file path=ppt/slides/_rels/slide12.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9.xml"/><Relationship Id="rId5" Type="http://schemas.openxmlformats.org/officeDocument/2006/relationships/image" Target="../media/image38.jpg"/><Relationship Id="rId4" Type="http://schemas.openxmlformats.org/officeDocument/2006/relationships/image" Target="../media/image37.jpg"/></Relationships>
</file>

<file path=ppt/slides/_rels/slide14.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jpeg"/><Relationship Id="rId1" Type="http://schemas.openxmlformats.org/officeDocument/2006/relationships/slideLayout" Target="../slideLayouts/slideLayout3.xml"/><Relationship Id="rId4" Type="http://schemas.openxmlformats.org/officeDocument/2006/relationships/image" Target="../media/image41.jpg"/></Relationships>
</file>

<file path=ppt/slides/_rels/slide16.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3.jpg"/><Relationship Id="rId1" Type="http://schemas.openxmlformats.org/officeDocument/2006/relationships/slideLayout" Target="../slideLayouts/slideLayout9.xml"/><Relationship Id="rId4" Type="http://schemas.openxmlformats.org/officeDocument/2006/relationships/image" Target="../media/image45.jpg"/></Relationships>
</file>

<file path=ppt/slides/_rels/slide18.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slideLayout" Target="../slideLayouts/slideLayout9.xml"/><Relationship Id="rId1" Type="http://schemas.openxmlformats.org/officeDocument/2006/relationships/video" Target="https://www.youtube.com/embed/-tcMhEzbs2Q?feature=oembed" TargetMode="External"/></Relationships>
</file>

<file path=ppt/slides/_rels/slide25.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slideLayout" Target="../slideLayouts/slideLayout7.xml"/><Relationship Id="rId1" Type="http://schemas.openxmlformats.org/officeDocument/2006/relationships/video" Target="https://www.youtube.com/embed/2SHhpBVuxl0?feature=oembed" TargetMode="External"/><Relationship Id="rId4" Type="http://schemas.openxmlformats.org/officeDocument/2006/relationships/image" Target="../media/image1.jpg"/></Relationships>
</file>

<file path=ppt/slides/_rels/slide27.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slideLayout" Target="../slideLayouts/slideLayout8.xml"/><Relationship Id="rId1" Type="http://schemas.openxmlformats.org/officeDocument/2006/relationships/video" Target="https://www.youtube.com/embed/KgPl5tzXX4I?feature=oembed" TargetMode="External"/><Relationship Id="rId5" Type="http://schemas.openxmlformats.org/officeDocument/2006/relationships/image" Target="../media/image56.png"/><Relationship Id="rId4" Type="http://schemas.openxmlformats.org/officeDocument/2006/relationships/image" Target="../media/image55.jpeg"/></Relationships>
</file>

<file path=ppt/slides/_rels/slide29.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slideLayout" Target="../slideLayouts/slideLayout9.xml"/><Relationship Id="rId1" Type="http://schemas.openxmlformats.org/officeDocument/2006/relationships/video" Target="https://www.youtube.com/embed/7zLAcUZkxHA?feature=oembed"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slideLayout" Target="../slideLayouts/slideLayout9.xml"/><Relationship Id="rId1" Type="http://schemas.openxmlformats.org/officeDocument/2006/relationships/video" Target="https://www.youtube.com/embed/at1gHFt5Kh8?feature=oembe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E1BEB12-92AF-4445-98AD-4C7756E7C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0522C2C-7B5C-48A7-A969-03941E5D2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69476" y="220196"/>
            <a:ext cx="9422524" cy="6637806"/>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D6EE29F2-D77F-4BD0-A20B-334D316A1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09800" y="2099696"/>
            <a:ext cx="1942241" cy="18895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6" name="Arc 15">
            <a:extLst>
              <a:ext uri="{FF2B5EF4-FFF2-40B4-BE49-F238E27FC236}">
                <a16:creationId xmlns:a16="http://schemas.microsoft.com/office/drawing/2014/main" id="{22D09ED2-868F-42C6-866E-F92E0CEF3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520172">
            <a:off x="1613162" y="1492572"/>
            <a:ext cx="2987899" cy="2987899"/>
          </a:xfrm>
          <a:prstGeom prst="arc">
            <a:avLst>
              <a:gd name="adj1" fmla="val 14455503"/>
              <a:gd name="adj2" fmla="val 227775"/>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ECFE1BF-36F2-43FC-967E-DE68619D64BB}"/>
              </a:ext>
            </a:extLst>
          </p:cNvPr>
          <p:cNvSpPr>
            <a:spLocks noGrp="1"/>
          </p:cNvSpPr>
          <p:nvPr>
            <p:ph type="ctrTitle"/>
          </p:nvPr>
        </p:nvSpPr>
        <p:spPr>
          <a:xfrm>
            <a:off x="4038600" y="2400641"/>
            <a:ext cx="7644627" cy="2751086"/>
          </a:xfrm>
        </p:spPr>
        <p:txBody>
          <a:bodyPr>
            <a:normAutofit/>
          </a:bodyPr>
          <a:lstStyle/>
          <a:p>
            <a:pPr algn="r"/>
            <a:r>
              <a:rPr lang="en-US" dirty="0"/>
              <a:t>David the Shepherd</a:t>
            </a:r>
            <a:br>
              <a:rPr lang="en-US" dirty="0"/>
            </a:br>
            <a:r>
              <a:rPr lang="en-US" dirty="0"/>
              <a:t>and Goliath</a:t>
            </a:r>
          </a:p>
        </p:txBody>
      </p:sp>
      <p:sp>
        <p:nvSpPr>
          <p:cNvPr id="3" name="Subtitle 2">
            <a:extLst>
              <a:ext uri="{FF2B5EF4-FFF2-40B4-BE49-F238E27FC236}">
                <a16:creationId xmlns:a16="http://schemas.microsoft.com/office/drawing/2014/main" id="{E89B6620-3F5F-4950-B2FB-B0E8444B9608}"/>
              </a:ext>
            </a:extLst>
          </p:cNvPr>
          <p:cNvSpPr>
            <a:spLocks noGrp="1"/>
          </p:cNvSpPr>
          <p:nvPr>
            <p:ph type="subTitle" idx="1"/>
          </p:nvPr>
        </p:nvSpPr>
        <p:spPr>
          <a:xfrm>
            <a:off x="4038600" y="5151729"/>
            <a:ext cx="7644627" cy="1329443"/>
          </a:xfrm>
        </p:spPr>
        <p:txBody>
          <a:bodyPr>
            <a:normAutofit/>
          </a:bodyPr>
          <a:lstStyle/>
          <a:p>
            <a:pPr algn="r"/>
            <a:r>
              <a:rPr lang="en-US" dirty="0"/>
              <a:t>1 Samuel 16, 17:13-36</a:t>
            </a:r>
          </a:p>
          <a:p>
            <a:pPr algn="r"/>
            <a:r>
              <a:rPr lang="en-US" dirty="0"/>
              <a:t>Psalms 23</a:t>
            </a:r>
          </a:p>
        </p:txBody>
      </p:sp>
      <p:pic>
        <p:nvPicPr>
          <p:cNvPr id="5" name="Picture 4" descr="A picture containing logo&#10;&#10;Description automatically generated">
            <a:extLst>
              <a:ext uri="{FF2B5EF4-FFF2-40B4-BE49-F238E27FC236}">
                <a16:creationId xmlns:a16="http://schemas.microsoft.com/office/drawing/2014/main" id="{D91F6AF6-A049-42E3-BF36-6ADD2E076226}"/>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601780" y="260719"/>
            <a:ext cx="3615565" cy="3677954"/>
          </a:xfrm>
          <a:prstGeom prst="rect">
            <a:avLst/>
          </a:prstGeom>
        </p:spPr>
      </p:pic>
    </p:spTree>
    <p:extLst>
      <p:ext uri="{BB962C8B-B14F-4D97-AF65-F5344CB8AC3E}">
        <p14:creationId xmlns:p14="http://schemas.microsoft.com/office/powerpoint/2010/main" val="26608358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5BDDD6E5-588E-E549-8354-6E6C95AB037C}"/>
              </a:ext>
            </a:extLst>
          </p:cNvPr>
          <p:cNvSpPr/>
          <p:nvPr/>
        </p:nvSpPr>
        <p:spPr>
          <a:xfrm>
            <a:off x="248944" y="453754"/>
            <a:ext cx="11781421" cy="6094756"/>
          </a:xfrm>
          <a:prstGeom prst="rect">
            <a:avLst/>
          </a:prstGeom>
          <a:solidFill>
            <a:srgbClr val="8BD5A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401572DB-DACD-49BB-AD76-B9EDB07AD95D}"/>
              </a:ext>
            </a:extLst>
          </p:cNvPr>
          <p:cNvSpPr>
            <a:spLocks noGrp="1"/>
          </p:cNvSpPr>
          <p:nvPr>
            <p:ph type="body" sz="half" idx="2"/>
          </p:nvPr>
        </p:nvSpPr>
        <p:spPr>
          <a:xfrm>
            <a:off x="248944" y="309491"/>
            <a:ext cx="10597247" cy="436098"/>
          </a:xfrm>
          <a:solidFill>
            <a:schemeClr val="accent6">
              <a:lumMod val="50000"/>
            </a:schemeClr>
          </a:solidFill>
          <a:scene3d>
            <a:camera prst="orthographicFront"/>
            <a:lightRig rig="threePt" dir="t"/>
          </a:scene3d>
          <a:sp3d>
            <a:bevelT w="152400" h="50800" prst="softRound"/>
          </a:sp3d>
        </p:spPr>
        <p:style>
          <a:lnRef idx="2">
            <a:schemeClr val="accent6">
              <a:shade val="50000"/>
            </a:schemeClr>
          </a:lnRef>
          <a:fillRef idx="1">
            <a:schemeClr val="accent6"/>
          </a:fillRef>
          <a:effectRef idx="0">
            <a:schemeClr val="accent6"/>
          </a:effectRef>
          <a:fontRef idx="minor">
            <a:schemeClr val="lt1"/>
          </a:fontRef>
        </p:style>
        <p:txBody>
          <a:bodyPr>
            <a:normAutofit/>
          </a:bodyPr>
          <a:lstStyle/>
          <a:p>
            <a:r>
              <a:rPr lang="en-US" sz="2000" dirty="0"/>
              <a:t>Can you figure out what the memory verse is?        Each line is a letter.  Use the picture clues.  </a:t>
            </a:r>
          </a:p>
          <a:p>
            <a:endParaRPr lang="en-US" dirty="0"/>
          </a:p>
        </p:txBody>
      </p:sp>
      <p:sp>
        <p:nvSpPr>
          <p:cNvPr id="21" name="TextBox 20">
            <a:extLst>
              <a:ext uri="{FF2B5EF4-FFF2-40B4-BE49-F238E27FC236}">
                <a16:creationId xmlns:a16="http://schemas.microsoft.com/office/drawing/2014/main" id="{42E41478-00EE-49A9-857A-C42444C85721}"/>
              </a:ext>
            </a:extLst>
          </p:cNvPr>
          <p:cNvSpPr txBox="1"/>
          <p:nvPr/>
        </p:nvSpPr>
        <p:spPr>
          <a:xfrm>
            <a:off x="590843" y="2003041"/>
            <a:ext cx="11601157" cy="4401205"/>
          </a:xfrm>
          <a:prstGeom prst="rect">
            <a:avLst/>
          </a:prstGeom>
          <a:noFill/>
        </p:spPr>
        <p:txBody>
          <a:bodyPr wrap="square" rtlCol="0">
            <a:spAutoFit/>
          </a:bodyPr>
          <a:lstStyle/>
          <a:p>
            <a:r>
              <a:rPr lang="en-US" sz="2800" dirty="0"/>
              <a:t>The   _ _ _ _  is  _ _     _ _ _ _ _ _ _.   _   shall   _ _ _     _ _ _ _.</a:t>
            </a:r>
          </a:p>
          <a:p>
            <a:endParaRPr lang="en-US" sz="2800" dirty="0"/>
          </a:p>
          <a:p>
            <a:endParaRPr lang="en-US" sz="2800" dirty="0"/>
          </a:p>
          <a:p>
            <a:endParaRPr lang="en-US" sz="2800" dirty="0"/>
          </a:p>
          <a:p>
            <a:endParaRPr lang="en-US" sz="2800" dirty="0"/>
          </a:p>
          <a:p>
            <a:r>
              <a:rPr lang="en-US" sz="2800" dirty="0"/>
              <a:t>He  _ _ _ _ _    _ _    _ _ _     _ _ _ _    _ _    _ _ _ _ _    _ _ _ _ _ _ _ _.</a:t>
            </a:r>
          </a:p>
          <a:p>
            <a:endParaRPr lang="en-US" sz="2800" dirty="0"/>
          </a:p>
          <a:p>
            <a:endParaRPr lang="en-US" sz="2800" dirty="0"/>
          </a:p>
          <a:p>
            <a:endParaRPr lang="en-US" sz="2800" dirty="0"/>
          </a:p>
          <a:p>
            <a:r>
              <a:rPr lang="en-US" sz="2800" dirty="0"/>
              <a:t>He _ _ _ _     _ _      _ _ _ _ _ _      still   _ _ _ _ _ _.   Psalms (10x2) + (1+2) :1 &amp; 2</a:t>
            </a:r>
          </a:p>
        </p:txBody>
      </p:sp>
      <p:pic>
        <p:nvPicPr>
          <p:cNvPr id="23" name="Picture 22" descr="A picture containing coelenterate, cloud, hydrozoan&#10;&#10;Description automatically generated">
            <a:extLst>
              <a:ext uri="{FF2B5EF4-FFF2-40B4-BE49-F238E27FC236}">
                <a16:creationId xmlns:a16="http://schemas.microsoft.com/office/drawing/2014/main" id="{9F336E9A-891E-4AB9-8E7C-B881D738865C}"/>
              </a:ext>
            </a:extLst>
          </p:cNvPr>
          <p:cNvPicPr>
            <a:picLocks noChangeAspect="1"/>
          </p:cNvPicPr>
          <p:nvPr/>
        </p:nvPicPr>
        <p:blipFill rotWithShape="1">
          <a:blip r:embed="rId2">
            <a:extLst>
              <a:ext uri="{28A0092B-C50C-407E-A947-70E740481C1C}">
                <a14:useLocalDpi xmlns:a14="http://schemas.microsoft.com/office/drawing/2010/main" val="0"/>
              </a:ext>
            </a:extLst>
          </a:blip>
          <a:srcRect l="28389" t="35378" r="41883" b="31381"/>
          <a:stretch/>
        </p:blipFill>
        <p:spPr>
          <a:xfrm>
            <a:off x="1406770" y="1222734"/>
            <a:ext cx="928467" cy="780307"/>
          </a:xfrm>
          <a:prstGeom prst="rect">
            <a:avLst/>
          </a:prstGeom>
        </p:spPr>
      </p:pic>
      <p:pic>
        <p:nvPicPr>
          <p:cNvPr id="25" name="Picture 24" descr="A picture containing clipart&#10;&#10;Description automatically generated">
            <a:extLst>
              <a:ext uri="{FF2B5EF4-FFF2-40B4-BE49-F238E27FC236}">
                <a16:creationId xmlns:a16="http://schemas.microsoft.com/office/drawing/2014/main" id="{8C1B85A5-0D99-4793-9B65-CA2D8E898DA3}"/>
              </a:ext>
            </a:extLst>
          </p:cNvPr>
          <p:cNvPicPr>
            <a:picLocks noChangeAspect="1"/>
          </p:cNvPicPr>
          <p:nvPr/>
        </p:nvPicPr>
        <p:blipFill rotWithShape="1">
          <a:blip r:embed="rId3">
            <a:extLst>
              <a:ext uri="{28A0092B-C50C-407E-A947-70E740481C1C}">
                <a14:useLocalDpi xmlns:a14="http://schemas.microsoft.com/office/drawing/2010/main" val="0"/>
              </a:ext>
            </a:extLst>
          </a:blip>
          <a:srcRect b="50000"/>
          <a:stretch/>
        </p:blipFill>
        <p:spPr>
          <a:xfrm>
            <a:off x="2727569" y="1222733"/>
            <a:ext cx="847190" cy="780307"/>
          </a:xfrm>
          <a:prstGeom prst="rect">
            <a:avLst/>
          </a:prstGeom>
        </p:spPr>
      </p:pic>
      <p:pic>
        <p:nvPicPr>
          <p:cNvPr id="27" name="Picture 26" descr="A picture containing text&#10;&#10;Description automatically generated">
            <a:extLst>
              <a:ext uri="{FF2B5EF4-FFF2-40B4-BE49-F238E27FC236}">
                <a16:creationId xmlns:a16="http://schemas.microsoft.com/office/drawing/2014/main" id="{9FCE6029-3E8F-4A88-AA74-C38D2F6A26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97184" y="786475"/>
            <a:ext cx="728034" cy="1170472"/>
          </a:xfrm>
          <a:prstGeom prst="rect">
            <a:avLst/>
          </a:prstGeom>
        </p:spPr>
      </p:pic>
      <p:pic>
        <p:nvPicPr>
          <p:cNvPr id="29" name="Picture 28" descr="Icon&#10;&#10;Description automatically generated">
            <a:extLst>
              <a:ext uri="{FF2B5EF4-FFF2-40B4-BE49-F238E27FC236}">
                <a16:creationId xmlns:a16="http://schemas.microsoft.com/office/drawing/2014/main" id="{FE7713EF-70D6-4123-8C95-3176DC5F88E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73962" y="1645919"/>
            <a:ext cx="422038" cy="311027"/>
          </a:xfrm>
          <a:prstGeom prst="rect">
            <a:avLst/>
          </a:prstGeom>
        </p:spPr>
      </p:pic>
      <p:pic>
        <p:nvPicPr>
          <p:cNvPr id="31" name="Picture 30" descr="A pair of glasses&#10;&#10;Description automatically generated with medium confidence">
            <a:extLst>
              <a:ext uri="{FF2B5EF4-FFF2-40B4-BE49-F238E27FC236}">
                <a16:creationId xmlns:a16="http://schemas.microsoft.com/office/drawing/2014/main" id="{E7E6A69D-D2A7-442F-8D75-37079733342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7366784" y="1053898"/>
            <a:ext cx="302362" cy="885385"/>
          </a:xfrm>
          <a:prstGeom prst="rect">
            <a:avLst/>
          </a:prstGeom>
        </p:spPr>
      </p:pic>
      <p:pic>
        <p:nvPicPr>
          <p:cNvPr id="33" name="Picture 32" descr="Shape, circle&#10;&#10;Description automatically generated">
            <a:extLst>
              <a:ext uri="{FF2B5EF4-FFF2-40B4-BE49-F238E27FC236}">
                <a16:creationId xmlns:a16="http://schemas.microsoft.com/office/drawing/2014/main" id="{4DDBF7DB-EC36-4304-B73D-A15243C3D5B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98413" y="1084622"/>
            <a:ext cx="713010" cy="854661"/>
          </a:xfrm>
          <a:prstGeom prst="rect">
            <a:avLst/>
          </a:prstGeom>
        </p:spPr>
      </p:pic>
      <p:pic>
        <p:nvPicPr>
          <p:cNvPr id="35" name="Picture 34" descr="A picture containing clipart&#10;&#10;Description automatically generated">
            <a:extLst>
              <a:ext uri="{FF2B5EF4-FFF2-40B4-BE49-F238E27FC236}">
                <a16:creationId xmlns:a16="http://schemas.microsoft.com/office/drawing/2014/main" id="{71B534F1-70FB-483A-9CF2-76C84626D63C}"/>
              </a:ext>
            </a:extLst>
          </p:cNvPr>
          <p:cNvPicPr>
            <a:picLocks noChangeAspect="1"/>
          </p:cNvPicPr>
          <p:nvPr/>
        </p:nvPicPr>
        <p:blipFill rotWithShape="1">
          <a:blip r:embed="rId3">
            <a:extLst>
              <a:ext uri="{28A0092B-C50C-407E-A947-70E740481C1C}">
                <a14:useLocalDpi xmlns:a14="http://schemas.microsoft.com/office/drawing/2010/main" val="0"/>
              </a:ext>
            </a:extLst>
          </a:blip>
          <a:srcRect b="50000"/>
          <a:stretch/>
        </p:blipFill>
        <p:spPr>
          <a:xfrm>
            <a:off x="2544395" y="3153367"/>
            <a:ext cx="847190" cy="780307"/>
          </a:xfrm>
          <a:prstGeom prst="rect">
            <a:avLst/>
          </a:prstGeom>
        </p:spPr>
      </p:pic>
      <p:pic>
        <p:nvPicPr>
          <p:cNvPr id="37" name="Picture 36" descr="A person riding a surfboard&#10;&#10;Description automatically generated with low confidence">
            <a:extLst>
              <a:ext uri="{FF2B5EF4-FFF2-40B4-BE49-F238E27FC236}">
                <a16:creationId xmlns:a16="http://schemas.microsoft.com/office/drawing/2014/main" id="{1CD9128D-5A04-4C19-B28A-22DDDB4223D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223596" y="2822033"/>
            <a:ext cx="1111641" cy="1111641"/>
          </a:xfrm>
          <a:prstGeom prst="rect">
            <a:avLst/>
          </a:prstGeom>
        </p:spPr>
      </p:pic>
      <p:pic>
        <p:nvPicPr>
          <p:cNvPr id="39" name="Picture 38" descr="A picture containing clipart&#10;&#10;Description automatically generated">
            <a:extLst>
              <a:ext uri="{FF2B5EF4-FFF2-40B4-BE49-F238E27FC236}">
                <a16:creationId xmlns:a16="http://schemas.microsoft.com/office/drawing/2014/main" id="{A231B706-06E8-4BC5-BDB4-3EC899A077B4}"/>
              </a:ext>
            </a:extLst>
          </p:cNvPr>
          <p:cNvPicPr>
            <a:picLocks noChangeAspect="1"/>
          </p:cNvPicPr>
          <p:nvPr/>
        </p:nvPicPr>
        <p:blipFill rotWithShape="1">
          <a:blip r:embed="rId9">
            <a:extLst>
              <a:ext uri="{28A0092B-C50C-407E-A947-70E740481C1C}">
                <a14:useLocalDpi xmlns:a14="http://schemas.microsoft.com/office/drawing/2010/main" val="0"/>
              </a:ext>
            </a:extLst>
          </a:blip>
          <a:srcRect l="40407" b="50000"/>
          <a:stretch/>
        </p:blipFill>
        <p:spPr>
          <a:xfrm>
            <a:off x="3713575" y="3107430"/>
            <a:ext cx="1674043" cy="780307"/>
          </a:xfrm>
          <a:prstGeom prst="rect">
            <a:avLst/>
          </a:prstGeom>
        </p:spPr>
      </p:pic>
      <p:sp>
        <p:nvSpPr>
          <p:cNvPr id="40" name="Arrow: Down 39">
            <a:extLst>
              <a:ext uri="{FF2B5EF4-FFF2-40B4-BE49-F238E27FC236}">
                <a16:creationId xmlns:a16="http://schemas.microsoft.com/office/drawing/2014/main" id="{2EEB331E-4B4C-43E9-8AD2-9F8C0D0F81A8}"/>
              </a:ext>
            </a:extLst>
          </p:cNvPr>
          <p:cNvSpPr/>
          <p:nvPr/>
        </p:nvSpPr>
        <p:spPr>
          <a:xfrm>
            <a:off x="5181600" y="2822033"/>
            <a:ext cx="342900" cy="106570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2" name="Picture 41" descr="Shape, arrow&#10;&#10;Description automatically generated">
            <a:extLst>
              <a:ext uri="{FF2B5EF4-FFF2-40B4-BE49-F238E27FC236}">
                <a16:creationId xmlns:a16="http://schemas.microsoft.com/office/drawing/2014/main" id="{BEAAEE30-776E-45A0-9B44-BBBDA0942B41}"/>
              </a:ext>
            </a:extLst>
          </p:cNvPr>
          <p:cNvPicPr>
            <a:picLocks noChangeAspect="1"/>
          </p:cNvPicPr>
          <p:nvPr/>
        </p:nvPicPr>
        <p:blipFill rotWithShape="1">
          <a:blip r:embed="rId10">
            <a:extLst>
              <a:ext uri="{28A0092B-C50C-407E-A947-70E740481C1C}">
                <a14:useLocalDpi xmlns:a14="http://schemas.microsoft.com/office/drawing/2010/main" val="0"/>
              </a:ext>
            </a:extLst>
          </a:blip>
          <a:srcRect b="17805"/>
          <a:stretch/>
        </p:blipFill>
        <p:spPr>
          <a:xfrm>
            <a:off x="5728354" y="3354885"/>
            <a:ext cx="1264171" cy="660982"/>
          </a:xfrm>
          <a:prstGeom prst="rect">
            <a:avLst/>
          </a:prstGeom>
        </p:spPr>
      </p:pic>
      <p:cxnSp>
        <p:nvCxnSpPr>
          <p:cNvPr id="44" name="Straight Arrow Connector 43">
            <a:extLst>
              <a:ext uri="{FF2B5EF4-FFF2-40B4-BE49-F238E27FC236}">
                <a16:creationId xmlns:a16="http://schemas.microsoft.com/office/drawing/2014/main" id="{AB9915C0-3C21-44B4-81D2-308532E8A159}"/>
              </a:ext>
            </a:extLst>
          </p:cNvPr>
          <p:cNvCxnSpPr>
            <a:cxnSpLocks/>
          </p:cNvCxnSpPr>
          <p:nvPr/>
        </p:nvCxnSpPr>
        <p:spPr>
          <a:xfrm flipH="1">
            <a:off x="6237948" y="3591479"/>
            <a:ext cx="519901" cy="1877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6" name="Oval 45">
            <a:extLst>
              <a:ext uri="{FF2B5EF4-FFF2-40B4-BE49-F238E27FC236}">
                <a16:creationId xmlns:a16="http://schemas.microsoft.com/office/drawing/2014/main" id="{7B085A00-80A3-4388-B47B-4A8366069E36}"/>
              </a:ext>
            </a:extLst>
          </p:cNvPr>
          <p:cNvSpPr/>
          <p:nvPr/>
        </p:nvSpPr>
        <p:spPr>
          <a:xfrm>
            <a:off x="7174523" y="3585405"/>
            <a:ext cx="494623" cy="660982"/>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pic>
        <p:nvPicPr>
          <p:cNvPr id="48" name="Picture 47" descr="Graphical user interface&#10;&#10;Description automatically generated with medium confidence">
            <a:extLst>
              <a:ext uri="{FF2B5EF4-FFF2-40B4-BE49-F238E27FC236}">
                <a16:creationId xmlns:a16="http://schemas.microsoft.com/office/drawing/2014/main" id="{CDECFC5B-E4FE-4DD9-8133-319CAE5C6C6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398413" y="3058148"/>
            <a:ext cx="1362213" cy="1054513"/>
          </a:xfrm>
          <a:prstGeom prst="rect">
            <a:avLst/>
          </a:prstGeom>
        </p:spPr>
      </p:pic>
      <p:pic>
        <p:nvPicPr>
          <p:cNvPr id="50" name="Picture 49">
            <a:extLst>
              <a:ext uri="{FF2B5EF4-FFF2-40B4-BE49-F238E27FC236}">
                <a16:creationId xmlns:a16="http://schemas.microsoft.com/office/drawing/2014/main" id="{15DEA19C-C00C-45EC-9A15-CF1E6ECECB06}"/>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12874" y="4821271"/>
            <a:ext cx="984739" cy="739710"/>
          </a:xfrm>
          <a:prstGeom prst="rect">
            <a:avLst/>
          </a:prstGeom>
        </p:spPr>
      </p:pic>
      <p:pic>
        <p:nvPicPr>
          <p:cNvPr id="51" name="Picture 50" descr="A picture containing clipart&#10;&#10;Description automatically generated">
            <a:extLst>
              <a:ext uri="{FF2B5EF4-FFF2-40B4-BE49-F238E27FC236}">
                <a16:creationId xmlns:a16="http://schemas.microsoft.com/office/drawing/2014/main" id="{DC6159EB-3FF5-4BC9-8946-EE69A409DD3A}"/>
              </a:ext>
            </a:extLst>
          </p:cNvPr>
          <p:cNvPicPr>
            <a:picLocks noChangeAspect="1"/>
          </p:cNvPicPr>
          <p:nvPr/>
        </p:nvPicPr>
        <p:blipFill rotWithShape="1">
          <a:blip r:embed="rId3">
            <a:extLst>
              <a:ext uri="{28A0092B-C50C-407E-A947-70E740481C1C}">
                <a14:useLocalDpi xmlns:a14="http://schemas.microsoft.com/office/drawing/2010/main" val="0"/>
              </a:ext>
            </a:extLst>
          </a:blip>
          <a:srcRect b="50000"/>
          <a:stretch/>
        </p:blipFill>
        <p:spPr>
          <a:xfrm>
            <a:off x="2120800" y="4854959"/>
            <a:ext cx="847190" cy="780307"/>
          </a:xfrm>
          <a:prstGeom prst="rect">
            <a:avLst/>
          </a:prstGeom>
        </p:spPr>
      </p:pic>
      <p:pic>
        <p:nvPicPr>
          <p:cNvPr id="53" name="Picture 52" descr="Shape&#10;&#10;Description automatically generated">
            <a:extLst>
              <a:ext uri="{FF2B5EF4-FFF2-40B4-BE49-F238E27FC236}">
                <a16:creationId xmlns:a16="http://schemas.microsoft.com/office/drawing/2014/main" id="{96512302-BA6A-4781-84C1-FF0AE5CD6137}"/>
              </a:ext>
            </a:extLst>
          </p:cNvPr>
          <p:cNvPicPr>
            <a:picLocks noChangeAspect="1"/>
          </p:cNvPicPr>
          <p:nvPr/>
        </p:nvPicPr>
        <p:blipFill rotWithShape="1">
          <a:blip r:embed="rId13">
            <a:extLst>
              <a:ext uri="{28A0092B-C50C-407E-A947-70E740481C1C}">
                <a14:useLocalDpi xmlns:a14="http://schemas.microsoft.com/office/drawing/2010/main" val="0"/>
              </a:ext>
            </a:extLst>
          </a:blip>
          <a:srcRect b="22318"/>
          <a:stretch/>
        </p:blipFill>
        <p:spPr>
          <a:xfrm>
            <a:off x="3518395" y="4890619"/>
            <a:ext cx="1065878" cy="739710"/>
          </a:xfrm>
          <a:prstGeom prst="rect">
            <a:avLst/>
          </a:prstGeom>
        </p:spPr>
      </p:pic>
      <p:pic>
        <p:nvPicPr>
          <p:cNvPr id="55" name="Picture 54" descr="A picture containing background pattern&#10;&#10;Description automatically generated">
            <a:extLst>
              <a:ext uri="{FF2B5EF4-FFF2-40B4-BE49-F238E27FC236}">
                <a16:creationId xmlns:a16="http://schemas.microsoft.com/office/drawing/2014/main" id="{6191DFF8-D68A-4084-87DA-6D9651B301FB}"/>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237948" y="4950371"/>
            <a:ext cx="1211654" cy="679958"/>
          </a:xfrm>
          <a:prstGeom prst="rect">
            <a:avLst/>
          </a:prstGeom>
        </p:spPr>
      </p:pic>
      <p:sp>
        <p:nvSpPr>
          <p:cNvPr id="2" name="Rectangle 1">
            <a:extLst>
              <a:ext uri="{FF2B5EF4-FFF2-40B4-BE49-F238E27FC236}">
                <a16:creationId xmlns:a16="http://schemas.microsoft.com/office/drawing/2014/main" id="{DBB34074-5468-86A6-7C12-8A22E18817BA}"/>
              </a:ext>
            </a:extLst>
          </p:cNvPr>
          <p:cNvSpPr/>
          <p:nvPr/>
        </p:nvSpPr>
        <p:spPr>
          <a:xfrm>
            <a:off x="1362311" y="1839364"/>
            <a:ext cx="1128963" cy="707886"/>
          </a:xfrm>
          <a:prstGeom prst="rect">
            <a:avLst/>
          </a:prstGeom>
          <a:noFill/>
        </p:spPr>
        <p:txBody>
          <a:bodyPr wrap="none" lIns="91440" tIns="45720" rIns="91440" bIns="45720">
            <a:spAutoFit/>
          </a:bodyPr>
          <a:lstStyle/>
          <a:p>
            <a:pPr algn="ctr"/>
            <a:r>
              <a:rPr lang="en-US" sz="40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Lord</a:t>
            </a:r>
          </a:p>
        </p:txBody>
      </p:sp>
      <p:sp>
        <p:nvSpPr>
          <p:cNvPr id="3" name="Rectangle 2">
            <a:extLst>
              <a:ext uri="{FF2B5EF4-FFF2-40B4-BE49-F238E27FC236}">
                <a16:creationId xmlns:a16="http://schemas.microsoft.com/office/drawing/2014/main" id="{D8057EBF-BF12-708F-D519-4F218026EE8C}"/>
              </a:ext>
            </a:extLst>
          </p:cNvPr>
          <p:cNvSpPr/>
          <p:nvPr/>
        </p:nvSpPr>
        <p:spPr>
          <a:xfrm>
            <a:off x="2750509" y="1867062"/>
            <a:ext cx="835806" cy="707886"/>
          </a:xfrm>
          <a:prstGeom prst="rect">
            <a:avLst/>
          </a:prstGeom>
          <a:noFill/>
        </p:spPr>
        <p:txBody>
          <a:bodyPr wrap="none" lIns="91440" tIns="45720" rIns="91440" bIns="45720">
            <a:spAutoFit/>
          </a:bodyPr>
          <a:lstStyle/>
          <a:p>
            <a:pPr algn="ctr"/>
            <a:r>
              <a:rPr lang="en-US" sz="40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my</a:t>
            </a:r>
          </a:p>
        </p:txBody>
      </p:sp>
      <p:sp>
        <p:nvSpPr>
          <p:cNvPr id="5" name="Rectangle 4">
            <a:extLst>
              <a:ext uri="{FF2B5EF4-FFF2-40B4-BE49-F238E27FC236}">
                <a16:creationId xmlns:a16="http://schemas.microsoft.com/office/drawing/2014/main" id="{797A4FF8-F826-E144-5CC1-557930B250A0}"/>
              </a:ext>
            </a:extLst>
          </p:cNvPr>
          <p:cNvSpPr/>
          <p:nvPr/>
        </p:nvSpPr>
        <p:spPr>
          <a:xfrm>
            <a:off x="3637335" y="1919178"/>
            <a:ext cx="1985607" cy="646331"/>
          </a:xfrm>
          <a:prstGeom prst="rect">
            <a:avLst/>
          </a:prstGeom>
          <a:noFill/>
        </p:spPr>
        <p:txBody>
          <a:bodyPr wrap="none" lIns="91440" tIns="45720" rIns="91440" bIns="45720">
            <a:spAutoFit/>
          </a:bodyPr>
          <a:lstStyle/>
          <a:p>
            <a:pPr algn="ctr"/>
            <a:r>
              <a:rPr lang="en-US" sz="36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shepherd</a:t>
            </a:r>
          </a:p>
        </p:txBody>
      </p:sp>
      <p:sp>
        <p:nvSpPr>
          <p:cNvPr id="6" name="Rectangle 5">
            <a:extLst>
              <a:ext uri="{FF2B5EF4-FFF2-40B4-BE49-F238E27FC236}">
                <a16:creationId xmlns:a16="http://schemas.microsoft.com/office/drawing/2014/main" id="{E22AC45E-DAFD-B110-0C58-845EEAA1E6B3}"/>
              </a:ext>
            </a:extLst>
          </p:cNvPr>
          <p:cNvSpPr/>
          <p:nvPr/>
        </p:nvSpPr>
        <p:spPr>
          <a:xfrm>
            <a:off x="5787903" y="1900919"/>
            <a:ext cx="308097" cy="646331"/>
          </a:xfrm>
          <a:prstGeom prst="rect">
            <a:avLst/>
          </a:prstGeom>
          <a:noFill/>
        </p:spPr>
        <p:txBody>
          <a:bodyPr wrap="none" lIns="91440" tIns="45720" rIns="91440" bIns="45720">
            <a:spAutoFit/>
          </a:bodyPr>
          <a:lstStyle/>
          <a:p>
            <a:pPr algn="ctr"/>
            <a:r>
              <a:rPr lang="en-US" sz="36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I</a:t>
            </a:r>
          </a:p>
        </p:txBody>
      </p:sp>
      <p:sp>
        <p:nvSpPr>
          <p:cNvPr id="7" name="Rectangle 6">
            <a:extLst>
              <a:ext uri="{FF2B5EF4-FFF2-40B4-BE49-F238E27FC236}">
                <a16:creationId xmlns:a16="http://schemas.microsoft.com/office/drawing/2014/main" id="{AA3C9434-DDB9-B7FB-56F4-357DA7A37CCC}"/>
              </a:ext>
            </a:extLst>
          </p:cNvPr>
          <p:cNvSpPr/>
          <p:nvPr/>
        </p:nvSpPr>
        <p:spPr>
          <a:xfrm>
            <a:off x="7097016" y="1939013"/>
            <a:ext cx="841897" cy="646331"/>
          </a:xfrm>
          <a:prstGeom prst="rect">
            <a:avLst/>
          </a:prstGeom>
          <a:noFill/>
        </p:spPr>
        <p:txBody>
          <a:bodyPr wrap="none" lIns="91440" tIns="45720" rIns="91440" bIns="45720">
            <a:spAutoFit/>
          </a:bodyPr>
          <a:lstStyle/>
          <a:p>
            <a:pPr algn="ctr"/>
            <a:r>
              <a:rPr lang="en-US" sz="36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not</a:t>
            </a:r>
          </a:p>
        </p:txBody>
      </p:sp>
      <p:sp>
        <p:nvSpPr>
          <p:cNvPr id="8" name="Rectangle 7">
            <a:extLst>
              <a:ext uri="{FF2B5EF4-FFF2-40B4-BE49-F238E27FC236}">
                <a16:creationId xmlns:a16="http://schemas.microsoft.com/office/drawing/2014/main" id="{92760578-7F84-0235-C6A7-0D59A2765A89}"/>
              </a:ext>
            </a:extLst>
          </p:cNvPr>
          <p:cNvSpPr/>
          <p:nvPr/>
        </p:nvSpPr>
        <p:spPr>
          <a:xfrm>
            <a:off x="8164508" y="1917635"/>
            <a:ext cx="1156470" cy="646331"/>
          </a:xfrm>
          <a:prstGeom prst="rect">
            <a:avLst/>
          </a:prstGeom>
          <a:noFill/>
        </p:spPr>
        <p:txBody>
          <a:bodyPr wrap="none" lIns="91440" tIns="45720" rIns="91440" bIns="45720">
            <a:spAutoFit/>
          </a:bodyPr>
          <a:lstStyle/>
          <a:p>
            <a:pPr algn="ctr"/>
            <a:r>
              <a:rPr lang="en-US" sz="36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want</a:t>
            </a:r>
          </a:p>
        </p:txBody>
      </p:sp>
      <p:sp>
        <p:nvSpPr>
          <p:cNvPr id="9" name="Rectangle 8">
            <a:extLst>
              <a:ext uri="{FF2B5EF4-FFF2-40B4-BE49-F238E27FC236}">
                <a16:creationId xmlns:a16="http://schemas.microsoft.com/office/drawing/2014/main" id="{E263C561-2DC4-75D3-A74D-10DE9A2FD53C}"/>
              </a:ext>
            </a:extLst>
          </p:cNvPr>
          <p:cNvSpPr/>
          <p:nvPr/>
        </p:nvSpPr>
        <p:spPr>
          <a:xfrm>
            <a:off x="1131636" y="4052291"/>
            <a:ext cx="1412759" cy="646331"/>
          </a:xfrm>
          <a:prstGeom prst="rect">
            <a:avLst/>
          </a:prstGeom>
          <a:noFill/>
        </p:spPr>
        <p:txBody>
          <a:bodyPr wrap="none" lIns="91440" tIns="45720" rIns="91440" bIns="45720">
            <a:spAutoFit/>
          </a:bodyPr>
          <a:lstStyle/>
          <a:p>
            <a:pPr algn="ctr"/>
            <a:r>
              <a:rPr lang="en-US" sz="36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makes</a:t>
            </a:r>
          </a:p>
        </p:txBody>
      </p:sp>
      <p:sp>
        <p:nvSpPr>
          <p:cNvPr id="10" name="Rectangle 9">
            <a:extLst>
              <a:ext uri="{FF2B5EF4-FFF2-40B4-BE49-F238E27FC236}">
                <a16:creationId xmlns:a16="http://schemas.microsoft.com/office/drawing/2014/main" id="{2B43597C-5358-9F78-51C7-2CDB62F2B1B0}"/>
              </a:ext>
            </a:extLst>
          </p:cNvPr>
          <p:cNvSpPr/>
          <p:nvPr/>
        </p:nvSpPr>
        <p:spPr>
          <a:xfrm>
            <a:off x="2610977" y="4077016"/>
            <a:ext cx="792205" cy="646331"/>
          </a:xfrm>
          <a:prstGeom prst="rect">
            <a:avLst/>
          </a:prstGeom>
          <a:noFill/>
        </p:spPr>
        <p:txBody>
          <a:bodyPr wrap="none" lIns="91440" tIns="45720" rIns="91440" bIns="45720">
            <a:spAutoFit/>
          </a:bodyPr>
          <a:lstStyle/>
          <a:p>
            <a:pPr algn="ctr"/>
            <a:r>
              <a:rPr lang="en-US" sz="36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me</a:t>
            </a:r>
          </a:p>
        </p:txBody>
      </p:sp>
      <p:sp>
        <p:nvSpPr>
          <p:cNvPr id="11" name="Rectangle 10">
            <a:extLst>
              <a:ext uri="{FF2B5EF4-FFF2-40B4-BE49-F238E27FC236}">
                <a16:creationId xmlns:a16="http://schemas.microsoft.com/office/drawing/2014/main" id="{F715128F-6788-CCB4-93A6-905DC51758A2}"/>
              </a:ext>
            </a:extLst>
          </p:cNvPr>
          <p:cNvSpPr/>
          <p:nvPr/>
        </p:nvSpPr>
        <p:spPr>
          <a:xfrm>
            <a:off x="3549359" y="4043976"/>
            <a:ext cx="644728" cy="646331"/>
          </a:xfrm>
          <a:prstGeom prst="rect">
            <a:avLst/>
          </a:prstGeom>
          <a:noFill/>
        </p:spPr>
        <p:txBody>
          <a:bodyPr wrap="none" lIns="91440" tIns="45720" rIns="91440" bIns="45720">
            <a:spAutoFit/>
          </a:bodyPr>
          <a:lstStyle/>
          <a:p>
            <a:pPr algn="ctr"/>
            <a:r>
              <a:rPr lang="en-US" sz="36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lie</a:t>
            </a:r>
          </a:p>
        </p:txBody>
      </p:sp>
      <p:sp>
        <p:nvSpPr>
          <p:cNvPr id="12" name="Rectangle 11">
            <a:extLst>
              <a:ext uri="{FF2B5EF4-FFF2-40B4-BE49-F238E27FC236}">
                <a16:creationId xmlns:a16="http://schemas.microsoft.com/office/drawing/2014/main" id="{8F3EFF62-61F3-A7F4-B5ED-8B69E60DB255}"/>
              </a:ext>
            </a:extLst>
          </p:cNvPr>
          <p:cNvSpPr/>
          <p:nvPr/>
        </p:nvSpPr>
        <p:spPr>
          <a:xfrm>
            <a:off x="4510586" y="4035013"/>
            <a:ext cx="1273810" cy="646331"/>
          </a:xfrm>
          <a:prstGeom prst="rect">
            <a:avLst/>
          </a:prstGeom>
          <a:noFill/>
        </p:spPr>
        <p:txBody>
          <a:bodyPr wrap="none" lIns="91440" tIns="45720" rIns="91440" bIns="45720">
            <a:spAutoFit/>
          </a:bodyPr>
          <a:lstStyle/>
          <a:p>
            <a:pPr algn="ctr"/>
            <a:r>
              <a:rPr lang="en-US" sz="36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down</a:t>
            </a:r>
          </a:p>
        </p:txBody>
      </p:sp>
      <p:sp>
        <p:nvSpPr>
          <p:cNvPr id="13" name="Rectangle 12">
            <a:extLst>
              <a:ext uri="{FF2B5EF4-FFF2-40B4-BE49-F238E27FC236}">
                <a16:creationId xmlns:a16="http://schemas.microsoft.com/office/drawing/2014/main" id="{8371D516-EB4D-5C30-8820-7AA286BB2D31}"/>
              </a:ext>
            </a:extLst>
          </p:cNvPr>
          <p:cNvSpPr/>
          <p:nvPr/>
        </p:nvSpPr>
        <p:spPr>
          <a:xfrm>
            <a:off x="5860660" y="4081225"/>
            <a:ext cx="546946" cy="646331"/>
          </a:xfrm>
          <a:prstGeom prst="rect">
            <a:avLst/>
          </a:prstGeom>
          <a:noFill/>
        </p:spPr>
        <p:txBody>
          <a:bodyPr wrap="none" lIns="91440" tIns="45720" rIns="91440" bIns="45720">
            <a:spAutoFit/>
          </a:bodyPr>
          <a:lstStyle/>
          <a:p>
            <a:pPr algn="ctr"/>
            <a:r>
              <a:rPr lang="en-US" sz="36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in</a:t>
            </a:r>
          </a:p>
        </p:txBody>
      </p:sp>
      <p:sp>
        <p:nvSpPr>
          <p:cNvPr id="14" name="Rectangle 13">
            <a:extLst>
              <a:ext uri="{FF2B5EF4-FFF2-40B4-BE49-F238E27FC236}">
                <a16:creationId xmlns:a16="http://schemas.microsoft.com/office/drawing/2014/main" id="{1B498C96-82B5-EC00-EA38-CFE352389C4F}"/>
              </a:ext>
            </a:extLst>
          </p:cNvPr>
          <p:cNvSpPr/>
          <p:nvPr/>
        </p:nvSpPr>
        <p:spPr>
          <a:xfrm>
            <a:off x="6585324" y="4061961"/>
            <a:ext cx="1275927" cy="646331"/>
          </a:xfrm>
          <a:prstGeom prst="rect">
            <a:avLst/>
          </a:prstGeom>
          <a:noFill/>
        </p:spPr>
        <p:txBody>
          <a:bodyPr wrap="none" lIns="91440" tIns="45720" rIns="91440" bIns="45720">
            <a:spAutoFit/>
          </a:bodyPr>
          <a:lstStyle/>
          <a:p>
            <a:pPr algn="ctr"/>
            <a:r>
              <a:rPr lang="en-US" sz="36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green</a:t>
            </a:r>
          </a:p>
        </p:txBody>
      </p:sp>
      <p:sp>
        <p:nvSpPr>
          <p:cNvPr id="15" name="Rectangle 14">
            <a:extLst>
              <a:ext uri="{FF2B5EF4-FFF2-40B4-BE49-F238E27FC236}">
                <a16:creationId xmlns:a16="http://schemas.microsoft.com/office/drawing/2014/main" id="{5B8135E2-75AE-C3FD-5F4F-7595AB00B576}"/>
              </a:ext>
            </a:extLst>
          </p:cNvPr>
          <p:cNvSpPr/>
          <p:nvPr/>
        </p:nvSpPr>
        <p:spPr>
          <a:xfrm>
            <a:off x="8241874" y="4043975"/>
            <a:ext cx="1823769" cy="646331"/>
          </a:xfrm>
          <a:prstGeom prst="rect">
            <a:avLst/>
          </a:prstGeom>
          <a:noFill/>
        </p:spPr>
        <p:txBody>
          <a:bodyPr wrap="none" lIns="91440" tIns="45720" rIns="91440" bIns="45720">
            <a:spAutoFit/>
          </a:bodyPr>
          <a:lstStyle/>
          <a:p>
            <a:pPr algn="ctr"/>
            <a:r>
              <a:rPr lang="en-US" sz="36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pastures</a:t>
            </a:r>
          </a:p>
        </p:txBody>
      </p:sp>
      <p:sp>
        <p:nvSpPr>
          <p:cNvPr id="16" name="Rectangle 15">
            <a:extLst>
              <a:ext uri="{FF2B5EF4-FFF2-40B4-BE49-F238E27FC236}">
                <a16:creationId xmlns:a16="http://schemas.microsoft.com/office/drawing/2014/main" id="{77CAB9C4-52F7-EEB6-49FB-07E7F09ED038}"/>
              </a:ext>
            </a:extLst>
          </p:cNvPr>
          <p:cNvSpPr/>
          <p:nvPr/>
        </p:nvSpPr>
        <p:spPr>
          <a:xfrm>
            <a:off x="1031562" y="5757915"/>
            <a:ext cx="1191352" cy="646331"/>
          </a:xfrm>
          <a:prstGeom prst="rect">
            <a:avLst/>
          </a:prstGeom>
          <a:noFill/>
        </p:spPr>
        <p:txBody>
          <a:bodyPr wrap="none" lIns="91440" tIns="45720" rIns="91440" bIns="45720">
            <a:spAutoFit/>
          </a:bodyPr>
          <a:lstStyle/>
          <a:p>
            <a:pPr algn="ctr"/>
            <a:r>
              <a:rPr lang="en-US" sz="36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leads</a:t>
            </a:r>
          </a:p>
        </p:txBody>
      </p:sp>
      <p:sp>
        <p:nvSpPr>
          <p:cNvPr id="17" name="Rectangle 16">
            <a:extLst>
              <a:ext uri="{FF2B5EF4-FFF2-40B4-BE49-F238E27FC236}">
                <a16:creationId xmlns:a16="http://schemas.microsoft.com/office/drawing/2014/main" id="{7AB2D027-92C1-EEEB-53C1-5610D5D84567}"/>
              </a:ext>
            </a:extLst>
          </p:cNvPr>
          <p:cNvSpPr/>
          <p:nvPr/>
        </p:nvSpPr>
        <p:spPr>
          <a:xfrm>
            <a:off x="2358959" y="5766878"/>
            <a:ext cx="792205" cy="646331"/>
          </a:xfrm>
          <a:prstGeom prst="rect">
            <a:avLst/>
          </a:prstGeom>
          <a:noFill/>
        </p:spPr>
        <p:txBody>
          <a:bodyPr wrap="none" lIns="91440" tIns="45720" rIns="91440" bIns="45720">
            <a:spAutoFit/>
          </a:bodyPr>
          <a:lstStyle/>
          <a:p>
            <a:pPr algn="ctr"/>
            <a:r>
              <a:rPr lang="en-US" sz="36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me</a:t>
            </a:r>
          </a:p>
        </p:txBody>
      </p:sp>
      <p:sp>
        <p:nvSpPr>
          <p:cNvPr id="18" name="Rectangle 17">
            <a:extLst>
              <a:ext uri="{FF2B5EF4-FFF2-40B4-BE49-F238E27FC236}">
                <a16:creationId xmlns:a16="http://schemas.microsoft.com/office/drawing/2014/main" id="{F0F16481-6748-8667-3CDC-86EA96D44823}"/>
              </a:ext>
            </a:extLst>
          </p:cNvPr>
          <p:cNvSpPr/>
          <p:nvPr/>
        </p:nvSpPr>
        <p:spPr>
          <a:xfrm>
            <a:off x="3380591" y="5777061"/>
            <a:ext cx="1444627" cy="646331"/>
          </a:xfrm>
          <a:prstGeom prst="rect">
            <a:avLst/>
          </a:prstGeom>
          <a:noFill/>
        </p:spPr>
        <p:txBody>
          <a:bodyPr wrap="none" lIns="91440" tIns="45720" rIns="91440" bIns="45720">
            <a:spAutoFit/>
          </a:bodyPr>
          <a:lstStyle/>
          <a:p>
            <a:pPr algn="ctr"/>
            <a:r>
              <a:rPr lang="en-US" sz="36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beside</a:t>
            </a:r>
          </a:p>
        </p:txBody>
      </p:sp>
      <p:sp>
        <p:nvSpPr>
          <p:cNvPr id="19" name="Rectangle 18">
            <a:extLst>
              <a:ext uri="{FF2B5EF4-FFF2-40B4-BE49-F238E27FC236}">
                <a16:creationId xmlns:a16="http://schemas.microsoft.com/office/drawing/2014/main" id="{F36A3EFF-D314-B31F-2881-C59DD2A865D8}"/>
              </a:ext>
            </a:extLst>
          </p:cNvPr>
          <p:cNvSpPr/>
          <p:nvPr/>
        </p:nvSpPr>
        <p:spPr>
          <a:xfrm>
            <a:off x="6052652" y="5757915"/>
            <a:ext cx="1477007" cy="646331"/>
          </a:xfrm>
          <a:prstGeom prst="rect">
            <a:avLst/>
          </a:prstGeom>
          <a:noFill/>
        </p:spPr>
        <p:txBody>
          <a:bodyPr wrap="none" lIns="91440" tIns="45720" rIns="91440" bIns="45720">
            <a:spAutoFit/>
          </a:bodyPr>
          <a:lstStyle/>
          <a:p>
            <a:pPr algn="ctr"/>
            <a:r>
              <a:rPr lang="en-US" sz="36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waters</a:t>
            </a:r>
          </a:p>
        </p:txBody>
      </p:sp>
    </p:spTree>
    <p:extLst>
      <p:ext uri="{BB962C8B-B14F-4D97-AF65-F5344CB8AC3E}">
        <p14:creationId xmlns:p14="http://schemas.microsoft.com/office/powerpoint/2010/main" val="1518854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1"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1"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1"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fill="hold"/>
                                        <p:tgtEl>
                                          <p:spTgt spid="9"/>
                                        </p:tgtEl>
                                        <p:attrNameLst>
                                          <p:attrName>ppt_x</p:attrName>
                                        </p:attrNameLst>
                                      </p:cBhvr>
                                      <p:tavLst>
                                        <p:tav tm="0">
                                          <p:val>
                                            <p:strVal val="#ppt_x"/>
                                          </p:val>
                                        </p:tav>
                                        <p:tav tm="100000">
                                          <p:val>
                                            <p:strVal val="#ppt_x"/>
                                          </p:val>
                                        </p:tav>
                                      </p:tavLst>
                                    </p:anim>
                                    <p:anim calcmode="lin" valueType="num">
                                      <p:cBhvr additive="base">
                                        <p:cTn id="44" dur="5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1" fill="hold" grpId="0" nodeType="click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additive="base">
                                        <p:cTn id="49" dur="500" fill="hold"/>
                                        <p:tgtEl>
                                          <p:spTgt spid="10"/>
                                        </p:tgtEl>
                                        <p:attrNameLst>
                                          <p:attrName>ppt_x</p:attrName>
                                        </p:attrNameLst>
                                      </p:cBhvr>
                                      <p:tavLst>
                                        <p:tav tm="0">
                                          <p:val>
                                            <p:strVal val="#ppt_x"/>
                                          </p:val>
                                        </p:tav>
                                        <p:tav tm="100000">
                                          <p:val>
                                            <p:strVal val="#ppt_x"/>
                                          </p:val>
                                        </p:tav>
                                      </p:tavLst>
                                    </p:anim>
                                    <p:anim calcmode="lin" valueType="num">
                                      <p:cBhvr additive="base">
                                        <p:cTn id="50"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1" fill="hold" grpId="0" nodeType="clickEffect">
                                  <p:stCondLst>
                                    <p:cond delay="0"/>
                                  </p:stCondLst>
                                  <p:childTnLst>
                                    <p:set>
                                      <p:cBhvr>
                                        <p:cTn id="54" dur="1" fill="hold">
                                          <p:stCondLst>
                                            <p:cond delay="0"/>
                                          </p:stCondLst>
                                        </p:cTn>
                                        <p:tgtEl>
                                          <p:spTgt spid="11"/>
                                        </p:tgtEl>
                                        <p:attrNameLst>
                                          <p:attrName>style.visibility</p:attrName>
                                        </p:attrNameLst>
                                      </p:cBhvr>
                                      <p:to>
                                        <p:strVal val="visible"/>
                                      </p:to>
                                    </p:set>
                                    <p:anim calcmode="lin" valueType="num">
                                      <p:cBhvr additive="base">
                                        <p:cTn id="55" dur="500" fill="hold"/>
                                        <p:tgtEl>
                                          <p:spTgt spid="11"/>
                                        </p:tgtEl>
                                        <p:attrNameLst>
                                          <p:attrName>ppt_x</p:attrName>
                                        </p:attrNameLst>
                                      </p:cBhvr>
                                      <p:tavLst>
                                        <p:tav tm="0">
                                          <p:val>
                                            <p:strVal val="#ppt_x"/>
                                          </p:val>
                                        </p:tav>
                                        <p:tav tm="100000">
                                          <p:val>
                                            <p:strVal val="#ppt_x"/>
                                          </p:val>
                                        </p:tav>
                                      </p:tavLst>
                                    </p:anim>
                                    <p:anim calcmode="lin" valueType="num">
                                      <p:cBhvr additive="base">
                                        <p:cTn id="56"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1" fill="hold" grpId="0" nodeType="clickEffect">
                                  <p:stCondLst>
                                    <p:cond delay="0"/>
                                  </p:stCondLst>
                                  <p:childTnLst>
                                    <p:set>
                                      <p:cBhvr>
                                        <p:cTn id="60" dur="1" fill="hold">
                                          <p:stCondLst>
                                            <p:cond delay="0"/>
                                          </p:stCondLst>
                                        </p:cTn>
                                        <p:tgtEl>
                                          <p:spTgt spid="12"/>
                                        </p:tgtEl>
                                        <p:attrNameLst>
                                          <p:attrName>style.visibility</p:attrName>
                                        </p:attrNameLst>
                                      </p:cBhvr>
                                      <p:to>
                                        <p:strVal val="visible"/>
                                      </p:to>
                                    </p:set>
                                    <p:anim calcmode="lin" valueType="num">
                                      <p:cBhvr additive="base">
                                        <p:cTn id="61" dur="500" fill="hold"/>
                                        <p:tgtEl>
                                          <p:spTgt spid="12"/>
                                        </p:tgtEl>
                                        <p:attrNameLst>
                                          <p:attrName>ppt_x</p:attrName>
                                        </p:attrNameLst>
                                      </p:cBhvr>
                                      <p:tavLst>
                                        <p:tav tm="0">
                                          <p:val>
                                            <p:strVal val="#ppt_x"/>
                                          </p:val>
                                        </p:tav>
                                        <p:tav tm="100000">
                                          <p:val>
                                            <p:strVal val="#ppt_x"/>
                                          </p:val>
                                        </p:tav>
                                      </p:tavLst>
                                    </p:anim>
                                    <p:anim calcmode="lin" valueType="num">
                                      <p:cBhvr additive="base">
                                        <p:cTn id="62"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1" fill="hold" grpId="0" nodeType="clickEffect">
                                  <p:stCondLst>
                                    <p:cond delay="0"/>
                                  </p:stCondLst>
                                  <p:childTnLst>
                                    <p:set>
                                      <p:cBhvr>
                                        <p:cTn id="66" dur="1" fill="hold">
                                          <p:stCondLst>
                                            <p:cond delay="0"/>
                                          </p:stCondLst>
                                        </p:cTn>
                                        <p:tgtEl>
                                          <p:spTgt spid="13"/>
                                        </p:tgtEl>
                                        <p:attrNameLst>
                                          <p:attrName>style.visibility</p:attrName>
                                        </p:attrNameLst>
                                      </p:cBhvr>
                                      <p:to>
                                        <p:strVal val="visible"/>
                                      </p:to>
                                    </p:set>
                                    <p:anim calcmode="lin" valueType="num">
                                      <p:cBhvr additive="base">
                                        <p:cTn id="67" dur="500" fill="hold"/>
                                        <p:tgtEl>
                                          <p:spTgt spid="13"/>
                                        </p:tgtEl>
                                        <p:attrNameLst>
                                          <p:attrName>ppt_x</p:attrName>
                                        </p:attrNameLst>
                                      </p:cBhvr>
                                      <p:tavLst>
                                        <p:tav tm="0">
                                          <p:val>
                                            <p:strVal val="#ppt_x"/>
                                          </p:val>
                                        </p:tav>
                                        <p:tav tm="100000">
                                          <p:val>
                                            <p:strVal val="#ppt_x"/>
                                          </p:val>
                                        </p:tav>
                                      </p:tavLst>
                                    </p:anim>
                                    <p:anim calcmode="lin" valueType="num">
                                      <p:cBhvr additive="base">
                                        <p:cTn id="68" dur="500" fill="hold"/>
                                        <p:tgtEl>
                                          <p:spTgt spid="13"/>
                                        </p:tgtEl>
                                        <p:attrNameLst>
                                          <p:attrName>ppt_y</p:attrName>
                                        </p:attrNameLst>
                                      </p:cBhvr>
                                      <p:tavLst>
                                        <p:tav tm="0">
                                          <p:val>
                                            <p:strVal val="0-#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1" fill="hold" grpId="0" nodeType="clickEffect">
                                  <p:stCondLst>
                                    <p:cond delay="0"/>
                                  </p:stCondLst>
                                  <p:childTnLst>
                                    <p:set>
                                      <p:cBhvr>
                                        <p:cTn id="72" dur="1" fill="hold">
                                          <p:stCondLst>
                                            <p:cond delay="0"/>
                                          </p:stCondLst>
                                        </p:cTn>
                                        <p:tgtEl>
                                          <p:spTgt spid="14"/>
                                        </p:tgtEl>
                                        <p:attrNameLst>
                                          <p:attrName>style.visibility</p:attrName>
                                        </p:attrNameLst>
                                      </p:cBhvr>
                                      <p:to>
                                        <p:strVal val="visible"/>
                                      </p:to>
                                    </p:set>
                                    <p:anim calcmode="lin" valueType="num">
                                      <p:cBhvr additive="base">
                                        <p:cTn id="73" dur="500" fill="hold"/>
                                        <p:tgtEl>
                                          <p:spTgt spid="14"/>
                                        </p:tgtEl>
                                        <p:attrNameLst>
                                          <p:attrName>ppt_x</p:attrName>
                                        </p:attrNameLst>
                                      </p:cBhvr>
                                      <p:tavLst>
                                        <p:tav tm="0">
                                          <p:val>
                                            <p:strVal val="#ppt_x"/>
                                          </p:val>
                                        </p:tav>
                                        <p:tav tm="100000">
                                          <p:val>
                                            <p:strVal val="#ppt_x"/>
                                          </p:val>
                                        </p:tav>
                                      </p:tavLst>
                                    </p:anim>
                                    <p:anim calcmode="lin" valueType="num">
                                      <p:cBhvr additive="base">
                                        <p:cTn id="74" dur="500" fill="hold"/>
                                        <p:tgtEl>
                                          <p:spTgt spid="14"/>
                                        </p:tgtEl>
                                        <p:attrNameLst>
                                          <p:attrName>ppt_y</p:attrName>
                                        </p:attrNameLst>
                                      </p:cBhvr>
                                      <p:tavLst>
                                        <p:tav tm="0">
                                          <p:val>
                                            <p:strVal val="0-#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1" fill="hold" grpId="0" nodeType="clickEffect">
                                  <p:stCondLst>
                                    <p:cond delay="0"/>
                                  </p:stCondLst>
                                  <p:childTnLst>
                                    <p:set>
                                      <p:cBhvr>
                                        <p:cTn id="78" dur="1" fill="hold">
                                          <p:stCondLst>
                                            <p:cond delay="0"/>
                                          </p:stCondLst>
                                        </p:cTn>
                                        <p:tgtEl>
                                          <p:spTgt spid="15"/>
                                        </p:tgtEl>
                                        <p:attrNameLst>
                                          <p:attrName>style.visibility</p:attrName>
                                        </p:attrNameLst>
                                      </p:cBhvr>
                                      <p:to>
                                        <p:strVal val="visible"/>
                                      </p:to>
                                    </p:set>
                                    <p:anim calcmode="lin" valueType="num">
                                      <p:cBhvr additive="base">
                                        <p:cTn id="79" dur="500" fill="hold"/>
                                        <p:tgtEl>
                                          <p:spTgt spid="15"/>
                                        </p:tgtEl>
                                        <p:attrNameLst>
                                          <p:attrName>ppt_x</p:attrName>
                                        </p:attrNameLst>
                                      </p:cBhvr>
                                      <p:tavLst>
                                        <p:tav tm="0">
                                          <p:val>
                                            <p:strVal val="#ppt_x"/>
                                          </p:val>
                                        </p:tav>
                                        <p:tav tm="100000">
                                          <p:val>
                                            <p:strVal val="#ppt_x"/>
                                          </p:val>
                                        </p:tav>
                                      </p:tavLst>
                                    </p:anim>
                                    <p:anim calcmode="lin" valueType="num">
                                      <p:cBhvr additive="base">
                                        <p:cTn id="80"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1" fill="hold" grpId="0" nodeType="clickEffect">
                                  <p:stCondLst>
                                    <p:cond delay="0"/>
                                  </p:stCondLst>
                                  <p:childTnLst>
                                    <p:set>
                                      <p:cBhvr>
                                        <p:cTn id="84" dur="1" fill="hold">
                                          <p:stCondLst>
                                            <p:cond delay="0"/>
                                          </p:stCondLst>
                                        </p:cTn>
                                        <p:tgtEl>
                                          <p:spTgt spid="16"/>
                                        </p:tgtEl>
                                        <p:attrNameLst>
                                          <p:attrName>style.visibility</p:attrName>
                                        </p:attrNameLst>
                                      </p:cBhvr>
                                      <p:to>
                                        <p:strVal val="visible"/>
                                      </p:to>
                                    </p:set>
                                    <p:anim calcmode="lin" valueType="num">
                                      <p:cBhvr additive="base">
                                        <p:cTn id="85" dur="500" fill="hold"/>
                                        <p:tgtEl>
                                          <p:spTgt spid="16"/>
                                        </p:tgtEl>
                                        <p:attrNameLst>
                                          <p:attrName>ppt_x</p:attrName>
                                        </p:attrNameLst>
                                      </p:cBhvr>
                                      <p:tavLst>
                                        <p:tav tm="0">
                                          <p:val>
                                            <p:strVal val="#ppt_x"/>
                                          </p:val>
                                        </p:tav>
                                        <p:tav tm="100000">
                                          <p:val>
                                            <p:strVal val="#ppt_x"/>
                                          </p:val>
                                        </p:tav>
                                      </p:tavLst>
                                    </p:anim>
                                    <p:anim calcmode="lin" valueType="num">
                                      <p:cBhvr additive="base">
                                        <p:cTn id="86"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1" fill="hold" grpId="0" nodeType="clickEffect">
                                  <p:stCondLst>
                                    <p:cond delay="0"/>
                                  </p:stCondLst>
                                  <p:childTnLst>
                                    <p:set>
                                      <p:cBhvr>
                                        <p:cTn id="90" dur="1" fill="hold">
                                          <p:stCondLst>
                                            <p:cond delay="0"/>
                                          </p:stCondLst>
                                        </p:cTn>
                                        <p:tgtEl>
                                          <p:spTgt spid="17"/>
                                        </p:tgtEl>
                                        <p:attrNameLst>
                                          <p:attrName>style.visibility</p:attrName>
                                        </p:attrNameLst>
                                      </p:cBhvr>
                                      <p:to>
                                        <p:strVal val="visible"/>
                                      </p:to>
                                    </p:set>
                                    <p:anim calcmode="lin" valueType="num">
                                      <p:cBhvr additive="base">
                                        <p:cTn id="91" dur="500" fill="hold"/>
                                        <p:tgtEl>
                                          <p:spTgt spid="17"/>
                                        </p:tgtEl>
                                        <p:attrNameLst>
                                          <p:attrName>ppt_x</p:attrName>
                                        </p:attrNameLst>
                                      </p:cBhvr>
                                      <p:tavLst>
                                        <p:tav tm="0">
                                          <p:val>
                                            <p:strVal val="#ppt_x"/>
                                          </p:val>
                                        </p:tav>
                                        <p:tav tm="100000">
                                          <p:val>
                                            <p:strVal val="#ppt_x"/>
                                          </p:val>
                                        </p:tav>
                                      </p:tavLst>
                                    </p:anim>
                                    <p:anim calcmode="lin" valueType="num">
                                      <p:cBhvr additive="base">
                                        <p:cTn id="92" dur="500" fill="hold"/>
                                        <p:tgtEl>
                                          <p:spTgt spid="17"/>
                                        </p:tgtEl>
                                        <p:attrNameLst>
                                          <p:attrName>ppt_y</p:attrName>
                                        </p:attrNameLst>
                                      </p:cBhvr>
                                      <p:tavLst>
                                        <p:tav tm="0">
                                          <p:val>
                                            <p:strVal val="0-#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1" fill="hold" grpId="0" nodeType="clickEffect">
                                  <p:stCondLst>
                                    <p:cond delay="0"/>
                                  </p:stCondLst>
                                  <p:childTnLst>
                                    <p:set>
                                      <p:cBhvr>
                                        <p:cTn id="96" dur="1" fill="hold">
                                          <p:stCondLst>
                                            <p:cond delay="0"/>
                                          </p:stCondLst>
                                        </p:cTn>
                                        <p:tgtEl>
                                          <p:spTgt spid="18"/>
                                        </p:tgtEl>
                                        <p:attrNameLst>
                                          <p:attrName>style.visibility</p:attrName>
                                        </p:attrNameLst>
                                      </p:cBhvr>
                                      <p:to>
                                        <p:strVal val="visible"/>
                                      </p:to>
                                    </p:set>
                                    <p:anim calcmode="lin" valueType="num">
                                      <p:cBhvr additive="base">
                                        <p:cTn id="97" dur="500" fill="hold"/>
                                        <p:tgtEl>
                                          <p:spTgt spid="18"/>
                                        </p:tgtEl>
                                        <p:attrNameLst>
                                          <p:attrName>ppt_x</p:attrName>
                                        </p:attrNameLst>
                                      </p:cBhvr>
                                      <p:tavLst>
                                        <p:tav tm="0">
                                          <p:val>
                                            <p:strVal val="#ppt_x"/>
                                          </p:val>
                                        </p:tav>
                                        <p:tav tm="100000">
                                          <p:val>
                                            <p:strVal val="#ppt_x"/>
                                          </p:val>
                                        </p:tav>
                                      </p:tavLst>
                                    </p:anim>
                                    <p:anim calcmode="lin" valueType="num">
                                      <p:cBhvr additive="base">
                                        <p:cTn id="98" dur="500" fill="hold"/>
                                        <p:tgtEl>
                                          <p:spTgt spid="18"/>
                                        </p:tgtEl>
                                        <p:attrNameLst>
                                          <p:attrName>ppt_y</p:attrName>
                                        </p:attrNameLst>
                                      </p:cBhvr>
                                      <p:tavLst>
                                        <p:tav tm="0">
                                          <p:val>
                                            <p:strVal val="0-#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1" fill="hold" grpId="0" nodeType="clickEffect">
                                  <p:stCondLst>
                                    <p:cond delay="0"/>
                                  </p:stCondLst>
                                  <p:childTnLst>
                                    <p:set>
                                      <p:cBhvr>
                                        <p:cTn id="102" dur="1" fill="hold">
                                          <p:stCondLst>
                                            <p:cond delay="0"/>
                                          </p:stCondLst>
                                        </p:cTn>
                                        <p:tgtEl>
                                          <p:spTgt spid="19"/>
                                        </p:tgtEl>
                                        <p:attrNameLst>
                                          <p:attrName>style.visibility</p:attrName>
                                        </p:attrNameLst>
                                      </p:cBhvr>
                                      <p:to>
                                        <p:strVal val="visible"/>
                                      </p:to>
                                    </p:set>
                                    <p:anim calcmode="lin" valueType="num">
                                      <p:cBhvr additive="base">
                                        <p:cTn id="103" dur="500" fill="hold"/>
                                        <p:tgtEl>
                                          <p:spTgt spid="19"/>
                                        </p:tgtEl>
                                        <p:attrNameLst>
                                          <p:attrName>ppt_x</p:attrName>
                                        </p:attrNameLst>
                                      </p:cBhvr>
                                      <p:tavLst>
                                        <p:tav tm="0">
                                          <p:val>
                                            <p:strVal val="#ppt_x"/>
                                          </p:val>
                                        </p:tav>
                                        <p:tav tm="100000">
                                          <p:val>
                                            <p:strVal val="#ppt_x"/>
                                          </p:val>
                                        </p:tav>
                                      </p:tavLst>
                                    </p:anim>
                                    <p:anim calcmode="lin" valueType="num">
                                      <p:cBhvr additive="base">
                                        <p:cTn id="104" dur="500" fill="hold"/>
                                        <p:tgtEl>
                                          <p:spTgt spid="1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6" grpId="0"/>
      <p:bldP spid="7" grpId="0"/>
      <p:bldP spid="8" grpId="0"/>
      <p:bldP spid="9" grpId="0"/>
      <p:bldP spid="10" grpId="0"/>
      <p:bldP spid="11" grpId="0"/>
      <p:bldP spid="12" grpId="0"/>
      <p:bldP spid="13" grpId="0"/>
      <p:bldP spid="14" grpId="0"/>
      <p:bldP spid="15" grpId="0"/>
      <p:bldP spid="16" grpId="0"/>
      <p:bldP spid="17" grpId="0"/>
      <p:bldP spid="18" grpId="0"/>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pic>
        <p:nvPicPr>
          <p:cNvPr id="4" name="Picture 3" descr="A picture containing outdoor, mammal, dog&#10;&#10;Description automatically generated">
            <a:extLst>
              <a:ext uri="{FF2B5EF4-FFF2-40B4-BE49-F238E27FC236}">
                <a16:creationId xmlns:a16="http://schemas.microsoft.com/office/drawing/2014/main" id="{83A2BA78-D437-9FA4-E86B-8C06AC1740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9168" y="-43573"/>
            <a:ext cx="8942832" cy="6858000"/>
          </a:xfrm>
          <a:prstGeom prst="rect">
            <a:avLst/>
          </a:prstGeom>
        </p:spPr>
      </p:pic>
      <p:sp>
        <p:nvSpPr>
          <p:cNvPr id="6" name="Speech Bubble: Rectangle 5">
            <a:extLst>
              <a:ext uri="{FF2B5EF4-FFF2-40B4-BE49-F238E27FC236}">
                <a16:creationId xmlns:a16="http://schemas.microsoft.com/office/drawing/2014/main" id="{05D14F98-98F0-735C-4CA3-8B20343CA373}"/>
              </a:ext>
            </a:extLst>
          </p:cNvPr>
          <p:cNvSpPr/>
          <p:nvPr/>
        </p:nvSpPr>
        <p:spPr>
          <a:xfrm flipH="1">
            <a:off x="170066" y="942963"/>
            <a:ext cx="5036416" cy="4972073"/>
          </a:xfrm>
          <a:prstGeom prst="wedgeRectCallout">
            <a:avLst>
              <a:gd name="adj1" fmla="val -83494"/>
              <a:gd name="adj2" fmla="val -35866"/>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The </a:t>
            </a:r>
            <a:r>
              <a:rPr kumimoji="0" lang="en-US" sz="3200" b="0" i="0" u="none" strike="noStrike" kern="1200" cap="small" spc="0" normalizeH="0" baseline="0" noProof="0" dirty="0">
                <a:ln>
                  <a:noFill/>
                </a:ln>
                <a:solidFill>
                  <a:prstClr val="white"/>
                </a:solidFill>
                <a:effectLst/>
                <a:uLnTx/>
                <a:uFillTx/>
                <a:latin typeface="Calibri" panose="020F0502020204030204"/>
                <a:ea typeface="+mn-ea"/>
                <a:cs typeface="+mn-cs"/>
              </a:rPr>
              <a:t>Lord</a:t>
            </a: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 gives me strength. He is like a _____</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 that keeps me safe.</a:t>
            </a:r>
            <a:b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    My ____  trusts in him, and he helps me.</a:t>
            </a:r>
            <a:b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My heart jumps for joy.</a:t>
            </a:r>
            <a:b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    With my ____ I praise him.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Psalms 28:7</a:t>
            </a:r>
          </a:p>
        </p:txBody>
      </p:sp>
      <p:sp>
        <p:nvSpPr>
          <p:cNvPr id="11" name="TextBox 10">
            <a:extLst>
              <a:ext uri="{FF2B5EF4-FFF2-40B4-BE49-F238E27FC236}">
                <a16:creationId xmlns:a16="http://schemas.microsoft.com/office/drawing/2014/main" id="{A1B9F787-E450-0601-E845-8C7C97298D44}"/>
              </a:ext>
            </a:extLst>
          </p:cNvPr>
          <p:cNvSpPr txBox="1"/>
          <p:nvPr/>
        </p:nvSpPr>
        <p:spPr>
          <a:xfrm>
            <a:off x="223935" y="298580"/>
            <a:ext cx="283650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Calibri" panose="020F0502020204030204"/>
                <a:ea typeface="+mn-ea"/>
                <a:cs typeface="+mn-cs"/>
              </a:rPr>
              <a:t>Can you fill in the blanks.</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grpSp>
        <p:nvGrpSpPr>
          <p:cNvPr id="5" name="Group 4">
            <a:extLst>
              <a:ext uri="{FF2B5EF4-FFF2-40B4-BE49-F238E27FC236}">
                <a16:creationId xmlns:a16="http://schemas.microsoft.com/office/drawing/2014/main" id="{A1D99636-E930-F19E-23DF-343EE794648A}"/>
              </a:ext>
            </a:extLst>
          </p:cNvPr>
          <p:cNvGrpSpPr/>
          <p:nvPr/>
        </p:nvGrpSpPr>
        <p:grpSpPr>
          <a:xfrm>
            <a:off x="4753145" y="1810139"/>
            <a:ext cx="906673" cy="1282958"/>
            <a:chOff x="3788380" y="3635927"/>
            <a:chExt cx="1722667" cy="2102895"/>
          </a:xfrm>
        </p:grpSpPr>
        <p:sp>
          <p:nvSpPr>
            <p:cNvPr id="7" name="Flowchart: Off-page Connector 6">
              <a:extLst>
                <a:ext uri="{FF2B5EF4-FFF2-40B4-BE49-F238E27FC236}">
                  <a16:creationId xmlns:a16="http://schemas.microsoft.com/office/drawing/2014/main" id="{C02A95D7-68F1-B31A-D042-AE02E5BCBFBC}"/>
                </a:ext>
              </a:extLst>
            </p:cNvPr>
            <p:cNvSpPr/>
            <p:nvPr/>
          </p:nvSpPr>
          <p:spPr>
            <a:xfrm rot="11521854">
              <a:off x="3939595" y="3690281"/>
              <a:ext cx="1467251" cy="1334570"/>
            </a:xfrm>
            <a:prstGeom prst="flowChartOffpage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text, clipart&#10;&#10;Description automatically generated">
              <a:extLst>
                <a:ext uri="{FF2B5EF4-FFF2-40B4-BE49-F238E27FC236}">
                  <a16:creationId xmlns:a16="http://schemas.microsoft.com/office/drawing/2014/main" id="{6AC4F1F6-AD92-FCC3-2A86-5D792A306721}"/>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788380" y="3635927"/>
              <a:ext cx="1722667" cy="2102895"/>
            </a:xfrm>
            <a:prstGeom prst="rect">
              <a:avLst/>
            </a:prstGeom>
          </p:spPr>
        </p:pic>
      </p:grpSp>
      <p:sp>
        <p:nvSpPr>
          <p:cNvPr id="2" name="Heart 1">
            <a:extLst>
              <a:ext uri="{FF2B5EF4-FFF2-40B4-BE49-F238E27FC236}">
                <a16:creationId xmlns:a16="http://schemas.microsoft.com/office/drawing/2014/main" id="{440FFA9C-6BE4-826D-C1A7-B9FAEFAB8E0B}"/>
              </a:ext>
            </a:extLst>
          </p:cNvPr>
          <p:cNvSpPr/>
          <p:nvPr/>
        </p:nvSpPr>
        <p:spPr>
          <a:xfrm>
            <a:off x="170066" y="2875172"/>
            <a:ext cx="622041" cy="563729"/>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Logo, icon&#10;&#10;Description automatically generated">
            <a:extLst>
              <a:ext uri="{FF2B5EF4-FFF2-40B4-BE49-F238E27FC236}">
                <a16:creationId xmlns:a16="http://schemas.microsoft.com/office/drawing/2014/main" id="{45F0F3FB-64CF-779B-5EA6-E809E1DE5D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7457" y="4917546"/>
            <a:ext cx="907127" cy="907127"/>
          </a:xfrm>
          <a:prstGeom prst="rect">
            <a:avLst/>
          </a:prstGeom>
        </p:spPr>
      </p:pic>
      <p:sp>
        <p:nvSpPr>
          <p:cNvPr id="14" name="Rectangle 13">
            <a:extLst>
              <a:ext uri="{FF2B5EF4-FFF2-40B4-BE49-F238E27FC236}">
                <a16:creationId xmlns:a16="http://schemas.microsoft.com/office/drawing/2014/main" id="{53F9CBA9-360F-088A-767D-9FB01A46065C}"/>
              </a:ext>
            </a:extLst>
          </p:cNvPr>
          <p:cNvSpPr/>
          <p:nvPr/>
        </p:nvSpPr>
        <p:spPr>
          <a:xfrm>
            <a:off x="2823939" y="1978091"/>
            <a:ext cx="1617432" cy="473528"/>
          </a:xfrm>
          <a:prstGeom prst="rect">
            <a:avLst/>
          </a:prstGeom>
          <a:noFill/>
          <a:ln>
            <a:noFill/>
          </a:ln>
        </p:spPr>
        <p:txBody>
          <a:bodyPr wrap="none" lIns="91440" tIns="45720" rIns="91440" bIns="45720">
            <a:normAutofit fontScale="55000" lnSpcReduction="20000"/>
          </a:bodyPr>
          <a:lstStyle/>
          <a:p>
            <a:pPr algn="ctr"/>
            <a:r>
              <a:rPr lang="en-US" sz="5400" b="1" cap="none" spc="50" dirty="0">
                <a:ln w="9525" cmpd="sng">
                  <a:noFill/>
                  <a:prstDash val="solid"/>
                </a:ln>
                <a:solidFill>
                  <a:srgbClr val="70AD47">
                    <a:tint val="1000"/>
                  </a:srgbClr>
                </a:solidFill>
                <a:effectLst>
                  <a:glow rad="38100">
                    <a:schemeClr val="accent1">
                      <a:alpha val="40000"/>
                    </a:schemeClr>
                  </a:glow>
                </a:effectLst>
              </a:rPr>
              <a:t>shield</a:t>
            </a:r>
          </a:p>
        </p:txBody>
      </p:sp>
      <p:sp>
        <p:nvSpPr>
          <p:cNvPr id="15" name="Rectangle 14">
            <a:extLst>
              <a:ext uri="{FF2B5EF4-FFF2-40B4-BE49-F238E27FC236}">
                <a16:creationId xmlns:a16="http://schemas.microsoft.com/office/drawing/2014/main" id="{EFE1FA0D-FDAD-618F-7989-B775C79D5A83}"/>
              </a:ext>
            </a:extLst>
          </p:cNvPr>
          <p:cNvSpPr/>
          <p:nvPr/>
        </p:nvSpPr>
        <p:spPr>
          <a:xfrm>
            <a:off x="1284584" y="2965373"/>
            <a:ext cx="1617432" cy="473528"/>
          </a:xfrm>
          <a:prstGeom prst="rect">
            <a:avLst/>
          </a:prstGeom>
          <a:noFill/>
          <a:ln>
            <a:noFill/>
          </a:ln>
        </p:spPr>
        <p:txBody>
          <a:bodyPr wrap="none" lIns="91440" tIns="45720" rIns="91440" bIns="45720">
            <a:normAutofit fontScale="55000" lnSpcReduction="20000"/>
          </a:bodyPr>
          <a:lstStyle/>
          <a:p>
            <a:pPr algn="ctr"/>
            <a:r>
              <a:rPr lang="en-US" sz="5400" b="1" cap="none" spc="50" dirty="0">
                <a:ln w="9525" cmpd="sng">
                  <a:noFill/>
                  <a:prstDash val="solid"/>
                </a:ln>
                <a:solidFill>
                  <a:srgbClr val="70AD47">
                    <a:tint val="1000"/>
                  </a:srgbClr>
                </a:solidFill>
                <a:effectLst>
                  <a:glow rad="38100">
                    <a:schemeClr val="accent1">
                      <a:alpha val="40000"/>
                    </a:schemeClr>
                  </a:glow>
                </a:effectLst>
              </a:rPr>
              <a:t>heart</a:t>
            </a:r>
          </a:p>
        </p:txBody>
      </p:sp>
      <p:sp>
        <p:nvSpPr>
          <p:cNvPr id="16" name="Rectangle 15">
            <a:extLst>
              <a:ext uri="{FF2B5EF4-FFF2-40B4-BE49-F238E27FC236}">
                <a16:creationId xmlns:a16="http://schemas.microsoft.com/office/drawing/2014/main" id="{CEC5B737-0FD5-A736-A11A-EE512D5FC9E0}"/>
              </a:ext>
            </a:extLst>
          </p:cNvPr>
          <p:cNvSpPr/>
          <p:nvPr/>
        </p:nvSpPr>
        <p:spPr>
          <a:xfrm>
            <a:off x="1709813" y="4453581"/>
            <a:ext cx="1617432" cy="473528"/>
          </a:xfrm>
          <a:prstGeom prst="rect">
            <a:avLst/>
          </a:prstGeom>
          <a:noFill/>
          <a:ln>
            <a:noFill/>
          </a:ln>
        </p:spPr>
        <p:txBody>
          <a:bodyPr wrap="none" lIns="91440" tIns="45720" rIns="91440" bIns="45720">
            <a:normAutofit fontScale="55000" lnSpcReduction="20000"/>
          </a:bodyPr>
          <a:lstStyle/>
          <a:p>
            <a:pPr algn="ctr"/>
            <a:r>
              <a:rPr lang="en-US" sz="5400" b="1" cap="none" spc="50" dirty="0">
                <a:ln w="9525" cmpd="sng">
                  <a:noFill/>
                  <a:prstDash val="solid"/>
                </a:ln>
                <a:solidFill>
                  <a:srgbClr val="70AD47">
                    <a:tint val="1000"/>
                  </a:srgbClr>
                </a:solidFill>
                <a:effectLst>
                  <a:glow rad="38100">
                    <a:schemeClr val="accent1">
                      <a:alpha val="40000"/>
                    </a:schemeClr>
                  </a:glow>
                </a:effectLst>
              </a:rPr>
              <a:t>song</a:t>
            </a:r>
          </a:p>
        </p:txBody>
      </p:sp>
    </p:spTree>
    <p:extLst>
      <p:ext uri="{BB962C8B-B14F-4D97-AF65-F5344CB8AC3E}">
        <p14:creationId xmlns:p14="http://schemas.microsoft.com/office/powerpoint/2010/main" val="4234614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40000"/>
                <a:lumOff val="60000"/>
              </a:schemeClr>
            </a:gs>
            <a:gs pos="74000">
              <a:schemeClr val="accent6">
                <a:lumMod val="60000"/>
                <a:lumOff val="40000"/>
              </a:schemeClr>
            </a:gs>
            <a:gs pos="83000">
              <a:schemeClr val="accent6">
                <a:lumMod val="75000"/>
              </a:schemeClr>
            </a:gs>
            <a:gs pos="100000">
              <a:schemeClr val="accent6">
                <a:lumMod val="50000"/>
              </a:schemeClr>
            </a:gs>
          </a:gsLst>
          <a:lin ang="2700000" scaled="1"/>
          <a:tileRect/>
        </a:gra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56812FD2-D2DE-4FE2-8AD7-8FD4B9B68506}"/>
              </a:ext>
            </a:extLst>
          </p:cNvPr>
          <p:cNvSpPr>
            <a:spLocks noGrp="1"/>
          </p:cNvSpPr>
          <p:nvPr>
            <p:ph type="body" sz="half" idx="2"/>
          </p:nvPr>
        </p:nvSpPr>
        <p:spPr>
          <a:xfrm>
            <a:off x="126610" y="140677"/>
            <a:ext cx="1125415" cy="6717323"/>
          </a:xfrm>
          <a:solidFill>
            <a:srgbClr val="003366"/>
          </a:solidFill>
        </p:spPr>
        <p:style>
          <a:lnRef idx="0">
            <a:schemeClr val="accent6"/>
          </a:lnRef>
          <a:fillRef idx="3">
            <a:schemeClr val="accent6"/>
          </a:fillRef>
          <a:effectRef idx="3">
            <a:schemeClr val="accent6"/>
          </a:effectRef>
          <a:fontRef idx="minor">
            <a:schemeClr val="lt1"/>
          </a:fontRef>
        </p:style>
        <p:txBody>
          <a:bodyPr vert="vert270">
            <a:normAutofit/>
          </a:bodyPr>
          <a:lstStyle/>
          <a:p>
            <a:pPr algn="ctr"/>
            <a:r>
              <a:rPr lang="en-US" sz="3200" dirty="0">
                <a:latin typeface="Cooper Black" panose="0208090404030B020404" pitchFamily="18" charset="0"/>
              </a:rPr>
              <a:t>Evidence of Truth</a:t>
            </a:r>
          </a:p>
        </p:txBody>
      </p:sp>
      <p:pic>
        <p:nvPicPr>
          <p:cNvPr id="3" name="Online Media 2" title="David and Goliath - Archaeological Evidence⚔️">
            <a:hlinkClick r:id="" action="ppaction://media"/>
            <a:extLst>
              <a:ext uri="{FF2B5EF4-FFF2-40B4-BE49-F238E27FC236}">
                <a16:creationId xmlns:a16="http://schemas.microsoft.com/office/drawing/2014/main" id="{98FD71A3-AE6B-C7F9-94B8-13308DE2EA4C}"/>
              </a:ext>
            </a:extLst>
          </p:cNvPr>
          <p:cNvPicPr>
            <a:picLocks noRot="1" noChangeAspect="1"/>
          </p:cNvPicPr>
          <p:nvPr>
            <a:videoFile r:link="rId1"/>
          </p:nvPr>
        </p:nvPicPr>
        <p:blipFill>
          <a:blip r:embed="rId3"/>
          <a:stretch>
            <a:fillRect/>
          </a:stretch>
        </p:blipFill>
        <p:spPr>
          <a:xfrm>
            <a:off x="1413164" y="450304"/>
            <a:ext cx="10544031" cy="5957391"/>
          </a:xfrm>
          <a:prstGeom prst="rect">
            <a:avLst/>
          </a:prstGeom>
        </p:spPr>
      </p:pic>
    </p:spTree>
    <p:extLst>
      <p:ext uri="{BB962C8B-B14F-4D97-AF65-F5344CB8AC3E}">
        <p14:creationId xmlns:p14="http://schemas.microsoft.com/office/powerpoint/2010/main" val="734390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40000"/>
                <a:lumOff val="60000"/>
              </a:schemeClr>
            </a:gs>
            <a:gs pos="74000">
              <a:schemeClr val="accent6">
                <a:lumMod val="60000"/>
                <a:lumOff val="40000"/>
              </a:schemeClr>
            </a:gs>
            <a:gs pos="83000">
              <a:schemeClr val="accent6">
                <a:lumMod val="75000"/>
              </a:schemeClr>
            </a:gs>
            <a:gs pos="100000">
              <a:schemeClr val="accent6">
                <a:lumMod val="50000"/>
              </a:schemeClr>
            </a:gs>
          </a:gsLst>
          <a:lin ang="2700000" scaled="1"/>
          <a:tileRect/>
        </a:gradFill>
        <a:effectLst/>
      </p:bgPr>
    </p:bg>
    <p:spTree>
      <p:nvGrpSpPr>
        <p:cNvPr id="1" name="">
          <a:extLst>
            <a:ext uri="{FF2B5EF4-FFF2-40B4-BE49-F238E27FC236}">
              <a16:creationId xmlns:a16="http://schemas.microsoft.com/office/drawing/2014/main" id="{E5CCE90E-F124-69A7-2854-458267BFB9DE}"/>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AB100CCE-A2AB-1E6C-65D1-BA644AEC01A9}"/>
              </a:ext>
            </a:extLst>
          </p:cNvPr>
          <p:cNvSpPr>
            <a:spLocks noGrp="1"/>
          </p:cNvSpPr>
          <p:nvPr>
            <p:ph type="body" sz="half" idx="2"/>
          </p:nvPr>
        </p:nvSpPr>
        <p:spPr>
          <a:xfrm>
            <a:off x="150471" y="271559"/>
            <a:ext cx="3197640" cy="6425977"/>
          </a:xfrm>
          <a:solidFill>
            <a:schemeClr val="accent6">
              <a:lumMod val="50000"/>
            </a:schemeClr>
          </a:solidFill>
          <a:scene3d>
            <a:camera prst="orthographicFront"/>
            <a:lightRig rig="threePt" dir="t"/>
          </a:scene3d>
          <a:sp3d>
            <a:bevelT w="152400" h="50800" prst="softRound"/>
          </a:sp3d>
        </p:spPr>
        <p:style>
          <a:lnRef idx="2">
            <a:schemeClr val="accent6">
              <a:shade val="50000"/>
            </a:schemeClr>
          </a:lnRef>
          <a:fillRef idx="1">
            <a:schemeClr val="accent6"/>
          </a:fillRef>
          <a:effectRef idx="0">
            <a:schemeClr val="accent6"/>
          </a:effectRef>
          <a:fontRef idx="minor">
            <a:schemeClr val="lt1"/>
          </a:fontRef>
        </p:style>
        <p:txBody>
          <a:bodyPr>
            <a:normAutofit/>
          </a:bodyPr>
          <a:lstStyle/>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r>
              <a:rPr lang="en-US" baseline="30000" dirty="0"/>
              <a:t>34 </a:t>
            </a:r>
            <a:r>
              <a:rPr lang="en-US" dirty="0"/>
              <a:t>But David said to Saul, “I’ve been taking care of my father’s sheep. Sometimes a lion or a bear would come and carry off a sheep from the flock. </a:t>
            </a:r>
            <a:r>
              <a:rPr lang="en-US" baseline="30000" dirty="0"/>
              <a:t>35 </a:t>
            </a:r>
            <a:r>
              <a:rPr lang="en-US" dirty="0"/>
              <a:t>Then I would go after it and hit it. I would save the sheep it was carrying in its mouth. If it turned around to attack me, I would grab its hair. I would strike it down and kill it. </a:t>
            </a:r>
            <a:r>
              <a:rPr lang="en-US" baseline="30000" dirty="0"/>
              <a:t>36 </a:t>
            </a:r>
            <a:r>
              <a:rPr lang="en-US" dirty="0"/>
              <a:t>In fact, I’ve killed both a lion and a bear…</a:t>
            </a:r>
          </a:p>
        </p:txBody>
      </p:sp>
      <p:sp>
        <p:nvSpPr>
          <p:cNvPr id="8" name="Speech Bubble: Rectangle 7">
            <a:extLst>
              <a:ext uri="{FF2B5EF4-FFF2-40B4-BE49-F238E27FC236}">
                <a16:creationId xmlns:a16="http://schemas.microsoft.com/office/drawing/2014/main" id="{99D9392A-B679-9ED2-1189-76B220C6E2D2}"/>
              </a:ext>
            </a:extLst>
          </p:cNvPr>
          <p:cNvSpPr/>
          <p:nvPr/>
        </p:nvSpPr>
        <p:spPr>
          <a:xfrm>
            <a:off x="8637563" y="173223"/>
            <a:ext cx="3403966" cy="1599306"/>
          </a:xfrm>
          <a:prstGeom prst="wedgeRectCallout">
            <a:avLst>
              <a:gd name="adj1" fmla="val 16835"/>
              <a:gd name="adj2" fmla="val 71178"/>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While caring for my father’s sheep, I have killed a lion and a bear.  The Lord saved me from the paw of the lion and bear and He will save me from the powerful hand of this Philistine!</a:t>
            </a:r>
          </a:p>
        </p:txBody>
      </p:sp>
      <p:pic>
        <p:nvPicPr>
          <p:cNvPr id="13" name="Picture 12" descr="430+ King David Bible Stock Photos, Pictures &amp; Royalty-Free Images - iStock">
            <a:extLst>
              <a:ext uri="{FF2B5EF4-FFF2-40B4-BE49-F238E27FC236}">
                <a16:creationId xmlns:a16="http://schemas.microsoft.com/office/drawing/2014/main" id="{38115CD5-FD8C-F146-51C0-9F9A6CDF0FA1}"/>
              </a:ext>
            </a:extLst>
          </p:cNvPr>
          <p:cNvPicPr>
            <a:picLocks noChangeAspect="1"/>
          </p:cNvPicPr>
          <p:nvPr/>
        </p:nvPicPr>
        <p:blipFill>
          <a:blip r:embed="rId2"/>
          <a:stretch>
            <a:fillRect/>
          </a:stretch>
        </p:blipFill>
        <p:spPr>
          <a:xfrm flipH="1">
            <a:off x="5841242" y="2551624"/>
            <a:ext cx="5613492" cy="4145912"/>
          </a:xfrm>
          <a:prstGeom prst="rect">
            <a:avLst/>
          </a:prstGeom>
        </p:spPr>
      </p:pic>
      <p:sp>
        <p:nvSpPr>
          <p:cNvPr id="2" name="TextBox 1">
            <a:extLst>
              <a:ext uri="{FF2B5EF4-FFF2-40B4-BE49-F238E27FC236}">
                <a16:creationId xmlns:a16="http://schemas.microsoft.com/office/drawing/2014/main" id="{FDF271D0-9BD9-3E1C-28F3-3D92D7D2CC9B}"/>
              </a:ext>
            </a:extLst>
          </p:cNvPr>
          <p:cNvSpPr txBox="1"/>
          <p:nvPr/>
        </p:nvSpPr>
        <p:spPr>
          <a:xfrm>
            <a:off x="272955" y="491319"/>
            <a:ext cx="2866030" cy="1754326"/>
          </a:xfrm>
          <a:prstGeom prst="rect">
            <a:avLst/>
          </a:prstGeom>
          <a:noFill/>
        </p:spPr>
        <p:txBody>
          <a:bodyPr wrap="square" rtlCol="0">
            <a:spAutoFit/>
          </a:bodyPr>
          <a:lstStyle/>
          <a:p>
            <a:pPr algn="ctr"/>
            <a:r>
              <a:rPr lang="en-US" sz="3600" dirty="0">
                <a:solidFill>
                  <a:schemeClr val="bg1"/>
                </a:solidFill>
              </a:rPr>
              <a:t>Protection</a:t>
            </a:r>
          </a:p>
          <a:p>
            <a:endParaRPr lang="en-US" dirty="0">
              <a:solidFill>
                <a:schemeClr val="bg1"/>
              </a:solidFill>
            </a:endParaRPr>
          </a:p>
          <a:p>
            <a:r>
              <a:rPr lang="en-US" dirty="0">
                <a:solidFill>
                  <a:schemeClr val="bg1"/>
                </a:solidFill>
              </a:rPr>
              <a:t>David used his staff, rod, and sling to protect his sheep and himself.</a:t>
            </a:r>
          </a:p>
        </p:txBody>
      </p:sp>
      <p:pic>
        <p:nvPicPr>
          <p:cNvPr id="12" name="Picture 11" descr="illustration of David fighting the lion from the bible story 56571004 Vector Art at Vecteezy">
            <a:extLst>
              <a:ext uri="{FF2B5EF4-FFF2-40B4-BE49-F238E27FC236}">
                <a16:creationId xmlns:a16="http://schemas.microsoft.com/office/drawing/2014/main" id="{2C438C4D-01EB-2149-E11D-C5462BE95767}"/>
              </a:ext>
            </a:extLst>
          </p:cNvPr>
          <p:cNvPicPr>
            <a:picLocks noChangeAspect="1"/>
          </p:cNvPicPr>
          <p:nvPr/>
        </p:nvPicPr>
        <p:blipFill>
          <a:blip r:embed="rId3"/>
          <a:stretch>
            <a:fillRect/>
          </a:stretch>
        </p:blipFill>
        <p:spPr>
          <a:xfrm>
            <a:off x="3451274" y="466551"/>
            <a:ext cx="5083126" cy="3558188"/>
          </a:xfrm>
          <a:prstGeom prst="cloud">
            <a:avLst/>
          </a:prstGeom>
          <a:ln>
            <a:solidFill>
              <a:schemeClr val="bg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2472451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67000"/>
              </a:schemeClr>
            </a:gs>
            <a:gs pos="48000">
              <a:schemeClr val="accent6">
                <a:lumMod val="97000"/>
                <a:lumOff val="3000"/>
              </a:schemeClr>
            </a:gs>
            <a:gs pos="100000">
              <a:schemeClr val="accent6">
                <a:lumMod val="60000"/>
                <a:lumOff val="40000"/>
              </a:schemeClr>
            </a:gs>
          </a:gsLst>
          <a:lin ang="16200000" scaled="1"/>
        </a:gra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56812FD2-D2DE-4FE2-8AD7-8FD4B9B68506}"/>
              </a:ext>
            </a:extLst>
          </p:cNvPr>
          <p:cNvSpPr>
            <a:spLocks noGrp="1"/>
          </p:cNvSpPr>
          <p:nvPr>
            <p:ph type="body" sz="half" idx="2"/>
          </p:nvPr>
        </p:nvSpPr>
        <p:spPr>
          <a:xfrm>
            <a:off x="126610" y="140677"/>
            <a:ext cx="1125415" cy="6717323"/>
          </a:xfrm>
          <a:solidFill>
            <a:srgbClr val="003366"/>
          </a:solidFill>
        </p:spPr>
        <p:style>
          <a:lnRef idx="0">
            <a:schemeClr val="accent6"/>
          </a:lnRef>
          <a:fillRef idx="3">
            <a:schemeClr val="accent6"/>
          </a:fillRef>
          <a:effectRef idx="3">
            <a:schemeClr val="accent6"/>
          </a:effectRef>
          <a:fontRef idx="minor">
            <a:schemeClr val="lt1"/>
          </a:fontRef>
        </p:style>
        <p:txBody>
          <a:bodyPr vert="vert270">
            <a:normAutofit lnSpcReduction="10000"/>
          </a:bodyPr>
          <a:lstStyle/>
          <a:p>
            <a:r>
              <a:rPr lang="en-US" sz="3200" dirty="0">
                <a:latin typeface="Cooper Black" panose="0208090404030B020404" pitchFamily="18" charset="0"/>
              </a:rPr>
              <a:t>Craft  Time  </a:t>
            </a:r>
          </a:p>
          <a:p>
            <a:r>
              <a:rPr lang="en-US" sz="3200" dirty="0">
                <a:latin typeface="Cooper Black" panose="0208090404030B020404" pitchFamily="18" charset="0"/>
              </a:rPr>
              <a:t> Do you have a sling?</a:t>
            </a:r>
          </a:p>
        </p:txBody>
      </p:sp>
      <p:pic>
        <p:nvPicPr>
          <p:cNvPr id="10" name="Picture 9" descr="A picture containing bag&#10;&#10;Description automatically generated">
            <a:extLst>
              <a:ext uri="{FF2B5EF4-FFF2-40B4-BE49-F238E27FC236}">
                <a16:creationId xmlns:a16="http://schemas.microsoft.com/office/drawing/2014/main" id="{3D5FF495-C8BC-4048-8974-32A6FDA0F682}"/>
              </a:ext>
            </a:extLst>
          </p:cNvPr>
          <p:cNvPicPr>
            <a:picLocks noChangeAspect="1"/>
          </p:cNvPicPr>
          <p:nvPr/>
        </p:nvPicPr>
        <p:blipFill rotWithShape="1">
          <a:blip r:embed="rId2">
            <a:extLst>
              <a:ext uri="{28A0092B-C50C-407E-A947-70E740481C1C}">
                <a14:useLocalDpi xmlns:a14="http://schemas.microsoft.com/office/drawing/2010/main" val="0"/>
              </a:ext>
            </a:extLst>
          </a:blip>
          <a:srcRect l="39283" r="30891"/>
          <a:stretch/>
        </p:blipFill>
        <p:spPr>
          <a:xfrm>
            <a:off x="1678244" y="140677"/>
            <a:ext cx="2583941" cy="5778306"/>
          </a:xfrm>
          <a:prstGeom prst="rect">
            <a:avLst/>
          </a:prstGeom>
        </p:spPr>
      </p:pic>
      <p:pic>
        <p:nvPicPr>
          <p:cNvPr id="12" name="Picture 11" descr="A picture containing shape&#10;&#10;Description automatically generated">
            <a:extLst>
              <a:ext uri="{FF2B5EF4-FFF2-40B4-BE49-F238E27FC236}">
                <a16:creationId xmlns:a16="http://schemas.microsoft.com/office/drawing/2014/main" id="{92235AAF-2B4A-4744-85F9-6ED2EA1974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5485" y="4415083"/>
            <a:ext cx="2984500" cy="1993900"/>
          </a:xfrm>
          <a:prstGeom prst="rect">
            <a:avLst/>
          </a:prstGeom>
        </p:spPr>
      </p:pic>
      <p:grpSp>
        <p:nvGrpSpPr>
          <p:cNvPr id="6" name="Group 5">
            <a:extLst>
              <a:ext uri="{FF2B5EF4-FFF2-40B4-BE49-F238E27FC236}">
                <a16:creationId xmlns:a16="http://schemas.microsoft.com/office/drawing/2014/main" id="{5D0823B3-3944-46E7-BC97-A31FAE7E1CC6}"/>
              </a:ext>
            </a:extLst>
          </p:cNvPr>
          <p:cNvGrpSpPr/>
          <p:nvPr/>
        </p:nvGrpSpPr>
        <p:grpSpPr>
          <a:xfrm>
            <a:off x="7365418" y="787344"/>
            <a:ext cx="1308296" cy="2630658"/>
            <a:chOff x="8159262" y="2855742"/>
            <a:chExt cx="1688123" cy="3270738"/>
          </a:xfrm>
        </p:grpSpPr>
        <p:sp>
          <p:nvSpPr>
            <p:cNvPr id="2" name="Oval 1">
              <a:extLst>
                <a:ext uri="{FF2B5EF4-FFF2-40B4-BE49-F238E27FC236}">
                  <a16:creationId xmlns:a16="http://schemas.microsoft.com/office/drawing/2014/main" id="{6FD15DB6-9F2E-4D89-B1FD-74E4221AF67C}"/>
                </a:ext>
              </a:extLst>
            </p:cNvPr>
            <p:cNvSpPr/>
            <p:nvPr/>
          </p:nvSpPr>
          <p:spPr>
            <a:xfrm>
              <a:off x="8159262" y="2855742"/>
              <a:ext cx="1688123" cy="327073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Felt</a:t>
              </a:r>
            </a:p>
          </p:txBody>
        </p:sp>
        <p:sp>
          <p:nvSpPr>
            <p:cNvPr id="3" name="Oval 2">
              <a:extLst>
                <a:ext uri="{FF2B5EF4-FFF2-40B4-BE49-F238E27FC236}">
                  <a16:creationId xmlns:a16="http://schemas.microsoft.com/office/drawing/2014/main" id="{AB42A8E0-46DC-4F6F-BE50-59A8C822D63F}"/>
                </a:ext>
              </a:extLst>
            </p:cNvPr>
            <p:cNvSpPr/>
            <p:nvPr/>
          </p:nvSpPr>
          <p:spPr>
            <a:xfrm>
              <a:off x="8890781" y="3010486"/>
              <a:ext cx="196947" cy="225083"/>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9" name="Oval 8">
              <a:extLst>
                <a:ext uri="{FF2B5EF4-FFF2-40B4-BE49-F238E27FC236}">
                  <a16:creationId xmlns:a16="http://schemas.microsoft.com/office/drawing/2014/main" id="{D76D9A04-6E69-4A9D-AD99-AEFF438BE2BF}"/>
                </a:ext>
              </a:extLst>
            </p:cNvPr>
            <p:cNvSpPr/>
            <p:nvPr/>
          </p:nvSpPr>
          <p:spPr>
            <a:xfrm>
              <a:off x="8890780" y="5751341"/>
              <a:ext cx="196947" cy="225083"/>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sp>
        <p:nvSpPr>
          <p:cNvPr id="4" name="Callout: Right Arrow 3">
            <a:extLst>
              <a:ext uri="{FF2B5EF4-FFF2-40B4-BE49-F238E27FC236}">
                <a16:creationId xmlns:a16="http://schemas.microsoft.com/office/drawing/2014/main" id="{2A84F0D6-414D-43D7-9A14-640AD40BEA43}"/>
              </a:ext>
            </a:extLst>
          </p:cNvPr>
          <p:cNvSpPr/>
          <p:nvPr/>
        </p:nvSpPr>
        <p:spPr>
          <a:xfrm>
            <a:off x="5335485" y="305378"/>
            <a:ext cx="1744393" cy="3509400"/>
          </a:xfrm>
          <a:prstGeom prst="right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Make a hole or slit on each end.</a:t>
            </a:r>
          </a:p>
          <a:p>
            <a:pPr algn="ctr"/>
            <a:endParaRPr lang="en-US" dirty="0"/>
          </a:p>
          <a:p>
            <a:pPr algn="ctr"/>
            <a:r>
              <a:rPr lang="en-US" dirty="0"/>
              <a:t>Tie a string or yarn in the hole or slit.</a:t>
            </a:r>
          </a:p>
        </p:txBody>
      </p:sp>
      <p:pic>
        <p:nvPicPr>
          <p:cNvPr id="16" name="Picture Placeholder 6" descr="A picture containing text&#10;&#10;Description automatically generated">
            <a:extLst>
              <a:ext uri="{FF2B5EF4-FFF2-40B4-BE49-F238E27FC236}">
                <a16:creationId xmlns:a16="http://schemas.microsoft.com/office/drawing/2014/main" id="{21303BDA-9BAE-DC4B-3594-BF58BF495BDA}"/>
              </a:ext>
            </a:extLst>
          </p:cNvPr>
          <p:cNvPicPr>
            <a:picLocks noGrp="1" noChangeAspect="1"/>
          </p:cNvPicPr>
          <p:nvPr>
            <p:ph type="pic" idx="1"/>
          </p:nvPr>
        </p:nvPicPr>
        <p:blipFill rotWithShape="1">
          <a:blip r:embed="rId4">
            <a:extLst>
              <a:ext uri="{28A0092B-C50C-407E-A947-70E740481C1C}">
                <a14:useLocalDpi xmlns:a14="http://schemas.microsoft.com/office/drawing/2010/main" val="0"/>
              </a:ext>
            </a:extLst>
          </a:blip>
          <a:srcRect l="2976" r="38453"/>
          <a:stretch/>
        </p:blipFill>
        <p:spPr>
          <a:xfrm>
            <a:off x="9027443" y="2807981"/>
            <a:ext cx="2972625" cy="3768953"/>
          </a:xfrm>
        </p:spPr>
      </p:pic>
    </p:spTree>
    <p:extLst>
      <p:ext uri="{BB962C8B-B14F-4D97-AF65-F5344CB8AC3E}">
        <p14:creationId xmlns:p14="http://schemas.microsoft.com/office/powerpoint/2010/main" val="17588303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40000"/>
                <a:lumOff val="60000"/>
              </a:schemeClr>
            </a:gs>
            <a:gs pos="74000">
              <a:schemeClr val="accent6">
                <a:lumMod val="60000"/>
                <a:lumOff val="40000"/>
              </a:schemeClr>
            </a:gs>
            <a:gs pos="83000">
              <a:schemeClr val="accent6">
                <a:lumMod val="75000"/>
              </a:schemeClr>
            </a:gs>
            <a:gs pos="100000">
              <a:schemeClr val="accent6">
                <a:lumMod val="50000"/>
              </a:schemeClr>
            </a:gs>
          </a:gsLst>
          <a:lin ang="2700000" scaled="1"/>
          <a:tileRect/>
        </a:gra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01572DB-DACD-49BB-AD76-B9EDB07AD95D}"/>
              </a:ext>
            </a:extLst>
          </p:cNvPr>
          <p:cNvSpPr>
            <a:spLocks noGrp="1"/>
          </p:cNvSpPr>
          <p:nvPr>
            <p:ph type="body" sz="half" idx="2"/>
          </p:nvPr>
        </p:nvSpPr>
        <p:spPr>
          <a:xfrm>
            <a:off x="248360" y="224543"/>
            <a:ext cx="3197640" cy="6035579"/>
          </a:xfrm>
          <a:solidFill>
            <a:schemeClr val="accent6">
              <a:lumMod val="50000"/>
            </a:schemeClr>
          </a:solidFill>
          <a:scene3d>
            <a:camera prst="orthographicFront"/>
            <a:lightRig rig="threePt" dir="t"/>
          </a:scene3d>
          <a:sp3d>
            <a:bevelT w="152400" h="50800" prst="softRound"/>
          </a:sp3d>
        </p:spPr>
        <p:style>
          <a:lnRef idx="2">
            <a:schemeClr val="accent6">
              <a:shade val="50000"/>
            </a:schemeClr>
          </a:lnRef>
          <a:fillRef idx="1">
            <a:schemeClr val="accent6"/>
          </a:fillRef>
          <a:effectRef idx="0">
            <a:schemeClr val="accent6"/>
          </a:effectRef>
          <a:fontRef idx="minor">
            <a:schemeClr val="lt1"/>
          </a:fontRef>
        </p:style>
        <p:txBody>
          <a:bodyPr>
            <a:normAutofit/>
          </a:bodyPr>
          <a:lstStyle/>
          <a:p>
            <a:endParaRPr lang="en-US" sz="4000" baseline="30000" dirty="0">
              <a:latin typeface="Aharoni" panose="02010803020104030203" pitchFamily="2" charset="-79"/>
              <a:cs typeface="Aharoni" panose="02010803020104030203" pitchFamily="2" charset="-79"/>
            </a:endParaRPr>
          </a:p>
          <a:p>
            <a:r>
              <a:rPr lang="en-US" sz="2200" dirty="0">
                <a:cs typeface="Aharoni" panose="02010803020104030203" pitchFamily="2" charset="-79"/>
              </a:rPr>
              <a:t>Practice using your sling.</a:t>
            </a:r>
          </a:p>
          <a:p>
            <a:pPr marL="342900" indent="-342900">
              <a:buFont typeface="Arial" panose="020B0604020202020204" pitchFamily="34" charset="0"/>
              <a:buChar char="•"/>
            </a:pPr>
            <a:r>
              <a:rPr lang="en-US" sz="2200" dirty="0">
                <a:cs typeface="Aharoni" panose="02010803020104030203" pitchFamily="2" charset="-79"/>
              </a:rPr>
              <a:t>Choose a safe place and a target (not a person or animal).</a:t>
            </a:r>
          </a:p>
          <a:p>
            <a:pPr marL="342900" indent="-342900">
              <a:buFont typeface="Arial" panose="020B0604020202020204" pitchFamily="34" charset="0"/>
              <a:buChar char="•"/>
            </a:pPr>
            <a:r>
              <a:rPr lang="en-US" sz="2200" dirty="0">
                <a:cs typeface="Aharoni" panose="02010803020104030203" pitchFamily="2" charset="-79"/>
              </a:rPr>
              <a:t>Put a wad of paper, cotton ball, pom-pom, or marshmallow in the sling.</a:t>
            </a:r>
          </a:p>
          <a:p>
            <a:pPr marL="342900" indent="-342900">
              <a:buFont typeface="Arial" panose="020B0604020202020204" pitchFamily="34" charset="0"/>
              <a:buChar char="•"/>
            </a:pPr>
            <a:r>
              <a:rPr lang="en-US" sz="2200" dirty="0">
                <a:cs typeface="Aharoni" panose="02010803020104030203" pitchFamily="2" charset="-79"/>
              </a:rPr>
              <a:t>Hold both strings and swing it round and round.</a:t>
            </a:r>
          </a:p>
          <a:p>
            <a:pPr marL="342900" indent="-342900">
              <a:buFont typeface="Arial" panose="020B0604020202020204" pitchFamily="34" charset="0"/>
              <a:buChar char="•"/>
            </a:pPr>
            <a:r>
              <a:rPr lang="en-US" sz="2200" dirty="0">
                <a:cs typeface="Aharoni" panose="02010803020104030203" pitchFamily="2" charset="-79"/>
              </a:rPr>
              <a:t>Let go of one string and sling the ball to your target.</a:t>
            </a:r>
          </a:p>
        </p:txBody>
      </p:sp>
      <p:pic>
        <p:nvPicPr>
          <p:cNvPr id="7" name="Picture Placeholder 6" descr="A picture containing text&#10;&#10;Description automatically generated">
            <a:extLst>
              <a:ext uri="{FF2B5EF4-FFF2-40B4-BE49-F238E27FC236}">
                <a16:creationId xmlns:a16="http://schemas.microsoft.com/office/drawing/2014/main" id="{F08534A0-90F1-45FA-B757-1E7074BC1817}"/>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2976" r="2976"/>
          <a:stretch>
            <a:fillRect/>
          </a:stretch>
        </p:blipFill>
        <p:spPr>
          <a:xfrm>
            <a:off x="4164037" y="182695"/>
            <a:ext cx="7696756" cy="6077428"/>
          </a:xfrm>
        </p:spPr>
      </p:pic>
      <p:pic>
        <p:nvPicPr>
          <p:cNvPr id="9" name="Picture 8" descr="A picture containing bag&#10;&#10;Description automatically generated">
            <a:extLst>
              <a:ext uri="{FF2B5EF4-FFF2-40B4-BE49-F238E27FC236}">
                <a16:creationId xmlns:a16="http://schemas.microsoft.com/office/drawing/2014/main" id="{E293E740-F68D-41BA-9716-317D91B7D387}"/>
              </a:ext>
            </a:extLst>
          </p:cNvPr>
          <p:cNvPicPr>
            <a:picLocks noChangeAspect="1"/>
          </p:cNvPicPr>
          <p:nvPr/>
        </p:nvPicPr>
        <p:blipFill rotWithShape="1">
          <a:blip r:embed="rId3">
            <a:extLst>
              <a:ext uri="{28A0092B-C50C-407E-A947-70E740481C1C}">
                <a14:useLocalDpi xmlns:a14="http://schemas.microsoft.com/office/drawing/2010/main" val="0"/>
              </a:ext>
            </a:extLst>
          </a:blip>
          <a:srcRect l="41609" r="34584"/>
          <a:stretch/>
        </p:blipFill>
        <p:spPr>
          <a:xfrm>
            <a:off x="3629466" y="2954214"/>
            <a:ext cx="800863" cy="2243797"/>
          </a:xfrm>
          <a:prstGeom prst="rect">
            <a:avLst/>
          </a:prstGeom>
        </p:spPr>
      </p:pic>
    </p:spTree>
    <p:extLst>
      <p:ext uri="{BB962C8B-B14F-4D97-AF65-F5344CB8AC3E}">
        <p14:creationId xmlns:p14="http://schemas.microsoft.com/office/powerpoint/2010/main" val="21063274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40000"/>
                <a:lumOff val="60000"/>
              </a:schemeClr>
            </a:gs>
            <a:gs pos="74000">
              <a:schemeClr val="accent6">
                <a:lumMod val="60000"/>
                <a:lumOff val="40000"/>
              </a:schemeClr>
            </a:gs>
            <a:gs pos="83000">
              <a:schemeClr val="accent6">
                <a:lumMod val="75000"/>
              </a:schemeClr>
            </a:gs>
            <a:gs pos="100000">
              <a:schemeClr val="accent6">
                <a:lumMod val="50000"/>
              </a:schemeClr>
            </a:gs>
          </a:gsLst>
          <a:lin ang="2700000" scaled="1"/>
          <a:tileRect/>
        </a:gra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56812FD2-D2DE-4FE2-8AD7-8FD4B9B68506}"/>
              </a:ext>
            </a:extLst>
          </p:cNvPr>
          <p:cNvSpPr>
            <a:spLocks noGrp="1"/>
          </p:cNvSpPr>
          <p:nvPr>
            <p:ph type="body" sz="half" idx="2"/>
          </p:nvPr>
        </p:nvSpPr>
        <p:spPr>
          <a:xfrm>
            <a:off x="126610" y="140677"/>
            <a:ext cx="1125415" cy="6717323"/>
          </a:xfrm>
          <a:solidFill>
            <a:srgbClr val="003366"/>
          </a:solidFill>
        </p:spPr>
        <p:style>
          <a:lnRef idx="0">
            <a:schemeClr val="accent6"/>
          </a:lnRef>
          <a:fillRef idx="3">
            <a:schemeClr val="accent6"/>
          </a:fillRef>
          <a:effectRef idx="3">
            <a:schemeClr val="accent6"/>
          </a:effectRef>
          <a:fontRef idx="minor">
            <a:schemeClr val="lt1"/>
          </a:fontRef>
        </p:style>
        <p:txBody>
          <a:bodyPr vert="vert270">
            <a:normAutofit/>
          </a:bodyPr>
          <a:lstStyle/>
          <a:p>
            <a:r>
              <a:rPr lang="en-US" sz="3200" dirty="0">
                <a:latin typeface="Cooper Black" panose="0208090404030B020404" pitchFamily="18" charset="0"/>
              </a:rPr>
              <a:t>Sing   Only a Boy Named David</a:t>
            </a:r>
          </a:p>
          <a:p>
            <a:r>
              <a:rPr lang="en-US" sz="1900" dirty="0">
                <a:latin typeface="Cooper Black" panose="0208090404030B020404" pitchFamily="18" charset="0"/>
              </a:rPr>
              <a:t>Use your sling and act out the story while we sing</a:t>
            </a:r>
          </a:p>
        </p:txBody>
      </p:sp>
      <p:pic>
        <p:nvPicPr>
          <p:cNvPr id="2" name="Online Media 1" title="Only A Boy Named David  (With Lyrics)">
            <a:hlinkClick r:id="" action="ppaction://media"/>
            <a:extLst>
              <a:ext uri="{FF2B5EF4-FFF2-40B4-BE49-F238E27FC236}">
                <a16:creationId xmlns:a16="http://schemas.microsoft.com/office/drawing/2014/main" id="{BC3DDEB5-2146-4AE2-82DF-6EEA4E0EF6F5}"/>
              </a:ext>
            </a:extLst>
          </p:cNvPr>
          <p:cNvPicPr>
            <a:picLocks noRot="1" noChangeAspect="1"/>
          </p:cNvPicPr>
          <p:nvPr>
            <a:videoFile r:link="rId1"/>
          </p:nvPr>
        </p:nvPicPr>
        <p:blipFill>
          <a:blip r:embed="rId3"/>
          <a:stretch>
            <a:fillRect/>
          </a:stretch>
        </p:blipFill>
        <p:spPr>
          <a:xfrm>
            <a:off x="2039815" y="151227"/>
            <a:ext cx="8740726" cy="6555545"/>
          </a:xfrm>
          <a:prstGeom prst="rect">
            <a:avLst/>
          </a:prstGeom>
        </p:spPr>
      </p:pic>
    </p:spTree>
    <p:extLst>
      <p:ext uri="{BB962C8B-B14F-4D97-AF65-F5344CB8AC3E}">
        <p14:creationId xmlns:p14="http://schemas.microsoft.com/office/powerpoint/2010/main" val="3069574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40000"/>
                <a:lumOff val="60000"/>
              </a:schemeClr>
            </a:gs>
            <a:gs pos="74000">
              <a:schemeClr val="accent6">
                <a:lumMod val="60000"/>
                <a:lumOff val="40000"/>
              </a:schemeClr>
            </a:gs>
            <a:gs pos="83000">
              <a:schemeClr val="accent6">
                <a:lumMod val="75000"/>
              </a:schemeClr>
            </a:gs>
            <a:gs pos="100000">
              <a:schemeClr val="accent6">
                <a:lumMod val="50000"/>
              </a:schemeClr>
            </a:gs>
          </a:gsLst>
          <a:lin ang="2700000" scaled="1"/>
          <a:tileRect/>
        </a:gra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56812FD2-D2DE-4FE2-8AD7-8FD4B9B68506}"/>
              </a:ext>
            </a:extLst>
          </p:cNvPr>
          <p:cNvSpPr>
            <a:spLocks noGrp="1"/>
          </p:cNvSpPr>
          <p:nvPr>
            <p:ph type="body" sz="half" idx="2"/>
          </p:nvPr>
        </p:nvSpPr>
        <p:spPr>
          <a:xfrm>
            <a:off x="126610" y="140677"/>
            <a:ext cx="1125415" cy="6717323"/>
          </a:xfrm>
          <a:solidFill>
            <a:srgbClr val="003366"/>
          </a:solidFill>
        </p:spPr>
        <p:style>
          <a:lnRef idx="0">
            <a:schemeClr val="accent6"/>
          </a:lnRef>
          <a:fillRef idx="3">
            <a:schemeClr val="accent6"/>
          </a:fillRef>
          <a:effectRef idx="3">
            <a:schemeClr val="accent6"/>
          </a:effectRef>
          <a:fontRef idx="minor">
            <a:schemeClr val="lt1"/>
          </a:fontRef>
        </p:style>
        <p:txBody>
          <a:bodyPr vert="vert270">
            <a:normAutofit/>
          </a:bodyPr>
          <a:lstStyle/>
          <a:p>
            <a:r>
              <a:rPr lang="en-US" sz="3200" dirty="0">
                <a:latin typeface="Cooper Black" panose="0208090404030B020404" pitchFamily="18" charset="0"/>
              </a:rPr>
              <a:t>Sing   Be Strong </a:t>
            </a:r>
            <a:r>
              <a:rPr lang="en-US" sz="3200">
                <a:latin typeface="Cooper Black" panose="0208090404030B020404" pitchFamily="18" charset="0"/>
              </a:rPr>
              <a:t>in the Lord</a:t>
            </a:r>
            <a:endParaRPr lang="en-US" sz="1900" dirty="0">
              <a:latin typeface="Cooper Black" panose="0208090404030B020404" pitchFamily="18" charset="0"/>
            </a:endParaRPr>
          </a:p>
        </p:txBody>
      </p:sp>
      <p:pic>
        <p:nvPicPr>
          <p:cNvPr id="3" name="Online Media 2" title="Be Strong In The Lord (Ephesians 6:10)">
            <a:hlinkClick r:id="" action="ppaction://media"/>
            <a:extLst>
              <a:ext uri="{FF2B5EF4-FFF2-40B4-BE49-F238E27FC236}">
                <a16:creationId xmlns:a16="http://schemas.microsoft.com/office/drawing/2014/main" id="{418A7FD1-9332-3DC9-98F4-F213807AC6DB}"/>
              </a:ext>
            </a:extLst>
          </p:cNvPr>
          <p:cNvPicPr>
            <a:picLocks noRot="1" noChangeAspect="1"/>
          </p:cNvPicPr>
          <p:nvPr>
            <a:videoFile r:link="rId1"/>
          </p:nvPr>
        </p:nvPicPr>
        <p:blipFill>
          <a:blip r:embed="rId3"/>
          <a:stretch>
            <a:fillRect/>
          </a:stretch>
        </p:blipFill>
        <p:spPr>
          <a:xfrm>
            <a:off x="1790026" y="546100"/>
            <a:ext cx="9687964" cy="5473700"/>
          </a:xfrm>
          <a:prstGeom prst="rect">
            <a:avLst/>
          </a:prstGeom>
        </p:spPr>
      </p:pic>
    </p:spTree>
    <p:extLst>
      <p:ext uri="{BB962C8B-B14F-4D97-AF65-F5344CB8AC3E}">
        <p14:creationId xmlns:p14="http://schemas.microsoft.com/office/powerpoint/2010/main" val="1863162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40000"/>
                <a:lumOff val="60000"/>
              </a:schemeClr>
            </a:gs>
            <a:gs pos="74000">
              <a:schemeClr val="accent6">
                <a:lumMod val="60000"/>
                <a:lumOff val="40000"/>
              </a:schemeClr>
            </a:gs>
            <a:gs pos="83000">
              <a:schemeClr val="accent6">
                <a:lumMod val="75000"/>
              </a:schemeClr>
            </a:gs>
            <a:gs pos="100000">
              <a:schemeClr val="accent6">
                <a:lumMod val="50000"/>
              </a:schemeClr>
            </a:gs>
          </a:gsLst>
          <a:lin ang="2700000" scaled="1"/>
          <a:tileRect/>
        </a:gra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01572DB-DACD-49BB-AD76-B9EDB07AD95D}"/>
              </a:ext>
            </a:extLst>
          </p:cNvPr>
          <p:cNvSpPr>
            <a:spLocks noGrp="1"/>
          </p:cNvSpPr>
          <p:nvPr>
            <p:ph type="body" sz="half" idx="2"/>
          </p:nvPr>
        </p:nvSpPr>
        <p:spPr>
          <a:xfrm>
            <a:off x="150471" y="464234"/>
            <a:ext cx="1847141" cy="6233302"/>
          </a:xfrm>
          <a:solidFill>
            <a:schemeClr val="accent6">
              <a:lumMod val="50000"/>
            </a:schemeClr>
          </a:solidFill>
          <a:scene3d>
            <a:camera prst="orthographicFront"/>
            <a:lightRig rig="threePt" dir="t"/>
          </a:scene3d>
          <a:sp3d>
            <a:bevelT w="152400" h="50800" prst="softRound"/>
          </a:sp3d>
        </p:spPr>
        <p:style>
          <a:lnRef idx="2">
            <a:schemeClr val="accent6">
              <a:shade val="50000"/>
            </a:schemeClr>
          </a:lnRef>
          <a:fillRef idx="1">
            <a:schemeClr val="accent6"/>
          </a:fillRef>
          <a:effectRef idx="0">
            <a:schemeClr val="accent6"/>
          </a:effectRef>
          <a:fontRef idx="minor">
            <a:schemeClr val="lt1"/>
          </a:fontRef>
        </p:style>
        <p:txBody>
          <a:bodyPr>
            <a:normAutofit fontScale="85000" lnSpcReduction="20000"/>
          </a:bodyPr>
          <a:lstStyle/>
          <a:p>
            <a:r>
              <a:rPr lang="en-US" baseline="30000" dirty="0"/>
              <a:t>4 </a:t>
            </a:r>
            <a:r>
              <a:rPr lang="en-US" dirty="0"/>
              <a:t>A mighty hero named Goliath came out of the Philistine camp. He was from Gath. </a:t>
            </a:r>
            <a:r>
              <a:rPr lang="en-US" u="sng" dirty="0"/>
              <a:t>He was more than nine feet tall</a:t>
            </a:r>
            <a:r>
              <a:rPr lang="en-US" dirty="0"/>
              <a:t>. </a:t>
            </a:r>
          </a:p>
          <a:p>
            <a:endParaRPr lang="en-US" dirty="0"/>
          </a:p>
          <a:p>
            <a:r>
              <a:rPr lang="en-US" i="1" dirty="0"/>
              <a:t>Activity:</a:t>
            </a:r>
          </a:p>
          <a:p>
            <a:pPr marL="342900" indent="-342900">
              <a:buFont typeface="+mj-lt"/>
              <a:buAutoNum type="arabicPeriod"/>
            </a:pPr>
            <a:r>
              <a:rPr lang="en-US" i="1" dirty="0"/>
              <a:t>Get some butcher or packing paper and cut it 10 feet long.</a:t>
            </a:r>
          </a:p>
          <a:p>
            <a:pPr marL="342900" indent="-342900">
              <a:buFont typeface="+mj-lt"/>
              <a:buAutoNum type="arabicPeriod"/>
            </a:pPr>
            <a:r>
              <a:rPr lang="en-US" i="1" dirty="0"/>
              <a:t>Fold it in half</a:t>
            </a:r>
          </a:p>
          <a:p>
            <a:pPr marL="342900" indent="-342900">
              <a:buFont typeface="+mj-lt"/>
              <a:buAutoNum type="arabicPeriod"/>
            </a:pPr>
            <a:r>
              <a:rPr lang="en-US" i="1" dirty="0"/>
              <a:t>Fold the top upper portion down to the bottom fold (like a fourth)</a:t>
            </a:r>
          </a:p>
          <a:p>
            <a:pPr marL="342900" indent="-342900">
              <a:buFont typeface="+mj-lt"/>
              <a:buAutoNum type="arabicPeriod"/>
            </a:pPr>
            <a:r>
              <a:rPr lang="en-US" i="1" dirty="0"/>
              <a:t>Have a child lay down and draw their head and torso on the top half and their legs and feet on the lower quarter. Draw around their body</a:t>
            </a:r>
          </a:p>
          <a:p>
            <a:pPr marL="342900" indent="-342900">
              <a:buFont typeface="+mj-lt"/>
              <a:buAutoNum type="arabicPeriod"/>
            </a:pPr>
            <a:r>
              <a:rPr lang="en-US" i="1" dirty="0"/>
              <a:t>Open the page to the full height to have them as tall as Goliath.</a:t>
            </a:r>
          </a:p>
          <a:p>
            <a:pPr marL="342900" indent="-342900">
              <a:buFont typeface="+mj-lt"/>
              <a:buAutoNum type="arabicPeriod"/>
            </a:pPr>
            <a:r>
              <a:rPr lang="en-US" i="1" dirty="0"/>
              <a:t>Draw a proportional Goliath on the back side.</a:t>
            </a:r>
          </a:p>
        </p:txBody>
      </p:sp>
      <p:pic>
        <p:nvPicPr>
          <p:cNvPr id="7" name="Picture 6" descr="A picture containing graphical user interface&#10;&#10;Description automatically generated">
            <a:extLst>
              <a:ext uri="{FF2B5EF4-FFF2-40B4-BE49-F238E27FC236}">
                <a16:creationId xmlns:a16="http://schemas.microsoft.com/office/drawing/2014/main" id="{9198E6E7-D713-4722-A89A-8CD589A80ADD}"/>
              </a:ext>
            </a:extLst>
          </p:cNvPr>
          <p:cNvPicPr>
            <a:picLocks noChangeAspect="1"/>
          </p:cNvPicPr>
          <p:nvPr/>
        </p:nvPicPr>
        <p:blipFill rotWithShape="1">
          <a:blip r:embed="rId2">
            <a:extLst>
              <a:ext uri="{28A0092B-C50C-407E-A947-70E740481C1C}">
                <a14:useLocalDpi xmlns:a14="http://schemas.microsoft.com/office/drawing/2010/main" val="0"/>
              </a:ext>
            </a:extLst>
          </a:blip>
          <a:srcRect l="12095"/>
          <a:stretch/>
        </p:blipFill>
        <p:spPr>
          <a:xfrm>
            <a:off x="2231428" y="3755709"/>
            <a:ext cx="4436403" cy="2848708"/>
          </a:xfrm>
          <a:prstGeom prst="rect">
            <a:avLst/>
          </a:prstGeom>
        </p:spPr>
      </p:pic>
      <p:pic>
        <p:nvPicPr>
          <p:cNvPr id="10" name="Picture 9" descr="A group of people in garment&#10;&#10;Description automatically generated with low confidence">
            <a:extLst>
              <a:ext uri="{FF2B5EF4-FFF2-40B4-BE49-F238E27FC236}">
                <a16:creationId xmlns:a16="http://schemas.microsoft.com/office/drawing/2014/main" id="{34D56C8E-CD74-4374-8738-1874C8E785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3548" y="253583"/>
            <a:ext cx="4436403" cy="3327302"/>
          </a:xfrm>
          <a:prstGeom prst="rect">
            <a:avLst/>
          </a:prstGeom>
        </p:spPr>
      </p:pic>
      <p:sp>
        <p:nvSpPr>
          <p:cNvPr id="2" name="Arrow: Up 1">
            <a:extLst>
              <a:ext uri="{FF2B5EF4-FFF2-40B4-BE49-F238E27FC236}">
                <a16:creationId xmlns:a16="http://schemas.microsoft.com/office/drawing/2014/main" id="{C98A93EF-6E55-D208-0005-EB80393C9827}"/>
              </a:ext>
            </a:extLst>
          </p:cNvPr>
          <p:cNvSpPr/>
          <p:nvPr/>
        </p:nvSpPr>
        <p:spPr>
          <a:xfrm>
            <a:off x="6667831" y="4335396"/>
            <a:ext cx="1166919" cy="2269021"/>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Measure how tall 9 feet is</a:t>
            </a:r>
          </a:p>
        </p:txBody>
      </p:sp>
      <p:sp>
        <p:nvSpPr>
          <p:cNvPr id="3" name="Rectangle 2">
            <a:extLst>
              <a:ext uri="{FF2B5EF4-FFF2-40B4-BE49-F238E27FC236}">
                <a16:creationId xmlns:a16="http://schemas.microsoft.com/office/drawing/2014/main" id="{BD226E9A-1B89-1A02-8C6E-EB963FBCD4DD}"/>
              </a:ext>
            </a:extLst>
          </p:cNvPr>
          <p:cNvSpPr/>
          <p:nvPr/>
        </p:nvSpPr>
        <p:spPr>
          <a:xfrm>
            <a:off x="8461612" y="253583"/>
            <a:ext cx="2838734" cy="6350834"/>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grpSp>
        <p:nvGrpSpPr>
          <p:cNvPr id="9" name="Group 8">
            <a:extLst>
              <a:ext uri="{FF2B5EF4-FFF2-40B4-BE49-F238E27FC236}">
                <a16:creationId xmlns:a16="http://schemas.microsoft.com/office/drawing/2014/main" id="{480D61C4-176F-7ABB-FD90-64AE6F07704C}"/>
              </a:ext>
            </a:extLst>
          </p:cNvPr>
          <p:cNvGrpSpPr/>
          <p:nvPr/>
        </p:nvGrpSpPr>
        <p:grpSpPr>
          <a:xfrm>
            <a:off x="8461612" y="253583"/>
            <a:ext cx="2866614" cy="3175417"/>
            <a:chOff x="8461612" y="253583"/>
            <a:chExt cx="2866614" cy="3175417"/>
          </a:xfrm>
        </p:grpSpPr>
        <p:sp>
          <p:nvSpPr>
            <p:cNvPr id="5" name="Rectangle 4">
              <a:extLst>
                <a:ext uri="{FF2B5EF4-FFF2-40B4-BE49-F238E27FC236}">
                  <a16:creationId xmlns:a16="http://schemas.microsoft.com/office/drawing/2014/main" id="{C2254956-E28D-AF75-3A82-32A865613046}"/>
                </a:ext>
              </a:extLst>
            </p:cNvPr>
            <p:cNvSpPr/>
            <p:nvPr/>
          </p:nvSpPr>
          <p:spPr>
            <a:xfrm>
              <a:off x="8489492" y="253583"/>
              <a:ext cx="2838734" cy="3175417"/>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076B585C-5419-EE2E-D3D3-DEEFCEAD955E}"/>
                </a:ext>
              </a:extLst>
            </p:cNvPr>
            <p:cNvCxnSpPr>
              <a:stCxn id="3" idx="1"/>
            </p:cNvCxnSpPr>
            <p:nvPr/>
          </p:nvCxnSpPr>
          <p:spPr>
            <a:xfrm>
              <a:off x="8461612" y="3429000"/>
              <a:ext cx="2838734" cy="0"/>
            </a:xfrm>
            <a:prstGeom prst="line">
              <a:avLst/>
            </a:prstGeom>
            <a:ln w="28575">
              <a:solidFill>
                <a:schemeClr val="tx1"/>
              </a:solidFill>
              <a:prstDash val="lgDash"/>
            </a:ln>
          </p:spPr>
          <p:style>
            <a:lnRef idx="1">
              <a:schemeClr val="accent1"/>
            </a:lnRef>
            <a:fillRef idx="0">
              <a:schemeClr val="accent1"/>
            </a:fillRef>
            <a:effectRef idx="0">
              <a:schemeClr val="accent1"/>
            </a:effectRef>
            <a:fontRef idx="minor">
              <a:schemeClr val="tx1"/>
            </a:fontRef>
          </p:style>
        </p:cxnSp>
      </p:grpSp>
      <p:grpSp>
        <p:nvGrpSpPr>
          <p:cNvPr id="11" name="Group 10">
            <a:extLst>
              <a:ext uri="{FF2B5EF4-FFF2-40B4-BE49-F238E27FC236}">
                <a16:creationId xmlns:a16="http://schemas.microsoft.com/office/drawing/2014/main" id="{BF9345F4-E3DF-B852-8161-B33E18DAC57D}"/>
              </a:ext>
            </a:extLst>
          </p:cNvPr>
          <p:cNvGrpSpPr/>
          <p:nvPr/>
        </p:nvGrpSpPr>
        <p:grpSpPr>
          <a:xfrm>
            <a:off x="8489492" y="253583"/>
            <a:ext cx="2866614" cy="3175417"/>
            <a:chOff x="8461612" y="253583"/>
            <a:chExt cx="2866614" cy="3175417"/>
          </a:xfrm>
        </p:grpSpPr>
        <p:sp>
          <p:nvSpPr>
            <p:cNvPr id="13" name="Rectangle 12">
              <a:extLst>
                <a:ext uri="{FF2B5EF4-FFF2-40B4-BE49-F238E27FC236}">
                  <a16:creationId xmlns:a16="http://schemas.microsoft.com/office/drawing/2014/main" id="{5C1D09B0-A01B-138E-84A4-BCE4564551AD}"/>
                </a:ext>
              </a:extLst>
            </p:cNvPr>
            <p:cNvSpPr/>
            <p:nvPr/>
          </p:nvSpPr>
          <p:spPr>
            <a:xfrm>
              <a:off x="8489492" y="253583"/>
              <a:ext cx="2838734" cy="3175417"/>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0D9732B5-C0DF-4071-ABF9-07C73E40DC6C}"/>
                </a:ext>
              </a:extLst>
            </p:cNvPr>
            <p:cNvCxnSpPr/>
            <p:nvPr/>
          </p:nvCxnSpPr>
          <p:spPr>
            <a:xfrm>
              <a:off x="8461612" y="3429000"/>
              <a:ext cx="2838734" cy="0"/>
            </a:xfrm>
            <a:prstGeom prst="line">
              <a:avLst/>
            </a:prstGeom>
            <a:ln w="28575">
              <a:solidFill>
                <a:schemeClr val="tx1"/>
              </a:solidFill>
              <a:prstDash val="lgDash"/>
            </a:ln>
          </p:spPr>
          <p:style>
            <a:lnRef idx="1">
              <a:schemeClr val="accent1"/>
            </a:lnRef>
            <a:fillRef idx="0">
              <a:schemeClr val="accent1"/>
            </a:fillRef>
            <a:effectRef idx="0">
              <a:schemeClr val="accent1"/>
            </a:effectRef>
            <a:fontRef idx="minor">
              <a:schemeClr val="tx1"/>
            </a:fontRef>
          </p:style>
        </p:cxnSp>
      </p:grpSp>
      <p:grpSp>
        <p:nvGrpSpPr>
          <p:cNvPr id="29" name="Group 28">
            <a:extLst>
              <a:ext uri="{FF2B5EF4-FFF2-40B4-BE49-F238E27FC236}">
                <a16:creationId xmlns:a16="http://schemas.microsoft.com/office/drawing/2014/main" id="{AF9F5743-1D00-B6E7-46EC-FB10AD4B8788}"/>
              </a:ext>
            </a:extLst>
          </p:cNvPr>
          <p:cNvGrpSpPr/>
          <p:nvPr/>
        </p:nvGrpSpPr>
        <p:grpSpPr>
          <a:xfrm rot="10800000">
            <a:off x="8489492" y="1841293"/>
            <a:ext cx="2866614" cy="1654875"/>
            <a:chOff x="8461612" y="253583"/>
            <a:chExt cx="2866614" cy="3175417"/>
          </a:xfrm>
        </p:grpSpPr>
        <p:sp>
          <p:nvSpPr>
            <p:cNvPr id="30" name="Rectangle 29">
              <a:extLst>
                <a:ext uri="{FF2B5EF4-FFF2-40B4-BE49-F238E27FC236}">
                  <a16:creationId xmlns:a16="http://schemas.microsoft.com/office/drawing/2014/main" id="{9D2BFBED-0ADB-7F27-F8FB-A7484FD3A615}"/>
                </a:ext>
              </a:extLst>
            </p:cNvPr>
            <p:cNvSpPr/>
            <p:nvPr/>
          </p:nvSpPr>
          <p:spPr>
            <a:xfrm>
              <a:off x="8489492" y="253583"/>
              <a:ext cx="2838734" cy="3175417"/>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cxnSp>
          <p:nvCxnSpPr>
            <p:cNvPr id="31" name="Straight Connector 30">
              <a:extLst>
                <a:ext uri="{FF2B5EF4-FFF2-40B4-BE49-F238E27FC236}">
                  <a16:creationId xmlns:a16="http://schemas.microsoft.com/office/drawing/2014/main" id="{C3911292-0C57-724C-4082-99C0BAB08FB7}"/>
                </a:ext>
              </a:extLst>
            </p:cNvPr>
            <p:cNvCxnSpPr/>
            <p:nvPr/>
          </p:nvCxnSpPr>
          <p:spPr>
            <a:xfrm>
              <a:off x="8461612" y="3429000"/>
              <a:ext cx="2838734" cy="0"/>
            </a:xfrm>
            <a:prstGeom prst="line">
              <a:avLst/>
            </a:prstGeom>
            <a:ln w="28575">
              <a:solidFill>
                <a:schemeClr val="tx1"/>
              </a:solidFill>
              <a:prstDash val="lgDash"/>
            </a:ln>
          </p:spPr>
          <p:style>
            <a:lnRef idx="1">
              <a:schemeClr val="accent1"/>
            </a:lnRef>
            <a:fillRef idx="0">
              <a:schemeClr val="accent1"/>
            </a:fillRef>
            <a:effectRef idx="0">
              <a:schemeClr val="accent1"/>
            </a:effectRef>
            <a:fontRef idx="minor">
              <a:schemeClr val="tx1"/>
            </a:fontRef>
          </p:style>
        </p:cxnSp>
      </p:grpSp>
      <p:sp>
        <p:nvSpPr>
          <p:cNvPr id="35" name="Freeform: Shape 34">
            <a:extLst>
              <a:ext uri="{FF2B5EF4-FFF2-40B4-BE49-F238E27FC236}">
                <a16:creationId xmlns:a16="http://schemas.microsoft.com/office/drawing/2014/main" id="{BF451487-C20D-C1E2-A620-1BCA14F9AFED}"/>
              </a:ext>
            </a:extLst>
          </p:cNvPr>
          <p:cNvSpPr/>
          <p:nvPr/>
        </p:nvSpPr>
        <p:spPr>
          <a:xfrm>
            <a:off x="9313883" y="245327"/>
            <a:ext cx="1168263" cy="3323063"/>
          </a:xfrm>
          <a:custGeom>
            <a:avLst/>
            <a:gdLst>
              <a:gd name="csX0" fmla="*/ 120049 w 1168263"/>
              <a:gd name="csY0" fmla="*/ 1583473 h 3323063"/>
              <a:gd name="csX1" fmla="*/ 108897 w 1168263"/>
              <a:gd name="csY1" fmla="*/ 1538868 h 3323063"/>
              <a:gd name="csX2" fmla="*/ 75444 w 1168263"/>
              <a:gd name="csY2" fmla="*/ 1460810 h 3323063"/>
              <a:gd name="csX3" fmla="*/ 19688 w 1168263"/>
              <a:gd name="csY3" fmla="*/ 1416205 h 3323063"/>
              <a:gd name="csX4" fmla="*/ 19688 w 1168263"/>
              <a:gd name="csY4" fmla="*/ 1204332 h 3323063"/>
              <a:gd name="csX5" fmla="*/ 41990 w 1168263"/>
              <a:gd name="csY5" fmla="*/ 1182029 h 3323063"/>
              <a:gd name="csX6" fmla="*/ 53141 w 1168263"/>
              <a:gd name="csY6" fmla="*/ 1148575 h 3323063"/>
              <a:gd name="csX7" fmla="*/ 75444 w 1168263"/>
              <a:gd name="csY7" fmla="*/ 1103971 h 3323063"/>
              <a:gd name="csX8" fmla="*/ 108897 w 1168263"/>
              <a:gd name="csY8" fmla="*/ 1003610 h 3323063"/>
              <a:gd name="csX9" fmla="*/ 142351 w 1168263"/>
              <a:gd name="csY9" fmla="*/ 947853 h 3323063"/>
              <a:gd name="csX10" fmla="*/ 164654 w 1168263"/>
              <a:gd name="csY10" fmla="*/ 869795 h 3323063"/>
              <a:gd name="csX11" fmla="*/ 198107 w 1168263"/>
              <a:gd name="csY11" fmla="*/ 814039 h 3323063"/>
              <a:gd name="csX12" fmla="*/ 231561 w 1168263"/>
              <a:gd name="csY12" fmla="*/ 691375 h 3323063"/>
              <a:gd name="csX13" fmla="*/ 287317 w 1168263"/>
              <a:gd name="csY13" fmla="*/ 568712 h 3323063"/>
              <a:gd name="csX14" fmla="*/ 343073 w 1168263"/>
              <a:gd name="csY14" fmla="*/ 535258 h 3323063"/>
              <a:gd name="csX15" fmla="*/ 409980 w 1168263"/>
              <a:gd name="csY15" fmla="*/ 479502 h 3323063"/>
              <a:gd name="csX16" fmla="*/ 398829 w 1168263"/>
              <a:gd name="csY16" fmla="*/ 367990 h 3323063"/>
              <a:gd name="csX17" fmla="*/ 365376 w 1168263"/>
              <a:gd name="csY17" fmla="*/ 289932 h 3323063"/>
              <a:gd name="csX18" fmla="*/ 343073 w 1168263"/>
              <a:gd name="csY18" fmla="*/ 267629 h 3323063"/>
              <a:gd name="csX19" fmla="*/ 309619 w 1168263"/>
              <a:gd name="csY19" fmla="*/ 211873 h 3323063"/>
              <a:gd name="csX20" fmla="*/ 298468 w 1168263"/>
              <a:gd name="csY20" fmla="*/ 178419 h 3323063"/>
              <a:gd name="csX21" fmla="*/ 309619 w 1168263"/>
              <a:gd name="csY21" fmla="*/ 78058 h 3323063"/>
              <a:gd name="csX22" fmla="*/ 343073 w 1168263"/>
              <a:gd name="csY22" fmla="*/ 44605 h 3323063"/>
              <a:gd name="csX23" fmla="*/ 376527 w 1168263"/>
              <a:gd name="csY23" fmla="*/ 22302 h 3323063"/>
              <a:gd name="csX24" fmla="*/ 432283 w 1168263"/>
              <a:gd name="csY24" fmla="*/ 11151 h 3323063"/>
              <a:gd name="csX25" fmla="*/ 465737 w 1168263"/>
              <a:gd name="csY25" fmla="*/ 0 h 3323063"/>
              <a:gd name="csX26" fmla="*/ 599551 w 1168263"/>
              <a:gd name="csY26" fmla="*/ 11151 h 3323063"/>
              <a:gd name="csX27" fmla="*/ 644156 w 1168263"/>
              <a:gd name="csY27" fmla="*/ 22302 h 3323063"/>
              <a:gd name="csX28" fmla="*/ 755668 w 1168263"/>
              <a:gd name="csY28" fmla="*/ 33453 h 3323063"/>
              <a:gd name="csX29" fmla="*/ 789122 w 1168263"/>
              <a:gd name="csY29" fmla="*/ 44605 h 3323063"/>
              <a:gd name="csX30" fmla="*/ 800273 w 1168263"/>
              <a:gd name="csY30" fmla="*/ 78058 h 3323063"/>
              <a:gd name="csX31" fmla="*/ 822576 w 1168263"/>
              <a:gd name="csY31" fmla="*/ 111512 h 3323063"/>
              <a:gd name="csX32" fmla="*/ 833727 w 1168263"/>
              <a:gd name="csY32" fmla="*/ 144966 h 3323063"/>
              <a:gd name="csX33" fmla="*/ 856029 w 1168263"/>
              <a:gd name="csY33" fmla="*/ 189571 h 3323063"/>
              <a:gd name="csX34" fmla="*/ 800273 w 1168263"/>
              <a:gd name="csY34" fmla="*/ 301083 h 3323063"/>
              <a:gd name="csX35" fmla="*/ 789122 w 1168263"/>
              <a:gd name="csY35" fmla="*/ 334536 h 3323063"/>
              <a:gd name="csX36" fmla="*/ 777971 w 1168263"/>
              <a:gd name="csY36" fmla="*/ 379141 h 3323063"/>
              <a:gd name="csX37" fmla="*/ 755668 w 1168263"/>
              <a:gd name="csY37" fmla="*/ 401444 h 3323063"/>
              <a:gd name="csX38" fmla="*/ 766819 w 1168263"/>
              <a:gd name="csY38" fmla="*/ 512956 h 3323063"/>
              <a:gd name="csX39" fmla="*/ 833727 w 1168263"/>
              <a:gd name="csY39" fmla="*/ 557561 h 3323063"/>
              <a:gd name="csX40" fmla="*/ 878332 w 1168263"/>
              <a:gd name="csY40" fmla="*/ 602166 h 3323063"/>
              <a:gd name="csX41" fmla="*/ 900634 w 1168263"/>
              <a:gd name="csY41" fmla="*/ 635619 h 3323063"/>
              <a:gd name="csX42" fmla="*/ 967541 w 1168263"/>
              <a:gd name="csY42" fmla="*/ 713678 h 3323063"/>
              <a:gd name="csX43" fmla="*/ 989844 w 1168263"/>
              <a:gd name="csY43" fmla="*/ 758283 h 3323063"/>
              <a:gd name="csX44" fmla="*/ 1034449 w 1168263"/>
              <a:gd name="csY44" fmla="*/ 836341 h 3323063"/>
              <a:gd name="csX45" fmla="*/ 1045600 w 1168263"/>
              <a:gd name="csY45" fmla="*/ 892097 h 3323063"/>
              <a:gd name="csX46" fmla="*/ 1067902 w 1168263"/>
              <a:gd name="csY46" fmla="*/ 981307 h 3323063"/>
              <a:gd name="csX47" fmla="*/ 1090205 w 1168263"/>
              <a:gd name="csY47" fmla="*/ 1103971 h 3323063"/>
              <a:gd name="csX48" fmla="*/ 1112507 w 1168263"/>
              <a:gd name="csY48" fmla="*/ 1215483 h 3323063"/>
              <a:gd name="csX49" fmla="*/ 1134810 w 1168263"/>
              <a:gd name="csY49" fmla="*/ 1237785 h 3323063"/>
              <a:gd name="csX50" fmla="*/ 1145961 w 1168263"/>
              <a:gd name="csY50" fmla="*/ 1271239 h 3323063"/>
              <a:gd name="csX51" fmla="*/ 1112507 w 1168263"/>
              <a:gd name="csY51" fmla="*/ 1382751 h 3323063"/>
              <a:gd name="csX52" fmla="*/ 1101356 w 1168263"/>
              <a:gd name="csY52" fmla="*/ 1438507 h 3323063"/>
              <a:gd name="csX53" fmla="*/ 1056751 w 1168263"/>
              <a:gd name="csY53" fmla="*/ 1527717 h 3323063"/>
              <a:gd name="csX54" fmla="*/ 1012146 w 1168263"/>
              <a:gd name="csY54" fmla="*/ 1605775 h 3323063"/>
              <a:gd name="csX55" fmla="*/ 978693 w 1168263"/>
              <a:gd name="csY55" fmla="*/ 1683834 h 3323063"/>
              <a:gd name="csX56" fmla="*/ 956390 w 1168263"/>
              <a:gd name="csY56" fmla="*/ 1750741 h 3323063"/>
              <a:gd name="csX57" fmla="*/ 911785 w 1168263"/>
              <a:gd name="csY57" fmla="*/ 1817649 h 3323063"/>
              <a:gd name="csX58" fmla="*/ 900634 w 1168263"/>
              <a:gd name="csY58" fmla="*/ 1906858 h 3323063"/>
              <a:gd name="csX59" fmla="*/ 878332 w 1168263"/>
              <a:gd name="csY59" fmla="*/ 1973766 h 3323063"/>
              <a:gd name="csX60" fmla="*/ 867180 w 1168263"/>
              <a:gd name="csY60" fmla="*/ 2040673 h 3323063"/>
              <a:gd name="csX61" fmla="*/ 900634 w 1168263"/>
              <a:gd name="csY61" fmla="*/ 2341756 h 3323063"/>
              <a:gd name="csX62" fmla="*/ 922937 w 1168263"/>
              <a:gd name="csY62" fmla="*/ 2375210 h 3323063"/>
              <a:gd name="csX63" fmla="*/ 934088 w 1168263"/>
              <a:gd name="csY63" fmla="*/ 2419814 h 3323063"/>
              <a:gd name="csX64" fmla="*/ 956390 w 1168263"/>
              <a:gd name="csY64" fmla="*/ 2486722 h 3323063"/>
              <a:gd name="csX65" fmla="*/ 989844 w 1168263"/>
              <a:gd name="csY65" fmla="*/ 2598234 h 3323063"/>
              <a:gd name="csX66" fmla="*/ 1000995 w 1168263"/>
              <a:gd name="csY66" fmla="*/ 2653990 h 3323063"/>
              <a:gd name="csX67" fmla="*/ 1034449 w 1168263"/>
              <a:gd name="csY67" fmla="*/ 2743200 h 3323063"/>
              <a:gd name="csX68" fmla="*/ 1045600 w 1168263"/>
              <a:gd name="csY68" fmla="*/ 2810107 h 3323063"/>
              <a:gd name="csX69" fmla="*/ 1090205 w 1168263"/>
              <a:gd name="csY69" fmla="*/ 2921619 h 3323063"/>
              <a:gd name="csX70" fmla="*/ 1101356 w 1168263"/>
              <a:gd name="csY70" fmla="*/ 2955073 h 3323063"/>
              <a:gd name="csX71" fmla="*/ 1112507 w 1168263"/>
              <a:gd name="csY71" fmla="*/ 2999678 h 3323063"/>
              <a:gd name="csX72" fmla="*/ 1134810 w 1168263"/>
              <a:gd name="csY72" fmla="*/ 3033132 h 3323063"/>
              <a:gd name="csX73" fmla="*/ 1145961 w 1168263"/>
              <a:gd name="csY73" fmla="*/ 3111190 h 3323063"/>
              <a:gd name="csX74" fmla="*/ 1157112 w 1168263"/>
              <a:gd name="csY74" fmla="*/ 3144644 h 3323063"/>
              <a:gd name="csX75" fmla="*/ 1168263 w 1168263"/>
              <a:gd name="csY75" fmla="*/ 3200400 h 3323063"/>
              <a:gd name="csX76" fmla="*/ 1157112 w 1168263"/>
              <a:gd name="csY76" fmla="*/ 3267307 h 3323063"/>
              <a:gd name="csX77" fmla="*/ 1101356 w 1168263"/>
              <a:gd name="csY77" fmla="*/ 3300761 h 3323063"/>
              <a:gd name="csX78" fmla="*/ 1056751 w 1168263"/>
              <a:gd name="csY78" fmla="*/ 3323063 h 3323063"/>
              <a:gd name="csX79" fmla="*/ 945239 w 1168263"/>
              <a:gd name="csY79" fmla="*/ 3300761 h 3323063"/>
              <a:gd name="csX80" fmla="*/ 878332 w 1168263"/>
              <a:gd name="csY80" fmla="*/ 3267307 h 3323063"/>
              <a:gd name="csX81" fmla="*/ 833727 w 1168263"/>
              <a:gd name="csY81" fmla="*/ 3222702 h 3323063"/>
              <a:gd name="csX82" fmla="*/ 800273 w 1168263"/>
              <a:gd name="csY82" fmla="*/ 3189249 h 3323063"/>
              <a:gd name="csX83" fmla="*/ 789122 w 1168263"/>
              <a:gd name="csY83" fmla="*/ 3021980 h 3323063"/>
              <a:gd name="csX84" fmla="*/ 744517 w 1168263"/>
              <a:gd name="csY84" fmla="*/ 2765502 h 3323063"/>
              <a:gd name="csX85" fmla="*/ 722215 w 1168263"/>
              <a:gd name="csY85" fmla="*/ 2575932 h 3323063"/>
              <a:gd name="csX86" fmla="*/ 711063 w 1168263"/>
              <a:gd name="csY86" fmla="*/ 2497873 h 3323063"/>
              <a:gd name="csX87" fmla="*/ 688761 w 1168263"/>
              <a:gd name="csY87" fmla="*/ 2286000 h 3323063"/>
              <a:gd name="csX88" fmla="*/ 677610 w 1168263"/>
              <a:gd name="csY88" fmla="*/ 2085278 h 3323063"/>
              <a:gd name="csX89" fmla="*/ 655307 w 1168263"/>
              <a:gd name="csY89" fmla="*/ 1973766 h 3323063"/>
              <a:gd name="csX90" fmla="*/ 633005 w 1168263"/>
              <a:gd name="csY90" fmla="*/ 1940312 h 3323063"/>
              <a:gd name="csX91" fmla="*/ 588400 w 1168263"/>
              <a:gd name="csY91" fmla="*/ 1962614 h 3323063"/>
              <a:gd name="csX92" fmla="*/ 566097 w 1168263"/>
              <a:gd name="csY92" fmla="*/ 2029522 h 3323063"/>
              <a:gd name="csX93" fmla="*/ 532644 w 1168263"/>
              <a:gd name="csY93" fmla="*/ 2174488 h 3323063"/>
              <a:gd name="csX94" fmla="*/ 543795 w 1168263"/>
              <a:gd name="csY94" fmla="*/ 2575932 h 3323063"/>
              <a:gd name="csX95" fmla="*/ 554946 w 1168263"/>
              <a:gd name="csY95" fmla="*/ 2642839 h 3323063"/>
              <a:gd name="csX96" fmla="*/ 577249 w 1168263"/>
              <a:gd name="csY96" fmla="*/ 2821258 h 3323063"/>
              <a:gd name="csX97" fmla="*/ 566097 w 1168263"/>
              <a:gd name="csY97" fmla="*/ 3111190 h 3323063"/>
              <a:gd name="csX98" fmla="*/ 532644 w 1168263"/>
              <a:gd name="csY98" fmla="*/ 3133493 h 3323063"/>
              <a:gd name="csX99" fmla="*/ 510341 w 1168263"/>
              <a:gd name="csY99" fmla="*/ 3166946 h 3323063"/>
              <a:gd name="csX100" fmla="*/ 454585 w 1168263"/>
              <a:gd name="csY100" fmla="*/ 3211551 h 3323063"/>
              <a:gd name="csX101" fmla="*/ 376527 w 1168263"/>
              <a:gd name="csY101" fmla="*/ 3267307 h 3323063"/>
              <a:gd name="csX102" fmla="*/ 231561 w 1168263"/>
              <a:gd name="csY102" fmla="*/ 3289610 h 3323063"/>
              <a:gd name="csX103" fmla="*/ 186956 w 1168263"/>
              <a:gd name="csY103" fmla="*/ 3267307 h 3323063"/>
              <a:gd name="csX104" fmla="*/ 120049 w 1168263"/>
              <a:gd name="csY104" fmla="*/ 3222702 h 3323063"/>
              <a:gd name="csX105" fmla="*/ 108897 w 1168263"/>
              <a:gd name="csY105" fmla="*/ 3178097 h 3323063"/>
              <a:gd name="csX106" fmla="*/ 142351 w 1168263"/>
              <a:gd name="csY106" fmla="*/ 3044283 h 3323063"/>
              <a:gd name="csX107" fmla="*/ 153502 w 1168263"/>
              <a:gd name="csY107" fmla="*/ 3010829 h 3323063"/>
              <a:gd name="csX108" fmla="*/ 220410 w 1168263"/>
              <a:gd name="csY108" fmla="*/ 2943922 h 3323063"/>
              <a:gd name="csX109" fmla="*/ 265015 w 1168263"/>
              <a:gd name="csY109" fmla="*/ 2888166 h 3323063"/>
              <a:gd name="csX110" fmla="*/ 331922 w 1168263"/>
              <a:gd name="csY110" fmla="*/ 2832410 h 3323063"/>
              <a:gd name="csX111" fmla="*/ 376527 w 1168263"/>
              <a:gd name="csY111" fmla="*/ 2765502 h 3323063"/>
              <a:gd name="csX112" fmla="*/ 365376 w 1168263"/>
              <a:gd name="csY112" fmla="*/ 2497873 h 3323063"/>
              <a:gd name="csX113" fmla="*/ 354224 w 1168263"/>
              <a:gd name="csY113" fmla="*/ 2442117 h 3323063"/>
              <a:gd name="csX114" fmla="*/ 331922 w 1168263"/>
              <a:gd name="csY114" fmla="*/ 2341756 h 3323063"/>
              <a:gd name="csX115" fmla="*/ 320771 w 1168263"/>
              <a:gd name="csY115" fmla="*/ 2241395 h 3323063"/>
              <a:gd name="csX116" fmla="*/ 309619 w 1168263"/>
              <a:gd name="csY116" fmla="*/ 2163336 h 3323063"/>
              <a:gd name="csX117" fmla="*/ 298468 w 1168263"/>
              <a:gd name="csY117" fmla="*/ 1828800 h 3323063"/>
              <a:gd name="csX118" fmla="*/ 209258 w 1168263"/>
              <a:gd name="csY118" fmla="*/ 1717288 h 3323063"/>
              <a:gd name="csX119" fmla="*/ 164654 w 1168263"/>
              <a:gd name="csY119" fmla="*/ 1661532 h 3323063"/>
              <a:gd name="csX120" fmla="*/ 153502 w 1168263"/>
              <a:gd name="csY120" fmla="*/ 1628078 h 3323063"/>
              <a:gd name="csX121" fmla="*/ 120049 w 1168263"/>
              <a:gd name="csY121" fmla="*/ 1583473 h 33230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Lst>
            <a:rect l="l" t="t" r="r" b="b"/>
            <a:pathLst>
              <a:path w="1168263" h="3323063">
                <a:moveTo>
                  <a:pt x="120049" y="1583473"/>
                </a:moveTo>
                <a:cubicBezTo>
                  <a:pt x="112615" y="1568605"/>
                  <a:pt x="113107" y="1553604"/>
                  <a:pt x="108897" y="1538868"/>
                </a:cubicBezTo>
                <a:cubicBezTo>
                  <a:pt x="101462" y="1512847"/>
                  <a:pt x="90314" y="1483114"/>
                  <a:pt x="75444" y="1460810"/>
                </a:cubicBezTo>
                <a:cubicBezTo>
                  <a:pt x="62732" y="1441742"/>
                  <a:pt x="37584" y="1428135"/>
                  <a:pt x="19688" y="1416205"/>
                </a:cubicBezTo>
                <a:cubicBezTo>
                  <a:pt x="-7701" y="1334034"/>
                  <a:pt x="-5401" y="1354868"/>
                  <a:pt x="19688" y="1204332"/>
                </a:cubicBezTo>
                <a:cubicBezTo>
                  <a:pt x="21416" y="1193962"/>
                  <a:pt x="34556" y="1189463"/>
                  <a:pt x="41990" y="1182029"/>
                </a:cubicBezTo>
                <a:cubicBezTo>
                  <a:pt x="45707" y="1170878"/>
                  <a:pt x="48511" y="1159379"/>
                  <a:pt x="53141" y="1148575"/>
                </a:cubicBezTo>
                <a:cubicBezTo>
                  <a:pt x="59689" y="1133296"/>
                  <a:pt x="69607" y="1119536"/>
                  <a:pt x="75444" y="1103971"/>
                </a:cubicBezTo>
                <a:cubicBezTo>
                  <a:pt x="107390" y="1018783"/>
                  <a:pt x="60083" y="1101238"/>
                  <a:pt x="108897" y="1003610"/>
                </a:cubicBezTo>
                <a:cubicBezTo>
                  <a:pt x="118590" y="984224"/>
                  <a:pt x="132658" y="967239"/>
                  <a:pt x="142351" y="947853"/>
                </a:cubicBezTo>
                <a:cubicBezTo>
                  <a:pt x="169524" y="893507"/>
                  <a:pt x="136079" y="934088"/>
                  <a:pt x="164654" y="869795"/>
                </a:cubicBezTo>
                <a:cubicBezTo>
                  <a:pt x="173457" y="849989"/>
                  <a:pt x="186956" y="832624"/>
                  <a:pt x="198107" y="814039"/>
                </a:cubicBezTo>
                <a:cubicBezTo>
                  <a:pt x="221112" y="653002"/>
                  <a:pt x="191493" y="801561"/>
                  <a:pt x="231561" y="691375"/>
                </a:cubicBezTo>
                <a:cubicBezTo>
                  <a:pt x="252248" y="634487"/>
                  <a:pt x="242243" y="608152"/>
                  <a:pt x="287317" y="568712"/>
                </a:cubicBezTo>
                <a:cubicBezTo>
                  <a:pt x="303628" y="554439"/>
                  <a:pt x="324693" y="546745"/>
                  <a:pt x="343073" y="535258"/>
                </a:cubicBezTo>
                <a:cubicBezTo>
                  <a:pt x="384476" y="509381"/>
                  <a:pt x="373137" y="516346"/>
                  <a:pt x="409980" y="479502"/>
                </a:cubicBezTo>
                <a:cubicBezTo>
                  <a:pt x="406263" y="442331"/>
                  <a:pt x="404509" y="404912"/>
                  <a:pt x="398829" y="367990"/>
                </a:cubicBezTo>
                <a:cubicBezTo>
                  <a:pt x="395855" y="348661"/>
                  <a:pt x="373937" y="302773"/>
                  <a:pt x="365376" y="289932"/>
                </a:cubicBezTo>
                <a:cubicBezTo>
                  <a:pt x="359544" y="281184"/>
                  <a:pt x="350507" y="275063"/>
                  <a:pt x="343073" y="267629"/>
                </a:cubicBezTo>
                <a:cubicBezTo>
                  <a:pt x="311484" y="172859"/>
                  <a:pt x="355541" y="288408"/>
                  <a:pt x="309619" y="211873"/>
                </a:cubicBezTo>
                <a:cubicBezTo>
                  <a:pt x="303571" y="201794"/>
                  <a:pt x="302185" y="189570"/>
                  <a:pt x="298468" y="178419"/>
                </a:cubicBezTo>
                <a:cubicBezTo>
                  <a:pt x="302185" y="144965"/>
                  <a:pt x="298975" y="109990"/>
                  <a:pt x="309619" y="78058"/>
                </a:cubicBezTo>
                <a:cubicBezTo>
                  <a:pt x="314606" y="63097"/>
                  <a:pt x="330958" y="54701"/>
                  <a:pt x="343073" y="44605"/>
                </a:cubicBezTo>
                <a:cubicBezTo>
                  <a:pt x="353369" y="36025"/>
                  <a:pt x="363978" y="27008"/>
                  <a:pt x="376527" y="22302"/>
                </a:cubicBezTo>
                <a:cubicBezTo>
                  <a:pt x="394274" y="15647"/>
                  <a:pt x="413895" y="15748"/>
                  <a:pt x="432283" y="11151"/>
                </a:cubicBezTo>
                <a:cubicBezTo>
                  <a:pt x="443687" y="8300"/>
                  <a:pt x="454586" y="3717"/>
                  <a:pt x="465737" y="0"/>
                </a:cubicBezTo>
                <a:cubicBezTo>
                  <a:pt x="510342" y="3717"/>
                  <a:pt x="555137" y="5599"/>
                  <a:pt x="599551" y="11151"/>
                </a:cubicBezTo>
                <a:cubicBezTo>
                  <a:pt x="614759" y="13052"/>
                  <a:pt x="628984" y="20135"/>
                  <a:pt x="644156" y="22302"/>
                </a:cubicBezTo>
                <a:cubicBezTo>
                  <a:pt x="681137" y="27585"/>
                  <a:pt x="718497" y="29736"/>
                  <a:pt x="755668" y="33453"/>
                </a:cubicBezTo>
                <a:cubicBezTo>
                  <a:pt x="766819" y="37170"/>
                  <a:pt x="780810" y="36293"/>
                  <a:pt x="789122" y="44605"/>
                </a:cubicBezTo>
                <a:cubicBezTo>
                  <a:pt x="797433" y="52916"/>
                  <a:pt x="795016" y="67545"/>
                  <a:pt x="800273" y="78058"/>
                </a:cubicBezTo>
                <a:cubicBezTo>
                  <a:pt x="806267" y="90045"/>
                  <a:pt x="815142" y="100361"/>
                  <a:pt x="822576" y="111512"/>
                </a:cubicBezTo>
                <a:cubicBezTo>
                  <a:pt x="826293" y="122663"/>
                  <a:pt x="829097" y="134162"/>
                  <a:pt x="833727" y="144966"/>
                </a:cubicBezTo>
                <a:cubicBezTo>
                  <a:pt x="840275" y="160245"/>
                  <a:pt x="856029" y="172948"/>
                  <a:pt x="856029" y="189571"/>
                </a:cubicBezTo>
                <a:cubicBezTo>
                  <a:pt x="856029" y="236538"/>
                  <a:pt x="825554" y="267375"/>
                  <a:pt x="800273" y="301083"/>
                </a:cubicBezTo>
                <a:cubicBezTo>
                  <a:pt x="796556" y="312234"/>
                  <a:pt x="792351" y="323234"/>
                  <a:pt x="789122" y="334536"/>
                </a:cubicBezTo>
                <a:cubicBezTo>
                  <a:pt x="784912" y="349272"/>
                  <a:pt x="784825" y="365433"/>
                  <a:pt x="777971" y="379141"/>
                </a:cubicBezTo>
                <a:cubicBezTo>
                  <a:pt x="773269" y="388545"/>
                  <a:pt x="763102" y="394010"/>
                  <a:pt x="755668" y="401444"/>
                </a:cubicBezTo>
                <a:cubicBezTo>
                  <a:pt x="759385" y="438615"/>
                  <a:pt x="750113" y="479544"/>
                  <a:pt x="766819" y="512956"/>
                </a:cubicBezTo>
                <a:cubicBezTo>
                  <a:pt x="778806" y="536931"/>
                  <a:pt x="814773" y="538607"/>
                  <a:pt x="833727" y="557561"/>
                </a:cubicBezTo>
                <a:cubicBezTo>
                  <a:pt x="848595" y="572429"/>
                  <a:pt x="864648" y="586201"/>
                  <a:pt x="878332" y="602166"/>
                </a:cubicBezTo>
                <a:cubicBezTo>
                  <a:pt x="887054" y="612341"/>
                  <a:pt x="892262" y="625154"/>
                  <a:pt x="900634" y="635619"/>
                </a:cubicBezTo>
                <a:cubicBezTo>
                  <a:pt x="956294" y="705194"/>
                  <a:pt x="878955" y="580798"/>
                  <a:pt x="967541" y="713678"/>
                </a:cubicBezTo>
                <a:cubicBezTo>
                  <a:pt x="976762" y="727510"/>
                  <a:pt x="981596" y="743850"/>
                  <a:pt x="989844" y="758283"/>
                </a:cubicBezTo>
                <a:cubicBezTo>
                  <a:pt x="1052891" y="868615"/>
                  <a:pt x="967050" y="701546"/>
                  <a:pt x="1034449" y="836341"/>
                </a:cubicBezTo>
                <a:cubicBezTo>
                  <a:pt x="1038166" y="854926"/>
                  <a:pt x="1041003" y="873709"/>
                  <a:pt x="1045600" y="892097"/>
                </a:cubicBezTo>
                <a:cubicBezTo>
                  <a:pt x="1064596" y="968083"/>
                  <a:pt x="1051460" y="874438"/>
                  <a:pt x="1067902" y="981307"/>
                </a:cubicBezTo>
                <a:cubicBezTo>
                  <a:pt x="1085915" y="1098391"/>
                  <a:pt x="1067458" y="1035728"/>
                  <a:pt x="1090205" y="1103971"/>
                </a:cubicBezTo>
                <a:cubicBezTo>
                  <a:pt x="1092138" y="1117502"/>
                  <a:pt x="1097911" y="1191156"/>
                  <a:pt x="1112507" y="1215483"/>
                </a:cubicBezTo>
                <a:cubicBezTo>
                  <a:pt x="1117916" y="1224498"/>
                  <a:pt x="1127376" y="1230351"/>
                  <a:pt x="1134810" y="1237785"/>
                </a:cubicBezTo>
                <a:cubicBezTo>
                  <a:pt x="1138527" y="1248936"/>
                  <a:pt x="1145961" y="1259484"/>
                  <a:pt x="1145961" y="1271239"/>
                </a:cubicBezTo>
                <a:cubicBezTo>
                  <a:pt x="1145961" y="1342995"/>
                  <a:pt x="1142737" y="1337407"/>
                  <a:pt x="1112507" y="1382751"/>
                </a:cubicBezTo>
                <a:cubicBezTo>
                  <a:pt x="1108790" y="1401336"/>
                  <a:pt x="1106802" y="1420353"/>
                  <a:pt x="1101356" y="1438507"/>
                </a:cubicBezTo>
                <a:cubicBezTo>
                  <a:pt x="1080555" y="1507844"/>
                  <a:pt x="1085820" y="1476847"/>
                  <a:pt x="1056751" y="1527717"/>
                </a:cubicBezTo>
                <a:cubicBezTo>
                  <a:pt x="1000164" y="1626745"/>
                  <a:pt x="1066480" y="1524278"/>
                  <a:pt x="1012146" y="1605775"/>
                </a:cubicBezTo>
                <a:cubicBezTo>
                  <a:pt x="982650" y="1723761"/>
                  <a:pt x="1022696" y="1584828"/>
                  <a:pt x="978693" y="1683834"/>
                </a:cubicBezTo>
                <a:cubicBezTo>
                  <a:pt x="969145" y="1705317"/>
                  <a:pt x="973013" y="1734117"/>
                  <a:pt x="956390" y="1750741"/>
                </a:cubicBezTo>
                <a:cubicBezTo>
                  <a:pt x="922334" y="1784799"/>
                  <a:pt x="938790" y="1763640"/>
                  <a:pt x="911785" y="1817649"/>
                </a:cubicBezTo>
                <a:cubicBezTo>
                  <a:pt x="908068" y="1847385"/>
                  <a:pt x="906913" y="1877555"/>
                  <a:pt x="900634" y="1906858"/>
                </a:cubicBezTo>
                <a:cubicBezTo>
                  <a:pt x="895708" y="1929845"/>
                  <a:pt x="884034" y="1950959"/>
                  <a:pt x="878332" y="1973766"/>
                </a:cubicBezTo>
                <a:cubicBezTo>
                  <a:pt x="872848" y="1995701"/>
                  <a:pt x="870897" y="2018371"/>
                  <a:pt x="867180" y="2040673"/>
                </a:cubicBezTo>
                <a:cubicBezTo>
                  <a:pt x="873852" y="2187442"/>
                  <a:pt x="849248" y="2238984"/>
                  <a:pt x="900634" y="2341756"/>
                </a:cubicBezTo>
                <a:cubicBezTo>
                  <a:pt x="906628" y="2353743"/>
                  <a:pt x="915503" y="2364059"/>
                  <a:pt x="922937" y="2375210"/>
                </a:cubicBezTo>
                <a:cubicBezTo>
                  <a:pt x="926654" y="2390078"/>
                  <a:pt x="929684" y="2405135"/>
                  <a:pt x="934088" y="2419814"/>
                </a:cubicBezTo>
                <a:cubicBezTo>
                  <a:pt x="940843" y="2442332"/>
                  <a:pt x="952525" y="2463533"/>
                  <a:pt x="956390" y="2486722"/>
                </a:cubicBezTo>
                <a:cubicBezTo>
                  <a:pt x="970274" y="2570026"/>
                  <a:pt x="957429" y="2533406"/>
                  <a:pt x="989844" y="2598234"/>
                </a:cubicBezTo>
                <a:cubicBezTo>
                  <a:pt x="993561" y="2616819"/>
                  <a:pt x="996398" y="2635602"/>
                  <a:pt x="1000995" y="2653990"/>
                </a:cubicBezTo>
                <a:cubicBezTo>
                  <a:pt x="1006823" y="2677303"/>
                  <a:pt x="1027624" y="2726138"/>
                  <a:pt x="1034449" y="2743200"/>
                </a:cubicBezTo>
                <a:cubicBezTo>
                  <a:pt x="1038166" y="2765502"/>
                  <a:pt x="1040116" y="2788172"/>
                  <a:pt x="1045600" y="2810107"/>
                </a:cubicBezTo>
                <a:cubicBezTo>
                  <a:pt x="1065906" y="2891333"/>
                  <a:pt x="1062517" y="2857013"/>
                  <a:pt x="1090205" y="2921619"/>
                </a:cubicBezTo>
                <a:cubicBezTo>
                  <a:pt x="1094835" y="2932423"/>
                  <a:pt x="1098127" y="2943771"/>
                  <a:pt x="1101356" y="2955073"/>
                </a:cubicBezTo>
                <a:cubicBezTo>
                  <a:pt x="1105566" y="2969809"/>
                  <a:pt x="1106470" y="2985591"/>
                  <a:pt x="1112507" y="2999678"/>
                </a:cubicBezTo>
                <a:cubicBezTo>
                  <a:pt x="1117786" y="3011997"/>
                  <a:pt x="1127376" y="3021981"/>
                  <a:pt x="1134810" y="3033132"/>
                </a:cubicBezTo>
                <a:cubicBezTo>
                  <a:pt x="1138527" y="3059151"/>
                  <a:pt x="1140806" y="3085417"/>
                  <a:pt x="1145961" y="3111190"/>
                </a:cubicBezTo>
                <a:cubicBezTo>
                  <a:pt x="1148266" y="3122716"/>
                  <a:pt x="1154261" y="3133240"/>
                  <a:pt x="1157112" y="3144644"/>
                </a:cubicBezTo>
                <a:cubicBezTo>
                  <a:pt x="1161709" y="3163032"/>
                  <a:pt x="1164546" y="3181815"/>
                  <a:pt x="1168263" y="3200400"/>
                </a:cubicBezTo>
                <a:cubicBezTo>
                  <a:pt x="1164546" y="3222702"/>
                  <a:pt x="1165051" y="3246137"/>
                  <a:pt x="1157112" y="3267307"/>
                </a:cubicBezTo>
                <a:cubicBezTo>
                  <a:pt x="1147642" y="3292560"/>
                  <a:pt x="1121144" y="3292281"/>
                  <a:pt x="1101356" y="3300761"/>
                </a:cubicBezTo>
                <a:cubicBezTo>
                  <a:pt x="1086077" y="3307309"/>
                  <a:pt x="1071619" y="3315629"/>
                  <a:pt x="1056751" y="3323063"/>
                </a:cubicBezTo>
                <a:cubicBezTo>
                  <a:pt x="1019580" y="3315629"/>
                  <a:pt x="976779" y="3321788"/>
                  <a:pt x="945239" y="3300761"/>
                </a:cubicBezTo>
                <a:cubicBezTo>
                  <a:pt x="902005" y="3271938"/>
                  <a:pt x="924500" y="3282696"/>
                  <a:pt x="878332" y="3267307"/>
                </a:cubicBezTo>
                <a:lnTo>
                  <a:pt x="833727" y="3222702"/>
                </a:lnTo>
                <a:lnTo>
                  <a:pt x="800273" y="3189249"/>
                </a:lnTo>
                <a:cubicBezTo>
                  <a:pt x="796556" y="3133493"/>
                  <a:pt x="795293" y="3077518"/>
                  <a:pt x="789122" y="3021980"/>
                </a:cubicBezTo>
                <a:cubicBezTo>
                  <a:pt x="779510" y="2935469"/>
                  <a:pt x="756803" y="2851509"/>
                  <a:pt x="744517" y="2765502"/>
                </a:cubicBezTo>
                <a:cubicBezTo>
                  <a:pt x="731638" y="2675348"/>
                  <a:pt x="733927" y="2669624"/>
                  <a:pt x="722215" y="2575932"/>
                </a:cubicBezTo>
                <a:cubicBezTo>
                  <a:pt x="718955" y="2549851"/>
                  <a:pt x="714537" y="2523926"/>
                  <a:pt x="711063" y="2497873"/>
                </a:cubicBezTo>
                <a:cubicBezTo>
                  <a:pt x="701040" y="2422705"/>
                  <a:pt x="694103" y="2363458"/>
                  <a:pt x="688761" y="2286000"/>
                </a:cubicBezTo>
                <a:cubicBezTo>
                  <a:pt x="684151" y="2219148"/>
                  <a:pt x="682954" y="2152075"/>
                  <a:pt x="677610" y="2085278"/>
                </a:cubicBezTo>
                <a:cubicBezTo>
                  <a:pt x="675653" y="2060818"/>
                  <a:pt x="669914" y="2002981"/>
                  <a:pt x="655307" y="1973766"/>
                </a:cubicBezTo>
                <a:cubicBezTo>
                  <a:pt x="649313" y="1961779"/>
                  <a:pt x="640439" y="1951463"/>
                  <a:pt x="633005" y="1940312"/>
                </a:cubicBezTo>
                <a:cubicBezTo>
                  <a:pt x="618137" y="1947746"/>
                  <a:pt x="598374" y="1949315"/>
                  <a:pt x="588400" y="1962614"/>
                </a:cubicBezTo>
                <a:cubicBezTo>
                  <a:pt x="574294" y="1981421"/>
                  <a:pt x="572555" y="2006917"/>
                  <a:pt x="566097" y="2029522"/>
                </a:cubicBezTo>
                <a:cubicBezTo>
                  <a:pt x="548165" y="2092283"/>
                  <a:pt x="544261" y="2116400"/>
                  <a:pt x="532644" y="2174488"/>
                </a:cubicBezTo>
                <a:cubicBezTo>
                  <a:pt x="536361" y="2308303"/>
                  <a:pt x="537428" y="2442217"/>
                  <a:pt x="543795" y="2575932"/>
                </a:cubicBezTo>
                <a:cubicBezTo>
                  <a:pt x="544870" y="2598516"/>
                  <a:pt x="552304" y="2620384"/>
                  <a:pt x="554946" y="2642839"/>
                </a:cubicBezTo>
                <a:cubicBezTo>
                  <a:pt x="577002" y="2830322"/>
                  <a:pt x="553802" y="2704033"/>
                  <a:pt x="577249" y="2821258"/>
                </a:cubicBezTo>
                <a:cubicBezTo>
                  <a:pt x="573532" y="2917902"/>
                  <a:pt x="579775" y="3015447"/>
                  <a:pt x="566097" y="3111190"/>
                </a:cubicBezTo>
                <a:cubicBezTo>
                  <a:pt x="564202" y="3124457"/>
                  <a:pt x="542121" y="3124016"/>
                  <a:pt x="532644" y="3133493"/>
                </a:cubicBezTo>
                <a:cubicBezTo>
                  <a:pt x="523167" y="3142970"/>
                  <a:pt x="518713" y="3156481"/>
                  <a:pt x="510341" y="3166946"/>
                </a:cubicBezTo>
                <a:cubicBezTo>
                  <a:pt x="482729" y="3201461"/>
                  <a:pt x="491476" y="3179931"/>
                  <a:pt x="454585" y="3211551"/>
                </a:cubicBezTo>
                <a:cubicBezTo>
                  <a:pt x="387236" y="3269278"/>
                  <a:pt x="437996" y="3246817"/>
                  <a:pt x="376527" y="3267307"/>
                </a:cubicBezTo>
                <a:cubicBezTo>
                  <a:pt x="294882" y="3321736"/>
                  <a:pt x="327539" y="3324511"/>
                  <a:pt x="231561" y="3289610"/>
                </a:cubicBezTo>
                <a:cubicBezTo>
                  <a:pt x="215938" y="3283929"/>
                  <a:pt x="201210" y="3275860"/>
                  <a:pt x="186956" y="3267307"/>
                </a:cubicBezTo>
                <a:cubicBezTo>
                  <a:pt x="163972" y="3253516"/>
                  <a:pt x="120049" y="3222702"/>
                  <a:pt x="120049" y="3222702"/>
                </a:cubicBezTo>
                <a:cubicBezTo>
                  <a:pt x="116332" y="3207834"/>
                  <a:pt x="108897" y="3193423"/>
                  <a:pt x="108897" y="3178097"/>
                </a:cubicBezTo>
                <a:cubicBezTo>
                  <a:pt x="108897" y="3110495"/>
                  <a:pt x="120937" y="3101389"/>
                  <a:pt x="142351" y="3044283"/>
                </a:cubicBezTo>
                <a:cubicBezTo>
                  <a:pt x="146478" y="3033277"/>
                  <a:pt x="146285" y="3020107"/>
                  <a:pt x="153502" y="3010829"/>
                </a:cubicBezTo>
                <a:cubicBezTo>
                  <a:pt x="172866" y="2985932"/>
                  <a:pt x="202915" y="2970166"/>
                  <a:pt x="220410" y="2943922"/>
                </a:cubicBezTo>
                <a:cubicBezTo>
                  <a:pt x="236972" y="2919078"/>
                  <a:pt x="242312" y="2906328"/>
                  <a:pt x="265015" y="2888166"/>
                </a:cubicBezTo>
                <a:cubicBezTo>
                  <a:pt x="302909" y="2857851"/>
                  <a:pt x="299206" y="2874474"/>
                  <a:pt x="331922" y="2832410"/>
                </a:cubicBezTo>
                <a:cubicBezTo>
                  <a:pt x="348378" y="2811252"/>
                  <a:pt x="376527" y="2765502"/>
                  <a:pt x="376527" y="2765502"/>
                </a:cubicBezTo>
                <a:cubicBezTo>
                  <a:pt x="372810" y="2676292"/>
                  <a:pt x="371519" y="2586948"/>
                  <a:pt x="365376" y="2497873"/>
                </a:cubicBezTo>
                <a:cubicBezTo>
                  <a:pt x="364072" y="2478964"/>
                  <a:pt x="358336" y="2460619"/>
                  <a:pt x="354224" y="2442117"/>
                </a:cubicBezTo>
                <a:cubicBezTo>
                  <a:pt x="344485" y="2398294"/>
                  <a:pt x="338647" y="2388834"/>
                  <a:pt x="331922" y="2341756"/>
                </a:cubicBezTo>
                <a:cubicBezTo>
                  <a:pt x="327162" y="2308435"/>
                  <a:pt x="324946" y="2274795"/>
                  <a:pt x="320771" y="2241395"/>
                </a:cubicBezTo>
                <a:cubicBezTo>
                  <a:pt x="317511" y="2215314"/>
                  <a:pt x="313336" y="2189356"/>
                  <a:pt x="309619" y="2163336"/>
                </a:cubicBezTo>
                <a:cubicBezTo>
                  <a:pt x="305902" y="2051824"/>
                  <a:pt x="318681" y="1938528"/>
                  <a:pt x="298468" y="1828800"/>
                </a:cubicBezTo>
                <a:cubicBezTo>
                  <a:pt x="292956" y="1798880"/>
                  <a:pt x="238696" y="1746724"/>
                  <a:pt x="209258" y="1717288"/>
                </a:cubicBezTo>
                <a:cubicBezTo>
                  <a:pt x="181230" y="1633202"/>
                  <a:pt x="222298" y="1733586"/>
                  <a:pt x="164654" y="1661532"/>
                </a:cubicBezTo>
                <a:cubicBezTo>
                  <a:pt x="157311" y="1652353"/>
                  <a:pt x="158759" y="1638592"/>
                  <a:pt x="153502" y="1628078"/>
                </a:cubicBezTo>
                <a:cubicBezTo>
                  <a:pt x="147508" y="1616091"/>
                  <a:pt x="127483" y="1598341"/>
                  <a:pt x="120049" y="1583473"/>
                </a:cubicBezTo>
                <a:close/>
              </a:path>
            </a:pathLst>
          </a:cu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 name="Picture 33" descr="Premium Photo | Full Body Teenage Boy Cartoon Vector">
            <a:extLst>
              <a:ext uri="{FF2B5EF4-FFF2-40B4-BE49-F238E27FC236}">
                <a16:creationId xmlns:a16="http://schemas.microsoft.com/office/drawing/2014/main" id="{82E8D368-0A3A-0B16-2A6D-F94AF1C957E2}"/>
              </a:ext>
            </a:extLst>
          </p:cNvPr>
          <p:cNvPicPr>
            <a:picLocks noChangeAspect="1"/>
          </p:cNvPicPr>
          <p:nvPr/>
        </p:nvPicPr>
        <p:blipFill>
          <a:blip r:embed="rId4">
            <a:clrChange>
              <a:clrFrom>
                <a:srgbClr val="FDFFFC"/>
              </a:clrFrom>
              <a:clrTo>
                <a:srgbClr val="FDFFFC">
                  <a:alpha val="0"/>
                </a:srgbClr>
              </a:clrTo>
            </a:clrChange>
          </a:blip>
          <a:srcRect l="30813" r="27201"/>
          <a:stretch>
            <a:fillRect/>
          </a:stretch>
        </p:blipFill>
        <p:spPr>
          <a:xfrm>
            <a:off x="9274859" y="169202"/>
            <a:ext cx="1427186" cy="3399188"/>
          </a:xfrm>
          <a:prstGeom prst="rect">
            <a:avLst/>
          </a:prstGeom>
        </p:spPr>
      </p:pic>
      <p:grpSp>
        <p:nvGrpSpPr>
          <p:cNvPr id="49" name="Group 48">
            <a:extLst>
              <a:ext uri="{FF2B5EF4-FFF2-40B4-BE49-F238E27FC236}">
                <a16:creationId xmlns:a16="http://schemas.microsoft.com/office/drawing/2014/main" id="{2A4DA07F-0ABE-C2CD-5005-EBFED7A2C514}"/>
              </a:ext>
            </a:extLst>
          </p:cNvPr>
          <p:cNvGrpSpPr/>
          <p:nvPr/>
        </p:nvGrpSpPr>
        <p:grpSpPr>
          <a:xfrm>
            <a:off x="8475552" y="279358"/>
            <a:ext cx="2838734" cy="6350834"/>
            <a:chOff x="5402979" y="320751"/>
            <a:chExt cx="2838734" cy="6350834"/>
          </a:xfrm>
        </p:grpSpPr>
        <p:sp>
          <p:nvSpPr>
            <p:cNvPr id="37" name="Rectangle 36">
              <a:extLst>
                <a:ext uri="{FF2B5EF4-FFF2-40B4-BE49-F238E27FC236}">
                  <a16:creationId xmlns:a16="http://schemas.microsoft.com/office/drawing/2014/main" id="{F172657C-C176-1B2D-C474-DBCA8BE78F93}"/>
                </a:ext>
              </a:extLst>
            </p:cNvPr>
            <p:cNvSpPr/>
            <p:nvPr/>
          </p:nvSpPr>
          <p:spPr>
            <a:xfrm>
              <a:off x="5402979" y="320751"/>
              <a:ext cx="2838734" cy="6350834"/>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grpSp>
          <p:nvGrpSpPr>
            <p:cNvPr id="48" name="Group 47">
              <a:extLst>
                <a:ext uri="{FF2B5EF4-FFF2-40B4-BE49-F238E27FC236}">
                  <a16:creationId xmlns:a16="http://schemas.microsoft.com/office/drawing/2014/main" id="{70D95640-0FCD-0A1A-CCBD-4145A3D41CFD}"/>
                </a:ext>
              </a:extLst>
            </p:cNvPr>
            <p:cNvGrpSpPr/>
            <p:nvPr/>
          </p:nvGrpSpPr>
          <p:grpSpPr>
            <a:xfrm>
              <a:off x="6090088" y="464234"/>
              <a:ext cx="1233534" cy="6194950"/>
              <a:chOff x="9347898" y="392973"/>
              <a:chExt cx="1233534" cy="6194950"/>
            </a:xfrm>
          </p:grpSpPr>
          <p:pic>
            <p:nvPicPr>
              <p:cNvPr id="39" name="Picture 38">
                <a:extLst>
                  <a:ext uri="{FF2B5EF4-FFF2-40B4-BE49-F238E27FC236}">
                    <a16:creationId xmlns:a16="http://schemas.microsoft.com/office/drawing/2014/main" id="{B10EEA88-B54C-AD95-2555-ACEDD13A996E}"/>
                  </a:ext>
                </a:extLst>
              </p:cNvPr>
              <p:cNvPicPr>
                <a:picLocks noChangeAspect="1"/>
              </p:cNvPicPr>
              <p:nvPr/>
            </p:nvPicPr>
            <p:blipFill>
              <a:blip r:embed="rId5">
                <a:extLst>
                  <a:ext uri="{28A0092B-C50C-407E-A947-70E740481C1C}">
                    <a14:useLocalDpi xmlns:a14="http://schemas.microsoft.com/office/drawing/2010/main" val="0"/>
                  </a:ext>
                </a:extLst>
              </a:blip>
              <a:srcRect b="51502"/>
              <a:stretch>
                <a:fillRect/>
              </a:stretch>
            </p:blipFill>
            <p:spPr>
              <a:xfrm>
                <a:off x="9347898" y="392973"/>
                <a:ext cx="1185961" cy="1620695"/>
              </a:xfrm>
              <a:prstGeom prst="rect">
                <a:avLst/>
              </a:prstGeom>
            </p:spPr>
          </p:pic>
          <p:pic>
            <p:nvPicPr>
              <p:cNvPr id="41" name="Picture 40">
                <a:extLst>
                  <a:ext uri="{FF2B5EF4-FFF2-40B4-BE49-F238E27FC236}">
                    <a16:creationId xmlns:a16="http://schemas.microsoft.com/office/drawing/2014/main" id="{F0595177-B3A9-0430-7BA2-3E957DE5A992}"/>
                  </a:ext>
                </a:extLst>
              </p:cNvPr>
              <p:cNvPicPr>
                <a:picLocks noChangeAspect="1"/>
              </p:cNvPicPr>
              <p:nvPr/>
            </p:nvPicPr>
            <p:blipFill>
              <a:blip r:embed="rId5">
                <a:extLst>
                  <a:ext uri="{28A0092B-C50C-407E-A947-70E740481C1C}">
                    <a14:useLocalDpi xmlns:a14="http://schemas.microsoft.com/office/drawing/2010/main" val="0"/>
                  </a:ext>
                </a:extLst>
              </a:blip>
              <a:srcRect l="6326" t="52278" r="-6326" b="-776"/>
              <a:stretch>
                <a:fillRect/>
              </a:stretch>
            </p:blipFill>
            <p:spPr>
              <a:xfrm>
                <a:off x="9395471" y="4967228"/>
                <a:ext cx="1185961" cy="1620695"/>
              </a:xfrm>
              <a:prstGeom prst="rect">
                <a:avLst/>
              </a:prstGeom>
            </p:spPr>
          </p:pic>
          <p:sp>
            <p:nvSpPr>
              <p:cNvPr id="46" name="Freeform: Shape 45">
                <a:extLst>
                  <a:ext uri="{FF2B5EF4-FFF2-40B4-BE49-F238E27FC236}">
                    <a16:creationId xmlns:a16="http://schemas.microsoft.com/office/drawing/2014/main" id="{50827AC9-A7CB-247D-65AA-2A617A99C19B}"/>
                  </a:ext>
                </a:extLst>
              </p:cNvPr>
              <p:cNvSpPr/>
              <p:nvPr/>
            </p:nvSpPr>
            <p:spPr>
              <a:xfrm>
                <a:off x="9433932" y="2018371"/>
                <a:ext cx="156664" cy="2988527"/>
              </a:xfrm>
              <a:custGeom>
                <a:avLst/>
                <a:gdLst>
                  <a:gd name="csX0" fmla="*/ 55756 w 156664"/>
                  <a:gd name="csY0" fmla="*/ 0 h 2988527"/>
                  <a:gd name="csX1" fmla="*/ 66907 w 156664"/>
                  <a:gd name="csY1" fmla="*/ 211873 h 2988527"/>
                  <a:gd name="csX2" fmla="*/ 78058 w 156664"/>
                  <a:gd name="csY2" fmla="*/ 245327 h 2988527"/>
                  <a:gd name="csX3" fmla="*/ 89209 w 156664"/>
                  <a:gd name="csY3" fmla="*/ 334536 h 2988527"/>
                  <a:gd name="csX4" fmla="*/ 111512 w 156664"/>
                  <a:gd name="csY4" fmla="*/ 423746 h 2988527"/>
                  <a:gd name="csX5" fmla="*/ 133814 w 156664"/>
                  <a:gd name="csY5" fmla="*/ 646770 h 2988527"/>
                  <a:gd name="csX6" fmla="*/ 111512 w 156664"/>
                  <a:gd name="csY6" fmla="*/ 802888 h 2988527"/>
                  <a:gd name="csX7" fmla="*/ 78058 w 156664"/>
                  <a:gd name="csY7" fmla="*/ 914400 h 2988527"/>
                  <a:gd name="csX8" fmla="*/ 66907 w 156664"/>
                  <a:gd name="csY8" fmla="*/ 970156 h 2988527"/>
                  <a:gd name="csX9" fmla="*/ 44605 w 156664"/>
                  <a:gd name="csY9" fmla="*/ 1059366 h 2988527"/>
                  <a:gd name="csX10" fmla="*/ 66907 w 156664"/>
                  <a:gd name="csY10" fmla="*/ 1616927 h 2988527"/>
                  <a:gd name="csX11" fmla="*/ 55756 w 156664"/>
                  <a:gd name="csY11" fmla="*/ 2096429 h 2988527"/>
                  <a:gd name="csX12" fmla="*/ 44605 w 156664"/>
                  <a:gd name="csY12" fmla="*/ 2129883 h 2988527"/>
                  <a:gd name="csX13" fmla="*/ 33453 w 156664"/>
                  <a:gd name="csY13" fmla="*/ 2185639 h 2988527"/>
                  <a:gd name="csX14" fmla="*/ 0 w 156664"/>
                  <a:gd name="csY14" fmla="*/ 2297151 h 2988527"/>
                  <a:gd name="csX15" fmla="*/ 22302 w 156664"/>
                  <a:gd name="csY15" fmla="*/ 2497873 h 2988527"/>
                  <a:gd name="csX16" fmla="*/ 33453 w 156664"/>
                  <a:gd name="csY16" fmla="*/ 2553629 h 2988527"/>
                  <a:gd name="csX17" fmla="*/ 44605 w 156664"/>
                  <a:gd name="csY17" fmla="*/ 2676292 h 2988527"/>
                  <a:gd name="csX18" fmla="*/ 55756 w 156664"/>
                  <a:gd name="csY18" fmla="*/ 2720897 h 2988527"/>
                  <a:gd name="csX19" fmla="*/ 89209 w 156664"/>
                  <a:gd name="csY19" fmla="*/ 2798956 h 2988527"/>
                  <a:gd name="csX20" fmla="*/ 111512 w 156664"/>
                  <a:gd name="csY20" fmla="*/ 2832409 h 2988527"/>
                  <a:gd name="csX21" fmla="*/ 133814 w 156664"/>
                  <a:gd name="csY21" fmla="*/ 2854712 h 2988527"/>
                  <a:gd name="csX22" fmla="*/ 156117 w 156664"/>
                  <a:gd name="csY22" fmla="*/ 2955073 h 2988527"/>
                  <a:gd name="csX23" fmla="*/ 156117 w 156664"/>
                  <a:gd name="csY23" fmla="*/ 2988527 h 29885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156664" h="2988527">
                    <a:moveTo>
                      <a:pt x="55756" y="0"/>
                    </a:moveTo>
                    <a:cubicBezTo>
                      <a:pt x="59473" y="70624"/>
                      <a:pt x="60504" y="141441"/>
                      <a:pt x="66907" y="211873"/>
                    </a:cubicBezTo>
                    <a:cubicBezTo>
                      <a:pt x="67971" y="223579"/>
                      <a:pt x="75955" y="233762"/>
                      <a:pt x="78058" y="245327"/>
                    </a:cubicBezTo>
                    <a:cubicBezTo>
                      <a:pt x="83419" y="274811"/>
                      <a:pt x="84652" y="304917"/>
                      <a:pt x="89209" y="334536"/>
                    </a:cubicBezTo>
                    <a:cubicBezTo>
                      <a:pt x="96898" y="384512"/>
                      <a:pt x="97945" y="383044"/>
                      <a:pt x="111512" y="423746"/>
                    </a:cubicBezTo>
                    <a:cubicBezTo>
                      <a:pt x="122376" y="499795"/>
                      <a:pt x="133814" y="567769"/>
                      <a:pt x="133814" y="646770"/>
                    </a:cubicBezTo>
                    <a:cubicBezTo>
                      <a:pt x="133814" y="718027"/>
                      <a:pt x="121806" y="741121"/>
                      <a:pt x="111512" y="802888"/>
                    </a:cubicBezTo>
                    <a:cubicBezTo>
                      <a:pt x="95567" y="898562"/>
                      <a:pt x="116419" y="856860"/>
                      <a:pt x="78058" y="914400"/>
                    </a:cubicBezTo>
                    <a:cubicBezTo>
                      <a:pt x="74341" y="932985"/>
                      <a:pt x="71169" y="951688"/>
                      <a:pt x="66907" y="970156"/>
                    </a:cubicBezTo>
                    <a:cubicBezTo>
                      <a:pt x="60015" y="1000023"/>
                      <a:pt x="44605" y="1059366"/>
                      <a:pt x="44605" y="1059366"/>
                    </a:cubicBezTo>
                    <a:cubicBezTo>
                      <a:pt x="57562" y="1266675"/>
                      <a:pt x="66907" y="1384670"/>
                      <a:pt x="66907" y="1616927"/>
                    </a:cubicBezTo>
                    <a:cubicBezTo>
                      <a:pt x="66907" y="1776804"/>
                      <a:pt x="62700" y="1936703"/>
                      <a:pt x="55756" y="2096429"/>
                    </a:cubicBezTo>
                    <a:cubicBezTo>
                      <a:pt x="55245" y="2108172"/>
                      <a:pt x="47456" y="2118479"/>
                      <a:pt x="44605" y="2129883"/>
                    </a:cubicBezTo>
                    <a:cubicBezTo>
                      <a:pt x="40008" y="2148271"/>
                      <a:pt x="38899" y="2167485"/>
                      <a:pt x="33453" y="2185639"/>
                    </a:cubicBezTo>
                    <a:cubicBezTo>
                      <a:pt x="-10556" y="2332333"/>
                      <a:pt x="28965" y="2152323"/>
                      <a:pt x="0" y="2297151"/>
                    </a:cubicBezTo>
                    <a:cubicBezTo>
                      <a:pt x="7434" y="2364058"/>
                      <a:pt x="13595" y="2431119"/>
                      <a:pt x="22302" y="2497873"/>
                    </a:cubicBezTo>
                    <a:cubicBezTo>
                      <a:pt x="24753" y="2516667"/>
                      <a:pt x="31102" y="2534822"/>
                      <a:pt x="33453" y="2553629"/>
                    </a:cubicBezTo>
                    <a:cubicBezTo>
                      <a:pt x="38546" y="2594368"/>
                      <a:pt x="39179" y="2635596"/>
                      <a:pt x="44605" y="2676292"/>
                    </a:cubicBezTo>
                    <a:cubicBezTo>
                      <a:pt x="46631" y="2691483"/>
                      <a:pt x="51546" y="2706161"/>
                      <a:pt x="55756" y="2720897"/>
                    </a:cubicBezTo>
                    <a:cubicBezTo>
                      <a:pt x="64692" y="2752172"/>
                      <a:pt x="72217" y="2769221"/>
                      <a:pt x="89209" y="2798956"/>
                    </a:cubicBezTo>
                    <a:cubicBezTo>
                      <a:pt x="95858" y="2810592"/>
                      <a:pt x="103140" y="2821944"/>
                      <a:pt x="111512" y="2832409"/>
                    </a:cubicBezTo>
                    <a:cubicBezTo>
                      <a:pt x="118080" y="2840619"/>
                      <a:pt x="126380" y="2847278"/>
                      <a:pt x="133814" y="2854712"/>
                    </a:cubicBezTo>
                    <a:cubicBezTo>
                      <a:pt x="148715" y="2899414"/>
                      <a:pt x="149575" y="2896195"/>
                      <a:pt x="156117" y="2955073"/>
                    </a:cubicBezTo>
                    <a:cubicBezTo>
                      <a:pt x="157348" y="2966156"/>
                      <a:pt x="156117" y="2977376"/>
                      <a:pt x="156117" y="2988527"/>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reeform: Shape 46">
                <a:extLst>
                  <a:ext uri="{FF2B5EF4-FFF2-40B4-BE49-F238E27FC236}">
                    <a16:creationId xmlns:a16="http://schemas.microsoft.com/office/drawing/2014/main" id="{8CDDE628-6095-2864-5D15-1BCDECB5AC31}"/>
                  </a:ext>
                </a:extLst>
              </p:cNvPr>
              <p:cNvSpPr/>
              <p:nvPr/>
            </p:nvSpPr>
            <p:spPr>
              <a:xfrm>
                <a:off x="10214427" y="2007220"/>
                <a:ext cx="278871" cy="3066585"/>
              </a:xfrm>
              <a:custGeom>
                <a:avLst/>
                <a:gdLst>
                  <a:gd name="csX0" fmla="*/ 178510 w 278871"/>
                  <a:gd name="csY0" fmla="*/ 0 h 3066585"/>
                  <a:gd name="csX1" fmla="*/ 189661 w 278871"/>
                  <a:gd name="csY1" fmla="*/ 189570 h 3066585"/>
                  <a:gd name="csX2" fmla="*/ 200812 w 278871"/>
                  <a:gd name="csY2" fmla="*/ 234175 h 3066585"/>
                  <a:gd name="csX3" fmla="*/ 234266 w 278871"/>
                  <a:gd name="csY3" fmla="*/ 289931 h 3066585"/>
                  <a:gd name="csX4" fmla="*/ 256568 w 278871"/>
                  <a:gd name="csY4" fmla="*/ 434897 h 3066585"/>
                  <a:gd name="csX5" fmla="*/ 278871 w 278871"/>
                  <a:gd name="csY5" fmla="*/ 568712 h 3066585"/>
                  <a:gd name="csX6" fmla="*/ 267719 w 278871"/>
                  <a:gd name="csY6" fmla="*/ 992458 h 3066585"/>
                  <a:gd name="csX7" fmla="*/ 256568 w 278871"/>
                  <a:gd name="csY7" fmla="*/ 1048214 h 3066585"/>
                  <a:gd name="csX8" fmla="*/ 245417 w 278871"/>
                  <a:gd name="csY8" fmla="*/ 1260087 h 3066585"/>
                  <a:gd name="csX9" fmla="*/ 211963 w 278871"/>
                  <a:gd name="csY9" fmla="*/ 1460809 h 3066585"/>
                  <a:gd name="csX10" fmla="*/ 234266 w 278871"/>
                  <a:gd name="csY10" fmla="*/ 1639229 h 3066585"/>
                  <a:gd name="csX11" fmla="*/ 245417 w 278871"/>
                  <a:gd name="csY11" fmla="*/ 1694985 h 3066585"/>
                  <a:gd name="csX12" fmla="*/ 256568 w 278871"/>
                  <a:gd name="csY12" fmla="*/ 2185639 h 3066585"/>
                  <a:gd name="csX13" fmla="*/ 267719 w 278871"/>
                  <a:gd name="csY13" fmla="*/ 2297151 h 3066585"/>
                  <a:gd name="csX14" fmla="*/ 278871 w 278871"/>
                  <a:gd name="csY14" fmla="*/ 2497873 h 3066585"/>
                  <a:gd name="csX15" fmla="*/ 267719 w 278871"/>
                  <a:gd name="csY15" fmla="*/ 2754351 h 3066585"/>
                  <a:gd name="csX16" fmla="*/ 256568 w 278871"/>
                  <a:gd name="csY16" fmla="*/ 2798956 h 3066585"/>
                  <a:gd name="csX17" fmla="*/ 211963 w 278871"/>
                  <a:gd name="csY17" fmla="*/ 2888165 h 3066585"/>
                  <a:gd name="csX18" fmla="*/ 156207 w 278871"/>
                  <a:gd name="csY18" fmla="*/ 2999678 h 3066585"/>
                  <a:gd name="csX19" fmla="*/ 122753 w 278871"/>
                  <a:gd name="csY19" fmla="*/ 3010829 h 3066585"/>
                  <a:gd name="csX20" fmla="*/ 33544 w 278871"/>
                  <a:gd name="csY20" fmla="*/ 3044282 h 3066585"/>
                  <a:gd name="csX21" fmla="*/ 90 w 278871"/>
                  <a:gd name="csY21" fmla="*/ 3066585 h 306658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278871" h="3066585">
                    <a:moveTo>
                      <a:pt x="178510" y="0"/>
                    </a:moveTo>
                    <a:cubicBezTo>
                      <a:pt x="182227" y="63190"/>
                      <a:pt x="183660" y="126556"/>
                      <a:pt x="189661" y="189570"/>
                    </a:cubicBezTo>
                    <a:cubicBezTo>
                      <a:pt x="191114" y="204827"/>
                      <a:pt x="194588" y="220170"/>
                      <a:pt x="200812" y="234175"/>
                    </a:cubicBezTo>
                    <a:cubicBezTo>
                      <a:pt x="209615" y="253981"/>
                      <a:pt x="223115" y="271346"/>
                      <a:pt x="234266" y="289931"/>
                    </a:cubicBezTo>
                    <a:cubicBezTo>
                      <a:pt x="258127" y="409240"/>
                      <a:pt x="232262" y="272858"/>
                      <a:pt x="256568" y="434897"/>
                    </a:cubicBezTo>
                    <a:cubicBezTo>
                      <a:pt x="263276" y="479617"/>
                      <a:pt x="271437" y="524107"/>
                      <a:pt x="278871" y="568712"/>
                    </a:cubicBezTo>
                    <a:cubicBezTo>
                      <a:pt x="275154" y="709961"/>
                      <a:pt x="274284" y="851313"/>
                      <a:pt x="267719" y="992458"/>
                    </a:cubicBezTo>
                    <a:cubicBezTo>
                      <a:pt x="266838" y="1011391"/>
                      <a:pt x="258142" y="1029326"/>
                      <a:pt x="256568" y="1048214"/>
                    </a:cubicBezTo>
                    <a:cubicBezTo>
                      <a:pt x="250695" y="1118692"/>
                      <a:pt x="250641" y="1189558"/>
                      <a:pt x="245417" y="1260087"/>
                    </a:cubicBezTo>
                    <a:cubicBezTo>
                      <a:pt x="239822" y="1335626"/>
                      <a:pt x="227169" y="1384782"/>
                      <a:pt x="211963" y="1460809"/>
                    </a:cubicBezTo>
                    <a:cubicBezTo>
                      <a:pt x="219397" y="1520282"/>
                      <a:pt x="225790" y="1579895"/>
                      <a:pt x="234266" y="1639229"/>
                    </a:cubicBezTo>
                    <a:cubicBezTo>
                      <a:pt x="236946" y="1657992"/>
                      <a:pt x="244644" y="1676047"/>
                      <a:pt x="245417" y="1694985"/>
                    </a:cubicBezTo>
                    <a:cubicBezTo>
                      <a:pt x="252089" y="1858442"/>
                      <a:pt x="250513" y="2022158"/>
                      <a:pt x="256568" y="2185639"/>
                    </a:cubicBezTo>
                    <a:cubicBezTo>
                      <a:pt x="257951" y="2222969"/>
                      <a:pt x="265057" y="2259890"/>
                      <a:pt x="267719" y="2297151"/>
                    </a:cubicBezTo>
                    <a:cubicBezTo>
                      <a:pt x="272493" y="2363991"/>
                      <a:pt x="275154" y="2430966"/>
                      <a:pt x="278871" y="2497873"/>
                    </a:cubicBezTo>
                    <a:cubicBezTo>
                      <a:pt x="275154" y="2583366"/>
                      <a:pt x="274041" y="2669011"/>
                      <a:pt x="267719" y="2754351"/>
                    </a:cubicBezTo>
                    <a:cubicBezTo>
                      <a:pt x="266587" y="2769635"/>
                      <a:pt x="262792" y="2784951"/>
                      <a:pt x="256568" y="2798956"/>
                    </a:cubicBezTo>
                    <a:cubicBezTo>
                      <a:pt x="211913" y="2899429"/>
                      <a:pt x="232763" y="2815366"/>
                      <a:pt x="211963" y="2888165"/>
                    </a:cubicBezTo>
                    <a:cubicBezTo>
                      <a:pt x="202711" y="2920549"/>
                      <a:pt x="194623" y="2986873"/>
                      <a:pt x="156207" y="2999678"/>
                    </a:cubicBezTo>
                    <a:lnTo>
                      <a:pt x="122753" y="3010829"/>
                    </a:lnTo>
                    <a:cubicBezTo>
                      <a:pt x="67683" y="3047543"/>
                      <a:pt x="110711" y="3024990"/>
                      <a:pt x="33544" y="3044282"/>
                    </a:cubicBezTo>
                    <a:cubicBezTo>
                      <a:pt x="-3436" y="3053527"/>
                      <a:pt x="90" y="3044654"/>
                      <a:pt x="90" y="3066585"/>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4181464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childTnLst>
                                </p:cTn>
                              </p:par>
                              <p:par>
                                <p:cTn id="13" presetID="1" presetClass="exit" presetSubtype="0" fill="hold" grpId="1" nodeType="withEffect">
                                  <p:stCondLst>
                                    <p:cond delay="0"/>
                                  </p:stCondLst>
                                  <p:childTnLst>
                                    <p:set>
                                      <p:cBhvr>
                                        <p:cTn id="14" dur="1" fill="hold">
                                          <p:stCondLst>
                                            <p:cond delay="0"/>
                                          </p:stCondLst>
                                        </p:cTn>
                                        <p:tgtEl>
                                          <p:spTgt spid="3"/>
                                        </p:tgtEl>
                                        <p:attrNameLst>
                                          <p:attrName>style.visibility</p:attrName>
                                        </p:attrNameLst>
                                      </p:cBhvr>
                                      <p:to>
                                        <p:strVal val="hidden"/>
                                      </p:to>
                                    </p:set>
                                  </p:childTnLst>
                                </p:cTn>
                              </p:par>
                            </p:childTnLst>
                          </p:cTn>
                        </p:par>
                        <p:par>
                          <p:cTn id="15" fill="hold">
                            <p:stCondLst>
                              <p:cond delay="0"/>
                            </p:stCondLst>
                            <p:childTnLst>
                              <p:par>
                                <p:cTn id="16" presetID="1" presetClass="entr" presetSubtype="0" fill="hold" nodeType="afterEffect">
                                  <p:stCondLst>
                                    <p:cond delay="0"/>
                                  </p:stCondLst>
                                  <p:childTnLst>
                                    <p:set>
                                      <p:cBhvr>
                                        <p:cTn id="17" dur="1" fill="hold">
                                          <p:stCondLst>
                                            <p:cond delay="0"/>
                                          </p:stCondLst>
                                        </p:cTn>
                                        <p:tgtEl>
                                          <p:spTgt spid="9"/>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xEl>
                                              <p:pRg st="5" end="5"/>
                                            </p:txEl>
                                          </p:spTgt>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nodeType="afterEffect">
                                  <p:stCondLst>
                                    <p:cond delay="0"/>
                                  </p:stCondLst>
                                  <p:childTnLst>
                                    <p:set>
                                      <p:cBhvr>
                                        <p:cTn id="27" dur="1" fill="hold">
                                          <p:stCondLst>
                                            <p:cond delay="0"/>
                                          </p:stCondLst>
                                        </p:cTn>
                                        <p:tgtEl>
                                          <p:spTgt spid="29"/>
                                        </p:tgtEl>
                                        <p:attrNameLst>
                                          <p:attrName>style.visibility</p:attrName>
                                        </p:attrNameLst>
                                      </p:cBhvr>
                                      <p:to>
                                        <p:strVal val="visible"/>
                                      </p:to>
                                    </p:set>
                                  </p:childTnLst>
                                </p:cTn>
                              </p:par>
                              <p:par>
                                <p:cTn id="28" presetID="1" presetClass="exit" presetSubtype="0" fill="hold" nodeType="withEffect">
                                  <p:stCondLst>
                                    <p:cond delay="0"/>
                                  </p:stCondLst>
                                  <p:childTnLst>
                                    <p:set>
                                      <p:cBhvr>
                                        <p:cTn id="29" dur="1" fill="hold">
                                          <p:stCondLst>
                                            <p:cond delay="0"/>
                                          </p:stCondLst>
                                        </p:cTn>
                                        <p:tgtEl>
                                          <p:spTgt spid="11"/>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4">
                                            <p:txEl>
                                              <p:pRg st="6" end="6"/>
                                            </p:txEl>
                                          </p:spTgt>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34"/>
                                        </p:tgtEl>
                                        <p:attrNameLst>
                                          <p:attrName>style.visibility</p:attrName>
                                        </p:attrNameLst>
                                      </p:cBhvr>
                                      <p:to>
                                        <p:strVal val="visible"/>
                                      </p:to>
                                    </p:set>
                                  </p:childTnLst>
                                </p:cTn>
                              </p:par>
                            </p:childTnLst>
                          </p:cTn>
                        </p:par>
                        <p:par>
                          <p:cTn id="36" fill="hold">
                            <p:stCondLst>
                              <p:cond delay="0"/>
                            </p:stCondLst>
                            <p:childTnLst>
                              <p:par>
                                <p:cTn id="37" presetID="1" presetClass="entr" presetSubtype="0" fill="hold" grpId="0" nodeType="afterEffect">
                                  <p:stCondLst>
                                    <p:cond delay="1250"/>
                                  </p:stCondLst>
                                  <p:childTnLst>
                                    <p:set>
                                      <p:cBhvr>
                                        <p:cTn id="38" dur="1" fill="hold">
                                          <p:stCondLst>
                                            <p:cond delay="0"/>
                                          </p:stCondLst>
                                        </p:cTn>
                                        <p:tgtEl>
                                          <p:spTgt spid="3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nodeType="clickEffect">
                                  <p:stCondLst>
                                    <p:cond delay="0"/>
                                  </p:stCondLst>
                                  <p:childTnLst>
                                    <p:set>
                                      <p:cBhvr>
                                        <p:cTn id="42" dur="1" fill="hold">
                                          <p:stCondLst>
                                            <p:cond delay="0"/>
                                          </p:stCondLst>
                                        </p:cTn>
                                        <p:tgtEl>
                                          <p:spTgt spid="34"/>
                                        </p:tgtEl>
                                        <p:attrNameLst>
                                          <p:attrName>style.visibility</p:attrName>
                                        </p:attrNameLst>
                                      </p:cBhvr>
                                      <p:to>
                                        <p:strVal val="hidden"/>
                                      </p:to>
                                    </p:set>
                                  </p:childTnLst>
                                </p:cTn>
                              </p:par>
                            </p:childTnLst>
                          </p:cTn>
                        </p:par>
                        <p:par>
                          <p:cTn id="43" fill="hold">
                            <p:stCondLst>
                              <p:cond delay="0"/>
                            </p:stCondLst>
                            <p:childTnLst>
                              <p:par>
                                <p:cTn id="44" presetID="1" presetClass="entr" presetSubtype="0" fill="hold" nodeType="afterEffect">
                                  <p:stCondLst>
                                    <p:cond delay="0"/>
                                  </p:stCondLst>
                                  <p:childTnLst>
                                    <p:set>
                                      <p:cBhvr>
                                        <p:cTn id="45" dur="1" fill="hold">
                                          <p:stCondLst>
                                            <p:cond delay="0"/>
                                          </p:stCondLst>
                                        </p:cTn>
                                        <p:tgtEl>
                                          <p:spTgt spid="4">
                                            <p:txEl>
                                              <p:pRg st="7" end="7"/>
                                            </p:txEl>
                                          </p:spTgt>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49"/>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nodeType="clickEffect">
                                  <p:stCondLst>
                                    <p:cond delay="0"/>
                                  </p:stCondLst>
                                  <p:childTnLst>
                                    <p:set>
                                      <p:cBhvr>
                                        <p:cTn id="51"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3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40000"/>
                <a:lumOff val="60000"/>
              </a:schemeClr>
            </a:gs>
            <a:gs pos="74000">
              <a:schemeClr val="accent6">
                <a:lumMod val="60000"/>
                <a:lumOff val="40000"/>
              </a:schemeClr>
            </a:gs>
            <a:gs pos="83000">
              <a:schemeClr val="accent6">
                <a:lumMod val="75000"/>
              </a:schemeClr>
            </a:gs>
            <a:gs pos="100000">
              <a:schemeClr val="accent6">
                <a:lumMod val="50000"/>
              </a:schemeClr>
            </a:gs>
          </a:gsLst>
          <a:lin ang="2700000" scaled="1"/>
          <a:tileRect/>
        </a:gradFill>
        <a:effectLst/>
      </p:bgPr>
    </p:bg>
    <p:spTree>
      <p:nvGrpSpPr>
        <p:cNvPr id="1" name="">
          <a:extLst>
            <a:ext uri="{FF2B5EF4-FFF2-40B4-BE49-F238E27FC236}">
              <a16:creationId xmlns:a16="http://schemas.microsoft.com/office/drawing/2014/main" id="{68809AB2-1E8D-50B8-4E78-5D84395BECE3}"/>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06EA71F0-1914-4F7D-CCC0-4A89A979C960}"/>
              </a:ext>
            </a:extLst>
          </p:cNvPr>
          <p:cNvSpPr>
            <a:spLocks noGrp="1"/>
          </p:cNvSpPr>
          <p:nvPr>
            <p:ph type="body" sz="half" idx="2"/>
          </p:nvPr>
        </p:nvSpPr>
        <p:spPr>
          <a:xfrm>
            <a:off x="150471" y="464234"/>
            <a:ext cx="1847141" cy="6233302"/>
          </a:xfrm>
          <a:solidFill>
            <a:schemeClr val="accent6">
              <a:lumMod val="50000"/>
            </a:schemeClr>
          </a:solidFill>
          <a:scene3d>
            <a:camera prst="orthographicFront"/>
            <a:lightRig rig="threePt" dir="t"/>
          </a:scene3d>
          <a:sp3d>
            <a:bevelT w="152400" h="50800" prst="softRound"/>
          </a:sp3d>
        </p:spPr>
        <p:style>
          <a:lnRef idx="2">
            <a:schemeClr val="accent6">
              <a:shade val="50000"/>
            </a:schemeClr>
          </a:lnRef>
          <a:fillRef idx="1">
            <a:schemeClr val="accent6"/>
          </a:fillRef>
          <a:effectRef idx="0">
            <a:schemeClr val="accent6"/>
          </a:effectRef>
          <a:fontRef idx="minor">
            <a:schemeClr val="lt1"/>
          </a:fontRef>
        </p:style>
        <p:txBody>
          <a:bodyPr>
            <a:normAutofit/>
          </a:bodyPr>
          <a:lstStyle/>
          <a:p>
            <a:r>
              <a:rPr lang="en-US" sz="3600" dirty="0"/>
              <a:t>GOLIATH</a:t>
            </a:r>
          </a:p>
          <a:p>
            <a:endParaRPr lang="en-US" baseline="30000" dirty="0"/>
          </a:p>
          <a:p>
            <a:r>
              <a:rPr lang="en-US" baseline="30000" dirty="0"/>
              <a:t>5 </a:t>
            </a:r>
            <a:r>
              <a:rPr lang="en-US" dirty="0"/>
              <a:t>He had a bronze helmet on his head.</a:t>
            </a:r>
          </a:p>
          <a:p>
            <a:r>
              <a:rPr lang="en-US" dirty="0"/>
              <a:t> </a:t>
            </a:r>
            <a:r>
              <a:rPr lang="en-US" u="sng" dirty="0"/>
              <a:t>He wore bronze armor that weighed 125 pounds</a:t>
            </a:r>
            <a:r>
              <a:rPr lang="en-US" dirty="0"/>
              <a:t>.</a:t>
            </a:r>
          </a:p>
          <a:p>
            <a:r>
              <a:rPr lang="en-US" dirty="0"/>
              <a:t> </a:t>
            </a:r>
            <a:r>
              <a:rPr lang="en-US" baseline="30000" dirty="0"/>
              <a:t>6 </a:t>
            </a:r>
            <a:r>
              <a:rPr lang="en-US" dirty="0"/>
              <a:t>On his legs he wore bronze guards. He carried a bronze javelin on his back.</a:t>
            </a:r>
          </a:p>
          <a:p>
            <a:r>
              <a:rPr lang="en-US" dirty="0"/>
              <a:t> </a:t>
            </a:r>
            <a:r>
              <a:rPr lang="en-US" baseline="30000" dirty="0"/>
              <a:t>7</a:t>
            </a:r>
            <a:r>
              <a:rPr lang="en-US" u="sng" baseline="30000" dirty="0"/>
              <a:t> </a:t>
            </a:r>
            <a:r>
              <a:rPr lang="en-US" u="sng" dirty="0"/>
              <a:t>His spear was as big as a weaver’s rod. Its iron point weighed 15 pounds.</a:t>
            </a:r>
          </a:p>
          <a:p>
            <a:r>
              <a:rPr lang="en-US" dirty="0"/>
              <a:t> The man who carried his shield walked along in front of him.</a:t>
            </a:r>
          </a:p>
        </p:txBody>
      </p:sp>
      <p:grpSp>
        <p:nvGrpSpPr>
          <p:cNvPr id="14" name="Group 13">
            <a:extLst>
              <a:ext uri="{FF2B5EF4-FFF2-40B4-BE49-F238E27FC236}">
                <a16:creationId xmlns:a16="http://schemas.microsoft.com/office/drawing/2014/main" id="{DB86B7D3-6F55-9163-D19A-81673F101FD3}"/>
              </a:ext>
            </a:extLst>
          </p:cNvPr>
          <p:cNvGrpSpPr/>
          <p:nvPr/>
        </p:nvGrpSpPr>
        <p:grpSpPr>
          <a:xfrm>
            <a:off x="2207868" y="3679902"/>
            <a:ext cx="4739341" cy="3178098"/>
            <a:chOff x="7250362" y="464230"/>
            <a:chExt cx="5305535" cy="4694276"/>
          </a:xfrm>
        </p:grpSpPr>
        <p:pic>
          <p:nvPicPr>
            <p:cNvPr id="12" name="Picture 11" descr="A close - up of a rope&#10;&#10;Description automatically generated with low confidence">
              <a:extLst>
                <a:ext uri="{FF2B5EF4-FFF2-40B4-BE49-F238E27FC236}">
                  <a16:creationId xmlns:a16="http://schemas.microsoft.com/office/drawing/2014/main" id="{4DCF678C-11F8-086A-E99C-5805B0992D49}"/>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250362" y="464234"/>
              <a:ext cx="1142041" cy="1631487"/>
            </a:xfrm>
            <a:prstGeom prst="rect">
              <a:avLst/>
            </a:prstGeom>
          </p:spPr>
        </p:pic>
        <p:pic>
          <p:nvPicPr>
            <p:cNvPr id="16" name="Picture 15" descr="A close - up of a rope&#10;&#10;Description automatically generated with low confidence">
              <a:extLst>
                <a:ext uri="{FF2B5EF4-FFF2-40B4-BE49-F238E27FC236}">
                  <a16:creationId xmlns:a16="http://schemas.microsoft.com/office/drawing/2014/main" id="{9ECB666D-CF0A-C678-B456-5046C91534CA}"/>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190553" y="464233"/>
              <a:ext cx="1142041" cy="1631487"/>
            </a:xfrm>
            <a:prstGeom prst="rect">
              <a:avLst/>
            </a:prstGeom>
          </p:spPr>
        </p:pic>
        <p:pic>
          <p:nvPicPr>
            <p:cNvPr id="17" name="Picture 16" descr="A close - up of a rope&#10;&#10;Description automatically generated with low confidence">
              <a:extLst>
                <a:ext uri="{FF2B5EF4-FFF2-40B4-BE49-F238E27FC236}">
                  <a16:creationId xmlns:a16="http://schemas.microsoft.com/office/drawing/2014/main" id="{0E8E4736-030D-0B4B-3F6B-8DBAB4F86935}"/>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247933" y="464232"/>
              <a:ext cx="1142041" cy="1631487"/>
            </a:xfrm>
            <a:prstGeom prst="rect">
              <a:avLst/>
            </a:prstGeom>
          </p:spPr>
        </p:pic>
        <p:pic>
          <p:nvPicPr>
            <p:cNvPr id="18" name="Picture 17" descr="A close - up of a rope&#10;&#10;Description automatically generated with low confidence">
              <a:extLst>
                <a:ext uri="{FF2B5EF4-FFF2-40B4-BE49-F238E27FC236}">
                  <a16:creationId xmlns:a16="http://schemas.microsoft.com/office/drawing/2014/main" id="{A692BDC0-8E03-131A-F4B3-178B06E2E0CF}"/>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322410" y="464231"/>
              <a:ext cx="1142041" cy="1631487"/>
            </a:xfrm>
            <a:prstGeom prst="rect">
              <a:avLst/>
            </a:prstGeom>
          </p:spPr>
        </p:pic>
        <p:pic>
          <p:nvPicPr>
            <p:cNvPr id="19" name="Picture 18" descr="A close - up of a rope&#10;&#10;Description automatically generated with low confidence">
              <a:extLst>
                <a:ext uri="{FF2B5EF4-FFF2-40B4-BE49-F238E27FC236}">
                  <a16:creationId xmlns:a16="http://schemas.microsoft.com/office/drawing/2014/main" id="{D4855C43-E46C-BEC0-F8E8-D850E3E8147C}"/>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292310" y="1995629"/>
              <a:ext cx="1142041" cy="1631487"/>
            </a:xfrm>
            <a:prstGeom prst="rect">
              <a:avLst/>
            </a:prstGeom>
          </p:spPr>
        </p:pic>
        <p:pic>
          <p:nvPicPr>
            <p:cNvPr id="20" name="Picture 19" descr="A close - up of a rope&#10;&#10;Description automatically generated with low confidence">
              <a:extLst>
                <a:ext uri="{FF2B5EF4-FFF2-40B4-BE49-F238E27FC236}">
                  <a16:creationId xmlns:a16="http://schemas.microsoft.com/office/drawing/2014/main" id="{E34D0F54-6073-8CA3-E75C-3822EE91D877}"/>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246314" y="1995628"/>
              <a:ext cx="1142041" cy="1631487"/>
            </a:xfrm>
            <a:prstGeom prst="rect">
              <a:avLst/>
            </a:prstGeom>
          </p:spPr>
        </p:pic>
        <p:pic>
          <p:nvPicPr>
            <p:cNvPr id="21" name="Picture 20" descr="A close - up of a rope&#10;&#10;Description automatically generated with low confidence">
              <a:extLst>
                <a:ext uri="{FF2B5EF4-FFF2-40B4-BE49-F238E27FC236}">
                  <a16:creationId xmlns:a16="http://schemas.microsoft.com/office/drawing/2014/main" id="{5DF435CC-77C0-EC72-542A-848FA44904F6}"/>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245504" y="464230"/>
              <a:ext cx="1142041" cy="1631487"/>
            </a:xfrm>
            <a:prstGeom prst="rect">
              <a:avLst/>
            </a:prstGeom>
          </p:spPr>
        </p:pic>
        <p:pic>
          <p:nvPicPr>
            <p:cNvPr id="22" name="Picture 21" descr="A close - up of a rope&#10;&#10;Description automatically generated with low confidence">
              <a:extLst>
                <a:ext uri="{FF2B5EF4-FFF2-40B4-BE49-F238E27FC236}">
                  <a16:creationId xmlns:a16="http://schemas.microsoft.com/office/drawing/2014/main" id="{19739143-3D9D-AED4-3F82-0DE786FE7309}"/>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315497" y="1995626"/>
              <a:ext cx="1142041" cy="1631487"/>
            </a:xfrm>
            <a:prstGeom prst="rect">
              <a:avLst/>
            </a:prstGeom>
          </p:spPr>
        </p:pic>
        <p:pic>
          <p:nvPicPr>
            <p:cNvPr id="23" name="Picture 22" descr="A close - up of a rope&#10;&#10;Description automatically generated with low confidence">
              <a:extLst>
                <a:ext uri="{FF2B5EF4-FFF2-40B4-BE49-F238E27FC236}">
                  <a16:creationId xmlns:a16="http://schemas.microsoft.com/office/drawing/2014/main" id="{646F3878-5111-6AF4-653A-2C160E40FC6D}"/>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407071" y="1949398"/>
              <a:ext cx="1142041" cy="1631487"/>
            </a:xfrm>
            <a:prstGeom prst="rect">
              <a:avLst/>
            </a:prstGeom>
          </p:spPr>
        </p:pic>
        <p:pic>
          <p:nvPicPr>
            <p:cNvPr id="24" name="Picture 23" descr="A close - up of a rope&#10;&#10;Description automatically generated with low confidence">
              <a:extLst>
                <a:ext uri="{FF2B5EF4-FFF2-40B4-BE49-F238E27FC236}">
                  <a16:creationId xmlns:a16="http://schemas.microsoft.com/office/drawing/2014/main" id="{DE9C7E28-E11D-BCF3-173F-06B112037628}"/>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413856" y="1949397"/>
              <a:ext cx="1142041" cy="1631487"/>
            </a:xfrm>
            <a:prstGeom prst="rect">
              <a:avLst/>
            </a:prstGeom>
          </p:spPr>
        </p:pic>
        <p:pic>
          <p:nvPicPr>
            <p:cNvPr id="25" name="Picture 24" descr="A close - up of a rope&#10;&#10;Description automatically generated with low confidence">
              <a:extLst>
                <a:ext uri="{FF2B5EF4-FFF2-40B4-BE49-F238E27FC236}">
                  <a16:creationId xmlns:a16="http://schemas.microsoft.com/office/drawing/2014/main" id="{5F204B25-3F81-A9C0-3599-5C2F5484348A}"/>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306123" y="3429000"/>
              <a:ext cx="1142041" cy="1631487"/>
            </a:xfrm>
            <a:prstGeom prst="rect">
              <a:avLst/>
            </a:prstGeom>
          </p:spPr>
        </p:pic>
        <p:pic>
          <p:nvPicPr>
            <p:cNvPr id="26" name="Picture 25" descr="A close - up of a rope&#10;&#10;Description automatically generated with low confidence">
              <a:extLst>
                <a:ext uri="{FF2B5EF4-FFF2-40B4-BE49-F238E27FC236}">
                  <a16:creationId xmlns:a16="http://schemas.microsoft.com/office/drawing/2014/main" id="{7C77A51C-7E09-ADE3-CF83-D64CEE60BDCA}"/>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345352" y="3527019"/>
              <a:ext cx="1142041" cy="1631487"/>
            </a:xfrm>
            <a:prstGeom prst="rect">
              <a:avLst/>
            </a:prstGeom>
          </p:spPr>
        </p:pic>
        <p:pic>
          <p:nvPicPr>
            <p:cNvPr id="27" name="Picture 26" descr="A close - up of a rope&#10;&#10;Description automatically generated with low confidence">
              <a:extLst>
                <a:ext uri="{FF2B5EF4-FFF2-40B4-BE49-F238E27FC236}">
                  <a16:creationId xmlns:a16="http://schemas.microsoft.com/office/drawing/2014/main" id="{CF6700B1-4D1C-1A36-4ABC-A1E36B7E6699}"/>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t="56537"/>
            <a:stretch/>
          </p:blipFill>
          <p:spPr>
            <a:xfrm>
              <a:off x="9417431" y="4403188"/>
              <a:ext cx="1142041" cy="709090"/>
            </a:xfrm>
            <a:prstGeom prst="rect">
              <a:avLst/>
            </a:prstGeom>
          </p:spPr>
        </p:pic>
      </p:grpSp>
      <p:pic>
        <p:nvPicPr>
          <p:cNvPr id="10" name="Picture 9" descr="A group of people in garment&#10;&#10;Description automatically generated with low confidence">
            <a:extLst>
              <a:ext uri="{FF2B5EF4-FFF2-40B4-BE49-F238E27FC236}">
                <a16:creationId xmlns:a16="http://schemas.microsoft.com/office/drawing/2014/main" id="{78763806-7B80-D30E-2217-A6543E68C8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07869" y="456285"/>
            <a:ext cx="4436403" cy="3327302"/>
          </a:xfrm>
          <a:prstGeom prst="rect">
            <a:avLst/>
          </a:prstGeom>
        </p:spPr>
      </p:pic>
      <p:sp>
        <p:nvSpPr>
          <p:cNvPr id="28" name="Rectangle 27">
            <a:extLst>
              <a:ext uri="{FF2B5EF4-FFF2-40B4-BE49-F238E27FC236}">
                <a16:creationId xmlns:a16="http://schemas.microsoft.com/office/drawing/2014/main" id="{77BD54B7-120A-9950-2536-0EE1958594CF}"/>
              </a:ext>
            </a:extLst>
          </p:cNvPr>
          <p:cNvSpPr/>
          <p:nvPr/>
        </p:nvSpPr>
        <p:spPr>
          <a:xfrm rot="19354028">
            <a:off x="2852188" y="4421781"/>
            <a:ext cx="3673105" cy="923330"/>
          </a:xfrm>
          <a:prstGeom prst="rect">
            <a:avLst/>
          </a:prstGeom>
          <a:noFill/>
          <a:ln>
            <a:solidFill>
              <a:schemeClr val="tx1">
                <a:lumMod val="95000"/>
                <a:lumOff val="5000"/>
              </a:schemeClr>
            </a:solidFill>
          </a:ln>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solidFill>
                  <a:srgbClr val="FF0000"/>
                </a:solidFill>
                <a:effectLst/>
                <a:uLnTx/>
                <a:uFillTx/>
                <a:latin typeface="Calibri" panose="020F0502020204030204"/>
                <a:ea typeface="+mn-ea"/>
                <a:cs typeface="+mn-cs"/>
              </a:rPr>
              <a:t>125 pounds</a:t>
            </a:r>
          </a:p>
        </p:txBody>
      </p:sp>
      <p:pic>
        <p:nvPicPr>
          <p:cNvPr id="6" name="Online Media 5" title="Kate deadlifting 125lbs!">
            <a:hlinkClick r:id="" action="ppaction://media"/>
            <a:extLst>
              <a:ext uri="{FF2B5EF4-FFF2-40B4-BE49-F238E27FC236}">
                <a16:creationId xmlns:a16="http://schemas.microsoft.com/office/drawing/2014/main" id="{A31010DA-DCCF-5A34-D899-E80EA8EF441F}"/>
              </a:ext>
            </a:extLst>
          </p:cNvPr>
          <p:cNvPicPr>
            <a:picLocks noRot="1" noChangeAspect="1"/>
          </p:cNvPicPr>
          <p:nvPr>
            <a:videoFile r:link="rId1"/>
          </p:nvPr>
        </p:nvPicPr>
        <p:blipFill>
          <a:blip r:embed="rId5"/>
          <a:stretch>
            <a:fillRect/>
          </a:stretch>
        </p:blipFill>
        <p:spPr>
          <a:xfrm>
            <a:off x="6891999" y="925863"/>
            <a:ext cx="3112318" cy="5508078"/>
          </a:xfrm>
          <a:prstGeom prst="rect">
            <a:avLst/>
          </a:prstGeom>
        </p:spPr>
      </p:pic>
      <p:pic>
        <p:nvPicPr>
          <p:cNvPr id="8" name="Picture 7" descr="Life-Size Goliath's Spear Donated to the Creation Museum | Answers in Genesis">
            <a:extLst>
              <a:ext uri="{FF2B5EF4-FFF2-40B4-BE49-F238E27FC236}">
                <a16:creationId xmlns:a16="http://schemas.microsoft.com/office/drawing/2014/main" id="{B3399DCA-1642-381E-20ED-52713D43C71A}"/>
              </a:ext>
            </a:extLst>
          </p:cNvPr>
          <p:cNvPicPr>
            <a:picLocks noChangeAspect="1"/>
          </p:cNvPicPr>
          <p:nvPr/>
        </p:nvPicPr>
        <p:blipFill>
          <a:blip r:embed="rId6"/>
          <a:srcRect l="25451" r="17664"/>
          <a:stretch>
            <a:fillRect/>
          </a:stretch>
        </p:blipFill>
        <p:spPr>
          <a:xfrm>
            <a:off x="10102619" y="925863"/>
            <a:ext cx="1938910" cy="5143500"/>
          </a:xfrm>
          <a:prstGeom prst="rect">
            <a:avLst/>
          </a:prstGeom>
        </p:spPr>
      </p:pic>
    </p:spTree>
    <p:extLst>
      <p:ext uri="{BB962C8B-B14F-4D97-AF65-F5344CB8AC3E}">
        <p14:creationId xmlns:p14="http://schemas.microsoft.com/office/powerpoint/2010/main" val="3388731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5" fill="hold" display="0">
                  <p:stCondLst>
                    <p:cond delay="indefinite"/>
                  </p:stCondLst>
                </p:cTn>
                <p:tgtEl>
                  <p:spTgt spid="6"/>
                </p:tgtEl>
              </p:cMediaNode>
            </p:video>
            <p:seq concurrent="1" nextAc="seek">
              <p:cTn id="16" restart="whenNotActive" fill="hold" evtFilter="cancelBubble" nodeType="interactiveSeq">
                <p:stCondLst>
                  <p:cond evt="onClick" delay="0">
                    <p:tgtEl>
                      <p:spTgt spid="6"/>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40000"/>
                <a:lumOff val="60000"/>
              </a:schemeClr>
            </a:gs>
            <a:gs pos="74000">
              <a:schemeClr val="accent6">
                <a:lumMod val="60000"/>
                <a:lumOff val="40000"/>
              </a:schemeClr>
            </a:gs>
            <a:gs pos="83000">
              <a:schemeClr val="accent6">
                <a:lumMod val="75000"/>
              </a:schemeClr>
            </a:gs>
            <a:gs pos="100000">
              <a:schemeClr val="accent6">
                <a:lumMod val="50000"/>
              </a:schemeClr>
            </a:gs>
          </a:gsLst>
          <a:lin ang="2700000" scaled="1"/>
          <a:tileRect/>
        </a:gradFill>
        <a:effectLst/>
      </p:bgPr>
    </p:bg>
    <p:spTree>
      <p:nvGrpSpPr>
        <p:cNvPr id="1" name=""/>
        <p:cNvGrpSpPr/>
        <p:nvPr/>
      </p:nvGrpSpPr>
      <p:grpSpPr>
        <a:xfrm>
          <a:off x="0" y="0"/>
          <a:ext cx="0" cy="0"/>
          <a:chOff x="0" y="0"/>
          <a:chExt cx="0" cy="0"/>
        </a:xfrm>
      </p:grpSpPr>
      <p:pic>
        <p:nvPicPr>
          <p:cNvPr id="5" name="Picture Placeholder 4" descr="A picture containing text, outdoor&#10;&#10;Description automatically generated">
            <a:extLst>
              <a:ext uri="{FF2B5EF4-FFF2-40B4-BE49-F238E27FC236}">
                <a16:creationId xmlns:a16="http://schemas.microsoft.com/office/drawing/2014/main" id="{A593DDFA-88A0-4165-B145-80E09DB703FD}"/>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t="-158" b="-1537"/>
          <a:stretch/>
        </p:blipFill>
        <p:spPr>
          <a:xfrm>
            <a:off x="3951179" y="221566"/>
            <a:ext cx="7184486" cy="6414867"/>
          </a:xfrm>
        </p:spPr>
      </p:pic>
      <p:sp>
        <p:nvSpPr>
          <p:cNvPr id="4" name="Text Placeholder 3">
            <a:extLst>
              <a:ext uri="{FF2B5EF4-FFF2-40B4-BE49-F238E27FC236}">
                <a16:creationId xmlns:a16="http://schemas.microsoft.com/office/drawing/2014/main" id="{401572DB-DACD-49BB-AD76-B9EDB07AD95D}"/>
              </a:ext>
            </a:extLst>
          </p:cNvPr>
          <p:cNvSpPr>
            <a:spLocks noGrp="1"/>
          </p:cNvSpPr>
          <p:nvPr>
            <p:ph type="body" sz="half" idx="2"/>
          </p:nvPr>
        </p:nvSpPr>
        <p:spPr>
          <a:xfrm>
            <a:off x="248360" y="224544"/>
            <a:ext cx="3197640" cy="4867962"/>
          </a:xfrm>
          <a:solidFill>
            <a:schemeClr val="accent6">
              <a:lumMod val="50000"/>
            </a:schemeClr>
          </a:solidFill>
          <a:scene3d>
            <a:camera prst="orthographicFront"/>
            <a:lightRig rig="threePt" dir="t"/>
          </a:scene3d>
          <a:sp3d>
            <a:bevelT w="152400" h="50800" prst="softRound"/>
          </a:sp3d>
        </p:spPr>
        <p:style>
          <a:lnRef idx="2">
            <a:schemeClr val="accent6">
              <a:shade val="50000"/>
            </a:schemeClr>
          </a:lnRef>
          <a:fillRef idx="1">
            <a:schemeClr val="accent6"/>
          </a:fillRef>
          <a:effectRef idx="0">
            <a:schemeClr val="accent6"/>
          </a:effectRef>
          <a:fontRef idx="minor">
            <a:schemeClr val="lt1"/>
          </a:fontRef>
        </p:style>
        <p:txBody>
          <a:bodyPr>
            <a:normAutofit/>
          </a:bodyPr>
          <a:lstStyle/>
          <a:p>
            <a:endParaRPr lang="en-US" sz="4000" baseline="30000" dirty="0">
              <a:latin typeface="Aharoni" panose="02010803020104030203" pitchFamily="2" charset="-79"/>
              <a:cs typeface="Aharoni" panose="02010803020104030203" pitchFamily="2" charset="-79"/>
            </a:endParaRPr>
          </a:p>
          <a:p>
            <a:endParaRPr lang="en-US" sz="4000" baseline="30000" dirty="0">
              <a:latin typeface="Aharoni" panose="02010803020104030203" pitchFamily="2" charset="-79"/>
              <a:cs typeface="Aharoni" panose="02010803020104030203" pitchFamily="2" charset="-79"/>
            </a:endParaRPr>
          </a:p>
          <a:p>
            <a:endParaRPr lang="en-US" sz="4000" baseline="30000" dirty="0">
              <a:latin typeface="Aharoni" panose="02010803020104030203" pitchFamily="2" charset="-79"/>
              <a:cs typeface="Aharoni" panose="02010803020104030203" pitchFamily="2" charset="-79"/>
            </a:endParaRPr>
          </a:p>
          <a:p>
            <a:r>
              <a:rPr lang="en-US" sz="4000" baseline="30000" dirty="0">
                <a:latin typeface="Aharoni" panose="02010803020104030203" pitchFamily="2" charset="-79"/>
                <a:cs typeface="Aharoni" panose="02010803020104030203" pitchFamily="2" charset="-79"/>
              </a:rPr>
              <a:t>The Philistines have come to make war with Israel.</a:t>
            </a:r>
            <a:endParaRPr lang="en-US" sz="4000" dirty="0">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39479377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40000"/>
                <a:lumOff val="60000"/>
              </a:schemeClr>
            </a:gs>
            <a:gs pos="74000">
              <a:schemeClr val="accent6">
                <a:lumMod val="60000"/>
                <a:lumOff val="40000"/>
              </a:schemeClr>
            </a:gs>
            <a:gs pos="83000">
              <a:schemeClr val="accent6">
                <a:lumMod val="75000"/>
              </a:schemeClr>
            </a:gs>
            <a:gs pos="100000">
              <a:schemeClr val="accent6">
                <a:lumMod val="50000"/>
              </a:schemeClr>
            </a:gs>
          </a:gsLst>
          <a:lin ang="2700000" scaled="1"/>
          <a:tileRect/>
        </a:gra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01572DB-DACD-49BB-AD76-B9EDB07AD95D}"/>
              </a:ext>
            </a:extLst>
          </p:cNvPr>
          <p:cNvSpPr>
            <a:spLocks noGrp="1"/>
          </p:cNvSpPr>
          <p:nvPr>
            <p:ph type="body" sz="half" idx="2"/>
          </p:nvPr>
        </p:nvSpPr>
        <p:spPr>
          <a:xfrm>
            <a:off x="150472" y="464234"/>
            <a:ext cx="2267010" cy="6233302"/>
          </a:xfrm>
          <a:solidFill>
            <a:schemeClr val="accent6">
              <a:lumMod val="50000"/>
            </a:schemeClr>
          </a:solidFill>
          <a:scene3d>
            <a:camera prst="orthographicFront"/>
            <a:lightRig rig="threePt" dir="t"/>
          </a:scene3d>
          <a:sp3d>
            <a:bevelT w="152400" h="50800" prst="softRound"/>
          </a:sp3d>
        </p:spPr>
        <p:style>
          <a:lnRef idx="2">
            <a:schemeClr val="accent6">
              <a:shade val="50000"/>
            </a:schemeClr>
          </a:lnRef>
          <a:fillRef idx="1">
            <a:schemeClr val="accent6"/>
          </a:fillRef>
          <a:effectRef idx="0">
            <a:schemeClr val="accent6"/>
          </a:effectRef>
          <a:fontRef idx="minor">
            <a:schemeClr val="lt1"/>
          </a:fontRef>
        </p:style>
        <p:txBody>
          <a:bodyPr>
            <a:normAutofit/>
          </a:bodyPr>
          <a:lstStyle/>
          <a:p>
            <a:r>
              <a:rPr lang="en-US" dirty="0"/>
              <a:t>1 Samuel 17</a:t>
            </a:r>
          </a:p>
          <a:p>
            <a:r>
              <a:rPr lang="en-US" dirty="0"/>
              <a:t>The Philistines gathered their army together for war. They came to </a:t>
            </a:r>
            <a:r>
              <a:rPr lang="en-US" dirty="0" err="1"/>
              <a:t>Sokoh</a:t>
            </a:r>
            <a:r>
              <a:rPr lang="en-US" dirty="0"/>
              <a:t> in Judah. They set up camp at </a:t>
            </a:r>
            <a:r>
              <a:rPr lang="en-US" dirty="0" err="1"/>
              <a:t>Ephes</a:t>
            </a:r>
            <a:r>
              <a:rPr lang="en-US" dirty="0"/>
              <a:t> </a:t>
            </a:r>
            <a:r>
              <a:rPr lang="en-US" dirty="0" err="1"/>
              <a:t>Dammim</a:t>
            </a:r>
            <a:r>
              <a:rPr lang="en-US" dirty="0"/>
              <a:t>. It was between </a:t>
            </a:r>
            <a:r>
              <a:rPr lang="en-US" dirty="0" err="1"/>
              <a:t>Sokoh</a:t>
            </a:r>
            <a:r>
              <a:rPr lang="en-US" dirty="0"/>
              <a:t> and </a:t>
            </a:r>
            <a:r>
              <a:rPr lang="en-US" dirty="0" err="1"/>
              <a:t>Azekah</a:t>
            </a:r>
            <a:r>
              <a:rPr lang="en-US" dirty="0"/>
              <a:t>. </a:t>
            </a:r>
            <a:r>
              <a:rPr lang="en-US" baseline="30000" dirty="0"/>
              <a:t>2 </a:t>
            </a:r>
            <a:r>
              <a:rPr lang="en-US" dirty="0"/>
              <a:t>Saul and the army of Israel gathered together. They camped in the Valley of </a:t>
            </a:r>
            <a:r>
              <a:rPr lang="en-US" dirty="0" err="1"/>
              <a:t>Elah</a:t>
            </a:r>
            <a:r>
              <a:rPr lang="en-US" dirty="0"/>
              <a:t>. They lined up their men to fight against the Philistines. </a:t>
            </a:r>
            <a:r>
              <a:rPr lang="en-US" baseline="30000" dirty="0"/>
              <a:t>3 </a:t>
            </a:r>
            <a:r>
              <a:rPr lang="en-US" dirty="0"/>
              <a:t>The Philistine army was camped on one hill. Israel’s army was on another. The valley was between them.</a:t>
            </a:r>
          </a:p>
          <a:p>
            <a:r>
              <a:rPr lang="en-US" baseline="30000" dirty="0"/>
              <a:t>4 </a:t>
            </a:r>
            <a:r>
              <a:rPr lang="en-US" dirty="0"/>
              <a:t>A mighty hero named Goliath came out of the Philistine camp. He was from Gath. </a:t>
            </a:r>
          </a:p>
        </p:txBody>
      </p:sp>
      <p:pic>
        <p:nvPicPr>
          <p:cNvPr id="5" name="Picture Placeholder 4" descr="Map&#10;&#10;Description automatically generated">
            <a:extLst>
              <a:ext uri="{FF2B5EF4-FFF2-40B4-BE49-F238E27FC236}">
                <a16:creationId xmlns:a16="http://schemas.microsoft.com/office/drawing/2014/main" id="{0E1920BF-6FAE-4F79-895D-A4B3C9276EDE}"/>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2539" r="2539"/>
          <a:stretch>
            <a:fillRect/>
          </a:stretch>
        </p:blipFill>
        <p:spPr>
          <a:xfrm>
            <a:off x="3869189" y="464234"/>
            <a:ext cx="7894162" cy="6233302"/>
          </a:xfrm>
        </p:spPr>
      </p:pic>
      <p:pic>
        <p:nvPicPr>
          <p:cNvPr id="13" name="Picture 12" descr="Diagram&#10;&#10;Description automatically generated">
            <a:extLst>
              <a:ext uri="{FF2B5EF4-FFF2-40B4-BE49-F238E27FC236}">
                <a16:creationId xmlns:a16="http://schemas.microsoft.com/office/drawing/2014/main" id="{3E2D4DFB-0000-4D14-A836-7A928023D7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91225" y="1484141"/>
            <a:ext cx="2100775" cy="157558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5" name="Picture 14" descr="A picture containing text&#10;&#10;Description automatically generated">
            <a:extLst>
              <a:ext uri="{FF2B5EF4-FFF2-40B4-BE49-F238E27FC236}">
                <a16:creationId xmlns:a16="http://schemas.microsoft.com/office/drawing/2014/main" id="{AF3BF22C-C69E-4723-9253-0320346F29B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2264337" y="3059722"/>
            <a:ext cx="2267010" cy="363222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8" name="Picture 7" descr="A picture containing diagram&#10;&#10;Description automatically generated">
            <a:extLst>
              <a:ext uri="{FF2B5EF4-FFF2-40B4-BE49-F238E27FC236}">
                <a16:creationId xmlns:a16="http://schemas.microsoft.com/office/drawing/2014/main" id="{22FB8D86-34C6-458D-B550-EE97531B5B7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80379" y="3947522"/>
            <a:ext cx="2475500" cy="185662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6120754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40000"/>
                <a:lumOff val="60000"/>
              </a:schemeClr>
            </a:gs>
            <a:gs pos="74000">
              <a:schemeClr val="accent6">
                <a:lumMod val="60000"/>
                <a:lumOff val="40000"/>
              </a:schemeClr>
            </a:gs>
            <a:gs pos="83000">
              <a:schemeClr val="accent6">
                <a:lumMod val="75000"/>
              </a:schemeClr>
            </a:gs>
            <a:gs pos="100000">
              <a:schemeClr val="accent6">
                <a:lumMod val="50000"/>
              </a:schemeClr>
            </a:gs>
          </a:gsLst>
          <a:lin ang="2700000" scaled="1"/>
          <a:tileRect/>
        </a:gradFill>
        <a:effectLst/>
      </p:bgPr>
    </p:bg>
    <p:spTree>
      <p:nvGrpSpPr>
        <p:cNvPr id="1" name=""/>
        <p:cNvGrpSpPr/>
        <p:nvPr/>
      </p:nvGrpSpPr>
      <p:grpSpPr>
        <a:xfrm>
          <a:off x="0" y="0"/>
          <a:ext cx="0" cy="0"/>
          <a:chOff x="0" y="0"/>
          <a:chExt cx="0" cy="0"/>
        </a:xfrm>
      </p:grpSpPr>
      <p:pic>
        <p:nvPicPr>
          <p:cNvPr id="5" name="Picture Placeholder 4" descr="A picture containing text, outdoor&#10;&#10;Description automatically generated">
            <a:extLst>
              <a:ext uri="{FF2B5EF4-FFF2-40B4-BE49-F238E27FC236}">
                <a16:creationId xmlns:a16="http://schemas.microsoft.com/office/drawing/2014/main" id="{A593DDFA-88A0-4165-B145-80E09DB703FD}"/>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t="-158" b="-1537"/>
          <a:stretch/>
        </p:blipFill>
        <p:spPr>
          <a:xfrm>
            <a:off x="3486946" y="373451"/>
            <a:ext cx="7184486" cy="6414867"/>
          </a:xfrm>
        </p:spPr>
      </p:pic>
      <p:sp>
        <p:nvSpPr>
          <p:cNvPr id="4" name="Text Placeholder 3">
            <a:extLst>
              <a:ext uri="{FF2B5EF4-FFF2-40B4-BE49-F238E27FC236}">
                <a16:creationId xmlns:a16="http://schemas.microsoft.com/office/drawing/2014/main" id="{401572DB-DACD-49BB-AD76-B9EDB07AD95D}"/>
              </a:ext>
            </a:extLst>
          </p:cNvPr>
          <p:cNvSpPr>
            <a:spLocks noGrp="1"/>
          </p:cNvSpPr>
          <p:nvPr>
            <p:ph type="body" sz="half" idx="2"/>
          </p:nvPr>
        </p:nvSpPr>
        <p:spPr>
          <a:xfrm>
            <a:off x="150471" y="464234"/>
            <a:ext cx="3197640" cy="6233302"/>
          </a:xfrm>
          <a:solidFill>
            <a:schemeClr val="accent6">
              <a:lumMod val="50000"/>
            </a:schemeClr>
          </a:solidFill>
          <a:scene3d>
            <a:camera prst="orthographicFront"/>
            <a:lightRig rig="threePt" dir="t"/>
          </a:scene3d>
          <a:sp3d>
            <a:bevelT w="152400" h="50800" prst="softRound"/>
          </a:sp3d>
        </p:spPr>
        <p:style>
          <a:lnRef idx="2">
            <a:schemeClr val="accent6">
              <a:shade val="50000"/>
            </a:schemeClr>
          </a:lnRef>
          <a:fillRef idx="1">
            <a:schemeClr val="accent6"/>
          </a:fillRef>
          <a:effectRef idx="0">
            <a:schemeClr val="accent6"/>
          </a:effectRef>
          <a:fontRef idx="minor">
            <a:schemeClr val="lt1"/>
          </a:fontRef>
        </p:style>
        <p:txBody>
          <a:bodyPr>
            <a:normAutofit/>
          </a:bodyPr>
          <a:lstStyle/>
          <a:p>
            <a:r>
              <a:rPr lang="en-US" baseline="30000" dirty="0"/>
              <a:t>8 </a:t>
            </a:r>
            <a:r>
              <a:rPr lang="en-US" dirty="0"/>
              <a:t>Goliath stood there and shouted to the soldiers of Israel. He said, “Why do you come out and line up for battle? I’m a Philistine. You are servants of Saul. Choose one of your men. Have him come down and face me. </a:t>
            </a:r>
            <a:r>
              <a:rPr lang="en-US" baseline="30000" dirty="0"/>
              <a:t>9 </a:t>
            </a:r>
            <a:r>
              <a:rPr lang="en-US" dirty="0"/>
              <a:t>If he’s able to fight and kill me, we’ll become your slaves. But if I win and kill him, you will become our slaves and serve us.” </a:t>
            </a:r>
            <a:r>
              <a:rPr lang="en-US" baseline="30000" dirty="0"/>
              <a:t>10 </a:t>
            </a:r>
            <a:r>
              <a:rPr lang="en-US" dirty="0"/>
              <a:t>Goliath continued, “This day I dare the soldiers of Israel to send a man down to fight against me.” </a:t>
            </a:r>
            <a:r>
              <a:rPr lang="en-US" baseline="30000" dirty="0"/>
              <a:t>11 </a:t>
            </a:r>
            <a:r>
              <a:rPr lang="en-US" dirty="0"/>
              <a:t>Saul and the whole army of Israel heard what the Philistine said. They were terrified.</a:t>
            </a:r>
          </a:p>
          <a:p>
            <a:r>
              <a:rPr lang="en-US" baseline="30000" dirty="0"/>
              <a:t>……</a:t>
            </a:r>
            <a:endParaRPr lang="en-US" dirty="0"/>
          </a:p>
          <a:p>
            <a:r>
              <a:rPr lang="en-US" baseline="30000" dirty="0"/>
              <a:t>16 </a:t>
            </a:r>
            <a:r>
              <a:rPr lang="en-US" dirty="0"/>
              <a:t>Every morning and evening Goliath came forward and stood there. He did it for 40 days.</a:t>
            </a:r>
          </a:p>
        </p:txBody>
      </p:sp>
      <p:sp>
        <p:nvSpPr>
          <p:cNvPr id="7" name="Speech Bubble: Rectangle 6">
            <a:extLst>
              <a:ext uri="{FF2B5EF4-FFF2-40B4-BE49-F238E27FC236}">
                <a16:creationId xmlns:a16="http://schemas.microsoft.com/office/drawing/2014/main" id="{8AB37802-0E12-46A3-A791-9F1D2AA2E88A}"/>
              </a:ext>
            </a:extLst>
          </p:cNvPr>
          <p:cNvSpPr/>
          <p:nvPr/>
        </p:nvSpPr>
        <p:spPr>
          <a:xfrm>
            <a:off x="8133850" y="224544"/>
            <a:ext cx="3907679" cy="2001793"/>
          </a:xfrm>
          <a:prstGeom prst="wedgeRectCallout">
            <a:avLst>
              <a:gd name="adj1" fmla="val -64526"/>
              <a:gd name="adj2" fmla="val 43385"/>
            </a:avLst>
          </a:prstGeom>
          <a:solidFill>
            <a:schemeClr val="bg2">
              <a:lumMod val="1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“Why do you come out and line up for battle? I’m a Philistine. You are servants of Saul. Choose one of your men. Have him come down and face me. </a:t>
            </a:r>
            <a:r>
              <a:rPr lang="en-US" baseline="30000" dirty="0"/>
              <a:t> </a:t>
            </a:r>
            <a:r>
              <a:rPr lang="en-US" dirty="0"/>
              <a:t>If he’s able to fight and kill me, we’ll become your slaves. But if I win and kill him, you will become our slaves and serve us.”</a:t>
            </a:r>
          </a:p>
        </p:txBody>
      </p:sp>
    </p:spTree>
    <p:extLst>
      <p:ext uri="{BB962C8B-B14F-4D97-AF65-F5344CB8AC3E}">
        <p14:creationId xmlns:p14="http://schemas.microsoft.com/office/powerpoint/2010/main" val="9027704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9" name="Picture 8" descr="A picture containing toy, clipart, vector graphics&#10;&#10;Description automatically generated">
            <a:extLst>
              <a:ext uri="{FF2B5EF4-FFF2-40B4-BE49-F238E27FC236}">
                <a16:creationId xmlns:a16="http://schemas.microsoft.com/office/drawing/2014/main" id="{428465E0-E931-2CB7-E8DC-AE154CEB56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70830" y="2323906"/>
            <a:ext cx="4521169" cy="3204252"/>
          </a:xfrm>
          <a:prstGeom prst="rect">
            <a:avLst/>
          </a:prstGeom>
        </p:spPr>
      </p:pic>
      <p:pic>
        <p:nvPicPr>
          <p:cNvPr id="7" name="Picture 6" descr="A picture containing person, standing, group, people&#10;&#10;Description automatically generated">
            <a:extLst>
              <a:ext uri="{FF2B5EF4-FFF2-40B4-BE49-F238E27FC236}">
                <a16:creationId xmlns:a16="http://schemas.microsoft.com/office/drawing/2014/main" id="{3F341981-7C7E-C5CC-F1EA-8402CB5982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70831" y="2323906"/>
            <a:ext cx="4663170" cy="3108780"/>
          </a:xfrm>
          <a:prstGeom prst="rect">
            <a:avLst/>
          </a:prstGeom>
        </p:spPr>
      </p:pic>
      <p:sp>
        <p:nvSpPr>
          <p:cNvPr id="2" name="Title 1">
            <a:extLst>
              <a:ext uri="{FF2B5EF4-FFF2-40B4-BE49-F238E27FC236}">
                <a16:creationId xmlns:a16="http://schemas.microsoft.com/office/drawing/2014/main" id="{766C8F21-26B8-6B64-A202-E9FCCFA0D737}"/>
              </a:ext>
            </a:extLst>
          </p:cNvPr>
          <p:cNvSpPr>
            <a:spLocks noGrp="1"/>
          </p:cNvSpPr>
          <p:nvPr>
            <p:ph type="title"/>
          </p:nvPr>
        </p:nvSpPr>
        <p:spPr>
          <a:xfrm>
            <a:off x="831850" y="615820"/>
            <a:ext cx="10515600" cy="2015413"/>
          </a:xfrm>
        </p:spPr>
        <p:txBody>
          <a:bodyPr/>
          <a:lstStyle/>
          <a:p>
            <a:r>
              <a:rPr lang="en-US" dirty="0">
                <a:solidFill>
                  <a:schemeClr val="bg1"/>
                </a:solidFill>
              </a:rPr>
              <a:t>Do you face big problems?</a:t>
            </a:r>
            <a:br>
              <a:rPr lang="en-US" dirty="0">
                <a:solidFill>
                  <a:schemeClr val="bg1"/>
                </a:solidFill>
              </a:rPr>
            </a:br>
            <a:r>
              <a:rPr lang="en-US" dirty="0">
                <a:solidFill>
                  <a:schemeClr val="bg1"/>
                </a:solidFill>
              </a:rPr>
              <a:t>God will help you!</a:t>
            </a:r>
          </a:p>
        </p:txBody>
      </p:sp>
      <p:sp>
        <p:nvSpPr>
          <p:cNvPr id="3" name="Text Placeholder 2">
            <a:extLst>
              <a:ext uri="{FF2B5EF4-FFF2-40B4-BE49-F238E27FC236}">
                <a16:creationId xmlns:a16="http://schemas.microsoft.com/office/drawing/2014/main" id="{E4145513-30D0-FC83-8A8D-33ADE579F0F9}"/>
              </a:ext>
            </a:extLst>
          </p:cNvPr>
          <p:cNvSpPr>
            <a:spLocks noGrp="1"/>
          </p:cNvSpPr>
          <p:nvPr>
            <p:ph type="body" idx="1"/>
          </p:nvPr>
        </p:nvSpPr>
        <p:spPr>
          <a:xfrm>
            <a:off x="172033" y="3220872"/>
            <a:ext cx="9170566" cy="2868778"/>
          </a:xfrm>
        </p:spPr>
        <p:txBody>
          <a:bodyPr/>
          <a:lstStyle/>
          <a:p>
            <a:r>
              <a:rPr lang="en-US" dirty="0">
                <a:solidFill>
                  <a:schemeClr val="bg1"/>
                </a:solidFill>
              </a:rPr>
              <a:t>Are you tempted to do wrong?  God can make you strong.</a:t>
            </a:r>
          </a:p>
          <a:p>
            <a:endParaRPr lang="en-US" dirty="0">
              <a:solidFill>
                <a:schemeClr val="bg1"/>
              </a:solidFill>
            </a:endParaRPr>
          </a:p>
          <a:p>
            <a:r>
              <a:rPr lang="en-US" dirty="0">
                <a:solidFill>
                  <a:schemeClr val="bg1"/>
                </a:solidFill>
              </a:rPr>
              <a:t>Do kids make fun of you?  God can help you make a friend.</a:t>
            </a:r>
          </a:p>
          <a:p>
            <a:endParaRPr lang="en-US" dirty="0">
              <a:solidFill>
                <a:schemeClr val="bg1"/>
              </a:solidFill>
            </a:endParaRPr>
          </a:p>
          <a:p>
            <a:r>
              <a:rPr lang="en-US" dirty="0">
                <a:solidFill>
                  <a:schemeClr val="bg1"/>
                </a:solidFill>
              </a:rPr>
              <a:t>Are you afraid of something?  God can give you courage!</a:t>
            </a:r>
          </a:p>
        </p:txBody>
      </p:sp>
      <p:pic>
        <p:nvPicPr>
          <p:cNvPr id="5" name="Picture 4" descr="A picture containing person, grass, outdoor, child&#10;&#10;Description automatically generated">
            <a:extLst>
              <a:ext uri="{FF2B5EF4-FFF2-40B4-BE49-F238E27FC236}">
                <a16:creationId xmlns:a16="http://schemas.microsoft.com/office/drawing/2014/main" id="{036DA747-C3D9-2DC3-648E-562A321BBBE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93200" y="1862883"/>
            <a:ext cx="4226767" cy="4226767"/>
          </a:xfrm>
          <a:prstGeom prst="rect">
            <a:avLst/>
          </a:prstGeom>
        </p:spPr>
      </p:pic>
    </p:spTree>
    <p:extLst>
      <p:ext uri="{BB962C8B-B14F-4D97-AF65-F5344CB8AC3E}">
        <p14:creationId xmlns:p14="http://schemas.microsoft.com/office/powerpoint/2010/main" val="512708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5"/>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1" presetID="1"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nodeType="clickEffect">
                                  <p:stCondLst>
                                    <p:cond delay="0"/>
                                  </p:stCondLst>
                                  <p:childTnLst>
                                    <p:set>
                                      <p:cBhvr>
                                        <p:cTn id="26" dur="1" fill="hold">
                                          <p:stCondLst>
                                            <p:cond delay="0"/>
                                          </p:stCondLst>
                                        </p:cTn>
                                        <p:tgtEl>
                                          <p:spTgt spid="7"/>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2" presetClass="entr" presetSubtype="9"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0-#ppt_h/2"/>
                                          </p:val>
                                        </p:tav>
                                        <p:tav tm="100000">
                                          <p:val>
                                            <p:strVal val="#ppt_y"/>
                                          </p:val>
                                        </p:tav>
                                      </p:tavLst>
                                    </p:anim>
                                  </p:childTnLst>
                                </p:cTn>
                              </p:par>
                              <p:par>
                                <p:cTn id="33" presetID="1" presetClass="entr" presetSubtype="0" fill="hold" nodeType="with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nodeType="clickEffect">
                                  <p:stCondLst>
                                    <p:cond delay="0"/>
                                  </p:stCondLst>
                                  <p:childTnLst>
                                    <p:set>
                                      <p:cBhvr>
                                        <p:cTn id="38"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40000"/>
                <a:lumOff val="60000"/>
              </a:schemeClr>
            </a:gs>
            <a:gs pos="74000">
              <a:schemeClr val="accent6">
                <a:lumMod val="60000"/>
                <a:lumOff val="40000"/>
              </a:schemeClr>
            </a:gs>
            <a:gs pos="83000">
              <a:schemeClr val="accent6">
                <a:lumMod val="75000"/>
              </a:schemeClr>
            </a:gs>
            <a:gs pos="100000">
              <a:schemeClr val="accent6">
                <a:lumMod val="50000"/>
              </a:schemeClr>
            </a:gs>
          </a:gsLst>
          <a:lin ang="2700000" scaled="1"/>
          <a:tileRect/>
        </a:gradFill>
        <a:effectLst/>
      </p:bgPr>
    </p:bg>
    <p:spTree>
      <p:nvGrpSpPr>
        <p:cNvPr id="1" name=""/>
        <p:cNvGrpSpPr/>
        <p:nvPr/>
      </p:nvGrpSpPr>
      <p:grpSpPr>
        <a:xfrm>
          <a:off x="0" y="0"/>
          <a:ext cx="0" cy="0"/>
          <a:chOff x="0" y="0"/>
          <a:chExt cx="0" cy="0"/>
        </a:xfrm>
      </p:grpSpPr>
      <p:pic>
        <p:nvPicPr>
          <p:cNvPr id="8" name="Picture Placeholder 7" descr="A picture containing text, person&#10;&#10;Description automatically generated">
            <a:extLst>
              <a:ext uri="{FF2B5EF4-FFF2-40B4-BE49-F238E27FC236}">
                <a16:creationId xmlns:a16="http://schemas.microsoft.com/office/drawing/2014/main" id="{F4096923-832B-4586-A0DD-AC91CEAA605F}"/>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2508" r="2508"/>
          <a:stretch>
            <a:fillRect/>
          </a:stretch>
        </p:blipFill>
        <p:spPr>
          <a:xfrm>
            <a:off x="4304714" y="987425"/>
            <a:ext cx="7050674" cy="5567276"/>
          </a:xfrm>
        </p:spPr>
      </p:pic>
      <p:sp>
        <p:nvSpPr>
          <p:cNvPr id="4" name="Text Placeholder 3">
            <a:extLst>
              <a:ext uri="{FF2B5EF4-FFF2-40B4-BE49-F238E27FC236}">
                <a16:creationId xmlns:a16="http://schemas.microsoft.com/office/drawing/2014/main" id="{401572DB-DACD-49BB-AD76-B9EDB07AD95D}"/>
              </a:ext>
            </a:extLst>
          </p:cNvPr>
          <p:cNvSpPr>
            <a:spLocks noGrp="1"/>
          </p:cNvSpPr>
          <p:nvPr>
            <p:ph type="body" sz="half" idx="2"/>
          </p:nvPr>
        </p:nvSpPr>
        <p:spPr>
          <a:xfrm>
            <a:off x="150471" y="140677"/>
            <a:ext cx="2044089" cy="6556859"/>
          </a:xfrm>
          <a:solidFill>
            <a:schemeClr val="accent6">
              <a:lumMod val="50000"/>
            </a:schemeClr>
          </a:solidFill>
          <a:scene3d>
            <a:camera prst="orthographicFront"/>
            <a:lightRig rig="threePt" dir="t"/>
          </a:scene3d>
          <a:sp3d>
            <a:bevelT w="152400" h="50800" prst="softRound"/>
          </a:sp3d>
        </p:spPr>
        <p:style>
          <a:lnRef idx="2">
            <a:schemeClr val="accent6">
              <a:shade val="50000"/>
            </a:schemeClr>
          </a:lnRef>
          <a:fillRef idx="1">
            <a:schemeClr val="accent6"/>
          </a:fillRef>
          <a:effectRef idx="0">
            <a:schemeClr val="accent6"/>
          </a:effectRef>
          <a:fontRef idx="minor">
            <a:schemeClr val="lt1"/>
          </a:fontRef>
        </p:style>
        <p:txBody>
          <a:bodyPr>
            <a:normAutofit lnSpcReduction="10000"/>
          </a:bodyPr>
          <a:lstStyle/>
          <a:p>
            <a:r>
              <a:rPr lang="en-US" baseline="30000" dirty="0"/>
              <a:t>17 </a:t>
            </a:r>
            <a:r>
              <a:rPr lang="en-US" dirty="0"/>
              <a:t>Jesse said to his son David, “Get at least half a bushel of grain that has been cooked. Also get ten loaves of bread. Take all of it to your brothers. Hurry to their camp. </a:t>
            </a:r>
            <a:r>
              <a:rPr lang="en-US" baseline="30000" dirty="0"/>
              <a:t>18 </a:t>
            </a:r>
            <a:r>
              <a:rPr lang="en-US" dirty="0"/>
              <a:t>Take along these ten chunks of cheese to the commander of their military group. Find out how your brothers are doing. Bring me back some word about them. </a:t>
            </a:r>
            <a:r>
              <a:rPr lang="en-US" baseline="30000" dirty="0"/>
              <a:t>19 </a:t>
            </a:r>
            <a:r>
              <a:rPr lang="en-US" dirty="0"/>
              <a:t>They are with Saul and all the men of Israel. They are in the Valley of </a:t>
            </a:r>
            <a:r>
              <a:rPr lang="en-US" dirty="0" err="1"/>
              <a:t>Elah</a:t>
            </a:r>
            <a:r>
              <a:rPr lang="en-US" dirty="0"/>
              <a:t>. They are fighting against the Philistines.”</a:t>
            </a:r>
          </a:p>
          <a:p>
            <a:r>
              <a:rPr lang="en-US" baseline="30000" dirty="0"/>
              <a:t>20 </a:t>
            </a:r>
            <a:r>
              <a:rPr lang="en-US" dirty="0"/>
              <a:t>Early in the morning David left his father’s flock in the care of a shepherd. David loaded up the food and started out, just as Jesse had directed. </a:t>
            </a:r>
          </a:p>
        </p:txBody>
      </p:sp>
      <p:sp>
        <p:nvSpPr>
          <p:cNvPr id="7" name="Speech Bubble: Rectangle 6">
            <a:extLst>
              <a:ext uri="{FF2B5EF4-FFF2-40B4-BE49-F238E27FC236}">
                <a16:creationId xmlns:a16="http://schemas.microsoft.com/office/drawing/2014/main" id="{8AB37802-0E12-46A3-A791-9F1D2AA2E88A}"/>
              </a:ext>
            </a:extLst>
          </p:cNvPr>
          <p:cNvSpPr/>
          <p:nvPr/>
        </p:nvSpPr>
        <p:spPr>
          <a:xfrm>
            <a:off x="2384853" y="140677"/>
            <a:ext cx="2166424" cy="2588456"/>
          </a:xfrm>
          <a:prstGeom prst="wedgeRectCallout">
            <a:avLst>
              <a:gd name="adj1" fmla="val 85437"/>
              <a:gd name="adj2" fmla="val -504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Hurry, take 10 loaves of bread to your brothers.  They are with Saul in the valley of </a:t>
            </a:r>
            <a:r>
              <a:rPr lang="en-US" dirty="0" err="1"/>
              <a:t>Elah</a:t>
            </a:r>
            <a:r>
              <a:rPr lang="en-US" dirty="0"/>
              <a:t>.  Also take 10 chunks of cheese to their commander.</a:t>
            </a:r>
          </a:p>
        </p:txBody>
      </p:sp>
      <p:sp>
        <p:nvSpPr>
          <p:cNvPr id="6" name="Speech Bubble: Rectangle 5">
            <a:extLst>
              <a:ext uri="{FF2B5EF4-FFF2-40B4-BE49-F238E27FC236}">
                <a16:creationId xmlns:a16="http://schemas.microsoft.com/office/drawing/2014/main" id="{B22E007C-5C60-4F79-A977-5C7556A83679}"/>
              </a:ext>
            </a:extLst>
          </p:cNvPr>
          <p:cNvSpPr/>
          <p:nvPr/>
        </p:nvSpPr>
        <p:spPr>
          <a:xfrm>
            <a:off x="9045526" y="441817"/>
            <a:ext cx="2766454" cy="829994"/>
          </a:xfrm>
          <a:prstGeom prst="wedgeRectCallout">
            <a:avLst>
              <a:gd name="adj1" fmla="val -59546"/>
              <a:gd name="adj2" fmla="val 109981"/>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Sure Dad, I can do that.</a:t>
            </a:r>
          </a:p>
        </p:txBody>
      </p:sp>
    </p:spTree>
    <p:extLst>
      <p:ext uri="{BB962C8B-B14F-4D97-AF65-F5344CB8AC3E}">
        <p14:creationId xmlns:p14="http://schemas.microsoft.com/office/powerpoint/2010/main" val="25765064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40000"/>
                <a:lumOff val="60000"/>
              </a:schemeClr>
            </a:gs>
            <a:gs pos="74000">
              <a:schemeClr val="accent6">
                <a:lumMod val="60000"/>
                <a:lumOff val="40000"/>
              </a:schemeClr>
            </a:gs>
            <a:gs pos="83000">
              <a:schemeClr val="accent6">
                <a:lumMod val="75000"/>
              </a:schemeClr>
            </a:gs>
            <a:gs pos="100000">
              <a:schemeClr val="accent6">
                <a:lumMod val="50000"/>
              </a:schemeClr>
            </a:gs>
          </a:gsLst>
          <a:lin ang="2700000" scaled="1"/>
          <a:tileRect/>
        </a:gra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56812FD2-D2DE-4FE2-8AD7-8FD4B9B68506}"/>
              </a:ext>
            </a:extLst>
          </p:cNvPr>
          <p:cNvSpPr>
            <a:spLocks noGrp="1"/>
          </p:cNvSpPr>
          <p:nvPr>
            <p:ph type="body" sz="half" idx="2"/>
          </p:nvPr>
        </p:nvSpPr>
        <p:spPr>
          <a:xfrm>
            <a:off x="126610" y="140677"/>
            <a:ext cx="1125415" cy="6717323"/>
          </a:xfrm>
          <a:solidFill>
            <a:srgbClr val="003366"/>
          </a:solidFill>
        </p:spPr>
        <p:style>
          <a:lnRef idx="0">
            <a:schemeClr val="accent6"/>
          </a:lnRef>
          <a:fillRef idx="3">
            <a:schemeClr val="accent6"/>
          </a:fillRef>
          <a:effectRef idx="3">
            <a:schemeClr val="accent6"/>
          </a:effectRef>
          <a:fontRef idx="minor">
            <a:schemeClr val="lt1"/>
          </a:fontRef>
        </p:style>
        <p:txBody>
          <a:bodyPr vert="vert270">
            <a:normAutofit fontScale="85000" lnSpcReduction="10000"/>
          </a:bodyPr>
          <a:lstStyle/>
          <a:p>
            <a:r>
              <a:rPr lang="en-US" sz="3200" dirty="0">
                <a:latin typeface="Cooper Black" panose="0208090404030B020404" pitchFamily="18" charset="0"/>
              </a:rPr>
              <a:t>Snack time   	</a:t>
            </a:r>
            <a:r>
              <a:rPr lang="en-US" sz="3200" dirty="0">
                <a:latin typeface="Cascadia Mono SemiBold" panose="020B0609020000020004" pitchFamily="49" charset="0"/>
                <a:ea typeface="Cascadia Mono SemiBold" panose="020B0609020000020004" pitchFamily="49" charset="0"/>
                <a:cs typeface="Cascadia Mono SemiBold" panose="020B0609020000020004" pitchFamily="49" charset="0"/>
              </a:rPr>
              <a:t>David brought </a:t>
            </a:r>
          </a:p>
          <a:p>
            <a:r>
              <a:rPr lang="en-US" sz="3200" dirty="0">
                <a:latin typeface="Cascadia Mono SemiBold" panose="020B0609020000020004" pitchFamily="49" charset="0"/>
                <a:ea typeface="Cascadia Mono SemiBold" panose="020B0609020000020004" pitchFamily="49" charset="0"/>
                <a:cs typeface="Cascadia Mono SemiBold" panose="020B0609020000020004" pitchFamily="49" charset="0"/>
              </a:rPr>
              <a:t>bread and cheese to his brothers</a:t>
            </a:r>
          </a:p>
        </p:txBody>
      </p:sp>
      <p:pic>
        <p:nvPicPr>
          <p:cNvPr id="4" name="Picture 3" descr="A picture containing indoor, container, plastic, tray&#10;&#10;Description automatically generated">
            <a:extLst>
              <a:ext uri="{FF2B5EF4-FFF2-40B4-BE49-F238E27FC236}">
                <a16:creationId xmlns:a16="http://schemas.microsoft.com/office/drawing/2014/main" id="{B541D1C7-94BF-CE2D-EE73-0DCAFFCBD9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939681">
            <a:off x="2170977" y="563329"/>
            <a:ext cx="3370053" cy="2527540"/>
          </a:xfrm>
          <a:prstGeom prst="rect">
            <a:avLst/>
          </a:prstGeom>
        </p:spPr>
      </p:pic>
      <p:pic>
        <p:nvPicPr>
          <p:cNvPr id="7" name="Picture 6" descr="A picture containing table, food, indoor, wooden&#10;&#10;Description automatically generated">
            <a:extLst>
              <a:ext uri="{FF2B5EF4-FFF2-40B4-BE49-F238E27FC236}">
                <a16:creationId xmlns:a16="http://schemas.microsoft.com/office/drawing/2014/main" id="{1871ED79-A1EE-BD22-32CC-5E7F23EBF4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54797">
            <a:off x="7202877" y="767894"/>
            <a:ext cx="4514850" cy="2990850"/>
          </a:xfrm>
          <a:prstGeom prst="rect">
            <a:avLst/>
          </a:prstGeom>
        </p:spPr>
      </p:pic>
      <p:pic>
        <p:nvPicPr>
          <p:cNvPr id="10" name="Picture 9" descr="Engineering drawing&#10;&#10;Description automatically generated with low confidence">
            <a:extLst>
              <a:ext uri="{FF2B5EF4-FFF2-40B4-BE49-F238E27FC236}">
                <a16:creationId xmlns:a16="http://schemas.microsoft.com/office/drawing/2014/main" id="{C8FAD566-0680-9445-623E-9DCE502D3B6D}"/>
              </a:ext>
            </a:extLst>
          </p:cNvPr>
          <p:cNvPicPr>
            <a:picLocks noChangeAspect="1"/>
          </p:cNvPicPr>
          <p:nvPr/>
        </p:nvPicPr>
        <p:blipFill>
          <a:blip r:embed="rId4">
            <a:clrChange>
              <a:clrFrom>
                <a:srgbClr val="FAFAFA"/>
              </a:clrFrom>
              <a:clrTo>
                <a:srgbClr val="FAFAFA">
                  <a:alpha val="0"/>
                </a:srgbClr>
              </a:clrTo>
            </a:clrChange>
            <a:extLst>
              <a:ext uri="{28A0092B-C50C-407E-A947-70E740481C1C}">
                <a14:useLocalDpi xmlns:a14="http://schemas.microsoft.com/office/drawing/2010/main" val="0"/>
              </a:ext>
            </a:extLst>
          </a:blip>
          <a:stretch>
            <a:fillRect/>
          </a:stretch>
        </p:blipFill>
        <p:spPr>
          <a:xfrm>
            <a:off x="3140014" y="2130970"/>
            <a:ext cx="5538160" cy="4462132"/>
          </a:xfrm>
          <a:prstGeom prst="rect">
            <a:avLst/>
          </a:prstGeom>
        </p:spPr>
      </p:pic>
    </p:spTree>
    <p:extLst>
      <p:ext uri="{BB962C8B-B14F-4D97-AF65-F5344CB8AC3E}">
        <p14:creationId xmlns:p14="http://schemas.microsoft.com/office/powerpoint/2010/main" val="24517322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40000"/>
                <a:lumOff val="60000"/>
              </a:schemeClr>
            </a:gs>
            <a:gs pos="74000">
              <a:schemeClr val="accent6">
                <a:lumMod val="60000"/>
                <a:lumOff val="40000"/>
              </a:schemeClr>
            </a:gs>
            <a:gs pos="83000">
              <a:schemeClr val="accent6">
                <a:lumMod val="75000"/>
              </a:schemeClr>
            </a:gs>
            <a:gs pos="100000">
              <a:schemeClr val="accent6">
                <a:lumMod val="50000"/>
              </a:schemeClr>
            </a:gs>
          </a:gsLst>
          <a:lin ang="2700000" scaled="1"/>
          <a:tileRect/>
        </a:gradFill>
        <a:effectLst/>
      </p:bgPr>
    </p:bg>
    <p:spTree>
      <p:nvGrpSpPr>
        <p:cNvPr id="1" name=""/>
        <p:cNvGrpSpPr/>
        <p:nvPr/>
      </p:nvGrpSpPr>
      <p:grpSpPr>
        <a:xfrm>
          <a:off x="0" y="0"/>
          <a:ext cx="0" cy="0"/>
          <a:chOff x="0" y="0"/>
          <a:chExt cx="0" cy="0"/>
        </a:xfrm>
      </p:grpSpPr>
      <p:pic>
        <p:nvPicPr>
          <p:cNvPr id="5" name="Picture Placeholder 4" descr="A picture containing text, outdoor&#10;&#10;Description automatically generated">
            <a:extLst>
              <a:ext uri="{FF2B5EF4-FFF2-40B4-BE49-F238E27FC236}">
                <a16:creationId xmlns:a16="http://schemas.microsoft.com/office/drawing/2014/main" id="{A593DDFA-88A0-4165-B145-80E09DB703FD}"/>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t="-158" b="-1537"/>
          <a:stretch/>
        </p:blipFill>
        <p:spPr>
          <a:xfrm>
            <a:off x="3486946" y="373451"/>
            <a:ext cx="7184486" cy="6414867"/>
          </a:xfrm>
        </p:spPr>
      </p:pic>
      <p:sp>
        <p:nvSpPr>
          <p:cNvPr id="4" name="Text Placeholder 3">
            <a:extLst>
              <a:ext uri="{FF2B5EF4-FFF2-40B4-BE49-F238E27FC236}">
                <a16:creationId xmlns:a16="http://schemas.microsoft.com/office/drawing/2014/main" id="{401572DB-DACD-49BB-AD76-B9EDB07AD95D}"/>
              </a:ext>
            </a:extLst>
          </p:cNvPr>
          <p:cNvSpPr>
            <a:spLocks noGrp="1"/>
          </p:cNvSpPr>
          <p:nvPr>
            <p:ph type="body" sz="half" idx="2"/>
          </p:nvPr>
        </p:nvSpPr>
        <p:spPr>
          <a:xfrm>
            <a:off x="150471" y="464234"/>
            <a:ext cx="3197640" cy="6233302"/>
          </a:xfrm>
          <a:solidFill>
            <a:schemeClr val="accent6">
              <a:lumMod val="50000"/>
            </a:schemeClr>
          </a:solidFill>
          <a:scene3d>
            <a:camera prst="orthographicFront"/>
            <a:lightRig rig="threePt" dir="t"/>
          </a:scene3d>
          <a:sp3d>
            <a:bevelT w="152400" h="50800" prst="softRound"/>
          </a:sp3d>
        </p:spPr>
        <p:style>
          <a:lnRef idx="2">
            <a:schemeClr val="accent6">
              <a:shade val="50000"/>
            </a:schemeClr>
          </a:lnRef>
          <a:fillRef idx="1">
            <a:schemeClr val="accent6"/>
          </a:fillRef>
          <a:effectRef idx="0">
            <a:schemeClr val="accent6"/>
          </a:effectRef>
          <a:fontRef idx="minor">
            <a:schemeClr val="lt1"/>
          </a:fontRef>
        </p:style>
        <p:txBody>
          <a:bodyPr>
            <a:normAutofit/>
          </a:bodyPr>
          <a:lstStyle/>
          <a:p>
            <a:r>
              <a:rPr lang="en-US" baseline="30000" dirty="0"/>
              <a:t>22 </a:t>
            </a:r>
            <a:r>
              <a:rPr lang="en-US" dirty="0"/>
              <a:t>David left what he had brought with the man who took care of the supplies. He ran to the battle lines and asked his brothers how they were. </a:t>
            </a:r>
          </a:p>
          <a:p>
            <a:r>
              <a:rPr lang="en-US" baseline="30000" dirty="0"/>
              <a:t>23 </a:t>
            </a:r>
            <a:r>
              <a:rPr lang="en-US" dirty="0"/>
              <a:t>As David was talking with them, Goliath stepped forward from his line. Goliath was a mighty Philistine hero from Gath. He again dared someone to fight him, and David heard it. </a:t>
            </a:r>
          </a:p>
          <a:p>
            <a:r>
              <a:rPr lang="en-US" baseline="30000" dirty="0"/>
              <a:t>24 </a:t>
            </a:r>
            <a:r>
              <a:rPr lang="en-US" dirty="0"/>
              <a:t>Whenever Israel’s army saw Goliath, all of them ran away from him. That’s because they were so afraid.</a:t>
            </a:r>
          </a:p>
        </p:txBody>
      </p:sp>
      <p:sp>
        <p:nvSpPr>
          <p:cNvPr id="7" name="Speech Bubble: Rectangle 6">
            <a:extLst>
              <a:ext uri="{FF2B5EF4-FFF2-40B4-BE49-F238E27FC236}">
                <a16:creationId xmlns:a16="http://schemas.microsoft.com/office/drawing/2014/main" id="{8AB37802-0E12-46A3-A791-9F1D2AA2E88A}"/>
              </a:ext>
            </a:extLst>
          </p:cNvPr>
          <p:cNvSpPr/>
          <p:nvPr/>
        </p:nvSpPr>
        <p:spPr>
          <a:xfrm>
            <a:off x="8133850" y="224544"/>
            <a:ext cx="3907679" cy="2001793"/>
          </a:xfrm>
          <a:prstGeom prst="wedgeRectCallout">
            <a:avLst>
              <a:gd name="adj1" fmla="val -64526"/>
              <a:gd name="adj2" fmla="val 43385"/>
            </a:avLst>
          </a:prstGeom>
          <a:solidFill>
            <a:schemeClr val="bg2">
              <a:lumMod val="1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“Why do you come out and line up for battle? I’m a Philistine. You are servants of Saul. Choose one of your men. Have him come down and face me. </a:t>
            </a:r>
            <a:r>
              <a:rPr lang="en-US" baseline="30000" dirty="0"/>
              <a:t> </a:t>
            </a:r>
            <a:r>
              <a:rPr lang="en-US" dirty="0"/>
              <a:t>If he’s able to fight and kill me, we’ll become your slaves. But if I win and kill him, you will become our slaves and serve us.”</a:t>
            </a:r>
          </a:p>
        </p:txBody>
      </p:sp>
      <p:sp>
        <p:nvSpPr>
          <p:cNvPr id="2" name="Speech Bubble: Rectangle 1">
            <a:extLst>
              <a:ext uri="{FF2B5EF4-FFF2-40B4-BE49-F238E27FC236}">
                <a16:creationId xmlns:a16="http://schemas.microsoft.com/office/drawing/2014/main" id="{7D1A3380-FD5B-C8F7-8A33-8A7ACBFE0B09}"/>
              </a:ext>
            </a:extLst>
          </p:cNvPr>
          <p:cNvSpPr/>
          <p:nvPr/>
        </p:nvSpPr>
        <p:spPr>
          <a:xfrm>
            <a:off x="7995015" y="224544"/>
            <a:ext cx="3907679" cy="2001793"/>
          </a:xfrm>
          <a:prstGeom prst="wedgeRectCallout">
            <a:avLst>
              <a:gd name="adj1" fmla="val -64526"/>
              <a:gd name="adj2" fmla="val 43385"/>
            </a:avLst>
          </a:prstGeom>
          <a:solidFill>
            <a:schemeClr val="bg2">
              <a:lumMod val="1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This day I defy the armies of Israel!</a:t>
            </a:r>
          </a:p>
          <a:p>
            <a:pPr algn="ctr"/>
            <a:r>
              <a:rPr lang="en-US" dirty="0"/>
              <a:t>I dare you to defeat me.</a:t>
            </a:r>
          </a:p>
          <a:p>
            <a:pPr algn="ctr"/>
            <a:r>
              <a:rPr lang="en-US" dirty="0"/>
              <a:t>I am stronger than you and your God.</a:t>
            </a:r>
          </a:p>
        </p:txBody>
      </p:sp>
    </p:spTree>
    <p:extLst>
      <p:ext uri="{BB962C8B-B14F-4D97-AF65-F5344CB8AC3E}">
        <p14:creationId xmlns:p14="http://schemas.microsoft.com/office/powerpoint/2010/main" val="3353101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40000"/>
                <a:lumOff val="60000"/>
              </a:schemeClr>
            </a:gs>
            <a:gs pos="74000">
              <a:schemeClr val="accent6">
                <a:lumMod val="60000"/>
                <a:lumOff val="40000"/>
              </a:schemeClr>
            </a:gs>
            <a:gs pos="83000">
              <a:schemeClr val="accent6">
                <a:lumMod val="75000"/>
              </a:schemeClr>
            </a:gs>
            <a:gs pos="100000">
              <a:schemeClr val="accent6">
                <a:lumMod val="50000"/>
              </a:schemeClr>
            </a:gs>
          </a:gsLst>
          <a:lin ang="2700000" scaled="1"/>
          <a:tileRect/>
        </a:gradFill>
        <a:effectLst/>
      </p:bgPr>
    </p:bg>
    <p:spTree>
      <p:nvGrpSpPr>
        <p:cNvPr id="1" name=""/>
        <p:cNvGrpSpPr/>
        <p:nvPr/>
      </p:nvGrpSpPr>
      <p:grpSpPr>
        <a:xfrm>
          <a:off x="0" y="0"/>
          <a:ext cx="0" cy="0"/>
          <a:chOff x="0" y="0"/>
          <a:chExt cx="0" cy="0"/>
        </a:xfrm>
      </p:grpSpPr>
      <p:pic>
        <p:nvPicPr>
          <p:cNvPr id="12" name="Picture 11" descr="A picture containing text, person, person, people&#10;&#10;Description automatically generated">
            <a:extLst>
              <a:ext uri="{FF2B5EF4-FFF2-40B4-BE49-F238E27FC236}">
                <a16:creationId xmlns:a16="http://schemas.microsoft.com/office/drawing/2014/main" id="{06D09808-DDCC-4728-8D5B-59C7292A37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45849" y="1541099"/>
            <a:ext cx="6913811" cy="5091818"/>
          </a:xfrm>
          <a:prstGeom prst="rect">
            <a:avLst/>
          </a:prstGeom>
        </p:spPr>
      </p:pic>
      <p:sp>
        <p:nvSpPr>
          <p:cNvPr id="4" name="Text Placeholder 3">
            <a:extLst>
              <a:ext uri="{FF2B5EF4-FFF2-40B4-BE49-F238E27FC236}">
                <a16:creationId xmlns:a16="http://schemas.microsoft.com/office/drawing/2014/main" id="{401572DB-DACD-49BB-AD76-B9EDB07AD95D}"/>
              </a:ext>
            </a:extLst>
          </p:cNvPr>
          <p:cNvSpPr>
            <a:spLocks noGrp="1"/>
          </p:cNvSpPr>
          <p:nvPr>
            <p:ph type="body" sz="half" idx="2"/>
          </p:nvPr>
        </p:nvSpPr>
        <p:spPr>
          <a:xfrm>
            <a:off x="150471" y="464234"/>
            <a:ext cx="3197640" cy="6233302"/>
          </a:xfrm>
          <a:solidFill>
            <a:schemeClr val="accent6">
              <a:lumMod val="50000"/>
            </a:schemeClr>
          </a:solidFill>
          <a:scene3d>
            <a:camera prst="orthographicFront"/>
            <a:lightRig rig="threePt" dir="t"/>
          </a:scene3d>
          <a:sp3d>
            <a:bevelT w="152400" h="50800" prst="softRound"/>
          </a:sp3d>
        </p:spPr>
        <p:style>
          <a:lnRef idx="2">
            <a:schemeClr val="accent6">
              <a:shade val="50000"/>
            </a:schemeClr>
          </a:lnRef>
          <a:fillRef idx="1">
            <a:schemeClr val="accent6"/>
          </a:fillRef>
          <a:effectRef idx="0">
            <a:schemeClr val="accent6"/>
          </a:effectRef>
          <a:fontRef idx="minor">
            <a:schemeClr val="lt1"/>
          </a:fontRef>
        </p:style>
        <p:txBody>
          <a:bodyPr>
            <a:normAutofit fontScale="85000" lnSpcReduction="20000"/>
          </a:bodyPr>
          <a:lstStyle/>
          <a:p>
            <a:r>
              <a:rPr lang="en-US" baseline="30000" dirty="0"/>
              <a:t>25 </a:t>
            </a:r>
            <a:r>
              <a:rPr lang="en-US" dirty="0"/>
              <a:t>The Israelites had been saying, “Just look at how this man keeps daring Israel to fight him! The king will make the man who kills Goliath very wealthy. The king will also give his own daughter to be that man’s wife. The king won’t require anyone in the man’s family to pay any taxes in Israel.”</a:t>
            </a:r>
          </a:p>
          <a:p>
            <a:r>
              <a:rPr lang="en-US" baseline="30000" dirty="0"/>
              <a:t>26 </a:t>
            </a:r>
            <a:r>
              <a:rPr lang="en-US" dirty="0"/>
              <a:t>David spoke to the men standing near him. He asked them, “What will be done for the man who kills this Philistine? Goliath is bringing shame on Israel. What will be done for the one who removes it? This Philistine isn’t even circumcised. He dares the armies of the living God to fight him. Who does he think he is?”</a:t>
            </a:r>
          </a:p>
          <a:p>
            <a:r>
              <a:rPr lang="en-US" baseline="30000" dirty="0"/>
              <a:t>27 </a:t>
            </a:r>
            <a:r>
              <a:rPr lang="en-US" dirty="0"/>
              <a:t>The men told David what Israel’s soldiers had been saying. The men told him what would be done for the man who killed Goliath.</a:t>
            </a:r>
          </a:p>
          <a:p>
            <a:r>
              <a:rPr lang="en-US" baseline="30000" dirty="0"/>
              <a:t>28 </a:t>
            </a:r>
            <a:r>
              <a:rPr lang="en-US" dirty="0"/>
              <a:t>David’s oldest brother Eliab heard him speaking with the men. So Eliab became very angry with him. Eliab asked David, “Why have you come down here? Who is taking care of those few sheep in the desert for you? I know how proud you are. I know how evil your heart is. The only reason you came down here was to watch the battle.”</a:t>
            </a:r>
          </a:p>
          <a:p>
            <a:r>
              <a:rPr lang="en-US" baseline="30000" dirty="0"/>
              <a:t>29 </a:t>
            </a:r>
            <a:r>
              <a:rPr lang="en-US" dirty="0"/>
              <a:t>“What have I done now?” said David. “Can’t I even speak?” </a:t>
            </a:r>
            <a:r>
              <a:rPr lang="en-US" baseline="30000" dirty="0"/>
              <a:t>30 </a:t>
            </a:r>
            <a:r>
              <a:rPr lang="en-US" dirty="0"/>
              <a:t>Then he turned away to speak to some other men. He asked them the same question he had asked before. And they gave him the same answer. </a:t>
            </a:r>
            <a:r>
              <a:rPr lang="en-US" baseline="30000" dirty="0"/>
              <a:t>31 </a:t>
            </a:r>
            <a:r>
              <a:rPr lang="en-US" dirty="0"/>
              <a:t>Someone heard what David said and reported it to Saul. So Saul sent for David.</a:t>
            </a:r>
          </a:p>
        </p:txBody>
      </p:sp>
      <p:sp>
        <p:nvSpPr>
          <p:cNvPr id="10" name="Speech Bubble: Rectangle 9">
            <a:extLst>
              <a:ext uri="{FF2B5EF4-FFF2-40B4-BE49-F238E27FC236}">
                <a16:creationId xmlns:a16="http://schemas.microsoft.com/office/drawing/2014/main" id="{18B6638D-9CC5-46ED-A723-DE294F4478B0}"/>
              </a:ext>
            </a:extLst>
          </p:cNvPr>
          <p:cNvSpPr/>
          <p:nvPr/>
        </p:nvSpPr>
        <p:spPr>
          <a:xfrm>
            <a:off x="3763983" y="225083"/>
            <a:ext cx="8277545" cy="1013872"/>
          </a:xfrm>
          <a:prstGeom prst="wedgeRectCallout">
            <a:avLst>
              <a:gd name="adj1" fmla="val 5825"/>
              <a:gd name="adj2" fmla="val 117226"/>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Goliath is bringing shame on Israel. </a:t>
            </a:r>
          </a:p>
          <a:p>
            <a:pPr algn="ctr"/>
            <a:r>
              <a:rPr lang="en-US" dirty="0"/>
              <a:t>What will be done for the one who removes it?  What is the reward?</a:t>
            </a:r>
          </a:p>
        </p:txBody>
      </p:sp>
      <p:sp>
        <p:nvSpPr>
          <p:cNvPr id="5" name="Speech Bubble: Rectangle 4">
            <a:extLst>
              <a:ext uri="{FF2B5EF4-FFF2-40B4-BE49-F238E27FC236}">
                <a16:creationId xmlns:a16="http://schemas.microsoft.com/office/drawing/2014/main" id="{6D3CD2DF-711D-4DCA-9770-95F8ED10ACA0}"/>
              </a:ext>
            </a:extLst>
          </p:cNvPr>
          <p:cNvSpPr/>
          <p:nvPr/>
        </p:nvSpPr>
        <p:spPr>
          <a:xfrm>
            <a:off x="3299956" y="4704299"/>
            <a:ext cx="3603466" cy="1225204"/>
          </a:xfrm>
          <a:prstGeom prst="wedgeRectCallout">
            <a:avLst>
              <a:gd name="adj1" fmla="val -3336"/>
              <a:gd name="adj2" fmla="val -10282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King Saul will give lots of riches, </a:t>
            </a:r>
          </a:p>
          <a:p>
            <a:pPr algn="ctr"/>
            <a:r>
              <a:rPr lang="en-US" dirty="0"/>
              <a:t>His daughter will be the man’s wife,</a:t>
            </a:r>
          </a:p>
          <a:p>
            <a:pPr algn="ctr"/>
            <a:r>
              <a:rPr lang="en-US" dirty="0"/>
              <a:t>And he won’t have to pay taxes.</a:t>
            </a:r>
          </a:p>
        </p:txBody>
      </p:sp>
      <p:sp>
        <p:nvSpPr>
          <p:cNvPr id="9" name="Speech Bubble: Rectangle 8">
            <a:extLst>
              <a:ext uri="{FF2B5EF4-FFF2-40B4-BE49-F238E27FC236}">
                <a16:creationId xmlns:a16="http://schemas.microsoft.com/office/drawing/2014/main" id="{D0AA980D-4F3C-43B4-9D9D-3FE57E4D24FC}"/>
              </a:ext>
            </a:extLst>
          </p:cNvPr>
          <p:cNvSpPr/>
          <p:nvPr/>
        </p:nvSpPr>
        <p:spPr>
          <a:xfrm>
            <a:off x="6497596" y="5859995"/>
            <a:ext cx="5234859" cy="800512"/>
          </a:xfrm>
          <a:prstGeom prst="wedgeRectCallout">
            <a:avLst>
              <a:gd name="adj1" fmla="val -15254"/>
              <a:gd name="adj2" fmla="val -174492"/>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He defies the armies of the living God to fight him. Who does he think he is?”</a:t>
            </a:r>
          </a:p>
        </p:txBody>
      </p:sp>
    </p:spTree>
    <p:extLst>
      <p:ext uri="{BB962C8B-B14F-4D97-AF65-F5344CB8AC3E}">
        <p14:creationId xmlns:p14="http://schemas.microsoft.com/office/powerpoint/2010/main" val="2793221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40000"/>
                <a:lumOff val="60000"/>
              </a:schemeClr>
            </a:gs>
            <a:gs pos="74000">
              <a:schemeClr val="accent6">
                <a:lumMod val="60000"/>
                <a:lumOff val="40000"/>
              </a:schemeClr>
            </a:gs>
            <a:gs pos="83000">
              <a:schemeClr val="accent6">
                <a:lumMod val="75000"/>
              </a:schemeClr>
            </a:gs>
            <a:gs pos="100000">
              <a:schemeClr val="accent6">
                <a:lumMod val="50000"/>
              </a:schemeClr>
            </a:gs>
          </a:gsLst>
          <a:lin ang="2700000" scaled="1"/>
          <a:tileRect/>
        </a:gra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01572DB-DACD-49BB-AD76-B9EDB07AD95D}"/>
              </a:ext>
            </a:extLst>
          </p:cNvPr>
          <p:cNvSpPr>
            <a:spLocks noGrp="1"/>
          </p:cNvSpPr>
          <p:nvPr>
            <p:ph type="body" sz="half" idx="2"/>
          </p:nvPr>
        </p:nvSpPr>
        <p:spPr>
          <a:xfrm>
            <a:off x="112583" y="216011"/>
            <a:ext cx="3197640" cy="6425977"/>
          </a:xfrm>
          <a:solidFill>
            <a:schemeClr val="accent6">
              <a:lumMod val="50000"/>
            </a:schemeClr>
          </a:solidFill>
          <a:scene3d>
            <a:camera prst="orthographicFront"/>
            <a:lightRig rig="threePt" dir="t"/>
          </a:scene3d>
          <a:sp3d>
            <a:bevelT w="152400" h="50800" prst="softRound"/>
          </a:sp3d>
        </p:spPr>
        <p:style>
          <a:lnRef idx="2">
            <a:schemeClr val="accent6">
              <a:shade val="50000"/>
            </a:schemeClr>
          </a:lnRef>
          <a:fillRef idx="1">
            <a:schemeClr val="accent6"/>
          </a:fillRef>
          <a:effectRef idx="0">
            <a:schemeClr val="accent6"/>
          </a:effectRef>
          <a:fontRef idx="minor">
            <a:schemeClr val="lt1"/>
          </a:fontRef>
        </p:style>
        <p:txBody>
          <a:bodyPr>
            <a:normAutofit/>
          </a:bodyPr>
          <a:lstStyle/>
          <a:p>
            <a:r>
              <a:rPr lang="en-US" baseline="30000" dirty="0"/>
              <a:t>32 </a:t>
            </a:r>
            <a:r>
              <a:rPr lang="en-US" dirty="0"/>
              <a:t>David said to Saul, “Don’t let anyone lose hope because of that Philistine. I’ll go out and fight him.”</a:t>
            </a:r>
          </a:p>
          <a:p>
            <a:r>
              <a:rPr lang="en-US" baseline="30000" dirty="0"/>
              <a:t>33 </a:t>
            </a:r>
            <a:r>
              <a:rPr lang="en-US" dirty="0"/>
              <a:t>Saul replied, “You aren’t able to go out there and fight that Philistine. You are too young. He’s been a warrior ever since he was a boy.”</a:t>
            </a:r>
          </a:p>
          <a:p>
            <a:r>
              <a:rPr lang="en-US" baseline="30000" dirty="0"/>
              <a:t>34 </a:t>
            </a:r>
            <a:r>
              <a:rPr lang="en-US" dirty="0"/>
              <a:t>But David said to Saul, “I’ve been taking care of my father’s sheep. Sometimes a lion or a bear would come and carry off a sheep from the flock. </a:t>
            </a:r>
            <a:r>
              <a:rPr lang="en-US" baseline="30000" dirty="0"/>
              <a:t>35 </a:t>
            </a:r>
            <a:r>
              <a:rPr lang="en-US" dirty="0"/>
              <a:t>Then I would go after it and hit it. I would save the sheep it was carrying in its mouth. If it turned around to attack me, I would grab its hair. I would strike it down and kill it. </a:t>
            </a:r>
            <a:r>
              <a:rPr lang="en-US" baseline="30000" dirty="0"/>
              <a:t>36 </a:t>
            </a:r>
            <a:r>
              <a:rPr lang="en-US" dirty="0"/>
              <a:t>In fact, I’ve killed both a lion and a bear. I’ll do the same thing to this Philistine. He isn’t even circumcised. He has dared the armies of the living God to fight him. </a:t>
            </a:r>
            <a:r>
              <a:rPr lang="en-US" baseline="30000" dirty="0"/>
              <a:t>37 </a:t>
            </a:r>
            <a:r>
              <a:rPr lang="en-US" dirty="0"/>
              <a:t>The </a:t>
            </a:r>
            <a:r>
              <a:rPr lang="en-US" cap="small" dirty="0">
                <a:effectLst/>
              </a:rPr>
              <a:t>Lord</a:t>
            </a:r>
            <a:r>
              <a:rPr lang="en-US" dirty="0"/>
              <a:t> saved me from the paw of the lion. He saved me from the paw of the bear. And he’ll save me from the powerful hand of this Philistine too.”</a:t>
            </a:r>
          </a:p>
        </p:txBody>
      </p:sp>
      <p:pic>
        <p:nvPicPr>
          <p:cNvPr id="5" name="Picture Placeholder 4" descr="A group of people wearing clothing&#10;&#10;Description automatically generated with medium confidence">
            <a:extLst>
              <a:ext uri="{FF2B5EF4-FFF2-40B4-BE49-F238E27FC236}">
                <a16:creationId xmlns:a16="http://schemas.microsoft.com/office/drawing/2014/main" id="{816C15A7-0777-4B49-9696-05E7B06D54F1}"/>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2508" r="2508"/>
          <a:stretch>
            <a:fillRect/>
          </a:stretch>
        </p:blipFill>
        <p:spPr>
          <a:xfrm>
            <a:off x="4900794" y="1172343"/>
            <a:ext cx="7078810" cy="5589492"/>
          </a:xfrm>
        </p:spPr>
      </p:pic>
      <p:sp>
        <p:nvSpPr>
          <p:cNvPr id="6" name="Speech Bubble: Rectangle 5">
            <a:extLst>
              <a:ext uri="{FF2B5EF4-FFF2-40B4-BE49-F238E27FC236}">
                <a16:creationId xmlns:a16="http://schemas.microsoft.com/office/drawing/2014/main" id="{717E092B-B81E-40D4-99B9-9C241190DB0A}"/>
              </a:ext>
            </a:extLst>
          </p:cNvPr>
          <p:cNvSpPr/>
          <p:nvPr/>
        </p:nvSpPr>
        <p:spPr>
          <a:xfrm>
            <a:off x="4009293" y="225083"/>
            <a:ext cx="4430906" cy="882961"/>
          </a:xfrm>
          <a:prstGeom prst="wedgeRectCallout">
            <a:avLst>
              <a:gd name="adj1" fmla="val 75702"/>
              <a:gd name="adj2" fmla="val 15407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“Don’t let anyone lose hope because of that Philistine. I’ll go out and fight him.”</a:t>
            </a:r>
          </a:p>
        </p:txBody>
      </p:sp>
      <p:sp>
        <p:nvSpPr>
          <p:cNvPr id="7" name="Speech Bubble: Rectangle 6">
            <a:extLst>
              <a:ext uri="{FF2B5EF4-FFF2-40B4-BE49-F238E27FC236}">
                <a16:creationId xmlns:a16="http://schemas.microsoft.com/office/drawing/2014/main" id="{179AA7F0-8E45-4CD6-9E6A-617C19BDBD86}"/>
              </a:ext>
            </a:extLst>
          </p:cNvPr>
          <p:cNvSpPr/>
          <p:nvPr/>
        </p:nvSpPr>
        <p:spPr>
          <a:xfrm>
            <a:off x="3606747" y="3428999"/>
            <a:ext cx="1788482" cy="2691444"/>
          </a:xfrm>
          <a:prstGeom prst="wedgeRectCallout">
            <a:avLst>
              <a:gd name="adj1" fmla="val 78926"/>
              <a:gd name="adj2" fmla="val -41290"/>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t>“You aren’t able to go out there and fight that Philistine. You are too young. He’s been a warrior ever since he was a boy.”</a:t>
            </a:r>
            <a:endParaRPr lang="en-US" dirty="0"/>
          </a:p>
        </p:txBody>
      </p:sp>
      <p:sp>
        <p:nvSpPr>
          <p:cNvPr id="8" name="Speech Bubble: Rectangle 7">
            <a:extLst>
              <a:ext uri="{FF2B5EF4-FFF2-40B4-BE49-F238E27FC236}">
                <a16:creationId xmlns:a16="http://schemas.microsoft.com/office/drawing/2014/main" id="{6BFD2DAE-1111-43D9-AFF1-A61149F28154}"/>
              </a:ext>
            </a:extLst>
          </p:cNvPr>
          <p:cNvSpPr/>
          <p:nvPr/>
        </p:nvSpPr>
        <p:spPr>
          <a:xfrm>
            <a:off x="8637563" y="173223"/>
            <a:ext cx="3403966" cy="1599306"/>
          </a:xfrm>
          <a:prstGeom prst="wedgeRectCallout">
            <a:avLst>
              <a:gd name="adj1" fmla="val 16835"/>
              <a:gd name="adj2" fmla="val 71178"/>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While caring for my father’s sheep, I have killed a lion and a bear.  The Lord saved me from the paw of the lion and bear and He will save me from the powerful hand of this Philistine!</a:t>
            </a:r>
          </a:p>
        </p:txBody>
      </p:sp>
      <p:sp>
        <p:nvSpPr>
          <p:cNvPr id="2" name="Thought Bubble: Cloud 1">
            <a:extLst>
              <a:ext uri="{FF2B5EF4-FFF2-40B4-BE49-F238E27FC236}">
                <a16:creationId xmlns:a16="http://schemas.microsoft.com/office/drawing/2014/main" id="{6D91358D-1A7C-99A6-78BA-D8A290059B7F}"/>
              </a:ext>
            </a:extLst>
          </p:cNvPr>
          <p:cNvSpPr/>
          <p:nvPr/>
        </p:nvSpPr>
        <p:spPr>
          <a:xfrm>
            <a:off x="2955546" y="932168"/>
            <a:ext cx="2299926" cy="2496831"/>
          </a:xfrm>
          <a:prstGeom prst="cloudCallout">
            <a:avLst>
              <a:gd name="adj1" fmla="val 51494"/>
              <a:gd name="adj2" fmla="val 34433"/>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 may be taller than everyone, but I’m not going out there to fight that giant!</a:t>
            </a:r>
          </a:p>
        </p:txBody>
      </p:sp>
    </p:spTree>
    <p:extLst>
      <p:ext uri="{BB962C8B-B14F-4D97-AF65-F5344CB8AC3E}">
        <p14:creationId xmlns:p14="http://schemas.microsoft.com/office/powerpoint/2010/main" val="3192832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40000"/>
                <a:lumOff val="60000"/>
              </a:schemeClr>
            </a:gs>
            <a:gs pos="74000">
              <a:schemeClr val="accent6">
                <a:lumMod val="60000"/>
                <a:lumOff val="40000"/>
              </a:schemeClr>
            </a:gs>
            <a:gs pos="83000">
              <a:schemeClr val="accent6">
                <a:lumMod val="75000"/>
              </a:schemeClr>
            </a:gs>
            <a:gs pos="100000">
              <a:schemeClr val="accent6">
                <a:lumMod val="50000"/>
              </a:schemeClr>
            </a:gs>
          </a:gsLst>
          <a:lin ang="2700000" scaled="1"/>
          <a:tileRect/>
        </a:gradFill>
        <a:effectLst/>
      </p:bgPr>
    </p:bg>
    <p:spTree>
      <p:nvGrpSpPr>
        <p:cNvPr id="1" name="">
          <a:extLst>
            <a:ext uri="{FF2B5EF4-FFF2-40B4-BE49-F238E27FC236}">
              <a16:creationId xmlns:a16="http://schemas.microsoft.com/office/drawing/2014/main" id="{7A651F31-6BE1-84B4-CBBB-F7FE2E7F91F5}"/>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A2BE70AD-E964-E824-3D93-2BBD1C4FC3E0}"/>
              </a:ext>
            </a:extLst>
          </p:cNvPr>
          <p:cNvSpPr>
            <a:spLocks noGrp="1"/>
          </p:cNvSpPr>
          <p:nvPr>
            <p:ph type="body" sz="half" idx="2"/>
          </p:nvPr>
        </p:nvSpPr>
        <p:spPr>
          <a:xfrm>
            <a:off x="150471" y="271559"/>
            <a:ext cx="3197640" cy="6425977"/>
          </a:xfrm>
          <a:solidFill>
            <a:schemeClr val="accent6">
              <a:lumMod val="50000"/>
            </a:schemeClr>
          </a:solidFill>
          <a:scene3d>
            <a:camera prst="orthographicFront"/>
            <a:lightRig rig="threePt" dir="t"/>
          </a:scene3d>
          <a:sp3d>
            <a:bevelT w="152400" h="50800" prst="softRound"/>
          </a:sp3d>
        </p:spPr>
        <p:style>
          <a:lnRef idx="2">
            <a:schemeClr val="accent6">
              <a:shade val="50000"/>
            </a:schemeClr>
          </a:lnRef>
          <a:fillRef idx="1">
            <a:schemeClr val="accent6"/>
          </a:fillRef>
          <a:effectRef idx="0">
            <a:schemeClr val="accent6"/>
          </a:effectRef>
          <a:fontRef idx="minor">
            <a:schemeClr val="lt1"/>
          </a:fontRef>
        </p:style>
        <p:txBody>
          <a:bodyPr>
            <a:normAutofit/>
          </a:bodyPr>
          <a:lstStyle/>
          <a:p>
            <a:r>
              <a:rPr lang="en-US" baseline="30000" dirty="0"/>
              <a:t>38 </a:t>
            </a:r>
            <a:r>
              <a:rPr lang="en-US" dirty="0"/>
              <a:t>Then Saul dressed David in his own military clothes. He put a coat of armor on him. He put a bronze helmet on his head. </a:t>
            </a:r>
            <a:r>
              <a:rPr lang="en-US" baseline="30000" dirty="0"/>
              <a:t>39 </a:t>
            </a:r>
            <a:r>
              <a:rPr lang="en-US" dirty="0"/>
              <a:t>David put on Saul’s sword over his clothes. He walked around for a while in all that armor because he wasn’t used to it.</a:t>
            </a:r>
          </a:p>
          <a:p>
            <a:r>
              <a:rPr lang="en-US" dirty="0"/>
              <a:t>“I can’t go out there in all this armor,” he said to Saul. “I’m not used to it.” So, he took it off. </a:t>
            </a:r>
          </a:p>
        </p:txBody>
      </p:sp>
      <p:pic>
        <p:nvPicPr>
          <p:cNvPr id="5" name="Picture Placeholder 4" descr="A group of people wearing clothing&#10;&#10;Description automatically generated with medium confidence">
            <a:extLst>
              <a:ext uri="{FF2B5EF4-FFF2-40B4-BE49-F238E27FC236}">
                <a16:creationId xmlns:a16="http://schemas.microsoft.com/office/drawing/2014/main" id="{5E094BCB-41D2-8BFA-C6F4-53A591960E66}"/>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2508" r="2508"/>
          <a:stretch>
            <a:fillRect/>
          </a:stretch>
        </p:blipFill>
        <p:spPr>
          <a:xfrm>
            <a:off x="4787289" y="271559"/>
            <a:ext cx="7078810" cy="5589492"/>
          </a:xfrm>
        </p:spPr>
      </p:pic>
      <p:sp>
        <p:nvSpPr>
          <p:cNvPr id="9" name="Speech Bubble: Rectangle 8">
            <a:extLst>
              <a:ext uri="{FF2B5EF4-FFF2-40B4-BE49-F238E27FC236}">
                <a16:creationId xmlns:a16="http://schemas.microsoft.com/office/drawing/2014/main" id="{6B6AD68A-7EE9-CE5C-E362-C4B4F5C80A37}"/>
              </a:ext>
            </a:extLst>
          </p:cNvPr>
          <p:cNvSpPr/>
          <p:nvPr/>
        </p:nvSpPr>
        <p:spPr>
          <a:xfrm>
            <a:off x="3812691" y="3742663"/>
            <a:ext cx="1788482" cy="1460381"/>
          </a:xfrm>
          <a:prstGeom prst="wedgeRectCallout">
            <a:avLst>
              <a:gd name="adj1" fmla="val 82172"/>
              <a:gd name="adj2" fmla="val -88270"/>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“Go and may the Lord be with you.  You may wear my armor.”</a:t>
            </a:r>
          </a:p>
        </p:txBody>
      </p:sp>
      <p:sp>
        <p:nvSpPr>
          <p:cNvPr id="10" name="Speech Bubble: Rectangle 9">
            <a:extLst>
              <a:ext uri="{FF2B5EF4-FFF2-40B4-BE49-F238E27FC236}">
                <a16:creationId xmlns:a16="http://schemas.microsoft.com/office/drawing/2014/main" id="{5E56E814-5619-8F24-40DC-6C4EAE8A557B}"/>
              </a:ext>
            </a:extLst>
          </p:cNvPr>
          <p:cNvSpPr/>
          <p:nvPr/>
        </p:nvSpPr>
        <p:spPr>
          <a:xfrm>
            <a:off x="9453488" y="5528603"/>
            <a:ext cx="2412611" cy="1040015"/>
          </a:xfrm>
          <a:prstGeom prst="wedgeRectCallout">
            <a:avLst>
              <a:gd name="adj1" fmla="val -3030"/>
              <a:gd name="adj2" fmla="val -221858"/>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No Thank you.  I’m not used to it.  I will be fine. </a:t>
            </a:r>
          </a:p>
        </p:txBody>
      </p:sp>
      <p:pic>
        <p:nvPicPr>
          <p:cNvPr id="2" name="Picture 1" descr="Simon Says ...: Ministry without Armour">
            <a:extLst>
              <a:ext uri="{FF2B5EF4-FFF2-40B4-BE49-F238E27FC236}">
                <a16:creationId xmlns:a16="http://schemas.microsoft.com/office/drawing/2014/main" id="{E92FD9BD-651A-1E03-79F4-04697472113A}"/>
              </a:ext>
            </a:extLst>
          </p:cNvPr>
          <p:cNvPicPr>
            <a:picLocks noChangeAspect="1"/>
          </p:cNvPicPr>
          <p:nvPr/>
        </p:nvPicPr>
        <p:blipFill>
          <a:blip r:embed="rId3"/>
          <a:stretch>
            <a:fillRect/>
          </a:stretch>
        </p:blipFill>
        <p:spPr>
          <a:xfrm>
            <a:off x="595146" y="3081188"/>
            <a:ext cx="3113320" cy="3360036"/>
          </a:xfrm>
          <a:prstGeom prst="ellipse">
            <a:avLst/>
          </a:prstGeom>
        </p:spPr>
      </p:pic>
    </p:spTree>
    <p:extLst>
      <p:ext uri="{BB962C8B-B14F-4D97-AF65-F5344CB8AC3E}">
        <p14:creationId xmlns:p14="http://schemas.microsoft.com/office/powerpoint/2010/main" val="139609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40000"/>
                <a:lumOff val="60000"/>
              </a:schemeClr>
            </a:gs>
            <a:gs pos="74000">
              <a:schemeClr val="accent6">
                <a:lumMod val="60000"/>
                <a:lumOff val="40000"/>
              </a:schemeClr>
            </a:gs>
            <a:gs pos="83000">
              <a:schemeClr val="accent6">
                <a:lumMod val="75000"/>
              </a:schemeClr>
            </a:gs>
            <a:gs pos="100000">
              <a:schemeClr val="accent6">
                <a:lumMod val="50000"/>
              </a:schemeClr>
            </a:gs>
          </a:gsLst>
          <a:lin ang="2700000" scaled="1"/>
          <a:tileRect/>
        </a:gradFill>
        <a:effectLst/>
      </p:bgPr>
    </p:bg>
    <p:spTree>
      <p:nvGrpSpPr>
        <p:cNvPr id="1" name=""/>
        <p:cNvGrpSpPr/>
        <p:nvPr/>
      </p:nvGrpSpPr>
      <p:grpSpPr>
        <a:xfrm>
          <a:off x="0" y="0"/>
          <a:ext cx="0" cy="0"/>
          <a:chOff x="0" y="0"/>
          <a:chExt cx="0" cy="0"/>
        </a:xfrm>
      </p:grpSpPr>
      <p:pic>
        <p:nvPicPr>
          <p:cNvPr id="12" name="Picture Placeholder 11" descr="A picture containing text, toy, doll&#10;&#10;Description automatically generated">
            <a:extLst>
              <a:ext uri="{FF2B5EF4-FFF2-40B4-BE49-F238E27FC236}">
                <a16:creationId xmlns:a16="http://schemas.microsoft.com/office/drawing/2014/main" id="{F8B24C13-07E3-4A19-98A4-C231F6DE0BC0}"/>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507" r="2509"/>
          <a:stretch/>
        </p:blipFill>
        <p:spPr>
          <a:xfrm>
            <a:off x="3731925" y="288904"/>
            <a:ext cx="8309604" cy="6425976"/>
          </a:xfrm>
        </p:spPr>
      </p:pic>
      <p:sp>
        <p:nvSpPr>
          <p:cNvPr id="4" name="Text Placeholder 3">
            <a:extLst>
              <a:ext uri="{FF2B5EF4-FFF2-40B4-BE49-F238E27FC236}">
                <a16:creationId xmlns:a16="http://schemas.microsoft.com/office/drawing/2014/main" id="{401572DB-DACD-49BB-AD76-B9EDB07AD95D}"/>
              </a:ext>
            </a:extLst>
          </p:cNvPr>
          <p:cNvSpPr>
            <a:spLocks noGrp="1"/>
          </p:cNvSpPr>
          <p:nvPr>
            <p:ph type="body" sz="half" idx="2"/>
          </p:nvPr>
        </p:nvSpPr>
        <p:spPr>
          <a:xfrm>
            <a:off x="150470" y="271559"/>
            <a:ext cx="2677135" cy="6425977"/>
          </a:xfrm>
          <a:solidFill>
            <a:schemeClr val="accent6">
              <a:lumMod val="50000"/>
            </a:schemeClr>
          </a:solidFill>
          <a:scene3d>
            <a:camera prst="orthographicFront"/>
            <a:lightRig rig="threePt" dir="t"/>
          </a:scene3d>
          <a:sp3d>
            <a:bevelT w="152400" h="50800" prst="softRound"/>
          </a:sp3d>
        </p:spPr>
        <p:style>
          <a:lnRef idx="2">
            <a:schemeClr val="accent6">
              <a:shade val="50000"/>
            </a:schemeClr>
          </a:lnRef>
          <a:fillRef idx="1">
            <a:schemeClr val="accent6"/>
          </a:fillRef>
          <a:effectRef idx="0">
            <a:schemeClr val="accent6"/>
          </a:effectRef>
          <a:fontRef idx="minor">
            <a:schemeClr val="lt1"/>
          </a:fontRef>
        </p:style>
        <p:txBody>
          <a:bodyPr>
            <a:noAutofit/>
          </a:bodyPr>
          <a:lstStyle/>
          <a:p>
            <a:r>
              <a:rPr lang="en-US" sz="1210" baseline="30000" dirty="0"/>
              <a:t>40 </a:t>
            </a:r>
            <a:r>
              <a:rPr lang="en-US" sz="1210" dirty="0"/>
              <a:t>Then David picked up his wooden staff. He went down to a stream and chose five smooth stones. He put them in the pocket of his shepherd’s bag. Then he took his sling in his hand and approached Goliath.</a:t>
            </a:r>
          </a:p>
          <a:p>
            <a:r>
              <a:rPr lang="en-US" sz="1210" baseline="30000" dirty="0"/>
              <a:t>41 </a:t>
            </a:r>
            <a:r>
              <a:rPr lang="en-US" sz="1210" dirty="0"/>
              <a:t>At that same time, the Philistine kept coming closer to David. The man carrying Goliath’s shield walked along in front of him. </a:t>
            </a:r>
            <a:r>
              <a:rPr lang="en-US" sz="1210" baseline="30000" dirty="0"/>
              <a:t>42 </a:t>
            </a:r>
            <a:r>
              <a:rPr lang="en-US" sz="1210" dirty="0"/>
              <a:t>Goliath looked David over. He saw how young he was. He also saw how healthy and handsome he was. And he hated him. </a:t>
            </a:r>
            <a:r>
              <a:rPr lang="en-US" sz="1210" baseline="30000" dirty="0"/>
              <a:t>43 </a:t>
            </a:r>
            <a:r>
              <a:rPr lang="en-US" sz="1210" dirty="0"/>
              <a:t>He said to David, “Why are you coming at me with sticks? Do you think I’m only a dog?” The Philistine cursed David in the name of his gods. </a:t>
            </a:r>
            <a:r>
              <a:rPr lang="en-US" sz="1210" baseline="30000" dirty="0"/>
              <a:t>44 </a:t>
            </a:r>
            <a:r>
              <a:rPr lang="en-US" sz="1210" dirty="0"/>
              <a:t>“Come over here,” he said. “I’ll feed your body to the birds and wild animals!”</a:t>
            </a:r>
          </a:p>
          <a:p>
            <a:r>
              <a:rPr lang="en-US" sz="1210" baseline="30000" dirty="0"/>
              <a:t>45 </a:t>
            </a:r>
            <a:r>
              <a:rPr lang="en-US" sz="1210" dirty="0"/>
              <a:t>David said to Goliath, “You are coming to fight against me with a sword, a spear and a javelin. But I’m coming against you in the name of the </a:t>
            </a:r>
            <a:r>
              <a:rPr lang="en-US" sz="1210" cap="small" dirty="0">
                <a:effectLst/>
              </a:rPr>
              <a:t>Lord</a:t>
            </a:r>
            <a:r>
              <a:rPr lang="en-US" sz="1210" dirty="0"/>
              <a:t> who rules over all. He is the God of the armies of Israel. He’s the one you have dared to fight against. </a:t>
            </a:r>
            <a:r>
              <a:rPr lang="en-US" sz="1210" baseline="30000" dirty="0"/>
              <a:t>46 </a:t>
            </a:r>
            <a:r>
              <a:rPr lang="en-US" sz="1210" dirty="0"/>
              <a:t>This day the </a:t>
            </a:r>
            <a:r>
              <a:rPr lang="en-US" sz="1210" cap="small" dirty="0">
                <a:effectLst/>
              </a:rPr>
              <a:t>Lord</a:t>
            </a:r>
            <a:r>
              <a:rPr lang="en-US" sz="1210" dirty="0"/>
              <a:t> will give me the victory over you. I’ll strike you down. I’ll cut your head off. This day I’ll feed the bodies of the Philistine army to the birds and wild animals. Then the whole world will know there is a God in Israel. </a:t>
            </a:r>
            <a:r>
              <a:rPr lang="en-US" sz="1210" baseline="30000" dirty="0"/>
              <a:t>47 </a:t>
            </a:r>
            <a:r>
              <a:rPr lang="en-US" sz="1210" dirty="0"/>
              <a:t>The </a:t>
            </a:r>
            <a:r>
              <a:rPr lang="en-US" sz="1210" cap="small" dirty="0">
                <a:effectLst/>
              </a:rPr>
              <a:t>Lord</a:t>
            </a:r>
            <a:r>
              <a:rPr lang="en-US" sz="1210" dirty="0"/>
              <a:t> doesn’t rescue people by using a sword or a spear. And everyone here will know it. The battle belongs to the </a:t>
            </a:r>
            <a:r>
              <a:rPr lang="en-US" sz="1210" cap="small" dirty="0">
                <a:effectLst/>
              </a:rPr>
              <a:t>Lord</a:t>
            </a:r>
            <a:r>
              <a:rPr lang="en-US" sz="1210" dirty="0"/>
              <a:t>. He will hand all of you over to us.”</a:t>
            </a:r>
          </a:p>
        </p:txBody>
      </p:sp>
      <p:sp>
        <p:nvSpPr>
          <p:cNvPr id="6" name="Speech Bubble: Rectangle 5">
            <a:extLst>
              <a:ext uri="{FF2B5EF4-FFF2-40B4-BE49-F238E27FC236}">
                <a16:creationId xmlns:a16="http://schemas.microsoft.com/office/drawing/2014/main" id="{717E092B-B81E-40D4-99B9-9C241190DB0A}"/>
              </a:ext>
            </a:extLst>
          </p:cNvPr>
          <p:cNvSpPr/>
          <p:nvPr/>
        </p:nvSpPr>
        <p:spPr>
          <a:xfrm>
            <a:off x="2827605" y="1441460"/>
            <a:ext cx="4222653" cy="1301739"/>
          </a:xfrm>
          <a:prstGeom prst="wedgeRectCallout">
            <a:avLst>
              <a:gd name="adj1" fmla="val 8900"/>
              <a:gd name="adj2" fmla="val 9220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You are coming to fight against me with a sword, a spear and a javelin. </a:t>
            </a:r>
          </a:p>
          <a:p>
            <a:r>
              <a:rPr lang="en-US" dirty="0"/>
              <a:t>But I’m coming against you in the name of the </a:t>
            </a:r>
            <a:r>
              <a:rPr lang="en-US" cap="small" dirty="0">
                <a:effectLst/>
              </a:rPr>
              <a:t>Lord</a:t>
            </a:r>
            <a:r>
              <a:rPr lang="en-US" dirty="0"/>
              <a:t> Almighty!  He will give me the victory!  The battle belongs to the Lord!</a:t>
            </a:r>
          </a:p>
        </p:txBody>
      </p:sp>
      <p:sp>
        <p:nvSpPr>
          <p:cNvPr id="7" name="Speech Bubble: Rectangle 6">
            <a:extLst>
              <a:ext uri="{FF2B5EF4-FFF2-40B4-BE49-F238E27FC236}">
                <a16:creationId xmlns:a16="http://schemas.microsoft.com/office/drawing/2014/main" id="{179AA7F0-8E45-4CD6-9E6A-617C19BDBD86}"/>
              </a:ext>
            </a:extLst>
          </p:cNvPr>
          <p:cNvSpPr/>
          <p:nvPr/>
        </p:nvSpPr>
        <p:spPr>
          <a:xfrm>
            <a:off x="4318781" y="271559"/>
            <a:ext cx="3755659" cy="1040015"/>
          </a:xfrm>
          <a:prstGeom prst="wedgeRectCallout">
            <a:avLst>
              <a:gd name="adj1" fmla="val 70036"/>
              <a:gd name="adj2" fmla="val 71582"/>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“Do you think I’m a dog that you come against me with sticks and stones! … ”</a:t>
            </a:r>
          </a:p>
        </p:txBody>
      </p:sp>
      <p:sp>
        <p:nvSpPr>
          <p:cNvPr id="2" name="Speech Bubble: Rectangle 1">
            <a:extLst>
              <a:ext uri="{FF2B5EF4-FFF2-40B4-BE49-F238E27FC236}">
                <a16:creationId xmlns:a16="http://schemas.microsoft.com/office/drawing/2014/main" id="{243F6B4E-6CCD-65C1-86DD-EA9105D2495F}"/>
              </a:ext>
            </a:extLst>
          </p:cNvPr>
          <p:cNvSpPr/>
          <p:nvPr/>
        </p:nvSpPr>
        <p:spPr>
          <a:xfrm>
            <a:off x="4318781" y="271558"/>
            <a:ext cx="3755659" cy="1040015"/>
          </a:xfrm>
          <a:prstGeom prst="wedgeRectCallout">
            <a:avLst>
              <a:gd name="adj1" fmla="val 70036"/>
              <a:gd name="adj2" fmla="val 71582"/>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“Come here and I’ll feed your body to the birds and wild animals!”</a:t>
            </a:r>
          </a:p>
        </p:txBody>
      </p:sp>
    </p:spTree>
    <p:extLst>
      <p:ext uri="{BB962C8B-B14F-4D97-AF65-F5344CB8AC3E}">
        <p14:creationId xmlns:p14="http://schemas.microsoft.com/office/powerpoint/2010/main" val="134602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40000"/>
                <a:lumOff val="60000"/>
              </a:schemeClr>
            </a:gs>
            <a:gs pos="74000">
              <a:schemeClr val="accent6">
                <a:lumMod val="60000"/>
                <a:lumOff val="40000"/>
              </a:schemeClr>
            </a:gs>
            <a:gs pos="83000">
              <a:schemeClr val="accent6">
                <a:lumMod val="75000"/>
              </a:schemeClr>
            </a:gs>
            <a:gs pos="100000">
              <a:schemeClr val="accent6">
                <a:lumMod val="50000"/>
              </a:schemeClr>
            </a:gs>
          </a:gsLst>
          <a:lin ang="2700000" scaled="1"/>
          <a:tileRect/>
        </a:gra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01572DB-DACD-49BB-AD76-B9EDB07AD95D}"/>
              </a:ext>
            </a:extLst>
          </p:cNvPr>
          <p:cNvSpPr>
            <a:spLocks noGrp="1"/>
          </p:cNvSpPr>
          <p:nvPr>
            <p:ph type="body" sz="half" idx="2"/>
          </p:nvPr>
        </p:nvSpPr>
        <p:spPr>
          <a:xfrm>
            <a:off x="150471" y="271559"/>
            <a:ext cx="2142563" cy="6425977"/>
          </a:xfrm>
          <a:solidFill>
            <a:schemeClr val="accent6">
              <a:lumMod val="50000"/>
            </a:schemeClr>
          </a:solidFill>
          <a:scene3d>
            <a:camera prst="orthographicFront"/>
            <a:lightRig rig="threePt" dir="t"/>
          </a:scene3d>
          <a:sp3d>
            <a:bevelT w="152400" h="50800" prst="softRound"/>
          </a:sp3d>
        </p:spPr>
        <p:style>
          <a:lnRef idx="2">
            <a:schemeClr val="accent6">
              <a:shade val="50000"/>
            </a:schemeClr>
          </a:lnRef>
          <a:fillRef idx="1">
            <a:schemeClr val="accent6"/>
          </a:fillRef>
          <a:effectRef idx="0">
            <a:schemeClr val="accent6"/>
          </a:effectRef>
          <a:fontRef idx="minor">
            <a:schemeClr val="lt1"/>
          </a:fontRef>
        </p:style>
        <p:txBody>
          <a:bodyPr>
            <a:normAutofit/>
          </a:bodyPr>
          <a:lstStyle/>
          <a:p>
            <a:r>
              <a:rPr lang="en-US" baseline="30000" dirty="0"/>
              <a:t>48 </a:t>
            </a:r>
            <a:r>
              <a:rPr lang="en-US" dirty="0"/>
              <a:t>As the Philistine moved closer to attack him, David ran quickly to the battle line to meet him. </a:t>
            </a:r>
            <a:r>
              <a:rPr lang="en-US" baseline="30000" dirty="0"/>
              <a:t>49 </a:t>
            </a:r>
            <a:r>
              <a:rPr lang="en-US" dirty="0"/>
              <a:t>He reached into his bag. He took out a stone. He put it in his sling. He slung it at Goliath. The stone hit him on the forehead and sank into it. He fell to the ground on his face.</a:t>
            </a:r>
          </a:p>
        </p:txBody>
      </p:sp>
      <p:pic>
        <p:nvPicPr>
          <p:cNvPr id="16" name="Picture Placeholder 15" descr="A picture containing text, outdoor, mountain&#10;&#10;Description automatically generated">
            <a:extLst>
              <a:ext uri="{FF2B5EF4-FFF2-40B4-BE49-F238E27FC236}">
                <a16:creationId xmlns:a16="http://schemas.microsoft.com/office/drawing/2014/main" id="{EE635E11-12F8-4811-B94B-84A28FDF40E4}"/>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380" r="6798"/>
          <a:stretch/>
        </p:blipFill>
        <p:spPr>
          <a:xfrm>
            <a:off x="2926080" y="396267"/>
            <a:ext cx="8485579" cy="6186397"/>
          </a:xfrm>
        </p:spPr>
      </p:pic>
      <p:sp>
        <p:nvSpPr>
          <p:cNvPr id="17" name="Speech Bubble: Rectangle 16">
            <a:extLst>
              <a:ext uri="{FF2B5EF4-FFF2-40B4-BE49-F238E27FC236}">
                <a16:creationId xmlns:a16="http://schemas.microsoft.com/office/drawing/2014/main" id="{A5E5CCFD-18ED-4BAD-A899-C71BE9C2F79B}"/>
              </a:ext>
            </a:extLst>
          </p:cNvPr>
          <p:cNvSpPr/>
          <p:nvPr/>
        </p:nvSpPr>
        <p:spPr>
          <a:xfrm>
            <a:off x="8054133" y="1012874"/>
            <a:ext cx="2166424" cy="562708"/>
          </a:xfrm>
          <a:prstGeom prst="wedgeRectCallout">
            <a:avLst>
              <a:gd name="adj1" fmla="val -8069"/>
              <a:gd name="adj2" fmla="val 21745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HURRAH!</a:t>
            </a:r>
          </a:p>
        </p:txBody>
      </p:sp>
    </p:spTree>
    <p:extLst>
      <p:ext uri="{BB962C8B-B14F-4D97-AF65-F5344CB8AC3E}">
        <p14:creationId xmlns:p14="http://schemas.microsoft.com/office/powerpoint/2010/main" val="23017784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40000"/>
                <a:lumOff val="60000"/>
              </a:schemeClr>
            </a:gs>
            <a:gs pos="74000">
              <a:schemeClr val="accent6">
                <a:lumMod val="60000"/>
                <a:lumOff val="40000"/>
              </a:schemeClr>
            </a:gs>
            <a:gs pos="83000">
              <a:schemeClr val="accent6">
                <a:lumMod val="75000"/>
              </a:schemeClr>
            </a:gs>
            <a:gs pos="100000">
              <a:schemeClr val="accent6">
                <a:lumMod val="50000"/>
              </a:schemeClr>
            </a:gs>
          </a:gsLst>
          <a:lin ang="2700000" scaled="1"/>
          <a:tileRect/>
        </a:gra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56812FD2-D2DE-4FE2-8AD7-8FD4B9B68506}"/>
              </a:ext>
            </a:extLst>
          </p:cNvPr>
          <p:cNvSpPr>
            <a:spLocks noGrp="1"/>
          </p:cNvSpPr>
          <p:nvPr>
            <p:ph type="body" sz="half" idx="2"/>
          </p:nvPr>
        </p:nvSpPr>
        <p:spPr>
          <a:xfrm>
            <a:off x="126610" y="140677"/>
            <a:ext cx="1125415" cy="6717323"/>
          </a:xfrm>
          <a:solidFill>
            <a:srgbClr val="003366"/>
          </a:solidFill>
        </p:spPr>
        <p:style>
          <a:lnRef idx="0">
            <a:schemeClr val="accent6"/>
          </a:lnRef>
          <a:fillRef idx="3">
            <a:schemeClr val="accent6"/>
          </a:fillRef>
          <a:effectRef idx="3">
            <a:schemeClr val="accent6"/>
          </a:effectRef>
          <a:fontRef idx="minor">
            <a:schemeClr val="lt1"/>
          </a:fontRef>
        </p:style>
        <p:txBody>
          <a:bodyPr vert="vert270">
            <a:normAutofit/>
          </a:bodyPr>
          <a:lstStyle/>
          <a:p>
            <a:r>
              <a:rPr lang="en-US" sz="3200" dirty="0">
                <a:latin typeface="Cooper Black" panose="0208090404030B020404" pitchFamily="18" charset="0"/>
              </a:rPr>
              <a:t>Sing   Only a Boy Named David</a:t>
            </a:r>
          </a:p>
        </p:txBody>
      </p:sp>
      <p:pic>
        <p:nvPicPr>
          <p:cNvPr id="2" name="Online Media 1" title="Only A Boy Named David  (With Lyrics)">
            <a:hlinkClick r:id="" action="ppaction://media"/>
            <a:extLst>
              <a:ext uri="{FF2B5EF4-FFF2-40B4-BE49-F238E27FC236}">
                <a16:creationId xmlns:a16="http://schemas.microsoft.com/office/drawing/2014/main" id="{BC3DDEB5-2146-4AE2-82DF-6EEA4E0EF6F5}"/>
              </a:ext>
            </a:extLst>
          </p:cNvPr>
          <p:cNvPicPr>
            <a:picLocks noRot="1" noChangeAspect="1"/>
          </p:cNvPicPr>
          <p:nvPr>
            <a:videoFile r:link="rId1"/>
          </p:nvPr>
        </p:nvPicPr>
        <p:blipFill>
          <a:blip r:embed="rId3"/>
          <a:stretch>
            <a:fillRect/>
          </a:stretch>
        </p:blipFill>
        <p:spPr>
          <a:xfrm>
            <a:off x="2039815" y="151227"/>
            <a:ext cx="8740726" cy="6555545"/>
          </a:xfrm>
          <a:prstGeom prst="rect">
            <a:avLst/>
          </a:prstGeom>
        </p:spPr>
      </p:pic>
    </p:spTree>
    <p:extLst>
      <p:ext uri="{BB962C8B-B14F-4D97-AF65-F5344CB8AC3E}">
        <p14:creationId xmlns:p14="http://schemas.microsoft.com/office/powerpoint/2010/main" val="3590170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40000"/>
                <a:lumOff val="60000"/>
              </a:schemeClr>
            </a:gs>
            <a:gs pos="74000">
              <a:schemeClr val="accent6">
                <a:lumMod val="60000"/>
                <a:lumOff val="40000"/>
              </a:schemeClr>
            </a:gs>
            <a:gs pos="83000">
              <a:schemeClr val="accent6">
                <a:lumMod val="75000"/>
              </a:schemeClr>
            </a:gs>
            <a:gs pos="100000">
              <a:schemeClr val="accent6">
                <a:lumMod val="50000"/>
              </a:schemeClr>
            </a:gs>
          </a:gsLst>
          <a:lin ang="2700000" scaled="1"/>
          <a:tileRect/>
        </a:gradFill>
        <a:effectLst/>
      </p:bgPr>
    </p:bg>
    <p:spTree>
      <p:nvGrpSpPr>
        <p:cNvPr id="1" name="">
          <a:extLst>
            <a:ext uri="{FF2B5EF4-FFF2-40B4-BE49-F238E27FC236}">
              <a16:creationId xmlns:a16="http://schemas.microsoft.com/office/drawing/2014/main" id="{1EAD7756-5582-55CF-F947-C1D27C7EA0EF}"/>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1453EFBA-476E-124F-8AEC-DC63739C6C51}"/>
              </a:ext>
            </a:extLst>
          </p:cNvPr>
          <p:cNvSpPr>
            <a:spLocks noGrp="1"/>
          </p:cNvSpPr>
          <p:nvPr>
            <p:ph type="body" sz="half" idx="2"/>
          </p:nvPr>
        </p:nvSpPr>
        <p:spPr>
          <a:xfrm>
            <a:off x="150471" y="2092036"/>
            <a:ext cx="2142563" cy="4605500"/>
          </a:xfrm>
          <a:solidFill>
            <a:schemeClr val="accent6">
              <a:lumMod val="50000"/>
            </a:schemeClr>
          </a:solidFill>
          <a:scene3d>
            <a:camera prst="orthographicFront"/>
            <a:lightRig rig="threePt" dir="t"/>
          </a:scene3d>
          <a:sp3d>
            <a:bevelT w="152400" h="50800" prst="softRound"/>
          </a:sp3d>
        </p:spPr>
        <p:style>
          <a:lnRef idx="2">
            <a:schemeClr val="accent6">
              <a:shade val="50000"/>
            </a:schemeClr>
          </a:lnRef>
          <a:fillRef idx="1">
            <a:schemeClr val="accent6"/>
          </a:fillRef>
          <a:effectRef idx="0">
            <a:schemeClr val="accent6"/>
          </a:effectRef>
          <a:fontRef idx="minor">
            <a:schemeClr val="lt1"/>
          </a:fontRef>
        </p:style>
        <p:txBody>
          <a:bodyPr>
            <a:normAutofit/>
          </a:bodyPr>
          <a:lstStyle/>
          <a:p>
            <a:r>
              <a:rPr lang="en-US" baseline="30000" dirty="0"/>
              <a:t>50 </a:t>
            </a:r>
            <a:r>
              <a:rPr lang="en-US" dirty="0"/>
              <a:t>So David won the fight against Goliath with a sling and a stone. He struck down the Philistine and killed him. He did it without even using a sword.</a:t>
            </a:r>
          </a:p>
          <a:p>
            <a:r>
              <a:rPr lang="en-US" baseline="30000" dirty="0"/>
              <a:t>51 </a:t>
            </a:r>
            <a:r>
              <a:rPr lang="en-US" dirty="0"/>
              <a:t>David ran and stood over him. He picked up Goliath’s sword and cut off his head with it.</a:t>
            </a:r>
          </a:p>
        </p:txBody>
      </p:sp>
      <p:pic>
        <p:nvPicPr>
          <p:cNvPr id="5" name="Picture 4" descr="David and Goliath Coloring Pages - Best Coloring Pages For Kids">
            <a:extLst>
              <a:ext uri="{FF2B5EF4-FFF2-40B4-BE49-F238E27FC236}">
                <a16:creationId xmlns:a16="http://schemas.microsoft.com/office/drawing/2014/main" id="{388DF7DF-5993-DB80-E31C-54E2A71605F3}"/>
              </a:ext>
            </a:extLst>
          </p:cNvPr>
          <p:cNvPicPr>
            <a:picLocks noChangeAspect="1"/>
          </p:cNvPicPr>
          <p:nvPr/>
        </p:nvPicPr>
        <p:blipFill>
          <a:blip r:embed="rId2"/>
          <a:stretch>
            <a:fillRect/>
          </a:stretch>
        </p:blipFill>
        <p:spPr>
          <a:xfrm>
            <a:off x="3408219" y="274635"/>
            <a:ext cx="4710546" cy="6422901"/>
          </a:xfrm>
          <a:prstGeom prst="rect">
            <a:avLst/>
          </a:prstGeom>
        </p:spPr>
      </p:pic>
      <p:sp>
        <p:nvSpPr>
          <p:cNvPr id="6" name="Rectangle 5">
            <a:extLst>
              <a:ext uri="{FF2B5EF4-FFF2-40B4-BE49-F238E27FC236}">
                <a16:creationId xmlns:a16="http://schemas.microsoft.com/office/drawing/2014/main" id="{637CF23E-954A-B643-708B-F55D31EEA1B1}"/>
              </a:ext>
            </a:extLst>
          </p:cNvPr>
          <p:cNvSpPr/>
          <p:nvPr/>
        </p:nvSpPr>
        <p:spPr>
          <a:xfrm>
            <a:off x="150471" y="274635"/>
            <a:ext cx="2142563" cy="1651147"/>
          </a:xfrm>
          <a:prstGeom prst="rect">
            <a:avLst/>
          </a:prstGeom>
          <a:solidFill>
            <a:schemeClr val="accent6">
              <a:lumMod val="50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dirty="0"/>
              <a:t>WITH GOD</a:t>
            </a:r>
          </a:p>
          <a:p>
            <a:pPr algn="ctr"/>
            <a:r>
              <a:rPr lang="en-US" dirty="0"/>
              <a:t>ALL THINGS</a:t>
            </a:r>
          </a:p>
          <a:p>
            <a:pPr algn="ctr"/>
            <a:r>
              <a:rPr lang="en-US" dirty="0"/>
              <a:t>ARE POSSIBLE!</a:t>
            </a:r>
          </a:p>
        </p:txBody>
      </p:sp>
      <p:sp>
        <p:nvSpPr>
          <p:cNvPr id="7" name="Scroll: Vertical 6">
            <a:extLst>
              <a:ext uri="{FF2B5EF4-FFF2-40B4-BE49-F238E27FC236}">
                <a16:creationId xmlns:a16="http://schemas.microsoft.com/office/drawing/2014/main" id="{41444FDD-2FEA-5165-49A5-F2BA55C78813}"/>
              </a:ext>
            </a:extLst>
          </p:cNvPr>
          <p:cNvSpPr/>
          <p:nvPr/>
        </p:nvSpPr>
        <p:spPr>
          <a:xfrm>
            <a:off x="8243455" y="928255"/>
            <a:ext cx="3798074" cy="4530436"/>
          </a:xfrm>
          <a:prstGeom prst="verticalScroll">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lvl="0" algn="ctr">
              <a:defRPr/>
            </a:pPr>
            <a:r>
              <a:rPr lang="en-US" dirty="0">
                <a:solidFill>
                  <a:prstClr val="white"/>
                </a:solidFill>
              </a:rPr>
              <a:t>The </a:t>
            </a:r>
            <a:r>
              <a:rPr lang="en-US" cap="small" dirty="0">
                <a:solidFill>
                  <a:prstClr val="white"/>
                </a:solidFill>
              </a:rPr>
              <a:t>Lord</a:t>
            </a:r>
            <a:r>
              <a:rPr lang="en-US" dirty="0">
                <a:solidFill>
                  <a:prstClr val="white"/>
                </a:solidFill>
              </a:rPr>
              <a:t> gives me strength. He is like a shield</a:t>
            </a:r>
          </a:p>
          <a:p>
            <a:pPr lvl="0" algn="ctr">
              <a:defRPr/>
            </a:pPr>
            <a:r>
              <a:rPr lang="en-US" dirty="0">
                <a:solidFill>
                  <a:prstClr val="white"/>
                </a:solidFill>
              </a:rPr>
              <a:t> that keeps me safe.</a:t>
            </a:r>
            <a:br>
              <a:rPr lang="en-US" dirty="0">
                <a:solidFill>
                  <a:prstClr val="white"/>
                </a:solidFill>
              </a:rPr>
            </a:br>
            <a:r>
              <a:rPr lang="en-US" dirty="0">
                <a:solidFill>
                  <a:prstClr val="white"/>
                </a:solidFill>
              </a:rPr>
              <a:t>    My heart  trusts in Him, and He helps me.</a:t>
            </a:r>
            <a:br>
              <a:rPr lang="en-US" dirty="0">
                <a:solidFill>
                  <a:prstClr val="white"/>
                </a:solidFill>
              </a:rPr>
            </a:br>
            <a:r>
              <a:rPr lang="en-US" dirty="0">
                <a:solidFill>
                  <a:prstClr val="white"/>
                </a:solidFill>
              </a:rPr>
              <a:t>My heart jumps for joy.</a:t>
            </a:r>
            <a:br>
              <a:rPr lang="en-US" dirty="0">
                <a:solidFill>
                  <a:prstClr val="white"/>
                </a:solidFill>
              </a:rPr>
            </a:br>
            <a:r>
              <a:rPr lang="en-US" dirty="0">
                <a:solidFill>
                  <a:prstClr val="white"/>
                </a:solidFill>
              </a:rPr>
              <a:t>    With my songs</a:t>
            </a:r>
          </a:p>
          <a:p>
            <a:pPr lvl="0" algn="ctr">
              <a:defRPr/>
            </a:pPr>
            <a:r>
              <a:rPr lang="en-US" dirty="0">
                <a:solidFill>
                  <a:prstClr val="white"/>
                </a:solidFill>
              </a:rPr>
              <a:t> I praise Him!</a:t>
            </a:r>
          </a:p>
          <a:p>
            <a:pPr lvl="0" algn="ctr">
              <a:defRPr/>
            </a:pPr>
            <a:endParaRPr lang="en-US" dirty="0">
              <a:solidFill>
                <a:prstClr val="white"/>
              </a:solidFill>
            </a:endParaRPr>
          </a:p>
          <a:p>
            <a:pPr lvl="0" algn="ctr">
              <a:defRPr/>
            </a:pPr>
            <a:r>
              <a:rPr lang="en-US" dirty="0">
                <a:solidFill>
                  <a:prstClr val="white"/>
                </a:solidFill>
              </a:rPr>
              <a:t>Psalms 28:7</a:t>
            </a:r>
          </a:p>
        </p:txBody>
      </p:sp>
    </p:spTree>
    <p:extLst>
      <p:ext uri="{BB962C8B-B14F-4D97-AF65-F5344CB8AC3E}">
        <p14:creationId xmlns:p14="http://schemas.microsoft.com/office/powerpoint/2010/main" val="4130961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Online Media 2" title="My God is so great | BF KIDS | Sunday School songs | Bible songs for kids | Kids songs">
            <a:hlinkClick r:id="" action="ppaction://media"/>
            <a:extLst>
              <a:ext uri="{FF2B5EF4-FFF2-40B4-BE49-F238E27FC236}">
                <a16:creationId xmlns:a16="http://schemas.microsoft.com/office/drawing/2014/main" id="{8A73E234-6827-4A33-BC42-A98D117F2420}"/>
              </a:ext>
            </a:extLst>
          </p:cNvPr>
          <p:cNvPicPr>
            <a:picLocks noRot="1" noChangeAspect="1"/>
          </p:cNvPicPr>
          <p:nvPr>
            <a:videoFile r:link="rId1"/>
          </p:nvPr>
        </p:nvPicPr>
        <p:blipFill>
          <a:blip r:embed="rId3"/>
          <a:stretch>
            <a:fillRect/>
          </a:stretch>
        </p:blipFill>
        <p:spPr>
          <a:xfrm>
            <a:off x="2705100" y="1351693"/>
            <a:ext cx="9372600" cy="5295519"/>
          </a:xfrm>
          <a:prstGeom prst="rect">
            <a:avLst/>
          </a:prstGeom>
        </p:spPr>
      </p:pic>
      <p:sp>
        <p:nvSpPr>
          <p:cNvPr id="4" name="TextBox 3">
            <a:extLst>
              <a:ext uri="{FF2B5EF4-FFF2-40B4-BE49-F238E27FC236}">
                <a16:creationId xmlns:a16="http://schemas.microsoft.com/office/drawing/2014/main" id="{CFA95343-E138-4145-9E89-B0AF33FA0CCA}"/>
              </a:ext>
            </a:extLst>
          </p:cNvPr>
          <p:cNvSpPr txBox="1"/>
          <p:nvPr/>
        </p:nvSpPr>
        <p:spPr>
          <a:xfrm>
            <a:off x="114300" y="210788"/>
            <a:ext cx="3009900"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David wrote a song to God: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“Your arm is powerful.</a:t>
            </a:r>
            <a:b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Your hand is strong.</a:t>
            </a:r>
            <a:b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Your right hand is mighty.”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Psalm 89:13</a:t>
            </a:r>
          </a:p>
        </p:txBody>
      </p:sp>
      <p:sp>
        <p:nvSpPr>
          <p:cNvPr id="6" name="Oval 5">
            <a:extLst>
              <a:ext uri="{FF2B5EF4-FFF2-40B4-BE49-F238E27FC236}">
                <a16:creationId xmlns:a16="http://schemas.microsoft.com/office/drawing/2014/main" id="{6338582F-81D1-42C6-A833-4D849A963DAF}"/>
              </a:ext>
            </a:extLst>
          </p:cNvPr>
          <p:cNvSpPr/>
          <p:nvPr/>
        </p:nvSpPr>
        <p:spPr>
          <a:xfrm>
            <a:off x="777040" y="2042566"/>
            <a:ext cx="1547446" cy="2405576"/>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5" name="Picture 4" descr="A picture containing logo&#10;&#10;Description automatically generated">
            <a:extLst>
              <a:ext uri="{FF2B5EF4-FFF2-40B4-BE49-F238E27FC236}">
                <a16:creationId xmlns:a16="http://schemas.microsoft.com/office/drawing/2014/main" id="{C986AB77-1DA6-4D81-9E59-4A2906070890}"/>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20777" y="2409858"/>
            <a:ext cx="2003709" cy="2038284"/>
          </a:xfrm>
          <a:prstGeom prst="rect">
            <a:avLst/>
          </a:prstGeom>
        </p:spPr>
      </p:pic>
    </p:spTree>
    <p:extLst>
      <p:ext uri="{BB962C8B-B14F-4D97-AF65-F5344CB8AC3E}">
        <p14:creationId xmlns:p14="http://schemas.microsoft.com/office/powerpoint/2010/main" val="3247170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40000"/>
                <a:lumOff val="60000"/>
              </a:schemeClr>
            </a:gs>
            <a:gs pos="74000">
              <a:schemeClr val="accent6">
                <a:lumMod val="60000"/>
                <a:lumOff val="40000"/>
              </a:schemeClr>
            </a:gs>
            <a:gs pos="83000">
              <a:schemeClr val="accent6">
                <a:lumMod val="75000"/>
              </a:schemeClr>
            </a:gs>
            <a:gs pos="100000">
              <a:schemeClr val="accent6">
                <a:lumMod val="50000"/>
              </a:schemeClr>
            </a:gs>
          </a:gsLst>
          <a:lin ang="2700000" scaled="1"/>
          <a:tileRect/>
        </a:gra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01572DB-DACD-49BB-AD76-B9EDB07AD95D}"/>
              </a:ext>
            </a:extLst>
          </p:cNvPr>
          <p:cNvSpPr>
            <a:spLocks noGrp="1"/>
          </p:cNvSpPr>
          <p:nvPr>
            <p:ph type="body" sz="half" idx="2"/>
          </p:nvPr>
        </p:nvSpPr>
        <p:spPr>
          <a:xfrm>
            <a:off x="150471" y="271559"/>
            <a:ext cx="2142563" cy="6425977"/>
          </a:xfrm>
          <a:solidFill>
            <a:schemeClr val="accent6">
              <a:lumMod val="50000"/>
            </a:schemeClr>
          </a:solidFill>
          <a:scene3d>
            <a:camera prst="orthographicFront"/>
            <a:lightRig rig="threePt" dir="t"/>
          </a:scene3d>
          <a:sp3d>
            <a:bevelT w="152400" h="50800" prst="softRound"/>
          </a:sp3d>
        </p:spPr>
        <p:style>
          <a:lnRef idx="2">
            <a:schemeClr val="accent6">
              <a:shade val="50000"/>
            </a:schemeClr>
          </a:lnRef>
          <a:fillRef idx="1">
            <a:schemeClr val="accent6"/>
          </a:fillRef>
          <a:effectRef idx="0">
            <a:schemeClr val="accent6"/>
          </a:effectRef>
          <a:fontRef idx="minor">
            <a:schemeClr val="lt1"/>
          </a:fontRef>
        </p:style>
        <p:txBody>
          <a:bodyPr>
            <a:normAutofit lnSpcReduction="10000"/>
          </a:bodyPr>
          <a:lstStyle/>
          <a:p>
            <a:r>
              <a:rPr lang="en-US" dirty="0"/>
              <a:t>The Philistines saw that their hero was dead. So they turned around and ran away. </a:t>
            </a:r>
            <a:r>
              <a:rPr lang="en-US" baseline="30000" dirty="0"/>
              <a:t>52 </a:t>
            </a:r>
            <a:r>
              <a:rPr lang="en-US" dirty="0"/>
              <a:t>Then the men of Israel and Judah shouted and rushed forward. They chased the Philistines to the entrance of Gath. They chased them to the gates of </a:t>
            </a:r>
            <a:r>
              <a:rPr lang="en-US" dirty="0" err="1"/>
              <a:t>Ekron</a:t>
            </a:r>
            <a:r>
              <a:rPr lang="en-US" dirty="0"/>
              <a:t>. Bodies of dead Philistines were scattered all along the road to Gath and </a:t>
            </a:r>
            <a:r>
              <a:rPr lang="en-US" dirty="0" err="1"/>
              <a:t>Ekron</a:t>
            </a:r>
            <a:r>
              <a:rPr lang="en-US" dirty="0"/>
              <a:t>. That’s the road that leads to </a:t>
            </a:r>
            <a:r>
              <a:rPr lang="en-US" dirty="0" err="1"/>
              <a:t>Shaaraim</a:t>
            </a:r>
            <a:r>
              <a:rPr lang="en-US" dirty="0"/>
              <a:t>. </a:t>
            </a:r>
            <a:r>
              <a:rPr lang="en-US" baseline="30000" dirty="0"/>
              <a:t>53 </a:t>
            </a:r>
            <a:r>
              <a:rPr lang="en-US" dirty="0"/>
              <a:t>Israel’s army returned from chasing the Philistines. They had taken everything from the Philistine camp.</a:t>
            </a:r>
          </a:p>
          <a:p>
            <a:r>
              <a:rPr lang="en-US" baseline="30000" dirty="0"/>
              <a:t>54 </a:t>
            </a:r>
            <a:r>
              <a:rPr lang="en-US" dirty="0"/>
              <a:t>David picked up Goliath’s head. He brought it to Jerusalem. He put Goliath’s weapons in his own tent.</a:t>
            </a:r>
          </a:p>
        </p:txBody>
      </p:sp>
      <p:pic>
        <p:nvPicPr>
          <p:cNvPr id="8" name="Picture Placeholder 7" descr="A picture containing text, book, posing, painting&#10;&#10;Description automatically generated">
            <a:extLst>
              <a:ext uri="{FF2B5EF4-FFF2-40B4-BE49-F238E27FC236}">
                <a16:creationId xmlns:a16="http://schemas.microsoft.com/office/drawing/2014/main" id="{F8FD4B53-0589-4711-BDCD-8DC34A775453}"/>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6268" b="6268"/>
          <a:stretch>
            <a:fillRect/>
          </a:stretch>
        </p:blipFill>
        <p:spPr>
          <a:xfrm>
            <a:off x="3034896" y="271559"/>
            <a:ext cx="7754059" cy="6122675"/>
          </a:xfrm>
        </p:spPr>
      </p:pic>
      <p:sp>
        <p:nvSpPr>
          <p:cNvPr id="11" name="Speech Bubble: Rectangle 10">
            <a:extLst>
              <a:ext uri="{FF2B5EF4-FFF2-40B4-BE49-F238E27FC236}">
                <a16:creationId xmlns:a16="http://schemas.microsoft.com/office/drawing/2014/main" id="{B9FBE6DB-1BD1-49F8-B8B7-0B608CABF553}"/>
              </a:ext>
            </a:extLst>
          </p:cNvPr>
          <p:cNvSpPr/>
          <p:nvPr/>
        </p:nvSpPr>
        <p:spPr>
          <a:xfrm>
            <a:off x="6358597" y="463766"/>
            <a:ext cx="899917" cy="535040"/>
          </a:xfrm>
          <a:prstGeom prst="wedgeRectCallout">
            <a:avLst>
              <a:gd name="adj1" fmla="val 70036"/>
              <a:gd name="adj2" fmla="val 71582"/>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RUN!</a:t>
            </a:r>
          </a:p>
        </p:txBody>
      </p:sp>
    </p:spTree>
    <p:extLst>
      <p:ext uri="{BB962C8B-B14F-4D97-AF65-F5344CB8AC3E}">
        <p14:creationId xmlns:p14="http://schemas.microsoft.com/office/powerpoint/2010/main" val="19220713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A6AFB-47DA-4812-3C8A-C896E6DD944F}"/>
              </a:ext>
            </a:extLst>
          </p:cNvPr>
          <p:cNvSpPr>
            <a:spLocks noGrp="1"/>
          </p:cNvSpPr>
          <p:nvPr>
            <p:ph type="title"/>
          </p:nvPr>
        </p:nvSpPr>
        <p:spPr>
          <a:xfrm>
            <a:off x="587954" y="312651"/>
            <a:ext cx="3932237" cy="531812"/>
          </a:xfrm>
        </p:spPr>
        <p:txBody>
          <a:bodyPr/>
          <a:lstStyle/>
          <a:p>
            <a:r>
              <a:rPr lang="en-US" dirty="0">
                <a:solidFill>
                  <a:schemeClr val="bg1"/>
                </a:solidFill>
                <a:effectLst>
                  <a:outerShdw blurRad="38100" dist="38100" dir="2700000" algn="tl">
                    <a:srgbClr val="000000">
                      <a:alpha val="43137"/>
                    </a:srgbClr>
                  </a:outerShdw>
                </a:effectLst>
              </a:rPr>
              <a:t>Craft Time</a:t>
            </a:r>
          </a:p>
        </p:txBody>
      </p:sp>
      <p:sp>
        <p:nvSpPr>
          <p:cNvPr id="4" name="Text Placeholder 3">
            <a:extLst>
              <a:ext uri="{FF2B5EF4-FFF2-40B4-BE49-F238E27FC236}">
                <a16:creationId xmlns:a16="http://schemas.microsoft.com/office/drawing/2014/main" id="{CE47F52C-3252-18E6-B462-45D81BF129FF}"/>
              </a:ext>
            </a:extLst>
          </p:cNvPr>
          <p:cNvSpPr>
            <a:spLocks noGrp="1"/>
          </p:cNvSpPr>
          <p:nvPr>
            <p:ph type="body" sz="half" idx="2"/>
          </p:nvPr>
        </p:nvSpPr>
        <p:spPr>
          <a:xfrm>
            <a:off x="1497988" y="982363"/>
            <a:ext cx="3932237" cy="3564923"/>
          </a:xfrm>
        </p:spPr>
        <p:txBody>
          <a:bodyPr>
            <a:normAutofit fontScale="85000" lnSpcReduction="20000"/>
          </a:bodyPr>
          <a:lstStyle/>
          <a:p>
            <a:r>
              <a:rPr lang="en-US" dirty="0">
                <a:solidFill>
                  <a:schemeClr val="bg1"/>
                </a:solidFill>
              </a:rPr>
              <a:t>Directions:</a:t>
            </a:r>
          </a:p>
          <a:p>
            <a:pPr marL="342900" indent="-342900">
              <a:buFont typeface="+mj-lt"/>
              <a:buAutoNum type="arabicPeriod"/>
            </a:pPr>
            <a:r>
              <a:rPr lang="en-US" dirty="0">
                <a:solidFill>
                  <a:schemeClr val="bg1"/>
                </a:solidFill>
              </a:rPr>
              <a:t>Cut the paper on the top and bottom lines to make a square</a:t>
            </a:r>
          </a:p>
          <a:p>
            <a:pPr marL="342900" indent="-342900">
              <a:buFont typeface="+mj-lt"/>
              <a:buAutoNum type="arabicPeriod"/>
            </a:pPr>
            <a:r>
              <a:rPr lang="en-US" dirty="0">
                <a:solidFill>
                  <a:schemeClr val="bg1"/>
                </a:solidFill>
              </a:rPr>
              <a:t>Turn the paper over with the writing facing down.</a:t>
            </a:r>
          </a:p>
          <a:p>
            <a:pPr marL="342900" indent="-342900">
              <a:buFont typeface="+mj-lt"/>
              <a:buAutoNum type="arabicPeriod"/>
            </a:pPr>
            <a:r>
              <a:rPr lang="en-US" dirty="0">
                <a:solidFill>
                  <a:schemeClr val="bg1"/>
                </a:solidFill>
              </a:rPr>
              <a:t>All the other lines will be fold lines.</a:t>
            </a:r>
          </a:p>
          <a:p>
            <a:pPr marL="800100" lvl="1" indent="-342900">
              <a:buFont typeface="+mj-lt"/>
              <a:buAutoNum type="arabicPeriod"/>
            </a:pPr>
            <a:r>
              <a:rPr lang="en-US" dirty="0">
                <a:solidFill>
                  <a:schemeClr val="bg1"/>
                </a:solidFill>
              </a:rPr>
              <a:t>Fold each corner into the center so that each corner touches the center point where the diagonal lines meet.</a:t>
            </a:r>
          </a:p>
          <a:p>
            <a:pPr marL="800100" lvl="1" indent="-342900">
              <a:buFont typeface="+mj-lt"/>
              <a:buAutoNum type="arabicPeriod"/>
            </a:pPr>
            <a:r>
              <a:rPr lang="en-US" dirty="0">
                <a:solidFill>
                  <a:schemeClr val="bg1"/>
                </a:solidFill>
              </a:rPr>
              <a:t>Turn the paper over and fold the new corners into the center like before.</a:t>
            </a:r>
          </a:p>
          <a:p>
            <a:pPr marL="800100" lvl="1" indent="-342900">
              <a:buFont typeface="+mj-lt"/>
              <a:buAutoNum type="arabicPeriod"/>
            </a:pPr>
            <a:r>
              <a:rPr lang="en-US" dirty="0">
                <a:solidFill>
                  <a:schemeClr val="bg1"/>
                </a:solidFill>
              </a:rPr>
              <a:t>Once again; Turn the paper over and fold the new corners into the center like before.</a:t>
            </a:r>
          </a:p>
          <a:p>
            <a:pPr marL="800100" lvl="1" indent="-342900">
              <a:buFont typeface="+mj-lt"/>
              <a:buAutoNum type="arabicPeriod"/>
            </a:pPr>
            <a:r>
              <a:rPr lang="en-US" dirty="0">
                <a:solidFill>
                  <a:schemeClr val="bg1"/>
                </a:solidFill>
              </a:rPr>
              <a:t>Now fold that square in half *top to bottom” (not corner to corner)</a:t>
            </a:r>
          </a:p>
          <a:p>
            <a:pPr marL="800100" lvl="1" indent="-342900">
              <a:buFont typeface="+mj-lt"/>
              <a:buAutoNum type="arabicPeriod"/>
            </a:pPr>
            <a:r>
              <a:rPr lang="en-US" dirty="0">
                <a:solidFill>
                  <a:schemeClr val="bg1"/>
                </a:solidFill>
              </a:rPr>
              <a:t>Unfold that fold and fold the square in half the other way “side to side”</a:t>
            </a:r>
          </a:p>
          <a:p>
            <a:pPr marL="800100" lvl="1" indent="-342900">
              <a:buFont typeface="+mj-lt"/>
              <a:buAutoNum type="arabicPeriod"/>
            </a:pPr>
            <a:r>
              <a:rPr lang="en-US" dirty="0">
                <a:solidFill>
                  <a:schemeClr val="bg1"/>
                </a:solidFill>
              </a:rPr>
              <a:t>Unfold the fold and put fingers under the corner flaps to work the fortune teller</a:t>
            </a:r>
          </a:p>
          <a:p>
            <a:pPr marL="800100" lvl="1" indent="-342900">
              <a:buFont typeface="+mj-lt"/>
              <a:buAutoNum type="arabicPeriod"/>
            </a:pPr>
            <a:endParaRPr lang="en-US" dirty="0">
              <a:solidFill>
                <a:schemeClr val="bg1"/>
              </a:solidFill>
            </a:endParaRPr>
          </a:p>
        </p:txBody>
      </p:sp>
      <p:pic>
        <p:nvPicPr>
          <p:cNvPr id="6" name="Picture 5">
            <a:extLst>
              <a:ext uri="{FF2B5EF4-FFF2-40B4-BE49-F238E27FC236}">
                <a16:creationId xmlns:a16="http://schemas.microsoft.com/office/drawing/2014/main" id="{B379DF83-7FDD-03A2-D4F7-CF04C11E0B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40260" y="415716"/>
            <a:ext cx="5011952" cy="6026567"/>
          </a:xfrm>
          <a:prstGeom prst="rect">
            <a:avLst/>
          </a:prstGeom>
        </p:spPr>
      </p:pic>
      <p:pic>
        <p:nvPicPr>
          <p:cNvPr id="7" name="Online Media 6" title="How To Make A Fortune Teller Out Of Paper">
            <a:hlinkClick r:id="" action="ppaction://media"/>
            <a:extLst>
              <a:ext uri="{FF2B5EF4-FFF2-40B4-BE49-F238E27FC236}">
                <a16:creationId xmlns:a16="http://schemas.microsoft.com/office/drawing/2014/main" id="{C1B3A767-DB65-8BA5-2EDE-6FD969375198}"/>
              </a:ext>
            </a:extLst>
          </p:cNvPr>
          <p:cNvPicPr>
            <a:picLocks noRot="1" noChangeAspect="1"/>
          </p:cNvPicPr>
          <p:nvPr>
            <a:videoFile r:link="rId1"/>
          </p:nvPr>
        </p:nvPicPr>
        <p:blipFill>
          <a:blip r:embed="rId4"/>
          <a:stretch>
            <a:fillRect/>
          </a:stretch>
        </p:blipFill>
        <p:spPr>
          <a:xfrm>
            <a:off x="587953" y="4646141"/>
            <a:ext cx="3655452" cy="2065335"/>
          </a:xfrm>
          <a:prstGeom prst="rect">
            <a:avLst/>
          </a:prstGeom>
        </p:spPr>
      </p:pic>
      <p:pic>
        <p:nvPicPr>
          <p:cNvPr id="9" name="Picture 8">
            <a:extLst>
              <a:ext uri="{FF2B5EF4-FFF2-40B4-BE49-F238E27FC236}">
                <a16:creationId xmlns:a16="http://schemas.microsoft.com/office/drawing/2014/main" id="{62A9E6FE-C00B-C535-12A6-D39501A645A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40261" y="247578"/>
            <a:ext cx="5011951" cy="6463898"/>
          </a:xfrm>
          <a:prstGeom prst="rect">
            <a:avLst/>
          </a:prstGeom>
        </p:spPr>
      </p:pic>
      <p:sp>
        <p:nvSpPr>
          <p:cNvPr id="10" name="TextBox 9">
            <a:extLst>
              <a:ext uri="{FF2B5EF4-FFF2-40B4-BE49-F238E27FC236}">
                <a16:creationId xmlns:a16="http://schemas.microsoft.com/office/drawing/2014/main" id="{8DCE1C59-82A7-74A0-5C58-95FBC9426981}"/>
              </a:ext>
            </a:extLst>
          </p:cNvPr>
          <p:cNvSpPr txBox="1"/>
          <p:nvPr/>
        </p:nvSpPr>
        <p:spPr>
          <a:xfrm>
            <a:off x="3037854" y="415716"/>
            <a:ext cx="2813888" cy="646331"/>
          </a:xfrm>
          <a:prstGeom prst="rect">
            <a:avLst/>
          </a:prstGeom>
          <a:noFill/>
        </p:spPr>
        <p:txBody>
          <a:bodyPr wrap="square" rtlCol="0">
            <a:spAutoFit/>
          </a:bodyPr>
          <a:lstStyle/>
          <a:p>
            <a:r>
              <a:rPr lang="en-US" dirty="0"/>
              <a:t>You can add your own fortune or action (such as)</a:t>
            </a:r>
          </a:p>
        </p:txBody>
      </p:sp>
      <p:cxnSp>
        <p:nvCxnSpPr>
          <p:cNvPr id="12" name="Straight Arrow Connector 11">
            <a:extLst>
              <a:ext uri="{FF2B5EF4-FFF2-40B4-BE49-F238E27FC236}">
                <a16:creationId xmlns:a16="http://schemas.microsoft.com/office/drawing/2014/main" id="{760C4C03-0A59-F90B-E146-3F3785495F6E}"/>
              </a:ext>
            </a:extLst>
          </p:cNvPr>
          <p:cNvCxnSpPr/>
          <p:nvPr/>
        </p:nvCxnSpPr>
        <p:spPr>
          <a:xfrm>
            <a:off x="5430225" y="982363"/>
            <a:ext cx="2813889" cy="115123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995B38C0-6B5D-D178-1D31-828E364665B9}"/>
              </a:ext>
            </a:extLst>
          </p:cNvPr>
          <p:cNvSpPr txBox="1"/>
          <p:nvPr/>
        </p:nvSpPr>
        <p:spPr>
          <a:xfrm>
            <a:off x="8251608" y="2092151"/>
            <a:ext cx="1189253" cy="646331"/>
          </a:xfrm>
          <a:prstGeom prst="rect">
            <a:avLst/>
          </a:prstGeom>
          <a:noFill/>
        </p:spPr>
        <p:txBody>
          <a:bodyPr wrap="square" rtlCol="0">
            <a:spAutoFit/>
          </a:bodyPr>
          <a:lstStyle/>
          <a:p>
            <a:pPr algn="ctr"/>
            <a:r>
              <a:rPr lang="en-US" sz="1200" dirty="0">
                <a:latin typeface="Cavolini" panose="03000502040302020204" pitchFamily="66" charset="0"/>
                <a:cs typeface="Cavolini" panose="03000502040302020204" pitchFamily="66" charset="0"/>
              </a:rPr>
              <a:t>Sing or Act:  David &amp; Goliath</a:t>
            </a:r>
          </a:p>
        </p:txBody>
      </p:sp>
      <p:sp>
        <p:nvSpPr>
          <p:cNvPr id="15" name="TextBox 14">
            <a:extLst>
              <a:ext uri="{FF2B5EF4-FFF2-40B4-BE49-F238E27FC236}">
                <a16:creationId xmlns:a16="http://schemas.microsoft.com/office/drawing/2014/main" id="{BA53E35C-8A7E-C1D9-25AF-20616285B434}"/>
              </a:ext>
            </a:extLst>
          </p:cNvPr>
          <p:cNvSpPr txBox="1"/>
          <p:nvPr/>
        </p:nvSpPr>
        <p:spPr>
          <a:xfrm rot="5400000">
            <a:off x="8973227" y="2675993"/>
            <a:ext cx="1099595" cy="738664"/>
          </a:xfrm>
          <a:prstGeom prst="rect">
            <a:avLst/>
          </a:prstGeom>
          <a:noFill/>
        </p:spPr>
        <p:txBody>
          <a:bodyPr wrap="square" rtlCol="0">
            <a:spAutoFit/>
          </a:bodyPr>
          <a:lstStyle/>
          <a:p>
            <a:pPr algn="ctr"/>
            <a:r>
              <a:rPr lang="en-US" sz="1400" dirty="0">
                <a:latin typeface="Cavolini" panose="03000502040302020204" pitchFamily="66" charset="0"/>
                <a:cs typeface="Cavolini" panose="03000502040302020204" pitchFamily="66" charset="0"/>
              </a:rPr>
              <a:t>Arm wrestle me</a:t>
            </a:r>
          </a:p>
        </p:txBody>
      </p:sp>
      <p:sp>
        <p:nvSpPr>
          <p:cNvPr id="16" name="TextBox 15">
            <a:extLst>
              <a:ext uri="{FF2B5EF4-FFF2-40B4-BE49-F238E27FC236}">
                <a16:creationId xmlns:a16="http://schemas.microsoft.com/office/drawing/2014/main" id="{D9D63412-1F5A-B078-4493-DBFF2E3A10EE}"/>
              </a:ext>
            </a:extLst>
          </p:cNvPr>
          <p:cNvSpPr txBox="1"/>
          <p:nvPr/>
        </p:nvSpPr>
        <p:spPr>
          <a:xfrm rot="10800000">
            <a:off x="8296438" y="3387903"/>
            <a:ext cx="1099595" cy="646331"/>
          </a:xfrm>
          <a:prstGeom prst="rect">
            <a:avLst/>
          </a:prstGeom>
          <a:noFill/>
        </p:spPr>
        <p:txBody>
          <a:bodyPr wrap="square" rtlCol="0">
            <a:spAutoFit/>
          </a:bodyPr>
          <a:lstStyle/>
          <a:p>
            <a:pPr algn="ctr"/>
            <a:r>
              <a:rPr lang="en-US" sz="1200" dirty="0">
                <a:latin typeface="Cavolini" panose="03000502040302020204" pitchFamily="66" charset="0"/>
                <a:cs typeface="Cavolini" panose="03000502040302020204" pitchFamily="66" charset="0"/>
              </a:rPr>
              <a:t>What has God helped you do?</a:t>
            </a:r>
          </a:p>
        </p:txBody>
      </p:sp>
      <p:sp>
        <p:nvSpPr>
          <p:cNvPr id="17" name="TextBox 16">
            <a:extLst>
              <a:ext uri="{FF2B5EF4-FFF2-40B4-BE49-F238E27FC236}">
                <a16:creationId xmlns:a16="http://schemas.microsoft.com/office/drawing/2014/main" id="{3A5B1350-8D29-0283-870C-A7F4055CC046}"/>
              </a:ext>
            </a:extLst>
          </p:cNvPr>
          <p:cNvSpPr txBox="1"/>
          <p:nvPr/>
        </p:nvSpPr>
        <p:spPr>
          <a:xfrm rot="16200000">
            <a:off x="7466448" y="2788214"/>
            <a:ext cx="1277633" cy="646331"/>
          </a:xfrm>
          <a:prstGeom prst="rect">
            <a:avLst/>
          </a:prstGeom>
          <a:noFill/>
        </p:spPr>
        <p:txBody>
          <a:bodyPr wrap="square" rtlCol="0">
            <a:spAutoFit/>
          </a:bodyPr>
          <a:lstStyle/>
          <a:p>
            <a:pPr algn="ctr"/>
            <a:r>
              <a:rPr lang="en-US" sz="1200" dirty="0">
                <a:latin typeface="Cavolini" panose="03000502040302020204" pitchFamily="66" charset="0"/>
                <a:cs typeface="Cavolini" panose="03000502040302020204" pitchFamily="66" charset="0"/>
              </a:rPr>
              <a:t>What battles has God won?</a:t>
            </a:r>
          </a:p>
        </p:txBody>
      </p:sp>
    </p:spTree>
    <p:extLst>
      <p:ext uri="{BB962C8B-B14F-4D97-AF65-F5344CB8AC3E}">
        <p14:creationId xmlns:p14="http://schemas.microsoft.com/office/powerpoint/2010/main" val="3407790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500"/>
                                  </p:stCondLst>
                                  <p:childTnLst>
                                    <p:set>
                                      <p:cBhvr>
                                        <p:cTn id="9" dur="1" fill="hold">
                                          <p:stCondLst>
                                            <p:cond delay="0"/>
                                          </p:stCondLst>
                                        </p:cTn>
                                        <p:tgtEl>
                                          <p:spTgt spid="15"/>
                                        </p:tgtEl>
                                        <p:attrNameLst>
                                          <p:attrName>style.visibility</p:attrName>
                                        </p:attrNameLst>
                                      </p:cBhvr>
                                      <p:to>
                                        <p:strVal val="visible"/>
                                      </p:to>
                                    </p:set>
                                  </p:childTnLst>
                                </p:cTn>
                              </p:par>
                            </p:childTnLst>
                          </p:cTn>
                        </p:par>
                        <p:par>
                          <p:cTn id="10" fill="hold">
                            <p:stCondLst>
                              <p:cond delay="500"/>
                            </p:stCondLst>
                            <p:childTnLst>
                              <p:par>
                                <p:cTn id="11" presetID="1" presetClass="entr" presetSubtype="0" fill="hold" grpId="0" nodeType="afterEffect">
                                  <p:stCondLst>
                                    <p:cond delay="500"/>
                                  </p:stCondLst>
                                  <p:childTnLst>
                                    <p:set>
                                      <p:cBhvr>
                                        <p:cTn id="12" dur="1" fill="hold">
                                          <p:stCondLst>
                                            <p:cond delay="0"/>
                                          </p:stCondLst>
                                        </p:cTn>
                                        <p:tgtEl>
                                          <p:spTgt spid="16"/>
                                        </p:tgtEl>
                                        <p:attrNameLst>
                                          <p:attrName>style.visibility</p:attrName>
                                        </p:attrNameLst>
                                      </p:cBhvr>
                                      <p:to>
                                        <p:strVal val="visible"/>
                                      </p:to>
                                    </p:set>
                                  </p:childTnLst>
                                </p:cTn>
                              </p:par>
                            </p:childTnLst>
                          </p:cTn>
                        </p:par>
                        <p:par>
                          <p:cTn id="13" fill="hold">
                            <p:stCondLst>
                              <p:cond delay="1000"/>
                            </p:stCondLst>
                            <p:childTnLst>
                              <p:par>
                                <p:cTn id="14" presetID="1" presetClass="entr" presetSubtype="0" fill="hold" grpId="0" nodeType="afterEffect">
                                  <p:stCondLst>
                                    <p:cond delay="500"/>
                                  </p:stCondLst>
                                  <p:childTnLst>
                                    <p:set>
                                      <p:cBhvr>
                                        <p:cTn id="15" dur="1" fill="hold">
                                          <p:stCondLst>
                                            <p:cond delay="0"/>
                                          </p:stCondLst>
                                        </p:cTn>
                                        <p:tgtEl>
                                          <p:spTgt spid="17"/>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 calcmode="lin" valueType="num">
                                      <p:cBhvr additive="base">
                                        <p:cTn id="20"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4">
                                            <p:txEl>
                                              <p:pRg st="2" end="2"/>
                                            </p:txEl>
                                          </p:spTgt>
                                        </p:tgtEl>
                                        <p:attrNameLst>
                                          <p:attrName>style.visibility</p:attrName>
                                        </p:attrNameLst>
                                      </p:cBhvr>
                                      <p:to>
                                        <p:strVal val="visible"/>
                                      </p:to>
                                    </p:set>
                                    <p:anim calcmode="lin" valueType="num">
                                      <p:cBhvr additive="base">
                                        <p:cTn id="26"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 presetClass="mediacall" presetSubtype="0" fill="hold" nodeType="clickEffect">
                                  <p:stCondLst>
                                    <p:cond delay="0"/>
                                  </p:stCondLst>
                                  <p:childTnLst>
                                    <p:cmd type="call" cmd="playFrom(0.0)">
                                      <p:cBhvr>
                                        <p:cTn id="31" dur="1" fill="hold"/>
                                        <p:tgtEl>
                                          <p:spTgt spid="7"/>
                                        </p:tgtEl>
                                      </p:cBhvr>
                                    </p:cmd>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4">
                                            <p:txEl>
                                              <p:pRg st="3" end="3"/>
                                            </p:txEl>
                                          </p:spTgt>
                                        </p:tgtEl>
                                        <p:attrNameLst>
                                          <p:attrName>style.visibility</p:attrName>
                                        </p:attrNameLst>
                                      </p:cBhvr>
                                      <p:to>
                                        <p:strVal val="visible"/>
                                      </p:to>
                                    </p:set>
                                    <p:anim calcmode="lin" valueType="num">
                                      <p:cBhvr additive="base">
                                        <p:cTn id="36"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4">
                                            <p:txEl>
                                              <p:pRg st="4" end="4"/>
                                            </p:txEl>
                                          </p:spTgt>
                                        </p:tgtEl>
                                        <p:attrNameLst>
                                          <p:attrName>style.visibility</p:attrName>
                                        </p:attrNameLst>
                                      </p:cBhvr>
                                      <p:to>
                                        <p:strVal val="visible"/>
                                      </p:to>
                                    </p:set>
                                    <p:anim calcmode="lin" valueType="num">
                                      <p:cBhvr additive="base">
                                        <p:cTn id="42"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nodeType="clickEffect">
                                  <p:stCondLst>
                                    <p:cond delay="0"/>
                                  </p:stCondLst>
                                  <p:childTnLst>
                                    <p:set>
                                      <p:cBhvr>
                                        <p:cTn id="47" dur="1" fill="hold">
                                          <p:stCondLst>
                                            <p:cond delay="0"/>
                                          </p:stCondLst>
                                        </p:cTn>
                                        <p:tgtEl>
                                          <p:spTgt spid="4">
                                            <p:txEl>
                                              <p:pRg st="5" end="5"/>
                                            </p:txEl>
                                          </p:spTgt>
                                        </p:tgtEl>
                                        <p:attrNameLst>
                                          <p:attrName>style.visibility</p:attrName>
                                        </p:attrNameLst>
                                      </p:cBhvr>
                                      <p:to>
                                        <p:strVal val="visible"/>
                                      </p:to>
                                    </p:set>
                                    <p:anim calcmode="lin" valueType="num">
                                      <p:cBhvr additive="base">
                                        <p:cTn id="48"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nodeType="clickEffect">
                                  <p:stCondLst>
                                    <p:cond delay="0"/>
                                  </p:stCondLst>
                                  <p:childTnLst>
                                    <p:set>
                                      <p:cBhvr>
                                        <p:cTn id="53" dur="1" fill="hold">
                                          <p:stCondLst>
                                            <p:cond delay="0"/>
                                          </p:stCondLst>
                                        </p:cTn>
                                        <p:tgtEl>
                                          <p:spTgt spid="4">
                                            <p:txEl>
                                              <p:pRg st="6" end="6"/>
                                            </p:txEl>
                                          </p:spTgt>
                                        </p:tgtEl>
                                        <p:attrNameLst>
                                          <p:attrName>style.visibility</p:attrName>
                                        </p:attrNameLst>
                                      </p:cBhvr>
                                      <p:to>
                                        <p:strVal val="visible"/>
                                      </p:to>
                                    </p:set>
                                    <p:anim calcmode="lin" valueType="num">
                                      <p:cBhvr additive="base">
                                        <p:cTn id="54"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55"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nodeType="clickEffect">
                                  <p:stCondLst>
                                    <p:cond delay="0"/>
                                  </p:stCondLst>
                                  <p:childTnLst>
                                    <p:set>
                                      <p:cBhvr>
                                        <p:cTn id="59" dur="1" fill="hold">
                                          <p:stCondLst>
                                            <p:cond delay="0"/>
                                          </p:stCondLst>
                                        </p:cTn>
                                        <p:tgtEl>
                                          <p:spTgt spid="4">
                                            <p:txEl>
                                              <p:pRg st="7" end="7"/>
                                            </p:txEl>
                                          </p:spTgt>
                                        </p:tgtEl>
                                        <p:attrNameLst>
                                          <p:attrName>style.visibility</p:attrName>
                                        </p:attrNameLst>
                                      </p:cBhvr>
                                      <p:to>
                                        <p:strVal val="visible"/>
                                      </p:to>
                                    </p:set>
                                    <p:anim calcmode="lin" valueType="num">
                                      <p:cBhvr additive="base">
                                        <p:cTn id="60"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61"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nodeType="clickEffect">
                                  <p:stCondLst>
                                    <p:cond delay="0"/>
                                  </p:stCondLst>
                                  <p:childTnLst>
                                    <p:set>
                                      <p:cBhvr>
                                        <p:cTn id="65" dur="1" fill="hold">
                                          <p:stCondLst>
                                            <p:cond delay="0"/>
                                          </p:stCondLst>
                                        </p:cTn>
                                        <p:tgtEl>
                                          <p:spTgt spid="4">
                                            <p:txEl>
                                              <p:pRg st="8" end="8"/>
                                            </p:txEl>
                                          </p:spTgt>
                                        </p:tgtEl>
                                        <p:attrNameLst>
                                          <p:attrName>style.visibility</p:attrName>
                                        </p:attrNameLst>
                                      </p:cBhvr>
                                      <p:to>
                                        <p:strVal val="visible"/>
                                      </p:to>
                                    </p:set>
                                    <p:anim calcmode="lin" valueType="num">
                                      <p:cBhvr additive="base">
                                        <p:cTn id="66"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67"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nodeType="clickEffect">
                                  <p:stCondLst>
                                    <p:cond delay="0"/>
                                  </p:stCondLst>
                                  <p:childTnLst>
                                    <p:set>
                                      <p:cBhvr>
                                        <p:cTn id="71" dur="1" fill="hold">
                                          <p:stCondLst>
                                            <p:cond delay="0"/>
                                          </p:stCondLst>
                                        </p:cTn>
                                        <p:tgtEl>
                                          <p:spTgt spid="4">
                                            <p:txEl>
                                              <p:pRg st="9" end="9"/>
                                            </p:txEl>
                                          </p:spTgt>
                                        </p:tgtEl>
                                        <p:attrNameLst>
                                          <p:attrName>style.visibility</p:attrName>
                                        </p:attrNameLst>
                                      </p:cBhvr>
                                      <p:to>
                                        <p:strVal val="visible"/>
                                      </p:to>
                                    </p:set>
                                    <p:anim calcmode="lin" valueType="num">
                                      <p:cBhvr additive="base">
                                        <p:cTn id="72"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73" dur="500" fill="hold"/>
                                        <p:tgtEl>
                                          <p:spTgt spid="4">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p:cTn id="74" fill="hold" display="0">
                  <p:stCondLst>
                    <p:cond delay="indefinite"/>
                  </p:stCondLst>
                </p:cTn>
                <p:tgtEl>
                  <p:spTgt spid="7"/>
                </p:tgtEl>
              </p:cMediaNode>
            </p:video>
            <p:seq concurrent="1" nextAc="seek">
              <p:cTn id="75" restart="whenNotActive" fill="hold" evtFilter="cancelBubble" nodeType="interactiveSeq">
                <p:stCondLst>
                  <p:cond evt="onClick" delay="0">
                    <p:tgtEl>
                      <p:spTgt spid="7"/>
                    </p:tgtEl>
                  </p:cond>
                </p:stCondLst>
                <p:endSync evt="end" delay="0">
                  <p:rtn val="all"/>
                </p:endSync>
                <p:childTnLst>
                  <p:par>
                    <p:cTn id="76" fill="hold">
                      <p:stCondLst>
                        <p:cond delay="0"/>
                      </p:stCondLst>
                      <p:childTnLst>
                        <p:par>
                          <p:cTn id="77" fill="hold">
                            <p:stCondLst>
                              <p:cond delay="0"/>
                            </p:stCondLst>
                            <p:childTnLst>
                              <p:par>
                                <p:cTn id="78" presetID="2" presetClass="mediacall" presetSubtype="0" fill="hold" nodeType="clickEffect">
                                  <p:stCondLst>
                                    <p:cond delay="0"/>
                                  </p:stCondLst>
                                  <p:childTnLst>
                                    <p:cmd type="call" cmd="togglePause">
                                      <p:cBhvr>
                                        <p:cTn id="79" dur="1" fill="hold"/>
                                        <p:tgtEl>
                                          <p:spTgt spid="7"/>
                                        </p:tgtEl>
                                      </p:cBhvr>
                                    </p:cmd>
                                  </p:childTnLst>
                                </p:cTn>
                              </p:par>
                            </p:childTnLst>
                          </p:cTn>
                        </p:par>
                      </p:childTnLst>
                    </p:cTn>
                  </p:par>
                </p:childTnLst>
              </p:cTn>
              <p:nextCondLst>
                <p:cond evt="onClick" delay="0">
                  <p:tgtEl>
                    <p:spTgt spid="7"/>
                  </p:tgtEl>
                </p:cond>
              </p:nextCondLst>
            </p:seq>
          </p:childTnLst>
        </p:cTn>
      </p:par>
    </p:tnLst>
    <p:bldLst>
      <p:bldP spid="13" grpId="0"/>
      <p:bldP spid="15" grpId="0"/>
      <p:bldP spid="16" grpId="0"/>
      <p:bldP spid="17"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9443C-863D-409B-43D0-B4A049DB5EBA}"/>
              </a:ext>
            </a:extLst>
          </p:cNvPr>
          <p:cNvSpPr>
            <a:spLocks noGrp="1"/>
          </p:cNvSpPr>
          <p:nvPr>
            <p:ph type="title"/>
          </p:nvPr>
        </p:nvSpPr>
        <p:spPr>
          <a:xfrm>
            <a:off x="838200" y="365125"/>
            <a:ext cx="10515600" cy="5980257"/>
          </a:xfrm>
        </p:spPr>
        <p:txBody>
          <a:bodyPr>
            <a:normAutofit fontScale="90000"/>
          </a:bodyPr>
          <a:lstStyle/>
          <a:p>
            <a:pPr algn="ctr"/>
            <a:br>
              <a:rPr lang="en-US" sz="5400" dirty="0">
                <a:solidFill>
                  <a:schemeClr val="bg1"/>
                </a:solidFill>
                <a:effectLst>
                  <a:outerShdw blurRad="38100" dist="38100" dir="2700000" algn="tl">
                    <a:srgbClr val="000000">
                      <a:alpha val="43137"/>
                    </a:srgbClr>
                  </a:outerShdw>
                </a:effectLst>
              </a:rPr>
            </a:br>
            <a:r>
              <a:rPr lang="en-US" sz="5400" dirty="0">
                <a:solidFill>
                  <a:schemeClr val="bg1"/>
                </a:solidFill>
                <a:effectLst>
                  <a:outerShdw blurRad="38100" dist="38100" dir="2700000" algn="tl">
                    <a:srgbClr val="000000">
                      <a:alpha val="43137"/>
                    </a:srgbClr>
                  </a:outerShdw>
                </a:effectLst>
              </a:rPr>
              <a:t>The End</a:t>
            </a:r>
            <a:br>
              <a:rPr lang="en-US" sz="5400" dirty="0">
                <a:solidFill>
                  <a:schemeClr val="bg1"/>
                </a:solidFill>
                <a:effectLst>
                  <a:outerShdw blurRad="38100" dist="38100" dir="2700000" algn="tl">
                    <a:srgbClr val="000000">
                      <a:alpha val="43137"/>
                    </a:srgbClr>
                  </a:outerShdw>
                </a:effectLst>
              </a:rPr>
            </a:br>
            <a:br>
              <a:rPr lang="en-US" sz="5400" dirty="0">
                <a:solidFill>
                  <a:schemeClr val="bg1"/>
                </a:solidFill>
                <a:effectLst>
                  <a:outerShdw blurRad="38100" dist="38100" dir="2700000" algn="tl">
                    <a:srgbClr val="000000">
                      <a:alpha val="43137"/>
                    </a:srgbClr>
                  </a:outerShdw>
                </a:effectLst>
              </a:rPr>
            </a:br>
            <a:br>
              <a:rPr lang="en-US" sz="5400" dirty="0">
                <a:solidFill>
                  <a:schemeClr val="bg1"/>
                </a:solidFill>
                <a:effectLst>
                  <a:outerShdw blurRad="38100" dist="38100" dir="2700000" algn="tl">
                    <a:srgbClr val="000000">
                      <a:alpha val="43137"/>
                    </a:srgbClr>
                  </a:outerShdw>
                </a:effectLst>
              </a:rPr>
            </a:br>
            <a:br>
              <a:rPr lang="en-US" sz="5400" dirty="0">
                <a:solidFill>
                  <a:schemeClr val="bg1"/>
                </a:solidFill>
                <a:effectLst>
                  <a:outerShdw blurRad="38100" dist="38100" dir="2700000" algn="tl">
                    <a:srgbClr val="000000">
                      <a:alpha val="43137"/>
                    </a:srgbClr>
                  </a:outerShdw>
                </a:effectLst>
              </a:rPr>
            </a:br>
            <a:br>
              <a:rPr lang="en-US" sz="5400" dirty="0">
                <a:solidFill>
                  <a:schemeClr val="bg1"/>
                </a:solidFill>
                <a:effectLst>
                  <a:outerShdw blurRad="38100" dist="38100" dir="2700000" algn="tl">
                    <a:srgbClr val="000000">
                      <a:alpha val="43137"/>
                    </a:srgbClr>
                  </a:outerShdw>
                </a:effectLst>
              </a:rPr>
            </a:br>
            <a:br>
              <a:rPr lang="en-US" sz="5400" dirty="0">
                <a:solidFill>
                  <a:schemeClr val="bg1"/>
                </a:solidFill>
                <a:effectLst>
                  <a:outerShdw blurRad="38100" dist="38100" dir="2700000" algn="tl">
                    <a:srgbClr val="000000">
                      <a:alpha val="43137"/>
                    </a:srgbClr>
                  </a:outerShdw>
                </a:effectLst>
              </a:rPr>
            </a:br>
            <a:br>
              <a:rPr lang="en-US" sz="5400" dirty="0">
                <a:solidFill>
                  <a:schemeClr val="bg1"/>
                </a:solidFill>
                <a:effectLst>
                  <a:outerShdw blurRad="38100" dist="38100" dir="2700000" algn="tl">
                    <a:srgbClr val="000000">
                      <a:alpha val="43137"/>
                    </a:srgbClr>
                  </a:outerShdw>
                </a:effectLst>
              </a:rPr>
            </a:br>
            <a:br>
              <a:rPr lang="en-US" sz="5400" dirty="0">
                <a:solidFill>
                  <a:schemeClr val="bg1"/>
                </a:solidFill>
                <a:effectLst>
                  <a:outerShdw blurRad="38100" dist="38100" dir="2700000" algn="tl">
                    <a:srgbClr val="000000">
                      <a:alpha val="43137"/>
                    </a:srgbClr>
                  </a:outerShdw>
                </a:effectLst>
              </a:rPr>
            </a:br>
            <a:r>
              <a:rPr lang="en-US" sz="5400" dirty="0">
                <a:solidFill>
                  <a:schemeClr val="bg1"/>
                </a:solidFill>
                <a:effectLst>
                  <a:outerShdw blurRad="38100" dist="38100" dir="2700000" algn="tl">
                    <a:srgbClr val="000000">
                      <a:alpha val="43137"/>
                    </a:srgbClr>
                  </a:outerShdw>
                </a:effectLst>
              </a:rPr>
              <a:t>Extra   </a:t>
            </a:r>
            <a:r>
              <a:rPr lang="en-US" sz="5400" dirty="0" err="1">
                <a:solidFill>
                  <a:schemeClr val="bg1"/>
                </a:solidFill>
                <a:effectLst>
                  <a:outerShdw blurRad="38100" dist="38100" dir="2700000" algn="tl">
                    <a:srgbClr val="000000">
                      <a:alpha val="43137"/>
                    </a:srgbClr>
                  </a:outerShdw>
                </a:effectLst>
              </a:rPr>
              <a:t>Extra</a:t>
            </a:r>
            <a:r>
              <a:rPr lang="en-US" sz="5400" dirty="0">
                <a:solidFill>
                  <a:schemeClr val="bg1"/>
                </a:solidFill>
                <a:effectLst>
                  <a:outerShdw blurRad="38100" dist="38100" dir="2700000" algn="tl">
                    <a:srgbClr val="000000">
                      <a:alpha val="43137"/>
                    </a:srgbClr>
                  </a:outerShdw>
                </a:effectLst>
              </a:rPr>
              <a:t>     Yep there’s more….</a:t>
            </a:r>
          </a:p>
        </p:txBody>
      </p:sp>
      <p:pic>
        <p:nvPicPr>
          <p:cNvPr id="4" name="Picture 3">
            <a:extLst>
              <a:ext uri="{FF2B5EF4-FFF2-40B4-BE49-F238E27FC236}">
                <a16:creationId xmlns:a16="http://schemas.microsoft.com/office/drawing/2014/main" id="{29CE47FE-CED7-E021-EA7A-CA341DAB40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4501" y="1520786"/>
            <a:ext cx="9662997" cy="3816427"/>
          </a:xfrm>
          <a:prstGeom prst="rect">
            <a:avLst/>
          </a:prstGeom>
        </p:spPr>
      </p:pic>
    </p:spTree>
    <p:extLst>
      <p:ext uri="{BB962C8B-B14F-4D97-AF65-F5344CB8AC3E}">
        <p14:creationId xmlns:p14="http://schemas.microsoft.com/office/powerpoint/2010/main" val="41473717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40000"/>
                <a:lumOff val="60000"/>
              </a:schemeClr>
            </a:gs>
            <a:gs pos="74000">
              <a:schemeClr val="accent6">
                <a:lumMod val="60000"/>
                <a:lumOff val="40000"/>
              </a:schemeClr>
            </a:gs>
            <a:gs pos="83000">
              <a:schemeClr val="accent6">
                <a:lumMod val="75000"/>
              </a:schemeClr>
            </a:gs>
            <a:gs pos="100000">
              <a:schemeClr val="accent6">
                <a:lumMod val="50000"/>
              </a:schemeClr>
            </a:gs>
          </a:gsLst>
          <a:lin ang="2700000" scaled="1"/>
          <a:tileRect/>
        </a:gradFill>
        <a:effectLst/>
      </p:bgPr>
    </p:bg>
    <p:spTree>
      <p:nvGrpSpPr>
        <p:cNvPr id="1" name="">
          <a:extLst>
            <a:ext uri="{FF2B5EF4-FFF2-40B4-BE49-F238E27FC236}">
              <a16:creationId xmlns:a16="http://schemas.microsoft.com/office/drawing/2014/main" id="{E8F3C55B-6956-085A-796A-C8D5B983F2B3}"/>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AE14D971-95CA-2AFB-65D5-CB496988A1F6}"/>
              </a:ext>
            </a:extLst>
          </p:cNvPr>
          <p:cNvSpPr>
            <a:spLocks noGrp="1"/>
          </p:cNvSpPr>
          <p:nvPr>
            <p:ph type="body" sz="half" idx="2"/>
          </p:nvPr>
        </p:nvSpPr>
        <p:spPr>
          <a:xfrm>
            <a:off x="126610" y="140677"/>
            <a:ext cx="1125415" cy="6717323"/>
          </a:xfrm>
          <a:solidFill>
            <a:srgbClr val="003366"/>
          </a:solidFill>
        </p:spPr>
        <p:style>
          <a:lnRef idx="0">
            <a:schemeClr val="accent6"/>
          </a:lnRef>
          <a:fillRef idx="3">
            <a:schemeClr val="accent6"/>
          </a:fillRef>
          <a:effectRef idx="3">
            <a:schemeClr val="accent6"/>
          </a:effectRef>
          <a:fontRef idx="minor">
            <a:schemeClr val="lt1"/>
          </a:fontRef>
        </p:style>
        <p:txBody>
          <a:bodyPr vert="vert270">
            <a:normAutofit/>
          </a:bodyPr>
          <a:lstStyle/>
          <a:p>
            <a:r>
              <a:rPr lang="en-US" sz="3200" dirty="0">
                <a:latin typeface="Cooper Black" panose="0208090404030B020404" pitchFamily="18" charset="0"/>
              </a:rPr>
              <a:t>Bible Story – David &amp; Goliath</a:t>
            </a:r>
          </a:p>
        </p:txBody>
      </p:sp>
      <p:pic>
        <p:nvPicPr>
          <p:cNvPr id="3" name="Online Media 2" title="God's Story: David and Goliath (Full Version)">
            <a:hlinkClick r:id="" action="ppaction://media"/>
            <a:extLst>
              <a:ext uri="{FF2B5EF4-FFF2-40B4-BE49-F238E27FC236}">
                <a16:creationId xmlns:a16="http://schemas.microsoft.com/office/drawing/2014/main" id="{3C46601F-115F-6A27-A9EE-021ED73BB0A1}"/>
              </a:ext>
            </a:extLst>
          </p:cNvPr>
          <p:cNvPicPr>
            <a:picLocks noRot="1" noChangeAspect="1"/>
          </p:cNvPicPr>
          <p:nvPr>
            <a:videoFile r:link="rId1"/>
          </p:nvPr>
        </p:nvPicPr>
        <p:blipFill>
          <a:blip r:embed="rId3"/>
          <a:stretch>
            <a:fillRect/>
          </a:stretch>
        </p:blipFill>
        <p:spPr>
          <a:xfrm>
            <a:off x="1551899" y="259307"/>
            <a:ext cx="10048617" cy="5677469"/>
          </a:xfrm>
          <a:prstGeom prst="rect">
            <a:avLst/>
          </a:prstGeom>
        </p:spPr>
      </p:pic>
    </p:spTree>
    <p:extLst>
      <p:ext uri="{BB962C8B-B14F-4D97-AF65-F5344CB8AC3E}">
        <p14:creationId xmlns:p14="http://schemas.microsoft.com/office/powerpoint/2010/main" val="1776945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40000"/>
                <a:lumOff val="60000"/>
              </a:schemeClr>
            </a:gs>
            <a:gs pos="74000">
              <a:schemeClr val="accent6">
                <a:lumMod val="60000"/>
                <a:lumOff val="40000"/>
              </a:schemeClr>
            </a:gs>
            <a:gs pos="83000">
              <a:schemeClr val="accent6">
                <a:lumMod val="75000"/>
              </a:schemeClr>
            </a:gs>
            <a:gs pos="100000">
              <a:schemeClr val="accent6">
                <a:lumMod val="50000"/>
              </a:schemeClr>
            </a:gs>
          </a:gsLst>
          <a:lin ang="2700000" scaled="1"/>
          <a:tileRect/>
        </a:gradFill>
        <a:effectLst/>
      </p:bgPr>
    </p:bg>
    <p:spTree>
      <p:nvGrpSpPr>
        <p:cNvPr id="1" name="">
          <a:extLst>
            <a:ext uri="{FF2B5EF4-FFF2-40B4-BE49-F238E27FC236}">
              <a16:creationId xmlns:a16="http://schemas.microsoft.com/office/drawing/2014/main" id="{E8F3C55B-6956-085A-796A-C8D5B983F2B3}"/>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AE14D971-95CA-2AFB-65D5-CB496988A1F6}"/>
              </a:ext>
            </a:extLst>
          </p:cNvPr>
          <p:cNvSpPr>
            <a:spLocks noGrp="1"/>
          </p:cNvSpPr>
          <p:nvPr>
            <p:ph type="body" sz="half" idx="2"/>
          </p:nvPr>
        </p:nvSpPr>
        <p:spPr>
          <a:xfrm>
            <a:off x="126610" y="140677"/>
            <a:ext cx="1125415" cy="6717323"/>
          </a:xfrm>
          <a:solidFill>
            <a:srgbClr val="003366"/>
          </a:solidFill>
        </p:spPr>
        <p:style>
          <a:lnRef idx="0">
            <a:schemeClr val="accent6"/>
          </a:lnRef>
          <a:fillRef idx="3">
            <a:schemeClr val="accent6"/>
          </a:fillRef>
          <a:effectRef idx="3">
            <a:schemeClr val="accent6"/>
          </a:effectRef>
          <a:fontRef idx="minor">
            <a:schemeClr val="lt1"/>
          </a:fontRef>
        </p:style>
        <p:txBody>
          <a:bodyPr vert="vert270">
            <a:normAutofit lnSpcReduction="10000"/>
          </a:bodyPr>
          <a:lstStyle/>
          <a:p>
            <a:pPr algn="ctr"/>
            <a:r>
              <a:rPr lang="en-US" sz="3200" dirty="0">
                <a:latin typeface="Cooper Black" panose="0208090404030B020404" pitchFamily="18" charset="0"/>
              </a:rPr>
              <a:t>More Evidence –</a:t>
            </a:r>
          </a:p>
          <a:p>
            <a:pPr algn="ctr"/>
            <a:r>
              <a:rPr lang="en-US" sz="3200" dirty="0">
                <a:latin typeface="Cooper Black" panose="0208090404030B020404" pitchFamily="18" charset="0"/>
              </a:rPr>
              <a:t> David &amp; Goliath</a:t>
            </a:r>
          </a:p>
        </p:txBody>
      </p:sp>
      <p:pic>
        <p:nvPicPr>
          <p:cNvPr id="2" name="Online Media 1" title="The Search for a King: Power, Failure, and God’s Plan">
            <a:hlinkClick r:id="" action="ppaction://media"/>
            <a:extLst>
              <a:ext uri="{FF2B5EF4-FFF2-40B4-BE49-F238E27FC236}">
                <a16:creationId xmlns:a16="http://schemas.microsoft.com/office/drawing/2014/main" id="{87DDEFA4-6094-2D2A-C48E-A9B7B8A85E48}"/>
              </a:ext>
            </a:extLst>
          </p:cNvPr>
          <p:cNvPicPr>
            <a:picLocks noRot="1" noChangeAspect="1"/>
          </p:cNvPicPr>
          <p:nvPr>
            <a:videoFile r:link="rId1"/>
          </p:nvPr>
        </p:nvPicPr>
        <p:blipFill>
          <a:blip r:embed="rId3"/>
          <a:stretch>
            <a:fillRect/>
          </a:stretch>
        </p:blipFill>
        <p:spPr>
          <a:xfrm>
            <a:off x="1468582" y="528582"/>
            <a:ext cx="10266940" cy="5800835"/>
          </a:xfrm>
          <a:prstGeom prst="rect">
            <a:avLst/>
          </a:prstGeom>
        </p:spPr>
      </p:pic>
    </p:spTree>
    <p:extLst>
      <p:ext uri="{BB962C8B-B14F-4D97-AF65-F5344CB8AC3E}">
        <p14:creationId xmlns:p14="http://schemas.microsoft.com/office/powerpoint/2010/main" val="2860402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TM04033919[[fn=Circuit]]</Template>
  <TotalTime>5288</TotalTime>
  <Words>3114</Words>
  <Application>Microsoft Office PowerPoint</Application>
  <PresentationFormat>Widescreen</PresentationFormat>
  <Paragraphs>187</Paragraphs>
  <Slides>31</Slides>
  <Notes>0</Notes>
  <HiddenSlides>0</HiddenSlides>
  <MMClips>9</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31</vt:i4>
      </vt:variant>
    </vt:vector>
  </HeadingPairs>
  <TitlesOfParts>
    <vt:vector size="39" baseType="lpstr">
      <vt:lpstr>Aharoni</vt:lpstr>
      <vt:lpstr>Arial</vt:lpstr>
      <vt:lpstr>Calibri</vt:lpstr>
      <vt:lpstr>Calibri Light</vt:lpstr>
      <vt:lpstr>Cascadia Mono SemiBold</vt:lpstr>
      <vt:lpstr>Cavolini</vt:lpstr>
      <vt:lpstr>Cooper Black</vt:lpstr>
      <vt:lpstr>Office Theme</vt:lpstr>
      <vt:lpstr>David the Shepherd and Goliath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Do you face big problems? God will help you!</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Craft Time</vt:lpstr>
      <vt:lpstr> The End        Extra   Extra     Yep there’s more….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David the Shepherd Boy</dc:title>
  <dc:creator>Janelle Clendenon</dc:creator>
  <cp:lastModifiedBy>Janelle Clendenon</cp:lastModifiedBy>
  <cp:revision>77</cp:revision>
  <dcterms:created xsi:type="dcterms:W3CDTF">2021-02-08T01:52:20Z</dcterms:created>
  <dcterms:modified xsi:type="dcterms:W3CDTF">2026-09-27T21:03:05Z</dcterms:modified>
</cp:coreProperties>
</file>