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8" r:id="rId3"/>
    <p:sldId id="297" r:id="rId4"/>
    <p:sldId id="305" r:id="rId5"/>
    <p:sldId id="317" r:id="rId6"/>
    <p:sldId id="318" r:id="rId7"/>
    <p:sldId id="257" r:id="rId8"/>
    <p:sldId id="272" r:id="rId9"/>
    <p:sldId id="319" r:id="rId10"/>
    <p:sldId id="320" r:id="rId11"/>
    <p:sldId id="314" r:id="rId12"/>
    <p:sldId id="296" r:id="rId13"/>
    <p:sldId id="258" r:id="rId14"/>
    <p:sldId id="259" r:id="rId15"/>
    <p:sldId id="260" r:id="rId16"/>
    <p:sldId id="302" r:id="rId17"/>
    <p:sldId id="261" r:id="rId18"/>
    <p:sldId id="262" r:id="rId19"/>
    <p:sldId id="265" r:id="rId20"/>
    <p:sldId id="264" r:id="rId21"/>
    <p:sldId id="321" r:id="rId22"/>
    <p:sldId id="322" r:id="rId23"/>
    <p:sldId id="323" r:id="rId24"/>
    <p:sldId id="325" r:id="rId25"/>
    <p:sldId id="315" r:id="rId26"/>
    <p:sldId id="309" r:id="rId27"/>
    <p:sldId id="308" r:id="rId28"/>
    <p:sldId id="310" r:id="rId29"/>
    <p:sldId id="326" r:id="rId30"/>
    <p:sldId id="316" r:id="rId31"/>
    <p:sldId id="311" r:id="rId32"/>
    <p:sldId id="327" r:id="rId33"/>
    <p:sldId id="290" r:id="rId34"/>
    <p:sldId id="282" r:id="rId35"/>
    <p:sldId id="281" r:id="rId36"/>
    <p:sldId id="312" r:id="rId37"/>
    <p:sldId id="284" r:id="rId38"/>
    <p:sldId id="31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D5A7"/>
    <a:srgbClr val="94E4D1"/>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C9F14C-15B0-4D5E-AA44-12A7C0B683B8}" v="446" dt="2026-09-28T04:20:52.3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2" autoAdjust="0"/>
    <p:restoredTop sz="94660"/>
  </p:normalViewPr>
  <p:slideViewPr>
    <p:cSldViewPr snapToGrid="0">
      <p:cViewPr varScale="1">
        <p:scale>
          <a:sx n="72" d="100"/>
          <a:sy n="72" d="100"/>
        </p:scale>
        <p:origin x="90"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undo custSel addSld delSld modSld sldOrd modMainMaster">
      <pc:chgData name="Janelle Clendenon" userId="da17313139568148" providerId="LiveId" clId="{D50F0924-5C5C-4416-BCF4-6E13CF36E258}" dt="2026-09-28T04:21:34.114" v="4889"/>
      <pc:docMkLst>
        <pc:docMk/>
      </pc:docMkLst>
      <pc:sldChg chg="setBg">
        <pc:chgData name="Janelle Clendenon" userId="da17313139568148" providerId="LiveId" clId="{D50F0924-5C5C-4416-BCF4-6E13CF36E258}" dt="2026-09-21T02:53:00.505" v="56"/>
        <pc:sldMkLst>
          <pc:docMk/>
          <pc:sldMk cId="2660835839" sldId="256"/>
        </pc:sldMkLst>
      </pc:sldChg>
      <pc:sldChg chg="addSp modSp mod setBg">
        <pc:chgData name="Janelle Clendenon" userId="da17313139568148" providerId="LiveId" clId="{D50F0924-5C5C-4416-BCF4-6E13CF36E258}" dt="2026-09-28T04:06:09.008" v="4658" actId="2085"/>
        <pc:sldMkLst>
          <pc:docMk/>
          <pc:sldMk cId="3834176527" sldId="257"/>
        </pc:sldMkLst>
        <pc:spChg chg="add mod ord">
          <ac:chgData name="Janelle Clendenon" userId="da17313139568148" providerId="LiveId" clId="{D50F0924-5C5C-4416-BCF4-6E13CF36E258}" dt="2026-09-28T04:06:09.008" v="4658" actId="2085"/>
          <ac:spMkLst>
            <pc:docMk/>
            <pc:sldMk cId="3834176527" sldId="257"/>
            <ac:spMk id="20" creationId="{5BDDD6E5-588E-E549-8354-6E6C95AB037C}"/>
          </ac:spMkLst>
        </pc:spChg>
      </pc:sldChg>
      <pc:sldChg chg="setBg">
        <pc:chgData name="Janelle Clendenon" userId="da17313139568148" providerId="LiveId" clId="{D50F0924-5C5C-4416-BCF4-6E13CF36E258}" dt="2026-09-21T02:53:00.505" v="56"/>
        <pc:sldMkLst>
          <pc:docMk/>
          <pc:sldMk cId="1039979082" sldId="258"/>
        </pc:sldMkLst>
      </pc:sldChg>
      <pc:sldChg chg="setBg">
        <pc:chgData name="Janelle Clendenon" userId="da17313139568148" providerId="LiveId" clId="{D50F0924-5C5C-4416-BCF4-6E13CF36E258}" dt="2026-09-21T02:53:00.505" v="56"/>
        <pc:sldMkLst>
          <pc:docMk/>
          <pc:sldMk cId="2098312470" sldId="259"/>
        </pc:sldMkLst>
      </pc:sldChg>
      <pc:sldChg chg="setBg">
        <pc:chgData name="Janelle Clendenon" userId="da17313139568148" providerId="LiveId" clId="{D50F0924-5C5C-4416-BCF4-6E13CF36E258}" dt="2026-09-21T02:53:00.505" v="56"/>
        <pc:sldMkLst>
          <pc:docMk/>
          <pc:sldMk cId="1016033047" sldId="260"/>
        </pc:sldMkLst>
      </pc:sldChg>
      <pc:sldChg chg="setBg">
        <pc:chgData name="Janelle Clendenon" userId="da17313139568148" providerId="LiveId" clId="{D50F0924-5C5C-4416-BCF4-6E13CF36E258}" dt="2026-09-21T02:53:00.505" v="56"/>
        <pc:sldMkLst>
          <pc:docMk/>
          <pc:sldMk cId="992058278" sldId="261"/>
        </pc:sldMkLst>
      </pc:sldChg>
      <pc:sldChg chg="setBg">
        <pc:chgData name="Janelle Clendenon" userId="da17313139568148" providerId="LiveId" clId="{D50F0924-5C5C-4416-BCF4-6E13CF36E258}" dt="2026-09-21T02:53:00.505" v="56"/>
        <pc:sldMkLst>
          <pc:docMk/>
          <pc:sldMk cId="903681786" sldId="262"/>
        </pc:sldMkLst>
      </pc:sldChg>
      <pc:sldChg chg="delSp mod setBg delAnim">
        <pc:chgData name="Janelle Clendenon" userId="da17313139568148" providerId="LiveId" clId="{D50F0924-5C5C-4416-BCF4-6E13CF36E258}" dt="2026-09-28T04:07:47.563" v="4660" actId="478"/>
        <pc:sldMkLst>
          <pc:docMk/>
          <pc:sldMk cId="3337452001" sldId="264"/>
        </pc:sldMkLst>
        <pc:spChg chg="del">
          <ac:chgData name="Janelle Clendenon" userId="da17313139568148" providerId="LiveId" clId="{D50F0924-5C5C-4416-BCF4-6E13CF36E258}" dt="2026-09-28T04:07:46.780" v="4659" actId="478"/>
          <ac:spMkLst>
            <pc:docMk/>
            <pc:sldMk cId="3337452001" sldId="264"/>
            <ac:spMk id="9" creationId="{8A833CAD-F7B2-C45D-F41A-3E6BF3440B23}"/>
          </ac:spMkLst>
        </pc:spChg>
        <pc:grpChg chg="del">
          <ac:chgData name="Janelle Clendenon" userId="da17313139568148" providerId="LiveId" clId="{D50F0924-5C5C-4416-BCF4-6E13CF36E258}" dt="2026-09-28T04:07:47.563" v="4660" actId="478"/>
          <ac:grpSpMkLst>
            <pc:docMk/>
            <pc:sldMk cId="3337452001" sldId="264"/>
            <ac:grpSpMk id="10" creationId="{B7F170E6-850B-DCA7-7C11-234E91105CBE}"/>
          </ac:grpSpMkLst>
        </pc:grpChg>
      </pc:sldChg>
      <pc:sldChg chg="ord setBg">
        <pc:chgData name="Janelle Clendenon" userId="da17313139568148" providerId="LiveId" clId="{D50F0924-5C5C-4416-BCF4-6E13CF36E258}" dt="2026-09-21T02:57:34.856" v="68"/>
        <pc:sldMkLst>
          <pc:docMk/>
          <pc:sldMk cId="3482949201" sldId="265"/>
        </pc:sldMkLst>
      </pc:sldChg>
      <pc:sldChg chg="addSp delSp mod ord setBg">
        <pc:chgData name="Janelle Clendenon" userId="da17313139568148" providerId="LiveId" clId="{D50F0924-5C5C-4416-BCF4-6E13CF36E258}" dt="2026-09-28T03:45:52.127" v="4638" actId="22"/>
        <pc:sldMkLst>
          <pc:docMk/>
          <pc:sldMk cId="1758830370" sldId="272"/>
        </pc:sldMkLst>
        <pc:spChg chg="add del">
          <ac:chgData name="Janelle Clendenon" userId="da17313139568148" providerId="LiveId" clId="{D50F0924-5C5C-4416-BCF4-6E13CF36E258}" dt="2026-09-28T03:45:52.127" v="4638" actId="22"/>
          <ac:spMkLst>
            <pc:docMk/>
            <pc:sldMk cId="1758830370" sldId="272"/>
            <ac:spMk id="3" creationId="{34C1F62D-50E7-E213-1F06-242B416E456A}"/>
          </ac:spMkLst>
        </pc:spChg>
      </pc:sldChg>
      <pc:sldChg chg="add ord">
        <pc:chgData name="Janelle Clendenon" userId="da17313139568148" providerId="LiveId" clId="{D50F0924-5C5C-4416-BCF4-6E13CF36E258}" dt="2026-09-21T05:26:10.093" v="4634"/>
        <pc:sldMkLst>
          <pc:docMk/>
          <pc:sldMk cId="1804105705" sldId="281"/>
        </pc:sldMkLst>
      </pc:sldChg>
      <pc:sldChg chg="setBg">
        <pc:chgData name="Janelle Clendenon" userId="da17313139568148" providerId="LiveId" clId="{D50F0924-5C5C-4416-BCF4-6E13CF36E258}" dt="2026-09-21T02:53:00.505" v="56"/>
        <pc:sldMkLst>
          <pc:docMk/>
          <pc:sldMk cId="2985044494" sldId="282"/>
        </pc:sldMkLst>
      </pc:sldChg>
      <pc:sldChg chg="add ord">
        <pc:chgData name="Janelle Clendenon" userId="da17313139568148" providerId="LiveId" clId="{D50F0924-5C5C-4416-BCF4-6E13CF36E258}" dt="2026-09-28T04:21:34.114" v="4889"/>
        <pc:sldMkLst>
          <pc:docMk/>
          <pc:sldMk cId="1370298368" sldId="284"/>
        </pc:sldMkLst>
      </pc:sldChg>
      <pc:sldChg chg="setBg">
        <pc:chgData name="Janelle Clendenon" userId="da17313139568148" providerId="LiveId" clId="{D50F0924-5C5C-4416-BCF4-6E13CF36E258}" dt="2026-09-21T02:53:00.505" v="56"/>
        <pc:sldMkLst>
          <pc:docMk/>
          <pc:sldMk cId="2507555873" sldId="290"/>
        </pc:sldMkLst>
      </pc:sldChg>
      <pc:sldChg chg="setBg">
        <pc:chgData name="Janelle Clendenon" userId="da17313139568148" providerId="LiveId" clId="{D50F0924-5C5C-4416-BCF4-6E13CF36E258}" dt="2026-09-21T02:53:00.505" v="56"/>
        <pc:sldMkLst>
          <pc:docMk/>
          <pc:sldMk cId="227659143" sldId="296"/>
        </pc:sldMkLst>
      </pc:sldChg>
      <pc:sldChg chg="addSp delSp mod ord setBg">
        <pc:chgData name="Janelle Clendenon" userId="da17313139568148" providerId="LiveId" clId="{D50F0924-5C5C-4416-BCF4-6E13CF36E258}" dt="2026-09-28T03:49:12.609" v="4654"/>
        <pc:sldMkLst>
          <pc:docMk/>
          <pc:sldMk cId="1453572927" sldId="297"/>
        </pc:sldMkLst>
        <pc:spChg chg="add del">
          <ac:chgData name="Janelle Clendenon" userId="da17313139568148" providerId="LiveId" clId="{D50F0924-5C5C-4416-BCF4-6E13CF36E258}" dt="2026-09-28T03:45:43.778" v="4636" actId="22"/>
          <ac:spMkLst>
            <pc:docMk/>
            <pc:sldMk cId="1453572927" sldId="297"/>
            <ac:spMk id="3" creationId="{72E841EE-AAF2-A57A-1AA4-625FDE434C81}"/>
          </ac:spMkLst>
        </pc:spChg>
      </pc:sldChg>
      <pc:sldChg chg="setBg">
        <pc:chgData name="Janelle Clendenon" userId="da17313139568148" providerId="LiveId" clId="{D50F0924-5C5C-4416-BCF4-6E13CF36E258}" dt="2026-09-21T02:53:00.505" v="56"/>
        <pc:sldMkLst>
          <pc:docMk/>
          <pc:sldMk cId="3818965166" sldId="302"/>
        </pc:sldMkLst>
      </pc:sldChg>
      <pc:sldChg chg="del setBg">
        <pc:chgData name="Janelle Clendenon" userId="da17313139568148" providerId="LiveId" clId="{D50F0924-5C5C-4416-BCF4-6E13CF36E258}" dt="2026-09-28T03:46:39.529" v="4642" actId="47"/>
        <pc:sldMkLst>
          <pc:docMk/>
          <pc:sldMk cId="1741244392" sldId="303"/>
        </pc:sldMkLst>
      </pc:sldChg>
      <pc:sldChg chg="addSp delSp modSp mod ord setBg delAnim">
        <pc:chgData name="Janelle Clendenon" userId="da17313139568148" providerId="LiveId" clId="{D50F0924-5C5C-4416-BCF4-6E13CF36E258}" dt="2026-09-28T03:48:08.167" v="4646"/>
        <pc:sldMkLst>
          <pc:docMk/>
          <pc:sldMk cId="907258134" sldId="305"/>
        </pc:sldMkLst>
        <pc:spChg chg="mod">
          <ac:chgData name="Janelle Clendenon" userId="da17313139568148" providerId="LiveId" clId="{D50F0924-5C5C-4416-BCF4-6E13CF36E258}" dt="2026-09-21T02:59:56.018" v="78" actId="20577"/>
          <ac:spMkLst>
            <pc:docMk/>
            <pc:sldMk cId="907258134" sldId="305"/>
            <ac:spMk id="2" creationId="{204697AC-72FE-1E54-D902-B0D17AE111D0}"/>
          </ac:spMkLst>
        </pc:spChg>
        <pc:spChg chg="add mod">
          <ac:chgData name="Janelle Clendenon" userId="da17313139568148" providerId="LiveId" clId="{D50F0924-5C5C-4416-BCF4-6E13CF36E258}" dt="2026-09-21T03:04:08.155" v="260" actId="14100"/>
          <ac:spMkLst>
            <pc:docMk/>
            <pc:sldMk cId="907258134" sldId="305"/>
            <ac:spMk id="3" creationId="{979E0F68-1705-E82C-7346-F3086BAA3A21}"/>
          </ac:spMkLst>
        </pc:spChg>
        <pc:spChg chg="mod">
          <ac:chgData name="Janelle Clendenon" userId="da17313139568148" providerId="LiveId" clId="{D50F0924-5C5C-4416-BCF4-6E13CF36E258}" dt="2026-09-21T03:49:20.859" v="1487" actId="20577"/>
          <ac:spMkLst>
            <pc:docMk/>
            <pc:sldMk cId="907258134" sldId="305"/>
            <ac:spMk id="6" creationId="{05D14F98-98F0-735C-4CA3-8B20343CA373}"/>
          </ac:spMkLst>
        </pc:spChg>
      </pc:sldChg>
      <pc:sldChg chg="add del">
        <pc:chgData name="Janelle Clendenon" userId="da17313139568148" providerId="LiveId" clId="{D50F0924-5C5C-4416-BCF4-6E13CF36E258}" dt="2026-09-28T04:21:14.795" v="4886" actId="47"/>
        <pc:sldMkLst>
          <pc:docMk/>
          <pc:sldMk cId="1333331737" sldId="306"/>
        </pc:sldMkLst>
      </pc:sldChg>
      <pc:sldChg chg="add del">
        <pc:chgData name="Janelle Clendenon" userId="da17313139568148" providerId="LiveId" clId="{D50F0924-5C5C-4416-BCF4-6E13CF36E258}" dt="2026-09-28T04:21:30.823" v="4887" actId="47"/>
        <pc:sldMkLst>
          <pc:docMk/>
          <pc:sldMk cId="2790351778" sldId="307"/>
        </pc:sldMkLst>
      </pc:sldChg>
      <pc:sldChg chg="addSp delSp modSp mod setBg delAnim modAnim">
        <pc:chgData name="Janelle Clendenon" userId="da17313139568148" providerId="LiveId" clId="{D50F0924-5C5C-4416-BCF4-6E13CF36E258}" dt="2026-09-28T04:16:00.300" v="4828" actId="1076"/>
        <pc:sldMkLst>
          <pc:docMk/>
          <pc:sldMk cId="3094782708" sldId="308"/>
        </pc:sldMkLst>
        <pc:spChg chg="mod">
          <ac:chgData name="Janelle Clendenon" userId="da17313139568148" providerId="LiveId" clId="{D50F0924-5C5C-4416-BCF4-6E13CF36E258}" dt="2026-09-21T05:10:56.287" v="4150"/>
          <ac:spMkLst>
            <pc:docMk/>
            <pc:sldMk cId="3094782708" sldId="308"/>
            <ac:spMk id="4" creationId="{8846C1EC-9C17-6163-6792-2E49A8B808C8}"/>
          </ac:spMkLst>
        </pc:spChg>
        <pc:spChg chg="mod">
          <ac:chgData name="Janelle Clendenon" userId="da17313139568148" providerId="LiveId" clId="{D50F0924-5C5C-4416-BCF4-6E13CF36E258}" dt="2026-09-28T04:15:52.881" v="4827" actId="20577"/>
          <ac:spMkLst>
            <pc:docMk/>
            <pc:sldMk cId="3094782708" sldId="308"/>
            <ac:spMk id="7" creationId="{8E02DFC0-F09C-A15E-7BD0-CB5D28CD7F51}"/>
          </ac:spMkLst>
        </pc:spChg>
        <pc:spChg chg="mod">
          <ac:chgData name="Janelle Clendenon" userId="da17313139568148" providerId="LiveId" clId="{D50F0924-5C5C-4416-BCF4-6E13CF36E258}" dt="2026-09-21T05:13:52.800" v="4296" actId="14100"/>
          <ac:spMkLst>
            <pc:docMk/>
            <pc:sldMk cId="3094782708" sldId="308"/>
            <ac:spMk id="8" creationId="{593E11F3-616C-D1C9-2BFF-8C2E2E46A3BD}"/>
          </ac:spMkLst>
        </pc:spChg>
        <pc:spChg chg="add mod">
          <ac:chgData name="Janelle Clendenon" userId="da17313139568148" providerId="LiveId" clId="{D50F0924-5C5C-4416-BCF4-6E13CF36E258}" dt="2026-09-28T04:16:00.300" v="4828" actId="1076"/>
          <ac:spMkLst>
            <pc:docMk/>
            <pc:sldMk cId="3094782708" sldId="308"/>
            <ac:spMk id="9" creationId="{E7FBFC66-B059-0784-602F-5D96B89271E2}"/>
          </ac:spMkLst>
        </pc:spChg>
        <pc:picChg chg="mod">
          <ac:chgData name="Janelle Clendenon" userId="da17313139568148" providerId="LiveId" clId="{D50F0924-5C5C-4416-BCF4-6E13CF36E258}" dt="2026-09-21T05:14:00.219" v="4297" actId="1076"/>
          <ac:picMkLst>
            <pc:docMk/>
            <pc:sldMk cId="3094782708" sldId="308"/>
            <ac:picMk id="6" creationId="{0BCEB4FB-1BF5-B068-BC1B-24AD289554A9}"/>
          </ac:picMkLst>
        </pc:picChg>
      </pc:sldChg>
      <pc:sldChg chg="modSp mod setBg">
        <pc:chgData name="Janelle Clendenon" userId="da17313139568148" providerId="LiveId" clId="{D50F0924-5C5C-4416-BCF4-6E13CF36E258}" dt="2026-09-28T04:15:01.676" v="4807" actId="20577"/>
        <pc:sldMkLst>
          <pc:docMk/>
          <pc:sldMk cId="2169099142" sldId="309"/>
        </pc:sldMkLst>
        <pc:spChg chg="mod">
          <ac:chgData name="Janelle Clendenon" userId="da17313139568148" providerId="LiveId" clId="{D50F0924-5C5C-4416-BCF4-6E13CF36E258}" dt="2026-09-21T05:09:15.778" v="4146" actId="21"/>
          <ac:spMkLst>
            <pc:docMk/>
            <pc:sldMk cId="2169099142" sldId="309"/>
            <ac:spMk id="2" creationId="{8CB15B18-733C-0DB8-00B7-DEBDE6A27D77}"/>
          </ac:spMkLst>
        </pc:spChg>
        <pc:spChg chg="mod">
          <ac:chgData name="Janelle Clendenon" userId="da17313139568148" providerId="LiveId" clId="{D50F0924-5C5C-4416-BCF4-6E13CF36E258}" dt="2026-09-28T04:15:01.676" v="4807" actId="20577"/>
          <ac:spMkLst>
            <pc:docMk/>
            <pc:sldMk cId="2169099142" sldId="309"/>
            <ac:spMk id="8" creationId="{593E11F3-616C-D1C9-2BFF-8C2E2E46A3BD}"/>
          </ac:spMkLst>
        </pc:spChg>
      </pc:sldChg>
      <pc:sldChg chg="modSp mod setBg">
        <pc:chgData name="Janelle Clendenon" userId="da17313139568148" providerId="LiveId" clId="{D50F0924-5C5C-4416-BCF4-6E13CF36E258}" dt="2026-09-28T04:18:11.662" v="4879" actId="1076"/>
        <pc:sldMkLst>
          <pc:docMk/>
          <pc:sldMk cId="2586951739" sldId="310"/>
        </pc:sldMkLst>
        <pc:spChg chg="mod">
          <ac:chgData name="Janelle Clendenon" userId="da17313139568148" providerId="LiveId" clId="{D50F0924-5C5C-4416-BCF4-6E13CF36E258}" dt="2026-09-28T04:18:06.986" v="4878" actId="20577"/>
          <ac:spMkLst>
            <pc:docMk/>
            <pc:sldMk cId="2586951739" sldId="310"/>
            <ac:spMk id="3" creationId="{76A27F1A-00E9-407D-B590-9C021AA59389}"/>
          </ac:spMkLst>
        </pc:spChg>
        <pc:spChg chg="mod">
          <ac:chgData name="Janelle Clendenon" userId="da17313139568148" providerId="LiveId" clId="{D50F0924-5C5C-4416-BCF4-6E13CF36E258}" dt="2026-09-21T05:10:47.131" v="4148" actId="21"/>
          <ac:spMkLst>
            <pc:docMk/>
            <pc:sldMk cId="2586951739" sldId="310"/>
            <ac:spMk id="4" creationId="{8846C1EC-9C17-6163-6792-2E49A8B808C8}"/>
          </ac:spMkLst>
        </pc:spChg>
        <pc:spChg chg="mod">
          <ac:chgData name="Janelle Clendenon" userId="da17313139568148" providerId="LiveId" clId="{D50F0924-5C5C-4416-BCF4-6E13CF36E258}" dt="2026-09-28T04:18:11.662" v="4879" actId="1076"/>
          <ac:spMkLst>
            <pc:docMk/>
            <pc:sldMk cId="2586951739" sldId="310"/>
            <ac:spMk id="13" creationId="{56FEABEB-35AD-1389-7ABF-F96200EE8DE1}"/>
          </ac:spMkLst>
        </pc:spChg>
        <pc:spChg chg="mod">
          <ac:chgData name="Janelle Clendenon" userId="da17313139568148" providerId="LiveId" clId="{D50F0924-5C5C-4416-BCF4-6E13CF36E258}" dt="2026-09-28T04:16:40.324" v="4831" actId="1076"/>
          <ac:spMkLst>
            <pc:docMk/>
            <pc:sldMk cId="2586951739" sldId="310"/>
            <ac:spMk id="18" creationId="{B610556C-D236-7756-2D81-22A8A98B3DDD}"/>
          </ac:spMkLst>
        </pc:spChg>
      </pc:sldChg>
      <pc:sldChg chg="modSp mod setBg">
        <pc:chgData name="Janelle Clendenon" userId="da17313139568148" providerId="LiveId" clId="{D50F0924-5C5C-4416-BCF4-6E13CF36E258}" dt="2026-09-21T05:25:25.572" v="4629" actId="14100"/>
        <pc:sldMkLst>
          <pc:docMk/>
          <pc:sldMk cId="1958367642" sldId="311"/>
        </pc:sldMkLst>
        <pc:spChg chg="mod">
          <ac:chgData name="Janelle Clendenon" userId="da17313139568148" providerId="LiveId" clId="{D50F0924-5C5C-4416-BCF4-6E13CF36E258}" dt="2026-09-21T05:25:25.572" v="4629" actId="14100"/>
          <ac:spMkLst>
            <pc:docMk/>
            <pc:sldMk cId="1958367642" sldId="311"/>
            <ac:spMk id="4" creationId="{8846C1EC-9C17-6163-6792-2E49A8B808C8}"/>
          </ac:spMkLst>
        </pc:spChg>
        <pc:spChg chg="mod">
          <ac:chgData name="Janelle Clendenon" userId="da17313139568148" providerId="LiveId" clId="{D50F0924-5C5C-4416-BCF4-6E13CF36E258}" dt="2026-09-21T05:17:26.959" v="4399" actId="20577"/>
          <ac:spMkLst>
            <pc:docMk/>
            <pc:sldMk cId="1958367642" sldId="311"/>
            <ac:spMk id="8" creationId="{593E11F3-616C-D1C9-2BFF-8C2E2E46A3BD}"/>
          </ac:spMkLst>
        </pc:spChg>
      </pc:sldChg>
      <pc:sldChg chg="setBg">
        <pc:chgData name="Janelle Clendenon" userId="da17313139568148" providerId="LiveId" clId="{D50F0924-5C5C-4416-BCF4-6E13CF36E258}" dt="2026-09-21T02:53:00.505" v="56"/>
        <pc:sldMkLst>
          <pc:docMk/>
          <pc:sldMk cId="3705227797" sldId="312"/>
        </pc:sldMkLst>
      </pc:sldChg>
      <pc:sldChg chg="setBg">
        <pc:chgData name="Janelle Clendenon" userId="da17313139568148" providerId="LiveId" clId="{D50F0924-5C5C-4416-BCF4-6E13CF36E258}" dt="2026-09-21T02:53:00.505" v="56"/>
        <pc:sldMkLst>
          <pc:docMk/>
          <pc:sldMk cId="917130757" sldId="313"/>
        </pc:sldMkLst>
      </pc:sldChg>
      <pc:sldChg chg="add ord setBg">
        <pc:chgData name="Janelle Clendenon" userId="da17313139568148" providerId="LiveId" clId="{D50F0924-5C5C-4416-BCF4-6E13CF36E258}" dt="2026-09-28T03:47:11.635" v="4644"/>
        <pc:sldMkLst>
          <pc:docMk/>
          <pc:sldMk cId="3335799371" sldId="314"/>
        </pc:sldMkLst>
      </pc:sldChg>
      <pc:sldChg chg="add ord setBg">
        <pc:chgData name="Janelle Clendenon" userId="da17313139568148" providerId="LiveId" clId="{D50F0924-5C5C-4416-BCF4-6E13CF36E258}" dt="2026-09-28T04:20:13.074" v="4884"/>
        <pc:sldMkLst>
          <pc:docMk/>
          <pc:sldMk cId="2187927867" sldId="315"/>
        </pc:sldMkLst>
      </pc:sldChg>
      <pc:sldChg chg="add setBg">
        <pc:chgData name="Janelle Clendenon" userId="da17313139568148" providerId="LiveId" clId="{D50F0924-5C5C-4416-BCF4-6E13CF36E258}" dt="2026-09-28T04:20:52.361" v="4885"/>
        <pc:sldMkLst>
          <pc:docMk/>
          <pc:sldMk cId="2558956568" sldId="316"/>
        </pc:sldMkLst>
      </pc:sldChg>
      <pc:sldChg chg="modSp add mod ord">
        <pc:chgData name="Janelle Clendenon" userId="da17313139568148" providerId="LiveId" clId="{D50F0924-5C5C-4416-BCF4-6E13CF36E258}" dt="2026-09-28T03:48:15.483" v="4648"/>
        <pc:sldMkLst>
          <pc:docMk/>
          <pc:sldMk cId="598493010" sldId="317"/>
        </pc:sldMkLst>
        <pc:spChg chg="mod">
          <ac:chgData name="Janelle Clendenon" userId="da17313139568148" providerId="LiveId" clId="{D50F0924-5C5C-4416-BCF4-6E13CF36E258}" dt="2026-09-21T03:07:28.026" v="434" actId="20577"/>
          <ac:spMkLst>
            <pc:docMk/>
            <pc:sldMk cId="598493010" sldId="317"/>
            <ac:spMk id="2" creationId="{BA510C8D-FF0B-6B67-92E8-7CFF17777C64}"/>
          </ac:spMkLst>
        </pc:spChg>
        <pc:spChg chg="mod">
          <ac:chgData name="Janelle Clendenon" userId="da17313139568148" providerId="LiveId" clId="{D50F0924-5C5C-4416-BCF4-6E13CF36E258}" dt="2026-09-21T03:09:01.572" v="567" actId="20577"/>
          <ac:spMkLst>
            <pc:docMk/>
            <pc:sldMk cId="598493010" sldId="317"/>
            <ac:spMk id="3" creationId="{75282D69-56B8-8266-EC95-95F407933F8F}"/>
          </ac:spMkLst>
        </pc:spChg>
        <pc:spChg chg="mod">
          <ac:chgData name="Janelle Clendenon" userId="da17313139568148" providerId="LiveId" clId="{D50F0924-5C5C-4416-BCF4-6E13CF36E258}" dt="2026-09-21T03:49:32.938" v="1488" actId="255"/>
          <ac:spMkLst>
            <pc:docMk/>
            <pc:sldMk cId="598493010" sldId="317"/>
            <ac:spMk id="6" creationId="{CACF5F5E-02AE-C3F0-798D-0D984B14712C}"/>
          </ac:spMkLst>
        </pc:spChg>
      </pc:sldChg>
      <pc:sldChg chg="addSp delSp modSp add mod ord modAnim">
        <pc:chgData name="Janelle Clendenon" userId="da17313139568148" providerId="LiveId" clId="{D50F0924-5C5C-4416-BCF4-6E13CF36E258}" dt="2026-09-28T03:48:31.954" v="4650"/>
        <pc:sldMkLst>
          <pc:docMk/>
          <pc:sldMk cId="1406411393" sldId="318"/>
        </pc:sldMkLst>
        <pc:spChg chg="mod">
          <ac:chgData name="Janelle Clendenon" userId="da17313139568148" providerId="LiveId" clId="{D50F0924-5C5C-4416-BCF4-6E13CF36E258}" dt="2026-09-21T03:13:33.934" v="841" actId="20577"/>
          <ac:spMkLst>
            <pc:docMk/>
            <pc:sldMk cId="1406411393" sldId="318"/>
            <ac:spMk id="2" creationId="{D14CED47-2295-0294-B444-3F5178D1A6D9}"/>
          </ac:spMkLst>
        </pc:spChg>
        <pc:spChg chg="add del mod">
          <ac:chgData name="Janelle Clendenon" userId="da17313139568148" providerId="LiveId" clId="{D50F0924-5C5C-4416-BCF4-6E13CF36E258}" dt="2026-09-21T03:52:10.198" v="1528" actId="1076"/>
          <ac:spMkLst>
            <pc:docMk/>
            <pc:sldMk cId="1406411393" sldId="318"/>
            <ac:spMk id="3" creationId="{E0C03575-7D42-BC36-F244-67EE599D3BF7}"/>
          </ac:spMkLst>
        </pc:spChg>
        <pc:spChg chg="add mod">
          <ac:chgData name="Janelle Clendenon" userId="da17313139568148" providerId="LiveId" clId="{D50F0924-5C5C-4416-BCF4-6E13CF36E258}" dt="2026-09-21T04:15:06.862" v="2063" actId="20577"/>
          <ac:spMkLst>
            <pc:docMk/>
            <pc:sldMk cId="1406411393" sldId="318"/>
            <ac:spMk id="8" creationId="{C26D13D9-7448-3AA4-3F80-B804F7922879}"/>
          </ac:spMkLst>
        </pc:spChg>
        <pc:spChg chg="add mod">
          <ac:chgData name="Janelle Clendenon" userId="da17313139568148" providerId="LiveId" clId="{D50F0924-5C5C-4416-BCF4-6E13CF36E258}" dt="2026-09-21T04:15:21.456" v="2067" actId="20577"/>
          <ac:spMkLst>
            <pc:docMk/>
            <pc:sldMk cId="1406411393" sldId="318"/>
            <ac:spMk id="10" creationId="{A3E2D89F-F17F-FD63-C9C6-52E491612E37}"/>
          </ac:spMkLst>
        </pc:spChg>
        <pc:picChg chg="add mod ord">
          <ac:chgData name="Janelle Clendenon" userId="da17313139568148" providerId="LiveId" clId="{D50F0924-5C5C-4416-BCF4-6E13CF36E258}" dt="2026-09-21T03:18:00.563" v="1125" actId="167"/>
          <ac:picMkLst>
            <pc:docMk/>
            <pc:sldMk cId="1406411393" sldId="318"/>
            <ac:picMk id="5" creationId="{385304D6-8A76-25C3-9843-CEA884EAE695}"/>
          </ac:picMkLst>
        </pc:picChg>
      </pc:sldChg>
      <pc:sldChg chg="addSp delSp modSp add mod ord">
        <pc:chgData name="Janelle Clendenon" userId="da17313139568148" providerId="LiveId" clId="{D50F0924-5C5C-4416-BCF4-6E13CF36E258}" dt="2026-09-28T03:48:58.844" v="4652"/>
        <pc:sldMkLst>
          <pc:docMk/>
          <pc:sldMk cId="1616100093" sldId="319"/>
        </pc:sldMkLst>
        <pc:spChg chg="mod ord">
          <ac:chgData name="Janelle Clendenon" userId="da17313139568148" providerId="LiveId" clId="{D50F0924-5C5C-4416-BCF4-6E13CF36E258}" dt="2026-09-21T03:56:28.004" v="1676" actId="20577"/>
          <ac:spMkLst>
            <pc:docMk/>
            <pc:sldMk cId="1616100093" sldId="319"/>
            <ac:spMk id="2" creationId="{4260DCC5-3587-A030-ACA1-63191EEB69BA}"/>
          </ac:spMkLst>
        </pc:spChg>
        <pc:spChg chg="mod">
          <ac:chgData name="Janelle Clendenon" userId="da17313139568148" providerId="LiveId" clId="{D50F0924-5C5C-4416-BCF4-6E13CF36E258}" dt="2026-09-21T03:53:59.630" v="1588" actId="1076"/>
          <ac:spMkLst>
            <pc:docMk/>
            <pc:sldMk cId="1616100093" sldId="319"/>
            <ac:spMk id="6" creationId="{AB8403AC-2910-65A0-66C3-42B8AFC01EC7}"/>
          </ac:spMkLst>
        </pc:spChg>
        <pc:picChg chg="add mod ord">
          <ac:chgData name="Janelle Clendenon" userId="da17313139568148" providerId="LiveId" clId="{D50F0924-5C5C-4416-BCF4-6E13CF36E258}" dt="2026-09-21T03:55:16.898" v="1595" actId="171"/>
          <ac:picMkLst>
            <pc:docMk/>
            <pc:sldMk cId="1616100093" sldId="319"/>
            <ac:picMk id="5" creationId="{64D02A5B-73FD-8E0C-096D-F8A791112A97}"/>
          </ac:picMkLst>
        </pc:picChg>
      </pc:sldChg>
      <pc:sldChg chg="addSp delSp modSp add mod ord addAnim delAnim modAnim">
        <pc:chgData name="Janelle Clendenon" userId="da17313139568148" providerId="LiveId" clId="{D50F0924-5C5C-4416-BCF4-6E13CF36E258}" dt="2026-09-28T04:04:57.414" v="4656"/>
        <pc:sldMkLst>
          <pc:docMk/>
          <pc:sldMk cId="1374033146" sldId="320"/>
        </pc:sldMkLst>
        <pc:spChg chg="mod">
          <ac:chgData name="Janelle Clendenon" userId="da17313139568148" providerId="LiveId" clId="{D50F0924-5C5C-4416-BCF4-6E13CF36E258}" dt="2026-09-21T04:08:36.729" v="2011" actId="20577"/>
          <ac:spMkLst>
            <pc:docMk/>
            <pc:sldMk cId="1374033146" sldId="320"/>
            <ac:spMk id="2" creationId="{8A1482DB-8FCC-2613-9C07-90883BB8FFF4}"/>
          </ac:spMkLst>
        </pc:spChg>
        <pc:spChg chg="mod ord">
          <ac:chgData name="Janelle Clendenon" userId="da17313139568148" providerId="LiveId" clId="{D50F0924-5C5C-4416-BCF4-6E13CF36E258}" dt="2026-09-21T04:09:26.375" v="2013" actId="1076"/>
          <ac:spMkLst>
            <pc:docMk/>
            <pc:sldMk cId="1374033146" sldId="320"/>
            <ac:spMk id="6" creationId="{CDA1AA9E-25D3-A1F9-FD76-92B2EB1E4291}"/>
          </ac:spMkLst>
        </pc:spChg>
        <pc:spChg chg="add mod">
          <ac:chgData name="Janelle Clendenon" userId="da17313139568148" providerId="LiveId" clId="{D50F0924-5C5C-4416-BCF4-6E13CF36E258}" dt="2026-09-21T04:20:58.715" v="2108" actId="313"/>
          <ac:spMkLst>
            <pc:docMk/>
            <pc:sldMk cId="1374033146" sldId="320"/>
            <ac:spMk id="8" creationId="{2E113C1E-4744-8761-C5A7-03B07C6425F3}"/>
          </ac:spMkLst>
        </pc:spChg>
        <pc:spChg chg="add mod">
          <ac:chgData name="Janelle Clendenon" userId="da17313139568148" providerId="LiveId" clId="{D50F0924-5C5C-4416-BCF4-6E13CF36E258}" dt="2026-09-21T04:25:47.299" v="2309" actId="1076"/>
          <ac:spMkLst>
            <pc:docMk/>
            <pc:sldMk cId="1374033146" sldId="320"/>
            <ac:spMk id="10" creationId="{F8387F5C-A3E5-2F26-F758-0CC1E0699FCF}"/>
          </ac:spMkLst>
        </pc:spChg>
        <pc:spChg chg="add mod">
          <ac:chgData name="Janelle Clendenon" userId="da17313139568148" providerId="LiveId" clId="{D50F0924-5C5C-4416-BCF4-6E13CF36E258}" dt="2026-09-21T04:25:39.001" v="2308" actId="14100"/>
          <ac:spMkLst>
            <pc:docMk/>
            <pc:sldMk cId="1374033146" sldId="320"/>
            <ac:spMk id="12" creationId="{5FE1020C-81C1-E367-AFFE-750ADE41299F}"/>
          </ac:spMkLst>
        </pc:spChg>
        <pc:picChg chg="add mod ord">
          <ac:chgData name="Janelle Clendenon" userId="da17313139568148" providerId="LiveId" clId="{D50F0924-5C5C-4416-BCF4-6E13CF36E258}" dt="2026-09-21T04:00:00.224" v="1686" actId="167"/>
          <ac:picMkLst>
            <pc:docMk/>
            <pc:sldMk cId="1374033146" sldId="320"/>
            <ac:picMk id="3" creationId="{4C948B67-946A-D646-40C8-464CFAF052BE}"/>
          </ac:picMkLst>
        </pc:picChg>
      </pc:sldChg>
      <pc:sldChg chg="addSp delSp modSp add mod delAnim modAnim">
        <pc:chgData name="Janelle Clendenon" userId="da17313139568148" providerId="LiveId" clId="{D50F0924-5C5C-4416-BCF4-6E13CF36E258}" dt="2026-09-28T04:08:57.036" v="4666" actId="478"/>
        <pc:sldMkLst>
          <pc:docMk/>
          <pc:sldMk cId="1674713755" sldId="321"/>
        </pc:sldMkLst>
        <pc:spChg chg="del mod">
          <ac:chgData name="Janelle Clendenon" userId="da17313139568148" providerId="LiveId" clId="{D50F0924-5C5C-4416-BCF4-6E13CF36E258}" dt="2026-09-28T04:08:52.236" v="4665" actId="478"/>
          <ac:spMkLst>
            <pc:docMk/>
            <pc:sldMk cId="1674713755" sldId="321"/>
            <ac:spMk id="2" creationId="{1231589E-6E14-6E54-2F2C-99AFFB859272}"/>
          </ac:spMkLst>
        </pc:spChg>
        <pc:spChg chg="add del mod">
          <ac:chgData name="Janelle Clendenon" userId="da17313139568148" providerId="LiveId" clId="{D50F0924-5C5C-4416-BCF4-6E13CF36E258}" dt="2026-09-28T04:08:57.036" v="4666" actId="478"/>
          <ac:spMkLst>
            <pc:docMk/>
            <pc:sldMk cId="1674713755" sldId="321"/>
            <ac:spMk id="5" creationId="{5832A957-2392-F836-4D2E-027CB2B8B8DE}"/>
          </ac:spMkLst>
        </pc:spChg>
        <pc:spChg chg="mod">
          <ac:chgData name="Janelle Clendenon" userId="da17313139568148" providerId="LiveId" clId="{D50F0924-5C5C-4416-BCF4-6E13CF36E258}" dt="2026-09-21T04:38:12.195" v="2814" actId="20577"/>
          <ac:spMkLst>
            <pc:docMk/>
            <pc:sldMk cId="1674713755" sldId="321"/>
            <ac:spMk id="6" creationId="{A7DEF4B6-DB8B-096C-27B2-01B51552F7C6}"/>
          </ac:spMkLst>
        </pc:spChg>
        <pc:spChg chg="add mod">
          <ac:chgData name="Janelle Clendenon" userId="da17313139568148" providerId="LiveId" clId="{D50F0924-5C5C-4416-BCF4-6E13CF36E258}" dt="2026-09-21T04:39:43.709" v="2890" actId="20577"/>
          <ac:spMkLst>
            <pc:docMk/>
            <pc:sldMk cId="1674713755" sldId="321"/>
            <ac:spMk id="7" creationId="{C389AC02-DBCC-3CCA-401A-1789B709E721}"/>
          </ac:spMkLst>
        </pc:spChg>
        <pc:spChg chg="mod">
          <ac:chgData name="Janelle Clendenon" userId="da17313139568148" providerId="LiveId" clId="{D50F0924-5C5C-4416-BCF4-6E13CF36E258}" dt="2026-09-21T04:36:57.012" v="2695" actId="14100"/>
          <ac:spMkLst>
            <pc:docMk/>
            <pc:sldMk cId="1674713755" sldId="321"/>
            <ac:spMk id="10" creationId="{B04D20AB-EE75-1F48-4F6C-F86C517F1E3C}"/>
          </ac:spMkLst>
        </pc:spChg>
        <pc:picChg chg="add mod ord">
          <ac:chgData name="Janelle Clendenon" userId="da17313139568148" providerId="LiveId" clId="{D50F0924-5C5C-4416-BCF4-6E13CF36E258}" dt="2026-09-21T04:36:40.798" v="2690" actId="1076"/>
          <ac:picMkLst>
            <pc:docMk/>
            <pc:sldMk cId="1674713755" sldId="321"/>
            <ac:picMk id="4" creationId="{8E7F7062-D008-D140-1A0E-1A0D2B8E682C}"/>
          </ac:picMkLst>
        </pc:picChg>
      </pc:sldChg>
      <pc:sldChg chg="addSp delSp modSp add mod modAnim">
        <pc:chgData name="Janelle Clendenon" userId="da17313139568148" providerId="LiveId" clId="{D50F0924-5C5C-4416-BCF4-6E13CF36E258}" dt="2026-09-21T04:45:22.383" v="3214" actId="14100"/>
        <pc:sldMkLst>
          <pc:docMk/>
          <pc:sldMk cId="3513769917" sldId="322"/>
        </pc:sldMkLst>
        <pc:spChg chg="mod">
          <ac:chgData name="Janelle Clendenon" userId="da17313139568148" providerId="LiveId" clId="{D50F0924-5C5C-4416-BCF4-6E13CF36E258}" dt="2026-09-21T04:45:22.383" v="3214" actId="14100"/>
          <ac:spMkLst>
            <pc:docMk/>
            <pc:sldMk cId="3513769917" sldId="322"/>
            <ac:spMk id="2" creationId="{499DEE61-1790-4D1E-A323-E719767C3547}"/>
          </ac:spMkLst>
        </pc:spChg>
        <pc:spChg chg="mod">
          <ac:chgData name="Janelle Clendenon" userId="da17313139568148" providerId="LiveId" clId="{D50F0924-5C5C-4416-BCF4-6E13CF36E258}" dt="2026-09-21T04:43:06.888" v="3042" actId="1076"/>
          <ac:spMkLst>
            <pc:docMk/>
            <pc:sldMk cId="3513769917" sldId="322"/>
            <ac:spMk id="6" creationId="{DF37D4BE-A093-F824-2A13-DBEA879A7D43}"/>
          </ac:spMkLst>
        </pc:spChg>
        <pc:spChg chg="add mod">
          <ac:chgData name="Janelle Clendenon" userId="da17313139568148" providerId="LiveId" clId="{D50F0924-5C5C-4416-BCF4-6E13CF36E258}" dt="2026-09-21T04:42:52.728" v="3039" actId="14100"/>
          <ac:spMkLst>
            <pc:docMk/>
            <pc:sldMk cId="3513769917" sldId="322"/>
            <ac:spMk id="8" creationId="{2A0213FC-7CFC-28B3-9CCA-E0082CA4FEB4}"/>
          </ac:spMkLst>
        </pc:spChg>
        <pc:spChg chg="add mod">
          <ac:chgData name="Janelle Clendenon" userId="da17313139568148" providerId="LiveId" clId="{D50F0924-5C5C-4416-BCF4-6E13CF36E258}" dt="2026-09-21T04:45:09.612" v="3213" actId="14100"/>
          <ac:spMkLst>
            <pc:docMk/>
            <pc:sldMk cId="3513769917" sldId="322"/>
            <ac:spMk id="10" creationId="{C2460FD8-10B4-2215-7972-B27535A64D28}"/>
          </ac:spMkLst>
        </pc:spChg>
        <pc:picChg chg="add mod ord">
          <ac:chgData name="Janelle Clendenon" userId="da17313139568148" providerId="LiveId" clId="{D50F0924-5C5C-4416-BCF4-6E13CF36E258}" dt="2026-09-21T04:42:06.660" v="3030" actId="14100"/>
          <ac:picMkLst>
            <pc:docMk/>
            <pc:sldMk cId="3513769917" sldId="322"/>
            <ac:picMk id="5" creationId="{41865351-2A44-BD70-0973-8B6F4B1A8A45}"/>
          </ac:picMkLst>
        </pc:picChg>
      </pc:sldChg>
      <pc:sldChg chg="addSp delSp modSp add mod ord">
        <pc:chgData name="Janelle Clendenon" userId="da17313139568148" providerId="LiveId" clId="{D50F0924-5C5C-4416-BCF4-6E13CF36E258}" dt="2026-09-28T04:09:55.324" v="4717" actId="6549"/>
        <pc:sldMkLst>
          <pc:docMk/>
          <pc:sldMk cId="2553053370" sldId="323"/>
        </pc:sldMkLst>
        <pc:spChg chg="del">
          <ac:chgData name="Janelle Clendenon" userId="da17313139568148" providerId="LiveId" clId="{D50F0924-5C5C-4416-BCF4-6E13CF36E258}" dt="2026-09-28T04:09:11.898" v="4667" actId="478"/>
          <ac:spMkLst>
            <pc:docMk/>
            <pc:sldMk cId="2553053370" sldId="323"/>
            <ac:spMk id="2" creationId="{404054D4-5BCC-45A1-324E-FE1D22161699}"/>
          </ac:spMkLst>
        </pc:spChg>
        <pc:spChg chg="add del mod">
          <ac:chgData name="Janelle Clendenon" userId="da17313139568148" providerId="LiveId" clId="{D50F0924-5C5C-4416-BCF4-6E13CF36E258}" dt="2026-09-28T04:09:16.328" v="4668" actId="478"/>
          <ac:spMkLst>
            <pc:docMk/>
            <pc:sldMk cId="2553053370" sldId="323"/>
            <ac:spMk id="5" creationId="{2CFBA962-4108-6699-C7BC-E63866B7502D}"/>
          </ac:spMkLst>
        </pc:spChg>
        <pc:spChg chg="mod">
          <ac:chgData name="Janelle Clendenon" userId="da17313139568148" providerId="LiveId" clId="{D50F0924-5C5C-4416-BCF4-6E13CF36E258}" dt="2026-09-21T04:50:36.995" v="3390" actId="14100"/>
          <ac:spMkLst>
            <pc:docMk/>
            <pc:sldMk cId="2553053370" sldId="323"/>
            <ac:spMk id="7" creationId="{6C1C3BFB-5E99-941F-5705-FA23BA082FBF}"/>
          </ac:spMkLst>
        </pc:spChg>
        <pc:spChg chg="add mod">
          <ac:chgData name="Janelle Clendenon" userId="da17313139568148" providerId="LiveId" clId="{D50F0924-5C5C-4416-BCF4-6E13CF36E258}" dt="2026-09-28T04:09:55.324" v="4717" actId="6549"/>
          <ac:spMkLst>
            <pc:docMk/>
            <pc:sldMk cId="2553053370" sldId="323"/>
            <ac:spMk id="8" creationId="{EC3E8E9E-1E61-AFB7-6F1E-5F50824DCAFE}"/>
          </ac:spMkLst>
        </pc:spChg>
        <pc:spChg chg="mod">
          <ac:chgData name="Janelle Clendenon" userId="da17313139568148" providerId="LiveId" clId="{D50F0924-5C5C-4416-BCF4-6E13CF36E258}" dt="2026-09-21T04:49:56.931" v="3338" actId="20577"/>
          <ac:spMkLst>
            <pc:docMk/>
            <pc:sldMk cId="2553053370" sldId="323"/>
            <ac:spMk id="10" creationId="{83CB37B1-1FE6-FF3F-4A19-CE5D4D3041B7}"/>
          </ac:spMkLst>
        </pc:spChg>
        <pc:picChg chg="add mod ord">
          <ac:chgData name="Janelle Clendenon" userId="da17313139568148" providerId="LiveId" clId="{D50F0924-5C5C-4416-BCF4-6E13CF36E258}" dt="2026-09-21T04:48:26.951" v="3226" actId="167"/>
          <ac:picMkLst>
            <pc:docMk/>
            <pc:sldMk cId="2553053370" sldId="323"/>
            <ac:picMk id="3" creationId="{E5FF734F-D8AC-8395-F60F-ACC0E9C76A57}"/>
          </ac:picMkLst>
        </pc:picChg>
      </pc:sldChg>
      <pc:sldChg chg="addSp delSp modSp add mod ord addAnim delAnim modAnim">
        <pc:chgData name="Janelle Clendenon" userId="da17313139568148" providerId="LiveId" clId="{D50F0924-5C5C-4416-BCF4-6E13CF36E258}" dt="2026-09-28T04:11:32.597" v="4720" actId="478"/>
        <pc:sldMkLst>
          <pc:docMk/>
          <pc:sldMk cId="1673415083" sldId="325"/>
        </pc:sldMkLst>
        <pc:spChg chg="del mod">
          <ac:chgData name="Janelle Clendenon" userId="da17313139568148" providerId="LiveId" clId="{D50F0924-5C5C-4416-BCF4-6E13CF36E258}" dt="2026-09-28T04:11:29.640" v="4719" actId="478"/>
          <ac:spMkLst>
            <pc:docMk/>
            <pc:sldMk cId="1673415083" sldId="325"/>
            <ac:spMk id="2" creationId="{A3B6E07E-B8EF-D565-4A48-1D2325E44966}"/>
          </ac:spMkLst>
        </pc:spChg>
        <pc:spChg chg="mod">
          <ac:chgData name="Janelle Clendenon" userId="da17313139568148" providerId="LiveId" clId="{D50F0924-5C5C-4416-BCF4-6E13CF36E258}" dt="2026-09-21T05:04:17.035" v="4008" actId="20577"/>
          <ac:spMkLst>
            <pc:docMk/>
            <pc:sldMk cId="1673415083" sldId="325"/>
            <ac:spMk id="3" creationId="{4DB9E0F6-9EEC-2B20-54A7-B5D1DBC99B19}"/>
          </ac:spMkLst>
        </pc:spChg>
        <pc:spChg chg="mod ord">
          <ac:chgData name="Janelle Clendenon" userId="da17313139568148" providerId="LiveId" clId="{D50F0924-5C5C-4416-BCF4-6E13CF36E258}" dt="2026-09-21T05:05:27.145" v="4018" actId="170"/>
          <ac:spMkLst>
            <pc:docMk/>
            <pc:sldMk cId="1673415083" sldId="325"/>
            <ac:spMk id="6" creationId="{D9DB693F-48E6-56D7-B107-CD97089E7A9F}"/>
          </ac:spMkLst>
        </pc:spChg>
        <pc:spChg chg="add del mod">
          <ac:chgData name="Janelle Clendenon" userId="da17313139568148" providerId="LiveId" clId="{D50F0924-5C5C-4416-BCF4-6E13CF36E258}" dt="2026-09-28T04:11:32.597" v="4720" actId="478"/>
          <ac:spMkLst>
            <pc:docMk/>
            <pc:sldMk cId="1673415083" sldId="325"/>
            <ac:spMk id="7" creationId="{3D2EB189-6B33-C11E-76B5-BED07A66A5B3}"/>
          </ac:spMkLst>
        </pc:spChg>
        <pc:spChg chg="add mod">
          <ac:chgData name="Janelle Clendenon" userId="da17313139568148" providerId="LiveId" clId="{D50F0924-5C5C-4416-BCF4-6E13CF36E258}" dt="2026-09-21T05:05:18.607" v="4016" actId="14100"/>
          <ac:spMkLst>
            <pc:docMk/>
            <pc:sldMk cId="1673415083" sldId="325"/>
            <ac:spMk id="8" creationId="{2889E752-EE9E-9447-C0F3-B32A7A725AD9}"/>
          </ac:spMkLst>
        </pc:spChg>
        <pc:picChg chg="add mod ord">
          <ac:chgData name="Janelle Clendenon" userId="da17313139568148" providerId="LiveId" clId="{D50F0924-5C5C-4416-BCF4-6E13CF36E258}" dt="2026-09-21T05:00:14.424" v="3692" actId="167"/>
          <ac:picMkLst>
            <pc:docMk/>
            <pc:sldMk cId="1673415083" sldId="325"/>
            <ac:picMk id="5" creationId="{E881CDE1-86BC-BE2E-9498-46938FCD2795}"/>
          </ac:picMkLst>
        </pc:picChg>
      </pc:sldChg>
      <pc:sldChg chg="modSp add mod ord">
        <pc:chgData name="Janelle Clendenon" userId="da17313139568148" providerId="LiveId" clId="{D50F0924-5C5C-4416-BCF4-6E13CF36E258}" dt="2026-09-21T05:25:16.013" v="4628" actId="14100"/>
        <pc:sldMkLst>
          <pc:docMk/>
          <pc:sldMk cId="3103784349" sldId="326"/>
        </pc:sldMkLst>
        <pc:spChg chg="mod">
          <ac:chgData name="Janelle Clendenon" userId="da17313139568148" providerId="LiveId" clId="{D50F0924-5C5C-4416-BCF4-6E13CF36E258}" dt="2026-09-21T05:16:01.195" v="4317" actId="6549"/>
          <ac:spMkLst>
            <pc:docMk/>
            <pc:sldMk cId="3103784349" sldId="326"/>
            <ac:spMk id="4" creationId="{F5EC4DB9-14FA-E0A9-A39C-ABF889E878D9}"/>
          </ac:spMkLst>
        </pc:spChg>
        <pc:spChg chg="mod">
          <ac:chgData name="Janelle Clendenon" userId="da17313139568148" providerId="LiveId" clId="{D50F0924-5C5C-4416-BCF4-6E13CF36E258}" dt="2026-09-21T05:25:16.013" v="4628" actId="14100"/>
          <ac:spMkLst>
            <pc:docMk/>
            <pc:sldMk cId="3103784349" sldId="326"/>
            <ac:spMk id="7" creationId="{3245B31F-7FC2-E285-A741-6CA425C11832}"/>
          </ac:spMkLst>
        </pc:spChg>
      </pc:sldChg>
      <pc:sldChg chg="modSp add mod">
        <pc:chgData name="Janelle Clendenon" userId="da17313139568148" providerId="LiveId" clId="{D50F0924-5C5C-4416-BCF4-6E13CF36E258}" dt="2026-09-21T05:24:46.479" v="4627" actId="14100"/>
        <pc:sldMkLst>
          <pc:docMk/>
          <pc:sldMk cId="997893348" sldId="327"/>
        </pc:sldMkLst>
        <pc:spChg chg="mod">
          <ac:chgData name="Janelle Clendenon" userId="da17313139568148" providerId="LiveId" clId="{D50F0924-5C5C-4416-BCF4-6E13CF36E258}" dt="2026-09-21T05:24:46.479" v="4627" actId="14100"/>
          <ac:spMkLst>
            <pc:docMk/>
            <pc:sldMk cId="997893348" sldId="327"/>
            <ac:spMk id="4" creationId="{CCC7CC7C-EEB6-CA5B-30CE-F18FECB42E75}"/>
          </ac:spMkLst>
        </pc:spChg>
        <pc:spChg chg="mod">
          <ac:chgData name="Janelle Clendenon" userId="da17313139568148" providerId="LiveId" clId="{D50F0924-5C5C-4416-BCF4-6E13CF36E258}" dt="2026-09-21T05:24:36.912" v="4626" actId="20577"/>
          <ac:spMkLst>
            <pc:docMk/>
            <pc:sldMk cId="997893348" sldId="327"/>
            <ac:spMk id="7" creationId="{C04B5BCB-5F4F-B0A0-1803-397ED980A250}"/>
          </ac:spMkLst>
        </pc:spChg>
        <pc:spChg chg="mod">
          <ac:chgData name="Janelle Clendenon" userId="da17313139568148" providerId="LiveId" clId="{D50F0924-5C5C-4416-BCF4-6E13CF36E258}" dt="2026-09-21T05:21:17.513" v="4600" actId="20577"/>
          <ac:spMkLst>
            <pc:docMk/>
            <pc:sldMk cId="997893348" sldId="327"/>
            <ac:spMk id="8" creationId="{995B32A7-44D4-B51D-E103-F0CA38ABECDD}"/>
          </ac:spMkLst>
        </pc:spChg>
      </pc:sldChg>
      <pc:sldChg chg="add ord setBg">
        <pc:chgData name="Janelle Clendenon" userId="da17313139568148" providerId="LiveId" clId="{D50F0924-5C5C-4416-BCF4-6E13CF36E258}" dt="2026-09-28T03:46:35.972" v="4641"/>
        <pc:sldMkLst>
          <pc:docMk/>
          <pc:sldMk cId="674577379" sldId="328"/>
        </pc:sldMkLst>
      </pc:sldChg>
      <pc:sldMasterChg chg="setBg modSldLayout">
        <pc:chgData name="Janelle Clendenon" userId="da17313139568148" providerId="LiveId" clId="{D50F0924-5C5C-4416-BCF4-6E13CF36E258}" dt="2026-09-21T02:53:00.505" v="56"/>
        <pc:sldMasterMkLst>
          <pc:docMk/>
          <pc:sldMasterMk cId="3900433705" sldId="2147483648"/>
        </pc:sldMasterMkLst>
        <pc:sldLayoutChg chg="setBg">
          <pc:chgData name="Janelle Clendenon" userId="da17313139568148" providerId="LiveId" clId="{D50F0924-5C5C-4416-BCF4-6E13CF36E258}" dt="2026-09-21T02:53:00.505" v="56"/>
          <pc:sldLayoutMkLst>
            <pc:docMk/>
            <pc:sldMasterMk cId="3900433705" sldId="2147483648"/>
            <pc:sldLayoutMk cId="3234171735" sldId="2147483649"/>
          </pc:sldLayoutMkLst>
        </pc:sldLayoutChg>
        <pc:sldLayoutChg chg="setBg">
          <pc:chgData name="Janelle Clendenon" userId="da17313139568148" providerId="LiveId" clId="{D50F0924-5C5C-4416-BCF4-6E13CF36E258}" dt="2026-09-21T02:53:00.505" v="56"/>
          <pc:sldLayoutMkLst>
            <pc:docMk/>
            <pc:sldMasterMk cId="3900433705" sldId="2147483648"/>
            <pc:sldLayoutMk cId="624179203" sldId="2147483650"/>
          </pc:sldLayoutMkLst>
        </pc:sldLayoutChg>
        <pc:sldLayoutChg chg="setBg">
          <pc:chgData name="Janelle Clendenon" userId="da17313139568148" providerId="LiveId" clId="{D50F0924-5C5C-4416-BCF4-6E13CF36E258}" dt="2026-09-21T02:53:00.505" v="56"/>
          <pc:sldLayoutMkLst>
            <pc:docMk/>
            <pc:sldMasterMk cId="3900433705" sldId="2147483648"/>
            <pc:sldLayoutMk cId="3788166042" sldId="2147483651"/>
          </pc:sldLayoutMkLst>
        </pc:sldLayoutChg>
        <pc:sldLayoutChg chg="setBg">
          <pc:chgData name="Janelle Clendenon" userId="da17313139568148" providerId="LiveId" clId="{D50F0924-5C5C-4416-BCF4-6E13CF36E258}" dt="2026-09-21T02:53:00.505" v="56"/>
          <pc:sldLayoutMkLst>
            <pc:docMk/>
            <pc:sldMasterMk cId="3900433705" sldId="2147483648"/>
            <pc:sldLayoutMk cId="2450086923" sldId="2147483652"/>
          </pc:sldLayoutMkLst>
        </pc:sldLayoutChg>
        <pc:sldLayoutChg chg="setBg">
          <pc:chgData name="Janelle Clendenon" userId="da17313139568148" providerId="LiveId" clId="{D50F0924-5C5C-4416-BCF4-6E13CF36E258}" dt="2026-09-21T02:53:00.505" v="56"/>
          <pc:sldLayoutMkLst>
            <pc:docMk/>
            <pc:sldMasterMk cId="3900433705" sldId="2147483648"/>
            <pc:sldLayoutMk cId="1114625676" sldId="2147483653"/>
          </pc:sldLayoutMkLst>
        </pc:sldLayoutChg>
        <pc:sldLayoutChg chg="setBg">
          <pc:chgData name="Janelle Clendenon" userId="da17313139568148" providerId="LiveId" clId="{D50F0924-5C5C-4416-BCF4-6E13CF36E258}" dt="2026-09-21T02:53:00.505" v="56"/>
          <pc:sldLayoutMkLst>
            <pc:docMk/>
            <pc:sldMasterMk cId="3900433705" sldId="2147483648"/>
            <pc:sldLayoutMk cId="30695435" sldId="2147483654"/>
          </pc:sldLayoutMkLst>
        </pc:sldLayoutChg>
        <pc:sldLayoutChg chg="setBg">
          <pc:chgData name="Janelle Clendenon" userId="da17313139568148" providerId="LiveId" clId="{D50F0924-5C5C-4416-BCF4-6E13CF36E258}" dt="2026-09-21T02:53:00.505" v="56"/>
          <pc:sldLayoutMkLst>
            <pc:docMk/>
            <pc:sldMasterMk cId="3900433705" sldId="2147483648"/>
            <pc:sldLayoutMk cId="4132572975" sldId="2147483655"/>
          </pc:sldLayoutMkLst>
        </pc:sldLayoutChg>
        <pc:sldLayoutChg chg="setBg">
          <pc:chgData name="Janelle Clendenon" userId="da17313139568148" providerId="LiveId" clId="{D50F0924-5C5C-4416-BCF4-6E13CF36E258}" dt="2026-09-21T02:53:00.505" v="56"/>
          <pc:sldLayoutMkLst>
            <pc:docMk/>
            <pc:sldMasterMk cId="3900433705" sldId="2147483648"/>
            <pc:sldLayoutMk cId="1122228901" sldId="2147483656"/>
          </pc:sldLayoutMkLst>
        </pc:sldLayoutChg>
        <pc:sldLayoutChg chg="setBg">
          <pc:chgData name="Janelle Clendenon" userId="da17313139568148" providerId="LiveId" clId="{D50F0924-5C5C-4416-BCF4-6E13CF36E258}" dt="2026-09-21T02:53:00.505" v="56"/>
          <pc:sldLayoutMkLst>
            <pc:docMk/>
            <pc:sldMasterMk cId="3900433705" sldId="2147483648"/>
            <pc:sldLayoutMk cId="3285957035" sldId="2147483657"/>
          </pc:sldLayoutMkLst>
        </pc:sldLayoutChg>
        <pc:sldLayoutChg chg="setBg">
          <pc:chgData name="Janelle Clendenon" userId="da17313139568148" providerId="LiveId" clId="{D50F0924-5C5C-4416-BCF4-6E13CF36E258}" dt="2026-09-21T02:53:00.505" v="56"/>
          <pc:sldLayoutMkLst>
            <pc:docMk/>
            <pc:sldMasterMk cId="3900433705" sldId="2147483648"/>
            <pc:sldLayoutMk cId="3433527228" sldId="2147483658"/>
          </pc:sldLayoutMkLst>
        </pc:sldLayoutChg>
        <pc:sldLayoutChg chg="setBg">
          <pc:chgData name="Janelle Clendenon" userId="da17313139568148" providerId="LiveId" clId="{D50F0924-5C5C-4416-BCF4-6E13CF36E258}" dt="2026-09-21T02:53:00.505" v="56"/>
          <pc:sldLayoutMkLst>
            <pc:docMk/>
            <pc:sldMasterMk cId="3900433705" sldId="2147483648"/>
            <pc:sldLayoutMk cId="2487766976"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D94D7-2F81-4960-ACB2-F541F5D83D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8644A2-23AA-4646-A694-52F0E2377D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2C574F-3788-42AB-B6A0-0CD8FE32E8D5}"/>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29090F3E-BEF9-448D-9CE7-EC235D8BFE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04250-2484-4EA9-8057-53BB92BEEAC9}"/>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234171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5FDD9-4B20-4550-A506-DBE219ED5E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17B413-489A-4C22-B234-A4906BE076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0027C7-EB13-46B1-9844-4BB71FD06A62}"/>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95BF4B7A-5D28-4DBF-8195-DD8A376D7B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BD17F6-DE1B-4CEA-8DCB-AAC2C80D20EC}"/>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624179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E7064-121E-431C-BE57-09383B9088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A60D35-8C7D-40F6-8A25-83B46963E6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A02A4F-2A05-4314-A361-F08D12FFD3FE}"/>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5DC2C550-5176-4D49-93BA-C329066702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E5D8E4-D6D5-4938-B5B7-4A1A2416FD31}"/>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788166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5BA11-15BF-4C0B-98FE-604671A5BF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85EB70-00FE-440F-9249-76CED67E8F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1CF165-8962-490C-82E1-711E89DEEA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D71E55-1CEC-4B64-ABBA-347FA1921DA0}"/>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6" name="Footer Placeholder 5">
            <a:extLst>
              <a:ext uri="{FF2B5EF4-FFF2-40B4-BE49-F238E27FC236}">
                <a16:creationId xmlns:a16="http://schemas.microsoft.com/office/drawing/2014/main" id="{EA62396E-DE1D-4511-8E8F-B3E0D26681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21291F-978E-4BE7-B98B-B15DD49F0D5F}"/>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2450086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B9E05-F669-46EC-85E4-A5C0199D59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41EC9A-DEDA-480F-A928-69585F5720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BA0DC2-5A1F-470A-845B-7A0D8D7593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8D7AD1-BD5A-40D9-8AD7-7ECB0CA3CD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31197E-8A8F-4DE1-8FF7-479E3A4801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94ABB2-9416-4BA0-AAD1-B5C20A8962F3}"/>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8" name="Footer Placeholder 7">
            <a:extLst>
              <a:ext uri="{FF2B5EF4-FFF2-40B4-BE49-F238E27FC236}">
                <a16:creationId xmlns:a16="http://schemas.microsoft.com/office/drawing/2014/main" id="{0D56DCC4-853F-41DF-B13D-FBEA781B03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1B2D0F-8342-4EC4-B079-F281395F5F3B}"/>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1114625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E6ACF-18D6-48CA-B9AA-8EC3A86639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DB9F30-95DD-4553-BBF1-044CA8529188}"/>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4" name="Footer Placeholder 3">
            <a:extLst>
              <a:ext uri="{FF2B5EF4-FFF2-40B4-BE49-F238E27FC236}">
                <a16:creationId xmlns:a16="http://schemas.microsoft.com/office/drawing/2014/main" id="{E6140AC9-ABBA-437B-AAA1-7B28138743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6FB786-67E0-41D9-90AA-322B2D5D91E3}"/>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0695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1B9BC4-60BA-46E3-8142-6B48F5AE86DB}"/>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3" name="Footer Placeholder 2">
            <a:extLst>
              <a:ext uri="{FF2B5EF4-FFF2-40B4-BE49-F238E27FC236}">
                <a16:creationId xmlns:a16="http://schemas.microsoft.com/office/drawing/2014/main" id="{D6E8D51D-F75B-466D-9563-BD215A0614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1BE10C-8EEC-457B-B528-3E929BD4D194}"/>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4132572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78C5D-CAB3-4AFF-A7E4-F2E5BCA248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42D51E-8496-4AA0-AA60-CBC53E1C9E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7926DF-116C-492B-ACF6-1DDF1A9FA6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527349-AF0C-472E-B0A3-4DBBE5611966}"/>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6" name="Footer Placeholder 5">
            <a:extLst>
              <a:ext uri="{FF2B5EF4-FFF2-40B4-BE49-F238E27FC236}">
                <a16:creationId xmlns:a16="http://schemas.microsoft.com/office/drawing/2014/main" id="{823390EE-BCF2-42FB-B622-42E22B147B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A0B487-9907-4ECE-91D2-8A7C25AE48F4}"/>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1122228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2A20-2D4F-4DDF-92F5-39C17A3E36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CF89A6-68AE-4297-BF82-B30A224810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F2291A-8D4C-40EB-BF07-1C1E04EB0F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FDC78F-F536-412C-A3F5-CE336DC70758}"/>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6" name="Footer Placeholder 5">
            <a:extLst>
              <a:ext uri="{FF2B5EF4-FFF2-40B4-BE49-F238E27FC236}">
                <a16:creationId xmlns:a16="http://schemas.microsoft.com/office/drawing/2014/main" id="{7FC8CE2B-1396-4D05-B602-8DB4CC82B5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891641-6C16-4D20-BF58-9302FF8CB4E0}"/>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285957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5C837-49D7-4ABC-BBF0-49DEA3D322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4844CC-C156-4921-91F8-264920CC54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96028D-BB43-4F4E-BBE7-512D11803BC8}"/>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17375CDB-3334-485F-A3AE-5AFC025384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6C39D1-40FF-4E05-B65F-1636B8B87C33}"/>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433527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9516B7-1F2C-4E0C-ACC1-986ED87592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923F33-BF5D-465D-8C6E-3662A5FB35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BEA33D-2725-4381-8278-1D5686DC21E8}"/>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7B2729D1-0427-4EC4-AA61-320FF47776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35BF1C-DCA2-47BD-950B-8ADA3D65D64F}"/>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2487766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6000">
              <a:schemeClr val="accent6">
                <a:lumMod val="97000"/>
                <a:lumOff val="3000"/>
              </a:schemeClr>
            </a:gs>
            <a:gs pos="74000">
              <a:srgbClr val="94E4D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A33A2C-E631-49E9-9792-43F6FC7A40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7E9FA6-492A-43C2-BBEE-1231C430FE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73791-2514-4768-8EAD-79227F008A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8F0D92CA-D028-4CD6-96FF-2B4C952CE3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A1E588-4D31-46A4-844C-EA71CCB6C9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A0F6F0-AB2D-4286-8479-F43F08B90F00}" type="slidenum">
              <a:rPr lang="en-US" smtClean="0"/>
              <a:t>‹#›</a:t>
            </a:fld>
            <a:endParaRPr lang="en-US"/>
          </a:p>
        </p:txBody>
      </p:sp>
    </p:spTree>
    <p:extLst>
      <p:ext uri="{BB962C8B-B14F-4D97-AF65-F5344CB8AC3E}">
        <p14:creationId xmlns:p14="http://schemas.microsoft.com/office/powerpoint/2010/main" val="3900433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9.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19.jpg"/><Relationship Id="rId3" Type="http://schemas.openxmlformats.org/officeDocument/2006/relationships/image" Target="../media/image9.jpg"/><Relationship Id="rId7" Type="http://schemas.openxmlformats.org/officeDocument/2006/relationships/image" Target="../media/image13.jpg"/><Relationship Id="rId12" Type="http://schemas.openxmlformats.org/officeDocument/2006/relationships/image" Target="../media/image18.jpg"/><Relationship Id="rId2" Type="http://schemas.openxmlformats.org/officeDocument/2006/relationships/image" Target="../media/image8.jpg"/><Relationship Id="rId1" Type="http://schemas.openxmlformats.org/officeDocument/2006/relationships/slideLayout" Target="../slideLayouts/slideLayout9.xml"/><Relationship Id="rId6" Type="http://schemas.openxmlformats.org/officeDocument/2006/relationships/image" Target="../media/image12.jpg"/><Relationship Id="rId11" Type="http://schemas.openxmlformats.org/officeDocument/2006/relationships/image" Target="../media/image17.jpg"/><Relationship Id="rId5" Type="http://schemas.openxmlformats.org/officeDocument/2006/relationships/image" Target="../media/image11.png"/><Relationship Id="rId10" Type="http://schemas.openxmlformats.org/officeDocument/2006/relationships/image" Target="../media/image16.gif"/><Relationship Id="rId4" Type="http://schemas.openxmlformats.org/officeDocument/2006/relationships/image" Target="../media/image10.png"/><Relationship Id="rId9" Type="http://schemas.openxmlformats.org/officeDocument/2006/relationships/image" Target="../media/image15.jpg"/><Relationship Id="rId14" Type="http://schemas.openxmlformats.org/officeDocument/2006/relationships/image" Target="../media/image20.jp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9.xml"/><Relationship Id="rId5" Type="http://schemas.openxmlformats.org/officeDocument/2006/relationships/image" Target="../media/image24.jpg"/><Relationship Id="rId4" Type="http://schemas.openxmlformats.org/officeDocument/2006/relationships/image" Target="../media/image23.jp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9.jpg"/><Relationship Id="rId1" Type="http://schemas.openxmlformats.org/officeDocument/2006/relationships/slideLayout" Target="../slideLayouts/slideLayout9.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16.gif"/><Relationship Id="rId7" Type="http://schemas.openxmlformats.org/officeDocument/2006/relationships/image" Target="../media/image45.jpeg"/><Relationship Id="rId12" Type="http://schemas.openxmlformats.org/officeDocument/2006/relationships/image" Target="../media/image50.jpeg"/><Relationship Id="rId2" Type="http://schemas.openxmlformats.org/officeDocument/2006/relationships/image" Target="../media/image9.jpg"/><Relationship Id="rId1" Type="http://schemas.openxmlformats.org/officeDocument/2006/relationships/slideLayout" Target="../slideLayouts/slideLayout9.xml"/><Relationship Id="rId6" Type="http://schemas.openxmlformats.org/officeDocument/2006/relationships/image" Target="../media/image44.jpeg"/><Relationship Id="rId11" Type="http://schemas.openxmlformats.org/officeDocument/2006/relationships/image" Target="../media/image49.png"/><Relationship Id="rId5" Type="http://schemas.openxmlformats.org/officeDocument/2006/relationships/image" Target="../media/image43.jpe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jpeg"/><Relationship Id="rId9" Type="http://schemas.openxmlformats.org/officeDocument/2006/relationships/image" Target="../media/image47.jpeg"/><Relationship Id="rId14" Type="http://schemas.openxmlformats.org/officeDocument/2006/relationships/image" Target="../media/image52.jpeg"/></Relationships>
</file>

<file path=ppt/slides/_rels/slide2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16.gif"/><Relationship Id="rId7" Type="http://schemas.openxmlformats.org/officeDocument/2006/relationships/image" Target="../media/image59.png"/><Relationship Id="rId2" Type="http://schemas.openxmlformats.org/officeDocument/2006/relationships/image" Target="../media/image9.jpg"/><Relationship Id="rId1" Type="http://schemas.openxmlformats.org/officeDocument/2006/relationships/slideLayout" Target="../slideLayouts/slideLayout9.xml"/><Relationship Id="rId6" Type="http://schemas.openxmlformats.org/officeDocument/2006/relationships/image" Target="../media/image8.jpg"/><Relationship Id="rId11" Type="http://schemas.openxmlformats.org/officeDocument/2006/relationships/image" Target="../media/image63.jpeg"/><Relationship Id="rId5" Type="http://schemas.openxmlformats.org/officeDocument/2006/relationships/image" Target="../media/image11.png"/><Relationship Id="rId10" Type="http://schemas.openxmlformats.org/officeDocument/2006/relationships/image" Target="../media/image62.jpeg"/><Relationship Id="rId4" Type="http://schemas.openxmlformats.org/officeDocument/2006/relationships/image" Target="../media/image58.png"/><Relationship Id="rId9" Type="http://schemas.openxmlformats.org/officeDocument/2006/relationships/image" Target="../media/image61.png"/></Relationships>
</file>

<file path=ppt/slides/_rels/slide3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7.xml"/><Relationship Id="rId1" Type="http://schemas.openxmlformats.org/officeDocument/2006/relationships/video" Target="https://www.youtube.com/embed/2SHhpBVuxl0?feature=oembed" TargetMode="External"/><Relationship Id="rId4" Type="http://schemas.openxmlformats.org/officeDocument/2006/relationships/image" Target="../media/image1.jpg"/></Relationships>
</file>

<file path=ppt/slides/_rels/slide3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9.xml"/><Relationship Id="rId1" Type="http://schemas.openxmlformats.org/officeDocument/2006/relationships/video" Target="https://www.youtube.com/embed/xezKSn_VdK8?feature=oembed"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9.xml"/><Relationship Id="rId1" Type="http://schemas.openxmlformats.org/officeDocument/2006/relationships/video" Target="https://www.youtube.com/embed/AOU6JK3yBMY?feature=oembed"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9.xml"/><Relationship Id="rId1" Type="http://schemas.openxmlformats.org/officeDocument/2006/relationships/video" Target="https://www.youtube.com/embed/J_o-YqmuNX8?feature=oembed"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slideLayout" Target="../slideLayouts/slideLayout9.xml"/><Relationship Id="rId1" Type="http://schemas.openxmlformats.org/officeDocument/2006/relationships/video" Target="https://www.youtube.com/embed/2FK6NlUQbDo?feature=oembed" TargetMode="External"/><Relationship Id="rId4" Type="http://schemas.openxmlformats.org/officeDocument/2006/relationships/image" Target="../media/image69.jpeg"/></Relationships>
</file>

<file path=ppt/slides/_rels/slide3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ECFE1BF-36F2-43FC-967E-DE68619D64BB}"/>
              </a:ext>
            </a:extLst>
          </p:cNvPr>
          <p:cNvSpPr>
            <a:spLocks noGrp="1"/>
          </p:cNvSpPr>
          <p:nvPr>
            <p:ph type="ctrTitle"/>
          </p:nvPr>
        </p:nvSpPr>
        <p:spPr>
          <a:xfrm>
            <a:off x="4038600" y="2400641"/>
            <a:ext cx="7644627" cy="2751086"/>
          </a:xfrm>
        </p:spPr>
        <p:txBody>
          <a:bodyPr>
            <a:normAutofit/>
          </a:bodyPr>
          <a:lstStyle/>
          <a:p>
            <a:pPr algn="r"/>
            <a:r>
              <a:rPr lang="en-US" dirty="0"/>
              <a:t>David the Shepherd</a:t>
            </a:r>
            <a:br>
              <a:rPr lang="en-US" dirty="0"/>
            </a:br>
            <a:r>
              <a:rPr lang="en-US" dirty="0"/>
              <a:t>Anointed</a:t>
            </a:r>
          </a:p>
        </p:txBody>
      </p:sp>
      <p:sp>
        <p:nvSpPr>
          <p:cNvPr id="3" name="Subtitle 2">
            <a:extLst>
              <a:ext uri="{FF2B5EF4-FFF2-40B4-BE49-F238E27FC236}">
                <a16:creationId xmlns:a16="http://schemas.microsoft.com/office/drawing/2014/main" id="{E89B6620-3F5F-4950-B2FB-B0E8444B9608}"/>
              </a:ext>
            </a:extLst>
          </p:cNvPr>
          <p:cNvSpPr>
            <a:spLocks noGrp="1"/>
          </p:cNvSpPr>
          <p:nvPr>
            <p:ph type="subTitle" idx="1"/>
          </p:nvPr>
        </p:nvSpPr>
        <p:spPr>
          <a:xfrm>
            <a:off x="4038600" y="5151729"/>
            <a:ext cx="7644627" cy="1329443"/>
          </a:xfrm>
        </p:spPr>
        <p:txBody>
          <a:bodyPr>
            <a:normAutofit/>
          </a:bodyPr>
          <a:lstStyle/>
          <a:p>
            <a:pPr algn="r"/>
            <a:r>
              <a:rPr lang="en-US" dirty="0"/>
              <a:t>1 Samuel 16, 17:13-36</a:t>
            </a:r>
          </a:p>
          <a:p>
            <a:pPr algn="r"/>
            <a:r>
              <a:rPr lang="en-US" dirty="0"/>
              <a:t>Psalms 23</a:t>
            </a:r>
          </a:p>
        </p:txBody>
      </p:sp>
      <p:pic>
        <p:nvPicPr>
          <p:cNvPr id="5" name="Picture 4" descr="A picture containing logo&#10;&#10;Description automatically generated">
            <a:extLst>
              <a:ext uri="{FF2B5EF4-FFF2-40B4-BE49-F238E27FC236}">
                <a16:creationId xmlns:a16="http://schemas.microsoft.com/office/drawing/2014/main" id="{D91F6AF6-A049-42E3-BF36-6ADD2E07622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01780" y="260719"/>
            <a:ext cx="3615565" cy="3677954"/>
          </a:xfrm>
          <a:prstGeom prst="rect">
            <a:avLst/>
          </a:prstGeom>
        </p:spPr>
      </p:pic>
    </p:spTree>
    <p:extLst>
      <p:ext uri="{BB962C8B-B14F-4D97-AF65-F5344CB8AC3E}">
        <p14:creationId xmlns:p14="http://schemas.microsoft.com/office/powerpoint/2010/main" val="2660835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6E5F8-1205-7266-2A1D-DCF4DB8A3C7C}"/>
              </a:ext>
            </a:extLst>
          </p:cNvPr>
          <p:cNvSpPr>
            <a:spLocks noGrp="1"/>
          </p:cNvSpPr>
          <p:nvPr>
            <p:ph type="title"/>
          </p:nvPr>
        </p:nvSpPr>
        <p:spPr>
          <a:xfrm>
            <a:off x="838200" y="517323"/>
            <a:ext cx="10515600" cy="1325563"/>
          </a:xfrm>
        </p:spPr>
        <p:style>
          <a:lnRef idx="2">
            <a:schemeClr val="accent1"/>
          </a:lnRef>
          <a:fillRef idx="1">
            <a:schemeClr val="lt1"/>
          </a:fillRef>
          <a:effectRef idx="0">
            <a:schemeClr val="accent1"/>
          </a:effectRef>
          <a:fontRef idx="minor">
            <a:schemeClr val="dk1"/>
          </a:fontRef>
        </p:style>
        <p:txBody>
          <a:bodyPr/>
          <a:lstStyle/>
          <a:p>
            <a:r>
              <a:rPr lang="en-US" dirty="0"/>
              <a:t>What jobs do you do at home?</a:t>
            </a:r>
            <a:br>
              <a:rPr lang="en-US" dirty="0"/>
            </a:br>
            <a:r>
              <a:rPr lang="en-US" dirty="0"/>
              <a:t>	How do you help your family?</a:t>
            </a:r>
          </a:p>
        </p:txBody>
      </p:sp>
      <p:pic>
        <p:nvPicPr>
          <p:cNvPr id="4" name="Picture 3">
            <a:extLst>
              <a:ext uri="{FF2B5EF4-FFF2-40B4-BE49-F238E27FC236}">
                <a16:creationId xmlns:a16="http://schemas.microsoft.com/office/drawing/2014/main" id="{50000861-836E-97AA-06F5-1F4F04D7EB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906" y="2076207"/>
            <a:ext cx="5791256" cy="4264470"/>
          </a:xfrm>
          <a:prstGeom prst="rect">
            <a:avLst/>
          </a:prstGeom>
        </p:spPr>
      </p:pic>
      <p:sp>
        <p:nvSpPr>
          <p:cNvPr id="5" name="TextBox 4">
            <a:extLst>
              <a:ext uri="{FF2B5EF4-FFF2-40B4-BE49-F238E27FC236}">
                <a16:creationId xmlns:a16="http://schemas.microsoft.com/office/drawing/2014/main" id="{AC3B33FB-45B4-6BF2-712D-A9B755769114}"/>
              </a:ext>
            </a:extLst>
          </p:cNvPr>
          <p:cNvSpPr txBox="1"/>
          <p:nvPr/>
        </p:nvSpPr>
        <p:spPr>
          <a:xfrm>
            <a:off x="1863524" y="3738624"/>
            <a:ext cx="2164466" cy="1200329"/>
          </a:xfrm>
          <a:prstGeom prst="rect">
            <a:avLst/>
          </a:prstGeom>
          <a:noFill/>
        </p:spPr>
        <p:txBody>
          <a:bodyPr wrap="square" rtlCol="0">
            <a:spAutoFit/>
          </a:bodyPr>
          <a:lstStyle/>
          <a:p>
            <a:pPr algn="ctr"/>
            <a:r>
              <a:rPr lang="en-US" sz="3600" dirty="0"/>
              <a:t>Ephesians</a:t>
            </a:r>
          </a:p>
          <a:p>
            <a:pPr algn="ctr"/>
            <a:r>
              <a:rPr lang="en-US" sz="3600" dirty="0"/>
              <a:t>2:10</a:t>
            </a:r>
          </a:p>
        </p:txBody>
      </p:sp>
      <p:sp>
        <p:nvSpPr>
          <p:cNvPr id="6" name="Scroll: Vertical 5">
            <a:extLst>
              <a:ext uri="{FF2B5EF4-FFF2-40B4-BE49-F238E27FC236}">
                <a16:creationId xmlns:a16="http://schemas.microsoft.com/office/drawing/2014/main" id="{620B6F92-83AA-B964-ACAC-B5D01B725F9D}"/>
              </a:ext>
            </a:extLst>
          </p:cNvPr>
          <p:cNvSpPr/>
          <p:nvPr/>
        </p:nvSpPr>
        <p:spPr>
          <a:xfrm rot="21271738">
            <a:off x="7641728" y="3068681"/>
            <a:ext cx="3808071" cy="2889951"/>
          </a:xfrm>
          <a:prstGeom prst="verticalScroll">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aseline="30000"/>
              <a:t>10 </a:t>
            </a:r>
            <a:r>
              <a:rPr lang="en-US"/>
              <a:t>For we are God’s handiwork, created in Christ Jesus to do good works, which God prepared in advance for us to do.</a:t>
            </a:r>
          </a:p>
        </p:txBody>
      </p:sp>
    </p:spTree>
    <p:extLst>
      <p:ext uri="{BB962C8B-B14F-4D97-AF65-F5344CB8AC3E}">
        <p14:creationId xmlns:p14="http://schemas.microsoft.com/office/powerpoint/2010/main" val="67457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248944" y="309490"/>
            <a:ext cx="3661875" cy="1294227"/>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sz="2000" dirty="0"/>
              <a:t>You can help tell the Bible story by reading one of the parts.</a:t>
            </a:r>
          </a:p>
          <a:p>
            <a:r>
              <a:rPr lang="en-US" sz="2000" dirty="0"/>
              <a:t>Whose part do you want to read?</a:t>
            </a:r>
          </a:p>
          <a:p>
            <a:endParaRPr lang="en-US" dirty="0"/>
          </a:p>
        </p:txBody>
      </p:sp>
      <p:sp>
        <p:nvSpPr>
          <p:cNvPr id="10" name="Speech Bubble: Rectangle 9">
            <a:extLst>
              <a:ext uri="{FF2B5EF4-FFF2-40B4-BE49-F238E27FC236}">
                <a16:creationId xmlns:a16="http://schemas.microsoft.com/office/drawing/2014/main" id="{DB3C7139-D1CF-433E-A4B8-E92D0A28DB74}"/>
              </a:ext>
            </a:extLst>
          </p:cNvPr>
          <p:cNvSpPr/>
          <p:nvPr/>
        </p:nvSpPr>
        <p:spPr>
          <a:xfrm>
            <a:off x="5085130" y="603478"/>
            <a:ext cx="3474720" cy="604910"/>
          </a:xfrm>
          <a:prstGeom prst="wedgeRectCallout">
            <a:avLst>
              <a:gd name="adj1" fmla="val 57309"/>
              <a:gd name="adj2" fmla="val -107585"/>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Voice of God</a:t>
            </a:r>
          </a:p>
        </p:txBody>
      </p:sp>
      <p:pic>
        <p:nvPicPr>
          <p:cNvPr id="7" name="Picture Placeholder 5" descr="A picture containing person, dancer, doll&#10;&#10;Description automatically generated">
            <a:extLst>
              <a:ext uri="{FF2B5EF4-FFF2-40B4-BE49-F238E27FC236}">
                <a16:creationId xmlns:a16="http://schemas.microsoft.com/office/drawing/2014/main" id="{179A11B1-20BF-47D9-AF03-5948662C21C2}"/>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61870" r="19013" b="70765"/>
          <a:stretch/>
        </p:blipFill>
        <p:spPr>
          <a:xfrm>
            <a:off x="7270658" y="2215592"/>
            <a:ext cx="1617785" cy="1770487"/>
          </a:xfrm>
        </p:spPr>
      </p:pic>
      <p:pic>
        <p:nvPicPr>
          <p:cNvPr id="9" name="Picture Placeholder 7" descr="A group of people in clothing&#10;&#10;Description automatically generated with low confidence">
            <a:extLst>
              <a:ext uri="{FF2B5EF4-FFF2-40B4-BE49-F238E27FC236}">
                <a16:creationId xmlns:a16="http://schemas.microsoft.com/office/drawing/2014/main" id="{FB414720-5FF0-44EB-AAE0-2F4634ACFF33}"/>
              </a:ext>
            </a:extLst>
          </p:cNvPr>
          <p:cNvPicPr>
            <a:picLocks noChangeAspect="1"/>
          </p:cNvPicPr>
          <p:nvPr/>
        </p:nvPicPr>
        <p:blipFill rotWithShape="1">
          <a:blip r:embed="rId3">
            <a:extLst>
              <a:ext uri="{28A0092B-C50C-407E-A947-70E740481C1C}">
                <a14:useLocalDpi xmlns:a14="http://schemas.microsoft.com/office/drawing/2010/main" val="0"/>
              </a:ext>
            </a:extLst>
          </a:blip>
          <a:srcRect l="33372" t="9837" r="26224" b="59727"/>
          <a:stretch/>
        </p:blipFill>
        <p:spPr>
          <a:xfrm>
            <a:off x="2913419" y="2466654"/>
            <a:ext cx="2419643" cy="1347450"/>
          </a:xfrm>
          <a:prstGeom prst="rect">
            <a:avLst/>
          </a:prstGeom>
        </p:spPr>
      </p:pic>
      <p:sp>
        <p:nvSpPr>
          <p:cNvPr id="11" name="Speech Bubble: Rectangle 10">
            <a:extLst>
              <a:ext uri="{FF2B5EF4-FFF2-40B4-BE49-F238E27FC236}">
                <a16:creationId xmlns:a16="http://schemas.microsoft.com/office/drawing/2014/main" id="{DE1123F6-510B-4995-92C5-535C8B1A70F8}"/>
              </a:ext>
            </a:extLst>
          </p:cNvPr>
          <p:cNvSpPr/>
          <p:nvPr/>
        </p:nvSpPr>
        <p:spPr>
          <a:xfrm>
            <a:off x="479709" y="2428025"/>
            <a:ext cx="2166424" cy="829994"/>
          </a:xfrm>
          <a:prstGeom prst="wedgeRectCallout">
            <a:avLst>
              <a:gd name="adj1" fmla="val 75047"/>
              <a:gd name="adj2" fmla="val -35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Jesse and his sons</a:t>
            </a:r>
          </a:p>
        </p:txBody>
      </p:sp>
      <p:sp>
        <p:nvSpPr>
          <p:cNvPr id="12" name="Speech Bubble: Rectangle 11">
            <a:extLst>
              <a:ext uri="{FF2B5EF4-FFF2-40B4-BE49-F238E27FC236}">
                <a16:creationId xmlns:a16="http://schemas.microsoft.com/office/drawing/2014/main" id="{A23CA19D-C93C-41B5-8D73-09644E63B148}"/>
              </a:ext>
            </a:extLst>
          </p:cNvPr>
          <p:cNvSpPr/>
          <p:nvPr/>
        </p:nvSpPr>
        <p:spPr>
          <a:xfrm>
            <a:off x="9472253" y="2428025"/>
            <a:ext cx="1707982" cy="604910"/>
          </a:xfrm>
          <a:prstGeom prst="wedgeRectCallout">
            <a:avLst>
              <a:gd name="adj1" fmla="val -102416"/>
              <a:gd name="adj2" fmla="val 62696"/>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Samuel</a:t>
            </a:r>
          </a:p>
        </p:txBody>
      </p:sp>
      <p:pic>
        <p:nvPicPr>
          <p:cNvPr id="15" name="Picture Placeholder 4" descr="A picture containing text&#10;&#10;Description automatically generated">
            <a:extLst>
              <a:ext uri="{FF2B5EF4-FFF2-40B4-BE49-F238E27FC236}">
                <a16:creationId xmlns:a16="http://schemas.microsoft.com/office/drawing/2014/main" id="{375A7DA0-9553-4C9B-9BC6-07641DE0D0C6}"/>
              </a:ext>
            </a:extLst>
          </p:cNvPr>
          <p:cNvPicPr>
            <a:picLocks noChangeAspect="1"/>
          </p:cNvPicPr>
          <p:nvPr/>
        </p:nvPicPr>
        <p:blipFill rotWithShape="1">
          <a:blip r:embed="rId4">
            <a:extLst>
              <a:ext uri="{28A0092B-C50C-407E-A947-70E740481C1C}">
                <a14:useLocalDpi xmlns:a14="http://schemas.microsoft.com/office/drawing/2010/main" val="0"/>
              </a:ext>
            </a:extLst>
          </a:blip>
          <a:srcRect l="14381" r="62088" b="48673"/>
          <a:stretch/>
        </p:blipFill>
        <p:spPr>
          <a:xfrm>
            <a:off x="2133264" y="4516285"/>
            <a:ext cx="1217597" cy="1493934"/>
          </a:xfrm>
          <a:prstGeom prst="rect">
            <a:avLst/>
          </a:prstGeom>
        </p:spPr>
      </p:pic>
      <p:sp>
        <p:nvSpPr>
          <p:cNvPr id="16" name="Speech Bubble: Rectangle 15">
            <a:extLst>
              <a:ext uri="{FF2B5EF4-FFF2-40B4-BE49-F238E27FC236}">
                <a16:creationId xmlns:a16="http://schemas.microsoft.com/office/drawing/2014/main" id="{085C7E36-6CB1-4E2B-95A2-4D9EA15A950C}"/>
              </a:ext>
            </a:extLst>
          </p:cNvPr>
          <p:cNvSpPr/>
          <p:nvPr/>
        </p:nvSpPr>
        <p:spPr>
          <a:xfrm>
            <a:off x="3574422" y="4882078"/>
            <a:ext cx="1510708" cy="458515"/>
          </a:xfrm>
          <a:prstGeom prst="wedgeRectCallout">
            <a:avLst>
              <a:gd name="adj1" fmla="val -49621"/>
              <a:gd name="adj2" fmla="val 105862"/>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David</a:t>
            </a:r>
          </a:p>
        </p:txBody>
      </p:sp>
    </p:spTree>
    <p:extLst>
      <p:ext uri="{BB962C8B-B14F-4D97-AF65-F5344CB8AC3E}">
        <p14:creationId xmlns:p14="http://schemas.microsoft.com/office/powerpoint/2010/main" val="1453572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697AC-72FE-1E54-D902-B0D17AE111D0}"/>
              </a:ext>
            </a:extLst>
          </p:cNvPr>
          <p:cNvSpPr>
            <a:spLocks noGrp="1"/>
          </p:cNvSpPr>
          <p:nvPr>
            <p:ph type="title"/>
          </p:nvPr>
        </p:nvSpPr>
        <p:spPr>
          <a:xfrm>
            <a:off x="242596" y="541176"/>
            <a:ext cx="2220686" cy="6064897"/>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sz="3600" dirty="0"/>
              <a:t>David was a shepherd watching his sheep.</a:t>
            </a:r>
            <a:br>
              <a:rPr lang="en-US" sz="3600" dirty="0"/>
            </a:br>
            <a:r>
              <a:rPr lang="en-US" sz="3600" dirty="0"/>
              <a:t>He wrote songs, which we can find in the Psalms.</a:t>
            </a:r>
            <a:br>
              <a:rPr lang="en-US" sz="3600" dirty="0"/>
            </a:br>
            <a:br>
              <a:rPr lang="en-US" sz="3600" dirty="0"/>
            </a:br>
            <a:r>
              <a:rPr lang="en-US" sz="2000" dirty="0"/>
              <a:t>Psalms 23</a:t>
            </a:r>
            <a:br>
              <a:rPr lang="en-US" dirty="0"/>
            </a:br>
            <a:endParaRPr lang="en-US" dirty="0"/>
          </a:p>
        </p:txBody>
      </p:sp>
      <p:pic>
        <p:nvPicPr>
          <p:cNvPr id="4" name="Picture 3" descr="A picture containing outdoor, mammal, dog&#10;&#10;Description automatically generated">
            <a:extLst>
              <a:ext uri="{FF2B5EF4-FFF2-40B4-BE49-F238E27FC236}">
                <a16:creationId xmlns:a16="http://schemas.microsoft.com/office/drawing/2014/main" id="{83A2BA78-D437-9FA4-E86B-8C06AC1740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0670" y="0"/>
            <a:ext cx="8942832" cy="6858000"/>
          </a:xfrm>
          <a:prstGeom prst="rect">
            <a:avLst/>
          </a:prstGeom>
        </p:spPr>
      </p:pic>
      <p:sp>
        <p:nvSpPr>
          <p:cNvPr id="6" name="Speech Bubble: Rectangle 5">
            <a:extLst>
              <a:ext uri="{FF2B5EF4-FFF2-40B4-BE49-F238E27FC236}">
                <a16:creationId xmlns:a16="http://schemas.microsoft.com/office/drawing/2014/main" id="{05D14F98-98F0-735C-4CA3-8B20343CA373}"/>
              </a:ext>
            </a:extLst>
          </p:cNvPr>
          <p:cNvSpPr/>
          <p:nvPr/>
        </p:nvSpPr>
        <p:spPr>
          <a:xfrm flipH="1">
            <a:off x="3202330" y="484537"/>
            <a:ext cx="3291776" cy="1272558"/>
          </a:xfrm>
          <a:prstGeom prst="wedgeRectCallout">
            <a:avLst>
              <a:gd name="adj1" fmla="val -78307"/>
              <a:gd name="adj2" fmla="val 36196"/>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The LORD is my Shepherd</a:t>
            </a:r>
          </a:p>
          <a:p>
            <a:pPr algn="ctr"/>
            <a:r>
              <a:rPr lang="en-US" sz="2000" dirty="0"/>
              <a:t>I shall not want</a:t>
            </a:r>
          </a:p>
        </p:txBody>
      </p:sp>
      <p:sp>
        <p:nvSpPr>
          <p:cNvPr id="3" name="Thought Bubble: Cloud 2">
            <a:extLst>
              <a:ext uri="{FF2B5EF4-FFF2-40B4-BE49-F238E27FC236}">
                <a16:creationId xmlns:a16="http://schemas.microsoft.com/office/drawing/2014/main" id="{979E0F68-1705-E82C-7346-F3086BAA3A21}"/>
              </a:ext>
            </a:extLst>
          </p:cNvPr>
          <p:cNvSpPr/>
          <p:nvPr/>
        </p:nvSpPr>
        <p:spPr>
          <a:xfrm>
            <a:off x="8752114" y="2202596"/>
            <a:ext cx="3439886" cy="2452808"/>
          </a:xfrm>
          <a:prstGeom prst="cloudCallout">
            <a:avLst>
              <a:gd name="adj1" fmla="val -53882"/>
              <a:gd name="adj2" fmla="val -4629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Just like I take care of the sheep and make sure they have everything they need, God takes care of me.</a:t>
            </a:r>
          </a:p>
        </p:txBody>
      </p:sp>
    </p:spTree>
    <p:extLst>
      <p:ext uri="{BB962C8B-B14F-4D97-AF65-F5344CB8AC3E}">
        <p14:creationId xmlns:p14="http://schemas.microsoft.com/office/powerpoint/2010/main" val="907258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C5E1F-346F-5757-89D5-820DA747D8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510C8D-FF0B-6B67-92E8-7CFF17777C64}"/>
              </a:ext>
            </a:extLst>
          </p:cNvPr>
          <p:cNvSpPr>
            <a:spLocks noGrp="1"/>
          </p:cNvSpPr>
          <p:nvPr>
            <p:ph type="title"/>
          </p:nvPr>
        </p:nvSpPr>
        <p:spPr>
          <a:xfrm>
            <a:off x="242596" y="541176"/>
            <a:ext cx="2220686" cy="6064897"/>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3600" dirty="0">
                <a:effectLst>
                  <a:outerShdw blurRad="38100" dist="38100" dir="2700000" algn="tl">
                    <a:srgbClr val="000000">
                      <a:alpha val="43137"/>
                    </a:srgbClr>
                  </a:outerShdw>
                </a:effectLst>
              </a:rPr>
              <a:t>Sheep will </a:t>
            </a:r>
            <a:r>
              <a:rPr lang="en-US" sz="3600" b="1" dirty="0">
                <a:effectLst>
                  <a:outerShdw blurRad="38100" dist="38100" dir="2700000" algn="tl">
                    <a:srgbClr val="000000">
                      <a:alpha val="43137"/>
                    </a:srgbClr>
                  </a:outerShdw>
                </a:effectLst>
              </a:rPr>
              <a:t>not lay down </a:t>
            </a:r>
            <a:r>
              <a:rPr lang="en-US" sz="3600" dirty="0">
                <a:effectLst>
                  <a:outerShdw blurRad="38100" dist="38100" dir="2700000" algn="tl">
                    <a:srgbClr val="000000">
                      <a:alpha val="43137"/>
                    </a:srgbClr>
                  </a:outerShdw>
                </a:effectLst>
              </a:rPr>
              <a:t>if they are hungry or thirsty or scared or  quarreling.</a:t>
            </a:r>
            <a:br>
              <a:rPr lang="en-US" sz="3600" dirty="0">
                <a:effectLst>
                  <a:outerShdw blurRad="38100" dist="38100" dir="2700000" algn="tl">
                    <a:srgbClr val="000000">
                      <a:alpha val="43137"/>
                    </a:srgbClr>
                  </a:outerShdw>
                </a:effectLst>
              </a:rPr>
            </a:br>
            <a:br>
              <a:rPr lang="en-US" sz="3600" dirty="0">
                <a:effectLst>
                  <a:outerShdw blurRad="38100" dist="38100" dir="2700000" algn="tl">
                    <a:srgbClr val="000000">
                      <a:alpha val="43137"/>
                    </a:srgbClr>
                  </a:outerShdw>
                </a:effectLst>
              </a:rPr>
            </a:br>
            <a:r>
              <a:rPr lang="en-US" sz="2000" dirty="0"/>
              <a:t>Psalms 23</a:t>
            </a:r>
            <a:br>
              <a:rPr lang="en-US" dirty="0"/>
            </a:br>
            <a:endParaRPr lang="en-US" dirty="0"/>
          </a:p>
        </p:txBody>
      </p:sp>
      <p:pic>
        <p:nvPicPr>
          <p:cNvPr id="4" name="Picture 3" descr="A picture containing outdoor, mammal, dog&#10;&#10;Description automatically generated">
            <a:extLst>
              <a:ext uri="{FF2B5EF4-FFF2-40B4-BE49-F238E27FC236}">
                <a16:creationId xmlns:a16="http://schemas.microsoft.com/office/drawing/2014/main" id="{AE9DF69C-2FDC-ABB2-A831-5CEEAD10A3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0670" y="0"/>
            <a:ext cx="8942832" cy="6858000"/>
          </a:xfrm>
          <a:prstGeom prst="rect">
            <a:avLst/>
          </a:prstGeom>
        </p:spPr>
      </p:pic>
      <p:sp>
        <p:nvSpPr>
          <p:cNvPr id="6" name="Speech Bubble: Rectangle 5">
            <a:extLst>
              <a:ext uri="{FF2B5EF4-FFF2-40B4-BE49-F238E27FC236}">
                <a16:creationId xmlns:a16="http://schemas.microsoft.com/office/drawing/2014/main" id="{CACF5F5E-02AE-C3F0-798D-0D984B14712C}"/>
              </a:ext>
            </a:extLst>
          </p:cNvPr>
          <p:cNvSpPr/>
          <p:nvPr/>
        </p:nvSpPr>
        <p:spPr>
          <a:xfrm flipH="1">
            <a:off x="3202330" y="484537"/>
            <a:ext cx="3291776" cy="1272558"/>
          </a:xfrm>
          <a:prstGeom prst="wedgeRectCallout">
            <a:avLst>
              <a:gd name="adj1" fmla="val -78307"/>
              <a:gd name="adj2" fmla="val 36196"/>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He makes me lie down</a:t>
            </a:r>
          </a:p>
          <a:p>
            <a:pPr algn="ctr"/>
            <a:r>
              <a:rPr lang="en-US" sz="2000" dirty="0"/>
              <a:t> in green pastures.</a:t>
            </a:r>
          </a:p>
        </p:txBody>
      </p:sp>
      <p:sp>
        <p:nvSpPr>
          <p:cNvPr id="3" name="Thought Bubble: Cloud 2">
            <a:extLst>
              <a:ext uri="{FF2B5EF4-FFF2-40B4-BE49-F238E27FC236}">
                <a16:creationId xmlns:a16="http://schemas.microsoft.com/office/drawing/2014/main" id="{75282D69-56B8-8266-EC95-95F407933F8F}"/>
              </a:ext>
            </a:extLst>
          </p:cNvPr>
          <p:cNvSpPr/>
          <p:nvPr/>
        </p:nvSpPr>
        <p:spPr>
          <a:xfrm>
            <a:off x="8752114" y="2202596"/>
            <a:ext cx="3439886" cy="2452808"/>
          </a:xfrm>
          <a:prstGeom prst="cloudCallout">
            <a:avLst>
              <a:gd name="adj1" fmla="val -53882"/>
              <a:gd name="adj2" fmla="val -4629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I know God is with me.  He has protected me and provided everything I need.</a:t>
            </a:r>
          </a:p>
          <a:p>
            <a:pPr algn="ctr"/>
            <a:r>
              <a:rPr lang="en-US" dirty="0"/>
              <a:t>I am content.</a:t>
            </a:r>
          </a:p>
        </p:txBody>
      </p:sp>
    </p:spTree>
    <p:extLst>
      <p:ext uri="{BB962C8B-B14F-4D97-AF65-F5344CB8AC3E}">
        <p14:creationId xmlns:p14="http://schemas.microsoft.com/office/powerpoint/2010/main" val="598493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3DF45-D5AE-23CC-75F4-7901CBCBB9F7}"/>
            </a:ext>
          </a:extLst>
        </p:cNvPr>
        <p:cNvGrpSpPr/>
        <p:nvPr/>
      </p:nvGrpSpPr>
      <p:grpSpPr>
        <a:xfrm>
          <a:off x="0" y="0"/>
          <a:ext cx="0" cy="0"/>
          <a:chOff x="0" y="0"/>
          <a:chExt cx="0" cy="0"/>
        </a:xfrm>
      </p:grpSpPr>
      <p:pic>
        <p:nvPicPr>
          <p:cNvPr id="5" name="Picture Placeholder 4" descr="A picture containing text, outdoor, mammal, standing&#10;&#10;Description automatically generated">
            <a:extLst>
              <a:ext uri="{FF2B5EF4-FFF2-40B4-BE49-F238E27FC236}">
                <a16:creationId xmlns:a16="http://schemas.microsoft.com/office/drawing/2014/main" id="{385304D6-8A76-25C3-9843-CEA884EAE695}"/>
              </a:ext>
            </a:extLst>
          </p:cNvPr>
          <p:cNvPicPr>
            <a:picLocks noChangeAspect="1"/>
          </p:cNvPicPr>
          <p:nvPr/>
        </p:nvPicPr>
        <p:blipFill>
          <a:blip r:embed="rId2">
            <a:extLst>
              <a:ext uri="{28A0092B-C50C-407E-A947-70E740481C1C}">
                <a14:useLocalDpi xmlns:a14="http://schemas.microsoft.com/office/drawing/2010/main" val="0"/>
              </a:ext>
            </a:extLst>
          </a:blip>
          <a:srcRect t="97" b="97"/>
          <a:stretch>
            <a:fillRect/>
          </a:stretch>
        </p:blipFill>
        <p:spPr>
          <a:xfrm>
            <a:off x="2880720" y="191205"/>
            <a:ext cx="8124107" cy="6414868"/>
          </a:xfrm>
          <a:prstGeom prst="rect">
            <a:avLst/>
          </a:prstGeom>
        </p:spPr>
      </p:pic>
      <p:sp>
        <p:nvSpPr>
          <p:cNvPr id="2" name="Title 1">
            <a:extLst>
              <a:ext uri="{FF2B5EF4-FFF2-40B4-BE49-F238E27FC236}">
                <a16:creationId xmlns:a16="http://schemas.microsoft.com/office/drawing/2014/main" id="{D14CED47-2295-0294-B444-3F5178D1A6D9}"/>
              </a:ext>
            </a:extLst>
          </p:cNvPr>
          <p:cNvSpPr>
            <a:spLocks noGrp="1"/>
          </p:cNvSpPr>
          <p:nvPr>
            <p:ph type="title"/>
          </p:nvPr>
        </p:nvSpPr>
        <p:spPr>
          <a:xfrm>
            <a:off x="242596" y="541176"/>
            <a:ext cx="2220686" cy="6064897"/>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sz="3600" dirty="0">
                <a:effectLst>
                  <a:outerShdw blurRad="38100" dist="38100" dir="2700000" algn="tl">
                    <a:srgbClr val="000000">
                      <a:alpha val="43137"/>
                    </a:srgbClr>
                  </a:outerShdw>
                </a:effectLst>
              </a:rPr>
              <a:t>If sheep drink from flowing water, it is easy for the water to get up their nose.  That can make them choke or get sick.</a:t>
            </a:r>
            <a:br>
              <a:rPr lang="en-US" sz="3600" dirty="0">
                <a:effectLst>
                  <a:outerShdw blurRad="38100" dist="38100" dir="2700000" algn="tl">
                    <a:srgbClr val="000000">
                      <a:alpha val="43137"/>
                    </a:srgbClr>
                  </a:outerShdw>
                </a:effectLst>
              </a:rPr>
            </a:br>
            <a:br>
              <a:rPr lang="en-US" sz="3600" dirty="0">
                <a:effectLst>
                  <a:outerShdw blurRad="38100" dist="38100" dir="2700000" algn="tl">
                    <a:srgbClr val="000000">
                      <a:alpha val="43137"/>
                    </a:srgbClr>
                  </a:outerShdw>
                </a:effectLst>
              </a:rPr>
            </a:br>
            <a:r>
              <a:rPr lang="en-US" sz="2000" dirty="0"/>
              <a:t>Psalms 23</a:t>
            </a:r>
            <a:br>
              <a:rPr lang="en-US" dirty="0"/>
            </a:br>
            <a:endParaRPr lang="en-US" dirty="0"/>
          </a:p>
        </p:txBody>
      </p:sp>
      <p:sp>
        <p:nvSpPr>
          <p:cNvPr id="3" name="Thought Bubble: Cloud 2">
            <a:extLst>
              <a:ext uri="{FF2B5EF4-FFF2-40B4-BE49-F238E27FC236}">
                <a16:creationId xmlns:a16="http://schemas.microsoft.com/office/drawing/2014/main" id="{E0C03575-7D42-BC36-F244-67EE599D3BF7}"/>
              </a:ext>
            </a:extLst>
          </p:cNvPr>
          <p:cNvSpPr/>
          <p:nvPr/>
        </p:nvSpPr>
        <p:spPr>
          <a:xfrm>
            <a:off x="8596477" y="1966305"/>
            <a:ext cx="4472601" cy="1790906"/>
          </a:xfrm>
          <a:prstGeom prst="cloudCallout">
            <a:avLst>
              <a:gd name="adj1" fmla="val -53882"/>
              <a:gd name="adj2" fmla="val -4629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That gives me an idea for</a:t>
            </a:r>
          </a:p>
          <a:p>
            <a:pPr algn="ctr"/>
            <a:r>
              <a:rPr lang="en-US" dirty="0"/>
              <a:t> another line for my song….</a:t>
            </a:r>
          </a:p>
          <a:p>
            <a:pPr algn="ctr"/>
            <a:r>
              <a:rPr lang="en-US" dirty="0"/>
              <a:t>“He leads me beside still water..”</a:t>
            </a:r>
          </a:p>
        </p:txBody>
      </p:sp>
      <p:sp>
        <p:nvSpPr>
          <p:cNvPr id="8" name="Speech Bubble: Rectangle 7">
            <a:extLst>
              <a:ext uri="{FF2B5EF4-FFF2-40B4-BE49-F238E27FC236}">
                <a16:creationId xmlns:a16="http://schemas.microsoft.com/office/drawing/2014/main" id="{C26D13D9-7448-3AA4-3F80-B804F7922879}"/>
              </a:ext>
            </a:extLst>
          </p:cNvPr>
          <p:cNvSpPr/>
          <p:nvPr/>
        </p:nvSpPr>
        <p:spPr>
          <a:xfrm flipH="1">
            <a:off x="2653609" y="326572"/>
            <a:ext cx="3745612" cy="1639733"/>
          </a:xfrm>
          <a:prstGeom prst="wedgeRectCallout">
            <a:avLst>
              <a:gd name="adj1" fmla="val -69803"/>
              <a:gd name="adj2" fmla="val 36046"/>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There, my sheep, I finished clearing the rocks and building a dam.</a:t>
            </a:r>
          </a:p>
          <a:p>
            <a:pPr algn="ctr"/>
            <a:r>
              <a:rPr lang="en-US" dirty="0"/>
              <a:t> Now that running water won’t scare you or go up your nose!  </a:t>
            </a:r>
          </a:p>
        </p:txBody>
      </p:sp>
      <p:sp>
        <p:nvSpPr>
          <p:cNvPr id="10" name="Speech Bubble: Rectangle 9">
            <a:extLst>
              <a:ext uri="{FF2B5EF4-FFF2-40B4-BE49-F238E27FC236}">
                <a16:creationId xmlns:a16="http://schemas.microsoft.com/office/drawing/2014/main" id="{A3E2D89F-F17F-FD63-C9C6-52E491612E37}"/>
              </a:ext>
            </a:extLst>
          </p:cNvPr>
          <p:cNvSpPr/>
          <p:nvPr/>
        </p:nvSpPr>
        <p:spPr>
          <a:xfrm flipH="1">
            <a:off x="8203792" y="326572"/>
            <a:ext cx="3745612" cy="1073020"/>
          </a:xfrm>
          <a:prstGeom prst="wedgeRectCallout">
            <a:avLst>
              <a:gd name="adj1" fmla="val 37828"/>
              <a:gd name="adj2" fmla="val 85166"/>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You can drink and we can relax and enjoy some time of refreshment. </a:t>
            </a:r>
          </a:p>
          <a:p>
            <a:pPr algn="ctr"/>
            <a:r>
              <a:rPr lang="en-US" dirty="0"/>
              <a:t>And I can sing to God</a:t>
            </a:r>
          </a:p>
        </p:txBody>
      </p:sp>
    </p:spTree>
    <p:extLst>
      <p:ext uri="{BB962C8B-B14F-4D97-AF65-F5344CB8AC3E}">
        <p14:creationId xmlns:p14="http://schemas.microsoft.com/office/powerpoint/2010/main" val="1406411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BDDD6E5-588E-E549-8354-6E6C95AB037C}"/>
              </a:ext>
            </a:extLst>
          </p:cNvPr>
          <p:cNvSpPr/>
          <p:nvPr/>
        </p:nvSpPr>
        <p:spPr>
          <a:xfrm>
            <a:off x="248944" y="453754"/>
            <a:ext cx="11781421" cy="60947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248944" y="309491"/>
            <a:ext cx="10597247" cy="436098"/>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sz="2000" dirty="0"/>
              <a:t>Can you figure out what the memory verse is?        Each line is a letter.  Use the picture clues.  </a:t>
            </a:r>
          </a:p>
          <a:p>
            <a:endParaRPr lang="en-US" dirty="0"/>
          </a:p>
        </p:txBody>
      </p:sp>
      <p:sp>
        <p:nvSpPr>
          <p:cNvPr id="21" name="TextBox 20">
            <a:extLst>
              <a:ext uri="{FF2B5EF4-FFF2-40B4-BE49-F238E27FC236}">
                <a16:creationId xmlns:a16="http://schemas.microsoft.com/office/drawing/2014/main" id="{42E41478-00EE-49A9-857A-C42444C85721}"/>
              </a:ext>
            </a:extLst>
          </p:cNvPr>
          <p:cNvSpPr txBox="1"/>
          <p:nvPr/>
        </p:nvSpPr>
        <p:spPr>
          <a:xfrm>
            <a:off x="590843" y="2003041"/>
            <a:ext cx="11601157" cy="4401205"/>
          </a:xfrm>
          <a:prstGeom prst="rect">
            <a:avLst/>
          </a:prstGeom>
          <a:noFill/>
        </p:spPr>
        <p:txBody>
          <a:bodyPr wrap="square" rtlCol="0">
            <a:spAutoFit/>
          </a:bodyPr>
          <a:lstStyle/>
          <a:p>
            <a:r>
              <a:rPr lang="en-US" sz="2800" dirty="0"/>
              <a:t>The   _ _ _ _  is  _ _     _ _ _ _ _ _ _.   _   shall   _ _ _     _ _ _ _.</a:t>
            </a:r>
          </a:p>
          <a:p>
            <a:endParaRPr lang="en-US" sz="2800" dirty="0"/>
          </a:p>
          <a:p>
            <a:endParaRPr lang="en-US" sz="2800" dirty="0"/>
          </a:p>
          <a:p>
            <a:endParaRPr lang="en-US" sz="2800" dirty="0"/>
          </a:p>
          <a:p>
            <a:endParaRPr lang="en-US" sz="2800" dirty="0"/>
          </a:p>
          <a:p>
            <a:r>
              <a:rPr lang="en-US" sz="2800" dirty="0"/>
              <a:t>He  _ _ _ _ _    _ _    _ _ _     _ _ _ _    _ _    _ _ _ _ _    _ _ _ _ _ _ _ _.</a:t>
            </a:r>
          </a:p>
          <a:p>
            <a:endParaRPr lang="en-US" sz="2800" dirty="0"/>
          </a:p>
          <a:p>
            <a:endParaRPr lang="en-US" sz="2800" dirty="0"/>
          </a:p>
          <a:p>
            <a:endParaRPr lang="en-US" sz="2800" dirty="0"/>
          </a:p>
          <a:p>
            <a:r>
              <a:rPr lang="en-US" sz="2800" dirty="0"/>
              <a:t>He _ _ _ _     _ _      _ _ _ _ _ _      still   _ _ _ _ _ _.   Psalms (10x2) + (1+2) :1 &amp; 2</a:t>
            </a:r>
          </a:p>
        </p:txBody>
      </p:sp>
      <p:pic>
        <p:nvPicPr>
          <p:cNvPr id="23" name="Picture 22" descr="A picture containing coelenterate, cloud, hydrozoan&#10;&#10;Description automatically generated">
            <a:extLst>
              <a:ext uri="{FF2B5EF4-FFF2-40B4-BE49-F238E27FC236}">
                <a16:creationId xmlns:a16="http://schemas.microsoft.com/office/drawing/2014/main" id="{9F336E9A-891E-4AB9-8E7C-B881D738865C}"/>
              </a:ext>
            </a:extLst>
          </p:cNvPr>
          <p:cNvPicPr>
            <a:picLocks noChangeAspect="1"/>
          </p:cNvPicPr>
          <p:nvPr/>
        </p:nvPicPr>
        <p:blipFill rotWithShape="1">
          <a:blip r:embed="rId2">
            <a:extLst>
              <a:ext uri="{28A0092B-C50C-407E-A947-70E740481C1C}">
                <a14:useLocalDpi xmlns:a14="http://schemas.microsoft.com/office/drawing/2010/main" val="0"/>
              </a:ext>
            </a:extLst>
          </a:blip>
          <a:srcRect l="28389" t="35378" r="41883" b="31381"/>
          <a:stretch/>
        </p:blipFill>
        <p:spPr>
          <a:xfrm>
            <a:off x="1406770" y="1222734"/>
            <a:ext cx="928467" cy="780307"/>
          </a:xfrm>
          <a:prstGeom prst="rect">
            <a:avLst/>
          </a:prstGeom>
        </p:spPr>
      </p:pic>
      <p:pic>
        <p:nvPicPr>
          <p:cNvPr id="25" name="Picture 24" descr="A picture containing clipart&#10;&#10;Description automatically generated">
            <a:extLst>
              <a:ext uri="{FF2B5EF4-FFF2-40B4-BE49-F238E27FC236}">
                <a16:creationId xmlns:a16="http://schemas.microsoft.com/office/drawing/2014/main" id="{8C1B85A5-0D99-4793-9B65-CA2D8E898DA3}"/>
              </a:ext>
            </a:extLst>
          </p:cNvPr>
          <p:cNvPicPr>
            <a:picLocks noChangeAspect="1"/>
          </p:cNvPicPr>
          <p:nvPr/>
        </p:nvPicPr>
        <p:blipFill rotWithShape="1">
          <a:blip r:embed="rId3">
            <a:extLst>
              <a:ext uri="{28A0092B-C50C-407E-A947-70E740481C1C}">
                <a14:useLocalDpi xmlns:a14="http://schemas.microsoft.com/office/drawing/2010/main" val="0"/>
              </a:ext>
            </a:extLst>
          </a:blip>
          <a:srcRect b="50000"/>
          <a:stretch/>
        </p:blipFill>
        <p:spPr>
          <a:xfrm>
            <a:off x="2727569" y="1222733"/>
            <a:ext cx="847190" cy="780307"/>
          </a:xfrm>
          <a:prstGeom prst="rect">
            <a:avLst/>
          </a:prstGeom>
        </p:spPr>
      </p:pic>
      <p:pic>
        <p:nvPicPr>
          <p:cNvPr id="27" name="Picture 26" descr="A picture containing text&#10;&#10;Description automatically generated">
            <a:extLst>
              <a:ext uri="{FF2B5EF4-FFF2-40B4-BE49-F238E27FC236}">
                <a16:creationId xmlns:a16="http://schemas.microsoft.com/office/drawing/2014/main" id="{9FCE6029-3E8F-4A88-AA74-C38D2F6A26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7184" y="786475"/>
            <a:ext cx="728034" cy="1170472"/>
          </a:xfrm>
          <a:prstGeom prst="rect">
            <a:avLst/>
          </a:prstGeom>
        </p:spPr>
      </p:pic>
      <p:pic>
        <p:nvPicPr>
          <p:cNvPr id="29" name="Picture 28" descr="Icon&#10;&#10;Description automatically generated">
            <a:extLst>
              <a:ext uri="{FF2B5EF4-FFF2-40B4-BE49-F238E27FC236}">
                <a16:creationId xmlns:a16="http://schemas.microsoft.com/office/drawing/2014/main" id="{FE7713EF-70D6-4123-8C95-3176DC5F88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3962" y="1645919"/>
            <a:ext cx="422038" cy="311027"/>
          </a:xfrm>
          <a:prstGeom prst="rect">
            <a:avLst/>
          </a:prstGeom>
        </p:spPr>
      </p:pic>
      <p:pic>
        <p:nvPicPr>
          <p:cNvPr id="31" name="Picture 30" descr="A pair of glasses&#10;&#10;Description automatically generated with medium confidence">
            <a:extLst>
              <a:ext uri="{FF2B5EF4-FFF2-40B4-BE49-F238E27FC236}">
                <a16:creationId xmlns:a16="http://schemas.microsoft.com/office/drawing/2014/main" id="{E7E6A69D-D2A7-442F-8D75-3707973334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7366784" y="1053898"/>
            <a:ext cx="302362" cy="885385"/>
          </a:xfrm>
          <a:prstGeom prst="rect">
            <a:avLst/>
          </a:prstGeom>
        </p:spPr>
      </p:pic>
      <p:pic>
        <p:nvPicPr>
          <p:cNvPr id="33" name="Picture 32" descr="Shape, circle&#10;&#10;Description automatically generated">
            <a:extLst>
              <a:ext uri="{FF2B5EF4-FFF2-40B4-BE49-F238E27FC236}">
                <a16:creationId xmlns:a16="http://schemas.microsoft.com/office/drawing/2014/main" id="{4DDBF7DB-EC36-4304-B73D-A15243C3D5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98413" y="1084622"/>
            <a:ext cx="713010" cy="854661"/>
          </a:xfrm>
          <a:prstGeom prst="rect">
            <a:avLst/>
          </a:prstGeom>
        </p:spPr>
      </p:pic>
      <p:pic>
        <p:nvPicPr>
          <p:cNvPr id="35" name="Picture 34" descr="A picture containing clipart&#10;&#10;Description automatically generated">
            <a:extLst>
              <a:ext uri="{FF2B5EF4-FFF2-40B4-BE49-F238E27FC236}">
                <a16:creationId xmlns:a16="http://schemas.microsoft.com/office/drawing/2014/main" id="{71B534F1-70FB-483A-9CF2-76C84626D63C}"/>
              </a:ext>
            </a:extLst>
          </p:cNvPr>
          <p:cNvPicPr>
            <a:picLocks noChangeAspect="1"/>
          </p:cNvPicPr>
          <p:nvPr/>
        </p:nvPicPr>
        <p:blipFill rotWithShape="1">
          <a:blip r:embed="rId3">
            <a:extLst>
              <a:ext uri="{28A0092B-C50C-407E-A947-70E740481C1C}">
                <a14:useLocalDpi xmlns:a14="http://schemas.microsoft.com/office/drawing/2010/main" val="0"/>
              </a:ext>
            </a:extLst>
          </a:blip>
          <a:srcRect b="50000"/>
          <a:stretch/>
        </p:blipFill>
        <p:spPr>
          <a:xfrm>
            <a:off x="2544395" y="3153367"/>
            <a:ext cx="847190" cy="780307"/>
          </a:xfrm>
          <a:prstGeom prst="rect">
            <a:avLst/>
          </a:prstGeom>
        </p:spPr>
      </p:pic>
      <p:pic>
        <p:nvPicPr>
          <p:cNvPr id="37" name="Picture 36" descr="A person riding a surfboard&#10;&#10;Description automatically generated with low confidence">
            <a:extLst>
              <a:ext uri="{FF2B5EF4-FFF2-40B4-BE49-F238E27FC236}">
                <a16:creationId xmlns:a16="http://schemas.microsoft.com/office/drawing/2014/main" id="{1CD9128D-5A04-4C19-B28A-22DDDB4223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23596" y="2822033"/>
            <a:ext cx="1111641" cy="1111641"/>
          </a:xfrm>
          <a:prstGeom prst="rect">
            <a:avLst/>
          </a:prstGeom>
        </p:spPr>
      </p:pic>
      <p:pic>
        <p:nvPicPr>
          <p:cNvPr id="39" name="Picture 38" descr="A picture containing clipart&#10;&#10;Description automatically generated">
            <a:extLst>
              <a:ext uri="{FF2B5EF4-FFF2-40B4-BE49-F238E27FC236}">
                <a16:creationId xmlns:a16="http://schemas.microsoft.com/office/drawing/2014/main" id="{A231B706-06E8-4BC5-BDB4-3EC899A077B4}"/>
              </a:ext>
            </a:extLst>
          </p:cNvPr>
          <p:cNvPicPr>
            <a:picLocks noChangeAspect="1"/>
          </p:cNvPicPr>
          <p:nvPr/>
        </p:nvPicPr>
        <p:blipFill rotWithShape="1">
          <a:blip r:embed="rId9">
            <a:extLst>
              <a:ext uri="{28A0092B-C50C-407E-A947-70E740481C1C}">
                <a14:useLocalDpi xmlns:a14="http://schemas.microsoft.com/office/drawing/2010/main" val="0"/>
              </a:ext>
            </a:extLst>
          </a:blip>
          <a:srcRect l="40407" b="50000"/>
          <a:stretch/>
        </p:blipFill>
        <p:spPr>
          <a:xfrm>
            <a:off x="3713575" y="3107430"/>
            <a:ext cx="1674043" cy="780307"/>
          </a:xfrm>
          <a:prstGeom prst="rect">
            <a:avLst/>
          </a:prstGeom>
        </p:spPr>
      </p:pic>
      <p:sp>
        <p:nvSpPr>
          <p:cNvPr id="40" name="Arrow: Down 39">
            <a:extLst>
              <a:ext uri="{FF2B5EF4-FFF2-40B4-BE49-F238E27FC236}">
                <a16:creationId xmlns:a16="http://schemas.microsoft.com/office/drawing/2014/main" id="{2EEB331E-4B4C-43E9-8AD2-9F8C0D0F81A8}"/>
              </a:ext>
            </a:extLst>
          </p:cNvPr>
          <p:cNvSpPr/>
          <p:nvPr/>
        </p:nvSpPr>
        <p:spPr>
          <a:xfrm>
            <a:off x="5181600" y="2822033"/>
            <a:ext cx="342900" cy="10657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descr="Shape, arrow&#10;&#10;Description automatically generated">
            <a:extLst>
              <a:ext uri="{FF2B5EF4-FFF2-40B4-BE49-F238E27FC236}">
                <a16:creationId xmlns:a16="http://schemas.microsoft.com/office/drawing/2014/main" id="{BEAAEE30-776E-45A0-9B44-BBBDA0942B41}"/>
              </a:ext>
            </a:extLst>
          </p:cNvPr>
          <p:cNvPicPr>
            <a:picLocks noChangeAspect="1"/>
          </p:cNvPicPr>
          <p:nvPr/>
        </p:nvPicPr>
        <p:blipFill rotWithShape="1">
          <a:blip r:embed="rId10">
            <a:extLst>
              <a:ext uri="{28A0092B-C50C-407E-A947-70E740481C1C}">
                <a14:useLocalDpi xmlns:a14="http://schemas.microsoft.com/office/drawing/2010/main" val="0"/>
              </a:ext>
            </a:extLst>
          </a:blip>
          <a:srcRect b="17805"/>
          <a:stretch/>
        </p:blipFill>
        <p:spPr>
          <a:xfrm>
            <a:off x="5728354" y="3354885"/>
            <a:ext cx="1264171" cy="660982"/>
          </a:xfrm>
          <a:prstGeom prst="rect">
            <a:avLst/>
          </a:prstGeom>
        </p:spPr>
      </p:pic>
      <p:cxnSp>
        <p:nvCxnSpPr>
          <p:cNvPr id="44" name="Straight Arrow Connector 43">
            <a:extLst>
              <a:ext uri="{FF2B5EF4-FFF2-40B4-BE49-F238E27FC236}">
                <a16:creationId xmlns:a16="http://schemas.microsoft.com/office/drawing/2014/main" id="{AB9915C0-3C21-44B4-81D2-308532E8A159}"/>
              </a:ext>
            </a:extLst>
          </p:cNvPr>
          <p:cNvCxnSpPr>
            <a:cxnSpLocks/>
          </p:cNvCxnSpPr>
          <p:nvPr/>
        </p:nvCxnSpPr>
        <p:spPr>
          <a:xfrm flipH="1">
            <a:off x="6237948" y="3591479"/>
            <a:ext cx="519901" cy="1877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7B085A00-80A3-4388-B47B-4A8366069E36}"/>
              </a:ext>
            </a:extLst>
          </p:cNvPr>
          <p:cNvSpPr/>
          <p:nvPr/>
        </p:nvSpPr>
        <p:spPr>
          <a:xfrm>
            <a:off x="7174523" y="3585405"/>
            <a:ext cx="494623" cy="660982"/>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8" name="Picture 47" descr="Graphical user interface&#10;&#10;Description automatically generated with medium confidence">
            <a:extLst>
              <a:ext uri="{FF2B5EF4-FFF2-40B4-BE49-F238E27FC236}">
                <a16:creationId xmlns:a16="http://schemas.microsoft.com/office/drawing/2014/main" id="{CDECFC5B-E4FE-4DD9-8133-319CAE5C6C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98413" y="3058148"/>
            <a:ext cx="1362213" cy="1054513"/>
          </a:xfrm>
          <a:prstGeom prst="rect">
            <a:avLst/>
          </a:prstGeom>
        </p:spPr>
      </p:pic>
      <p:pic>
        <p:nvPicPr>
          <p:cNvPr id="50" name="Picture 49">
            <a:extLst>
              <a:ext uri="{FF2B5EF4-FFF2-40B4-BE49-F238E27FC236}">
                <a16:creationId xmlns:a16="http://schemas.microsoft.com/office/drawing/2014/main" id="{15DEA19C-C00C-45EC-9A15-CF1E6ECECB0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2874" y="4821271"/>
            <a:ext cx="984739" cy="739710"/>
          </a:xfrm>
          <a:prstGeom prst="rect">
            <a:avLst/>
          </a:prstGeom>
        </p:spPr>
      </p:pic>
      <p:pic>
        <p:nvPicPr>
          <p:cNvPr id="51" name="Picture 50" descr="A picture containing clipart&#10;&#10;Description automatically generated">
            <a:extLst>
              <a:ext uri="{FF2B5EF4-FFF2-40B4-BE49-F238E27FC236}">
                <a16:creationId xmlns:a16="http://schemas.microsoft.com/office/drawing/2014/main" id="{DC6159EB-3FF5-4BC9-8946-EE69A409DD3A}"/>
              </a:ext>
            </a:extLst>
          </p:cNvPr>
          <p:cNvPicPr>
            <a:picLocks noChangeAspect="1"/>
          </p:cNvPicPr>
          <p:nvPr/>
        </p:nvPicPr>
        <p:blipFill rotWithShape="1">
          <a:blip r:embed="rId3">
            <a:extLst>
              <a:ext uri="{28A0092B-C50C-407E-A947-70E740481C1C}">
                <a14:useLocalDpi xmlns:a14="http://schemas.microsoft.com/office/drawing/2010/main" val="0"/>
              </a:ext>
            </a:extLst>
          </a:blip>
          <a:srcRect b="50000"/>
          <a:stretch/>
        </p:blipFill>
        <p:spPr>
          <a:xfrm>
            <a:off x="2120800" y="4854959"/>
            <a:ext cx="847190" cy="780307"/>
          </a:xfrm>
          <a:prstGeom prst="rect">
            <a:avLst/>
          </a:prstGeom>
        </p:spPr>
      </p:pic>
      <p:pic>
        <p:nvPicPr>
          <p:cNvPr id="53" name="Picture 52" descr="Shape&#10;&#10;Description automatically generated">
            <a:extLst>
              <a:ext uri="{FF2B5EF4-FFF2-40B4-BE49-F238E27FC236}">
                <a16:creationId xmlns:a16="http://schemas.microsoft.com/office/drawing/2014/main" id="{96512302-BA6A-4781-84C1-FF0AE5CD6137}"/>
              </a:ext>
            </a:extLst>
          </p:cNvPr>
          <p:cNvPicPr>
            <a:picLocks noChangeAspect="1"/>
          </p:cNvPicPr>
          <p:nvPr/>
        </p:nvPicPr>
        <p:blipFill rotWithShape="1">
          <a:blip r:embed="rId13">
            <a:extLst>
              <a:ext uri="{28A0092B-C50C-407E-A947-70E740481C1C}">
                <a14:useLocalDpi xmlns:a14="http://schemas.microsoft.com/office/drawing/2010/main" val="0"/>
              </a:ext>
            </a:extLst>
          </a:blip>
          <a:srcRect b="22318"/>
          <a:stretch/>
        </p:blipFill>
        <p:spPr>
          <a:xfrm>
            <a:off x="3518395" y="4890619"/>
            <a:ext cx="1065878" cy="739710"/>
          </a:xfrm>
          <a:prstGeom prst="rect">
            <a:avLst/>
          </a:prstGeom>
        </p:spPr>
      </p:pic>
      <p:pic>
        <p:nvPicPr>
          <p:cNvPr id="55" name="Picture 54" descr="A picture containing background pattern&#10;&#10;Description automatically generated">
            <a:extLst>
              <a:ext uri="{FF2B5EF4-FFF2-40B4-BE49-F238E27FC236}">
                <a16:creationId xmlns:a16="http://schemas.microsoft.com/office/drawing/2014/main" id="{6191DFF8-D68A-4084-87DA-6D9651B301F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237948" y="4950371"/>
            <a:ext cx="1211654" cy="679958"/>
          </a:xfrm>
          <a:prstGeom prst="rect">
            <a:avLst/>
          </a:prstGeom>
        </p:spPr>
      </p:pic>
      <p:sp>
        <p:nvSpPr>
          <p:cNvPr id="2" name="Rectangle 1">
            <a:extLst>
              <a:ext uri="{FF2B5EF4-FFF2-40B4-BE49-F238E27FC236}">
                <a16:creationId xmlns:a16="http://schemas.microsoft.com/office/drawing/2014/main" id="{DBB34074-5468-86A6-7C12-8A22E18817BA}"/>
              </a:ext>
            </a:extLst>
          </p:cNvPr>
          <p:cNvSpPr/>
          <p:nvPr/>
        </p:nvSpPr>
        <p:spPr>
          <a:xfrm>
            <a:off x="1362311" y="1839364"/>
            <a:ext cx="1128963" cy="707886"/>
          </a:xfrm>
          <a:prstGeom prst="rect">
            <a:avLst/>
          </a:prstGeom>
          <a:noFill/>
        </p:spPr>
        <p:txBody>
          <a:bodyPr wrap="none" lIns="91440" tIns="45720" rIns="91440" bIns="45720">
            <a:spAutoFit/>
          </a:bodyPr>
          <a:lstStyle/>
          <a:p>
            <a:pPr algn="ctr"/>
            <a:r>
              <a:rPr lang="en-US" sz="4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Lord</a:t>
            </a:r>
          </a:p>
        </p:txBody>
      </p:sp>
      <p:sp>
        <p:nvSpPr>
          <p:cNvPr id="3" name="Rectangle 2">
            <a:extLst>
              <a:ext uri="{FF2B5EF4-FFF2-40B4-BE49-F238E27FC236}">
                <a16:creationId xmlns:a16="http://schemas.microsoft.com/office/drawing/2014/main" id="{D8057EBF-BF12-708F-D519-4F218026EE8C}"/>
              </a:ext>
            </a:extLst>
          </p:cNvPr>
          <p:cNvSpPr/>
          <p:nvPr/>
        </p:nvSpPr>
        <p:spPr>
          <a:xfrm>
            <a:off x="2750509" y="1867062"/>
            <a:ext cx="835806" cy="707886"/>
          </a:xfrm>
          <a:prstGeom prst="rect">
            <a:avLst/>
          </a:prstGeom>
          <a:noFill/>
        </p:spPr>
        <p:txBody>
          <a:bodyPr wrap="none" lIns="91440" tIns="45720" rIns="91440" bIns="45720">
            <a:spAutoFit/>
          </a:bodyPr>
          <a:lstStyle/>
          <a:p>
            <a:pPr algn="ctr"/>
            <a:r>
              <a:rPr lang="en-US" sz="4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my</a:t>
            </a:r>
          </a:p>
        </p:txBody>
      </p:sp>
      <p:sp>
        <p:nvSpPr>
          <p:cNvPr id="5" name="Rectangle 4">
            <a:extLst>
              <a:ext uri="{FF2B5EF4-FFF2-40B4-BE49-F238E27FC236}">
                <a16:creationId xmlns:a16="http://schemas.microsoft.com/office/drawing/2014/main" id="{797A4FF8-F826-E144-5CC1-557930B250A0}"/>
              </a:ext>
            </a:extLst>
          </p:cNvPr>
          <p:cNvSpPr/>
          <p:nvPr/>
        </p:nvSpPr>
        <p:spPr>
          <a:xfrm>
            <a:off x="3637335" y="1919178"/>
            <a:ext cx="198560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shepherd</a:t>
            </a:r>
          </a:p>
        </p:txBody>
      </p:sp>
      <p:sp>
        <p:nvSpPr>
          <p:cNvPr id="6" name="Rectangle 5">
            <a:extLst>
              <a:ext uri="{FF2B5EF4-FFF2-40B4-BE49-F238E27FC236}">
                <a16:creationId xmlns:a16="http://schemas.microsoft.com/office/drawing/2014/main" id="{E22AC45E-DAFD-B110-0C58-845EEAA1E6B3}"/>
              </a:ext>
            </a:extLst>
          </p:cNvPr>
          <p:cNvSpPr/>
          <p:nvPr/>
        </p:nvSpPr>
        <p:spPr>
          <a:xfrm>
            <a:off x="5787903" y="1900919"/>
            <a:ext cx="30809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I</a:t>
            </a:r>
          </a:p>
        </p:txBody>
      </p:sp>
      <p:sp>
        <p:nvSpPr>
          <p:cNvPr id="7" name="Rectangle 6">
            <a:extLst>
              <a:ext uri="{FF2B5EF4-FFF2-40B4-BE49-F238E27FC236}">
                <a16:creationId xmlns:a16="http://schemas.microsoft.com/office/drawing/2014/main" id="{AA3C9434-DDB9-B7FB-56F4-357DA7A37CCC}"/>
              </a:ext>
            </a:extLst>
          </p:cNvPr>
          <p:cNvSpPr/>
          <p:nvPr/>
        </p:nvSpPr>
        <p:spPr>
          <a:xfrm>
            <a:off x="7097016" y="1939013"/>
            <a:ext cx="84189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not</a:t>
            </a:r>
          </a:p>
        </p:txBody>
      </p:sp>
      <p:sp>
        <p:nvSpPr>
          <p:cNvPr id="8" name="Rectangle 7">
            <a:extLst>
              <a:ext uri="{FF2B5EF4-FFF2-40B4-BE49-F238E27FC236}">
                <a16:creationId xmlns:a16="http://schemas.microsoft.com/office/drawing/2014/main" id="{92760578-7F84-0235-C6A7-0D59A2765A89}"/>
              </a:ext>
            </a:extLst>
          </p:cNvPr>
          <p:cNvSpPr/>
          <p:nvPr/>
        </p:nvSpPr>
        <p:spPr>
          <a:xfrm>
            <a:off x="8164508" y="1917635"/>
            <a:ext cx="1156470"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want</a:t>
            </a:r>
          </a:p>
        </p:txBody>
      </p:sp>
      <p:sp>
        <p:nvSpPr>
          <p:cNvPr id="9" name="Rectangle 8">
            <a:extLst>
              <a:ext uri="{FF2B5EF4-FFF2-40B4-BE49-F238E27FC236}">
                <a16:creationId xmlns:a16="http://schemas.microsoft.com/office/drawing/2014/main" id="{E263C561-2DC4-75D3-A74D-10DE9A2FD53C}"/>
              </a:ext>
            </a:extLst>
          </p:cNvPr>
          <p:cNvSpPr/>
          <p:nvPr/>
        </p:nvSpPr>
        <p:spPr>
          <a:xfrm>
            <a:off x="1131636" y="4052291"/>
            <a:ext cx="1412759"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makes</a:t>
            </a:r>
          </a:p>
        </p:txBody>
      </p:sp>
      <p:sp>
        <p:nvSpPr>
          <p:cNvPr id="10" name="Rectangle 9">
            <a:extLst>
              <a:ext uri="{FF2B5EF4-FFF2-40B4-BE49-F238E27FC236}">
                <a16:creationId xmlns:a16="http://schemas.microsoft.com/office/drawing/2014/main" id="{2B43597C-5358-9F78-51C7-2CDB62F2B1B0}"/>
              </a:ext>
            </a:extLst>
          </p:cNvPr>
          <p:cNvSpPr/>
          <p:nvPr/>
        </p:nvSpPr>
        <p:spPr>
          <a:xfrm>
            <a:off x="2610977" y="4077016"/>
            <a:ext cx="792205"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me</a:t>
            </a:r>
          </a:p>
        </p:txBody>
      </p:sp>
      <p:sp>
        <p:nvSpPr>
          <p:cNvPr id="11" name="Rectangle 10">
            <a:extLst>
              <a:ext uri="{FF2B5EF4-FFF2-40B4-BE49-F238E27FC236}">
                <a16:creationId xmlns:a16="http://schemas.microsoft.com/office/drawing/2014/main" id="{F715128F-6788-CCB4-93A6-905DC51758A2}"/>
              </a:ext>
            </a:extLst>
          </p:cNvPr>
          <p:cNvSpPr/>
          <p:nvPr/>
        </p:nvSpPr>
        <p:spPr>
          <a:xfrm>
            <a:off x="3549359" y="4043976"/>
            <a:ext cx="644728"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lie</a:t>
            </a:r>
          </a:p>
        </p:txBody>
      </p:sp>
      <p:sp>
        <p:nvSpPr>
          <p:cNvPr id="12" name="Rectangle 11">
            <a:extLst>
              <a:ext uri="{FF2B5EF4-FFF2-40B4-BE49-F238E27FC236}">
                <a16:creationId xmlns:a16="http://schemas.microsoft.com/office/drawing/2014/main" id="{8F3EFF62-61F3-A7F4-B5ED-8B69E60DB255}"/>
              </a:ext>
            </a:extLst>
          </p:cNvPr>
          <p:cNvSpPr/>
          <p:nvPr/>
        </p:nvSpPr>
        <p:spPr>
          <a:xfrm>
            <a:off x="4510586" y="4035013"/>
            <a:ext cx="1273810"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down</a:t>
            </a:r>
          </a:p>
        </p:txBody>
      </p:sp>
      <p:sp>
        <p:nvSpPr>
          <p:cNvPr id="13" name="Rectangle 12">
            <a:extLst>
              <a:ext uri="{FF2B5EF4-FFF2-40B4-BE49-F238E27FC236}">
                <a16:creationId xmlns:a16="http://schemas.microsoft.com/office/drawing/2014/main" id="{8371D516-EB4D-5C30-8820-7AA286BB2D31}"/>
              </a:ext>
            </a:extLst>
          </p:cNvPr>
          <p:cNvSpPr/>
          <p:nvPr/>
        </p:nvSpPr>
        <p:spPr>
          <a:xfrm>
            <a:off x="5860660" y="4081225"/>
            <a:ext cx="546946"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in</a:t>
            </a:r>
          </a:p>
        </p:txBody>
      </p:sp>
      <p:sp>
        <p:nvSpPr>
          <p:cNvPr id="14" name="Rectangle 13">
            <a:extLst>
              <a:ext uri="{FF2B5EF4-FFF2-40B4-BE49-F238E27FC236}">
                <a16:creationId xmlns:a16="http://schemas.microsoft.com/office/drawing/2014/main" id="{1B498C96-82B5-EC00-EA38-CFE352389C4F}"/>
              </a:ext>
            </a:extLst>
          </p:cNvPr>
          <p:cNvSpPr/>
          <p:nvPr/>
        </p:nvSpPr>
        <p:spPr>
          <a:xfrm>
            <a:off x="6585324" y="4061961"/>
            <a:ext cx="127592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green</a:t>
            </a:r>
          </a:p>
        </p:txBody>
      </p:sp>
      <p:sp>
        <p:nvSpPr>
          <p:cNvPr id="15" name="Rectangle 14">
            <a:extLst>
              <a:ext uri="{FF2B5EF4-FFF2-40B4-BE49-F238E27FC236}">
                <a16:creationId xmlns:a16="http://schemas.microsoft.com/office/drawing/2014/main" id="{5B8135E2-75AE-C3FD-5F4F-7595AB00B576}"/>
              </a:ext>
            </a:extLst>
          </p:cNvPr>
          <p:cNvSpPr/>
          <p:nvPr/>
        </p:nvSpPr>
        <p:spPr>
          <a:xfrm>
            <a:off x="8241874" y="4043975"/>
            <a:ext cx="1823769"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pastures</a:t>
            </a:r>
          </a:p>
        </p:txBody>
      </p:sp>
      <p:sp>
        <p:nvSpPr>
          <p:cNvPr id="16" name="Rectangle 15">
            <a:extLst>
              <a:ext uri="{FF2B5EF4-FFF2-40B4-BE49-F238E27FC236}">
                <a16:creationId xmlns:a16="http://schemas.microsoft.com/office/drawing/2014/main" id="{77CAB9C4-52F7-EEB6-49FB-07E7F09ED038}"/>
              </a:ext>
            </a:extLst>
          </p:cNvPr>
          <p:cNvSpPr/>
          <p:nvPr/>
        </p:nvSpPr>
        <p:spPr>
          <a:xfrm>
            <a:off x="1031562" y="5757915"/>
            <a:ext cx="1191352"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leads</a:t>
            </a:r>
          </a:p>
        </p:txBody>
      </p:sp>
      <p:sp>
        <p:nvSpPr>
          <p:cNvPr id="17" name="Rectangle 16">
            <a:extLst>
              <a:ext uri="{FF2B5EF4-FFF2-40B4-BE49-F238E27FC236}">
                <a16:creationId xmlns:a16="http://schemas.microsoft.com/office/drawing/2014/main" id="{7AB2D027-92C1-EEEB-53C1-5610D5D84567}"/>
              </a:ext>
            </a:extLst>
          </p:cNvPr>
          <p:cNvSpPr/>
          <p:nvPr/>
        </p:nvSpPr>
        <p:spPr>
          <a:xfrm>
            <a:off x="2358959" y="5766878"/>
            <a:ext cx="792205"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me</a:t>
            </a:r>
          </a:p>
        </p:txBody>
      </p:sp>
      <p:sp>
        <p:nvSpPr>
          <p:cNvPr id="18" name="Rectangle 17">
            <a:extLst>
              <a:ext uri="{FF2B5EF4-FFF2-40B4-BE49-F238E27FC236}">
                <a16:creationId xmlns:a16="http://schemas.microsoft.com/office/drawing/2014/main" id="{F0F16481-6748-8667-3CDC-86EA96D44823}"/>
              </a:ext>
            </a:extLst>
          </p:cNvPr>
          <p:cNvSpPr/>
          <p:nvPr/>
        </p:nvSpPr>
        <p:spPr>
          <a:xfrm>
            <a:off x="3380591" y="5777061"/>
            <a:ext cx="144462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beside</a:t>
            </a:r>
          </a:p>
        </p:txBody>
      </p:sp>
      <p:sp>
        <p:nvSpPr>
          <p:cNvPr id="19" name="Rectangle 18">
            <a:extLst>
              <a:ext uri="{FF2B5EF4-FFF2-40B4-BE49-F238E27FC236}">
                <a16:creationId xmlns:a16="http://schemas.microsoft.com/office/drawing/2014/main" id="{F36A3EFF-D314-B31F-2881-C59DD2A865D8}"/>
              </a:ext>
            </a:extLst>
          </p:cNvPr>
          <p:cNvSpPr/>
          <p:nvPr/>
        </p:nvSpPr>
        <p:spPr>
          <a:xfrm>
            <a:off x="6052652" y="5757915"/>
            <a:ext cx="147700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waters</a:t>
            </a:r>
          </a:p>
        </p:txBody>
      </p:sp>
    </p:spTree>
    <p:extLst>
      <p:ext uri="{BB962C8B-B14F-4D97-AF65-F5344CB8AC3E}">
        <p14:creationId xmlns:p14="http://schemas.microsoft.com/office/powerpoint/2010/main" val="383417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1"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500" fill="hold"/>
                                        <p:tgtEl>
                                          <p:spTgt spid="13"/>
                                        </p:tgtEl>
                                        <p:attrNameLst>
                                          <p:attrName>ppt_x</p:attrName>
                                        </p:attrNameLst>
                                      </p:cBhvr>
                                      <p:tavLst>
                                        <p:tav tm="0">
                                          <p:val>
                                            <p:strVal val="#ppt_x"/>
                                          </p:val>
                                        </p:tav>
                                        <p:tav tm="100000">
                                          <p:val>
                                            <p:strVal val="#ppt_x"/>
                                          </p:val>
                                        </p:tav>
                                      </p:tavLst>
                                    </p:anim>
                                    <p:anim calcmode="lin" valueType="num">
                                      <p:cBhvr additive="base">
                                        <p:cTn id="68"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1"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500" fill="hold"/>
                                        <p:tgtEl>
                                          <p:spTgt spid="14"/>
                                        </p:tgtEl>
                                        <p:attrNameLst>
                                          <p:attrName>ppt_x</p:attrName>
                                        </p:attrNameLst>
                                      </p:cBhvr>
                                      <p:tavLst>
                                        <p:tav tm="0">
                                          <p:val>
                                            <p:strVal val="#ppt_x"/>
                                          </p:val>
                                        </p:tav>
                                        <p:tav tm="100000">
                                          <p:val>
                                            <p:strVal val="#ppt_x"/>
                                          </p:val>
                                        </p:tav>
                                      </p:tavLst>
                                    </p:anim>
                                    <p:anim calcmode="lin" valueType="num">
                                      <p:cBhvr additive="base">
                                        <p:cTn id="74"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1" fill="hold" grpId="0" nodeType="click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500" fill="hold"/>
                                        <p:tgtEl>
                                          <p:spTgt spid="15"/>
                                        </p:tgtEl>
                                        <p:attrNameLst>
                                          <p:attrName>ppt_x</p:attrName>
                                        </p:attrNameLst>
                                      </p:cBhvr>
                                      <p:tavLst>
                                        <p:tav tm="0">
                                          <p:val>
                                            <p:strVal val="#ppt_x"/>
                                          </p:val>
                                        </p:tav>
                                        <p:tav tm="100000">
                                          <p:val>
                                            <p:strVal val="#ppt_x"/>
                                          </p:val>
                                        </p:tav>
                                      </p:tavLst>
                                    </p:anim>
                                    <p:anim calcmode="lin" valueType="num">
                                      <p:cBhvr additive="base">
                                        <p:cTn id="80"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1" fill="hold" grpId="0" nodeType="click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additive="base">
                                        <p:cTn id="85" dur="500" fill="hold"/>
                                        <p:tgtEl>
                                          <p:spTgt spid="16"/>
                                        </p:tgtEl>
                                        <p:attrNameLst>
                                          <p:attrName>ppt_x</p:attrName>
                                        </p:attrNameLst>
                                      </p:cBhvr>
                                      <p:tavLst>
                                        <p:tav tm="0">
                                          <p:val>
                                            <p:strVal val="#ppt_x"/>
                                          </p:val>
                                        </p:tav>
                                        <p:tav tm="100000">
                                          <p:val>
                                            <p:strVal val="#ppt_x"/>
                                          </p:val>
                                        </p:tav>
                                      </p:tavLst>
                                    </p:anim>
                                    <p:anim calcmode="lin" valueType="num">
                                      <p:cBhvr additive="base">
                                        <p:cTn id="86"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1" fill="hold" grpId="0" nodeType="clickEffect">
                                  <p:stCondLst>
                                    <p:cond delay="0"/>
                                  </p:stCondLst>
                                  <p:childTnLst>
                                    <p:set>
                                      <p:cBhvr>
                                        <p:cTn id="90" dur="1" fill="hold">
                                          <p:stCondLst>
                                            <p:cond delay="0"/>
                                          </p:stCondLst>
                                        </p:cTn>
                                        <p:tgtEl>
                                          <p:spTgt spid="17"/>
                                        </p:tgtEl>
                                        <p:attrNameLst>
                                          <p:attrName>style.visibility</p:attrName>
                                        </p:attrNameLst>
                                      </p:cBhvr>
                                      <p:to>
                                        <p:strVal val="visible"/>
                                      </p:to>
                                    </p:set>
                                    <p:anim calcmode="lin" valueType="num">
                                      <p:cBhvr additive="base">
                                        <p:cTn id="91" dur="500" fill="hold"/>
                                        <p:tgtEl>
                                          <p:spTgt spid="17"/>
                                        </p:tgtEl>
                                        <p:attrNameLst>
                                          <p:attrName>ppt_x</p:attrName>
                                        </p:attrNameLst>
                                      </p:cBhvr>
                                      <p:tavLst>
                                        <p:tav tm="0">
                                          <p:val>
                                            <p:strVal val="#ppt_x"/>
                                          </p:val>
                                        </p:tav>
                                        <p:tav tm="100000">
                                          <p:val>
                                            <p:strVal val="#ppt_x"/>
                                          </p:val>
                                        </p:tav>
                                      </p:tavLst>
                                    </p:anim>
                                    <p:anim calcmode="lin" valueType="num">
                                      <p:cBhvr additive="base">
                                        <p:cTn id="92"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1" fill="hold" grpId="0" nodeType="click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500" fill="hold"/>
                                        <p:tgtEl>
                                          <p:spTgt spid="18"/>
                                        </p:tgtEl>
                                        <p:attrNameLst>
                                          <p:attrName>ppt_x</p:attrName>
                                        </p:attrNameLst>
                                      </p:cBhvr>
                                      <p:tavLst>
                                        <p:tav tm="0">
                                          <p:val>
                                            <p:strVal val="#ppt_x"/>
                                          </p:val>
                                        </p:tav>
                                        <p:tav tm="100000">
                                          <p:val>
                                            <p:strVal val="#ppt_x"/>
                                          </p:val>
                                        </p:tav>
                                      </p:tavLst>
                                    </p:anim>
                                    <p:anim calcmode="lin" valueType="num">
                                      <p:cBhvr additive="base">
                                        <p:cTn id="98"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1" fill="hold" grpId="0" nodeType="clickEffect">
                                  <p:stCondLst>
                                    <p:cond delay="0"/>
                                  </p:stCondLst>
                                  <p:childTnLst>
                                    <p:set>
                                      <p:cBhvr>
                                        <p:cTn id="102" dur="1" fill="hold">
                                          <p:stCondLst>
                                            <p:cond delay="0"/>
                                          </p:stCondLst>
                                        </p:cTn>
                                        <p:tgtEl>
                                          <p:spTgt spid="19"/>
                                        </p:tgtEl>
                                        <p:attrNameLst>
                                          <p:attrName>style.visibility</p:attrName>
                                        </p:attrNameLst>
                                      </p:cBhvr>
                                      <p:to>
                                        <p:strVal val="visible"/>
                                      </p:to>
                                    </p:set>
                                    <p:anim calcmode="lin" valueType="num">
                                      <p:cBhvr additive="base">
                                        <p:cTn id="103" dur="500" fill="hold"/>
                                        <p:tgtEl>
                                          <p:spTgt spid="19"/>
                                        </p:tgtEl>
                                        <p:attrNameLst>
                                          <p:attrName>ppt_x</p:attrName>
                                        </p:attrNameLst>
                                      </p:cBhvr>
                                      <p:tavLst>
                                        <p:tav tm="0">
                                          <p:val>
                                            <p:strVal val="#ppt_x"/>
                                          </p:val>
                                        </p:tav>
                                        <p:tav tm="100000">
                                          <p:val>
                                            <p:strVal val="#ppt_x"/>
                                          </p:val>
                                        </p:tav>
                                      </p:tavLst>
                                    </p:anim>
                                    <p:anim calcmode="lin" valueType="num">
                                      <p:cBhvr additive="base">
                                        <p:cTn id="104"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812FD2-D2DE-4FE2-8AD7-8FD4B9B6850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fontScale="85000" lnSpcReduction="10000"/>
          </a:bodyPr>
          <a:lstStyle/>
          <a:p>
            <a:r>
              <a:rPr lang="en-US" sz="3200" dirty="0">
                <a:latin typeface="Cooper Black" panose="0208090404030B020404" pitchFamily="18" charset="0"/>
              </a:rPr>
              <a:t>Craft  Time     Make a harp</a:t>
            </a:r>
          </a:p>
          <a:p>
            <a:r>
              <a:rPr lang="en-US" sz="3200">
                <a:latin typeface="Cooper Black" panose="0208090404030B020404" pitchFamily="18" charset="0"/>
              </a:rPr>
              <a:t>choose </a:t>
            </a:r>
            <a:r>
              <a:rPr lang="en-US" sz="3200" dirty="0">
                <a:latin typeface="Cooper Black" panose="0208090404030B020404" pitchFamily="18" charset="0"/>
              </a:rPr>
              <a:t>a way – here are </a:t>
            </a:r>
            <a:r>
              <a:rPr lang="en-US" sz="3200">
                <a:latin typeface="Cooper Black" panose="0208090404030B020404" pitchFamily="18" charset="0"/>
              </a:rPr>
              <a:t>some ideas</a:t>
            </a:r>
            <a:endParaRPr lang="en-US" sz="3200" dirty="0">
              <a:latin typeface="Cooper Black" panose="0208090404030B020404" pitchFamily="18" charset="0"/>
            </a:endParaRPr>
          </a:p>
        </p:txBody>
      </p:sp>
      <p:pic>
        <p:nvPicPr>
          <p:cNvPr id="7" name="Picture 6" descr="A picture containing text, indoor, yellow, handcart&#10;&#10;Description automatically generated">
            <a:extLst>
              <a:ext uri="{FF2B5EF4-FFF2-40B4-BE49-F238E27FC236}">
                <a16:creationId xmlns:a16="http://schemas.microsoft.com/office/drawing/2014/main" id="{0289AFC8-1974-4D07-9C66-0BFD0007A4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0520" y="690253"/>
            <a:ext cx="2723431" cy="1815621"/>
          </a:xfrm>
          <a:prstGeom prst="rect">
            <a:avLst/>
          </a:prstGeom>
        </p:spPr>
      </p:pic>
      <p:pic>
        <p:nvPicPr>
          <p:cNvPr id="13" name="Picture 12" descr="A roll of toilet paper&#10;&#10;Description automatically generated with medium confidence">
            <a:extLst>
              <a:ext uri="{FF2B5EF4-FFF2-40B4-BE49-F238E27FC236}">
                <a16:creationId xmlns:a16="http://schemas.microsoft.com/office/drawing/2014/main" id="{FA341043-F41D-4AFC-AF33-7147511C25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2916" y="692154"/>
            <a:ext cx="2092744" cy="3295409"/>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87E87EE1-8CA5-4E27-AE15-B097C6A26944}"/>
              </a:ext>
            </a:extLst>
          </p:cNvPr>
          <p:cNvPicPr>
            <a:picLocks noChangeAspect="1"/>
          </p:cNvPicPr>
          <p:nvPr/>
        </p:nvPicPr>
        <p:blipFill rotWithShape="1">
          <a:blip r:embed="rId4">
            <a:extLst>
              <a:ext uri="{28A0092B-C50C-407E-A947-70E740481C1C}">
                <a14:useLocalDpi xmlns:a14="http://schemas.microsoft.com/office/drawing/2010/main" val="0"/>
              </a:ext>
            </a:extLst>
          </a:blip>
          <a:srcRect b="27761"/>
          <a:stretch/>
        </p:blipFill>
        <p:spPr>
          <a:xfrm>
            <a:off x="2114554" y="1913537"/>
            <a:ext cx="2714865" cy="1515463"/>
          </a:xfrm>
          <a:prstGeom prst="rect">
            <a:avLst/>
          </a:prstGeom>
        </p:spPr>
      </p:pic>
      <p:pic>
        <p:nvPicPr>
          <p:cNvPr id="17" name="Picture 16" descr="A picture containing wooden, wood&#10;&#10;Description automatically generated">
            <a:extLst>
              <a:ext uri="{FF2B5EF4-FFF2-40B4-BE49-F238E27FC236}">
                <a16:creationId xmlns:a16="http://schemas.microsoft.com/office/drawing/2014/main" id="{871ECC04-EE8F-425E-87AF-0784582421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65850" y="3234185"/>
            <a:ext cx="2714865" cy="1808779"/>
          </a:xfrm>
          <a:prstGeom prst="rect">
            <a:avLst/>
          </a:prstGeom>
        </p:spPr>
      </p:pic>
      <p:sp>
        <p:nvSpPr>
          <p:cNvPr id="8" name="Callout: Up Arrow 7">
            <a:extLst>
              <a:ext uri="{FF2B5EF4-FFF2-40B4-BE49-F238E27FC236}">
                <a16:creationId xmlns:a16="http://schemas.microsoft.com/office/drawing/2014/main" id="{3059E6DC-4079-4D90-9322-36B462F2C862}"/>
              </a:ext>
            </a:extLst>
          </p:cNvPr>
          <p:cNvSpPr/>
          <p:nvPr/>
        </p:nvSpPr>
        <p:spPr>
          <a:xfrm>
            <a:off x="2073934" y="3987563"/>
            <a:ext cx="3207434" cy="2689763"/>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Put on rubber bands</a:t>
            </a:r>
          </a:p>
          <a:p>
            <a:pPr algn="ctr"/>
            <a:r>
              <a:rPr lang="en-US" sz="2800" dirty="0"/>
              <a:t>Decorate harp</a:t>
            </a:r>
          </a:p>
          <a:p>
            <a:pPr algn="ctr"/>
            <a:r>
              <a:rPr lang="en-US" sz="2800" dirty="0"/>
              <a:t>Then you can play it while we sing.</a:t>
            </a:r>
            <a:r>
              <a:rPr lang="en-US" dirty="0"/>
              <a:t>.</a:t>
            </a:r>
          </a:p>
        </p:txBody>
      </p:sp>
    </p:spTree>
    <p:extLst>
      <p:ext uri="{BB962C8B-B14F-4D97-AF65-F5344CB8AC3E}">
        <p14:creationId xmlns:p14="http://schemas.microsoft.com/office/powerpoint/2010/main" val="1758830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07464-8ABB-F83F-C57C-49B94D3A5D76}"/>
            </a:ext>
          </a:extLst>
        </p:cNvPr>
        <p:cNvGrpSpPr/>
        <p:nvPr/>
      </p:nvGrpSpPr>
      <p:grpSpPr>
        <a:xfrm>
          <a:off x="0" y="0"/>
          <a:ext cx="0" cy="0"/>
          <a:chOff x="0" y="0"/>
          <a:chExt cx="0" cy="0"/>
        </a:xfrm>
      </p:grpSpPr>
      <p:pic>
        <p:nvPicPr>
          <p:cNvPr id="4" name="Picture 3" descr="A picture containing outdoor, mammal, dog&#10;&#10;Description automatically generated">
            <a:extLst>
              <a:ext uri="{FF2B5EF4-FFF2-40B4-BE49-F238E27FC236}">
                <a16:creationId xmlns:a16="http://schemas.microsoft.com/office/drawing/2014/main" id="{9F1D501D-AAB6-BD16-EF02-AE34B8BFEA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0670" y="0"/>
            <a:ext cx="8942832" cy="6858000"/>
          </a:xfrm>
          <a:prstGeom prst="rect">
            <a:avLst/>
          </a:prstGeom>
        </p:spPr>
      </p:pic>
      <p:pic>
        <p:nvPicPr>
          <p:cNvPr id="5" name="Picture 4" descr="River Flow Clip Art">
            <a:extLst>
              <a:ext uri="{FF2B5EF4-FFF2-40B4-BE49-F238E27FC236}">
                <a16:creationId xmlns:a16="http://schemas.microsoft.com/office/drawing/2014/main" id="{64D02A5B-73FD-8E0C-096D-F8A791112A97}"/>
              </a:ext>
            </a:extLst>
          </p:cNvPr>
          <p:cNvPicPr>
            <a:picLocks noChangeAspect="1"/>
          </p:cNvPicPr>
          <p:nvPr/>
        </p:nvPicPr>
        <p:blipFill>
          <a:blip r:embed="rId3"/>
          <a:stretch>
            <a:fillRect/>
          </a:stretch>
        </p:blipFill>
        <p:spPr>
          <a:xfrm>
            <a:off x="977126" y="4226768"/>
            <a:ext cx="4592402" cy="2920481"/>
          </a:xfrm>
          <a:prstGeom prst="rect">
            <a:avLst/>
          </a:prstGeom>
        </p:spPr>
      </p:pic>
      <p:sp>
        <p:nvSpPr>
          <p:cNvPr id="6" name="Speech Bubble: Rectangle 5">
            <a:extLst>
              <a:ext uri="{FF2B5EF4-FFF2-40B4-BE49-F238E27FC236}">
                <a16:creationId xmlns:a16="http://schemas.microsoft.com/office/drawing/2014/main" id="{AB8403AC-2910-65A0-66C3-42B8AFC01EC7}"/>
              </a:ext>
            </a:extLst>
          </p:cNvPr>
          <p:cNvSpPr/>
          <p:nvPr/>
        </p:nvSpPr>
        <p:spPr>
          <a:xfrm flipH="1">
            <a:off x="2866428" y="541176"/>
            <a:ext cx="3590356" cy="1272558"/>
          </a:xfrm>
          <a:prstGeom prst="wedgeRectCallout">
            <a:avLst>
              <a:gd name="adj1" fmla="val -78307"/>
              <a:gd name="adj2" fmla="val 36196"/>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He leads me beside still waters.</a:t>
            </a:r>
          </a:p>
          <a:p>
            <a:pPr algn="ctr"/>
            <a:r>
              <a:rPr lang="en-US" sz="2000" dirty="0"/>
              <a:t>He restores my soul.</a:t>
            </a:r>
          </a:p>
        </p:txBody>
      </p:sp>
      <p:sp>
        <p:nvSpPr>
          <p:cNvPr id="2" name="Title 1">
            <a:extLst>
              <a:ext uri="{FF2B5EF4-FFF2-40B4-BE49-F238E27FC236}">
                <a16:creationId xmlns:a16="http://schemas.microsoft.com/office/drawing/2014/main" id="{4260DCC5-3587-A030-ACA1-63191EEB69BA}"/>
              </a:ext>
            </a:extLst>
          </p:cNvPr>
          <p:cNvSpPr>
            <a:spLocks noGrp="1"/>
          </p:cNvSpPr>
          <p:nvPr>
            <p:ph type="title"/>
          </p:nvPr>
        </p:nvSpPr>
        <p:spPr>
          <a:xfrm>
            <a:off x="242596" y="541176"/>
            <a:ext cx="2220686" cy="6064897"/>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3600" dirty="0">
                <a:effectLst>
                  <a:outerShdw blurRad="38100" dist="38100" dir="2700000" algn="tl">
                    <a:srgbClr val="000000">
                      <a:alpha val="43137"/>
                    </a:srgbClr>
                  </a:outerShdw>
                </a:effectLst>
              </a:rPr>
              <a:t>The grass is sweeter and the air is cooler beside water.</a:t>
            </a:r>
            <a:br>
              <a:rPr lang="en-US" sz="3600" dirty="0">
                <a:effectLst>
                  <a:outerShdw blurRad="38100" dist="38100" dir="2700000" algn="tl">
                    <a:srgbClr val="000000">
                      <a:alpha val="43137"/>
                    </a:srgbClr>
                  </a:outerShdw>
                </a:effectLst>
              </a:rPr>
            </a:br>
            <a:br>
              <a:rPr lang="en-US" sz="3600" dirty="0">
                <a:effectLst>
                  <a:outerShdw blurRad="38100" dist="38100" dir="2700000" algn="tl">
                    <a:srgbClr val="000000">
                      <a:alpha val="43137"/>
                    </a:srgbClr>
                  </a:outerShdw>
                </a:effectLst>
              </a:rPr>
            </a:br>
            <a:br>
              <a:rPr lang="en-US" sz="3600" dirty="0">
                <a:effectLst>
                  <a:outerShdw blurRad="38100" dist="38100" dir="2700000" algn="tl">
                    <a:srgbClr val="000000">
                      <a:alpha val="43137"/>
                    </a:srgbClr>
                  </a:outerShdw>
                </a:effectLst>
              </a:rPr>
            </a:br>
            <a:r>
              <a:rPr lang="en-US" sz="2000" dirty="0"/>
              <a:t>Psalms 23</a:t>
            </a:r>
            <a:br>
              <a:rPr lang="en-US" dirty="0"/>
            </a:br>
            <a:endParaRPr lang="en-US" dirty="0"/>
          </a:p>
        </p:txBody>
      </p:sp>
    </p:spTree>
    <p:extLst>
      <p:ext uri="{BB962C8B-B14F-4D97-AF65-F5344CB8AC3E}">
        <p14:creationId xmlns:p14="http://schemas.microsoft.com/office/powerpoint/2010/main" val="1616100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F9E35-8531-D0B9-8C4D-549D48635595}"/>
            </a:ext>
          </a:extLst>
        </p:cNvPr>
        <p:cNvGrpSpPr/>
        <p:nvPr/>
      </p:nvGrpSpPr>
      <p:grpSpPr>
        <a:xfrm>
          <a:off x="0" y="0"/>
          <a:ext cx="0" cy="0"/>
          <a:chOff x="0" y="0"/>
          <a:chExt cx="0" cy="0"/>
        </a:xfrm>
      </p:grpSpPr>
      <p:pic>
        <p:nvPicPr>
          <p:cNvPr id="3" name="Picture 2" descr="David The Shepherd Boy Coloring Pages">
            <a:extLst>
              <a:ext uri="{FF2B5EF4-FFF2-40B4-BE49-F238E27FC236}">
                <a16:creationId xmlns:a16="http://schemas.microsoft.com/office/drawing/2014/main" id="{4C948B67-946A-D646-40C8-464CFAF052BE}"/>
              </a:ext>
            </a:extLst>
          </p:cNvPr>
          <p:cNvPicPr>
            <a:picLocks noChangeAspect="1"/>
          </p:cNvPicPr>
          <p:nvPr/>
        </p:nvPicPr>
        <p:blipFill>
          <a:blip r:embed="rId2"/>
          <a:stretch>
            <a:fillRect/>
          </a:stretch>
        </p:blipFill>
        <p:spPr>
          <a:xfrm>
            <a:off x="4342557" y="695739"/>
            <a:ext cx="7253591" cy="5910334"/>
          </a:xfrm>
          <a:prstGeom prst="rect">
            <a:avLst/>
          </a:prstGeom>
        </p:spPr>
      </p:pic>
      <p:sp>
        <p:nvSpPr>
          <p:cNvPr id="2" name="Title 1">
            <a:extLst>
              <a:ext uri="{FF2B5EF4-FFF2-40B4-BE49-F238E27FC236}">
                <a16:creationId xmlns:a16="http://schemas.microsoft.com/office/drawing/2014/main" id="{8A1482DB-8FCC-2613-9C07-90883BB8FFF4}"/>
              </a:ext>
            </a:extLst>
          </p:cNvPr>
          <p:cNvSpPr>
            <a:spLocks noGrp="1"/>
          </p:cNvSpPr>
          <p:nvPr>
            <p:ph type="title"/>
          </p:nvPr>
        </p:nvSpPr>
        <p:spPr>
          <a:xfrm>
            <a:off x="242596" y="541176"/>
            <a:ext cx="2220686" cy="6064897"/>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en-US" sz="2700" dirty="0">
                <a:effectLst>
                  <a:outerShdw blurRad="38100" dist="38100" dir="2700000" algn="tl">
                    <a:srgbClr val="000000">
                      <a:alpha val="43137"/>
                    </a:srgbClr>
                  </a:outerShdw>
                </a:effectLst>
              </a:rPr>
              <a:t>The good shepherd </a:t>
            </a:r>
            <a:br>
              <a:rPr lang="en-US" sz="2700" dirty="0">
                <a:effectLst>
                  <a:outerShdw blurRad="38100" dist="38100" dir="2700000" algn="tl">
                    <a:srgbClr val="000000">
                      <a:alpha val="43137"/>
                    </a:srgbClr>
                  </a:outerShdw>
                </a:effectLst>
              </a:rPr>
            </a:br>
            <a:r>
              <a:rPr lang="en-US" sz="2700" dirty="0">
                <a:effectLst>
                  <a:outerShdw blurRad="38100" dist="38100" dir="2700000" algn="tl">
                    <a:srgbClr val="000000">
                      <a:alpha val="43137"/>
                    </a:srgbClr>
                  </a:outerShdw>
                </a:effectLst>
              </a:rPr>
              <a:t> “calls his own sheep by name and leads them out.  When he has brought out all his own, he goes on ahead of them, and his sheep follow him because they know his voice.”</a:t>
            </a:r>
            <a:br>
              <a:rPr lang="en-US" sz="2400" dirty="0">
                <a:effectLst>
                  <a:outerShdw blurRad="38100" dist="38100" dir="2700000" algn="tl">
                    <a:srgbClr val="000000">
                      <a:alpha val="43137"/>
                    </a:srgbClr>
                  </a:outerShdw>
                </a:effectLst>
              </a:rPr>
            </a:br>
            <a:br>
              <a:rPr lang="en-US" sz="3600" dirty="0">
                <a:effectLst>
                  <a:outerShdw blurRad="38100" dist="38100" dir="2700000" algn="tl">
                    <a:srgbClr val="000000">
                      <a:alpha val="43137"/>
                    </a:srgbClr>
                  </a:outerShdw>
                </a:effectLst>
              </a:rPr>
            </a:br>
            <a:r>
              <a:rPr lang="en-US" sz="2000" dirty="0"/>
              <a:t>John 10:3-4</a:t>
            </a:r>
            <a:br>
              <a:rPr lang="en-US" sz="2000" dirty="0"/>
            </a:br>
            <a:r>
              <a:rPr lang="en-US" sz="2000" dirty="0"/>
              <a:t>Psalms 23</a:t>
            </a:r>
            <a:br>
              <a:rPr lang="en-US" dirty="0"/>
            </a:br>
            <a:endParaRPr lang="en-US" dirty="0"/>
          </a:p>
        </p:txBody>
      </p:sp>
      <p:sp>
        <p:nvSpPr>
          <p:cNvPr id="6" name="Speech Bubble: Rectangle 5">
            <a:extLst>
              <a:ext uri="{FF2B5EF4-FFF2-40B4-BE49-F238E27FC236}">
                <a16:creationId xmlns:a16="http://schemas.microsoft.com/office/drawing/2014/main" id="{CDA1AA9E-25D3-A1F9-FD76-92B2EB1E4291}"/>
              </a:ext>
            </a:extLst>
          </p:cNvPr>
          <p:cNvSpPr/>
          <p:nvPr/>
        </p:nvSpPr>
        <p:spPr>
          <a:xfrm flipH="1">
            <a:off x="2279574" y="250509"/>
            <a:ext cx="3590356" cy="1272558"/>
          </a:xfrm>
          <a:prstGeom prst="wedgeRectCallout">
            <a:avLst>
              <a:gd name="adj1" fmla="val -58161"/>
              <a:gd name="adj2" fmla="val 24399"/>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It’s time to go home.</a:t>
            </a:r>
          </a:p>
          <a:p>
            <a:pPr algn="ctr"/>
            <a:r>
              <a:rPr lang="en-US" sz="2000" dirty="0"/>
              <a:t>Come lambs.  Come sheep.</a:t>
            </a:r>
          </a:p>
          <a:p>
            <a:pPr algn="ctr"/>
            <a:r>
              <a:rPr lang="en-US" sz="2000" dirty="0"/>
              <a:t>Let’s go.</a:t>
            </a:r>
          </a:p>
          <a:p>
            <a:pPr algn="ctr"/>
            <a:r>
              <a:rPr lang="en-US" sz="2000" dirty="0"/>
              <a:t>  I’ll show you the way.</a:t>
            </a:r>
          </a:p>
        </p:txBody>
      </p:sp>
      <p:sp>
        <p:nvSpPr>
          <p:cNvPr id="8" name="Thought Bubble: Cloud 7">
            <a:extLst>
              <a:ext uri="{FF2B5EF4-FFF2-40B4-BE49-F238E27FC236}">
                <a16:creationId xmlns:a16="http://schemas.microsoft.com/office/drawing/2014/main" id="{2E113C1E-4744-8761-C5A7-03B07C6425F3}"/>
              </a:ext>
            </a:extLst>
          </p:cNvPr>
          <p:cNvSpPr/>
          <p:nvPr/>
        </p:nvSpPr>
        <p:spPr>
          <a:xfrm>
            <a:off x="7749205" y="363755"/>
            <a:ext cx="4472601" cy="1790906"/>
          </a:xfrm>
          <a:prstGeom prst="cloudCallout">
            <a:avLst>
              <a:gd name="adj1" fmla="val -56018"/>
              <a:gd name="adj2" fmla="val 22290"/>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Yes!  That’s a great idea for</a:t>
            </a:r>
          </a:p>
          <a:p>
            <a:pPr algn="ctr"/>
            <a:r>
              <a:rPr lang="en-US" dirty="0"/>
              <a:t> the next line  ….</a:t>
            </a:r>
          </a:p>
          <a:p>
            <a:pPr algn="ctr"/>
            <a:r>
              <a:rPr lang="en-US" dirty="0"/>
              <a:t>“He leads me in the paths of righteousness.”</a:t>
            </a:r>
          </a:p>
        </p:txBody>
      </p:sp>
      <p:sp>
        <p:nvSpPr>
          <p:cNvPr id="10" name="Speech Bubble: Rectangle 9">
            <a:extLst>
              <a:ext uri="{FF2B5EF4-FFF2-40B4-BE49-F238E27FC236}">
                <a16:creationId xmlns:a16="http://schemas.microsoft.com/office/drawing/2014/main" id="{F8387F5C-A3E5-2F26-F758-0CC1E0699FCF}"/>
              </a:ext>
            </a:extLst>
          </p:cNvPr>
          <p:cNvSpPr/>
          <p:nvPr/>
        </p:nvSpPr>
        <p:spPr>
          <a:xfrm flipH="1">
            <a:off x="2428864" y="250509"/>
            <a:ext cx="3291776" cy="1272558"/>
          </a:xfrm>
          <a:prstGeom prst="wedgeRectCallout">
            <a:avLst>
              <a:gd name="adj1" fmla="val -63796"/>
              <a:gd name="adj2" fmla="val 26544"/>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He leads me in the paths of righteousness</a:t>
            </a:r>
          </a:p>
          <a:p>
            <a:pPr algn="ctr"/>
            <a:r>
              <a:rPr lang="en-US" sz="2000" dirty="0"/>
              <a:t>For His name sake.</a:t>
            </a:r>
          </a:p>
        </p:txBody>
      </p:sp>
      <p:sp>
        <p:nvSpPr>
          <p:cNvPr id="12" name="Thought Bubble: Cloud 11">
            <a:extLst>
              <a:ext uri="{FF2B5EF4-FFF2-40B4-BE49-F238E27FC236}">
                <a16:creationId xmlns:a16="http://schemas.microsoft.com/office/drawing/2014/main" id="{5FE1020C-81C1-E367-AFFE-750ADE41299F}"/>
              </a:ext>
            </a:extLst>
          </p:cNvPr>
          <p:cNvSpPr/>
          <p:nvPr/>
        </p:nvSpPr>
        <p:spPr>
          <a:xfrm>
            <a:off x="7749206" y="250509"/>
            <a:ext cx="4442794" cy="2260679"/>
          </a:xfrm>
          <a:prstGeom prst="cloudCallout">
            <a:avLst>
              <a:gd name="adj1" fmla="val -58064"/>
              <a:gd name="adj2" fmla="val 11714"/>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God will lead me.</a:t>
            </a:r>
          </a:p>
          <a:p>
            <a:pPr algn="ctr"/>
            <a:r>
              <a:rPr lang="en-US" dirty="0"/>
              <a:t>He will let me know what he wants me to do with my life,</a:t>
            </a:r>
          </a:p>
          <a:p>
            <a:pPr algn="ctr"/>
            <a:r>
              <a:rPr lang="en-US" dirty="0"/>
              <a:t>because that will glorify His name.</a:t>
            </a:r>
          </a:p>
        </p:txBody>
      </p:sp>
    </p:spTree>
    <p:extLst>
      <p:ext uri="{BB962C8B-B14F-4D97-AF65-F5344CB8AC3E}">
        <p14:creationId xmlns:p14="http://schemas.microsoft.com/office/powerpoint/2010/main" val="137403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9C925-0630-BD72-2EE2-42A429982BB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4F73C68-077B-9B95-C2C9-09433BDCDC82}"/>
              </a:ext>
            </a:extLst>
          </p:cNvPr>
          <p:cNvSpPr>
            <a:spLocks noGrp="1"/>
          </p:cNvSpPr>
          <p:nvPr>
            <p:ph type="body" sz="half" idx="2"/>
          </p:nvPr>
        </p:nvSpPr>
        <p:spPr>
          <a:xfrm>
            <a:off x="248944" y="309491"/>
            <a:ext cx="10597247" cy="436098"/>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sz="2000" dirty="0"/>
              <a:t>Can you figure out what the memory verse is?        Each line is a letter.  Use the picture clues.  </a:t>
            </a:r>
          </a:p>
          <a:p>
            <a:endParaRPr lang="en-US" dirty="0"/>
          </a:p>
        </p:txBody>
      </p:sp>
      <p:sp>
        <p:nvSpPr>
          <p:cNvPr id="21" name="TextBox 20">
            <a:extLst>
              <a:ext uri="{FF2B5EF4-FFF2-40B4-BE49-F238E27FC236}">
                <a16:creationId xmlns:a16="http://schemas.microsoft.com/office/drawing/2014/main" id="{3D797C61-5863-1D75-570B-20770E9DEDBA}"/>
              </a:ext>
            </a:extLst>
          </p:cNvPr>
          <p:cNvSpPr txBox="1"/>
          <p:nvPr/>
        </p:nvSpPr>
        <p:spPr>
          <a:xfrm>
            <a:off x="590843" y="2003041"/>
            <a:ext cx="11601157" cy="4401205"/>
          </a:xfrm>
          <a:prstGeom prst="rect">
            <a:avLst/>
          </a:prstGeom>
          <a:noFill/>
        </p:spPr>
        <p:txBody>
          <a:bodyPr wrap="square" rtlCol="0">
            <a:spAutoFit/>
          </a:bodyPr>
          <a:lstStyle/>
          <a:p>
            <a:r>
              <a:rPr lang="en-US" sz="2800" dirty="0"/>
              <a:t>He restores _ _    soul</a:t>
            </a:r>
          </a:p>
          <a:p>
            <a:endParaRPr lang="en-US" sz="2800" dirty="0"/>
          </a:p>
          <a:p>
            <a:endParaRPr lang="en-US" sz="2800" dirty="0"/>
          </a:p>
          <a:p>
            <a:endParaRPr lang="en-US" sz="2800" dirty="0"/>
          </a:p>
          <a:p>
            <a:endParaRPr lang="en-US" sz="2800" dirty="0"/>
          </a:p>
          <a:p>
            <a:r>
              <a:rPr lang="en-US" sz="2800" dirty="0"/>
              <a:t>He _ _ _ _ _    _ _          _ _           the   _ _ _ _ _   of  _ _ _ _ _</a:t>
            </a:r>
            <a:r>
              <a:rPr lang="en-US" sz="2800" dirty="0" err="1"/>
              <a:t>eousness</a:t>
            </a:r>
            <a:endParaRPr lang="en-US" sz="2800" dirty="0"/>
          </a:p>
          <a:p>
            <a:endParaRPr lang="en-US" sz="2800" dirty="0"/>
          </a:p>
          <a:p>
            <a:endParaRPr lang="en-US" sz="2800" dirty="0"/>
          </a:p>
          <a:p>
            <a:endParaRPr lang="en-US" sz="2800" dirty="0"/>
          </a:p>
          <a:p>
            <a:r>
              <a:rPr lang="en-US" sz="2800" dirty="0"/>
              <a:t>_ _ _   His   _ _ _ _     sake                Psalms   (4x5)+3  :  (1+2)  </a:t>
            </a:r>
          </a:p>
        </p:txBody>
      </p:sp>
      <p:pic>
        <p:nvPicPr>
          <p:cNvPr id="25" name="Picture 24" descr="A picture containing clipart&#10;&#10;Description automatically generated">
            <a:extLst>
              <a:ext uri="{FF2B5EF4-FFF2-40B4-BE49-F238E27FC236}">
                <a16:creationId xmlns:a16="http://schemas.microsoft.com/office/drawing/2014/main" id="{5625BC8C-C5FF-E391-EEF8-6368C372E615}"/>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2727569" y="1222733"/>
            <a:ext cx="847190" cy="780307"/>
          </a:xfrm>
          <a:prstGeom prst="rect">
            <a:avLst/>
          </a:prstGeom>
        </p:spPr>
      </p:pic>
      <p:pic>
        <p:nvPicPr>
          <p:cNvPr id="35" name="Picture 34" descr="A picture containing clipart&#10;&#10;Description automatically generated">
            <a:extLst>
              <a:ext uri="{FF2B5EF4-FFF2-40B4-BE49-F238E27FC236}">
                <a16:creationId xmlns:a16="http://schemas.microsoft.com/office/drawing/2014/main" id="{5053FB04-5970-072D-B8E9-E74A9B5E511B}"/>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2482201" y="3149159"/>
            <a:ext cx="847190" cy="780307"/>
          </a:xfrm>
          <a:prstGeom prst="rect">
            <a:avLst/>
          </a:prstGeom>
        </p:spPr>
      </p:pic>
      <p:pic>
        <p:nvPicPr>
          <p:cNvPr id="42" name="Picture 41" descr="Shape, arrow&#10;&#10;Description automatically generated">
            <a:extLst>
              <a:ext uri="{FF2B5EF4-FFF2-40B4-BE49-F238E27FC236}">
                <a16:creationId xmlns:a16="http://schemas.microsoft.com/office/drawing/2014/main" id="{75ED1983-8C73-8BB1-E64C-45591162DEA0}"/>
              </a:ext>
            </a:extLst>
          </p:cNvPr>
          <p:cNvPicPr>
            <a:picLocks noChangeAspect="1"/>
          </p:cNvPicPr>
          <p:nvPr/>
        </p:nvPicPr>
        <p:blipFill rotWithShape="1">
          <a:blip r:embed="rId3">
            <a:extLst>
              <a:ext uri="{28A0092B-C50C-407E-A947-70E740481C1C}">
                <a14:useLocalDpi xmlns:a14="http://schemas.microsoft.com/office/drawing/2010/main" val="0"/>
              </a:ext>
            </a:extLst>
          </a:blip>
          <a:srcRect b="17805"/>
          <a:stretch/>
        </p:blipFill>
        <p:spPr>
          <a:xfrm>
            <a:off x="3518395" y="3254130"/>
            <a:ext cx="1264171" cy="660982"/>
          </a:xfrm>
          <a:prstGeom prst="rect">
            <a:avLst/>
          </a:prstGeom>
        </p:spPr>
      </p:pic>
      <p:cxnSp>
        <p:nvCxnSpPr>
          <p:cNvPr id="44" name="Straight Arrow Connector 43">
            <a:extLst>
              <a:ext uri="{FF2B5EF4-FFF2-40B4-BE49-F238E27FC236}">
                <a16:creationId xmlns:a16="http://schemas.microsoft.com/office/drawing/2014/main" id="{CB851C2F-10B5-8228-4E5F-4B3F202DAE8B}"/>
              </a:ext>
            </a:extLst>
          </p:cNvPr>
          <p:cNvCxnSpPr>
            <a:cxnSpLocks/>
          </p:cNvCxnSpPr>
          <p:nvPr/>
        </p:nvCxnSpPr>
        <p:spPr>
          <a:xfrm flipH="1">
            <a:off x="4234678" y="3335103"/>
            <a:ext cx="519901" cy="1877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0" name="Picture 49">
            <a:extLst>
              <a:ext uri="{FF2B5EF4-FFF2-40B4-BE49-F238E27FC236}">
                <a16:creationId xmlns:a16="http://schemas.microsoft.com/office/drawing/2014/main" id="{56B3C9A1-6A11-1A13-CF4D-BB7C1C6875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6896" y="3163866"/>
            <a:ext cx="984739" cy="739710"/>
          </a:xfrm>
          <a:prstGeom prst="rect">
            <a:avLst/>
          </a:prstGeom>
        </p:spPr>
      </p:pic>
      <p:sp>
        <p:nvSpPr>
          <p:cNvPr id="3" name="Rectangle 2">
            <a:extLst>
              <a:ext uri="{FF2B5EF4-FFF2-40B4-BE49-F238E27FC236}">
                <a16:creationId xmlns:a16="http://schemas.microsoft.com/office/drawing/2014/main" id="{5AFA9A1F-D31C-2B09-6C47-56CF8FE512C5}"/>
              </a:ext>
            </a:extLst>
          </p:cNvPr>
          <p:cNvSpPr/>
          <p:nvPr/>
        </p:nvSpPr>
        <p:spPr>
          <a:xfrm>
            <a:off x="2309666" y="1843507"/>
            <a:ext cx="835806" cy="707886"/>
          </a:xfrm>
          <a:prstGeom prst="rect">
            <a:avLst/>
          </a:prstGeom>
          <a:noFill/>
        </p:spPr>
        <p:txBody>
          <a:bodyPr wrap="none" lIns="91440" tIns="45720" rIns="91440" bIns="45720">
            <a:spAutoFit/>
          </a:bodyPr>
          <a:lstStyle/>
          <a:p>
            <a:pPr algn="ctr"/>
            <a:r>
              <a:rPr lang="en-US" sz="4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my</a:t>
            </a:r>
          </a:p>
        </p:txBody>
      </p:sp>
      <p:sp>
        <p:nvSpPr>
          <p:cNvPr id="10" name="Rectangle 9">
            <a:extLst>
              <a:ext uri="{FF2B5EF4-FFF2-40B4-BE49-F238E27FC236}">
                <a16:creationId xmlns:a16="http://schemas.microsoft.com/office/drawing/2014/main" id="{AA403862-9BD5-2758-3E3E-057637356F16}"/>
              </a:ext>
            </a:extLst>
          </p:cNvPr>
          <p:cNvSpPr/>
          <p:nvPr/>
        </p:nvSpPr>
        <p:spPr>
          <a:xfrm>
            <a:off x="2610977" y="4077016"/>
            <a:ext cx="792205"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me</a:t>
            </a:r>
          </a:p>
        </p:txBody>
      </p:sp>
      <p:sp>
        <p:nvSpPr>
          <p:cNvPr id="13" name="Rectangle 12">
            <a:extLst>
              <a:ext uri="{FF2B5EF4-FFF2-40B4-BE49-F238E27FC236}">
                <a16:creationId xmlns:a16="http://schemas.microsoft.com/office/drawing/2014/main" id="{D4B08D72-AD12-7F7F-E0DD-61DB69A3B1AC}"/>
              </a:ext>
            </a:extLst>
          </p:cNvPr>
          <p:cNvSpPr/>
          <p:nvPr/>
        </p:nvSpPr>
        <p:spPr>
          <a:xfrm>
            <a:off x="3877007" y="4017347"/>
            <a:ext cx="546946"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in</a:t>
            </a:r>
          </a:p>
        </p:txBody>
      </p:sp>
      <p:sp>
        <p:nvSpPr>
          <p:cNvPr id="14" name="Rectangle 13">
            <a:extLst>
              <a:ext uri="{FF2B5EF4-FFF2-40B4-BE49-F238E27FC236}">
                <a16:creationId xmlns:a16="http://schemas.microsoft.com/office/drawing/2014/main" id="{3ECB87BE-C83C-70CD-2CC0-EF7CE4C5207E}"/>
              </a:ext>
            </a:extLst>
          </p:cNvPr>
          <p:cNvSpPr/>
          <p:nvPr/>
        </p:nvSpPr>
        <p:spPr>
          <a:xfrm>
            <a:off x="5942722" y="4001588"/>
            <a:ext cx="1249573"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paths</a:t>
            </a:r>
          </a:p>
        </p:txBody>
      </p:sp>
      <p:sp>
        <p:nvSpPr>
          <p:cNvPr id="15" name="Rectangle 14">
            <a:extLst>
              <a:ext uri="{FF2B5EF4-FFF2-40B4-BE49-F238E27FC236}">
                <a16:creationId xmlns:a16="http://schemas.microsoft.com/office/drawing/2014/main" id="{D4EC9764-488B-044B-7BA8-83A50E9B7F8F}"/>
              </a:ext>
            </a:extLst>
          </p:cNvPr>
          <p:cNvSpPr/>
          <p:nvPr/>
        </p:nvSpPr>
        <p:spPr>
          <a:xfrm>
            <a:off x="7929170" y="4019833"/>
            <a:ext cx="108606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right</a:t>
            </a:r>
          </a:p>
        </p:txBody>
      </p:sp>
      <p:sp>
        <p:nvSpPr>
          <p:cNvPr id="16" name="Rectangle 15">
            <a:extLst>
              <a:ext uri="{FF2B5EF4-FFF2-40B4-BE49-F238E27FC236}">
                <a16:creationId xmlns:a16="http://schemas.microsoft.com/office/drawing/2014/main" id="{79A98BF2-4FDC-AECC-D5A1-749CB44BE19A}"/>
              </a:ext>
            </a:extLst>
          </p:cNvPr>
          <p:cNvSpPr/>
          <p:nvPr/>
        </p:nvSpPr>
        <p:spPr>
          <a:xfrm>
            <a:off x="1135523" y="4001589"/>
            <a:ext cx="1191352"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leads</a:t>
            </a:r>
          </a:p>
        </p:txBody>
      </p:sp>
      <p:sp>
        <p:nvSpPr>
          <p:cNvPr id="17" name="Rectangle 16">
            <a:extLst>
              <a:ext uri="{FF2B5EF4-FFF2-40B4-BE49-F238E27FC236}">
                <a16:creationId xmlns:a16="http://schemas.microsoft.com/office/drawing/2014/main" id="{4F8419D6-50DE-AA0D-3D15-9AE7269A83B2}"/>
              </a:ext>
            </a:extLst>
          </p:cNvPr>
          <p:cNvSpPr/>
          <p:nvPr/>
        </p:nvSpPr>
        <p:spPr>
          <a:xfrm>
            <a:off x="672158" y="5757914"/>
            <a:ext cx="735522"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for</a:t>
            </a:r>
          </a:p>
        </p:txBody>
      </p:sp>
      <p:sp>
        <p:nvSpPr>
          <p:cNvPr id="18" name="Rectangle 17">
            <a:extLst>
              <a:ext uri="{FF2B5EF4-FFF2-40B4-BE49-F238E27FC236}">
                <a16:creationId xmlns:a16="http://schemas.microsoft.com/office/drawing/2014/main" id="{FD738E00-32B9-332C-23AD-5B9F7D336667}"/>
              </a:ext>
            </a:extLst>
          </p:cNvPr>
          <p:cNvSpPr/>
          <p:nvPr/>
        </p:nvSpPr>
        <p:spPr>
          <a:xfrm>
            <a:off x="2134886" y="5757913"/>
            <a:ext cx="1268296"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name</a:t>
            </a:r>
          </a:p>
        </p:txBody>
      </p:sp>
      <p:pic>
        <p:nvPicPr>
          <p:cNvPr id="20" name="Picture 19" descr="Path clipart cartoon Illustration drawing | Premium AI-generated vector">
            <a:extLst>
              <a:ext uri="{FF2B5EF4-FFF2-40B4-BE49-F238E27FC236}">
                <a16:creationId xmlns:a16="http://schemas.microsoft.com/office/drawing/2014/main" id="{3F554EA4-A75F-AE39-5296-F4E5353C0BC8}"/>
              </a:ext>
            </a:extLst>
          </p:cNvPr>
          <p:cNvPicPr>
            <a:picLocks noChangeAspect="1"/>
          </p:cNvPicPr>
          <p:nvPr/>
        </p:nvPicPr>
        <p:blipFill>
          <a:blip r:embed="rId5"/>
          <a:stretch>
            <a:fillRect/>
          </a:stretch>
        </p:blipFill>
        <p:spPr>
          <a:xfrm>
            <a:off x="6017828" y="2718245"/>
            <a:ext cx="1264171" cy="1264171"/>
          </a:xfrm>
          <a:prstGeom prst="rect">
            <a:avLst/>
          </a:prstGeom>
        </p:spPr>
      </p:pic>
      <p:sp>
        <p:nvSpPr>
          <p:cNvPr id="22" name="Arrow: Bent 21">
            <a:extLst>
              <a:ext uri="{FF2B5EF4-FFF2-40B4-BE49-F238E27FC236}">
                <a16:creationId xmlns:a16="http://schemas.microsoft.com/office/drawing/2014/main" id="{0915FAC4-C1C1-8965-AA02-8AB156B6EDD0}"/>
              </a:ext>
            </a:extLst>
          </p:cNvPr>
          <p:cNvSpPr/>
          <p:nvPr/>
        </p:nvSpPr>
        <p:spPr>
          <a:xfrm>
            <a:off x="8100808" y="3135608"/>
            <a:ext cx="1060893" cy="924841"/>
          </a:xfrm>
          <a:prstGeom prst="ben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Rectangle 23">
            <a:extLst>
              <a:ext uri="{FF2B5EF4-FFF2-40B4-BE49-F238E27FC236}">
                <a16:creationId xmlns:a16="http://schemas.microsoft.com/office/drawing/2014/main" id="{ABEE6FAA-4F18-9FCB-1A9F-5D6E5A28277C}"/>
              </a:ext>
            </a:extLst>
          </p:cNvPr>
          <p:cNvSpPr/>
          <p:nvPr/>
        </p:nvSpPr>
        <p:spPr>
          <a:xfrm>
            <a:off x="827141" y="4975800"/>
            <a:ext cx="53572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4</a:t>
            </a:r>
          </a:p>
        </p:txBody>
      </p:sp>
      <p:pic>
        <p:nvPicPr>
          <p:cNvPr id="26" name="Picture 25" descr="Free Name Label Cliparts, Download Free Name Label Cliparts png images, Free ClipArts on Clipart ...">
            <a:extLst>
              <a:ext uri="{FF2B5EF4-FFF2-40B4-BE49-F238E27FC236}">
                <a16:creationId xmlns:a16="http://schemas.microsoft.com/office/drawing/2014/main" id="{95B41CA4-C8D3-AC39-0352-676EEFD53E41}"/>
              </a:ext>
            </a:extLst>
          </p:cNvPr>
          <p:cNvPicPr>
            <a:picLocks noChangeAspect="1"/>
          </p:cNvPicPr>
          <p:nvPr/>
        </p:nvPicPr>
        <p:blipFill>
          <a:blip r:embed="rId6"/>
          <a:srcRect l="16098" t="18393" r="15896" b="14757"/>
          <a:stretch>
            <a:fillRect/>
          </a:stretch>
        </p:blipFill>
        <p:spPr>
          <a:xfrm>
            <a:off x="2179701" y="4910009"/>
            <a:ext cx="1252407" cy="923331"/>
          </a:xfrm>
          <a:prstGeom prst="roundRect">
            <a:avLst/>
          </a:prstGeom>
        </p:spPr>
      </p:pic>
    </p:spTree>
    <p:extLst>
      <p:ext uri="{BB962C8B-B14F-4D97-AF65-F5344CB8AC3E}">
        <p14:creationId xmlns:p14="http://schemas.microsoft.com/office/powerpoint/2010/main" val="333579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ppt_x"/>
                                          </p:val>
                                        </p:tav>
                                        <p:tav tm="100000">
                                          <p:val>
                                            <p:strVal val="#ppt_x"/>
                                          </p:val>
                                        </p:tav>
                                      </p:tavLst>
                                    </p:anim>
                                    <p:anim calcmode="lin" valueType="num">
                                      <p:cBhvr additive="base">
                                        <p:cTn id="50"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3" grpId="0"/>
      <p:bldP spid="14" grpId="0"/>
      <p:bldP spid="15" grpId="0"/>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peech Bubble: Rectangle 5">
            <a:extLst>
              <a:ext uri="{FF2B5EF4-FFF2-40B4-BE49-F238E27FC236}">
                <a16:creationId xmlns:a16="http://schemas.microsoft.com/office/drawing/2014/main" id="{71000EE8-9970-3956-4CBE-997249826305}"/>
              </a:ext>
            </a:extLst>
          </p:cNvPr>
          <p:cNvSpPr/>
          <p:nvPr/>
        </p:nvSpPr>
        <p:spPr>
          <a:xfrm>
            <a:off x="2912012" y="4633041"/>
            <a:ext cx="3040919" cy="1224969"/>
          </a:xfrm>
          <a:prstGeom prst="wedgeRectCallout">
            <a:avLst>
              <a:gd name="adj1" fmla="val -86321"/>
              <a:gd name="adj2" fmla="val -419471"/>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Take a young cow and gather the people for a sacrifice.</a:t>
            </a:r>
          </a:p>
          <a:p>
            <a:pPr algn="ctr"/>
            <a:r>
              <a:rPr lang="en-US" dirty="0"/>
              <a:t>I will tell you what to do.</a:t>
            </a:r>
          </a:p>
        </p:txBody>
      </p:sp>
      <p:pic>
        <p:nvPicPr>
          <p:cNvPr id="8" name="Picture Placeholder 7" descr="A person with long hair&#10;&#10;Description automatically generated with medium confidence">
            <a:extLst>
              <a:ext uri="{FF2B5EF4-FFF2-40B4-BE49-F238E27FC236}">
                <a16:creationId xmlns:a16="http://schemas.microsoft.com/office/drawing/2014/main" id="{8E0014F3-2788-4E81-8067-2A4AA144934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6146" b="6146"/>
          <a:stretch>
            <a:fillRect/>
          </a:stretch>
        </p:blipFill>
        <p:spPr>
          <a:xfrm>
            <a:off x="5637358" y="1470561"/>
            <a:ext cx="6172200" cy="4873625"/>
          </a:xfrm>
          <a:prstGeom prst="ellipse">
            <a:avLst/>
          </a:prstGeom>
          <a:ln>
            <a:noFill/>
          </a:ln>
          <a:effectLst>
            <a:softEdge rad="112500"/>
          </a:effectLst>
        </p:spPr>
      </p:pic>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1364566"/>
            <a:ext cx="2423917" cy="5362551"/>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fontScale="92500"/>
          </a:bodyPr>
          <a:lstStyle/>
          <a:p>
            <a:r>
              <a:rPr lang="en-US" dirty="0"/>
              <a:t>1 Samuel 16 </a:t>
            </a:r>
          </a:p>
          <a:p>
            <a:r>
              <a:rPr lang="en-US" dirty="0"/>
              <a:t>The </a:t>
            </a:r>
            <a:r>
              <a:rPr lang="en-US" cap="small" dirty="0">
                <a:effectLst/>
              </a:rPr>
              <a:t>Lord</a:t>
            </a:r>
            <a:r>
              <a:rPr lang="en-US" dirty="0"/>
              <a:t> said to Samuel, “How long will you be filled with sorrow because of Saul? I have refused to have him as king over Israel. Fill your animal horn with olive oil and go on your way. I am sending you to Jesse in Bethlehem. I have chosen one of his sons to be king.”</a:t>
            </a:r>
          </a:p>
          <a:p>
            <a:r>
              <a:rPr lang="en-US" baseline="30000" dirty="0"/>
              <a:t>2 </a:t>
            </a:r>
            <a:r>
              <a:rPr lang="en-US" dirty="0"/>
              <a:t>But Samuel said, “How can I go? Suppose Saul hears about it. Then he’ll kill me.”</a:t>
            </a:r>
          </a:p>
          <a:p>
            <a:r>
              <a:rPr lang="en-US" dirty="0"/>
              <a:t>The </a:t>
            </a:r>
            <a:r>
              <a:rPr lang="en-US" cap="small" dirty="0">
                <a:effectLst/>
              </a:rPr>
              <a:t>Lord</a:t>
            </a:r>
            <a:r>
              <a:rPr lang="en-US" dirty="0"/>
              <a:t> said, “Take a young cow with you. Tell the elders of Bethlehem, ‘I’ve come to offer a sacrifice to the </a:t>
            </a:r>
            <a:r>
              <a:rPr lang="en-US" cap="small" dirty="0">
                <a:effectLst/>
              </a:rPr>
              <a:t>Lord</a:t>
            </a:r>
            <a:r>
              <a:rPr lang="en-US" dirty="0"/>
              <a:t>.’ </a:t>
            </a:r>
            <a:r>
              <a:rPr lang="en-US" baseline="30000" dirty="0"/>
              <a:t>3 </a:t>
            </a:r>
            <a:r>
              <a:rPr lang="en-US" dirty="0"/>
              <a:t>Invite Jesse to the sacrifice. Then I will show you what to do. You must anoint for me the one I point out to you.”</a:t>
            </a:r>
          </a:p>
          <a:p>
            <a:endParaRPr lang="en-US" dirty="0"/>
          </a:p>
        </p:txBody>
      </p:sp>
      <p:sp>
        <p:nvSpPr>
          <p:cNvPr id="10" name="Speech Bubble: Rectangle 9">
            <a:extLst>
              <a:ext uri="{FF2B5EF4-FFF2-40B4-BE49-F238E27FC236}">
                <a16:creationId xmlns:a16="http://schemas.microsoft.com/office/drawing/2014/main" id="{DB3C7139-D1CF-433E-A4B8-E92D0A28DB74}"/>
              </a:ext>
            </a:extLst>
          </p:cNvPr>
          <p:cNvSpPr/>
          <p:nvPr/>
        </p:nvSpPr>
        <p:spPr>
          <a:xfrm>
            <a:off x="2912012" y="126610"/>
            <a:ext cx="3474720" cy="2053882"/>
          </a:xfrm>
          <a:prstGeom prst="wedgeRectCallout">
            <a:avLst>
              <a:gd name="adj1" fmla="val -75889"/>
              <a:gd name="adj2" fmla="val -40143"/>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Samuel, Go to Jesse in Bethlehem.</a:t>
            </a:r>
          </a:p>
          <a:p>
            <a:pPr algn="ctr"/>
            <a:r>
              <a:rPr lang="en-US" dirty="0"/>
              <a:t>I have chosen one of his sons </a:t>
            </a:r>
          </a:p>
          <a:p>
            <a:pPr algn="ctr"/>
            <a:r>
              <a:rPr lang="en-US" dirty="0"/>
              <a:t>to be king instead of Saul.</a:t>
            </a:r>
          </a:p>
          <a:p>
            <a:pPr algn="ctr"/>
            <a:r>
              <a:rPr lang="en-US" dirty="0"/>
              <a:t>You must anoint the one </a:t>
            </a:r>
          </a:p>
          <a:p>
            <a:pPr algn="ctr"/>
            <a:r>
              <a:rPr lang="en-US" dirty="0"/>
              <a:t>I point out to you.</a:t>
            </a:r>
          </a:p>
        </p:txBody>
      </p:sp>
      <p:sp>
        <p:nvSpPr>
          <p:cNvPr id="5" name="Speech Bubble: Rectangle 4">
            <a:extLst>
              <a:ext uri="{FF2B5EF4-FFF2-40B4-BE49-F238E27FC236}">
                <a16:creationId xmlns:a16="http://schemas.microsoft.com/office/drawing/2014/main" id="{80B3580A-7559-CC61-2BD6-985CAB18D573}"/>
              </a:ext>
            </a:extLst>
          </p:cNvPr>
          <p:cNvSpPr/>
          <p:nvPr/>
        </p:nvSpPr>
        <p:spPr>
          <a:xfrm>
            <a:off x="3251882" y="2726871"/>
            <a:ext cx="1707982" cy="1404257"/>
          </a:xfrm>
          <a:prstGeom prst="wedgeRectCallout">
            <a:avLst>
              <a:gd name="adj1" fmla="val 86602"/>
              <a:gd name="adj2" fmla="val -11343"/>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But, Lord, if Saul  hears that I’m anointing another king, he will kill me.</a:t>
            </a:r>
          </a:p>
        </p:txBody>
      </p:sp>
    </p:spTree>
    <p:extLst>
      <p:ext uri="{BB962C8B-B14F-4D97-AF65-F5344CB8AC3E}">
        <p14:creationId xmlns:p14="http://schemas.microsoft.com/office/powerpoint/2010/main" val="227659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1359253"/>
            <a:ext cx="2423917" cy="5362551"/>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baseline="30000" dirty="0"/>
              <a:t>4 </a:t>
            </a:r>
            <a:r>
              <a:rPr lang="en-US" dirty="0"/>
              <a:t>Samuel did what the </a:t>
            </a:r>
            <a:r>
              <a:rPr lang="en-US" cap="small" dirty="0">
                <a:effectLst/>
              </a:rPr>
              <a:t>Lord</a:t>
            </a:r>
            <a:r>
              <a:rPr lang="en-US" dirty="0"/>
              <a:t> said. He arrived at Bethlehem. The elders of the town met him. They were trembling with fear. They asked, “Have you come in peace?”</a:t>
            </a:r>
          </a:p>
          <a:p>
            <a:r>
              <a:rPr lang="en-US" baseline="30000" dirty="0"/>
              <a:t>5 </a:t>
            </a:r>
            <a:r>
              <a:rPr lang="en-US" dirty="0"/>
              <a:t>Samuel replied, “Yes, I’ve come in peace. I’ve come to offer a sacrifice to the </a:t>
            </a:r>
            <a:r>
              <a:rPr lang="en-US" cap="small" dirty="0">
                <a:effectLst/>
              </a:rPr>
              <a:t>Lord</a:t>
            </a:r>
            <a:r>
              <a:rPr lang="en-US" dirty="0"/>
              <a:t>. Set yourselves apart to him and come to the sacrifice with me.” Then he set Jesse and his sons apart to the </a:t>
            </a:r>
            <a:r>
              <a:rPr lang="en-US" cap="small" dirty="0">
                <a:effectLst/>
              </a:rPr>
              <a:t>Lord</a:t>
            </a:r>
            <a:r>
              <a:rPr lang="en-US" dirty="0"/>
              <a:t>. He invited them to the sacrifice.</a:t>
            </a:r>
          </a:p>
          <a:p>
            <a:endParaRPr lang="en-US" dirty="0"/>
          </a:p>
        </p:txBody>
      </p:sp>
      <p:pic>
        <p:nvPicPr>
          <p:cNvPr id="6" name="Picture Placeholder 5" descr="A picture containing person, dancer, doll&#10;&#10;Description automatically generated">
            <a:extLst>
              <a:ext uri="{FF2B5EF4-FFF2-40B4-BE49-F238E27FC236}">
                <a16:creationId xmlns:a16="http://schemas.microsoft.com/office/drawing/2014/main" id="{4F09EC63-ABE2-4E2E-B60C-137952237191}"/>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302" r="-270" b="5765"/>
          <a:stretch/>
        </p:blipFill>
        <p:spPr>
          <a:xfrm>
            <a:off x="3305908" y="1014916"/>
            <a:ext cx="8510954" cy="5706888"/>
          </a:xfrm>
        </p:spPr>
      </p:pic>
      <p:sp>
        <p:nvSpPr>
          <p:cNvPr id="7" name="Speech Bubble: Rectangle 6">
            <a:extLst>
              <a:ext uri="{FF2B5EF4-FFF2-40B4-BE49-F238E27FC236}">
                <a16:creationId xmlns:a16="http://schemas.microsoft.com/office/drawing/2014/main" id="{8AB37802-0E12-46A3-A791-9F1D2AA2E88A}"/>
              </a:ext>
            </a:extLst>
          </p:cNvPr>
          <p:cNvSpPr/>
          <p:nvPr/>
        </p:nvSpPr>
        <p:spPr>
          <a:xfrm>
            <a:off x="478302" y="196948"/>
            <a:ext cx="3207433" cy="829994"/>
          </a:xfrm>
          <a:prstGeom prst="wedgeRectCallout">
            <a:avLst>
              <a:gd name="adj1" fmla="val 49723"/>
              <a:gd name="adj2" fmla="val 896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Have you come in peace?</a:t>
            </a:r>
          </a:p>
        </p:txBody>
      </p:sp>
      <p:sp>
        <p:nvSpPr>
          <p:cNvPr id="9" name="Speech Bubble: Rectangle 8">
            <a:extLst>
              <a:ext uri="{FF2B5EF4-FFF2-40B4-BE49-F238E27FC236}">
                <a16:creationId xmlns:a16="http://schemas.microsoft.com/office/drawing/2014/main" id="{E2BE75BE-9BE1-43FB-94E2-F2BA964010A9}"/>
              </a:ext>
            </a:extLst>
          </p:cNvPr>
          <p:cNvSpPr/>
          <p:nvPr/>
        </p:nvSpPr>
        <p:spPr>
          <a:xfrm>
            <a:off x="8201466" y="136195"/>
            <a:ext cx="3798276" cy="1378706"/>
          </a:xfrm>
          <a:prstGeom prst="wedgeRectCallout">
            <a:avLst>
              <a:gd name="adj1" fmla="val 2249"/>
              <a:gd name="adj2" fmla="val 80844"/>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Yes, I’ve come in peace.</a:t>
            </a:r>
          </a:p>
          <a:p>
            <a:pPr algn="ctr"/>
            <a:r>
              <a:rPr lang="en-US" dirty="0"/>
              <a:t>I’ve come to offer a sacrifice to God.</a:t>
            </a:r>
          </a:p>
          <a:p>
            <a:pPr algn="ctr"/>
            <a:r>
              <a:rPr lang="en-US" dirty="0"/>
              <a:t>Your family is invited.  </a:t>
            </a:r>
          </a:p>
          <a:p>
            <a:pPr algn="ctr"/>
            <a:r>
              <a:rPr lang="en-US" dirty="0"/>
              <a:t>Prepare yourself by cleaning your bodies, clothes and hearts.</a:t>
            </a:r>
          </a:p>
        </p:txBody>
      </p:sp>
    </p:spTree>
    <p:extLst>
      <p:ext uri="{BB962C8B-B14F-4D97-AF65-F5344CB8AC3E}">
        <p14:creationId xmlns:p14="http://schemas.microsoft.com/office/powerpoint/2010/main" val="1039979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in clothing&#10;&#10;Description automatically generated with low confidence">
            <a:extLst>
              <a:ext uri="{FF2B5EF4-FFF2-40B4-BE49-F238E27FC236}">
                <a16:creationId xmlns:a16="http://schemas.microsoft.com/office/drawing/2014/main" id="{7DEA6FE7-91DE-B5F5-27BA-65CF1E9A8BD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2570702" y="966191"/>
            <a:ext cx="7202049" cy="5686803"/>
          </a:xfrm>
        </p:spPr>
      </p:pic>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136197"/>
            <a:ext cx="2044089" cy="6585608"/>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baseline="30000" dirty="0"/>
              <a:t>6 </a:t>
            </a:r>
            <a:r>
              <a:rPr lang="en-US" dirty="0"/>
              <a:t>When they arrived, Samuel saw </a:t>
            </a:r>
            <a:r>
              <a:rPr lang="en-US" u="sng" dirty="0"/>
              <a:t>Eliab</a:t>
            </a:r>
            <a:r>
              <a:rPr lang="en-US" dirty="0"/>
              <a:t>. He thought, “This has to be the one the </a:t>
            </a:r>
            <a:r>
              <a:rPr lang="en-US" cap="small" dirty="0">
                <a:effectLst/>
              </a:rPr>
              <a:t>Lord</a:t>
            </a:r>
            <a:r>
              <a:rPr lang="en-US" dirty="0"/>
              <a:t> wants me to anoint for him.”</a:t>
            </a:r>
          </a:p>
          <a:p>
            <a:r>
              <a:rPr lang="en-US" baseline="30000" dirty="0"/>
              <a:t>7 </a:t>
            </a:r>
            <a:r>
              <a:rPr lang="en-US" dirty="0"/>
              <a:t>But the </a:t>
            </a:r>
            <a:r>
              <a:rPr lang="en-US" cap="small" dirty="0">
                <a:effectLst/>
              </a:rPr>
              <a:t>Lord</a:t>
            </a:r>
            <a:r>
              <a:rPr lang="en-US" dirty="0"/>
              <a:t> said to Samuel, “Do not consider how handsome or tall he is. I have not chosen him. The </a:t>
            </a:r>
            <a:r>
              <a:rPr lang="en-US" cap="small" dirty="0">
                <a:effectLst/>
              </a:rPr>
              <a:t>Lord</a:t>
            </a:r>
            <a:r>
              <a:rPr lang="en-US" dirty="0"/>
              <a:t> does not look at the things people look at. People look at the outside of a person. But the </a:t>
            </a:r>
            <a:r>
              <a:rPr lang="en-US" cap="small" dirty="0">
                <a:effectLst/>
              </a:rPr>
              <a:t>Lord</a:t>
            </a:r>
            <a:r>
              <a:rPr lang="en-US" dirty="0"/>
              <a:t> looks at what is in the heart.”</a:t>
            </a:r>
          </a:p>
        </p:txBody>
      </p:sp>
      <p:sp>
        <p:nvSpPr>
          <p:cNvPr id="7" name="Speech Bubble: Rectangle 6">
            <a:extLst>
              <a:ext uri="{FF2B5EF4-FFF2-40B4-BE49-F238E27FC236}">
                <a16:creationId xmlns:a16="http://schemas.microsoft.com/office/drawing/2014/main" id="{8AB37802-0E12-46A3-A791-9F1D2AA2E88A}"/>
              </a:ext>
            </a:extLst>
          </p:cNvPr>
          <p:cNvSpPr/>
          <p:nvPr/>
        </p:nvSpPr>
        <p:spPr>
          <a:xfrm>
            <a:off x="3657601" y="136197"/>
            <a:ext cx="2166424" cy="829994"/>
          </a:xfrm>
          <a:prstGeom prst="wedgeRectCallout">
            <a:avLst>
              <a:gd name="adj1" fmla="val 28294"/>
              <a:gd name="adj2" fmla="val 12523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Here is my son Eliab</a:t>
            </a:r>
          </a:p>
        </p:txBody>
      </p:sp>
      <p:sp>
        <p:nvSpPr>
          <p:cNvPr id="9" name="Speech Bubble: Rectangle 8">
            <a:extLst>
              <a:ext uri="{FF2B5EF4-FFF2-40B4-BE49-F238E27FC236}">
                <a16:creationId xmlns:a16="http://schemas.microsoft.com/office/drawing/2014/main" id="{E2BE75BE-9BE1-43FB-94E2-F2BA964010A9}"/>
              </a:ext>
            </a:extLst>
          </p:cNvPr>
          <p:cNvSpPr/>
          <p:nvPr/>
        </p:nvSpPr>
        <p:spPr>
          <a:xfrm>
            <a:off x="10131603" y="4482122"/>
            <a:ext cx="1707982" cy="829994"/>
          </a:xfrm>
          <a:prstGeom prst="wedgeRectCallout">
            <a:avLst>
              <a:gd name="adj1" fmla="val -101592"/>
              <a:gd name="adj2" fmla="val -195128"/>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Who is your next son?</a:t>
            </a:r>
          </a:p>
        </p:txBody>
      </p:sp>
      <p:sp>
        <p:nvSpPr>
          <p:cNvPr id="10" name="Thought Bubble: Cloud 9">
            <a:extLst>
              <a:ext uri="{FF2B5EF4-FFF2-40B4-BE49-F238E27FC236}">
                <a16:creationId xmlns:a16="http://schemas.microsoft.com/office/drawing/2014/main" id="{7BECD3CF-5E94-466D-9AF7-7DF639B8075E}"/>
              </a:ext>
            </a:extLst>
          </p:cNvPr>
          <p:cNvSpPr/>
          <p:nvPr/>
        </p:nvSpPr>
        <p:spPr>
          <a:xfrm>
            <a:off x="8364691" y="369928"/>
            <a:ext cx="2451225" cy="829994"/>
          </a:xfrm>
          <a:prstGeom prst="cloudCallout">
            <a:avLst>
              <a:gd name="adj1" fmla="val -25332"/>
              <a:gd name="adj2" fmla="val 111653"/>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 is tall and handsome!</a:t>
            </a:r>
          </a:p>
        </p:txBody>
      </p:sp>
      <p:sp>
        <p:nvSpPr>
          <p:cNvPr id="11" name="Speech Bubble: Rectangle 10">
            <a:extLst>
              <a:ext uri="{FF2B5EF4-FFF2-40B4-BE49-F238E27FC236}">
                <a16:creationId xmlns:a16="http://schemas.microsoft.com/office/drawing/2014/main" id="{449FB684-67C5-4DDF-9A9F-2165587D5538}"/>
              </a:ext>
            </a:extLst>
          </p:cNvPr>
          <p:cNvSpPr/>
          <p:nvPr/>
        </p:nvSpPr>
        <p:spPr>
          <a:xfrm>
            <a:off x="9929659" y="1165793"/>
            <a:ext cx="2111870" cy="2724965"/>
          </a:xfrm>
          <a:prstGeom prst="wedgeRectCallout">
            <a:avLst>
              <a:gd name="adj1" fmla="val 50944"/>
              <a:gd name="adj2" fmla="val -112746"/>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Don’t look at his looks.</a:t>
            </a:r>
          </a:p>
          <a:p>
            <a:pPr algn="ctr"/>
            <a:r>
              <a:rPr lang="en-US" dirty="0"/>
              <a:t>He’s not the one.</a:t>
            </a:r>
          </a:p>
          <a:p>
            <a:pPr algn="ctr"/>
            <a:r>
              <a:rPr lang="en-US" dirty="0"/>
              <a:t>Man looks at what people look like, but God looks at their heart – how much they love God and others.</a:t>
            </a:r>
          </a:p>
        </p:txBody>
      </p:sp>
    </p:spTree>
    <p:extLst>
      <p:ext uri="{BB962C8B-B14F-4D97-AF65-F5344CB8AC3E}">
        <p14:creationId xmlns:p14="http://schemas.microsoft.com/office/powerpoint/2010/main" val="2098312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136197"/>
            <a:ext cx="2044089" cy="6585608"/>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baseline="30000" dirty="0"/>
              <a:t>8 </a:t>
            </a:r>
            <a:r>
              <a:rPr lang="en-US" dirty="0"/>
              <a:t>Then Jesse called for </a:t>
            </a:r>
            <a:r>
              <a:rPr lang="en-US" u="sng" dirty="0" err="1"/>
              <a:t>Abinadab</a:t>
            </a:r>
            <a:r>
              <a:rPr lang="en-US" dirty="0"/>
              <a:t>. He had him walk in front of Samuel. But Samuel said, “The </a:t>
            </a:r>
            <a:r>
              <a:rPr lang="en-US" cap="small" dirty="0">
                <a:effectLst/>
              </a:rPr>
              <a:t>Lord</a:t>
            </a:r>
            <a:r>
              <a:rPr lang="en-US" dirty="0"/>
              <a:t> hasn’t chosen him either.” </a:t>
            </a:r>
            <a:r>
              <a:rPr lang="en-US" baseline="30000" dirty="0"/>
              <a:t>9 </a:t>
            </a:r>
            <a:r>
              <a:rPr lang="en-US" dirty="0"/>
              <a:t>Then Jesse had </a:t>
            </a:r>
            <a:r>
              <a:rPr lang="en-US" u="sng" dirty="0"/>
              <a:t>Shammah</a:t>
            </a:r>
            <a:r>
              <a:rPr lang="en-US" dirty="0"/>
              <a:t> walk by. But Samuel said, “The </a:t>
            </a:r>
            <a:r>
              <a:rPr lang="en-US" cap="small" dirty="0">
                <a:effectLst/>
              </a:rPr>
              <a:t>Lord</a:t>
            </a:r>
            <a:r>
              <a:rPr lang="en-US" dirty="0"/>
              <a:t> hasn’t chosen him either.” </a:t>
            </a:r>
            <a:r>
              <a:rPr lang="en-US" baseline="30000" dirty="0"/>
              <a:t>10 </a:t>
            </a:r>
            <a:r>
              <a:rPr lang="en-US" u="sng" dirty="0"/>
              <a:t>Jesse had seven of his sons</a:t>
            </a:r>
            <a:r>
              <a:rPr lang="en-US" dirty="0"/>
              <a:t> walk in front of Samuel. But Samuel said to him, “The </a:t>
            </a:r>
            <a:r>
              <a:rPr lang="en-US" cap="small" dirty="0">
                <a:effectLst/>
              </a:rPr>
              <a:t>Lord</a:t>
            </a:r>
            <a:r>
              <a:rPr lang="en-US" dirty="0"/>
              <a:t> hasn’t chosen any of them.” </a:t>
            </a:r>
            <a:r>
              <a:rPr lang="en-US" baseline="30000" dirty="0"/>
              <a:t>11 </a:t>
            </a:r>
            <a:r>
              <a:rPr lang="en-US" dirty="0"/>
              <a:t>So he asked Jesse, “Are these the only sons you have?”</a:t>
            </a:r>
          </a:p>
          <a:p>
            <a:r>
              <a:rPr lang="en-US" dirty="0"/>
              <a:t>“No,” Jesse answered. “My youngest son is taking care of the sheep.”</a:t>
            </a:r>
          </a:p>
          <a:p>
            <a:r>
              <a:rPr lang="en-US" dirty="0"/>
              <a:t>Samuel said, “Send for him. We won’t sit down to eat until he arrives.</a:t>
            </a:r>
          </a:p>
        </p:txBody>
      </p:sp>
      <p:sp>
        <p:nvSpPr>
          <p:cNvPr id="11" name="Speech Bubble: Rectangle 10">
            <a:extLst>
              <a:ext uri="{FF2B5EF4-FFF2-40B4-BE49-F238E27FC236}">
                <a16:creationId xmlns:a16="http://schemas.microsoft.com/office/drawing/2014/main" id="{449FB684-67C5-4DDF-9A9F-2165587D5538}"/>
              </a:ext>
            </a:extLst>
          </p:cNvPr>
          <p:cNvSpPr/>
          <p:nvPr/>
        </p:nvSpPr>
        <p:spPr>
          <a:xfrm>
            <a:off x="9776708" y="1199922"/>
            <a:ext cx="2264821" cy="829994"/>
          </a:xfrm>
          <a:prstGeom prst="wedgeRectCallout">
            <a:avLst>
              <a:gd name="adj1" fmla="val 48459"/>
              <a:gd name="adj2" fmla="val -17884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No, he is not the one</a:t>
            </a:r>
          </a:p>
        </p:txBody>
      </p:sp>
      <p:pic>
        <p:nvPicPr>
          <p:cNvPr id="6" name="Picture Placeholder 5" descr="A picture containing text, person, fabric&#10;&#10;Description automatically generated">
            <a:extLst>
              <a:ext uri="{FF2B5EF4-FFF2-40B4-BE49-F238E27FC236}">
                <a16:creationId xmlns:a16="http://schemas.microsoft.com/office/drawing/2014/main" id="{ABD1468F-D165-44C3-A587-4DDA0EBD89E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893" r="3893"/>
          <a:stretch>
            <a:fillRect/>
          </a:stretch>
        </p:blipFill>
        <p:spPr>
          <a:xfrm>
            <a:off x="2616253" y="1199921"/>
            <a:ext cx="7020116" cy="5543148"/>
          </a:xfrm>
        </p:spPr>
      </p:pic>
      <p:sp>
        <p:nvSpPr>
          <p:cNvPr id="10" name="Thought Bubble: Cloud 9">
            <a:extLst>
              <a:ext uri="{FF2B5EF4-FFF2-40B4-BE49-F238E27FC236}">
                <a16:creationId xmlns:a16="http://schemas.microsoft.com/office/drawing/2014/main" id="{7BECD3CF-5E94-466D-9AF7-7DF639B8075E}"/>
              </a:ext>
            </a:extLst>
          </p:cNvPr>
          <p:cNvSpPr/>
          <p:nvPr/>
        </p:nvSpPr>
        <p:spPr>
          <a:xfrm>
            <a:off x="8364691" y="369928"/>
            <a:ext cx="2451225" cy="829994"/>
          </a:xfrm>
          <a:prstGeom prst="cloudCallout">
            <a:avLst>
              <a:gd name="adj1" fmla="val -25332"/>
              <a:gd name="adj2" fmla="val 111653"/>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Is this the right one?</a:t>
            </a:r>
          </a:p>
        </p:txBody>
      </p:sp>
      <p:sp>
        <p:nvSpPr>
          <p:cNvPr id="7" name="Speech Bubble: Rectangle 6">
            <a:extLst>
              <a:ext uri="{FF2B5EF4-FFF2-40B4-BE49-F238E27FC236}">
                <a16:creationId xmlns:a16="http://schemas.microsoft.com/office/drawing/2014/main" id="{8AB37802-0E12-46A3-A791-9F1D2AA2E88A}"/>
              </a:ext>
            </a:extLst>
          </p:cNvPr>
          <p:cNvSpPr/>
          <p:nvPr/>
        </p:nvSpPr>
        <p:spPr>
          <a:xfrm>
            <a:off x="4196413" y="136197"/>
            <a:ext cx="2166424" cy="829994"/>
          </a:xfrm>
          <a:prstGeom prst="wedgeRectCallout">
            <a:avLst>
              <a:gd name="adj1" fmla="val 6865"/>
              <a:gd name="adj2" fmla="val 12523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Here is my son </a:t>
            </a:r>
            <a:r>
              <a:rPr lang="en-US" dirty="0" err="1"/>
              <a:t>Abinadab</a:t>
            </a:r>
            <a:endParaRPr lang="en-US" dirty="0"/>
          </a:p>
        </p:txBody>
      </p:sp>
      <p:sp>
        <p:nvSpPr>
          <p:cNvPr id="9" name="Speech Bubble: Rectangle 8">
            <a:extLst>
              <a:ext uri="{FF2B5EF4-FFF2-40B4-BE49-F238E27FC236}">
                <a16:creationId xmlns:a16="http://schemas.microsoft.com/office/drawing/2014/main" id="{E2BE75BE-9BE1-43FB-94E2-F2BA964010A9}"/>
              </a:ext>
            </a:extLst>
          </p:cNvPr>
          <p:cNvSpPr/>
          <p:nvPr/>
        </p:nvSpPr>
        <p:spPr>
          <a:xfrm>
            <a:off x="9961925" y="4107767"/>
            <a:ext cx="1707982" cy="829994"/>
          </a:xfrm>
          <a:prstGeom prst="wedgeRectCallout">
            <a:avLst>
              <a:gd name="adj1" fmla="val -98297"/>
              <a:gd name="adj2" fmla="val -149365"/>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Who is your next son?</a:t>
            </a:r>
          </a:p>
        </p:txBody>
      </p:sp>
    </p:spTree>
    <p:extLst>
      <p:ext uri="{BB962C8B-B14F-4D97-AF65-F5344CB8AC3E}">
        <p14:creationId xmlns:p14="http://schemas.microsoft.com/office/powerpoint/2010/main" val="1016033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group of people wearing clothing&#10;&#10;Description automatically generated with medium confidence">
            <a:extLst>
              <a:ext uri="{FF2B5EF4-FFF2-40B4-BE49-F238E27FC236}">
                <a16:creationId xmlns:a16="http://schemas.microsoft.com/office/drawing/2014/main" id="{221EEBAE-5EDF-4ED6-A1A5-3799EE778AE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2603581" y="1172438"/>
            <a:ext cx="6172200" cy="4873625"/>
          </a:xfrm>
        </p:spPr>
      </p:pic>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136197"/>
            <a:ext cx="2044089" cy="6585608"/>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baseline="30000" dirty="0"/>
              <a:t>8 </a:t>
            </a:r>
            <a:r>
              <a:rPr lang="en-US" dirty="0"/>
              <a:t>Then Jesse called for </a:t>
            </a:r>
            <a:r>
              <a:rPr lang="en-US" u="sng" dirty="0" err="1"/>
              <a:t>Abinadab</a:t>
            </a:r>
            <a:r>
              <a:rPr lang="en-US" dirty="0"/>
              <a:t>. He had him walk in front of Samuel. But Samuel said, “The </a:t>
            </a:r>
            <a:r>
              <a:rPr lang="en-US" cap="small" dirty="0">
                <a:effectLst/>
              </a:rPr>
              <a:t>Lord</a:t>
            </a:r>
            <a:r>
              <a:rPr lang="en-US" dirty="0"/>
              <a:t> hasn’t chosen him either.” </a:t>
            </a:r>
            <a:r>
              <a:rPr lang="en-US" baseline="30000" dirty="0"/>
              <a:t>9 </a:t>
            </a:r>
            <a:r>
              <a:rPr lang="en-US" dirty="0"/>
              <a:t>Then Jesse had </a:t>
            </a:r>
            <a:r>
              <a:rPr lang="en-US" u="sng" dirty="0"/>
              <a:t>Shammah</a:t>
            </a:r>
            <a:r>
              <a:rPr lang="en-US" dirty="0"/>
              <a:t> walk by. But Samuel said, “The </a:t>
            </a:r>
            <a:r>
              <a:rPr lang="en-US" cap="small" dirty="0">
                <a:effectLst/>
              </a:rPr>
              <a:t>Lord</a:t>
            </a:r>
            <a:r>
              <a:rPr lang="en-US" dirty="0"/>
              <a:t> hasn’t chosen him either.” </a:t>
            </a:r>
            <a:r>
              <a:rPr lang="en-US" baseline="30000" dirty="0"/>
              <a:t>10 </a:t>
            </a:r>
            <a:r>
              <a:rPr lang="en-US" u="sng" dirty="0"/>
              <a:t>Jesse had seven of his sons</a:t>
            </a:r>
            <a:r>
              <a:rPr lang="en-US" dirty="0"/>
              <a:t> walk in front of Samuel. But Samuel said to him, “The </a:t>
            </a:r>
            <a:r>
              <a:rPr lang="en-US" cap="small" dirty="0">
                <a:effectLst/>
              </a:rPr>
              <a:t>Lord</a:t>
            </a:r>
            <a:r>
              <a:rPr lang="en-US" dirty="0"/>
              <a:t> hasn’t chosen any of them.” </a:t>
            </a:r>
            <a:r>
              <a:rPr lang="en-US" baseline="30000" dirty="0"/>
              <a:t>11 </a:t>
            </a:r>
            <a:r>
              <a:rPr lang="en-US" dirty="0"/>
              <a:t>So he asked Jesse, “Are these the only sons you have?”</a:t>
            </a:r>
          </a:p>
          <a:p>
            <a:r>
              <a:rPr lang="en-US" dirty="0"/>
              <a:t>“No,” Jesse answered. “My youngest son is taking care of the sheep.”</a:t>
            </a:r>
          </a:p>
          <a:p>
            <a:r>
              <a:rPr lang="en-US" dirty="0"/>
              <a:t>Samuel said, “Send for him. We won’t sit down to eat until he arrives.</a:t>
            </a:r>
          </a:p>
        </p:txBody>
      </p:sp>
      <p:sp>
        <p:nvSpPr>
          <p:cNvPr id="11" name="Speech Bubble: Rectangle 10">
            <a:extLst>
              <a:ext uri="{FF2B5EF4-FFF2-40B4-BE49-F238E27FC236}">
                <a16:creationId xmlns:a16="http://schemas.microsoft.com/office/drawing/2014/main" id="{449FB684-67C5-4DDF-9A9F-2165587D5538}"/>
              </a:ext>
            </a:extLst>
          </p:cNvPr>
          <p:cNvSpPr/>
          <p:nvPr/>
        </p:nvSpPr>
        <p:spPr>
          <a:xfrm>
            <a:off x="9776708" y="1199922"/>
            <a:ext cx="2264821" cy="829994"/>
          </a:xfrm>
          <a:prstGeom prst="wedgeRectCallout">
            <a:avLst>
              <a:gd name="adj1" fmla="val 48459"/>
              <a:gd name="adj2" fmla="val -17884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No, he is not the one</a:t>
            </a:r>
          </a:p>
        </p:txBody>
      </p:sp>
      <p:sp>
        <p:nvSpPr>
          <p:cNvPr id="10" name="Thought Bubble: Cloud 9">
            <a:extLst>
              <a:ext uri="{FF2B5EF4-FFF2-40B4-BE49-F238E27FC236}">
                <a16:creationId xmlns:a16="http://schemas.microsoft.com/office/drawing/2014/main" id="{7BECD3CF-5E94-466D-9AF7-7DF639B8075E}"/>
              </a:ext>
            </a:extLst>
          </p:cNvPr>
          <p:cNvSpPr/>
          <p:nvPr/>
        </p:nvSpPr>
        <p:spPr>
          <a:xfrm>
            <a:off x="8364691" y="369928"/>
            <a:ext cx="2451225" cy="829994"/>
          </a:xfrm>
          <a:prstGeom prst="cloudCallout">
            <a:avLst>
              <a:gd name="adj1" fmla="val -25332"/>
              <a:gd name="adj2" fmla="val 111653"/>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Is this the right one?</a:t>
            </a:r>
          </a:p>
        </p:txBody>
      </p:sp>
      <p:sp>
        <p:nvSpPr>
          <p:cNvPr id="7" name="Speech Bubble: Rectangle 6">
            <a:extLst>
              <a:ext uri="{FF2B5EF4-FFF2-40B4-BE49-F238E27FC236}">
                <a16:creationId xmlns:a16="http://schemas.microsoft.com/office/drawing/2014/main" id="{8AB37802-0E12-46A3-A791-9F1D2AA2E88A}"/>
              </a:ext>
            </a:extLst>
          </p:cNvPr>
          <p:cNvSpPr/>
          <p:nvPr/>
        </p:nvSpPr>
        <p:spPr>
          <a:xfrm>
            <a:off x="4196413" y="136195"/>
            <a:ext cx="2166424" cy="829994"/>
          </a:xfrm>
          <a:prstGeom prst="wedgeRectCallout">
            <a:avLst>
              <a:gd name="adj1" fmla="val 6865"/>
              <a:gd name="adj2" fmla="val 12523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How about this son?</a:t>
            </a:r>
          </a:p>
        </p:txBody>
      </p:sp>
      <p:sp>
        <p:nvSpPr>
          <p:cNvPr id="9" name="Speech Bubble: Rectangle 8">
            <a:extLst>
              <a:ext uri="{FF2B5EF4-FFF2-40B4-BE49-F238E27FC236}">
                <a16:creationId xmlns:a16="http://schemas.microsoft.com/office/drawing/2014/main" id="{E2BE75BE-9BE1-43FB-94E2-F2BA964010A9}"/>
              </a:ext>
            </a:extLst>
          </p:cNvPr>
          <p:cNvSpPr/>
          <p:nvPr/>
        </p:nvSpPr>
        <p:spPr>
          <a:xfrm>
            <a:off x="10055127" y="2859910"/>
            <a:ext cx="1707982" cy="829994"/>
          </a:xfrm>
          <a:prstGeom prst="wedgeRectCallout">
            <a:avLst>
              <a:gd name="adj1" fmla="val -114115"/>
              <a:gd name="adj2" fmla="val 8378"/>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No, do you have any others?</a:t>
            </a:r>
          </a:p>
        </p:txBody>
      </p:sp>
      <p:sp>
        <p:nvSpPr>
          <p:cNvPr id="14" name="Speech Bubble: Rectangle 13">
            <a:extLst>
              <a:ext uri="{FF2B5EF4-FFF2-40B4-BE49-F238E27FC236}">
                <a16:creationId xmlns:a16="http://schemas.microsoft.com/office/drawing/2014/main" id="{E8D023C1-D491-4318-95EC-AC32F827CCCA}"/>
              </a:ext>
            </a:extLst>
          </p:cNvPr>
          <p:cNvSpPr/>
          <p:nvPr/>
        </p:nvSpPr>
        <p:spPr>
          <a:xfrm>
            <a:off x="9201136" y="5825083"/>
            <a:ext cx="1707982" cy="829994"/>
          </a:xfrm>
          <a:prstGeom prst="wedgeRectCallout">
            <a:avLst>
              <a:gd name="adj1" fmla="val -143317"/>
              <a:gd name="adj2" fmla="val -164388"/>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Send for him</a:t>
            </a:r>
          </a:p>
        </p:txBody>
      </p:sp>
      <p:sp>
        <p:nvSpPr>
          <p:cNvPr id="13" name="Speech Bubble: Rectangle 12">
            <a:extLst>
              <a:ext uri="{FF2B5EF4-FFF2-40B4-BE49-F238E27FC236}">
                <a16:creationId xmlns:a16="http://schemas.microsoft.com/office/drawing/2014/main" id="{C44B2945-D7E9-48E2-818E-0741CA5F9B53}"/>
              </a:ext>
            </a:extLst>
          </p:cNvPr>
          <p:cNvSpPr/>
          <p:nvPr/>
        </p:nvSpPr>
        <p:spPr>
          <a:xfrm>
            <a:off x="8414255" y="4580092"/>
            <a:ext cx="2166424" cy="829994"/>
          </a:xfrm>
          <a:prstGeom prst="wedgeRectCallout">
            <a:avLst>
              <a:gd name="adj1" fmla="val -154292"/>
              <a:gd name="adj2" fmla="val -1326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Just the youngest watching the sheep.</a:t>
            </a:r>
          </a:p>
        </p:txBody>
      </p:sp>
    </p:spTree>
    <p:extLst>
      <p:ext uri="{BB962C8B-B14F-4D97-AF65-F5344CB8AC3E}">
        <p14:creationId xmlns:p14="http://schemas.microsoft.com/office/powerpoint/2010/main" val="3818965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3953022"/>
            <a:ext cx="2044089" cy="2744514"/>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baseline="30000" dirty="0"/>
              <a:t>12 </a:t>
            </a:r>
            <a:r>
              <a:rPr lang="en-US" dirty="0"/>
              <a:t>So Jesse sent for his son and had him brought in. He looked very healthy. He had a fine appearance and handsome features.</a:t>
            </a:r>
          </a:p>
          <a:p>
            <a:r>
              <a:rPr lang="en-US" dirty="0"/>
              <a:t>Then the </a:t>
            </a:r>
            <a:r>
              <a:rPr lang="en-US" cap="small" dirty="0">
                <a:effectLst/>
              </a:rPr>
              <a:t>Lord</a:t>
            </a:r>
            <a:r>
              <a:rPr lang="en-US" dirty="0"/>
              <a:t> said, “Get up and anoint him. This is the one.”</a:t>
            </a:r>
          </a:p>
        </p:txBody>
      </p:sp>
      <p:pic>
        <p:nvPicPr>
          <p:cNvPr id="5" name="Picture Placeholder 4">
            <a:extLst>
              <a:ext uri="{FF2B5EF4-FFF2-40B4-BE49-F238E27FC236}">
                <a16:creationId xmlns:a16="http://schemas.microsoft.com/office/drawing/2014/main" id="{8A08754F-E610-4C0E-AA95-F3F48B50F42B}"/>
              </a:ext>
            </a:extLst>
          </p:cNvPr>
          <p:cNvPicPr>
            <a:picLocks noGrp="1" noChangeAspect="1"/>
          </p:cNvPicPr>
          <p:nvPr>
            <p:ph type="pic" idx="1"/>
          </p:nvPr>
        </p:nvPicPr>
        <p:blipFill>
          <a:blip r:embed="rId2"/>
          <a:srcRect l="2508" r="2508"/>
          <a:stretch>
            <a:fillRect/>
          </a:stretch>
        </p:blipFill>
        <p:spPr>
          <a:xfrm flipH="1">
            <a:off x="3080920" y="1138459"/>
            <a:ext cx="6775015" cy="5349613"/>
          </a:xfrm>
          <a:prstGeom prst="rect">
            <a:avLst/>
          </a:prstGeom>
        </p:spPr>
      </p:pic>
      <p:sp>
        <p:nvSpPr>
          <p:cNvPr id="7" name="Speech Bubble: Rectangle 6">
            <a:extLst>
              <a:ext uri="{FF2B5EF4-FFF2-40B4-BE49-F238E27FC236}">
                <a16:creationId xmlns:a16="http://schemas.microsoft.com/office/drawing/2014/main" id="{8AB37802-0E12-46A3-A791-9F1D2AA2E88A}"/>
              </a:ext>
            </a:extLst>
          </p:cNvPr>
          <p:cNvSpPr/>
          <p:nvPr/>
        </p:nvSpPr>
        <p:spPr>
          <a:xfrm>
            <a:off x="846072" y="265196"/>
            <a:ext cx="2166424" cy="829994"/>
          </a:xfrm>
          <a:prstGeom prst="wedgeRectCallout">
            <a:avLst>
              <a:gd name="adj1" fmla="val 126995"/>
              <a:gd name="adj2" fmla="val 1150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Here is my youngest son David</a:t>
            </a:r>
          </a:p>
        </p:txBody>
      </p:sp>
      <p:sp>
        <p:nvSpPr>
          <p:cNvPr id="10" name="Thought Bubble: Cloud 9">
            <a:extLst>
              <a:ext uri="{FF2B5EF4-FFF2-40B4-BE49-F238E27FC236}">
                <a16:creationId xmlns:a16="http://schemas.microsoft.com/office/drawing/2014/main" id="{7BECD3CF-5E94-466D-9AF7-7DF639B8075E}"/>
              </a:ext>
            </a:extLst>
          </p:cNvPr>
          <p:cNvSpPr/>
          <p:nvPr/>
        </p:nvSpPr>
        <p:spPr>
          <a:xfrm>
            <a:off x="8894703" y="265196"/>
            <a:ext cx="2451225" cy="829994"/>
          </a:xfrm>
          <a:prstGeom prst="cloudCallout">
            <a:avLst>
              <a:gd name="adj1" fmla="val -25332"/>
              <a:gd name="adj2" fmla="val 111653"/>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Is this the right one?</a:t>
            </a:r>
          </a:p>
        </p:txBody>
      </p:sp>
      <p:sp>
        <p:nvSpPr>
          <p:cNvPr id="9" name="Speech Bubble: Rectangle 8">
            <a:extLst>
              <a:ext uri="{FF2B5EF4-FFF2-40B4-BE49-F238E27FC236}">
                <a16:creationId xmlns:a16="http://schemas.microsoft.com/office/drawing/2014/main" id="{E2BE75BE-9BE1-43FB-94E2-F2BA964010A9}"/>
              </a:ext>
            </a:extLst>
          </p:cNvPr>
          <p:cNvSpPr/>
          <p:nvPr/>
        </p:nvSpPr>
        <p:spPr>
          <a:xfrm>
            <a:off x="9975052" y="4937761"/>
            <a:ext cx="1893199" cy="1550311"/>
          </a:xfrm>
          <a:prstGeom prst="wedgeRectCallout">
            <a:avLst>
              <a:gd name="adj1" fmla="val -124122"/>
              <a:gd name="adj2" fmla="val -17785"/>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This is the one.  God has chosen him!</a:t>
            </a:r>
          </a:p>
        </p:txBody>
      </p:sp>
      <p:sp>
        <p:nvSpPr>
          <p:cNvPr id="11" name="Speech Bubble: Rectangle 10">
            <a:extLst>
              <a:ext uri="{FF2B5EF4-FFF2-40B4-BE49-F238E27FC236}">
                <a16:creationId xmlns:a16="http://schemas.microsoft.com/office/drawing/2014/main" id="{449FB684-67C5-4DDF-9A9F-2165587D5538}"/>
              </a:ext>
            </a:extLst>
          </p:cNvPr>
          <p:cNvSpPr/>
          <p:nvPr/>
        </p:nvSpPr>
        <p:spPr>
          <a:xfrm>
            <a:off x="9683505" y="2238847"/>
            <a:ext cx="2264821" cy="829994"/>
          </a:xfrm>
          <a:prstGeom prst="wedgeRectCallout">
            <a:avLst>
              <a:gd name="adj1" fmla="val 51565"/>
              <a:gd name="adj2" fmla="val -30088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Yes, anoint David as the next king.</a:t>
            </a:r>
          </a:p>
        </p:txBody>
      </p:sp>
    </p:spTree>
    <p:extLst>
      <p:ext uri="{BB962C8B-B14F-4D97-AF65-F5344CB8AC3E}">
        <p14:creationId xmlns:p14="http://schemas.microsoft.com/office/powerpoint/2010/main" val="992058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text&#10;&#10;Description automatically generated">
            <a:extLst>
              <a:ext uri="{FF2B5EF4-FFF2-40B4-BE49-F238E27FC236}">
                <a16:creationId xmlns:a16="http://schemas.microsoft.com/office/drawing/2014/main" id="{EFF18DA2-77D2-4A71-B217-D2C977E2941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4280" r="14280"/>
          <a:stretch>
            <a:fillRect/>
          </a:stretch>
        </p:blipFill>
        <p:spPr>
          <a:xfrm>
            <a:off x="2011680" y="143832"/>
            <a:ext cx="8299937" cy="6553705"/>
          </a:xfrm>
        </p:spPr>
      </p:pic>
      <p:sp>
        <p:nvSpPr>
          <p:cNvPr id="4" name="Text Placeholder 3">
            <a:extLst>
              <a:ext uri="{FF2B5EF4-FFF2-40B4-BE49-F238E27FC236}">
                <a16:creationId xmlns:a16="http://schemas.microsoft.com/office/drawing/2014/main" id="{401572DB-DACD-49BB-AD76-B9EDB07AD95D}"/>
              </a:ext>
            </a:extLst>
          </p:cNvPr>
          <p:cNvSpPr>
            <a:spLocks noGrp="1"/>
          </p:cNvSpPr>
          <p:nvPr>
            <p:ph type="body" sz="half" idx="2"/>
          </p:nvPr>
        </p:nvSpPr>
        <p:spPr>
          <a:xfrm>
            <a:off x="150471" y="4065563"/>
            <a:ext cx="2044089" cy="2631973"/>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baseline="30000" dirty="0"/>
              <a:t>13 </a:t>
            </a:r>
            <a:r>
              <a:rPr lang="en-US" dirty="0"/>
              <a:t>So Samuel got the animal horn that was filled with olive oil. He anointed David in front of his brothers. From that day on, the Spirit of the </a:t>
            </a:r>
            <a:r>
              <a:rPr lang="en-US" cap="small" dirty="0">
                <a:effectLst/>
              </a:rPr>
              <a:t>Lord</a:t>
            </a:r>
            <a:r>
              <a:rPr lang="en-US" dirty="0"/>
              <a:t> came powerfully on David. Samuel went back to Ramah.</a:t>
            </a:r>
          </a:p>
        </p:txBody>
      </p:sp>
      <p:sp>
        <p:nvSpPr>
          <p:cNvPr id="9" name="Speech Bubble: Rectangle 8">
            <a:extLst>
              <a:ext uri="{FF2B5EF4-FFF2-40B4-BE49-F238E27FC236}">
                <a16:creationId xmlns:a16="http://schemas.microsoft.com/office/drawing/2014/main" id="{E2BE75BE-9BE1-43FB-94E2-F2BA964010A9}"/>
              </a:ext>
            </a:extLst>
          </p:cNvPr>
          <p:cNvSpPr/>
          <p:nvPr/>
        </p:nvSpPr>
        <p:spPr>
          <a:xfrm>
            <a:off x="9415752" y="160463"/>
            <a:ext cx="2625777" cy="1550311"/>
          </a:xfrm>
          <a:prstGeom prst="wedgeRectCallout">
            <a:avLst>
              <a:gd name="adj1" fmla="val -119548"/>
              <a:gd name="adj2" fmla="val 23042"/>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God has chosen you</a:t>
            </a:r>
          </a:p>
          <a:p>
            <a:pPr algn="ctr"/>
            <a:r>
              <a:rPr lang="en-US" dirty="0"/>
              <a:t> to be the next king </a:t>
            </a:r>
          </a:p>
          <a:p>
            <a:pPr algn="ctr"/>
            <a:r>
              <a:rPr lang="en-US" dirty="0"/>
              <a:t>when it is time.</a:t>
            </a:r>
          </a:p>
        </p:txBody>
      </p:sp>
      <p:sp>
        <p:nvSpPr>
          <p:cNvPr id="5" name="Speech Bubble: Rectangle 4">
            <a:extLst>
              <a:ext uri="{FF2B5EF4-FFF2-40B4-BE49-F238E27FC236}">
                <a16:creationId xmlns:a16="http://schemas.microsoft.com/office/drawing/2014/main" id="{ECF919BF-043A-21A0-3253-1443C5C7B5D9}"/>
              </a:ext>
            </a:extLst>
          </p:cNvPr>
          <p:cNvSpPr/>
          <p:nvPr/>
        </p:nvSpPr>
        <p:spPr>
          <a:xfrm>
            <a:off x="9596229" y="2959163"/>
            <a:ext cx="2264821" cy="2415270"/>
          </a:xfrm>
          <a:prstGeom prst="wedgeRectCallout">
            <a:avLst>
              <a:gd name="adj1" fmla="val 60629"/>
              <a:gd name="adj2" fmla="val -170675"/>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To you, David,</a:t>
            </a:r>
          </a:p>
          <a:p>
            <a:pPr algn="ctr"/>
            <a:r>
              <a:rPr lang="en-US" dirty="0"/>
              <a:t>I give the sword of my Holy Spirit, the Word of God.</a:t>
            </a:r>
          </a:p>
          <a:p>
            <a:pPr algn="ctr"/>
            <a:endParaRPr lang="en-US" dirty="0"/>
          </a:p>
          <a:p>
            <a:pPr algn="ctr"/>
            <a:endParaRPr lang="en-US" dirty="0"/>
          </a:p>
          <a:p>
            <a:pPr algn="ctr"/>
            <a:endParaRPr lang="en-US" dirty="0"/>
          </a:p>
          <a:p>
            <a:pPr algn="ctr"/>
            <a:endParaRPr lang="en-US" dirty="0"/>
          </a:p>
        </p:txBody>
      </p:sp>
      <p:pic>
        <p:nvPicPr>
          <p:cNvPr id="6" name="Picture 5" descr="Text&#10;&#10;Description automatically generated">
            <a:extLst>
              <a:ext uri="{FF2B5EF4-FFF2-40B4-BE49-F238E27FC236}">
                <a16:creationId xmlns:a16="http://schemas.microsoft.com/office/drawing/2014/main" id="{B9E44591-AC2A-A139-C1A9-03C55D0131BB}"/>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35124" b="36058"/>
          <a:stretch/>
        </p:blipFill>
        <p:spPr>
          <a:xfrm rot="18436571">
            <a:off x="10014782" y="4356644"/>
            <a:ext cx="2006206" cy="578159"/>
          </a:xfrm>
          <a:prstGeom prst="rect">
            <a:avLst/>
          </a:prstGeom>
        </p:spPr>
      </p:pic>
    </p:spTree>
    <p:extLst>
      <p:ext uri="{BB962C8B-B14F-4D97-AF65-F5344CB8AC3E}">
        <p14:creationId xmlns:p14="http://schemas.microsoft.com/office/powerpoint/2010/main" val="903681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icture containing text, outdoor, mammal, standing&#10;&#10;Description automatically generated">
            <a:extLst>
              <a:ext uri="{FF2B5EF4-FFF2-40B4-BE49-F238E27FC236}">
                <a16:creationId xmlns:a16="http://schemas.microsoft.com/office/drawing/2014/main" id="{44936AD8-A345-44D7-ADE9-7F7D988F2B2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97" b="97"/>
          <a:stretch>
            <a:fillRect/>
          </a:stretch>
        </p:blipFill>
        <p:spPr>
          <a:xfrm>
            <a:off x="3720475" y="221566"/>
            <a:ext cx="8124107" cy="6414868"/>
          </a:xfrm>
        </p:spPr>
      </p:pic>
      <p:sp>
        <p:nvSpPr>
          <p:cNvPr id="21" name="Text Placeholder 3">
            <a:extLst>
              <a:ext uri="{FF2B5EF4-FFF2-40B4-BE49-F238E27FC236}">
                <a16:creationId xmlns:a16="http://schemas.microsoft.com/office/drawing/2014/main" id="{2386919C-7FE2-4E7E-8C83-078CFA293F70}"/>
              </a:ext>
            </a:extLst>
          </p:cNvPr>
          <p:cNvSpPr txBox="1">
            <a:spLocks/>
          </p:cNvSpPr>
          <p:nvPr/>
        </p:nvSpPr>
        <p:spPr>
          <a:xfrm>
            <a:off x="347418" y="221566"/>
            <a:ext cx="3137082" cy="615109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l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l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l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9pPr>
          </a:lstStyle>
          <a:p>
            <a:endParaRPr lang="en-US" sz="2400" baseline="30000" dirty="0"/>
          </a:p>
          <a:p>
            <a:r>
              <a:rPr lang="en-US" sz="2800" baseline="30000" dirty="0"/>
              <a:t>David went back and continued watching his father’s sheep.  </a:t>
            </a:r>
          </a:p>
          <a:p>
            <a:r>
              <a:rPr lang="en-US" sz="2800" baseline="30000" dirty="0"/>
              <a:t>Sometimes it was fun.  Sometimes it was hard work!  </a:t>
            </a:r>
          </a:p>
          <a:p>
            <a:endParaRPr lang="en-US" sz="2800" baseline="30000" dirty="0"/>
          </a:p>
          <a:p>
            <a:pPr marL="457200" indent="-457200">
              <a:buFont typeface="Wingdings" panose="05000000000000000000" pitchFamily="2" charset="2"/>
              <a:buChar char="Ø"/>
            </a:pPr>
            <a:r>
              <a:rPr lang="en-US" sz="2800" baseline="30000" dirty="0"/>
              <a:t>He made sure the sheep had grass to eat.</a:t>
            </a:r>
          </a:p>
          <a:p>
            <a:pPr marL="457200" indent="-457200">
              <a:buFont typeface="Wingdings" panose="05000000000000000000" pitchFamily="2" charset="2"/>
              <a:buChar char="Ø"/>
            </a:pPr>
            <a:r>
              <a:rPr lang="en-US" sz="2800" baseline="30000" dirty="0"/>
              <a:t>He made sure they had clear, calm water to drink</a:t>
            </a:r>
          </a:p>
          <a:p>
            <a:pPr marL="457200" indent="-457200">
              <a:buFont typeface="Wingdings" panose="05000000000000000000" pitchFamily="2" charset="2"/>
              <a:buChar char="Ø"/>
            </a:pPr>
            <a:r>
              <a:rPr lang="en-US" sz="2800" baseline="30000" dirty="0"/>
              <a:t>He made sure they were all safe in their sheep fold at night.</a:t>
            </a:r>
          </a:p>
          <a:p>
            <a:pPr marL="457200" indent="-457200">
              <a:buFont typeface="Wingdings" panose="05000000000000000000" pitchFamily="2" charset="2"/>
              <a:buChar char="Ø"/>
            </a:pPr>
            <a:r>
              <a:rPr lang="en-US" sz="2800" baseline="30000" dirty="0"/>
              <a:t>Day and night, he had to keep them safe.</a:t>
            </a:r>
          </a:p>
          <a:p>
            <a:endParaRPr lang="en-US" sz="2400" dirty="0"/>
          </a:p>
        </p:txBody>
      </p:sp>
    </p:spTree>
    <p:extLst>
      <p:ext uri="{BB962C8B-B14F-4D97-AF65-F5344CB8AC3E}">
        <p14:creationId xmlns:p14="http://schemas.microsoft.com/office/powerpoint/2010/main" val="348294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
                                            <p:txEl>
                                              <p:pRg st="4" end="4"/>
                                            </p:txEl>
                                          </p:spTgt>
                                        </p:tgtEl>
                                        <p:attrNameLst>
                                          <p:attrName>style.visibility</p:attrName>
                                        </p:attrNameLst>
                                      </p:cBhvr>
                                      <p:to>
                                        <p:strVal val="visible"/>
                                      </p:to>
                                    </p:set>
                                    <p:anim calcmode="lin" valueType="num">
                                      <p:cBhvr additive="base">
                                        <p:cTn id="7" dur="500" fill="hold"/>
                                        <p:tgtEl>
                                          <p:spTgt spid="21">
                                            <p:txEl>
                                              <p:pRg st="4" end="4"/>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1">
                                            <p:txEl>
                                              <p:pRg st="5" end="5"/>
                                            </p:txEl>
                                          </p:spTgt>
                                        </p:tgtEl>
                                        <p:attrNameLst>
                                          <p:attrName>style.visibility</p:attrName>
                                        </p:attrNameLst>
                                      </p:cBhvr>
                                      <p:to>
                                        <p:strVal val="visible"/>
                                      </p:to>
                                    </p:set>
                                    <p:anim calcmode="lin" valueType="num">
                                      <p:cBhvr additive="base">
                                        <p:cTn id="13" dur="500" fill="hold"/>
                                        <p:tgtEl>
                                          <p:spTgt spid="21">
                                            <p:txEl>
                                              <p:pRg st="5" end="5"/>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1">
                                            <p:txEl>
                                              <p:pRg st="6" end="6"/>
                                            </p:txEl>
                                          </p:spTgt>
                                        </p:tgtEl>
                                        <p:attrNameLst>
                                          <p:attrName>style.visibility</p:attrName>
                                        </p:attrNameLst>
                                      </p:cBhvr>
                                      <p:to>
                                        <p:strVal val="visible"/>
                                      </p:to>
                                    </p:set>
                                    <p:anim calcmode="lin" valueType="num">
                                      <p:cBhvr additive="base">
                                        <p:cTn id="19" dur="500" fill="hold"/>
                                        <p:tgtEl>
                                          <p:spTgt spid="21">
                                            <p:txEl>
                                              <p:pRg st="6" end="6"/>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1">
                                            <p:txEl>
                                              <p:pRg st="7" end="7"/>
                                            </p:txEl>
                                          </p:spTgt>
                                        </p:tgtEl>
                                        <p:attrNameLst>
                                          <p:attrName>style.visibility</p:attrName>
                                        </p:attrNameLst>
                                      </p:cBhvr>
                                      <p:to>
                                        <p:strVal val="visible"/>
                                      </p:to>
                                    </p:set>
                                    <p:anim calcmode="lin" valueType="num">
                                      <p:cBhvr additive="base">
                                        <p:cTn id="25" dur="500" fill="hold"/>
                                        <p:tgtEl>
                                          <p:spTgt spid="21">
                                            <p:txEl>
                                              <p:pRg st="7" end="7"/>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text, grass&#10;&#10;Description automatically generated">
            <a:extLst>
              <a:ext uri="{FF2B5EF4-FFF2-40B4-BE49-F238E27FC236}">
                <a16:creationId xmlns:a16="http://schemas.microsoft.com/office/drawing/2014/main" id="{52A781BD-9F88-4924-B0AF-094605ACF84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3045" b="3045"/>
          <a:stretch>
            <a:fillRect/>
          </a:stretch>
        </p:blipFill>
        <p:spPr>
          <a:xfrm>
            <a:off x="6705566" y="523240"/>
            <a:ext cx="5127550" cy="4048760"/>
          </a:xfrm>
        </p:spPr>
      </p:pic>
      <p:sp>
        <p:nvSpPr>
          <p:cNvPr id="8" name="Text Placeholder 3">
            <a:extLst>
              <a:ext uri="{FF2B5EF4-FFF2-40B4-BE49-F238E27FC236}">
                <a16:creationId xmlns:a16="http://schemas.microsoft.com/office/drawing/2014/main" id="{559E6F07-25DB-4B60-BBB9-104EC2EF0FDB}"/>
              </a:ext>
            </a:extLst>
          </p:cNvPr>
          <p:cNvSpPr txBox="1">
            <a:spLocks/>
          </p:cNvSpPr>
          <p:nvPr/>
        </p:nvSpPr>
        <p:spPr>
          <a:xfrm>
            <a:off x="358884" y="201568"/>
            <a:ext cx="3137082" cy="601635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l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l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l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9pPr>
          </a:lstStyle>
          <a:p>
            <a:endParaRPr lang="en-US" sz="2400" baseline="30000" dirty="0"/>
          </a:p>
          <a:p>
            <a:r>
              <a:rPr lang="en-US" sz="2000" dirty="0"/>
              <a:t>Sometimes it was scary!</a:t>
            </a:r>
          </a:p>
          <a:p>
            <a:endParaRPr lang="en-US" sz="2000" dirty="0"/>
          </a:p>
          <a:p>
            <a:r>
              <a:rPr lang="en-US" sz="2000" dirty="0"/>
              <a:t>He had to watchout  for</a:t>
            </a:r>
          </a:p>
          <a:p>
            <a:pPr algn="ctr"/>
            <a:r>
              <a:rPr lang="en-US" sz="2000" dirty="0"/>
              <a:t>LIONS</a:t>
            </a:r>
          </a:p>
          <a:p>
            <a:pPr algn="ctr"/>
            <a:r>
              <a:rPr lang="en-US" sz="2000" dirty="0"/>
              <a:t>BEARS</a:t>
            </a:r>
          </a:p>
          <a:p>
            <a:pPr algn="ctr"/>
            <a:r>
              <a:rPr lang="en-US" sz="2000" dirty="0"/>
              <a:t>COYOTES</a:t>
            </a:r>
          </a:p>
          <a:p>
            <a:pPr algn="ctr"/>
            <a:r>
              <a:rPr lang="en-US" sz="2000" dirty="0"/>
              <a:t>SNAKES</a:t>
            </a:r>
          </a:p>
          <a:p>
            <a:endParaRPr lang="en-US" sz="2000" dirty="0"/>
          </a:p>
          <a:p>
            <a:r>
              <a:rPr lang="en-US" sz="2000" dirty="0"/>
              <a:t>He fought the sheep’s enemies with his rod and his sling.</a:t>
            </a:r>
          </a:p>
          <a:p>
            <a:endParaRPr lang="en-US" sz="2000" dirty="0"/>
          </a:p>
          <a:p>
            <a:r>
              <a:rPr lang="en-US" sz="2000" dirty="0"/>
              <a:t>He trusted God to protect him while he protected the sheep.</a:t>
            </a:r>
          </a:p>
          <a:p>
            <a:endParaRPr lang="en-US" sz="2800" baseline="30000" dirty="0"/>
          </a:p>
          <a:p>
            <a:endParaRPr lang="en-US" sz="2400" dirty="0"/>
          </a:p>
        </p:txBody>
      </p:sp>
      <p:sp>
        <p:nvSpPr>
          <p:cNvPr id="2" name="Oval 1">
            <a:extLst>
              <a:ext uri="{FF2B5EF4-FFF2-40B4-BE49-F238E27FC236}">
                <a16:creationId xmlns:a16="http://schemas.microsoft.com/office/drawing/2014/main" id="{22A3D2C4-21D8-04C8-4BBD-9D42675993FF}"/>
              </a:ext>
            </a:extLst>
          </p:cNvPr>
          <p:cNvSpPr/>
          <p:nvPr/>
        </p:nvSpPr>
        <p:spPr>
          <a:xfrm>
            <a:off x="5094514" y="3153747"/>
            <a:ext cx="1940767" cy="194076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2" descr="A picture containing vector graphics&#10;&#10;Description automatically generated">
            <a:extLst>
              <a:ext uri="{FF2B5EF4-FFF2-40B4-BE49-F238E27FC236}">
                <a16:creationId xmlns:a16="http://schemas.microsoft.com/office/drawing/2014/main" id="{15ABB4CB-0BBB-4762-94AE-3A15E0299B8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99479" y="2084036"/>
            <a:ext cx="3373912" cy="3816643"/>
          </a:xfrm>
          <a:prstGeom prst="rect">
            <a:avLst/>
          </a:prstGeom>
        </p:spPr>
      </p:pic>
    </p:spTree>
    <p:extLst>
      <p:ext uri="{BB962C8B-B14F-4D97-AF65-F5344CB8AC3E}">
        <p14:creationId xmlns:p14="http://schemas.microsoft.com/office/powerpoint/2010/main" val="3337452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7688F-85ED-25E4-8BBB-9660BAD1503F}"/>
            </a:ext>
          </a:extLst>
        </p:cNvPr>
        <p:cNvGrpSpPr/>
        <p:nvPr/>
      </p:nvGrpSpPr>
      <p:grpSpPr>
        <a:xfrm>
          <a:off x="0" y="0"/>
          <a:ext cx="0" cy="0"/>
          <a:chOff x="0" y="0"/>
          <a:chExt cx="0" cy="0"/>
        </a:xfrm>
      </p:grpSpPr>
      <p:pic>
        <p:nvPicPr>
          <p:cNvPr id="4" name="Picture 3" descr="Shepherd leading sheep up to high, mountain pastures along dangerous valley path with rockfall ...">
            <a:extLst>
              <a:ext uri="{FF2B5EF4-FFF2-40B4-BE49-F238E27FC236}">
                <a16:creationId xmlns:a16="http://schemas.microsoft.com/office/drawing/2014/main" id="{8E7F7062-D008-D140-1A0E-1A0D2B8E682C}"/>
              </a:ext>
            </a:extLst>
          </p:cNvPr>
          <p:cNvPicPr>
            <a:picLocks noChangeAspect="1"/>
          </p:cNvPicPr>
          <p:nvPr/>
        </p:nvPicPr>
        <p:blipFill>
          <a:blip r:embed="rId2"/>
          <a:stretch>
            <a:fillRect/>
          </a:stretch>
        </p:blipFill>
        <p:spPr>
          <a:xfrm>
            <a:off x="2936213" y="251927"/>
            <a:ext cx="9013191" cy="6435419"/>
          </a:xfrm>
          <a:prstGeom prst="rect">
            <a:avLst/>
          </a:prstGeom>
        </p:spPr>
      </p:pic>
      <p:sp>
        <p:nvSpPr>
          <p:cNvPr id="6" name="Speech Bubble: Rectangle 5">
            <a:extLst>
              <a:ext uri="{FF2B5EF4-FFF2-40B4-BE49-F238E27FC236}">
                <a16:creationId xmlns:a16="http://schemas.microsoft.com/office/drawing/2014/main" id="{A7DEF4B6-DB8B-096C-27B2-01B51552F7C6}"/>
              </a:ext>
            </a:extLst>
          </p:cNvPr>
          <p:cNvSpPr/>
          <p:nvPr/>
        </p:nvSpPr>
        <p:spPr>
          <a:xfrm flipH="1">
            <a:off x="868633" y="2600353"/>
            <a:ext cx="3590356" cy="1272558"/>
          </a:xfrm>
          <a:prstGeom prst="wedgeRectCallout">
            <a:avLst>
              <a:gd name="adj1" fmla="val -58161"/>
              <a:gd name="adj2" fmla="val 24399"/>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God is protecting us.</a:t>
            </a:r>
          </a:p>
          <a:p>
            <a:pPr algn="ctr"/>
            <a:r>
              <a:rPr lang="en-US" sz="2000" dirty="0"/>
              <a:t>Never fear, my sheep, </a:t>
            </a:r>
          </a:p>
          <a:p>
            <a:pPr algn="ctr"/>
            <a:r>
              <a:rPr lang="en-US" sz="2000" dirty="0"/>
              <a:t>I am with you.</a:t>
            </a:r>
          </a:p>
        </p:txBody>
      </p:sp>
      <p:sp>
        <p:nvSpPr>
          <p:cNvPr id="10" name="Speech Bubble: Rectangle 9">
            <a:extLst>
              <a:ext uri="{FF2B5EF4-FFF2-40B4-BE49-F238E27FC236}">
                <a16:creationId xmlns:a16="http://schemas.microsoft.com/office/drawing/2014/main" id="{B04D20AB-EE75-1F48-4F6C-F86C517F1E3C}"/>
              </a:ext>
            </a:extLst>
          </p:cNvPr>
          <p:cNvSpPr/>
          <p:nvPr/>
        </p:nvSpPr>
        <p:spPr>
          <a:xfrm flipH="1">
            <a:off x="953595" y="1311889"/>
            <a:ext cx="3291776" cy="968734"/>
          </a:xfrm>
          <a:prstGeom prst="wedgeRectCallout">
            <a:avLst>
              <a:gd name="adj1" fmla="val -62967"/>
              <a:gd name="adj2" fmla="val 91350"/>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Yikes!  That was close.</a:t>
            </a:r>
          </a:p>
          <a:p>
            <a:pPr algn="ctr"/>
            <a:r>
              <a:rPr lang="en-US" sz="2000" dirty="0"/>
              <a:t>Those rocks almost hit us!</a:t>
            </a:r>
          </a:p>
        </p:txBody>
      </p:sp>
      <p:sp>
        <p:nvSpPr>
          <p:cNvPr id="7" name="Speech Bubble: Rectangle 6">
            <a:extLst>
              <a:ext uri="{FF2B5EF4-FFF2-40B4-BE49-F238E27FC236}">
                <a16:creationId xmlns:a16="http://schemas.microsoft.com/office/drawing/2014/main" id="{C389AC02-DBCC-3CCA-401A-1789B709E721}"/>
              </a:ext>
            </a:extLst>
          </p:cNvPr>
          <p:cNvSpPr/>
          <p:nvPr/>
        </p:nvSpPr>
        <p:spPr>
          <a:xfrm flipH="1">
            <a:off x="6409018" y="2600353"/>
            <a:ext cx="3590356" cy="1272558"/>
          </a:xfrm>
          <a:prstGeom prst="wedgeRectCallout">
            <a:avLst>
              <a:gd name="adj1" fmla="val -58161"/>
              <a:gd name="adj2" fmla="val 24399"/>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Baa. You say.</a:t>
            </a:r>
          </a:p>
          <a:p>
            <a:pPr algn="ctr"/>
            <a:r>
              <a:rPr lang="en-US" sz="2000" dirty="0"/>
              <a:t>Oh, I see, </a:t>
            </a:r>
          </a:p>
          <a:p>
            <a:pPr algn="ctr"/>
            <a:r>
              <a:rPr lang="en-US" sz="2000" dirty="0"/>
              <a:t>there’s a wolf just over there.</a:t>
            </a:r>
          </a:p>
        </p:txBody>
      </p:sp>
    </p:spTree>
    <p:extLst>
      <p:ext uri="{BB962C8B-B14F-4D97-AF65-F5344CB8AC3E}">
        <p14:creationId xmlns:p14="http://schemas.microsoft.com/office/powerpoint/2010/main" val="167471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F18F8-1EFA-0FFF-4E55-DFB2F6EC77FE}"/>
            </a:ext>
          </a:extLst>
        </p:cNvPr>
        <p:cNvGrpSpPr/>
        <p:nvPr/>
      </p:nvGrpSpPr>
      <p:grpSpPr>
        <a:xfrm>
          <a:off x="0" y="0"/>
          <a:ext cx="0" cy="0"/>
          <a:chOff x="0" y="0"/>
          <a:chExt cx="0" cy="0"/>
        </a:xfrm>
      </p:grpSpPr>
      <p:pic>
        <p:nvPicPr>
          <p:cNvPr id="5" name="Picture 4" descr="Whimsical David Shepherd Boy Coloring Page — Free Printable">
            <a:extLst>
              <a:ext uri="{FF2B5EF4-FFF2-40B4-BE49-F238E27FC236}">
                <a16:creationId xmlns:a16="http://schemas.microsoft.com/office/drawing/2014/main" id="{41865351-2A44-BD70-0973-8B6F4B1A8A45}"/>
              </a:ext>
            </a:extLst>
          </p:cNvPr>
          <p:cNvPicPr>
            <a:picLocks noChangeAspect="1"/>
          </p:cNvPicPr>
          <p:nvPr/>
        </p:nvPicPr>
        <p:blipFill>
          <a:blip r:embed="rId2"/>
          <a:stretch>
            <a:fillRect/>
          </a:stretch>
        </p:blipFill>
        <p:spPr>
          <a:xfrm>
            <a:off x="3076489" y="339487"/>
            <a:ext cx="8319432" cy="6266585"/>
          </a:xfrm>
          <a:prstGeom prst="rect">
            <a:avLst/>
          </a:prstGeom>
        </p:spPr>
      </p:pic>
      <p:sp>
        <p:nvSpPr>
          <p:cNvPr id="2" name="Title 1">
            <a:extLst>
              <a:ext uri="{FF2B5EF4-FFF2-40B4-BE49-F238E27FC236}">
                <a16:creationId xmlns:a16="http://schemas.microsoft.com/office/drawing/2014/main" id="{499DEE61-1790-4D1E-A323-E719767C3547}"/>
              </a:ext>
            </a:extLst>
          </p:cNvPr>
          <p:cNvSpPr>
            <a:spLocks noGrp="1"/>
          </p:cNvSpPr>
          <p:nvPr>
            <p:ph type="title"/>
          </p:nvPr>
        </p:nvSpPr>
        <p:spPr>
          <a:xfrm>
            <a:off x="242596" y="2920621"/>
            <a:ext cx="2220686" cy="3685452"/>
          </a:xfr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2000" dirty="0"/>
              <a:t>Psalms 23</a:t>
            </a:r>
            <a:br>
              <a:rPr lang="en-US" dirty="0"/>
            </a:br>
            <a:endParaRPr lang="en-US" dirty="0"/>
          </a:p>
        </p:txBody>
      </p:sp>
      <p:sp>
        <p:nvSpPr>
          <p:cNvPr id="6" name="Speech Bubble: Rectangle 5">
            <a:extLst>
              <a:ext uri="{FF2B5EF4-FFF2-40B4-BE49-F238E27FC236}">
                <a16:creationId xmlns:a16="http://schemas.microsoft.com/office/drawing/2014/main" id="{DF37D4BE-A093-F824-2A13-DBEA879A7D43}"/>
              </a:ext>
            </a:extLst>
          </p:cNvPr>
          <p:cNvSpPr/>
          <p:nvPr/>
        </p:nvSpPr>
        <p:spPr>
          <a:xfrm flipH="1">
            <a:off x="1720853" y="339487"/>
            <a:ext cx="3291776" cy="1272558"/>
          </a:xfrm>
          <a:prstGeom prst="wedgeRectCallout">
            <a:avLst>
              <a:gd name="adj1" fmla="val -64625"/>
              <a:gd name="adj2" fmla="val 32979"/>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Whew!  That was a long scary climb through the valley, but now we are here in the upper meadow – safe and sound.</a:t>
            </a:r>
          </a:p>
        </p:txBody>
      </p:sp>
      <p:sp>
        <p:nvSpPr>
          <p:cNvPr id="8" name="Thought Bubble: Cloud 7">
            <a:extLst>
              <a:ext uri="{FF2B5EF4-FFF2-40B4-BE49-F238E27FC236}">
                <a16:creationId xmlns:a16="http://schemas.microsoft.com/office/drawing/2014/main" id="{2A0213FC-7CFC-28B3-9CCA-E0082CA4FEB4}"/>
              </a:ext>
            </a:extLst>
          </p:cNvPr>
          <p:cNvSpPr/>
          <p:nvPr/>
        </p:nvSpPr>
        <p:spPr>
          <a:xfrm>
            <a:off x="7536527" y="251927"/>
            <a:ext cx="4472601" cy="1790906"/>
          </a:xfrm>
          <a:prstGeom prst="cloudCallout">
            <a:avLst>
              <a:gd name="adj1" fmla="val -56933"/>
              <a:gd name="adj2" fmla="val 16193"/>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Yes, there have been some scary times.</a:t>
            </a:r>
          </a:p>
          <a:p>
            <a:pPr algn="ctr"/>
            <a:r>
              <a:rPr lang="en-US" dirty="0"/>
              <a:t>We’ve gone through our share of dark valleys.</a:t>
            </a:r>
          </a:p>
        </p:txBody>
      </p:sp>
      <p:sp>
        <p:nvSpPr>
          <p:cNvPr id="10" name="Speech Bubble: Rectangle 9">
            <a:extLst>
              <a:ext uri="{FF2B5EF4-FFF2-40B4-BE49-F238E27FC236}">
                <a16:creationId xmlns:a16="http://schemas.microsoft.com/office/drawing/2014/main" id="{C2460FD8-10B4-2215-7972-B27535A64D28}"/>
              </a:ext>
            </a:extLst>
          </p:cNvPr>
          <p:cNvSpPr/>
          <p:nvPr/>
        </p:nvSpPr>
        <p:spPr>
          <a:xfrm flipH="1">
            <a:off x="796079" y="339486"/>
            <a:ext cx="4216550" cy="2403713"/>
          </a:xfrm>
          <a:prstGeom prst="wedgeRectCallout">
            <a:avLst>
              <a:gd name="adj1" fmla="val -63330"/>
              <a:gd name="adj2" fmla="val -6198"/>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That’s it!</a:t>
            </a:r>
          </a:p>
          <a:p>
            <a:pPr algn="ctr"/>
            <a:r>
              <a:rPr lang="en-US" sz="2000" dirty="0"/>
              <a:t>“Yea, though I walk through the valley of the shadow of death,</a:t>
            </a:r>
          </a:p>
          <a:p>
            <a:pPr algn="ctr"/>
            <a:r>
              <a:rPr lang="en-US" sz="2000" dirty="0"/>
              <a:t>I will fear no evil;</a:t>
            </a:r>
          </a:p>
          <a:p>
            <a:pPr algn="ctr"/>
            <a:r>
              <a:rPr lang="en-US" sz="2000" dirty="0"/>
              <a:t>For You are with me;</a:t>
            </a:r>
          </a:p>
          <a:p>
            <a:pPr algn="ctr"/>
            <a:r>
              <a:rPr lang="en-US" sz="2000" dirty="0"/>
              <a:t>Your rod and Your staff,</a:t>
            </a:r>
          </a:p>
          <a:p>
            <a:pPr algn="ctr"/>
            <a:r>
              <a:rPr lang="en-US" sz="2000" dirty="0"/>
              <a:t> they comfort me.”</a:t>
            </a:r>
          </a:p>
        </p:txBody>
      </p:sp>
    </p:spTree>
    <p:extLst>
      <p:ext uri="{BB962C8B-B14F-4D97-AF65-F5344CB8AC3E}">
        <p14:creationId xmlns:p14="http://schemas.microsoft.com/office/powerpoint/2010/main" val="3513769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8B88E-143A-51AB-0C0A-E4F724BA6356}"/>
            </a:ext>
          </a:extLst>
        </p:cNvPr>
        <p:cNvGrpSpPr/>
        <p:nvPr/>
      </p:nvGrpSpPr>
      <p:grpSpPr>
        <a:xfrm>
          <a:off x="0" y="0"/>
          <a:ext cx="0" cy="0"/>
          <a:chOff x="0" y="0"/>
          <a:chExt cx="0" cy="0"/>
        </a:xfrm>
      </p:grpSpPr>
      <p:pic>
        <p:nvPicPr>
          <p:cNvPr id="3" name="Picture 2" descr="Pictures of: 'sheep' - GoodSalt">
            <a:extLst>
              <a:ext uri="{FF2B5EF4-FFF2-40B4-BE49-F238E27FC236}">
                <a16:creationId xmlns:a16="http://schemas.microsoft.com/office/drawing/2014/main" id="{E5FF734F-D8AC-8395-F60F-ACC0E9C76A57}"/>
              </a:ext>
            </a:extLst>
          </p:cNvPr>
          <p:cNvPicPr>
            <a:picLocks noChangeAspect="1"/>
          </p:cNvPicPr>
          <p:nvPr/>
        </p:nvPicPr>
        <p:blipFill>
          <a:blip r:embed="rId2"/>
          <a:stretch>
            <a:fillRect/>
          </a:stretch>
        </p:blipFill>
        <p:spPr>
          <a:xfrm>
            <a:off x="2833087" y="541176"/>
            <a:ext cx="8858861" cy="5927863"/>
          </a:xfrm>
          <a:prstGeom prst="rect">
            <a:avLst/>
          </a:prstGeom>
        </p:spPr>
      </p:pic>
      <p:sp>
        <p:nvSpPr>
          <p:cNvPr id="10" name="Speech Bubble: Rectangle 9">
            <a:extLst>
              <a:ext uri="{FF2B5EF4-FFF2-40B4-BE49-F238E27FC236}">
                <a16:creationId xmlns:a16="http://schemas.microsoft.com/office/drawing/2014/main" id="{83CB37B1-1FE6-FF3F-4A19-CE5D4D3041B7}"/>
              </a:ext>
            </a:extLst>
          </p:cNvPr>
          <p:cNvSpPr/>
          <p:nvPr/>
        </p:nvSpPr>
        <p:spPr>
          <a:xfrm flipH="1">
            <a:off x="3117242" y="388961"/>
            <a:ext cx="3291776" cy="968734"/>
          </a:xfrm>
          <a:prstGeom prst="wedgeRectCallout">
            <a:avLst>
              <a:gd name="adj1" fmla="val -66698"/>
              <a:gd name="adj2" fmla="val 136432"/>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I see, you too have an injury.  A little oil will help it heal.</a:t>
            </a:r>
          </a:p>
        </p:txBody>
      </p:sp>
      <p:sp>
        <p:nvSpPr>
          <p:cNvPr id="7" name="Speech Bubble: Rectangle 6">
            <a:extLst>
              <a:ext uri="{FF2B5EF4-FFF2-40B4-BE49-F238E27FC236}">
                <a16:creationId xmlns:a16="http://schemas.microsoft.com/office/drawing/2014/main" id="{6C1C3BFB-5E99-941F-5705-FA23BA082FBF}"/>
              </a:ext>
            </a:extLst>
          </p:cNvPr>
          <p:cNvSpPr/>
          <p:nvPr/>
        </p:nvSpPr>
        <p:spPr>
          <a:xfrm flipH="1">
            <a:off x="2921579" y="2076668"/>
            <a:ext cx="3590356" cy="1272558"/>
          </a:xfrm>
          <a:prstGeom prst="wedgeRectCallout">
            <a:avLst>
              <a:gd name="adj1" fmla="val -61962"/>
              <a:gd name="adj2" fmla="val 20109"/>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And you have some fleas.</a:t>
            </a:r>
          </a:p>
          <a:p>
            <a:pPr algn="ctr"/>
            <a:r>
              <a:rPr lang="en-US" sz="2000" dirty="0"/>
              <a:t>Oil will send them away.</a:t>
            </a:r>
          </a:p>
        </p:txBody>
      </p:sp>
      <p:sp>
        <p:nvSpPr>
          <p:cNvPr id="8" name="Thought Bubble: Cloud 7">
            <a:extLst>
              <a:ext uri="{FF2B5EF4-FFF2-40B4-BE49-F238E27FC236}">
                <a16:creationId xmlns:a16="http://schemas.microsoft.com/office/drawing/2014/main" id="{EC3E8E9E-1E61-AFB7-6F1E-5F50824DCAFE}"/>
              </a:ext>
            </a:extLst>
          </p:cNvPr>
          <p:cNvSpPr/>
          <p:nvPr/>
        </p:nvSpPr>
        <p:spPr>
          <a:xfrm>
            <a:off x="7536527" y="251927"/>
            <a:ext cx="4472601" cy="1790906"/>
          </a:xfrm>
          <a:prstGeom prst="cloudCallout">
            <a:avLst>
              <a:gd name="adj1" fmla="val -20316"/>
              <a:gd name="adj2" fmla="val 55058"/>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I too, was anointed with oil.</a:t>
            </a:r>
          </a:p>
          <a:p>
            <a:pPr algn="ctr"/>
            <a:r>
              <a:rPr lang="en-US" dirty="0"/>
              <a:t>Some day I will be king.</a:t>
            </a:r>
          </a:p>
          <a:p>
            <a:pPr algn="ctr"/>
            <a:r>
              <a:rPr lang="en-US" dirty="0"/>
              <a:t>I know how to care for sheep, but I don’t know how to be king.</a:t>
            </a:r>
          </a:p>
        </p:txBody>
      </p:sp>
    </p:spTree>
    <p:extLst>
      <p:ext uri="{BB962C8B-B14F-4D97-AF65-F5344CB8AC3E}">
        <p14:creationId xmlns:p14="http://schemas.microsoft.com/office/powerpoint/2010/main" val="255305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FDE50-A036-FFEA-1246-C46364C67672}"/>
            </a:ext>
          </a:extLst>
        </p:cNvPr>
        <p:cNvGrpSpPr/>
        <p:nvPr/>
      </p:nvGrpSpPr>
      <p:grpSpPr>
        <a:xfrm>
          <a:off x="0" y="0"/>
          <a:ext cx="0" cy="0"/>
          <a:chOff x="0" y="0"/>
          <a:chExt cx="0" cy="0"/>
        </a:xfrm>
      </p:grpSpPr>
      <p:pic>
        <p:nvPicPr>
          <p:cNvPr id="5" name="Picture 4" descr="Bible Stories: David and Goliath - The Kids Bible">
            <a:extLst>
              <a:ext uri="{FF2B5EF4-FFF2-40B4-BE49-F238E27FC236}">
                <a16:creationId xmlns:a16="http://schemas.microsoft.com/office/drawing/2014/main" id="{E881CDE1-86BC-BE2E-9498-46938FCD2795}"/>
              </a:ext>
            </a:extLst>
          </p:cNvPr>
          <p:cNvPicPr>
            <a:picLocks noChangeAspect="1"/>
          </p:cNvPicPr>
          <p:nvPr/>
        </p:nvPicPr>
        <p:blipFill>
          <a:blip r:embed="rId2"/>
          <a:stretch>
            <a:fillRect/>
          </a:stretch>
        </p:blipFill>
        <p:spPr>
          <a:xfrm>
            <a:off x="2632312" y="1648789"/>
            <a:ext cx="9161060" cy="4957284"/>
          </a:xfrm>
          <a:prstGeom prst="rect">
            <a:avLst/>
          </a:prstGeom>
        </p:spPr>
      </p:pic>
      <p:sp>
        <p:nvSpPr>
          <p:cNvPr id="3" name="Thought Bubble: Cloud 2">
            <a:extLst>
              <a:ext uri="{FF2B5EF4-FFF2-40B4-BE49-F238E27FC236}">
                <a16:creationId xmlns:a16="http://schemas.microsoft.com/office/drawing/2014/main" id="{4DB9E0F6-9EEC-2B20-54A7-B5D1DBC99B19}"/>
              </a:ext>
            </a:extLst>
          </p:cNvPr>
          <p:cNvSpPr/>
          <p:nvPr/>
        </p:nvSpPr>
        <p:spPr>
          <a:xfrm>
            <a:off x="8233499" y="251927"/>
            <a:ext cx="3439886" cy="2452808"/>
          </a:xfrm>
          <a:prstGeom prst="cloudCallout">
            <a:avLst>
              <a:gd name="adj1" fmla="val -25713"/>
              <a:gd name="adj2" fmla="val 55529"/>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I trust God that He will prepare me for  His special job for me.</a:t>
            </a:r>
          </a:p>
          <a:p>
            <a:pPr algn="ctr"/>
            <a:r>
              <a:rPr lang="en-US" dirty="0"/>
              <a:t>He will prepare me to be king. </a:t>
            </a:r>
          </a:p>
        </p:txBody>
      </p:sp>
      <p:sp>
        <p:nvSpPr>
          <p:cNvPr id="8" name="Speech Bubble: Rectangle 7">
            <a:extLst>
              <a:ext uri="{FF2B5EF4-FFF2-40B4-BE49-F238E27FC236}">
                <a16:creationId xmlns:a16="http://schemas.microsoft.com/office/drawing/2014/main" id="{2889E752-EE9E-9447-C0F3-B32A7A725AD9}"/>
              </a:ext>
            </a:extLst>
          </p:cNvPr>
          <p:cNvSpPr/>
          <p:nvPr/>
        </p:nvSpPr>
        <p:spPr>
          <a:xfrm flipH="1">
            <a:off x="3772956" y="465375"/>
            <a:ext cx="3439886" cy="1183414"/>
          </a:xfrm>
          <a:prstGeom prst="wedgeRectCallout">
            <a:avLst>
              <a:gd name="adj1" fmla="val -69182"/>
              <a:gd name="adj2" fmla="val 143449"/>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Enjoy the sweet grass of the highland!  I looked the area over and removed the dangers.</a:t>
            </a:r>
          </a:p>
        </p:txBody>
      </p:sp>
      <p:sp>
        <p:nvSpPr>
          <p:cNvPr id="6" name="Speech Bubble: Rectangle 5">
            <a:extLst>
              <a:ext uri="{FF2B5EF4-FFF2-40B4-BE49-F238E27FC236}">
                <a16:creationId xmlns:a16="http://schemas.microsoft.com/office/drawing/2014/main" id="{D9DB693F-48E6-56D7-B107-CD97089E7A9F}"/>
              </a:ext>
            </a:extLst>
          </p:cNvPr>
          <p:cNvSpPr/>
          <p:nvPr/>
        </p:nvSpPr>
        <p:spPr>
          <a:xfrm flipH="1">
            <a:off x="3772956" y="1845705"/>
            <a:ext cx="3439886" cy="1718059"/>
          </a:xfrm>
          <a:prstGeom prst="wedgeRectCallout">
            <a:avLst>
              <a:gd name="adj1" fmla="val -78307"/>
              <a:gd name="adj2" fmla="val 36196"/>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You prepare a table before me in the presence of my enemies.</a:t>
            </a:r>
          </a:p>
          <a:p>
            <a:pPr algn="ctr"/>
            <a:r>
              <a:rPr lang="en-US" sz="2000" dirty="0"/>
              <a:t>You anoint my head with oil;</a:t>
            </a:r>
          </a:p>
          <a:p>
            <a:pPr algn="ctr"/>
            <a:r>
              <a:rPr lang="en-US" sz="2000" dirty="0"/>
              <a:t>My cup runs over.</a:t>
            </a:r>
          </a:p>
        </p:txBody>
      </p:sp>
    </p:spTree>
    <p:extLst>
      <p:ext uri="{BB962C8B-B14F-4D97-AF65-F5344CB8AC3E}">
        <p14:creationId xmlns:p14="http://schemas.microsoft.com/office/powerpoint/2010/main" val="167341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645D9-937D-4436-EBFA-3FD84CDFABE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A2C5F73-91FE-39E1-10EA-4DE6FA6B9CDF}"/>
              </a:ext>
            </a:extLst>
          </p:cNvPr>
          <p:cNvSpPr>
            <a:spLocks noGrp="1"/>
          </p:cNvSpPr>
          <p:nvPr>
            <p:ph type="body" sz="half" idx="2"/>
          </p:nvPr>
        </p:nvSpPr>
        <p:spPr>
          <a:xfrm>
            <a:off x="349756" y="190595"/>
            <a:ext cx="10597247" cy="436098"/>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sz="2000" dirty="0"/>
              <a:t>Can you figure out what the memory verse is?        Each line is a letter.  Use the picture clues.  </a:t>
            </a:r>
          </a:p>
          <a:p>
            <a:endParaRPr lang="en-US" dirty="0"/>
          </a:p>
        </p:txBody>
      </p:sp>
      <p:sp>
        <p:nvSpPr>
          <p:cNvPr id="21" name="TextBox 20">
            <a:extLst>
              <a:ext uri="{FF2B5EF4-FFF2-40B4-BE49-F238E27FC236}">
                <a16:creationId xmlns:a16="http://schemas.microsoft.com/office/drawing/2014/main" id="{68B99C88-B154-A21B-E2BD-DD0A293B8001}"/>
              </a:ext>
            </a:extLst>
          </p:cNvPr>
          <p:cNvSpPr txBox="1"/>
          <p:nvPr/>
        </p:nvSpPr>
        <p:spPr>
          <a:xfrm>
            <a:off x="374808" y="1595021"/>
            <a:ext cx="11810138" cy="48320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You _ _ _ _ _ _ _   a   _ _ _ _ _     _ _ _ _ _       _ _</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prstClr val="black"/>
                </a:solidFill>
                <a:latin typeface="Calibri" panose="020F0502020204030204"/>
              </a:rPr>
              <a:t>_ _    the  _ _ _ _ _ _ _ _     of    _ _         _ _ _ _ _ _ _.</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_ _ _ anoint   _ _          _ _ _ _    with  _ _ _.        _ _      _ _ _  runs  _ _ _ _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Psalms   (5x4)+</a:t>
            </a:r>
            <a:r>
              <a:rPr lang="en-US" sz="2800" dirty="0">
                <a:solidFill>
                  <a:prstClr val="black"/>
                </a:solidFill>
                <a:latin typeface="Calibri" panose="020F0502020204030204"/>
              </a:rPr>
              <a:t>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  (2+3)</a:t>
            </a:r>
          </a:p>
        </p:txBody>
      </p:sp>
      <p:pic>
        <p:nvPicPr>
          <p:cNvPr id="25" name="Picture 24" descr="A picture containing clipart&#10;&#10;Description automatically generated">
            <a:extLst>
              <a:ext uri="{FF2B5EF4-FFF2-40B4-BE49-F238E27FC236}">
                <a16:creationId xmlns:a16="http://schemas.microsoft.com/office/drawing/2014/main" id="{A28F5F9E-BF12-F353-BEBE-23A30F67331A}"/>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4711314" y="2419063"/>
            <a:ext cx="847190" cy="780307"/>
          </a:xfrm>
          <a:prstGeom prst="rect">
            <a:avLst/>
          </a:prstGeom>
        </p:spPr>
      </p:pic>
      <p:pic>
        <p:nvPicPr>
          <p:cNvPr id="35" name="Picture 34" descr="A picture containing clipart&#10;&#10;Description automatically generated">
            <a:extLst>
              <a:ext uri="{FF2B5EF4-FFF2-40B4-BE49-F238E27FC236}">
                <a16:creationId xmlns:a16="http://schemas.microsoft.com/office/drawing/2014/main" id="{8DF5E4BB-B6AF-8AE0-6C2C-B844B822604D}"/>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6666574" y="894419"/>
            <a:ext cx="847190" cy="780307"/>
          </a:xfrm>
          <a:prstGeom prst="rect">
            <a:avLst/>
          </a:prstGeom>
        </p:spPr>
      </p:pic>
      <p:grpSp>
        <p:nvGrpSpPr>
          <p:cNvPr id="19" name="Group 18">
            <a:extLst>
              <a:ext uri="{FF2B5EF4-FFF2-40B4-BE49-F238E27FC236}">
                <a16:creationId xmlns:a16="http://schemas.microsoft.com/office/drawing/2014/main" id="{129360F8-BC02-DC01-D865-182B662D6D9C}"/>
              </a:ext>
            </a:extLst>
          </p:cNvPr>
          <p:cNvGrpSpPr/>
          <p:nvPr/>
        </p:nvGrpSpPr>
        <p:grpSpPr>
          <a:xfrm>
            <a:off x="93107" y="2565869"/>
            <a:ext cx="1264171" cy="660982"/>
            <a:chOff x="558477" y="2520490"/>
            <a:chExt cx="1264171" cy="660982"/>
          </a:xfrm>
        </p:grpSpPr>
        <p:pic>
          <p:nvPicPr>
            <p:cNvPr id="42" name="Picture 41" descr="Shape, arrow&#10;&#10;Description automatically generated">
              <a:extLst>
                <a:ext uri="{FF2B5EF4-FFF2-40B4-BE49-F238E27FC236}">
                  <a16:creationId xmlns:a16="http://schemas.microsoft.com/office/drawing/2014/main" id="{C7299B2A-92D1-BBFB-E211-227815AA9D7A}"/>
                </a:ext>
              </a:extLst>
            </p:cNvPr>
            <p:cNvPicPr>
              <a:picLocks noChangeAspect="1"/>
            </p:cNvPicPr>
            <p:nvPr/>
          </p:nvPicPr>
          <p:blipFill rotWithShape="1">
            <a:blip r:embed="rId3">
              <a:extLst>
                <a:ext uri="{28A0092B-C50C-407E-A947-70E740481C1C}">
                  <a14:useLocalDpi xmlns:a14="http://schemas.microsoft.com/office/drawing/2010/main" val="0"/>
                </a:ext>
              </a:extLst>
            </a:blip>
            <a:srcRect b="17805"/>
            <a:stretch/>
          </p:blipFill>
          <p:spPr>
            <a:xfrm>
              <a:off x="558477" y="2520490"/>
              <a:ext cx="1264171" cy="660982"/>
            </a:xfrm>
            <a:prstGeom prst="rect">
              <a:avLst/>
            </a:prstGeom>
          </p:spPr>
        </p:pic>
        <p:cxnSp>
          <p:nvCxnSpPr>
            <p:cNvPr id="44" name="Straight Arrow Connector 43">
              <a:extLst>
                <a:ext uri="{FF2B5EF4-FFF2-40B4-BE49-F238E27FC236}">
                  <a16:creationId xmlns:a16="http://schemas.microsoft.com/office/drawing/2014/main" id="{1AAA0ED0-A9A0-F56D-5998-A07D4E737237}"/>
                </a:ext>
              </a:extLst>
            </p:cNvPr>
            <p:cNvCxnSpPr>
              <a:cxnSpLocks/>
            </p:cNvCxnSpPr>
            <p:nvPr/>
          </p:nvCxnSpPr>
          <p:spPr>
            <a:xfrm flipH="1">
              <a:off x="1287061" y="2605627"/>
              <a:ext cx="519901" cy="1877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 name="Rectangle 2">
            <a:extLst>
              <a:ext uri="{FF2B5EF4-FFF2-40B4-BE49-F238E27FC236}">
                <a16:creationId xmlns:a16="http://schemas.microsoft.com/office/drawing/2014/main" id="{4903F674-4CF2-8218-2D05-EDC160EBE308}"/>
              </a:ext>
            </a:extLst>
          </p:cNvPr>
          <p:cNvSpPr/>
          <p:nvPr/>
        </p:nvSpPr>
        <p:spPr>
          <a:xfrm>
            <a:off x="4702279" y="3165296"/>
            <a:ext cx="835806"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my</a:t>
            </a:r>
          </a:p>
        </p:txBody>
      </p:sp>
      <p:sp>
        <p:nvSpPr>
          <p:cNvPr id="10" name="Rectangle 9">
            <a:extLst>
              <a:ext uri="{FF2B5EF4-FFF2-40B4-BE49-F238E27FC236}">
                <a16:creationId xmlns:a16="http://schemas.microsoft.com/office/drawing/2014/main" id="{C74372B0-5DC2-D1FE-A5E4-4E3323049563}"/>
              </a:ext>
            </a:extLst>
          </p:cNvPr>
          <p:cNvSpPr/>
          <p:nvPr/>
        </p:nvSpPr>
        <p:spPr>
          <a:xfrm>
            <a:off x="5777416" y="4939176"/>
            <a:ext cx="660758"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oil</a:t>
            </a:r>
          </a:p>
        </p:txBody>
      </p:sp>
      <p:sp>
        <p:nvSpPr>
          <p:cNvPr id="13" name="Rectangle 12">
            <a:extLst>
              <a:ext uri="{FF2B5EF4-FFF2-40B4-BE49-F238E27FC236}">
                <a16:creationId xmlns:a16="http://schemas.microsoft.com/office/drawing/2014/main" id="{A4BA1E07-E91B-AE30-7C2D-673C8505CE93}"/>
              </a:ext>
            </a:extLst>
          </p:cNvPr>
          <p:cNvSpPr/>
          <p:nvPr/>
        </p:nvSpPr>
        <p:spPr>
          <a:xfrm>
            <a:off x="390834" y="3226851"/>
            <a:ext cx="546946"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in</a:t>
            </a:r>
          </a:p>
        </p:txBody>
      </p:sp>
      <p:sp>
        <p:nvSpPr>
          <p:cNvPr id="14" name="Rectangle 13">
            <a:extLst>
              <a:ext uri="{FF2B5EF4-FFF2-40B4-BE49-F238E27FC236}">
                <a16:creationId xmlns:a16="http://schemas.microsoft.com/office/drawing/2014/main" id="{B66CD5AE-70EA-E1BD-BFC3-5EF18C2F0F7B}"/>
              </a:ext>
            </a:extLst>
          </p:cNvPr>
          <p:cNvSpPr/>
          <p:nvPr/>
        </p:nvSpPr>
        <p:spPr>
          <a:xfrm>
            <a:off x="1007673" y="1457951"/>
            <a:ext cx="1690720"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prepare</a:t>
            </a:r>
          </a:p>
        </p:txBody>
      </p:sp>
      <p:sp>
        <p:nvSpPr>
          <p:cNvPr id="15" name="Rectangle 14">
            <a:extLst>
              <a:ext uri="{FF2B5EF4-FFF2-40B4-BE49-F238E27FC236}">
                <a16:creationId xmlns:a16="http://schemas.microsoft.com/office/drawing/2014/main" id="{C4337C9F-632D-56F0-7471-68A93A588D95}"/>
              </a:ext>
            </a:extLst>
          </p:cNvPr>
          <p:cNvSpPr/>
          <p:nvPr/>
        </p:nvSpPr>
        <p:spPr>
          <a:xfrm>
            <a:off x="1862267" y="3196073"/>
            <a:ext cx="1915524"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presence</a:t>
            </a:r>
          </a:p>
        </p:txBody>
      </p:sp>
      <p:sp>
        <p:nvSpPr>
          <p:cNvPr id="16" name="Rectangle 15">
            <a:extLst>
              <a:ext uri="{FF2B5EF4-FFF2-40B4-BE49-F238E27FC236}">
                <a16:creationId xmlns:a16="http://schemas.microsoft.com/office/drawing/2014/main" id="{21E00B57-A04C-6852-E6FC-431786DA8728}"/>
              </a:ext>
            </a:extLst>
          </p:cNvPr>
          <p:cNvSpPr/>
          <p:nvPr/>
        </p:nvSpPr>
        <p:spPr>
          <a:xfrm>
            <a:off x="3767635" y="4939177"/>
            <a:ext cx="1141658"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head</a:t>
            </a:r>
          </a:p>
        </p:txBody>
      </p:sp>
      <p:sp>
        <p:nvSpPr>
          <p:cNvPr id="17" name="Rectangle 16">
            <a:extLst>
              <a:ext uri="{FF2B5EF4-FFF2-40B4-BE49-F238E27FC236}">
                <a16:creationId xmlns:a16="http://schemas.microsoft.com/office/drawing/2014/main" id="{94A463B9-91EB-680F-7C2D-21B52397FB8E}"/>
              </a:ext>
            </a:extLst>
          </p:cNvPr>
          <p:cNvSpPr/>
          <p:nvPr/>
        </p:nvSpPr>
        <p:spPr>
          <a:xfrm>
            <a:off x="9780457" y="4846352"/>
            <a:ext cx="1041439"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over</a:t>
            </a:r>
          </a:p>
        </p:txBody>
      </p:sp>
      <p:sp>
        <p:nvSpPr>
          <p:cNvPr id="18" name="Rectangle 17">
            <a:extLst>
              <a:ext uri="{FF2B5EF4-FFF2-40B4-BE49-F238E27FC236}">
                <a16:creationId xmlns:a16="http://schemas.microsoft.com/office/drawing/2014/main" id="{8D92CFE0-D3AD-6552-A844-D0A10F637BAA}"/>
              </a:ext>
            </a:extLst>
          </p:cNvPr>
          <p:cNvSpPr/>
          <p:nvPr/>
        </p:nvSpPr>
        <p:spPr>
          <a:xfrm>
            <a:off x="8004848" y="4897334"/>
            <a:ext cx="875561"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cup</a:t>
            </a:r>
          </a:p>
        </p:txBody>
      </p:sp>
      <p:sp>
        <p:nvSpPr>
          <p:cNvPr id="24" name="Rectangle 23">
            <a:extLst>
              <a:ext uri="{FF2B5EF4-FFF2-40B4-BE49-F238E27FC236}">
                <a16:creationId xmlns:a16="http://schemas.microsoft.com/office/drawing/2014/main" id="{DCCA6F19-B2B1-D4BE-E165-61814DB708B9}"/>
              </a:ext>
            </a:extLst>
          </p:cNvPr>
          <p:cNvSpPr/>
          <p:nvPr/>
        </p:nvSpPr>
        <p:spPr>
          <a:xfrm>
            <a:off x="5611931" y="822908"/>
            <a:ext cx="53572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a:ea typeface="+mn-ea"/>
                <a:cs typeface="+mn-cs"/>
              </a:rPr>
              <a:t>4</a:t>
            </a:r>
          </a:p>
        </p:txBody>
      </p:sp>
      <p:pic>
        <p:nvPicPr>
          <p:cNvPr id="5" name="Picture 4" descr="135,800+ Head Silhouette Stock Illustrations, Royalty-Free Vector Graphics &amp; Clip Art - iStock">
            <a:extLst>
              <a:ext uri="{FF2B5EF4-FFF2-40B4-BE49-F238E27FC236}">
                <a16:creationId xmlns:a16="http://schemas.microsoft.com/office/drawing/2014/main" id="{42F03096-DBAE-47BE-9FDB-5F43F1F417E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697956" y="3968869"/>
            <a:ext cx="1128631" cy="1128631"/>
          </a:xfrm>
          <a:prstGeom prst="rect">
            <a:avLst/>
          </a:prstGeom>
        </p:spPr>
      </p:pic>
      <p:pic>
        <p:nvPicPr>
          <p:cNvPr id="6" name="Picture 5" descr="Oil clipart Images - Free Download on Freepik">
            <a:extLst>
              <a:ext uri="{FF2B5EF4-FFF2-40B4-BE49-F238E27FC236}">
                <a16:creationId xmlns:a16="http://schemas.microsoft.com/office/drawing/2014/main" id="{7C7D1E8C-0252-C248-AE6C-657F0D008C87}"/>
              </a:ext>
            </a:extLst>
          </p:cNvPr>
          <p:cNvPicPr>
            <a:picLocks noChangeAspect="1"/>
          </p:cNvPicPr>
          <p:nvPr/>
        </p:nvPicPr>
        <p:blipFill>
          <a:blip r:embed="rId5"/>
          <a:stretch>
            <a:fillRect/>
          </a:stretch>
        </p:blipFill>
        <p:spPr>
          <a:xfrm>
            <a:off x="5845650" y="3999839"/>
            <a:ext cx="684246" cy="939338"/>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84A75FCE-A5F0-4EC8-9E0A-3A547D0325D7}"/>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2371677" y="4055473"/>
            <a:ext cx="847190" cy="780307"/>
          </a:xfrm>
          <a:prstGeom prst="rect">
            <a:avLst/>
          </a:prstGeom>
        </p:spPr>
      </p:pic>
      <p:sp>
        <p:nvSpPr>
          <p:cNvPr id="8" name="Rectangle 7">
            <a:extLst>
              <a:ext uri="{FF2B5EF4-FFF2-40B4-BE49-F238E27FC236}">
                <a16:creationId xmlns:a16="http://schemas.microsoft.com/office/drawing/2014/main" id="{F58ED0F7-1A67-C20D-0CA6-166A2B678293}"/>
              </a:ext>
            </a:extLst>
          </p:cNvPr>
          <p:cNvSpPr/>
          <p:nvPr/>
        </p:nvSpPr>
        <p:spPr>
          <a:xfrm>
            <a:off x="2336213" y="4841157"/>
            <a:ext cx="835806"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my</a:t>
            </a:r>
          </a:p>
        </p:txBody>
      </p:sp>
      <p:sp>
        <p:nvSpPr>
          <p:cNvPr id="9" name="Rectangle 8">
            <a:extLst>
              <a:ext uri="{FF2B5EF4-FFF2-40B4-BE49-F238E27FC236}">
                <a16:creationId xmlns:a16="http://schemas.microsoft.com/office/drawing/2014/main" id="{721E7969-F373-3BF5-8AE6-EDDA41B1F678}"/>
              </a:ext>
            </a:extLst>
          </p:cNvPr>
          <p:cNvSpPr/>
          <p:nvPr/>
        </p:nvSpPr>
        <p:spPr>
          <a:xfrm>
            <a:off x="3397187" y="1549344"/>
            <a:ext cx="1162819"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table</a:t>
            </a:r>
          </a:p>
        </p:txBody>
      </p:sp>
      <p:sp>
        <p:nvSpPr>
          <p:cNvPr id="11" name="Rectangle 10">
            <a:extLst>
              <a:ext uri="{FF2B5EF4-FFF2-40B4-BE49-F238E27FC236}">
                <a16:creationId xmlns:a16="http://schemas.microsoft.com/office/drawing/2014/main" id="{57E78D04-F7DA-85B4-F3A6-43B096712E0C}"/>
              </a:ext>
            </a:extLst>
          </p:cNvPr>
          <p:cNvSpPr/>
          <p:nvPr/>
        </p:nvSpPr>
        <p:spPr>
          <a:xfrm>
            <a:off x="4983555" y="1523626"/>
            <a:ext cx="1440267"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before</a:t>
            </a:r>
          </a:p>
        </p:txBody>
      </p:sp>
      <p:sp>
        <p:nvSpPr>
          <p:cNvPr id="12" name="Rectangle 11">
            <a:extLst>
              <a:ext uri="{FF2B5EF4-FFF2-40B4-BE49-F238E27FC236}">
                <a16:creationId xmlns:a16="http://schemas.microsoft.com/office/drawing/2014/main" id="{CA47EE06-68BE-1178-238D-7D422EA86450}"/>
              </a:ext>
            </a:extLst>
          </p:cNvPr>
          <p:cNvSpPr/>
          <p:nvPr/>
        </p:nvSpPr>
        <p:spPr>
          <a:xfrm>
            <a:off x="6677903" y="1517384"/>
            <a:ext cx="792205"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me</a:t>
            </a:r>
          </a:p>
        </p:txBody>
      </p:sp>
      <p:pic>
        <p:nvPicPr>
          <p:cNvPr id="23" name="Picture 22" descr="A picture containing clipart&#10;&#10;Description automatically generated">
            <a:extLst>
              <a:ext uri="{FF2B5EF4-FFF2-40B4-BE49-F238E27FC236}">
                <a16:creationId xmlns:a16="http://schemas.microsoft.com/office/drawing/2014/main" id="{397FDF5E-09C1-D0EE-5A1B-A7244AC65EC9}"/>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6992717" y="4079353"/>
            <a:ext cx="847190" cy="780307"/>
          </a:xfrm>
          <a:prstGeom prst="rect">
            <a:avLst/>
          </a:prstGeom>
        </p:spPr>
      </p:pic>
      <p:sp>
        <p:nvSpPr>
          <p:cNvPr id="28" name="Rectangle 27">
            <a:extLst>
              <a:ext uri="{FF2B5EF4-FFF2-40B4-BE49-F238E27FC236}">
                <a16:creationId xmlns:a16="http://schemas.microsoft.com/office/drawing/2014/main" id="{D5265982-9EF9-F8C4-5029-D148C419E1E3}"/>
              </a:ext>
            </a:extLst>
          </p:cNvPr>
          <p:cNvSpPr/>
          <p:nvPr/>
        </p:nvSpPr>
        <p:spPr>
          <a:xfrm>
            <a:off x="6962744" y="4897334"/>
            <a:ext cx="877163"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My</a:t>
            </a:r>
          </a:p>
        </p:txBody>
      </p:sp>
      <p:sp>
        <p:nvSpPr>
          <p:cNvPr id="29" name="Rectangle 28">
            <a:extLst>
              <a:ext uri="{FF2B5EF4-FFF2-40B4-BE49-F238E27FC236}">
                <a16:creationId xmlns:a16="http://schemas.microsoft.com/office/drawing/2014/main" id="{F6FDEC3F-373A-567A-3B9F-DDF03CD83E39}"/>
              </a:ext>
            </a:extLst>
          </p:cNvPr>
          <p:cNvSpPr/>
          <p:nvPr/>
        </p:nvSpPr>
        <p:spPr>
          <a:xfrm>
            <a:off x="6036207" y="3165296"/>
            <a:ext cx="1803700"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enemies</a:t>
            </a:r>
          </a:p>
        </p:txBody>
      </p:sp>
      <p:sp>
        <p:nvSpPr>
          <p:cNvPr id="30" name="Rectangle 29">
            <a:extLst>
              <a:ext uri="{FF2B5EF4-FFF2-40B4-BE49-F238E27FC236}">
                <a16:creationId xmlns:a16="http://schemas.microsoft.com/office/drawing/2014/main" id="{6D9787C4-00B5-321F-9B24-9972502B2C8C}"/>
              </a:ext>
            </a:extLst>
          </p:cNvPr>
          <p:cNvSpPr/>
          <p:nvPr/>
        </p:nvSpPr>
        <p:spPr>
          <a:xfrm>
            <a:off x="331347" y="4866556"/>
            <a:ext cx="884859"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You</a:t>
            </a:r>
          </a:p>
        </p:txBody>
      </p:sp>
      <p:pic>
        <p:nvPicPr>
          <p:cNvPr id="2" name="Picture 1" descr="Place Setting With Napkin Clipart - Free Clipart #282190 | Clipart Library">
            <a:extLst>
              <a:ext uri="{FF2B5EF4-FFF2-40B4-BE49-F238E27FC236}">
                <a16:creationId xmlns:a16="http://schemas.microsoft.com/office/drawing/2014/main" id="{7109A2AD-3324-14A5-1BE7-9C9AA17E9B0A}"/>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47652" y="325947"/>
            <a:ext cx="1610762" cy="1610762"/>
          </a:xfrm>
          <a:prstGeom prst="rect">
            <a:avLst/>
          </a:prstGeom>
        </p:spPr>
      </p:pic>
      <p:pic>
        <p:nvPicPr>
          <p:cNvPr id="20" name="Picture 19" descr="Free Dining Table Cliparts, Download Free Dining Table Cliparts png images, Free ClipArts on ...">
            <a:extLst>
              <a:ext uri="{FF2B5EF4-FFF2-40B4-BE49-F238E27FC236}">
                <a16:creationId xmlns:a16="http://schemas.microsoft.com/office/drawing/2014/main" id="{F8C8CD88-C449-8BF8-1F1A-603AA5FCA28E}"/>
              </a:ext>
            </a:extLst>
          </p:cNvPr>
          <p:cNvPicPr>
            <a:picLocks noChangeAspect="1"/>
          </p:cNvPicPr>
          <p:nvPr/>
        </p:nvPicPr>
        <p:blipFill>
          <a:blip r:embed="rId7"/>
          <a:stretch>
            <a:fillRect/>
          </a:stretch>
        </p:blipFill>
        <p:spPr>
          <a:xfrm>
            <a:off x="3480738" y="729186"/>
            <a:ext cx="949544" cy="926384"/>
          </a:xfrm>
          <a:prstGeom prst="rect">
            <a:avLst/>
          </a:prstGeom>
        </p:spPr>
      </p:pic>
      <p:pic>
        <p:nvPicPr>
          <p:cNvPr id="22" name="Picture 21" descr="Free Royalty Free Bee Clipart, Download Free Royalty Free Bee Clipart png images, Free ClipArts ...">
            <a:extLst>
              <a:ext uri="{FF2B5EF4-FFF2-40B4-BE49-F238E27FC236}">
                <a16:creationId xmlns:a16="http://schemas.microsoft.com/office/drawing/2014/main" id="{082B1BD2-2EAF-D7AC-E2B9-83531F909F08}"/>
              </a:ext>
            </a:extLst>
          </p:cNvPr>
          <p:cNvPicPr>
            <a:picLocks noChangeAspect="1"/>
          </p:cNvPicPr>
          <p:nvPr/>
        </p:nvPicPr>
        <p:blipFill>
          <a:blip r:embed="rId8">
            <a:clrChange>
              <a:clrFrom>
                <a:srgbClr val="FFFFFF"/>
              </a:clrFrom>
              <a:clrTo>
                <a:srgbClr val="FFFFFF">
                  <a:alpha val="0"/>
                </a:srgbClr>
              </a:clrTo>
            </a:clrChange>
          </a:blip>
          <a:stretch>
            <a:fillRect/>
          </a:stretch>
        </p:blipFill>
        <p:spPr>
          <a:xfrm flipH="1">
            <a:off x="4911067" y="902800"/>
            <a:ext cx="707887" cy="707887"/>
          </a:xfrm>
          <a:prstGeom prst="rect">
            <a:avLst/>
          </a:prstGeom>
        </p:spPr>
      </p:pic>
      <p:pic>
        <p:nvPicPr>
          <p:cNvPr id="26" name="Picture 25" descr="Best Friends Forever Clipart at GetDrawings | Free download">
            <a:extLst>
              <a:ext uri="{FF2B5EF4-FFF2-40B4-BE49-F238E27FC236}">
                <a16:creationId xmlns:a16="http://schemas.microsoft.com/office/drawing/2014/main" id="{22ED6E26-19DA-AB72-7218-02719A10B9BA}"/>
              </a:ext>
            </a:extLst>
          </p:cNvPr>
          <p:cNvPicPr>
            <a:picLocks noChangeAspect="1"/>
          </p:cNvPicPr>
          <p:nvPr/>
        </p:nvPicPr>
        <p:blipFill>
          <a:blip r:embed="rId9"/>
          <a:stretch>
            <a:fillRect/>
          </a:stretch>
        </p:blipFill>
        <p:spPr>
          <a:xfrm>
            <a:off x="2134189" y="2355321"/>
            <a:ext cx="1254969" cy="949947"/>
          </a:xfrm>
          <a:prstGeom prst="rect">
            <a:avLst/>
          </a:prstGeom>
        </p:spPr>
      </p:pic>
      <p:pic>
        <p:nvPicPr>
          <p:cNvPr id="27" name="Picture 26" descr="Christmas Gift Box Clipart Png Christmas Decoration With Gifts Png">
            <a:extLst>
              <a:ext uri="{FF2B5EF4-FFF2-40B4-BE49-F238E27FC236}">
                <a16:creationId xmlns:a16="http://schemas.microsoft.com/office/drawing/2014/main" id="{AF3DF630-99D9-E5D0-8829-04BD6D4EA2D6}"/>
              </a:ext>
            </a:extLst>
          </p:cNvPr>
          <p:cNvPicPr>
            <a:picLocks noChangeAspect="1"/>
          </p:cNvPicPr>
          <p:nvPr/>
        </p:nvPicPr>
        <p:blipFill>
          <a:blip r:embed="rId10"/>
          <a:stretch>
            <a:fillRect/>
          </a:stretch>
        </p:blipFill>
        <p:spPr>
          <a:xfrm>
            <a:off x="2778077" y="2632055"/>
            <a:ext cx="440790" cy="325891"/>
          </a:xfrm>
          <a:prstGeom prst="rect">
            <a:avLst/>
          </a:prstGeom>
        </p:spPr>
      </p:pic>
      <p:pic>
        <p:nvPicPr>
          <p:cNvPr id="32" name="Picture 31" descr="Christmas Gift Box Clipart Png Christmas Decoration With Gifts Png">
            <a:extLst>
              <a:ext uri="{FF2B5EF4-FFF2-40B4-BE49-F238E27FC236}">
                <a16:creationId xmlns:a16="http://schemas.microsoft.com/office/drawing/2014/main" id="{13D9EDDA-55E4-D6F1-16F0-3CD9643D29CF}"/>
              </a:ext>
            </a:extLst>
          </p:cNvPr>
          <p:cNvPicPr>
            <a:picLocks noChangeAspect="1"/>
          </p:cNvPicPr>
          <p:nvPr/>
        </p:nvPicPr>
        <p:blipFill>
          <a:blip r:embed="rId10"/>
          <a:stretch>
            <a:fillRect/>
          </a:stretch>
        </p:blipFill>
        <p:spPr>
          <a:xfrm>
            <a:off x="3031327" y="2976945"/>
            <a:ext cx="633430" cy="468316"/>
          </a:xfrm>
          <a:prstGeom prst="rect">
            <a:avLst/>
          </a:prstGeom>
        </p:spPr>
      </p:pic>
      <p:pic>
        <p:nvPicPr>
          <p:cNvPr id="34" name="Picture 33" descr="Explore 1,708+ Free We Want You Illustrations: Download Now - Pixabay">
            <a:extLst>
              <a:ext uri="{FF2B5EF4-FFF2-40B4-BE49-F238E27FC236}">
                <a16:creationId xmlns:a16="http://schemas.microsoft.com/office/drawing/2014/main" id="{CDE7FEA0-627C-D1D6-C8A2-84D41B7FB557}"/>
              </a:ext>
            </a:extLst>
          </p:cNvPr>
          <p:cNvPicPr>
            <a:picLocks noChangeAspect="1"/>
          </p:cNvPicPr>
          <p:nvPr/>
        </p:nvPicPr>
        <p:blipFill>
          <a:blip r:embed="rId11"/>
          <a:stretch>
            <a:fillRect/>
          </a:stretch>
        </p:blipFill>
        <p:spPr>
          <a:xfrm>
            <a:off x="7054" y="3999839"/>
            <a:ext cx="1265491" cy="1009427"/>
          </a:xfrm>
          <a:prstGeom prst="rect">
            <a:avLst/>
          </a:prstGeom>
        </p:spPr>
      </p:pic>
      <p:pic>
        <p:nvPicPr>
          <p:cNvPr id="36" name="Picture 35" descr="enemies fighting clipart 10 free Cliparts | Download images on Clipground 2026">
            <a:extLst>
              <a:ext uri="{FF2B5EF4-FFF2-40B4-BE49-F238E27FC236}">
                <a16:creationId xmlns:a16="http://schemas.microsoft.com/office/drawing/2014/main" id="{D007C224-AD07-204F-EF93-927A7554A580}"/>
              </a:ext>
            </a:extLst>
          </p:cNvPr>
          <p:cNvPicPr>
            <a:picLocks noChangeAspect="1"/>
          </p:cNvPicPr>
          <p:nvPr/>
        </p:nvPicPr>
        <p:blipFill>
          <a:blip r:embed="rId12"/>
          <a:stretch>
            <a:fillRect/>
          </a:stretch>
        </p:blipFill>
        <p:spPr>
          <a:xfrm>
            <a:off x="6305208" y="2166413"/>
            <a:ext cx="1156977" cy="1156977"/>
          </a:xfrm>
          <a:prstGeom prst="rect">
            <a:avLst/>
          </a:prstGeom>
        </p:spPr>
      </p:pic>
      <p:pic>
        <p:nvPicPr>
          <p:cNvPr id="37" name="Picture 36" descr="Coffee cup png graphic clipart design 20001052 PNG">
            <a:extLst>
              <a:ext uri="{FF2B5EF4-FFF2-40B4-BE49-F238E27FC236}">
                <a16:creationId xmlns:a16="http://schemas.microsoft.com/office/drawing/2014/main" id="{82FC48B9-3103-AE0F-2E10-5768F2419417}"/>
              </a:ext>
            </a:extLst>
          </p:cNvPr>
          <p:cNvPicPr>
            <a:picLocks noChangeAspect="1"/>
          </p:cNvPicPr>
          <p:nvPr/>
        </p:nvPicPr>
        <p:blipFill>
          <a:blip r:embed="rId13"/>
          <a:stretch>
            <a:fillRect/>
          </a:stretch>
        </p:blipFill>
        <p:spPr>
          <a:xfrm>
            <a:off x="8004848" y="4228958"/>
            <a:ext cx="821377" cy="780308"/>
          </a:xfrm>
          <a:prstGeom prst="rect">
            <a:avLst/>
          </a:prstGeom>
        </p:spPr>
      </p:pic>
      <p:pic>
        <p:nvPicPr>
          <p:cNvPr id="39" name="Picture 38" descr="Premium Vector | Flat icon of basin overflow">
            <a:extLst>
              <a:ext uri="{FF2B5EF4-FFF2-40B4-BE49-F238E27FC236}">
                <a16:creationId xmlns:a16="http://schemas.microsoft.com/office/drawing/2014/main" id="{2B29CB07-47D4-D482-477C-EC019108810F}"/>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9457663" y="3563626"/>
            <a:ext cx="1382030" cy="1382030"/>
          </a:xfrm>
          <a:prstGeom prst="rect">
            <a:avLst/>
          </a:prstGeom>
        </p:spPr>
      </p:pic>
      <p:pic>
        <p:nvPicPr>
          <p:cNvPr id="40" name="Picture 39" descr="Free Cartoon Birds Images: Downloadable Pictures for Kids">
            <a:extLst>
              <a:ext uri="{FF2B5EF4-FFF2-40B4-BE49-F238E27FC236}">
                <a16:creationId xmlns:a16="http://schemas.microsoft.com/office/drawing/2014/main" id="{E27906DF-55B4-7BC3-9153-284F871A3D9A}"/>
              </a:ext>
            </a:extLst>
          </p:cNvPr>
          <p:cNvPicPr>
            <a:picLocks noChangeAspect="1"/>
          </p:cNvPicPr>
          <p:nvPr/>
        </p:nvPicPr>
        <p:blipFill>
          <a:blip r:embed="rId15"/>
          <a:stretch>
            <a:fillRect/>
          </a:stretch>
        </p:blipFill>
        <p:spPr>
          <a:xfrm flipH="1">
            <a:off x="8963862" y="3323390"/>
            <a:ext cx="822960" cy="822960"/>
          </a:xfrm>
          <a:prstGeom prst="rect">
            <a:avLst/>
          </a:prstGeom>
        </p:spPr>
      </p:pic>
    </p:spTree>
    <p:extLst>
      <p:ext uri="{BB962C8B-B14F-4D97-AF65-F5344CB8AC3E}">
        <p14:creationId xmlns:p14="http://schemas.microsoft.com/office/powerpoint/2010/main" val="218792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fill="hold"/>
                                        <p:tgtEl>
                                          <p:spTgt spid="30"/>
                                        </p:tgtEl>
                                        <p:attrNameLst>
                                          <p:attrName>ppt_x</p:attrName>
                                        </p:attrNameLst>
                                      </p:cBhvr>
                                      <p:tavLst>
                                        <p:tav tm="0">
                                          <p:val>
                                            <p:strVal val="#ppt_x"/>
                                          </p:val>
                                        </p:tav>
                                        <p:tav tm="100000">
                                          <p:val>
                                            <p:strVal val="#ppt_x"/>
                                          </p:val>
                                        </p:tav>
                                      </p:tavLst>
                                    </p:anim>
                                    <p:anim calcmode="lin" valueType="num">
                                      <p:cBhvr additive="base">
                                        <p:cTn id="56"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ppt_x"/>
                                          </p:val>
                                        </p:tav>
                                        <p:tav tm="100000">
                                          <p:val>
                                            <p:strVal val="#ppt_x"/>
                                          </p:val>
                                        </p:tav>
                                      </p:tavLst>
                                    </p:anim>
                                    <p:anim calcmode="lin" valueType="num">
                                      <p:cBhvr additive="base">
                                        <p:cTn id="62"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1"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ppt_x"/>
                                          </p:val>
                                        </p:tav>
                                        <p:tav tm="100000">
                                          <p:val>
                                            <p:strVal val="#ppt_x"/>
                                          </p:val>
                                        </p:tav>
                                      </p:tavLst>
                                    </p:anim>
                                    <p:anim calcmode="lin" valueType="num">
                                      <p:cBhvr additive="base">
                                        <p:cTn id="6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1"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additive="base">
                                        <p:cTn id="73" dur="500" fill="hold"/>
                                        <p:tgtEl>
                                          <p:spTgt spid="10"/>
                                        </p:tgtEl>
                                        <p:attrNameLst>
                                          <p:attrName>ppt_x</p:attrName>
                                        </p:attrNameLst>
                                      </p:cBhvr>
                                      <p:tavLst>
                                        <p:tav tm="0">
                                          <p:val>
                                            <p:strVal val="#ppt_x"/>
                                          </p:val>
                                        </p:tav>
                                        <p:tav tm="100000">
                                          <p:val>
                                            <p:strVal val="#ppt_x"/>
                                          </p:val>
                                        </p:tav>
                                      </p:tavLst>
                                    </p:anim>
                                    <p:anim calcmode="lin" valueType="num">
                                      <p:cBhvr additive="base">
                                        <p:cTn id="74"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1"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ppt_x"/>
                                          </p:val>
                                        </p:tav>
                                        <p:tav tm="100000">
                                          <p:val>
                                            <p:strVal val="#ppt_x"/>
                                          </p:val>
                                        </p:tav>
                                      </p:tavLst>
                                    </p:anim>
                                    <p:anim calcmode="lin" valueType="num">
                                      <p:cBhvr additive="base">
                                        <p:cTn id="80"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1" fill="hold" grpId="0" nodeType="click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fill="hold"/>
                                        <p:tgtEl>
                                          <p:spTgt spid="18"/>
                                        </p:tgtEl>
                                        <p:attrNameLst>
                                          <p:attrName>ppt_x</p:attrName>
                                        </p:attrNameLst>
                                      </p:cBhvr>
                                      <p:tavLst>
                                        <p:tav tm="0">
                                          <p:val>
                                            <p:strVal val="#ppt_x"/>
                                          </p:val>
                                        </p:tav>
                                        <p:tav tm="100000">
                                          <p:val>
                                            <p:strVal val="#ppt_x"/>
                                          </p:val>
                                        </p:tav>
                                      </p:tavLst>
                                    </p:anim>
                                    <p:anim calcmode="lin" valueType="num">
                                      <p:cBhvr additive="base">
                                        <p:cTn id="8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4" presetClass="path" presetSubtype="0" accel="50000" decel="50000" fill="hold" nodeType="clickEffect">
                                  <p:stCondLst>
                                    <p:cond delay="0"/>
                                  </p:stCondLst>
                                  <p:childTnLst>
                                    <p:animMotion origin="layout" path="M -4.16667E-7 -4.44444E-6 L 0.04128 -0.11226 C 0.04974 -0.1375 0.06276 -0.15092 0.0763 -0.15092 C 0.0918 -0.15092 0.10417 -0.1375 0.11263 -0.11226 L 0.15417 -4.44444E-6 " pathEditMode="relative" rAng="0" ptsTypes="AAAAA">
                                      <p:cBhvr>
                                        <p:cTn id="90" dur="2000" fill="hold"/>
                                        <p:tgtEl>
                                          <p:spTgt spid="40"/>
                                        </p:tgtEl>
                                        <p:attrNameLst>
                                          <p:attrName>ppt_x</p:attrName>
                                          <p:attrName>ppt_y</p:attrName>
                                        </p:attrNameLst>
                                      </p:cBhvr>
                                      <p:rCtr x="7708" y="-7546"/>
                                    </p:animMotion>
                                  </p:childTnLst>
                                </p:cTn>
                              </p:par>
                            </p:childTnLst>
                          </p:cTn>
                        </p:par>
                      </p:childTnLst>
                    </p:cTn>
                  </p:par>
                  <p:par>
                    <p:cTn id="91" fill="hold">
                      <p:stCondLst>
                        <p:cond delay="indefinite"/>
                      </p:stCondLst>
                      <p:childTnLst>
                        <p:par>
                          <p:cTn id="92" fill="hold">
                            <p:stCondLst>
                              <p:cond delay="0"/>
                            </p:stCondLst>
                            <p:childTnLst>
                              <p:par>
                                <p:cTn id="93" presetID="2" presetClass="entr" presetSubtype="1" fill="hold" grpId="0" nodeType="clickEffect">
                                  <p:stCondLst>
                                    <p:cond delay="0"/>
                                  </p:stCondLst>
                                  <p:childTnLst>
                                    <p:set>
                                      <p:cBhvr>
                                        <p:cTn id="94" dur="1" fill="hold">
                                          <p:stCondLst>
                                            <p:cond delay="0"/>
                                          </p:stCondLst>
                                        </p:cTn>
                                        <p:tgtEl>
                                          <p:spTgt spid="17"/>
                                        </p:tgtEl>
                                        <p:attrNameLst>
                                          <p:attrName>style.visibility</p:attrName>
                                        </p:attrNameLst>
                                      </p:cBhvr>
                                      <p:to>
                                        <p:strVal val="visible"/>
                                      </p:to>
                                    </p:set>
                                    <p:anim calcmode="lin" valueType="num">
                                      <p:cBhvr additive="base">
                                        <p:cTn id="95" dur="500" fill="hold"/>
                                        <p:tgtEl>
                                          <p:spTgt spid="17"/>
                                        </p:tgtEl>
                                        <p:attrNameLst>
                                          <p:attrName>ppt_x</p:attrName>
                                        </p:attrNameLst>
                                      </p:cBhvr>
                                      <p:tavLst>
                                        <p:tav tm="0">
                                          <p:val>
                                            <p:strVal val="#ppt_x"/>
                                          </p:val>
                                        </p:tav>
                                        <p:tav tm="100000">
                                          <p:val>
                                            <p:strVal val="#ppt_x"/>
                                          </p:val>
                                        </p:tav>
                                      </p:tavLst>
                                    </p:anim>
                                    <p:anim calcmode="lin" valueType="num">
                                      <p:cBhvr additive="base">
                                        <p:cTn id="96"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3" grpId="0"/>
      <p:bldP spid="14" grpId="0"/>
      <p:bldP spid="15" grpId="0"/>
      <p:bldP spid="16" grpId="0"/>
      <p:bldP spid="17" grpId="0"/>
      <p:bldP spid="18" grpId="0"/>
      <p:bldP spid="8" grpId="0"/>
      <p:bldP spid="9" grpId="0"/>
      <p:bldP spid="11" grpId="0"/>
      <p:bldP spid="12" grpId="0"/>
      <p:bldP spid="28" grpId="0"/>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15B18-733C-0DB8-00B7-DEBDE6A27D77}"/>
              </a:ext>
            </a:extLst>
          </p:cNvPr>
          <p:cNvSpPr>
            <a:spLocks noGrp="1"/>
          </p:cNvSpPr>
          <p:nvPr>
            <p:ph type="title"/>
          </p:nvPr>
        </p:nvSpPr>
        <p:spPr>
          <a:xfrm>
            <a:off x="839788" y="457200"/>
            <a:ext cx="10512424" cy="1129004"/>
          </a:xfrm>
        </p:spPr>
        <p:txBody>
          <a:bodyPr>
            <a:normAutofit/>
          </a:bodyPr>
          <a:lstStyle/>
          <a:p>
            <a:r>
              <a:rPr lang="en-US" dirty="0"/>
              <a:t>God had not forgotten David nor Saul.  </a:t>
            </a:r>
            <a:br>
              <a:rPr lang="en-US" dirty="0"/>
            </a:br>
            <a:endParaRPr lang="en-US" dirty="0"/>
          </a:p>
        </p:txBody>
      </p:sp>
      <p:pic>
        <p:nvPicPr>
          <p:cNvPr id="6" name="Content Placeholder 5" descr="A group of men in clothing&#10;&#10;Description automatically generated with low confidence">
            <a:extLst>
              <a:ext uri="{FF2B5EF4-FFF2-40B4-BE49-F238E27FC236}">
                <a16:creationId xmlns:a16="http://schemas.microsoft.com/office/drawing/2014/main" id="{0BCEB4FB-1BF5-B068-BC1B-24AD289554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5587" y="2056209"/>
            <a:ext cx="5792787" cy="4344591"/>
          </a:xfrm>
        </p:spPr>
      </p:pic>
      <p:sp>
        <p:nvSpPr>
          <p:cNvPr id="4" name="Text Placeholder 3">
            <a:extLst>
              <a:ext uri="{FF2B5EF4-FFF2-40B4-BE49-F238E27FC236}">
                <a16:creationId xmlns:a16="http://schemas.microsoft.com/office/drawing/2014/main" id="{8846C1EC-9C17-6163-6792-2E49A8B808C8}"/>
              </a:ext>
            </a:extLst>
          </p:cNvPr>
          <p:cNvSpPr>
            <a:spLocks noGrp="1"/>
          </p:cNvSpPr>
          <p:nvPr>
            <p:ph type="body" sz="half" idx="2"/>
          </p:nvPr>
        </p:nvSpPr>
        <p:spPr/>
        <p:txBody>
          <a:bodyPr/>
          <a:lstStyle/>
          <a:p>
            <a:r>
              <a:rPr lang="en-US" dirty="0"/>
              <a:t>1 Samuel 16:</a:t>
            </a:r>
          </a:p>
          <a:p>
            <a:r>
              <a:rPr lang="en-US" baseline="30000" dirty="0"/>
              <a:t>14 </a:t>
            </a:r>
            <a:r>
              <a:rPr lang="en-US" dirty="0"/>
              <a:t>The Spirit of the </a:t>
            </a:r>
            <a:r>
              <a:rPr lang="en-US" cap="small" dirty="0">
                <a:effectLst/>
              </a:rPr>
              <a:t>Lord</a:t>
            </a:r>
            <a:r>
              <a:rPr lang="en-US" dirty="0"/>
              <a:t> had left Saul. And an evil spirit sent by the </a:t>
            </a:r>
            <a:r>
              <a:rPr lang="en-US" cap="small" dirty="0">
                <a:effectLst/>
              </a:rPr>
              <a:t>Lord</a:t>
            </a:r>
            <a:r>
              <a:rPr lang="en-US" dirty="0"/>
              <a:t> terrified him.</a:t>
            </a:r>
          </a:p>
          <a:p>
            <a:r>
              <a:rPr lang="en-US" baseline="30000" dirty="0"/>
              <a:t>15 </a:t>
            </a:r>
            <a:r>
              <a:rPr lang="en-US" dirty="0"/>
              <a:t>Saul’s attendants said to him, “An evil spirit sent by God is terrifying you. </a:t>
            </a:r>
            <a:r>
              <a:rPr lang="en-US" baseline="30000" dirty="0"/>
              <a:t>16 </a:t>
            </a:r>
            <a:r>
              <a:rPr lang="en-US" dirty="0"/>
              <a:t>Give us an order to look for someone who can play the harp. He will play it when the evil spirit sent by God comes on you. Then you will feel better.”</a:t>
            </a:r>
          </a:p>
          <a:p>
            <a:endParaRPr lang="en-US" dirty="0"/>
          </a:p>
        </p:txBody>
      </p:sp>
      <p:sp>
        <p:nvSpPr>
          <p:cNvPr id="7" name="Speech Bubble: Rectangle 6">
            <a:extLst>
              <a:ext uri="{FF2B5EF4-FFF2-40B4-BE49-F238E27FC236}">
                <a16:creationId xmlns:a16="http://schemas.microsoft.com/office/drawing/2014/main" id="{8E02DFC0-F09C-A15E-7BD0-CB5D28CD7F51}"/>
              </a:ext>
            </a:extLst>
          </p:cNvPr>
          <p:cNvSpPr/>
          <p:nvPr/>
        </p:nvSpPr>
        <p:spPr>
          <a:xfrm>
            <a:off x="9620851" y="4439288"/>
            <a:ext cx="2071085" cy="1661261"/>
          </a:xfrm>
          <a:prstGeom prst="wedgeRectCallout">
            <a:avLst>
              <a:gd name="adj1" fmla="val 3058"/>
              <a:gd name="adj2" fmla="val -96968"/>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Tell us to find someone who can play the harp to soothe your troubled thoughts.</a:t>
            </a:r>
          </a:p>
        </p:txBody>
      </p:sp>
      <p:sp>
        <p:nvSpPr>
          <p:cNvPr id="8" name="Speech Bubble: Rectangle 7">
            <a:extLst>
              <a:ext uri="{FF2B5EF4-FFF2-40B4-BE49-F238E27FC236}">
                <a16:creationId xmlns:a16="http://schemas.microsoft.com/office/drawing/2014/main" id="{593E11F3-616C-D1C9-2BFF-8C2E2E46A3BD}"/>
              </a:ext>
            </a:extLst>
          </p:cNvPr>
          <p:cNvSpPr/>
          <p:nvPr/>
        </p:nvSpPr>
        <p:spPr>
          <a:xfrm>
            <a:off x="4612999" y="1248922"/>
            <a:ext cx="2675697" cy="1129004"/>
          </a:xfrm>
          <a:prstGeom prst="wedgeRectCallout">
            <a:avLst>
              <a:gd name="adj1" fmla="val -1777"/>
              <a:gd name="adj2" fmla="val 79145"/>
            </a:avLst>
          </a:prstGeom>
          <a:solidFill>
            <a:srgbClr val="7030A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a:t>I do everything wrong.</a:t>
            </a:r>
          </a:p>
          <a:p>
            <a:r>
              <a:rPr lang="en-US" dirty="0"/>
              <a:t>No one likes me.</a:t>
            </a:r>
          </a:p>
          <a:p>
            <a:r>
              <a:rPr lang="en-US" dirty="0"/>
              <a:t>The evil torments me.</a:t>
            </a:r>
          </a:p>
        </p:txBody>
      </p:sp>
    </p:spTree>
    <p:extLst>
      <p:ext uri="{BB962C8B-B14F-4D97-AF65-F5344CB8AC3E}">
        <p14:creationId xmlns:p14="http://schemas.microsoft.com/office/powerpoint/2010/main" val="2169099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15B18-733C-0DB8-00B7-DEBDE6A27D77}"/>
              </a:ext>
            </a:extLst>
          </p:cNvPr>
          <p:cNvSpPr>
            <a:spLocks noGrp="1"/>
          </p:cNvSpPr>
          <p:nvPr>
            <p:ph type="title"/>
          </p:nvPr>
        </p:nvSpPr>
        <p:spPr>
          <a:xfrm>
            <a:off x="839788" y="457200"/>
            <a:ext cx="10512424" cy="1129004"/>
          </a:xfrm>
        </p:spPr>
        <p:txBody>
          <a:bodyPr>
            <a:normAutofit/>
          </a:bodyPr>
          <a:lstStyle/>
          <a:p>
            <a:r>
              <a:rPr lang="en-US" dirty="0"/>
              <a:t>God had a special job for David to do.</a:t>
            </a:r>
            <a:br>
              <a:rPr lang="en-US" dirty="0"/>
            </a:br>
            <a:r>
              <a:rPr lang="en-US" dirty="0"/>
              <a:t>While David did this job he was learning how to be a king.</a:t>
            </a:r>
          </a:p>
        </p:txBody>
      </p:sp>
      <p:pic>
        <p:nvPicPr>
          <p:cNvPr id="6" name="Content Placeholder 5" descr="A group of men in clothing&#10;&#10;Description automatically generated with low confidence">
            <a:extLst>
              <a:ext uri="{FF2B5EF4-FFF2-40B4-BE49-F238E27FC236}">
                <a16:creationId xmlns:a16="http://schemas.microsoft.com/office/drawing/2014/main" id="{0BCEB4FB-1BF5-B068-BC1B-24AD289554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13204" y="2030198"/>
            <a:ext cx="5792787" cy="4344591"/>
          </a:xfrm>
        </p:spPr>
      </p:pic>
      <p:sp>
        <p:nvSpPr>
          <p:cNvPr id="4" name="Text Placeholder 3">
            <a:extLst>
              <a:ext uri="{FF2B5EF4-FFF2-40B4-BE49-F238E27FC236}">
                <a16:creationId xmlns:a16="http://schemas.microsoft.com/office/drawing/2014/main" id="{8846C1EC-9C17-6163-6792-2E49A8B808C8}"/>
              </a:ext>
            </a:extLst>
          </p:cNvPr>
          <p:cNvSpPr>
            <a:spLocks noGrp="1"/>
          </p:cNvSpPr>
          <p:nvPr>
            <p:ph type="body" sz="half" idx="2"/>
          </p:nvPr>
        </p:nvSpPr>
        <p:spPr/>
        <p:txBody>
          <a:bodyPr/>
          <a:lstStyle/>
          <a:p>
            <a:r>
              <a:rPr lang="en-US" dirty="0"/>
              <a:t>1 Samuel 16:</a:t>
            </a:r>
          </a:p>
          <a:p>
            <a:r>
              <a:rPr lang="en-US" baseline="30000" dirty="0"/>
              <a:t>17 </a:t>
            </a:r>
            <a:r>
              <a:rPr lang="en-US" dirty="0"/>
              <a:t>So Saul said to his attendants, “Find someone who plays the harp well. Bring him to me.”</a:t>
            </a:r>
          </a:p>
          <a:p>
            <a:r>
              <a:rPr lang="en-US" baseline="30000" dirty="0"/>
              <a:t>18 </a:t>
            </a:r>
            <a:r>
              <a:rPr lang="en-US" dirty="0"/>
              <a:t>One of the servants said, “I’ve seen someone who knows how to play the harp. He is a son of Jesse from Bethlehem. He’s a brave man. He would make a good soldier. He’s a good speaker. He’s very handsome. And the </a:t>
            </a:r>
            <a:r>
              <a:rPr lang="en-US" cap="small" dirty="0">
                <a:effectLst/>
              </a:rPr>
              <a:t>Lord</a:t>
            </a:r>
            <a:r>
              <a:rPr lang="en-US" dirty="0"/>
              <a:t> is with him.”</a:t>
            </a:r>
          </a:p>
          <a:p>
            <a:r>
              <a:rPr lang="en-US" baseline="30000" dirty="0"/>
              <a:t>19 </a:t>
            </a:r>
            <a:r>
              <a:rPr lang="en-US" dirty="0"/>
              <a:t>Then Saul sent messengers to Jesse. He said, “Send me your son David, the one who takes care of your sheep.”</a:t>
            </a:r>
          </a:p>
        </p:txBody>
      </p:sp>
      <p:sp>
        <p:nvSpPr>
          <p:cNvPr id="7" name="Speech Bubble: Rectangle 6">
            <a:extLst>
              <a:ext uri="{FF2B5EF4-FFF2-40B4-BE49-F238E27FC236}">
                <a16:creationId xmlns:a16="http://schemas.microsoft.com/office/drawing/2014/main" id="{8E02DFC0-F09C-A15E-7BD0-CB5D28CD7F51}"/>
              </a:ext>
            </a:extLst>
          </p:cNvPr>
          <p:cNvSpPr/>
          <p:nvPr/>
        </p:nvSpPr>
        <p:spPr>
          <a:xfrm>
            <a:off x="9895020" y="3755160"/>
            <a:ext cx="2021943" cy="1236603"/>
          </a:xfrm>
          <a:prstGeom prst="wedgeRectCallout">
            <a:avLst>
              <a:gd name="adj1" fmla="val 1708"/>
              <a:gd name="adj2" fmla="val -91743"/>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He is David, the son of Jesse.  He takes care of his father’s sheep.</a:t>
            </a:r>
          </a:p>
        </p:txBody>
      </p:sp>
      <p:sp>
        <p:nvSpPr>
          <p:cNvPr id="8" name="Speech Bubble: Rectangle 7">
            <a:extLst>
              <a:ext uri="{FF2B5EF4-FFF2-40B4-BE49-F238E27FC236}">
                <a16:creationId xmlns:a16="http://schemas.microsoft.com/office/drawing/2014/main" id="{593E11F3-616C-D1C9-2BFF-8C2E2E46A3BD}"/>
              </a:ext>
            </a:extLst>
          </p:cNvPr>
          <p:cNvSpPr/>
          <p:nvPr/>
        </p:nvSpPr>
        <p:spPr>
          <a:xfrm>
            <a:off x="4667280" y="4373462"/>
            <a:ext cx="2620624" cy="1495526"/>
          </a:xfrm>
          <a:prstGeom prst="wedgeRectCallout">
            <a:avLst>
              <a:gd name="adj1" fmla="val 29800"/>
              <a:gd name="adj2" fmla="val -83121"/>
            </a:avLst>
          </a:prstGeom>
          <a:solidFill>
            <a:srgbClr val="7030A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a:t>Go tell Jesse.</a:t>
            </a:r>
          </a:p>
          <a:p>
            <a:r>
              <a:rPr lang="en-US" dirty="0"/>
              <a:t>“Send me your son David, the one who takes care of your sheep. </a:t>
            </a:r>
          </a:p>
        </p:txBody>
      </p:sp>
      <p:sp>
        <p:nvSpPr>
          <p:cNvPr id="9" name="Speech Bubble: Rectangle 8">
            <a:extLst>
              <a:ext uri="{FF2B5EF4-FFF2-40B4-BE49-F238E27FC236}">
                <a16:creationId xmlns:a16="http://schemas.microsoft.com/office/drawing/2014/main" id="{E7FBFC66-B059-0784-602F-5D96B89271E2}"/>
              </a:ext>
            </a:extLst>
          </p:cNvPr>
          <p:cNvSpPr/>
          <p:nvPr/>
        </p:nvSpPr>
        <p:spPr>
          <a:xfrm>
            <a:off x="9895019" y="3884622"/>
            <a:ext cx="2021943" cy="1236603"/>
          </a:xfrm>
          <a:prstGeom prst="wedgeRectCallout">
            <a:avLst>
              <a:gd name="adj1" fmla="val 1033"/>
              <a:gd name="adj2" fmla="val -96157"/>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I know a handsome strong boy who plays the harp well.</a:t>
            </a:r>
          </a:p>
          <a:p>
            <a:pPr algn="ctr"/>
            <a:r>
              <a:rPr lang="en-US" dirty="0"/>
              <a:t>He is also a warrior.</a:t>
            </a:r>
          </a:p>
        </p:txBody>
      </p:sp>
    </p:spTree>
    <p:extLst>
      <p:ext uri="{BB962C8B-B14F-4D97-AF65-F5344CB8AC3E}">
        <p14:creationId xmlns:p14="http://schemas.microsoft.com/office/powerpoint/2010/main" val="309478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A picture containing text&#10;&#10;Description automatically generated">
            <a:extLst>
              <a:ext uri="{FF2B5EF4-FFF2-40B4-BE49-F238E27FC236}">
                <a16:creationId xmlns:a16="http://schemas.microsoft.com/office/drawing/2014/main" id="{44F4751D-1C33-AB0C-D6E7-0042681C897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28251" y="659624"/>
            <a:ext cx="7127188" cy="5345391"/>
          </a:xfrm>
        </p:spPr>
      </p:pic>
      <p:sp>
        <p:nvSpPr>
          <p:cNvPr id="4" name="Text Placeholder 3">
            <a:extLst>
              <a:ext uri="{FF2B5EF4-FFF2-40B4-BE49-F238E27FC236}">
                <a16:creationId xmlns:a16="http://schemas.microsoft.com/office/drawing/2014/main" id="{8846C1EC-9C17-6163-6792-2E49A8B808C8}"/>
              </a:ext>
            </a:extLst>
          </p:cNvPr>
          <p:cNvSpPr>
            <a:spLocks noGrp="1"/>
          </p:cNvSpPr>
          <p:nvPr>
            <p:ph type="body" sz="half" idx="2"/>
          </p:nvPr>
        </p:nvSpPr>
        <p:spPr/>
        <p:txBody>
          <a:bodyPr>
            <a:normAutofit/>
          </a:bodyPr>
          <a:lstStyle/>
          <a:p>
            <a:r>
              <a:rPr lang="en-US" dirty="0"/>
              <a:t>1 Samuel 16:</a:t>
            </a:r>
          </a:p>
          <a:p>
            <a:r>
              <a:rPr lang="en-US" baseline="30000" dirty="0"/>
              <a:t>20 </a:t>
            </a:r>
            <a:r>
              <a:rPr lang="en-US" dirty="0"/>
              <a:t>So Jesse got some bread and a bottle of wine. The bottle was made out of animal skin. He also got a young goat. He loaded everything on the back of a donkey. He sent all of it to Saul with his son David.</a:t>
            </a:r>
          </a:p>
          <a:p>
            <a:endParaRPr lang="en-US" dirty="0"/>
          </a:p>
        </p:txBody>
      </p:sp>
      <p:sp>
        <p:nvSpPr>
          <p:cNvPr id="3" name="Speech Bubble: Rectangle 2">
            <a:extLst>
              <a:ext uri="{FF2B5EF4-FFF2-40B4-BE49-F238E27FC236}">
                <a16:creationId xmlns:a16="http://schemas.microsoft.com/office/drawing/2014/main" id="{76A27F1A-00E9-407D-B590-9C021AA59389}"/>
              </a:ext>
            </a:extLst>
          </p:cNvPr>
          <p:cNvSpPr/>
          <p:nvPr/>
        </p:nvSpPr>
        <p:spPr>
          <a:xfrm>
            <a:off x="9935571" y="1810005"/>
            <a:ext cx="1668190" cy="1528549"/>
          </a:xfrm>
          <a:prstGeom prst="wedgeRectCallout">
            <a:avLst>
              <a:gd name="adj1" fmla="val -90172"/>
              <a:gd name="adj2" fmla="val 25218"/>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will miss you and my sheep.</a:t>
            </a:r>
          </a:p>
          <a:p>
            <a:pPr algn="ctr"/>
            <a:endParaRPr lang="en-US" dirty="0"/>
          </a:p>
          <a:p>
            <a:pPr algn="ctr"/>
            <a:r>
              <a:rPr lang="en-US" dirty="0"/>
              <a:t>Take care….</a:t>
            </a:r>
          </a:p>
        </p:txBody>
      </p:sp>
      <p:sp>
        <p:nvSpPr>
          <p:cNvPr id="12" name="Title 11">
            <a:extLst>
              <a:ext uri="{FF2B5EF4-FFF2-40B4-BE49-F238E27FC236}">
                <a16:creationId xmlns:a16="http://schemas.microsoft.com/office/drawing/2014/main" id="{B1121FBA-6DB7-F4B3-0D33-22FEBAD21E42}"/>
              </a:ext>
            </a:extLst>
          </p:cNvPr>
          <p:cNvSpPr>
            <a:spLocks noGrp="1"/>
          </p:cNvSpPr>
          <p:nvPr>
            <p:ph type="title"/>
          </p:nvPr>
        </p:nvSpPr>
        <p:spPr>
          <a:xfrm>
            <a:off x="839788" y="457200"/>
            <a:ext cx="2503913" cy="1129004"/>
          </a:xfrm>
        </p:spPr>
        <p:txBody>
          <a:bodyPr/>
          <a:lstStyle/>
          <a:p>
            <a:r>
              <a:rPr lang="en-US" dirty="0"/>
              <a:t>David served the king</a:t>
            </a:r>
          </a:p>
        </p:txBody>
      </p:sp>
      <p:sp>
        <p:nvSpPr>
          <p:cNvPr id="13" name="Speech Bubble: Rectangle 12">
            <a:extLst>
              <a:ext uri="{FF2B5EF4-FFF2-40B4-BE49-F238E27FC236}">
                <a16:creationId xmlns:a16="http://schemas.microsoft.com/office/drawing/2014/main" id="{56FEABEB-35AD-1389-7ABF-F96200EE8DE1}"/>
              </a:ext>
            </a:extLst>
          </p:cNvPr>
          <p:cNvSpPr/>
          <p:nvPr/>
        </p:nvSpPr>
        <p:spPr>
          <a:xfrm>
            <a:off x="9991797" y="1894691"/>
            <a:ext cx="1668190" cy="1528549"/>
          </a:xfrm>
          <a:prstGeom prst="wedgeRectCallout">
            <a:avLst>
              <a:gd name="adj1" fmla="val -90172"/>
              <a:gd name="adj2" fmla="val 25218"/>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will father.</a:t>
            </a:r>
          </a:p>
          <a:p>
            <a:pPr algn="ctr"/>
            <a:r>
              <a:rPr lang="en-US" dirty="0"/>
              <a:t>Thank you!</a:t>
            </a:r>
          </a:p>
        </p:txBody>
      </p:sp>
      <p:sp>
        <p:nvSpPr>
          <p:cNvPr id="18" name="Speech Bubble: Rectangle 17">
            <a:extLst>
              <a:ext uri="{FF2B5EF4-FFF2-40B4-BE49-F238E27FC236}">
                <a16:creationId xmlns:a16="http://schemas.microsoft.com/office/drawing/2014/main" id="{B610556C-D236-7756-2D81-22A8A98B3DDD}"/>
              </a:ext>
            </a:extLst>
          </p:cNvPr>
          <p:cNvSpPr/>
          <p:nvPr/>
        </p:nvSpPr>
        <p:spPr>
          <a:xfrm>
            <a:off x="2531686" y="1130486"/>
            <a:ext cx="2797536" cy="1129003"/>
          </a:xfrm>
          <a:prstGeom prst="wedgeRectCallout">
            <a:avLst>
              <a:gd name="adj1" fmla="val 39522"/>
              <a:gd name="adj2" fmla="val 709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Take these gifts to the king.  May God be with you as you serve him.</a:t>
            </a:r>
          </a:p>
        </p:txBody>
      </p:sp>
      <p:sp>
        <p:nvSpPr>
          <p:cNvPr id="19" name="Rectangle 18">
            <a:extLst>
              <a:ext uri="{FF2B5EF4-FFF2-40B4-BE49-F238E27FC236}">
                <a16:creationId xmlns:a16="http://schemas.microsoft.com/office/drawing/2014/main" id="{3765256D-1523-330B-D377-D2DD09322020}"/>
              </a:ext>
            </a:extLst>
          </p:cNvPr>
          <p:cNvSpPr/>
          <p:nvPr/>
        </p:nvSpPr>
        <p:spPr>
          <a:xfrm>
            <a:off x="438111" y="4250689"/>
            <a:ext cx="2125774" cy="1754326"/>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SNACK</a:t>
            </a:r>
          </a:p>
          <a:p>
            <a:pPr algn="ct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TIME</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21" name="Picture 20" descr="A picture containing cup, table, drink, glass&#10;&#10;Description automatically generated">
            <a:extLst>
              <a:ext uri="{FF2B5EF4-FFF2-40B4-BE49-F238E27FC236}">
                <a16:creationId xmlns:a16="http://schemas.microsoft.com/office/drawing/2014/main" id="{D6F5FF4E-366F-6C13-7FFD-AE1D340322B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36195" y="4910797"/>
            <a:ext cx="2294259" cy="1528550"/>
          </a:xfrm>
          <a:prstGeom prst="rect">
            <a:avLst/>
          </a:prstGeom>
        </p:spPr>
      </p:pic>
    </p:spTree>
    <p:extLst>
      <p:ext uri="{BB962C8B-B14F-4D97-AF65-F5344CB8AC3E}">
        <p14:creationId xmlns:p14="http://schemas.microsoft.com/office/powerpoint/2010/main" val="2586951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89772-C39D-BBF7-9470-E11901D3077F}"/>
            </a:ext>
          </a:extLst>
        </p:cNvPr>
        <p:cNvGrpSpPr/>
        <p:nvPr/>
      </p:nvGrpSpPr>
      <p:grpSpPr>
        <a:xfrm>
          <a:off x="0" y="0"/>
          <a:ext cx="0" cy="0"/>
          <a:chOff x="0" y="0"/>
          <a:chExt cx="0" cy="0"/>
        </a:xfrm>
      </p:grpSpPr>
      <p:pic>
        <p:nvPicPr>
          <p:cNvPr id="10" name="Content Placeholder 9" descr="A picture containing text&#10;&#10;Description automatically generated">
            <a:extLst>
              <a:ext uri="{FF2B5EF4-FFF2-40B4-BE49-F238E27FC236}">
                <a16:creationId xmlns:a16="http://schemas.microsoft.com/office/drawing/2014/main" id="{7D324BB6-33C4-E030-33A6-C46AB6E965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53148" y="1818919"/>
            <a:ext cx="6199063" cy="4649297"/>
          </a:xfrm>
        </p:spPr>
      </p:pic>
      <p:sp>
        <p:nvSpPr>
          <p:cNvPr id="4" name="Text Placeholder 3">
            <a:extLst>
              <a:ext uri="{FF2B5EF4-FFF2-40B4-BE49-F238E27FC236}">
                <a16:creationId xmlns:a16="http://schemas.microsoft.com/office/drawing/2014/main" id="{F5EC4DB9-14FA-E0A9-A39C-ABF889E878D9}"/>
              </a:ext>
            </a:extLst>
          </p:cNvPr>
          <p:cNvSpPr>
            <a:spLocks noGrp="1"/>
          </p:cNvSpPr>
          <p:nvPr>
            <p:ph type="body" sz="half" idx="2"/>
          </p:nvPr>
        </p:nvSpPr>
        <p:spPr>
          <a:xfrm>
            <a:off x="839788" y="2402006"/>
            <a:ext cx="3932237" cy="3466982"/>
          </a:xfrm>
        </p:spPr>
        <p:txBody>
          <a:bodyPr>
            <a:normAutofit/>
          </a:bodyPr>
          <a:lstStyle/>
          <a:p>
            <a:r>
              <a:rPr lang="en-US" dirty="0"/>
              <a:t>1 Samuel 16:</a:t>
            </a:r>
          </a:p>
          <a:p>
            <a:r>
              <a:rPr lang="en-US" baseline="30000" dirty="0"/>
              <a:t>21 </a:t>
            </a:r>
            <a:r>
              <a:rPr lang="en-US" dirty="0"/>
              <a:t>David went to Saul and began to serve him. Saul liked him very much. </a:t>
            </a:r>
          </a:p>
          <a:p>
            <a:endParaRPr lang="en-US" dirty="0"/>
          </a:p>
        </p:txBody>
      </p:sp>
      <p:sp>
        <p:nvSpPr>
          <p:cNvPr id="8" name="Speech Bubble: Rectangle 7">
            <a:extLst>
              <a:ext uri="{FF2B5EF4-FFF2-40B4-BE49-F238E27FC236}">
                <a16:creationId xmlns:a16="http://schemas.microsoft.com/office/drawing/2014/main" id="{B4DA4F7B-0341-9D37-4209-D9D83E51AC1A}"/>
              </a:ext>
            </a:extLst>
          </p:cNvPr>
          <p:cNvSpPr/>
          <p:nvPr/>
        </p:nvSpPr>
        <p:spPr>
          <a:xfrm>
            <a:off x="10249215" y="1492898"/>
            <a:ext cx="1787423" cy="1129004"/>
          </a:xfrm>
          <a:prstGeom prst="wedgeRectCallout">
            <a:avLst>
              <a:gd name="adj1" fmla="val -28571"/>
              <a:gd name="adj2" fmla="val 96764"/>
            </a:avLst>
          </a:prstGeom>
          <a:solidFill>
            <a:srgbClr val="7030A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a:t>Thank you!</a:t>
            </a:r>
          </a:p>
          <a:p>
            <a:r>
              <a:rPr lang="en-US" dirty="0"/>
              <a:t>I appreciate you.</a:t>
            </a:r>
          </a:p>
        </p:txBody>
      </p:sp>
      <p:sp>
        <p:nvSpPr>
          <p:cNvPr id="12" name="Title 11">
            <a:extLst>
              <a:ext uri="{FF2B5EF4-FFF2-40B4-BE49-F238E27FC236}">
                <a16:creationId xmlns:a16="http://schemas.microsoft.com/office/drawing/2014/main" id="{A4C08765-94EE-3C58-E6BE-85B72E1CCAFC}"/>
              </a:ext>
            </a:extLst>
          </p:cNvPr>
          <p:cNvSpPr>
            <a:spLocks noGrp="1"/>
          </p:cNvSpPr>
          <p:nvPr>
            <p:ph type="title"/>
          </p:nvPr>
        </p:nvSpPr>
        <p:spPr>
          <a:xfrm>
            <a:off x="839788" y="457200"/>
            <a:ext cx="2503913" cy="1129004"/>
          </a:xfrm>
        </p:spPr>
        <p:txBody>
          <a:bodyPr/>
          <a:lstStyle/>
          <a:p>
            <a:r>
              <a:rPr lang="en-US" dirty="0"/>
              <a:t>David served the king</a:t>
            </a:r>
          </a:p>
        </p:txBody>
      </p:sp>
      <p:sp>
        <p:nvSpPr>
          <p:cNvPr id="7" name="Speech Bubble: Rectangle 6">
            <a:extLst>
              <a:ext uri="{FF2B5EF4-FFF2-40B4-BE49-F238E27FC236}">
                <a16:creationId xmlns:a16="http://schemas.microsoft.com/office/drawing/2014/main" id="{3245B31F-7FC2-E285-A741-6CA425C11832}"/>
              </a:ext>
            </a:extLst>
          </p:cNvPr>
          <p:cNvSpPr/>
          <p:nvPr/>
        </p:nvSpPr>
        <p:spPr>
          <a:xfrm flipH="1">
            <a:off x="3438284" y="627797"/>
            <a:ext cx="4983082" cy="1637732"/>
          </a:xfrm>
          <a:prstGeom prst="wedgeRectCallout">
            <a:avLst>
              <a:gd name="adj1" fmla="val 1957"/>
              <a:gd name="adj2" fmla="val 7426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Surely goodness and mercy</a:t>
            </a:r>
          </a:p>
          <a:p>
            <a:pPr algn="ctr"/>
            <a:r>
              <a:rPr lang="en-US" sz="2000" dirty="0"/>
              <a:t> shall follow me all the days of my life;</a:t>
            </a:r>
          </a:p>
          <a:p>
            <a:pPr algn="ctr"/>
            <a:r>
              <a:rPr lang="en-US" sz="2000" dirty="0"/>
              <a:t>And I will dwell in the house of the Lord forever.</a:t>
            </a:r>
          </a:p>
        </p:txBody>
      </p:sp>
    </p:spTree>
    <p:extLst>
      <p:ext uri="{BB962C8B-B14F-4D97-AF65-F5344CB8AC3E}">
        <p14:creationId xmlns:p14="http://schemas.microsoft.com/office/powerpoint/2010/main" val="31037843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E112C-C1B2-C8B3-0450-9720145C616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5303999-A0AA-CF27-270A-F082F01D83D7}"/>
              </a:ext>
            </a:extLst>
          </p:cNvPr>
          <p:cNvSpPr>
            <a:spLocks noGrp="1"/>
          </p:cNvSpPr>
          <p:nvPr>
            <p:ph type="body" sz="half" idx="2"/>
          </p:nvPr>
        </p:nvSpPr>
        <p:spPr>
          <a:xfrm>
            <a:off x="248944" y="309491"/>
            <a:ext cx="10597247" cy="436098"/>
          </a:xfrm>
          <a:solidFill>
            <a:schemeClr val="accent6">
              <a:lumMod val="50000"/>
            </a:schemeClr>
          </a:solidFill>
          <a:scene3d>
            <a:camera prst="orthographicFront"/>
            <a:lightRig rig="threePt" dir="t"/>
          </a:scene3d>
          <a:sp3d>
            <a:bevelT w="152400" h="50800" prst="softRound"/>
          </a:sp3d>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sz="2000" dirty="0"/>
              <a:t>Can you figure out what the memory verse is?        Each line is a letter.  Use the picture clues.  </a:t>
            </a:r>
          </a:p>
          <a:p>
            <a:endParaRPr lang="en-US" dirty="0"/>
          </a:p>
        </p:txBody>
      </p:sp>
      <p:sp>
        <p:nvSpPr>
          <p:cNvPr id="21" name="TextBox 20">
            <a:extLst>
              <a:ext uri="{FF2B5EF4-FFF2-40B4-BE49-F238E27FC236}">
                <a16:creationId xmlns:a16="http://schemas.microsoft.com/office/drawing/2014/main" id="{8DC2B05F-D552-3EB2-B04A-890CCA183733}"/>
              </a:ext>
            </a:extLst>
          </p:cNvPr>
          <p:cNvSpPr txBox="1"/>
          <p:nvPr/>
        </p:nvSpPr>
        <p:spPr>
          <a:xfrm>
            <a:off x="358654" y="1735007"/>
            <a:ext cx="11601157"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Surely       _ _ _ _ ness     and     _ _ _ _ _    will    _ _ _ _ _ _        _ _</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prstClr val="black"/>
                </a:solidFill>
                <a:latin typeface="Calibri" panose="020F0502020204030204"/>
              </a:rPr>
              <a:t>all  the   _ _ _ _     of    _ _       life.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prstClr val="black"/>
                </a:solidFill>
                <a:latin typeface="Calibri" panose="020F0502020204030204"/>
              </a:rPr>
              <a:t>And   _   will   dwell    _ _      the     _ _ _ _ _    of   the   _ _ _ _    forever.</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Psalms   (5x4)+</a:t>
            </a:r>
            <a:r>
              <a:rPr lang="en-US" sz="2800" dirty="0">
                <a:solidFill>
                  <a:prstClr val="black"/>
                </a:solidFill>
                <a:latin typeface="Calibri" panose="020F0502020204030204"/>
              </a:rPr>
              <a:t>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  (3+3)</a:t>
            </a:r>
          </a:p>
        </p:txBody>
      </p:sp>
      <p:pic>
        <p:nvPicPr>
          <p:cNvPr id="25" name="Picture 24" descr="A picture containing clipart&#10;&#10;Description automatically generated">
            <a:extLst>
              <a:ext uri="{FF2B5EF4-FFF2-40B4-BE49-F238E27FC236}">
                <a16:creationId xmlns:a16="http://schemas.microsoft.com/office/drawing/2014/main" id="{D0E20F6A-2D0E-E053-7353-E446C49E9294}"/>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3562172" y="2621987"/>
            <a:ext cx="847190" cy="780307"/>
          </a:xfrm>
          <a:prstGeom prst="rect">
            <a:avLst/>
          </a:prstGeom>
        </p:spPr>
      </p:pic>
      <p:pic>
        <p:nvPicPr>
          <p:cNvPr id="35" name="Picture 34" descr="A picture containing clipart&#10;&#10;Description automatically generated">
            <a:extLst>
              <a:ext uri="{FF2B5EF4-FFF2-40B4-BE49-F238E27FC236}">
                <a16:creationId xmlns:a16="http://schemas.microsoft.com/office/drawing/2014/main" id="{BDC027D4-E5E9-009D-9280-625A07E61079}"/>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9240086" y="880353"/>
            <a:ext cx="847190" cy="780307"/>
          </a:xfrm>
          <a:prstGeom prst="rect">
            <a:avLst/>
          </a:prstGeom>
        </p:spPr>
      </p:pic>
      <p:grpSp>
        <p:nvGrpSpPr>
          <p:cNvPr id="19" name="Group 18">
            <a:extLst>
              <a:ext uri="{FF2B5EF4-FFF2-40B4-BE49-F238E27FC236}">
                <a16:creationId xmlns:a16="http://schemas.microsoft.com/office/drawing/2014/main" id="{66D8F656-FD6A-AE5E-0CA1-B90594EEB95D}"/>
              </a:ext>
            </a:extLst>
          </p:cNvPr>
          <p:cNvGrpSpPr/>
          <p:nvPr/>
        </p:nvGrpSpPr>
        <p:grpSpPr>
          <a:xfrm>
            <a:off x="3145191" y="4013769"/>
            <a:ext cx="1264171" cy="660982"/>
            <a:chOff x="558477" y="2520490"/>
            <a:chExt cx="1264171" cy="660982"/>
          </a:xfrm>
        </p:grpSpPr>
        <p:pic>
          <p:nvPicPr>
            <p:cNvPr id="42" name="Picture 41" descr="Shape, arrow&#10;&#10;Description automatically generated">
              <a:extLst>
                <a:ext uri="{FF2B5EF4-FFF2-40B4-BE49-F238E27FC236}">
                  <a16:creationId xmlns:a16="http://schemas.microsoft.com/office/drawing/2014/main" id="{672A964E-1E83-54B8-3144-5CF0293638A5}"/>
                </a:ext>
              </a:extLst>
            </p:cNvPr>
            <p:cNvPicPr>
              <a:picLocks noChangeAspect="1"/>
            </p:cNvPicPr>
            <p:nvPr/>
          </p:nvPicPr>
          <p:blipFill rotWithShape="1">
            <a:blip r:embed="rId3">
              <a:extLst>
                <a:ext uri="{28A0092B-C50C-407E-A947-70E740481C1C}">
                  <a14:useLocalDpi xmlns:a14="http://schemas.microsoft.com/office/drawing/2010/main" val="0"/>
                </a:ext>
              </a:extLst>
            </a:blip>
            <a:srcRect b="17805"/>
            <a:stretch/>
          </p:blipFill>
          <p:spPr>
            <a:xfrm>
              <a:off x="558477" y="2520490"/>
              <a:ext cx="1264171" cy="660982"/>
            </a:xfrm>
            <a:prstGeom prst="rect">
              <a:avLst/>
            </a:prstGeom>
          </p:spPr>
        </p:pic>
        <p:cxnSp>
          <p:nvCxnSpPr>
            <p:cNvPr id="44" name="Straight Arrow Connector 43">
              <a:extLst>
                <a:ext uri="{FF2B5EF4-FFF2-40B4-BE49-F238E27FC236}">
                  <a16:creationId xmlns:a16="http://schemas.microsoft.com/office/drawing/2014/main" id="{FC33B3AE-5A8C-FF10-4E93-F07BA50011E8}"/>
                </a:ext>
              </a:extLst>
            </p:cNvPr>
            <p:cNvCxnSpPr>
              <a:cxnSpLocks/>
            </p:cNvCxnSpPr>
            <p:nvPr/>
          </p:nvCxnSpPr>
          <p:spPr>
            <a:xfrm flipH="1">
              <a:off x="1287061" y="2605627"/>
              <a:ext cx="519901" cy="1877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 name="Rectangle 2">
            <a:extLst>
              <a:ext uri="{FF2B5EF4-FFF2-40B4-BE49-F238E27FC236}">
                <a16:creationId xmlns:a16="http://schemas.microsoft.com/office/drawing/2014/main" id="{B784B5A2-74B9-051C-6900-CC30F814DF4B}"/>
              </a:ext>
            </a:extLst>
          </p:cNvPr>
          <p:cNvSpPr/>
          <p:nvPr/>
        </p:nvSpPr>
        <p:spPr>
          <a:xfrm>
            <a:off x="3475473" y="3296740"/>
            <a:ext cx="835806"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my</a:t>
            </a:r>
          </a:p>
        </p:txBody>
      </p:sp>
      <p:sp>
        <p:nvSpPr>
          <p:cNvPr id="13" name="Rectangle 12">
            <a:extLst>
              <a:ext uri="{FF2B5EF4-FFF2-40B4-BE49-F238E27FC236}">
                <a16:creationId xmlns:a16="http://schemas.microsoft.com/office/drawing/2014/main" id="{7515B756-57A1-CDE2-21C8-72D9BF53D6A0}"/>
              </a:ext>
            </a:extLst>
          </p:cNvPr>
          <p:cNvSpPr/>
          <p:nvPr/>
        </p:nvSpPr>
        <p:spPr>
          <a:xfrm>
            <a:off x="1646297" y="3372678"/>
            <a:ext cx="1051827"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days</a:t>
            </a:r>
          </a:p>
        </p:txBody>
      </p:sp>
      <p:sp>
        <p:nvSpPr>
          <p:cNvPr id="14" name="Rectangle 13">
            <a:extLst>
              <a:ext uri="{FF2B5EF4-FFF2-40B4-BE49-F238E27FC236}">
                <a16:creationId xmlns:a16="http://schemas.microsoft.com/office/drawing/2014/main" id="{4380A10A-79F3-E4FE-8095-42FFE66B3B12}"/>
              </a:ext>
            </a:extLst>
          </p:cNvPr>
          <p:cNvSpPr/>
          <p:nvPr/>
        </p:nvSpPr>
        <p:spPr>
          <a:xfrm>
            <a:off x="1768959" y="1654894"/>
            <a:ext cx="1145186"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good</a:t>
            </a:r>
          </a:p>
        </p:txBody>
      </p:sp>
      <p:sp>
        <p:nvSpPr>
          <p:cNvPr id="15" name="Rectangle 14">
            <a:extLst>
              <a:ext uri="{FF2B5EF4-FFF2-40B4-BE49-F238E27FC236}">
                <a16:creationId xmlns:a16="http://schemas.microsoft.com/office/drawing/2014/main" id="{E4D90CB8-B662-B15B-EA81-5DDBBD066829}"/>
              </a:ext>
            </a:extLst>
          </p:cNvPr>
          <p:cNvSpPr/>
          <p:nvPr/>
        </p:nvSpPr>
        <p:spPr>
          <a:xfrm>
            <a:off x="3407386" y="4657250"/>
            <a:ext cx="546946"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in</a:t>
            </a:r>
          </a:p>
        </p:txBody>
      </p:sp>
      <p:sp>
        <p:nvSpPr>
          <p:cNvPr id="9" name="Rectangle 8">
            <a:extLst>
              <a:ext uri="{FF2B5EF4-FFF2-40B4-BE49-F238E27FC236}">
                <a16:creationId xmlns:a16="http://schemas.microsoft.com/office/drawing/2014/main" id="{265E9C93-C0B1-C6B4-0033-9CC7067E7C25}"/>
              </a:ext>
            </a:extLst>
          </p:cNvPr>
          <p:cNvSpPr/>
          <p:nvPr/>
        </p:nvSpPr>
        <p:spPr>
          <a:xfrm>
            <a:off x="4798090" y="1660660"/>
            <a:ext cx="1361142"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mercy</a:t>
            </a:r>
          </a:p>
        </p:txBody>
      </p:sp>
      <p:sp>
        <p:nvSpPr>
          <p:cNvPr id="11" name="Rectangle 10">
            <a:extLst>
              <a:ext uri="{FF2B5EF4-FFF2-40B4-BE49-F238E27FC236}">
                <a16:creationId xmlns:a16="http://schemas.microsoft.com/office/drawing/2014/main" id="{97A0E277-BDD1-51B3-1F31-8A6D2599093A}"/>
              </a:ext>
            </a:extLst>
          </p:cNvPr>
          <p:cNvSpPr/>
          <p:nvPr/>
        </p:nvSpPr>
        <p:spPr>
          <a:xfrm>
            <a:off x="7226700" y="1662069"/>
            <a:ext cx="1391856"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follow</a:t>
            </a:r>
          </a:p>
        </p:txBody>
      </p:sp>
      <p:sp>
        <p:nvSpPr>
          <p:cNvPr id="12" name="Rectangle 11">
            <a:extLst>
              <a:ext uri="{FF2B5EF4-FFF2-40B4-BE49-F238E27FC236}">
                <a16:creationId xmlns:a16="http://schemas.microsoft.com/office/drawing/2014/main" id="{0241DA9E-5A41-184B-CD44-F2F83D622D52}"/>
              </a:ext>
            </a:extLst>
          </p:cNvPr>
          <p:cNvSpPr/>
          <p:nvPr/>
        </p:nvSpPr>
        <p:spPr>
          <a:xfrm>
            <a:off x="9261886" y="1587607"/>
            <a:ext cx="792205" cy="646331"/>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me</a:t>
            </a:r>
          </a:p>
        </p:txBody>
      </p:sp>
      <p:sp>
        <p:nvSpPr>
          <p:cNvPr id="29" name="Rectangle 28">
            <a:extLst>
              <a:ext uri="{FF2B5EF4-FFF2-40B4-BE49-F238E27FC236}">
                <a16:creationId xmlns:a16="http://schemas.microsoft.com/office/drawing/2014/main" id="{142AB02C-3BA3-96E2-1649-DE472A6F9C8D}"/>
              </a:ext>
            </a:extLst>
          </p:cNvPr>
          <p:cNvSpPr/>
          <p:nvPr/>
        </p:nvSpPr>
        <p:spPr>
          <a:xfrm>
            <a:off x="5263920" y="4607664"/>
            <a:ext cx="1346844" cy="64633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a:ea typeface="+mn-ea"/>
                <a:cs typeface="+mn-cs"/>
              </a:rPr>
              <a:t>house</a:t>
            </a:r>
          </a:p>
        </p:txBody>
      </p:sp>
      <p:pic>
        <p:nvPicPr>
          <p:cNvPr id="2" name="Picture 1" descr="Free Very Good Cliparts, Download Free Very Good Cliparts png images, Free ClipArts on Clipart ...">
            <a:extLst>
              <a:ext uri="{FF2B5EF4-FFF2-40B4-BE49-F238E27FC236}">
                <a16:creationId xmlns:a16="http://schemas.microsoft.com/office/drawing/2014/main" id="{67F0CB35-1C23-1043-48F6-E2B1927C7C73}"/>
              </a:ext>
            </a:extLst>
          </p:cNvPr>
          <p:cNvPicPr>
            <a:picLocks noChangeAspect="1"/>
          </p:cNvPicPr>
          <p:nvPr/>
        </p:nvPicPr>
        <p:blipFill>
          <a:blip r:embed="rId4"/>
          <a:stretch>
            <a:fillRect/>
          </a:stretch>
        </p:blipFill>
        <p:spPr>
          <a:xfrm>
            <a:off x="1855246" y="1085766"/>
            <a:ext cx="842878" cy="707886"/>
          </a:xfrm>
          <a:prstGeom prst="rect">
            <a:avLst/>
          </a:prstGeom>
        </p:spPr>
      </p:pic>
      <p:pic>
        <p:nvPicPr>
          <p:cNvPr id="20" name="Picture 19" descr="Icon&#10;&#10;Description automatically generated">
            <a:extLst>
              <a:ext uri="{FF2B5EF4-FFF2-40B4-BE49-F238E27FC236}">
                <a16:creationId xmlns:a16="http://schemas.microsoft.com/office/drawing/2014/main" id="{730062D7-49F9-2E51-1C7F-88C866DD7D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224" y="4349242"/>
            <a:ext cx="422038" cy="311027"/>
          </a:xfrm>
          <a:prstGeom prst="rect">
            <a:avLst/>
          </a:prstGeom>
        </p:spPr>
      </p:pic>
      <p:sp>
        <p:nvSpPr>
          <p:cNvPr id="22" name="Rectangle 21">
            <a:extLst>
              <a:ext uri="{FF2B5EF4-FFF2-40B4-BE49-F238E27FC236}">
                <a16:creationId xmlns:a16="http://schemas.microsoft.com/office/drawing/2014/main" id="{890A3556-4B5D-2FAD-4A61-1B6404C36476}"/>
              </a:ext>
            </a:extLst>
          </p:cNvPr>
          <p:cNvSpPr/>
          <p:nvPr/>
        </p:nvSpPr>
        <p:spPr>
          <a:xfrm>
            <a:off x="1124157" y="4657250"/>
            <a:ext cx="308097" cy="646331"/>
          </a:xfrm>
          <a:prstGeom prst="rect">
            <a:avLst/>
          </a:prstGeom>
          <a:noFill/>
        </p:spPr>
        <p:txBody>
          <a:bodyPr wrap="none" lIns="91440" tIns="45720" rIns="91440" bIns="45720">
            <a:spAutoFit/>
          </a:bodyPr>
          <a:lstStyle/>
          <a:p>
            <a:pPr algn="ctr"/>
            <a:r>
              <a:rPr lang="en-U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I</a:t>
            </a:r>
          </a:p>
        </p:txBody>
      </p:sp>
      <p:pic>
        <p:nvPicPr>
          <p:cNvPr id="26" name="Picture 25" descr="A picture containing coelenterate, cloud, hydrozoan&#10;&#10;Description automatically generated">
            <a:extLst>
              <a:ext uri="{FF2B5EF4-FFF2-40B4-BE49-F238E27FC236}">
                <a16:creationId xmlns:a16="http://schemas.microsoft.com/office/drawing/2014/main" id="{BF3CD194-4849-8C68-0F13-546BF4F69449}"/>
              </a:ext>
            </a:extLst>
          </p:cNvPr>
          <p:cNvPicPr>
            <a:picLocks noChangeAspect="1"/>
          </p:cNvPicPr>
          <p:nvPr/>
        </p:nvPicPr>
        <p:blipFill rotWithShape="1">
          <a:blip r:embed="rId6">
            <a:extLst>
              <a:ext uri="{28A0092B-C50C-407E-A947-70E740481C1C}">
                <a14:useLocalDpi xmlns:a14="http://schemas.microsoft.com/office/drawing/2010/main" val="0"/>
              </a:ext>
            </a:extLst>
          </a:blip>
          <a:srcRect l="28389" t="35378" r="41883" b="31381"/>
          <a:stretch/>
        </p:blipFill>
        <p:spPr>
          <a:xfrm>
            <a:off x="8154323" y="3845050"/>
            <a:ext cx="928467" cy="780307"/>
          </a:xfrm>
          <a:prstGeom prst="rect">
            <a:avLst/>
          </a:prstGeom>
        </p:spPr>
      </p:pic>
      <p:sp>
        <p:nvSpPr>
          <p:cNvPr id="27" name="Rectangle 26">
            <a:extLst>
              <a:ext uri="{FF2B5EF4-FFF2-40B4-BE49-F238E27FC236}">
                <a16:creationId xmlns:a16="http://schemas.microsoft.com/office/drawing/2014/main" id="{C5CB55DF-9635-9CD8-EB02-A64F30ACDED3}"/>
              </a:ext>
            </a:extLst>
          </p:cNvPr>
          <p:cNvSpPr/>
          <p:nvPr/>
        </p:nvSpPr>
        <p:spPr>
          <a:xfrm>
            <a:off x="8054076" y="4549600"/>
            <a:ext cx="1128963" cy="707886"/>
          </a:xfrm>
          <a:prstGeom prst="rect">
            <a:avLst/>
          </a:prstGeom>
          <a:noFill/>
        </p:spPr>
        <p:txBody>
          <a:bodyPr wrap="none" lIns="91440" tIns="45720" rIns="91440" bIns="45720">
            <a:spAutoFit/>
          </a:bodyPr>
          <a:lstStyle/>
          <a:p>
            <a:pPr algn="ctr"/>
            <a:r>
              <a:rPr lang="en-US" sz="4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Lord</a:t>
            </a:r>
          </a:p>
        </p:txBody>
      </p:sp>
      <p:pic>
        <p:nvPicPr>
          <p:cNvPr id="31" name="Picture 30" descr="Free House Clipart Downloads for Creative Projects">
            <a:extLst>
              <a:ext uri="{FF2B5EF4-FFF2-40B4-BE49-F238E27FC236}">
                <a16:creationId xmlns:a16="http://schemas.microsoft.com/office/drawing/2014/main" id="{FC819874-68F7-D160-B997-1A980B3978D5}"/>
              </a:ext>
            </a:extLst>
          </p:cNvPr>
          <p:cNvPicPr>
            <a:picLocks noChangeAspect="1"/>
          </p:cNvPicPr>
          <p:nvPr/>
        </p:nvPicPr>
        <p:blipFill>
          <a:blip r:embed="rId7"/>
          <a:stretch>
            <a:fillRect/>
          </a:stretch>
        </p:blipFill>
        <p:spPr>
          <a:xfrm>
            <a:off x="5361875" y="3816388"/>
            <a:ext cx="940622" cy="940622"/>
          </a:xfrm>
          <a:prstGeom prst="rect">
            <a:avLst/>
          </a:prstGeom>
        </p:spPr>
      </p:pic>
      <p:pic>
        <p:nvPicPr>
          <p:cNvPr id="32" name="Picture 31" descr="sunny day clipart #5576064 | Clipart Library">
            <a:extLst>
              <a:ext uri="{FF2B5EF4-FFF2-40B4-BE49-F238E27FC236}">
                <a16:creationId xmlns:a16="http://schemas.microsoft.com/office/drawing/2014/main" id="{957ED582-DFB9-47E1-102E-796B1EB91367}"/>
              </a:ext>
            </a:extLst>
          </p:cNvPr>
          <p:cNvPicPr>
            <a:picLocks noChangeAspect="1"/>
          </p:cNvPicPr>
          <p:nvPr/>
        </p:nvPicPr>
        <p:blipFill>
          <a:blip r:embed="rId8"/>
          <a:stretch>
            <a:fillRect/>
          </a:stretch>
        </p:blipFill>
        <p:spPr>
          <a:xfrm>
            <a:off x="1220765" y="2447291"/>
            <a:ext cx="1078718" cy="718571"/>
          </a:xfrm>
          <a:prstGeom prst="rect">
            <a:avLst/>
          </a:prstGeom>
        </p:spPr>
      </p:pic>
      <p:pic>
        <p:nvPicPr>
          <p:cNvPr id="33" name="Picture 32" descr="Free Calendar Clip Art, Download Free Calendar Clip Art png images, Free ClipArts on Clipart Library">
            <a:extLst>
              <a:ext uri="{FF2B5EF4-FFF2-40B4-BE49-F238E27FC236}">
                <a16:creationId xmlns:a16="http://schemas.microsoft.com/office/drawing/2014/main" id="{10DCF689-77F5-B57D-70B9-4FF168D92D8D}"/>
              </a:ext>
            </a:extLst>
          </p:cNvPr>
          <p:cNvPicPr>
            <a:picLocks noChangeAspect="1"/>
          </p:cNvPicPr>
          <p:nvPr/>
        </p:nvPicPr>
        <p:blipFill>
          <a:blip r:embed="rId9"/>
          <a:stretch>
            <a:fillRect/>
          </a:stretch>
        </p:blipFill>
        <p:spPr>
          <a:xfrm>
            <a:off x="1869880" y="2579900"/>
            <a:ext cx="959311" cy="959311"/>
          </a:xfrm>
          <a:prstGeom prst="rect">
            <a:avLst/>
          </a:prstGeom>
        </p:spPr>
      </p:pic>
      <p:pic>
        <p:nvPicPr>
          <p:cNvPr id="36" name="Picture 35" descr="Family Forgiveness Illustrations, Royalty-Free Vector Graphics &amp; Clip Art - iStock">
            <a:extLst>
              <a:ext uri="{FF2B5EF4-FFF2-40B4-BE49-F238E27FC236}">
                <a16:creationId xmlns:a16="http://schemas.microsoft.com/office/drawing/2014/main" id="{7A18B712-5204-B12D-8C9C-82AC287E1E79}"/>
              </a:ext>
            </a:extLst>
          </p:cNvPr>
          <p:cNvPicPr>
            <a:picLocks noChangeAspect="1"/>
          </p:cNvPicPr>
          <p:nvPr/>
        </p:nvPicPr>
        <p:blipFill>
          <a:blip r:embed="rId10"/>
          <a:stretch>
            <a:fillRect/>
          </a:stretch>
        </p:blipFill>
        <p:spPr>
          <a:xfrm>
            <a:off x="5028483" y="880353"/>
            <a:ext cx="940622" cy="885291"/>
          </a:xfrm>
          <a:prstGeom prst="rect">
            <a:avLst/>
          </a:prstGeom>
        </p:spPr>
      </p:pic>
      <p:pic>
        <p:nvPicPr>
          <p:cNvPr id="37" name="Picture 36" descr="follow clip art 10 free Cliparts | Download images on Clipground 2026">
            <a:extLst>
              <a:ext uri="{FF2B5EF4-FFF2-40B4-BE49-F238E27FC236}">
                <a16:creationId xmlns:a16="http://schemas.microsoft.com/office/drawing/2014/main" id="{FD5B8C4D-4E09-1F32-3E35-CD8E0BF30443}"/>
              </a:ext>
            </a:extLst>
          </p:cNvPr>
          <p:cNvPicPr>
            <a:picLocks noChangeAspect="1"/>
          </p:cNvPicPr>
          <p:nvPr/>
        </p:nvPicPr>
        <p:blipFill>
          <a:blip r:embed="rId11"/>
          <a:stretch>
            <a:fillRect/>
          </a:stretch>
        </p:blipFill>
        <p:spPr>
          <a:xfrm>
            <a:off x="7452317" y="1000399"/>
            <a:ext cx="940622" cy="694552"/>
          </a:xfrm>
          <a:prstGeom prst="rect">
            <a:avLst/>
          </a:prstGeom>
        </p:spPr>
      </p:pic>
      <p:cxnSp>
        <p:nvCxnSpPr>
          <p:cNvPr id="39" name="Straight Arrow Connector 38">
            <a:extLst>
              <a:ext uri="{FF2B5EF4-FFF2-40B4-BE49-F238E27FC236}">
                <a16:creationId xmlns:a16="http://schemas.microsoft.com/office/drawing/2014/main" id="{528CD93E-23FC-F928-3E22-72063B0E6788}"/>
              </a:ext>
            </a:extLst>
          </p:cNvPr>
          <p:cNvCxnSpPr>
            <a:cxnSpLocks/>
          </p:cNvCxnSpPr>
          <p:nvPr/>
        </p:nvCxnSpPr>
        <p:spPr>
          <a:xfrm flipH="1">
            <a:off x="7825191" y="837291"/>
            <a:ext cx="329132" cy="27279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956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fill="hold"/>
                                        <p:tgtEl>
                                          <p:spTgt spid="29"/>
                                        </p:tgtEl>
                                        <p:attrNameLst>
                                          <p:attrName>ppt_x</p:attrName>
                                        </p:attrNameLst>
                                      </p:cBhvr>
                                      <p:tavLst>
                                        <p:tav tm="0">
                                          <p:val>
                                            <p:strVal val="#ppt_x"/>
                                          </p:val>
                                        </p:tav>
                                        <p:tav tm="100000">
                                          <p:val>
                                            <p:strVal val="#ppt_x"/>
                                          </p:val>
                                        </p:tav>
                                      </p:tavLst>
                                    </p:anim>
                                    <p:anim calcmode="lin" valueType="num">
                                      <p:cBhvr additive="base">
                                        <p:cTn id="56"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ppt_x"/>
                                          </p:val>
                                        </p:tav>
                                        <p:tav tm="100000">
                                          <p:val>
                                            <p:strVal val="#ppt_x"/>
                                          </p:val>
                                        </p:tav>
                                      </p:tavLst>
                                    </p:anim>
                                    <p:anim calcmode="lin" valueType="num">
                                      <p:cBhvr additive="base">
                                        <p:cTn id="62"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P spid="14" grpId="0"/>
      <p:bldP spid="15" grpId="0"/>
      <p:bldP spid="9" grpId="0"/>
      <p:bldP spid="11" grpId="0"/>
      <p:bldP spid="12" grpId="0"/>
      <p:bldP spid="29" grpId="0"/>
      <p:bldP spid="22" grpId="0"/>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A picture containing text&#10;&#10;Description automatically generated">
            <a:extLst>
              <a:ext uri="{FF2B5EF4-FFF2-40B4-BE49-F238E27FC236}">
                <a16:creationId xmlns:a16="http://schemas.microsoft.com/office/drawing/2014/main" id="{0E0804BE-4EF7-F938-5F9D-3D28103A10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53148" y="1818919"/>
            <a:ext cx="6199063" cy="4649297"/>
          </a:xfrm>
        </p:spPr>
      </p:pic>
      <p:sp>
        <p:nvSpPr>
          <p:cNvPr id="4" name="Text Placeholder 3">
            <a:extLst>
              <a:ext uri="{FF2B5EF4-FFF2-40B4-BE49-F238E27FC236}">
                <a16:creationId xmlns:a16="http://schemas.microsoft.com/office/drawing/2014/main" id="{8846C1EC-9C17-6163-6792-2E49A8B808C8}"/>
              </a:ext>
            </a:extLst>
          </p:cNvPr>
          <p:cNvSpPr>
            <a:spLocks noGrp="1"/>
          </p:cNvSpPr>
          <p:nvPr>
            <p:ph type="body" sz="half" idx="2"/>
          </p:nvPr>
        </p:nvSpPr>
        <p:spPr>
          <a:xfrm>
            <a:off x="839788" y="3057098"/>
            <a:ext cx="3932237" cy="2811889"/>
          </a:xfrm>
        </p:spPr>
        <p:txBody>
          <a:bodyPr>
            <a:normAutofit/>
          </a:bodyPr>
          <a:lstStyle/>
          <a:p>
            <a:r>
              <a:rPr lang="en-US" dirty="0"/>
              <a:t>1 Samuel 16:</a:t>
            </a:r>
          </a:p>
          <a:p>
            <a:r>
              <a:rPr lang="en-US" dirty="0"/>
              <a:t>David became one of the men who carried Saul’s armor. </a:t>
            </a:r>
            <a:r>
              <a:rPr lang="en-US" baseline="30000" dirty="0"/>
              <a:t>22 </a:t>
            </a:r>
            <a:r>
              <a:rPr lang="en-US" dirty="0"/>
              <a:t>Saul sent a message to Jesse. Saul said, “Let David stay here. I want him to serve me. I’m pleased with him.”</a:t>
            </a:r>
          </a:p>
          <a:p>
            <a:endParaRPr lang="en-US" dirty="0"/>
          </a:p>
        </p:txBody>
      </p:sp>
      <p:sp>
        <p:nvSpPr>
          <p:cNvPr id="8" name="Speech Bubble: Rectangle 7">
            <a:extLst>
              <a:ext uri="{FF2B5EF4-FFF2-40B4-BE49-F238E27FC236}">
                <a16:creationId xmlns:a16="http://schemas.microsoft.com/office/drawing/2014/main" id="{593E11F3-616C-D1C9-2BFF-8C2E2E46A3BD}"/>
              </a:ext>
            </a:extLst>
          </p:cNvPr>
          <p:cNvSpPr/>
          <p:nvPr/>
        </p:nvSpPr>
        <p:spPr>
          <a:xfrm>
            <a:off x="8802489" y="1473958"/>
            <a:ext cx="3234149" cy="1147944"/>
          </a:xfrm>
          <a:prstGeom prst="wedgeRectCallout">
            <a:avLst>
              <a:gd name="adj1" fmla="val -28571"/>
              <a:gd name="adj2" fmla="val 96764"/>
            </a:avLst>
          </a:prstGeom>
          <a:solidFill>
            <a:srgbClr val="7030A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a:t>Please stay here and serve me.</a:t>
            </a:r>
          </a:p>
          <a:p>
            <a:r>
              <a:rPr lang="en-US" dirty="0"/>
              <a:t>In fact, I would like you to be my armor bearer.</a:t>
            </a:r>
          </a:p>
        </p:txBody>
      </p:sp>
      <p:sp>
        <p:nvSpPr>
          <p:cNvPr id="12" name="Title 11">
            <a:extLst>
              <a:ext uri="{FF2B5EF4-FFF2-40B4-BE49-F238E27FC236}">
                <a16:creationId xmlns:a16="http://schemas.microsoft.com/office/drawing/2014/main" id="{B1121FBA-6DB7-F4B3-0D33-22FEBAD21E42}"/>
              </a:ext>
            </a:extLst>
          </p:cNvPr>
          <p:cNvSpPr>
            <a:spLocks noGrp="1"/>
          </p:cNvSpPr>
          <p:nvPr>
            <p:ph type="title"/>
          </p:nvPr>
        </p:nvSpPr>
        <p:spPr>
          <a:xfrm>
            <a:off x="839788" y="457200"/>
            <a:ext cx="2503913" cy="1129004"/>
          </a:xfrm>
        </p:spPr>
        <p:txBody>
          <a:bodyPr/>
          <a:lstStyle/>
          <a:p>
            <a:r>
              <a:rPr lang="en-US" dirty="0"/>
              <a:t>David served the king</a:t>
            </a:r>
          </a:p>
        </p:txBody>
      </p:sp>
      <p:sp>
        <p:nvSpPr>
          <p:cNvPr id="7" name="Speech Bubble: Rectangle 6">
            <a:extLst>
              <a:ext uri="{FF2B5EF4-FFF2-40B4-BE49-F238E27FC236}">
                <a16:creationId xmlns:a16="http://schemas.microsoft.com/office/drawing/2014/main" id="{79313192-4A65-3492-8F58-F256D6F5DE24}"/>
              </a:ext>
            </a:extLst>
          </p:cNvPr>
          <p:cNvSpPr/>
          <p:nvPr/>
        </p:nvSpPr>
        <p:spPr>
          <a:xfrm flipH="1">
            <a:off x="3438284" y="96802"/>
            <a:ext cx="4983082" cy="2168727"/>
          </a:xfrm>
          <a:prstGeom prst="wedgeRectCallout">
            <a:avLst>
              <a:gd name="adj1" fmla="val 1957"/>
              <a:gd name="adj2" fmla="val 7426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The </a:t>
            </a:r>
            <a:r>
              <a:rPr lang="en-US" sz="2000" cap="small" dirty="0">
                <a:effectLst/>
              </a:rPr>
              <a:t>Lord</a:t>
            </a:r>
            <a:r>
              <a:rPr lang="en-US" sz="2000" dirty="0"/>
              <a:t> gives me strength.</a:t>
            </a:r>
          </a:p>
          <a:p>
            <a:pPr algn="ctr"/>
            <a:r>
              <a:rPr lang="en-US" sz="2000" dirty="0"/>
              <a:t> He is like a shield that keeps me safe.</a:t>
            </a:r>
            <a:br>
              <a:rPr lang="en-US" sz="2000" dirty="0"/>
            </a:br>
            <a:r>
              <a:rPr lang="en-US" sz="2000" dirty="0"/>
              <a:t>    My heart trusts in him, and he helps me.</a:t>
            </a:r>
            <a:br>
              <a:rPr lang="en-US" sz="2000" dirty="0"/>
            </a:br>
            <a:r>
              <a:rPr lang="en-US" sz="2000" dirty="0"/>
              <a:t>My heart jumps for joy.</a:t>
            </a:r>
            <a:br>
              <a:rPr lang="en-US" sz="2000" dirty="0"/>
            </a:br>
            <a:r>
              <a:rPr lang="en-US" sz="2000" dirty="0"/>
              <a:t>    With my song I praise him.</a:t>
            </a:r>
          </a:p>
          <a:p>
            <a:pPr algn="ctr"/>
            <a:r>
              <a:rPr lang="en-US" sz="2000" dirty="0"/>
              <a:t>Psalms 28:7</a:t>
            </a:r>
          </a:p>
        </p:txBody>
      </p:sp>
    </p:spTree>
    <p:extLst>
      <p:ext uri="{BB962C8B-B14F-4D97-AF65-F5344CB8AC3E}">
        <p14:creationId xmlns:p14="http://schemas.microsoft.com/office/powerpoint/2010/main" val="1958367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8ED2F-48FE-45B8-BA16-A74777C749D6}"/>
            </a:ext>
          </a:extLst>
        </p:cNvPr>
        <p:cNvGrpSpPr/>
        <p:nvPr/>
      </p:nvGrpSpPr>
      <p:grpSpPr>
        <a:xfrm>
          <a:off x="0" y="0"/>
          <a:ext cx="0" cy="0"/>
          <a:chOff x="0" y="0"/>
          <a:chExt cx="0" cy="0"/>
        </a:xfrm>
      </p:grpSpPr>
      <p:pic>
        <p:nvPicPr>
          <p:cNvPr id="10" name="Content Placeholder 9" descr="A picture containing text&#10;&#10;Description automatically generated">
            <a:extLst>
              <a:ext uri="{FF2B5EF4-FFF2-40B4-BE49-F238E27FC236}">
                <a16:creationId xmlns:a16="http://schemas.microsoft.com/office/drawing/2014/main" id="{6B45D163-1BAC-F513-BE43-528CDDB743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53148" y="1818919"/>
            <a:ext cx="6199063" cy="4649297"/>
          </a:xfrm>
        </p:spPr>
      </p:pic>
      <p:sp>
        <p:nvSpPr>
          <p:cNvPr id="4" name="Text Placeholder 3">
            <a:extLst>
              <a:ext uri="{FF2B5EF4-FFF2-40B4-BE49-F238E27FC236}">
                <a16:creationId xmlns:a16="http://schemas.microsoft.com/office/drawing/2014/main" id="{CCC7CC7C-EEB6-CA5B-30CE-F18FECB42E75}"/>
              </a:ext>
            </a:extLst>
          </p:cNvPr>
          <p:cNvSpPr>
            <a:spLocks noGrp="1"/>
          </p:cNvSpPr>
          <p:nvPr>
            <p:ph type="body" sz="half" idx="2"/>
          </p:nvPr>
        </p:nvSpPr>
        <p:spPr>
          <a:xfrm>
            <a:off x="839788" y="3289110"/>
            <a:ext cx="3932237" cy="2579878"/>
          </a:xfrm>
        </p:spPr>
        <p:txBody>
          <a:bodyPr>
            <a:normAutofit/>
          </a:bodyPr>
          <a:lstStyle/>
          <a:p>
            <a:r>
              <a:rPr lang="en-US" dirty="0"/>
              <a:t>1 Samuel 16:</a:t>
            </a:r>
          </a:p>
          <a:p>
            <a:r>
              <a:rPr lang="en-US" baseline="30000" dirty="0"/>
              <a:t>23 </a:t>
            </a:r>
            <a:r>
              <a:rPr lang="en-US" dirty="0"/>
              <a:t>When the evil spirit sent by God would come on Saul, David would get his harp and play it. That would help Saul. He would feel better, and the evil spirit would leave him.</a:t>
            </a:r>
          </a:p>
          <a:p>
            <a:endParaRPr lang="en-US" dirty="0"/>
          </a:p>
        </p:txBody>
      </p:sp>
      <p:sp>
        <p:nvSpPr>
          <p:cNvPr id="8" name="Speech Bubble: Rectangle 7">
            <a:extLst>
              <a:ext uri="{FF2B5EF4-FFF2-40B4-BE49-F238E27FC236}">
                <a16:creationId xmlns:a16="http://schemas.microsoft.com/office/drawing/2014/main" id="{995B32A7-44D4-B51D-E103-F0CA38ABECDD}"/>
              </a:ext>
            </a:extLst>
          </p:cNvPr>
          <p:cNvSpPr/>
          <p:nvPr/>
        </p:nvSpPr>
        <p:spPr>
          <a:xfrm>
            <a:off x="8802489" y="1473958"/>
            <a:ext cx="3234149" cy="1147944"/>
          </a:xfrm>
          <a:prstGeom prst="wedgeRectCallout">
            <a:avLst>
              <a:gd name="adj1" fmla="val -28571"/>
              <a:gd name="adj2" fmla="val 96764"/>
            </a:avLst>
          </a:prstGeom>
          <a:solidFill>
            <a:srgbClr val="7030A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dirty="0"/>
              <a:t>You have soothed my troubled mind.  When you are here, the evil spirit leaves.</a:t>
            </a:r>
          </a:p>
        </p:txBody>
      </p:sp>
      <p:sp>
        <p:nvSpPr>
          <p:cNvPr id="12" name="Title 11">
            <a:extLst>
              <a:ext uri="{FF2B5EF4-FFF2-40B4-BE49-F238E27FC236}">
                <a16:creationId xmlns:a16="http://schemas.microsoft.com/office/drawing/2014/main" id="{2441D8FF-892A-069B-820F-D29DAD557F6F}"/>
              </a:ext>
            </a:extLst>
          </p:cNvPr>
          <p:cNvSpPr>
            <a:spLocks noGrp="1"/>
          </p:cNvSpPr>
          <p:nvPr>
            <p:ph type="title"/>
          </p:nvPr>
        </p:nvSpPr>
        <p:spPr>
          <a:xfrm>
            <a:off x="839788" y="457200"/>
            <a:ext cx="2503913" cy="1129004"/>
          </a:xfrm>
        </p:spPr>
        <p:txBody>
          <a:bodyPr/>
          <a:lstStyle/>
          <a:p>
            <a:r>
              <a:rPr lang="en-US" dirty="0"/>
              <a:t>David served the king</a:t>
            </a:r>
          </a:p>
        </p:txBody>
      </p:sp>
      <p:sp>
        <p:nvSpPr>
          <p:cNvPr id="7" name="Speech Bubble: Rectangle 6">
            <a:extLst>
              <a:ext uri="{FF2B5EF4-FFF2-40B4-BE49-F238E27FC236}">
                <a16:creationId xmlns:a16="http://schemas.microsoft.com/office/drawing/2014/main" id="{C04B5BCB-5F4F-B0A0-1803-397ED980A250}"/>
              </a:ext>
            </a:extLst>
          </p:cNvPr>
          <p:cNvSpPr/>
          <p:nvPr/>
        </p:nvSpPr>
        <p:spPr>
          <a:xfrm flipH="1">
            <a:off x="3438284" y="96802"/>
            <a:ext cx="4983082" cy="2168727"/>
          </a:xfrm>
          <a:prstGeom prst="wedgeRectCallout">
            <a:avLst>
              <a:gd name="adj1" fmla="val 1957"/>
              <a:gd name="adj2" fmla="val 7426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The Lord will keep you from all harm—</a:t>
            </a:r>
          </a:p>
          <a:p>
            <a:pPr algn="ctr"/>
            <a:r>
              <a:rPr lang="en-US" sz="2000" dirty="0"/>
              <a:t>    He will watch over your life;</a:t>
            </a:r>
          </a:p>
          <a:p>
            <a:pPr algn="ctr"/>
            <a:r>
              <a:rPr lang="en-US" sz="2000" dirty="0"/>
              <a:t>the Lord will watch over your coming and going both now and forevermore.</a:t>
            </a:r>
          </a:p>
          <a:p>
            <a:pPr algn="ctr"/>
            <a:r>
              <a:rPr lang="en-US" sz="2000" dirty="0"/>
              <a:t>Psalms 121:7-8</a:t>
            </a:r>
          </a:p>
        </p:txBody>
      </p:sp>
    </p:spTree>
    <p:extLst>
      <p:ext uri="{BB962C8B-B14F-4D97-AF65-F5344CB8AC3E}">
        <p14:creationId xmlns:p14="http://schemas.microsoft.com/office/powerpoint/2010/main" val="997893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My God is so great | BF KIDS | Sunday School songs | Bible songs for kids | Kids songs">
            <a:hlinkClick r:id="" action="ppaction://media"/>
            <a:extLst>
              <a:ext uri="{FF2B5EF4-FFF2-40B4-BE49-F238E27FC236}">
                <a16:creationId xmlns:a16="http://schemas.microsoft.com/office/drawing/2014/main" id="{8A73E234-6827-4A33-BC42-A98D117F2420}"/>
              </a:ext>
            </a:extLst>
          </p:cNvPr>
          <p:cNvPicPr>
            <a:picLocks noRot="1" noChangeAspect="1"/>
          </p:cNvPicPr>
          <p:nvPr>
            <a:videoFile r:link="rId1"/>
          </p:nvPr>
        </p:nvPicPr>
        <p:blipFill>
          <a:blip r:embed="rId3"/>
          <a:stretch>
            <a:fillRect/>
          </a:stretch>
        </p:blipFill>
        <p:spPr>
          <a:xfrm>
            <a:off x="2705100" y="1351693"/>
            <a:ext cx="9372600" cy="5295519"/>
          </a:xfrm>
          <a:prstGeom prst="rect">
            <a:avLst/>
          </a:prstGeom>
        </p:spPr>
      </p:pic>
      <p:sp>
        <p:nvSpPr>
          <p:cNvPr id="4" name="TextBox 3">
            <a:extLst>
              <a:ext uri="{FF2B5EF4-FFF2-40B4-BE49-F238E27FC236}">
                <a16:creationId xmlns:a16="http://schemas.microsoft.com/office/drawing/2014/main" id="{CFA95343-E138-4145-9E89-B0AF33FA0CCA}"/>
              </a:ext>
            </a:extLst>
          </p:cNvPr>
          <p:cNvSpPr txBox="1"/>
          <p:nvPr/>
        </p:nvSpPr>
        <p:spPr>
          <a:xfrm>
            <a:off x="114300" y="210788"/>
            <a:ext cx="3009900" cy="1477328"/>
          </a:xfrm>
          <a:prstGeom prst="rect">
            <a:avLst/>
          </a:prstGeom>
          <a:noFill/>
        </p:spPr>
        <p:txBody>
          <a:bodyPr wrap="square" rtlCol="0">
            <a:spAutoFit/>
          </a:bodyPr>
          <a:lstStyle/>
          <a:p>
            <a:r>
              <a:rPr lang="en-US" dirty="0">
                <a:solidFill>
                  <a:schemeClr val="bg1"/>
                </a:solidFill>
              </a:rPr>
              <a:t>David wrote a song to God:</a:t>
            </a:r>
          </a:p>
          <a:p>
            <a:r>
              <a:rPr lang="en-US" dirty="0">
                <a:solidFill>
                  <a:schemeClr val="bg1"/>
                </a:solidFill>
              </a:rPr>
              <a:t>“Your arm is powerful.</a:t>
            </a:r>
            <a:br>
              <a:rPr lang="en-US" dirty="0">
                <a:solidFill>
                  <a:schemeClr val="bg1"/>
                </a:solidFill>
              </a:rPr>
            </a:br>
            <a:r>
              <a:rPr lang="en-US" dirty="0">
                <a:solidFill>
                  <a:schemeClr val="bg1"/>
                </a:solidFill>
              </a:rPr>
              <a:t>    Your hand is strong.</a:t>
            </a:r>
            <a:br>
              <a:rPr lang="en-US" dirty="0">
                <a:solidFill>
                  <a:schemeClr val="bg1"/>
                </a:solidFill>
              </a:rPr>
            </a:br>
            <a:r>
              <a:rPr lang="en-US" dirty="0">
                <a:solidFill>
                  <a:schemeClr val="bg1"/>
                </a:solidFill>
              </a:rPr>
              <a:t>    Your right hand is mighty.”</a:t>
            </a:r>
          </a:p>
          <a:p>
            <a:r>
              <a:rPr lang="en-US" dirty="0">
                <a:solidFill>
                  <a:schemeClr val="bg1"/>
                </a:solidFill>
              </a:rPr>
              <a:t>Psalm 89:13</a:t>
            </a:r>
          </a:p>
        </p:txBody>
      </p:sp>
      <p:sp>
        <p:nvSpPr>
          <p:cNvPr id="6" name="Oval 5">
            <a:extLst>
              <a:ext uri="{FF2B5EF4-FFF2-40B4-BE49-F238E27FC236}">
                <a16:creationId xmlns:a16="http://schemas.microsoft.com/office/drawing/2014/main" id="{6338582F-81D1-42C6-A833-4D849A963DAF}"/>
              </a:ext>
            </a:extLst>
          </p:cNvPr>
          <p:cNvSpPr/>
          <p:nvPr/>
        </p:nvSpPr>
        <p:spPr>
          <a:xfrm>
            <a:off x="777040" y="2042566"/>
            <a:ext cx="1547446" cy="240557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descr="A picture containing logo&#10;&#10;Description automatically generated">
            <a:extLst>
              <a:ext uri="{FF2B5EF4-FFF2-40B4-BE49-F238E27FC236}">
                <a16:creationId xmlns:a16="http://schemas.microsoft.com/office/drawing/2014/main" id="{C986AB77-1DA6-4D81-9E59-4A290607089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0777" y="2409858"/>
            <a:ext cx="2003709" cy="2038284"/>
          </a:xfrm>
          <a:prstGeom prst="rect">
            <a:avLst/>
          </a:prstGeom>
        </p:spPr>
      </p:pic>
    </p:spTree>
    <p:extLst>
      <p:ext uri="{BB962C8B-B14F-4D97-AF65-F5344CB8AC3E}">
        <p14:creationId xmlns:p14="http://schemas.microsoft.com/office/powerpoint/2010/main" val="250755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812FD2-D2DE-4FE2-8AD7-8FD4B9B6850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fontScale="70000" lnSpcReduction="20000"/>
          </a:bodyPr>
          <a:lstStyle/>
          <a:p>
            <a:r>
              <a:rPr lang="en-US" sz="3200" dirty="0">
                <a:latin typeface="Cooper Black" panose="0208090404030B020404" pitchFamily="18" charset="0"/>
              </a:rPr>
              <a:t>Sing  God is our Refuge and </a:t>
            </a:r>
            <a:r>
              <a:rPr lang="en-US" sz="3200" dirty="0" err="1">
                <a:latin typeface="Cooper Black" panose="0208090404030B020404" pitchFamily="18" charset="0"/>
              </a:rPr>
              <a:t>Strenth</a:t>
            </a:r>
            <a:r>
              <a:rPr lang="en-US" sz="3200" dirty="0">
                <a:latin typeface="Cooper Black" panose="0208090404030B020404" pitchFamily="18" charset="0"/>
              </a:rPr>
              <a:t>  </a:t>
            </a:r>
          </a:p>
          <a:p>
            <a:r>
              <a:rPr lang="en-US" sz="3200" dirty="0">
                <a:latin typeface="Cooper Black" panose="0208090404030B020404" pitchFamily="18" charset="0"/>
              </a:rPr>
              <a:t> </a:t>
            </a:r>
            <a:r>
              <a:rPr lang="en-US" sz="3600" dirty="0"/>
              <a:t>God </a:t>
            </a:r>
            <a:r>
              <a:rPr lang="en-US" sz="3600" i="1" dirty="0"/>
              <a:t>is</a:t>
            </a:r>
            <a:r>
              <a:rPr lang="en-US" sz="3600" dirty="0"/>
              <a:t> our refuge and strength,</a:t>
            </a:r>
            <a:br>
              <a:rPr lang="en-US" sz="3600" dirty="0"/>
            </a:br>
            <a:r>
              <a:rPr lang="en-US" sz="3600" dirty="0"/>
              <a:t>A</a:t>
            </a:r>
            <a:r>
              <a:rPr lang="en-US" sz="3600" baseline="30000" dirty="0"/>
              <a:t> </a:t>
            </a:r>
            <a:r>
              <a:rPr lang="en-US" sz="3600" dirty="0"/>
              <a:t>very present help in trouble.  Psalms 46:1</a:t>
            </a:r>
            <a:endParaRPr lang="en-US" sz="3200" dirty="0">
              <a:latin typeface="Cooper Black" panose="0208090404030B020404" pitchFamily="18" charset="0"/>
            </a:endParaRPr>
          </a:p>
        </p:txBody>
      </p:sp>
      <p:pic>
        <p:nvPicPr>
          <p:cNvPr id="2" name="Online Media 1" title="VBS Shield Squad Theme Verse Song - God Is Our Refuge and Strength">
            <a:hlinkClick r:id="" action="ppaction://media"/>
            <a:extLst>
              <a:ext uri="{FF2B5EF4-FFF2-40B4-BE49-F238E27FC236}">
                <a16:creationId xmlns:a16="http://schemas.microsoft.com/office/drawing/2014/main" id="{56219678-C3FB-46E6-BEAA-C882405672B5}"/>
              </a:ext>
            </a:extLst>
          </p:cNvPr>
          <p:cNvPicPr>
            <a:picLocks noRot="1" noChangeAspect="1"/>
          </p:cNvPicPr>
          <p:nvPr>
            <a:videoFile r:link="rId1"/>
          </p:nvPr>
        </p:nvPicPr>
        <p:blipFill>
          <a:blip r:embed="rId3"/>
          <a:stretch>
            <a:fillRect/>
          </a:stretch>
        </p:blipFill>
        <p:spPr>
          <a:xfrm>
            <a:off x="1626831" y="703384"/>
            <a:ext cx="10332905" cy="5838092"/>
          </a:xfrm>
          <a:prstGeom prst="rect">
            <a:avLst/>
          </a:prstGeom>
        </p:spPr>
      </p:pic>
    </p:spTree>
    <p:extLst>
      <p:ext uri="{BB962C8B-B14F-4D97-AF65-F5344CB8AC3E}">
        <p14:creationId xmlns:p14="http://schemas.microsoft.com/office/powerpoint/2010/main" val="298504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812FD2-D2DE-4FE2-8AD7-8FD4B9B6850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a:bodyPr>
          <a:lstStyle/>
          <a:p>
            <a:r>
              <a:rPr lang="en-US" sz="3200" dirty="0">
                <a:latin typeface="Cooper Black" panose="0208090404030B020404" pitchFamily="18" charset="0"/>
              </a:rPr>
              <a:t>Sing  Psalms 23</a:t>
            </a:r>
          </a:p>
        </p:txBody>
      </p:sp>
      <p:pic>
        <p:nvPicPr>
          <p:cNvPr id="4" name="Online Media 3" title="Psalm 23 with English Lyrics">
            <a:hlinkClick r:id="" action="ppaction://media"/>
            <a:extLst>
              <a:ext uri="{FF2B5EF4-FFF2-40B4-BE49-F238E27FC236}">
                <a16:creationId xmlns:a16="http://schemas.microsoft.com/office/drawing/2014/main" id="{57623395-1D64-475A-8732-F9487ECF3B1D}"/>
              </a:ext>
            </a:extLst>
          </p:cNvPr>
          <p:cNvPicPr>
            <a:picLocks noRot="1" noChangeAspect="1"/>
          </p:cNvPicPr>
          <p:nvPr>
            <a:videoFile r:link="rId1"/>
          </p:nvPr>
        </p:nvPicPr>
        <p:blipFill>
          <a:blip r:embed="rId3"/>
          <a:stretch>
            <a:fillRect/>
          </a:stretch>
        </p:blipFill>
        <p:spPr>
          <a:xfrm>
            <a:off x="1495989" y="829994"/>
            <a:ext cx="10133719" cy="5725551"/>
          </a:xfrm>
          <a:prstGeom prst="rect">
            <a:avLst/>
          </a:prstGeom>
        </p:spPr>
      </p:pic>
    </p:spTree>
    <p:extLst>
      <p:ext uri="{BB962C8B-B14F-4D97-AF65-F5344CB8AC3E}">
        <p14:creationId xmlns:p14="http://schemas.microsoft.com/office/powerpoint/2010/main" val="180410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812FD2-D2DE-4FE2-8AD7-8FD4B9B68506}"/>
              </a:ext>
            </a:extLst>
          </p:cNvPr>
          <p:cNvSpPr>
            <a:spLocks noGrp="1"/>
          </p:cNvSpPr>
          <p:nvPr>
            <p:ph type="body" sz="half" idx="2"/>
          </p:nvPr>
        </p:nvSpPr>
        <p:spPr>
          <a:xfrm>
            <a:off x="126610" y="140677"/>
            <a:ext cx="1125415" cy="572787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a:bodyPr>
          <a:lstStyle/>
          <a:p>
            <a:r>
              <a:rPr lang="en-US" sz="3200" dirty="0">
                <a:latin typeface="Cooper Black" panose="0208090404030B020404" pitchFamily="18" charset="0"/>
              </a:rPr>
              <a:t>Our Story in Review</a:t>
            </a:r>
          </a:p>
        </p:txBody>
      </p:sp>
      <p:pic>
        <p:nvPicPr>
          <p:cNvPr id="3" name="Online Media 2" title="David and Samuel Bible Story Animation: 1 Samuel 16:1-23 | Online Sunday School | Sharefaith.com">
            <a:hlinkClick r:id="" action="ppaction://media"/>
            <a:extLst>
              <a:ext uri="{FF2B5EF4-FFF2-40B4-BE49-F238E27FC236}">
                <a16:creationId xmlns:a16="http://schemas.microsoft.com/office/drawing/2014/main" id="{1CC6E281-5770-D571-D210-73EEA1D16D59}"/>
              </a:ext>
            </a:extLst>
          </p:cNvPr>
          <p:cNvPicPr>
            <a:picLocks noRot="1" noChangeAspect="1"/>
          </p:cNvPicPr>
          <p:nvPr>
            <a:videoFile r:link="rId1"/>
          </p:nvPr>
        </p:nvPicPr>
        <p:blipFill>
          <a:blip r:embed="rId3"/>
          <a:stretch>
            <a:fillRect/>
          </a:stretch>
        </p:blipFill>
        <p:spPr>
          <a:xfrm>
            <a:off x="1667483" y="140677"/>
            <a:ext cx="10137830" cy="5727873"/>
          </a:xfrm>
          <a:prstGeom prst="rect">
            <a:avLst/>
          </a:prstGeom>
        </p:spPr>
      </p:pic>
    </p:spTree>
    <p:extLst>
      <p:ext uri="{BB962C8B-B14F-4D97-AF65-F5344CB8AC3E}">
        <p14:creationId xmlns:p14="http://schemas.microsoft.com/office/powerpoint/2010/main" val="3705227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 picture containing tree, outdoor, grass&#10;&#10;Description automatically generated">
            <a:extLst>
              <a:ext uri="{FF2B5EF4-FFF2-40B4-BE49-F238E27FC236}">
                <a16:creationId xmlns:a16="http://schemas.microsoft.com/office/drawing/2014/main" id="{3F470BC9-4A8B-4469-889D-718ECF3B7B57}"/>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5925" b="8093"/>
          <a:stretch/>
        </p:blipFill>
        <p:spPr>
          <a:xfrm>
            <a:off x="262596" y="1688123"/>
            <a:ext cx="2747712" cy="2855741"/>
          </a:xfrm>
        </p:spPr>
      </p:pic>
      <p:sp>
        <p:nvSpPr>
          <p:cNvPr id="21" name="Text Placeholder 3">
            <a:extLst>
              <a:ext uri="{FF2B5EF4-FFF2-40B4-BE49-F238E27FC236}">
                <a16:creationId xmlns:a16="http://schemas.microsoft.com/office/drawing/2014/main" id="{2386919C-7FE2-4E7E-8C83-078CFA293F70}"/>
              </a:ext>
            </a:extLst>
          </p:cNvPr>
          <p:cNvSpPr txBox="1">
            <a:spLocks/>
          </p:cNvSpPr>
          <p:nvPr/>
        </p:nvSpPr>
        <p:spPr>
          <a:xfrm>
            <a:off x="150471" y="282670"/>
            <a:ext cx="7586760" cy="122257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l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l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l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9pPr>
          </a:lstStyle>
          <a:p>
            <a:endParaRPr lang="en-US" sz="2800" baseline="30000" dirty="0"/>
          </a:p>
          <a:p>
            <a:r>
              <a:rPr lang="en-US" sz="2800" baseline="30000" dirty="0"/>
              <a:t>While the sheep rested, David enjoyed playing a harp and praising God.</a:t>
            </a:r>
          </a:p>
          <a:p>
            <a:r>
              <a:rPr lang="en-US" sz="2800" baseline="30000" dirty="0"/>
              <a:t>He wrote many of the songs in the book of Psalms in the Bible.</a:t>
            </a:r>
          </a:p>
          <a:p>
            <a:r>
              <a:rPr lang="en-US" sz="2800" baseline="30000" dirty="0"/>
              <a:t>Here’s one song:</a:t>
            </a:r>
          </a:p>
          <a:p>
            <a:endParaRPr lang="en-US" sz="2400" dirty="0"/>
          </a:p>
        </p:txBody>
      </p:sp>
      <p:pic>
        <p:nvPicPr>
          <p:cNvPr id="4" name="Online Media 3" title="Psalm 23 for kids">
            <a:hlinkClick r:id="" action="ppaction://media"/>
            <a:extLst>
              <a:ext uri="{FF2B5EF4-FFF2-40B4-BE49-F238E27FC236}">
                <a16:creationId xmlns:a16="http://schemas.microsoft.com/office/drawing/2014/main" id="{34F3290F-22B8-4037-AE8A-0C190BAC8020}"/>
              </a:ext>
            </a:extLst>
          </p:cNvPr>
          <p:cNvPicPr>
            <a:picLocks noRot="1" noChangeAspect="1"/>
          </p:cNvPicPr>
          <p:nvPr>
            <a:videoFile r:link="rId1"/>
          </p:nvPr>
        </p:nvPicPr>
        <p:blipFill>
          <a:blip r:embed="rId4"/>
          <a:stretch>
            <a:fillRect/>
          </a:stretch>
        </p:blipFill>
        <p:spPr>
          <a:xfrm>
            <a:off x="3128590" y="1688123"/>
            <a:ext cx="8800814" cy="4972460"/>
          </a:xfrm>
          <a:prstGeom prst="rect">
            <a:avLst/>
          </a:prstGeom>
        </p:spPr>
      </p:pic>
      <p:sp>
        <p:nvSpPr>
          <p:cNvPr id="2" name="Rectangle 1">
            <a:extLst>
              <a:ext uri="{FF2B5EF4-FFF2-40B4-BE49-F238E27FC236}">
                <a16:creationId xmlns:a16="http://schemas.microsoft.com/office/drawing/2014/main" id="{D06C488B-69DF-4806-86C5-81D866D05A14}"/>
              </a:ext>
            </a:extLst>
          </p:cNvPr>
          <p:cNvSpPr/>
          <p:nvPr/>
        </p:nvSpPr>
        <p:spPr>
          <a:xfrm>
            <a:off x="262596" y="5169876"/>
            <a:ext cx="2621281" cy="111838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Let’s find Psalms 23</a:t>
            </a:r>
          </a:p>
          <a:p>
            <a:pPr algn="ctr"/>
            <a:r>
              <a:rPr lang="en-US" dirty="0"/>
              <a:t> in our Bibles </a:t>
            </a:r>
          </a:p>
          <a:p>
            <a:pPr algn="ctr"/>
            <a:r>
              <a:rPr lang="en-US" dirty="0"/>
              <a:t>and read it together.</a:t>
            </a:r>
          </a:p>
        </p:txBody>
      </p:sp>
    </p:spTree>
    <p:extLst>
      <p:ext uri="{BB962C8B-B14F-4D97-AF65-F5344CB8AC3E}">
        <p14:creationId xmlns:p14="http://schemas.microsoft.com/office/powerpoint/2010/main" val="137029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D5CD053-4194-F5B7-304F-472ED28A808E}"/>
              </a:ext>
            </a:extLst>
          </p:cNvPr>
          <p:cNvSpPr>
            <a:spLocks noGrp="1"/>
          </p:cNvSpPr>
          <p:nvPr>
            <p:ph type="body" sz="half" idx="2"/>
          </p:nvPr>
        </p:nvSpPr>
        <p:spPr>
          <a:xfrm>
            <a:off x="894379" y="774510"/>
            <a:ext cx="3932237" cy="1081585"/>
          </a:xfrm>
        </p:spPr>
        <p:txBody>
          <a:bodyPr>
            <a:normAutofit/>
          </a:bodyPr>
          <a:lstStyle/>
          <a:p>
            <a:r>
              <a:rPr lang="en-US" sz="7200" dirty="0"/>
              <a:t>The End</a:t>
            </a:r>
          </a:p>
        </p:txBody>
      </p:sp>
      <p:pic>
        <p:nvPicPr>
          <p:cNvPr id="7" name="Picture 6">
            <a:extLst>
              <a:ext uri="{FF2B5EF4-FFF2-40B4-BE49-F238E27FC236}">
                <a16:creationId xmlns:a16="http://schemas.microsoft.com/office/drawing/2014/main" id="{43D924FD-32C0-0A8D-DAE9-B9E6C0A6F9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2267063"/>
            <a:ext cx="9662997" cy="3816427"/>
          </a:xfrm>
          <a:prstGeom prst="rect">
            <a:avLst/>
          </a:prstGeom>
        </p:spPr>
      </p:pic>
    </p:spTree>
    <p:extLst>
      <p:ext uri="{BB962C8B-B14F-4D97-AF65-F5344CB8AC3E}">
        <p14:creationId xmlns:p14="http://schemas.microsoft.com/office/powerpoint/2010/main" val="917130757"/>
      </p:ext>
    </p:extLst>
  </p:cSld>
  <p:clrMapOvr>
    <a:masterClrMapping/>
  </p:clrMapOvr>
</p:sld>
</file>

<file path=ppt/theme/theme1.xml><?xml version="1.0" encoding="utf-8"?>
<a:theme xmlns:a="http://schemas.openxmlformats.org/drawingml/2006/main" name="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3213</TotalTime>
  <Words>2999</Words>
  <Application>Microsoft Office PowerPoint</Application>
  <PresentationFormat>Widescreen</PresentationFormat>
  <Paragraphs>322</Paragraphs>
  <Slides>38</Slides>
  <Notes>0</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Calibri Light</vt:lpstr>
      <vt:lpstr>Cooper Black</vt:lpstr>
      <vt:lpstr>Wingdings</vt:lpstr>
      <vt:lpstr>Office Theme</vt:lpstr>
      <vt:lpstr>David the Shepherd Anointed</vt:lpstr>
      <vt:lpstr>What jobs do you do at home?  How do you help your family?</vt:lpstr>
      <vt:lpstr>PowerPoint Presentation</vt:lpstr>
      <vt:lpstr>David was a shepherd watching his sheep. He wrote songs, which we can find in the Psalms.  Psalms 23 </vt:lpstr>
      <vt:lpstr>Sheep will not lay down if they are hungry or thirsty or scared or  quarreling.  Psalms 23 </vt:lpstr>
      <vt:lpstr>If sheep drink from flowing water, it is easy for the water to get up their nose.  That can make them choke or get sick.  Psalms 23 </vt:lpstr>
      <vt:lpstr>PowerPoint Presentation</vt:lpstr>
      <vt:lpstr>PowerPoint Presentation</vt:lpstr>
      <vt:lpstr>The grass is sweeter and the air is cooler beside water.   Psalms 23 </vt:lpstr>
      <vt:lpstr>The good shepherd   “calls his own sheep by name and leads them out.  When he has brought out all his own, he goes on ahead of them, and his sheep follow him because they know his voice.”  John 10:3-4 Psalms 23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Psalms 23 </vt:lpstr>
      <vt:lpstr>PowerPoint Presentation</vt:lpstr>
      <vt:lpstr>PowerPoint Presentation</vt:lpstr>
      <vt:lpstr>PowerPoint Presentation</vt:lpstr>
      <vt:lpstr>God had not forgotten David nor Saul.   </vt:lpstr>
      <vt:lpstr>God had a special job for David to do. While David did this job he was learning how to be a king.</vt:lpstr>
      <vt:lpstr>David served the king</vt:lpstr>
      <vt:lpstr>David served the king</vt:lpstr>
      <vt:lpstr>PowerPoint Presentation</vt:lpstr>
      <vt:lpstr>David served the king</vt:lpstr>
      <vt:lpstr>David served the king</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David the Shepherd Boy</dc:title>
  <dc:creator>Janelle Clendenon</dc:creator>
  <cp:lastModifiedBy>Janelle Clendenon</cp:lastModifiedBy>
  <cp:revision>78</cp:revision>
  <dcterms:created xsi:type="dcterms:W3CDTF">2021-02-08T01:52:20Z</dcterms:created>
  <dcterms:modified xsi:type="dcterms:W3CDTF">2026-09-28T04:21:35Z</dcterms:modified>
</cp:coreProperties>
</file>