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sldIdLst>
    <p:sldId id="256" r:id="rId2"/>
    <p:sldId id="264" r:id="rId3"/>
    <p:sldId id="268" r:id="rId4"/>
    <p:sldId id="273" r:id="rId5"/>
    <p:sldId id="274" r:id="rId6"/>
    <p:sldId id="294" r:id="rId7"/>
    <p:sldId id="258" r:id="rId8"/>
    <p:sldId id="257" r:id="rId9"/>
    <p:sldId id="301" r:id="rId10"/>
    <p:sldId id="259" r:id="rId11"/>
    <p:sldId id="295" r:id="rId12"/>
    <p:sldId id="296" r:id="rId13"/>
    <p:sldId id="299" r:id="rId14"/>
    <p:sldId id="269" r:id="rId15"/>
    <p:sldId id="260" r:id="rId16"/>
    <p:sldId id="261" r:id="rId17"/>
    <p:sldId id="281" r:id="rId18"/>
    <p:sldId id="282" r:id="rId19"/>
    <p:sldId id="271" r:id="rId20"/>
    <p:sldId id="276" r:id="rId21"/>
    <p:sldId id="291" r:id="rId22"/>
    <p:sldId id="266" r:id="rId23"/>
    <p:sldId id="265" r:id="rId24"/>
    <p:sldId id="300" r:id="rId25"/>
    <p:sldId id="275" r:id="rId26"/>
    <p:sldId id="290" r:id="rId27"/>
    <p:sldId id="280" r:id="rId28"/>
    <p:sldId id="283" r:id="rId29"/>
    <p:sldId id="293" r:id="rId30"/>
    <p:sldId id="270" r:id="rId31"/>
    <p:sldId id="267" r:id="rId32"/>
    <p:sldId id="263" r:id="rId33"/>
    <p:sldId id="278" r:id="rId34"/>
    <p:sldId id="279" r:id="rId35"/>
    <p:sldId id="262" r:id="rId36"/>
    <p:sldId id="272"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3F98CF-6FB1-4DFB-9369-20FB9243B5FC}" v="1897" dt="2026-10-10T02:40:16.5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07" autoAdjust="0"/>
    <p:restoredTop sz="94660"/>
  </p:normalViewPr>
  <p:slideViewPr>
    <p:cSldViewPr snapToGrid="0">
      <p:cViewPr varScale="1">
        <p:scale>
          <a:sx n="67" d="100"/>
          <a:sy n="67" d="100"/>
        </p:scale>
        <p:origin x="84" y="4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D50F0924-5C5C-4416-BCF4-6E13CF36E258}"/>
    <pc:docChg chg="undo custSel addSld delSld modSld sldOrd">
      <pc:chgData name="Janelle Clendenon" userId="da17313139568148" providerId="LiveId" clId="{D50F0924-5C5C-4416-BCF4-6E13CF36E258}" dt="2026-10-10T02:41:34.992" v="4629"/>
      <pc:docMkLst>
        <pc:docMk/>
      </pc:docMkLst>
      <pc:sldChg chg="addSp delSp modSp mod delAnim modAnim">
        <pc:chgData name="Janelle Clendenon" userId="da17313139568148" providerId="LiveId" clId="{D50F0924-5C5C-4416-BCF4-6E13CF36E258}" dt="2026-10-10T02:30:54.144" v="4454" actId="20577"/>
        <pc:sldMkLst>
          <pc:docMk/>
          <pc:sldMk cId="520188870" sldId="257"/>
        </pc:sldMkLst>
        <pc:spChg chg="mod">
          <ac:chgData name="Janelle Clendenon" userId="da17313139568148" providerId="LiveId" clId="{D50F0924-5C5C-4416-BCF4-6E13CF36E258}" dt="2026-10-03T15:10:02.468" v="2704" actId="14100"/>
          <ac:spMkLst>
            <pc:docMk/>
            <pc:sldMk cId="520188870" sldId="257"/>
            <ac:spMk id="2" creationId="{B8EE8571-0FDC-6B13-2F6E-EB10842A022B}"/>
          </ac:spMkLst>
        </pc:spChg>
        <pc:spChg chg="mod">
          <ac:chgData name="Janelle Clendenon" userId="da17313139568148" providerId="LiveId" clId="{D50F0924-5C5C-4416-BCF4-6E13CF36E258}" dt="2026-10-03T15:10:10.805" v="2706" actId="14100"/>
          <ac:spMkLst>
            <pc:docMk/>
            <pc:sldMk cId="520188870" sldId="257"/>
            <ac:spMk id="4" creationId="{F866F088-7040-3421-A0C2-B8BDCC84C084}"/>
          </ac:spMkLst>
        </pc:spChg>
        <pc:spChg chg="add mod">
          <ac:chgData name="Janelle Clendenon" userId="da17313139568148" providerId="LiveId" clId="{D50F0924-5C5C-4416-BCF4-6E13CF36E258}" dt="2026-10-03T15:08:06.645" v="2686" actId="14100"/>
          <ac:spMkLst>
            <pc:docMk/>
            <pc:sldMk cId="520188870" sldId="257"/>
            <ac:spMk id="5" creationId="{43CBD5F7-2686-E454-2B12-AF710F9B4599}"/>
          </ac:spMkLst>
        </pc:spChg>
        <pc:spChg chg="add mod">
          <ac:chgData name="Janelle Clendenon" userId="da17313139568148" providerId="LiveId" clId="{D50F0924-5C5C-4416-BCF4-6E13CF36E258}" dt="2026-10-10T02:30:54.144" v="4454" actId="20577"/>
          <ac:spMkLst>
            <pc:docMk/>
            <pc:sldMk cId="520188870" sldId="257"/>
            <ac:spMk id="7" creationId="{38A2267F-4D22-5799-59BD-02B11C6BF835}"/>
          </ac:spMkLst>
        </pc:spChg>
        <pc:spChg chg="mod">
          <ac:chgData name="Janelle Clendenon" userId="da17313139568148" providerId="LiveId" clId="{D50F0924-5C5C-4416-BCF4-6E13CF36E258}" dt="2026-10-03T15:09:55.082" v="2702"/>
          <ac:spMkLst>
            <pc:docMk/>
            <pc:sldMk cId="520188870" sldId="257"/>
            <ac:spMk id="12" creationId="{B332208E-96DD-4B13-687E-F5CE0097A6E5}"/>
          </ac:spMkLst>
        </pc:spChg>
        <pc:spChg chg="mod">
          <ac:chgData name="Janelle Clendenon" userId="da17313139568148" providerId="LiveId" clId="{D50F0924-5C5C-4416-BCF4-6E13CF36E258}" dt="2026-10-03T15:08:38.837" v="2691"/>
          <ac:spMkLst>
            <pc:docMk/>
            <pc:sldMk cId="520188870" sldId="257"/>
            <ac:spMk id="21" creationId="{D195554A-C1AB-E96C-1B6A-8169FF950CEF}"/>
          </ac:spMkLst>
        </pc:spChg>
        <pc:grpChg chg="add mod">
          <ac:chgData name="Janelle Clendenon" userId="da17313139568148" providerId="LiveId" clId="{D50F0924-5C5C-4416-BCF4-6E13CF36E258}" dt="2026-10-03T15:10:21.784" v="2708" actId="1076"/>
          <ac:grpSpMkLst>
            <pc:docMk/>
            <pc:sldMk cId="520188870" sldId="257"/>
            <ac:grpSpMk id="8" creationId="{6F670581-A1D7-5BCE-CBB0-D92ED0217C3E}"/>
          </ac:grpSpMkLst>
        </pc:grpChg>
        <pc:grpChg chg="add mod">
          <ac:chgData name="Janelle Clendenon" userId="da17313139568148" providerId="LiveId" clId="{D50F0924-5C5C-4416-BCF4-6E13CF36E258}" dt="2026-10-03T15:10:15.937" v="2707" actId="1076"/>
          <ac:grpSpMkLst>
            <pc:docMk/>
            <pc:sldMk cId="520188870" sldId="257"/>
            <ac:grpSpMk id="23" creationId="{58D95EF4-9682-AAAC-F84A-893E515F1737}"/>
          </ac:grpSpMkLst>
        </pc:grpChg>
        <pc:picChg chg="mod">
          <ac:chgData name="Janelle Clendenon" userId="da17313139568148" providerId="LiveId" clId="{D50F0924-5C5C-4416-BCF4-6E13CF36E258}" dt="2026-10-03T15:08:55.089" v="2693" actId="1076"/>
          <ac:picMkLst>
            <pc:docMk/>
            <pc:sldMk cId="520188870" sldId="257"/>
            <ac:picMk id="6" creationId="{D9E03DEB-C68E-D627-B5D8-3E526A9AE9BB}"/>
          </ac:picMkLst>
        </pc:picChg>
        <pc:picChg chg="mod">
          <ac:chgData name="Janelle Clendenon" userId="da17313139568148" providerId="LiveId" clId="{D50F0924-5C5C-4416-BCF4-6E13CF36E258}" dt="2026-10-03T15:09:55.082" v="2702"/>
          <ac:picMkLst>
            <pc:docMk/>
            <pc:sldMk cId="520188870" sldId="257"/>
            <ac:picMk id="16" creationId="{30916C3A-E1C6-5A7F-3342-0FC20F32C18C}"/>
          </ac:picMkLst>
        </pc:picChg>
        <pc:picChg chg="mod">
          <ac:chgData name="Janelle Clendenon" userId="da17313139568148" providerId="LiveId" clId="{D50F0924-5C5C-4416-BCF4-6E13CF36E258}" dt="2026-10-03T15:08:38.837" v="2691"/>
          <ac:picMkLst>
            <pc:docMk/>
            <pc:sldMk cId="520188870" sldId="257"/>
            <ac:picMk id="22" creationId="{EDAB71DF-999F-5F03-661A-F39384B19EBA}"/>
          </ac:picMkLst>
        </pc:picChg>
      </pc:sldChg>
      <pc:sldChg chg="addSp delSp modSp mod modAnim">
        <pc:chgData name="Janelle Clendenon" userId="da17313139568148" providerId="LiveId" clId="{D50F0924-5C5C-4416-BCF4-6E13CF36E258}" dt="2026-10-10T02:32:24.900" v="4524"/>
        <pc:sldMkLst>
          <pc:docMk/>
          <pc:sldMk cId="3702868229" sldId="259"/>
        </pc:sldMkLst>
        <pc:spChg chg="mod">
          <ac:chgData name="Janelle Clendenon" userId="da17313139568148" providerId="LiveId" clId="{D50F0924-5C5C-4416-BCF4-6E13CF36E258}" dt="2026-10-03T15:03:21.929" v="2452" actId="20577"/>
          <ac:spMkLst>
            <pc:docMk/>
            <pc:sldMk cId="3702868229" sldId="259"/>
            <ac:spMk id="4" creationId="{B631C07E-2D74-29BA-8796-9AC5539157A6}"/>
          </ac:spMkLst>
        </pc:spChg>
        <pc:spChg chg="add mod">
          <ac:chgData name="Janelle Clendenon" userId="da17313139568148" providerId="LiveId" clId="{D50F0924-5C5C-4416-BCF4-6E13CF36E258}" dt="2026-10-03T15:13:43.335" v="2924" actId="14100"/>
          <ac:spMkLst>
            <pc:docMk/>
            <pc:sldMk cId="3702868229" sldId="259"/>
            <ac:spMk id="5" creationId="{59C006DC-6E67-C8BC-CCF8-48D8CC0CF993}"/>
          </ac:spMkLst>
        </pc:spChg>
        <pc:spChg chg="add mod">
          <ac:chgData name="Janelle Clendenon" userId="da17313139568148" providerId="LiveId" clId="{D50F0924-5C5C-4416-BCF4-6E13CF36E258}" dt="2026-10-03T15:11:12.553" v="2714" actId="14100"/>
          <ac:spMkLst>
            <pc:docMk/>
            <pc:sldMk cId="3702868229" sldId="259"/>
            <ac:spMk id="7" creationId="{2394D830-4215-52B3-DEE5-D14FBE37CC05}"/>
          </ac:spMkLst>
        </pc:spChg>
        <pc:spChg chg="add mod ord">
          <ac:chgData name="Janelle Clendenon" userId="da17313139568148" providerId="LiveId" clId="{D50F0924-5C5C-4416-BCF4-6E13CF36E258}" dt="2026-10-10T02:32:24.900" v="4524"/>
          <ac:spMkLst>
            <pc:docMk/>
            <pc:sldMk cId="3702868229" sldId="259"/>
            <ac:spMk id="9" creationId="{05522B53-6BF2-9727-35EF-479A7CCF192D}"/>
          </ac:spMkLst>
        </pc:spChg>
        <pc:picChg chg="mod">
          <ac:chgData name="Janelle Clendenon" userId="da17313139568148" providerId="LiveId" clId="{D50F0924-5C5C-4416-BCF4-6E13CF36E258}" dt="2026-10-10T02:28:02.833" v="4312" actId="1076"/>
          <ac:picMkLst>
            <pc:docMk/>
            <pc:sldMk cId="3702868229" sldId="259"/>
            <ac:picMk id="8" creationId="{EDD53614-B393-B639-33DD-F205DC9D6691}"/>
          </ac:picMkLst>
        </pc:picChg>
      </pc:sldChg>
      <pc:sldChg chg="addSp delSp modSp mod modAnim">
        <pc:chgData name="Janelle Clendenon" userId="da17313139568148" providerId="LiveId" clId="{D50F0924-5C5C-4416-BCF4-6E13CF36E258}" dt="2026-09-27T19:35:41.757" v="1008"/>
        <pc:sldMkLst>
          <pc:docMk/>
          <pc:sldMk cId="1703959364" sldId="260"/>
        </pc:sldMkLst>
        <pc:spChg chg="add mod ord">
          <ac:chgData name="Janelle Clendenon" userId="da17313139568148" providerId="LiveId" clId="{D50F0924-5C5C-4416-BCF4-6E13CF36E258}" dt="2026-09-27T19:33:14.187" v="851" actId="14100"/>
          <ac:spMkLst>
            <pc:docMk/>
            <pc:sldMk cId="1703959364" sldId="260"/>
            <ac:spMk id="3" creationId="{61BDD9A8-A7B0-43CF-C29C-5DD4DEE563ED}"/>
          </ac:spMkLst>
        </pc:spChg>
        <pc:spChg chg="add mod">
          <ac:chgData name="Janelle Clendenon" userId="da17313139568148" providerId="LiveId" clId="{D50F0924-5C5C-4416-BCF4-6E13CF36E258}" dt="2026-09-27T19:35:29.364" v="1006" actId="20577"/>
          <ac:spMkLst>
            <pc:docMk/>
            <pc:sldMk cId="1703959364" sldId="260"/>
            <ac:spMk id="9" creationId="{5C441812-6BC2-36EF-B938-4C34152616FF}"/>
          </ac:spMkLst>
        </pc:spChg>
        <pc:spChg chg="add mod">
          <ac:chgData name="Janelle Clendenon" userId="da17313139568148" providerId="LiveId" clId="{D50F0924-5C5C-4416-BCF4-6E13CF36E258}" dt="2026-09-27T19:35:36.437" v="1007" actId="1076"/>
          <ac:spMkLst>
            <pc:docMk/>
            <pc:sldMk cId="1703959364" sldId="260"/>
            <ac:spMk id="11" creationId="{2B1013ED-8C50-0AEA-0EBE-23F3D0EAF49C}"/>
          </ac:spMkLst>
        </pc:spChg>
        <pc:picChg chg="add mod ord">
          <ac:chgData name="Janelle Clendenon" userId="da17313139568148" providerId="LiveId" clId="{D50F0924-5C5C-4416-BCF4-6E13CF36E258}" dt="2026-09-27T19:32:28.371" v="765" actId="1076"/>
          <ac:picMkLst>
            <pc:docMk/>
            <pc:sldMk cId="1703959364" sldId="260"/>
            <ac:picMk id="8" creationId="{5D8F0D83-AF9F-124B-342F-520998816B67}"/>
          </ac:picMkLst>
        </pc:picChg>
      </pc:sldChg>
      <pc:sldChg chg="addSp delSp modSp mod modAnim">
        <pc:chgData name="Janelle Clendenon" userId="da17313139568148" providerId="LiveId" clId="{D50F0924-5C5C-4416-BCF4-6E13CF36E258}" dt="2026-09-27T19:48:24.388" v="1202"/>
        <pc:sldMkLst>
          <pc:docMk/>
          <pc:sldMk cId="99963946" sldId="261"/>
        </pc:sldMkLst>
        <pc:spChg chg="mod">
          <ac:chgData name="Janelle Clendenon" userId="da17313139568148" providerId="LiveId" clId="{D50F0924-5C5C-4416-BCF4-6E13CF36E258}" dt="2026-09-27T19:39:29.053" v="1150" actId="20577"/>
          <ac:spMkLst>
            <pc:docMk/>
            <pc:sldMk cId="99963946" sldId="261"/>
            <ac:spMk id="2" creationId="{D48684F3-7DFB-B4C5-5838-C944AFB61054}"/>
          </ac:spMkLst>
        </pc:spChg>
        <pc:spChg chg="mod">
          <ac:chgData name="Janelle Clendenon" userId="da17313139568148" providerId="LiveId" clId="{D50F0924-5C5C-4416-BCF4-6E13CF36E258}" dt="2026-09-27T19:44:10.153" v="1170" actId="14100"/>
          <ac:spMkLst>
            <pc:docMk/>
            <pc:sldMk cId="99963946" sldId="261"/>
            <ac:spMk id="4" creationId="{95A6CE8B-2BCE-515A-BAE3-3B21A08EE46D}"/>
          </ac:spMkLst>
        </pc:spChg>
        <pc:spChg chg="add mod">
          <ac:chgData name="Janelle Clendenon" userId="da17313139568148" providerId="LiveId" clId="{D50F0924-5C5C-4416-BCF4-6E13CF36E258}" dt="2026-09-27T19:48:00.247" v="1201" actId="20577"/>
          <ac:spMkLst>
            <pc:docMk/>
            <pc:sldMk cId="99963946" sldId="261"/>
            <ac:spMk id="8" creationId="{789FA9DE-C636-C4F3-7069-B281CDC67DFF}"/>
          </ac:spMkLst>
        </pc:spChg>
        <pc:spChg chg="add mod">
          <ac:chgData name="Janelle Clendenon" userId="da17313139568148" providerId="LiveId" clId="{D50F0924-5C5C-4416-BCF4-6E13CF36E258}" dt="2026-09-27T19:44:40.701" v="1176" actId="14100"/>
          <ac:spMkLst>
            <pc:docMk/>
            <pc:sldMk cId="99963946" sldId="261"/>
            <ac:spMk id="10" creationId="{7E9D476A-14D4-67C5-2E35-B9802BDD3D6E}"/>
          </ac:spMkLst>
        </pc:spChg>
        <pc:picChg chg="add mod modCrop">
          <ac:chgData name="Janelle Clendenon" userId="da17313139568148" providerId="LiveId" clId="{D50F0924-5C5C-4416-BCF4-6E13CF36E258}" dt="2026-09-27T19:43:48.015" v="1167" actId="14100"/>
          <ac:picMkLst>
            <pc:docMk/>
            <pc:sldMk cId="99963946" sldId="261"/>
            <ac:picMk id="7" creationId="{26BF12F6-FC5D-128D-6EA4-3D6A6B55B38C}"/>
          </ac:picMkLst>
        </pc:picChg>
        <pc:picChg chg="add mod modCrop">
          <ac:chgData name="Janelle Clendenon" userId="da17313139568148" providerId="LiveId" clId="{D50F0924-5C5C-4416-BCF4-6E13CF36E258}" dt="2026-09-27T19:43:40.277" v="1166" actId="1076"/>
          <ac:picMkLst>
            <pc:docMk/>
            <pc:sldMk cId="99963946" sldId="261"/>
            <ac:picMk id="9" creationId="{AB4EC78E-55E5-A410-A2E5-335A571D810D}"/>
          </ac:picMkLst>
        </pc:picChg>
      </pc:sldChg>
      <pc:sldChg chg="ord">
        <pc:chgData name="Janelle Clendenon" userId="da17313139568148" providerId="LiveId" clId="{D50F0924-5C5C-4416-BCF4-6E13CF36E258}" dt="2026-10-03T03:50:50.008" v="1587"/>
        <pc:sldMkLst>
          <pc:docMk/>
          <pc:sldMk cId="3006679472" sldId="262"/>
        </pc:sldMkLst>
      </pc:sldChg>
      <pc:sldChg chg="ord">
        <pc:chgData name="Janelle Clendenon" userId="da17313139568148" providerId="LiveId" clId="{D50F0924-5C5C-4416-BCF4-6E13CF36E258}" dt="2026-09-27T19:59:04.088" v="1518"/>
        <pc:sldMkLst>
          <pc:docMk/>
          <pc:sldMk cId="2613806573" sldId="263"/>
        </pc:sldMkLst>
      </pc:sldChg>
      <pc:sldChg chg="modSp mod ord">
        <pc:chgData name="Janelle Clendenon" userId="da17313139568148" providerId="LiveId" clId="{D50F0924-5C5C-4416-BCF4-6E13CF36E258}" dt="2026-10-10T02:39:25.897" v="4573" actId="20577"/>
        <pc:sldMkLst>
          <pc:docMk/>
          <pc:sldMk cId="3391273430" sldId="265"/>
        </pc:sldMkLst>
        <pc:spChg chg="mod">
          <ac:chgData name="Janelle Clendenon" userId="da17313139568148" providerId="LiveId" clId="{D50F0924-5C5C-4416-BCF4-6E13CF36E258}" dt="2026-10-10T02:39:25.897" v="4573" actId="20577"/>
          <ac:spMkLst>
            <pc:docMk/>
            <pc:sldMk cId="3391273430" sldId="265"/>
            <ac:spMk id="2" creationId="{ED0328A7-04C9-147D-B5A5-BAA38A7BEAFA}"/>
          </ac:spMkLst>
        </pc:spChg>
      </pc:sldChg>
      <pc:sldChg chg="addSp delSp modSp mod ord delAnim modAnim">
        <pc:chgData name="Janelle Clendenon" userId="da17313139568148" providerId="LiveId" clId="{D50F0924-5C5C-4416-BCF4-6E13CF36E258}" dt="2026-10-03T17:08:42.864" v="3952"/>
        <pc:sldMkLst>
          <pc:docMk/>
          <pc:sldMk cId="3168203755" sldId="268"/>
        </pc:sldMkLst>
        <pc:spChg chg="mod">
          <ac:chgData name="Janelle Clendenon" userId="da17313139568148" providerId="LiveId" clId="{D50F0924-5C5C-4416-BCF4-6E13CF36E258}" dt="2026-10-03T17:08:09.652" v="3950" actId="20577"/>
          <ac:spMkLst>
            <pc:docMk/>
            <pc:sldMk cId="3168203755" sldId="268"/>
            <ac:spMk id="2" creationId="{C59FF388-5AF3-9E90-CD10-BB52FF16E587}"/>
          </ac:spMkLst>
        </pc:spChg>
        <pc:picChg chg="add mod">
          <ac:chgData name="Janelle Clendenon" userId="da17313139568148" providerId="LiveId" clId="{D50F0924-5C5C-4416-BCF4-6E13CF36E258}" dt="2026-10-03T17:08:01.664" v="3937" actId="1076"/>
          <ac:picMkLst>
            <pc:docMk/>
            <pc:sldMk cId="3168203755" sldId="268"/>
            <ac:picMk id="4" creationId="{87D3E938-22B8-8593-0676-F24989ACE141}"/>
          </ac:picMkLst>
        </pc:picChg>
      </pc:sldChg>
      <pc:sldChg chg="ord">
        <pc:chgData name="Janelle Clendenon" userId="da17313139568148" providerId="LiveId" clId="{D50F0924-5C5C-4416-BCF4-6E13CF36E258}" dt="2026-10-03T15:33:51.632" v="3764"/>
        <pc:sldMkLst>
          <pc:docMk/>
          <pc:sldMk cId="3886308808" sldId="269"/>
        </pc:sldMkLst>
      </pc:sldChg>
      <pc:sldChg chg="ord">
        <pc:chgData name="Janelle Clendenon" userId="da17313139568148" providerId="LiveId" clId="{D50F0924-5C5C-4416-BCF4-6E13CF36E258}" dt="2026-10-07T15:17:31.353" v="3976"/>
        <pc:sldMkLst>
          <pc:docMk/>
          <pc:sldMk cId="1947525099" sldId="270"/>
        </pc:sldMkLst>
      </pc:sldChg>
      <pc:sldChg chg="add">
        <pc:chgData name="Janelle Clendenon" userId="da17313139568148" providerId="LiveId" clId="{D50F0924-5C5C-4416-BCF4-6E13CF36E258}" dt="2026-10-10T02:19:51.267" v="3980"/>
        <pc:sldMkLst>
          <pc:docMk/>
          <pc:sldMk cId="311806789" sldId="272"/>
        </pc:sldMkLst>
      </pc:sldChg>
      <pc:sldChg chg="del ord">
        <pc:chgData name="Janelle Clendenon" userId="da17313139568148" providerId="LiveId" clId="{D50F0924-5C5C-4416-BCF4-6E13CF36E258}" dt="2026-10-10T02:19:42.831" v="3979" actId="2696"/>
        <pc:sldMkLst>
          <pc:docMk/>
          <pc:sldMk cId="3779751807" sldId="272"/>
        </pc:sldMkLst>
      </pc:sldChg>
      <pc:sldChg chg="modSp mod ord">
        <pc:chgData name="Janelle Clendenon" userId="da17313139568148" providerId="LiveId" clId="{D50F0924-5C5C-4416-BCF4-6E13CF36E258}" dt="2026-10-03T15:32:36.875" v="3760"/>
        <pc:sldMkLst>
          <pc:docMk/>
          <pc:sldMk cId="960912432" sldId="273"/>
        </pc:sldMkLst>
        <pc:spChg chg="mod">
          <ac:chgData name="Janelle Clendenon" userId="da17313139568148" providerId="LiveId" clId="{D50F0924-5C5C-4416-BCF4-6E13CF36E258}" dt="2026-09-27T19:27:25.862" v="746" actId="20577"/>
          <ac:spMkLst>
            <pc:docMk/>
            <pc:sldMk cId="960912432" sldId="273"/>
            <ac:spMk id="4" creationId="{DFFE129B-B71D-69DE-E205-9798B35EDC79}"/>
          </ac:spMkLst>
        </pc:spChg>
      </pc:sldChg>
      <pc:sldChg chg="ord">
        <pc:chgData name="Janelle Clendenon" userId="da17313139568148" providerId="LiveId" clId="{D50F0924-5C5C-4416-BCF4-6E13CF36E258}" dt="2026-10-03T15:32:36.875" v="3760"/>
        <pc:sldMkLst>
          <pc:docMk/>
          <pc:sldMk cId="3999272139" sldId="274"/>
        </pc:sldMkLst>
      </pc:sldChg>
      <pc:sldChg chg="ord">
        <pc:chgData name="Janelle Clendenon" userId="da17313139568148" providerId="LiveId" clId="{D50F0924-5C5C-4416-BCF4-6E13CF36E258}" dt="2026-10-10T02:41:13.284" v="4627"/>
        <pc:sldMkLst>
          <pc:docMk/>
          <pc:sldMk cId="84426994" sldId="275"/>
        </pc:sldMkLst>
      </pc:sldChg>
      <pc:sldChg chg="addSp modSp mod ord">
        <pc:chgData name="Janelle Clendenon" userId="da17313139568148" providerId="LiveId" clId="{D50F0924-5C5C-4416-BCF4-6E13CF36E258}" dt="2026-10-10T02:40:32.409" v="4624" actId="20577"/>
        <pc:sldMkLst>
          <pc:docMk/>
          <pc:sldMk cId="2832735599" sldId="276"/>
        </pc:sldMkLst>
        <pc:spChg chg="add mod">
          <ac:chgData name="Janelle Clendenon" userId="da17313139568148" providerId="LiveId" clId="{D50F0924-5C5C-4416-BCF4-6E13CF36E258}" dt="2026-10-10T02:40:32.409" v="4624" actId="20577"/>
          <ac:spMkLst>
            <pc:docMk/>
            <pc:sldMk cId="2832735599" sldId="276"/>
            <ac:spMk id="3" creationId="{D733AE60-BF7A-9120-02AC-5EA53FD2D014}"/>
          </ac:spMkLst>
        </pc:spChg>
      </pc:sldChg>
      <pc:sldChg chg="ord">
        <pc:chgData name="Janelle Clendenon" userId="da17313139568148" providerId="LiveId" clId="{D50F0924-5C5C-4416-BCF4-6E13CF36E258}" dt="2026-09-27T19:58:12.943" v="1510"/>
        <pc:sldMkLst>
          <pc:docMk/>
          <pc:sldMk cId="1109184162" sldId="278"/>
        </pc:sldMkLst>
      </pc:sldChg>
      <pc:sldChg chg="ord">
        <pc:chgData name="Janelle Clendenon" userId="da17313139568148" providerId="LiveId" clId="{D50F0924-5C5C-4416-BCF4-6E13CF36E258}" dt="2026-09-27T19:58:09.505" v="1508"/>
        <pc:sldMkLst>
          <pc:docMk/>
          <pc:sldMk cId="2703698696" sldId="279"/>
        </pc:sldMkLst>
      </pc:sldChg>
      <pc:sldChg chg="ord">
        <pc:chgData name="Janelle Clendenon" userId="da17313139568148" providerId="LiveId" clId="{D50F0924-5C5C-4416-BCF4-6E13CF36E258}" dt="2026-10-07T15:16:21.318" v="3970"/>
        <pc:sldMkLst>
          <pc:docMk/>
          <pc:sldMk cId="2341551607" sldId="280"/>
        </pc:sldMkLst>
      </pc:sldChg>
      <pc:sldChg chg="addSp modSp add mod addAnim delAnim modAnim">
        <pc:chgData name="Janelle Clendenon" userId="da17313139568148" providerId="LiveId" clId="{D50F0924-5C5C-4416-BCF4-6E13CF36E258}" dt="2026-09-27T19:50:43.877" v="1323"/>
        <pc:sldMkLst>
          <pc:docMk/>
          <pc:sldMk cId="2040410977" sldId="281"/>
        </pc:sldMkLst>
        <pc:spChg chg="mod">
          <ac:chgData name="Janelle Clendenon" userId="da17313139568148" providerId="LiveId" clId="{D50F0924-5C5C-4416-BCF4-6E13CF36E258}" dt="2026-09-27T19:38:23.812" v="1022" actId="20577"/>
          <ac:spMkLst>
            <pc:docMk/>
            <pc:sldMk cId="2040410977" sldId="281"/>
            <ac:spMk id="4" creationId="{B826EC20-E38F-B7FB-A0D3-ABF1F88D8354}"/>
          </ac:spMkLst>
        </pc:spChg>
        <pc:spChg chg="add mod">
          <ac:chgData name="Janelle Clendenon" userId="da17313139568148" providerId="LiveId" clId="{D50F0924-5C5C-4416-BCF4-6E13CF36E258}" dt="2026-09-27T19:49:32.071" v="1259" actId="20577"/>
          <ac:spMkLst>
            <pc:docMk/>
            <pc:sldMk cId="2040410977" sldId="281"/>
            <ac:spMk id="5" creationId="{8EFFAF80-E9A4-5C17-E66D-3A1F9499E741}"/>
          </ac:spMkLst>
        </pc:spChg>
        <pc:spChg chg="add mod">
          <ac:chgData name="Janelle Clendenon" userId="da17313139568148" providerId="LiveId" clId="{D50F0924-5C5C-4416-BCF4-6E13CF36E258}" dt="2026-09-27T19:49:37.014" v="1260" actId="1076"/>
          <ac:spMkLst>
            <pc:docMk/>
            <pc:sldMk cId="2040410977" sldId="281"/>
            <ac:spMk id="8" creationId="{CE1A2F6B-6A6E-3AEF-C40F-AD46CD18696F}"/>
          </ac:spMkLst>
        </pc:spChg>
        <pc:spChg chg="add mod">
          <ac:chgData name="Janelle Clendenon" userId="da17313139568148" providerId="LiveId" clId="{D50F0924-5C5C-4416-BCF4-6E13CF36E258}" dt="2026-09-27T19:50:35.538" v="1321" actId="1076"/>
          <ac:spMkLst>
            <pc:docMk/>
            <pc:sldMk cId="2040410977" sldId="281"/>
            <ac:spMk id="10" creationId="{D5FC3896-E8A0-AF84-8B3B-07FF75D71F65}"/>
          </ac:spMkLst>
        </pc:spChg>
      </pc:sldChg>
      <pc:sldChg chg="addSp delSp modSp add mod">
        <pc:chgData name="Janelle Clendenon" userId="da17313139568148" providerId="LiveId" clId="{D50F0924-5C5C-4416-BCF4-6E13CF36E258}" dt="2026-09-27T19:55:21.441" v="1506" actId="13822"/>
        <pc:sldMkLst>
          <pc:docMk/>
          <pc:sldMk cId="1169906906" sldId="282"/>
        </pc:sldMkLst>
        <pc:spChg chg="mod">
          <ac:chgData name="Janelle Clendenon" userId="da17313139568148" providerId="LiveId" clId="{D50F0924-5C5C-4416-BCF4-6E13CF36E258}" dt="2026-09-27T19:54:17.494" v="1498" actId="14100"/>
          <ac:spMkLst>
            <pc:docMk/>
            <pc:sldMk cId="1169906906" sldId="282"/>
            <ac:spMk id="4" creationId="{D24E6E0A-B353-E446-9993-CC6CDD22875F}"/>
          </ac:spMkLst>
        </pc:spChg>
        <pc:spChg chg="add mod">
          <ac:chgData name="Janelle Clendenon" userId="da17313139568148" providerId="LiveId" clId="{D50F0924-5C5C-4416-BCF4-6E13CF36E258}" dt="2026-09-27T19:54:11.120" v="1497" actId="14100"/>
          <ac:spMkLst>
            <pc:docMk/>
            <pc:sldMk cId="1169906906" sldId="282"/>
            <ac:spMk id="9" creationId="{7DD6A001-110C-8323-3E10-6F66B3291D69}"/>
          </ac:spMkLst>
        </pc:spChg>
        <pc:spChg chg="add mod">
          <ac:chgData name="Janelle Clendenon" userId="da17313139568148" providerId="LiveId" clId="{D50F0924-5C5C-4416-BCF4-6E13CF36E258}" dt="2026-09-27T19:55:21.441" v="1506" actId="13822"/>
          <ac:spMkLst>
            <pc:docMk/>
            <pc:sldMk cId="1169906906" sldId="282"/>
            <ac:spMk id="12" creationId="{A6618438-9BDA-E0BF-BE61-0AFFB35265DA}"/>
          </ac:spMkLst>
        </pc:spChg>
        <pc:picChg chg="add mod">
          <ac:chgData name="Janelle Clendenon" userId="da17313139568148" providerId="LiveId" clId="{D50F0924-5C5C-4416-BCF4-6E13CF36E258}" dt="2026-09-27T19:52:12.838" v="1334" actId="1076"/>
          <ac:picMkLst>
            <pc:docMk/>
            <pc:sldMk cId="1169906906" sldId="282"/>
            <ac:picMk id="7" creationId="{296A1411-BC96-1448-B4ED-1272928C8912}"/>
          </ac:picMkLst>
        </pc:picChg>
      </pc:sldChg>
      <pc:sldChg chg="addSp modSp new mod ord">
        <pc:chgData name="Janelle Clendenon" userId="da17313139568148" providerId="LiveId" clId="{D50F0924-5C5C-4416-BCF4-6E13CF36E258}" dt="2026-10-10T02:41:34.992" v="4629"/>
        <pc:sldMkLst>
          <pc:docMk/>
          <pc:sldMk cId="3345084715" sldId="283"/>
        </pc:sldMkLst>
        <pc:spChg chg="mod">
          <ac:chgData name="Janelle Clendenon" userId="da17313139568148" providerId="LiveId" clId="{D50F0924-5C5C-4416-BCF4-6E13CF36E258}" dt="2026-09-27T20:01:24.637" v="1563" actId="14100"/>
          <ac:spMkLst>
            <pc:docMk/>
            <pc:sldMk cId="3345084715" sldId="283"/>
            <ac:spMk id="2" creationId="{72704DD9-6878-4B6A-678A-2AE3D49FA238}"/>
          </ac:spMkLst>
        </pc:spChg>
        <pc:spChg chg="add mod">
          <ac:chgData name="Janelle Clendenon" userId="da17313139568148" providerId="LiveId" clId="{D50F0924-5C5C-4416-BCF4-6E13CF36E258}" dt="2026-09-27T20:02:18.883" v="1585" actId="1076"/>
          <ac:spMkLst>
            <pc:docMk/>
            <pc:sldMk cId="3345084715" sldId="283"/>
            <ac:spMk id="5" creationId="{B97FDB29-95F9-3FE3-340C-D11A0EC70EDB}"/>
          </ac:spMkLst>
        </pc:spChg>
        <pc:picChg chg="add mod">
          <ac:chgData name="Janelle Clendenon" userId="da17313139568148" providerId="LiveId" clId="{D50F0924-5C5C-4416-BCF4-6E13CF36E258}" dt="2026-09-27T20:01:04.504" v="1522" actId="931"/>
          <ac:picMkLst>
            <pc:docMk/>
            <pc:sldMk cId="3345084715" sldId="283"/>
            <ac:picMk id="4" creationId="{DE3423C8-CAD3-12DB-69E8-5A0A86C21350}"/>
          </ac:picMkLst>
        </pc:picChg>
      </pc:sldChg>
      <pc:sldChg chg="add del">
        <pc:chgData name="Janelle Clendenon" userId="da17313139568148" providerId="LiveId" clId="{D50F0924-5C5C-4416-BCF4-6E13CF36E258}" dt="2026-10-10T02:40:46.897" v="4625" actId="47"/>
        <pc:sldMkLst>
          <pc:docMk/>
          <pc:sldMk cId="1211163197" sldId="285"/>
        </pc:sldMkLst>
      </pc:sldChg>
      <pc:sldChg chg="add del">
        <pc:chgData name="Janelle Clendenon" userId="da17313139568148" providerId="LiveId" clId="{D50F0924-5C5C-4416-BCF4-6E13CF36E258}" dt="2026-10-10T02:40:46.897" v="4625" actId="47"/>
        <pc:sldMkLst>
          <pc:docMk/>
          <pc:sldMk cId="1958707282" sldId="286"/>
        </pc:sldMkLst>
      </pc:sldChg>
      <pc:sldChg chg="add del">
        <pc:chgData name="Janelle Clendenon" userId="da17313139568148" providerId="LiveId" clId="{D50F0924-5C5C-4416-BCF4-6E13CF36E258}" dt="2026-10-10T02:40:46.897" v="4625" actId="47"/>
        <pc:sldMkLst>
          <pc:docMk/>
          <pc:sldMk cId="1788029239" sldId="287"/>
        </pc:sldMkLst>
      </pc:sldChg>
      <pc:sldChg chg="add del">
        <pc:chgData name="Janelle Clendenon" userId="da17313139568148" providerId="LiveId" clId="{D50F0924-5C5C-4416-BCF4-6E13CF36E258}" dt="2026-10-10T02:40:46.897" v="4625" actId="47"/>
        <pc:sldMkLst>
          <pc:docMk/>
          <pc:sldMk cId="792162421" sldId="288"/>
        </pc:sldMkLst>
      </pc:sldChg>
      <pc:sldChg chg="add del">
        <pc:chgData name="Janelle Clendenon" userId="da17313139568148" providerId="LiveId" clId="{D50F0924-5C5C-4416-BCF4-6E13CF36E258}" dt="2026-10-10T02:40:46.897" v="4625" actId="47"/>
        <pc:sldMkLst>
          <pc:docMk/>
          <pc:sldMk cId="906858531" sldId="289"/>
        </pc:sldMkLst>
      </pc:sldChg>
      <pc:sldChg chg="add ord">
        <pc:chgData name="Janelle Clendenon" userId="da17313139568148" providerId="LiveId" clId="{D50F0924-5C5C-4416-BCF4-6E13CF36E258}" dt="2026-10-10T02:38:49.665" v="4547"/>
        <pc:sldMkLst>
          <pc:docMk/>
          <pc:sldMk cId="1027298965" sldId="290"/>
        </pc:sldMkLst>
      </pc:sldChg>
      <pc:sldChg chg="add ord">
        <pc:chgData name="Janelle Clendenon" userId="da17313139568148" providerId="LiveId" clId="{D50F0924-5C5C-4416-BCF4-6E13CF36E258}" dt="2026-10-07T21:19:18.059" v="3978"/>
        <pc:sldMkLst>
          <pc:docMk/>
          <pc:sldMk cId="246561829" sldId="291"/>
        </pc:sldMkLst>
      </pc:sldChg>
      <pc:sldChg chg="addSp modSp new mod">
        <pc:chgData name="Janelle Clendenon" userId="da17313139568148" providerId="LiveId" clId="{D50F0924-5C5C-4416-BCF4-6E13CF36E258}" dt="2026-10-03T05:08:04.602" v="2069" actId="1076"/>
        <pc:sldMkLst>
          <pc:docMk/>
          <pc:sldMk cId="2302723458" sldId="293"/>
        </pc:sldMkLst>
        <pc:spChg chg="mod">
          <ac:chgData name="Janelle Clendenon" userId="da17313139568148" providerId="LiveId" clId="{D50F0924-5C5C-4416-BCF4-6E13CF36E258}" dt="2026-10-03T05:02:12.378" v="2008" actId="20577"/>
          <ac:spMkLst>
            <pc:docMk/>
            <pc:sldMk cId="2302723458" sldId="293"/>
            <ac:spMk id="2" creationId="{1B4BD66C-0238-9DB2-D9C9-EA8D81C517CB}"/>
          </ac:spMkLst>
        </pc:spChg>
        <pc:spChg chg="add mod">
          <ac:chgData name="Janelle Clendenon" userId="da17313139568148" providerId="LiveId" clId="{D50F0924-5C5C-4416-BCF4-6E13CF36E258}" dt="2026-10-03T05:02:57.094" v="2047" actId="20577"/>
          <ac:spMkLst>
            <pc:docMk/>
            <pc:sldMk cId="2302723458" sldId="293"/>
            <ac:spMk id="3" creationId="{A70E4D90-C975-57B9-DD83-387451B40C3E}"/>
          </ac:spMkLst>
        </pc:spChg>
        <pc:spChg chg="add mod">
          <ac:chgData name="Janelle Clendenon" userId="da17313139568148" providerId="LiveId" clId="{D50F0924-5C5C-4416-BCF4-6E13CF36E258}" dt="2026-10-03T05:05:23.184" v="2059" actId="1076"/>
          <ac:spMkLst>
            <pc:docMk/>
            <pc:sldMk cId="2302723458" sldId="293"/>
            <ac:spMk id="4" creationId="{4B374909-4AB7-06D9-799D-2209B2BCE0EA}"/>
          </ac:spMkLst>
        </pc:spChg>
        <pc:spChg chg="add mod">
          <ac:chgData name="Janelle Clendenon" userId="da17313139568148" providerId="LiveId" clId="{D50F0924-5C5C-4416-BCF4-6E13CF36E258}" dt="2026-10-03T05:06:32.711" v="2065" actId="1076"/>
          <ac:spMkLst>
            <pc:docMk/>
            <pc:sldMk cId="2302723458" sldId="293"/>
            <ac:spMk id="7" creationId="{BDBA0C10-A931-5903-7B5B-D9F0C73B8DA7}"/>
          </ac:spMkLst>
        </pc:spChg>
        <pc:picChg chg="add mod">
          <ac:chgData name="Janelle Clendenon" userId="da17313139568148" providerId="LiveId" clId="{D50F0924-5C5C-4416-BCF4-6E13CF36E258}" dt="2026-10-03T05:05:26.883" v="2060" actId="1076"/>
          <ac:picMkLst>
            <pc:docMk/>
            <pc:sldMk cId="2302723458" sldId="293"/>
            <ac:picMk id="5" creationId="{25080C5A-3E7D-0DDF-0255-5026AC5970A0}"/>
          </ac:picMkLst>
        </pc:picChg>
        <pc:picChg chg="add mod">
          <ac:chgData name="Janelle Clendenon" userId="da17313139568148" providerId="LiveId" clId="{D50F0924-5C5C-4416-BCF4-6E13CF36E258}" dt="2026-10-03T05:08:04.602" v="2069" actId="1076"/>
          <ac:picMkLst>
            <pc:docMk/>
            <pc:sldMk cId="2302723458" sldId="293"/>
            <ac:picMk id="8" creationId="{11732355-F96F-62C3-93B9-6E57D6670F9C}"/>
          </ac:picMkLst>
        </pc:picChg>
      </pc:sldChg>
      <pc:sldChg chg="addSp modSp new mod setBg addAnim">
        <pc:chgData name="Janelle Clendenon" userId="da17313139568148" providerId="LiveId" clId="{D50F0924-5C5C-4416-BCF4-6E13CF36E258}" dt="2026-10-10T02:20:14.407" v="3982" actId="20577"/>
        <pc:sldMkLst>
          <pc:docMk/>
          <pc:sldMk cId="1882820695" sldId="294"/>
        </pc:sldMkLst>
        <pc:spChg chg="mod">
          <ac:chgData name="Janelle Clendenon" userId="da17313139568148" providerId="LiveId" clId="{D50F0924-5C5C-4416-BCF4-6E13CF36E258}" dt="2026-10-10T02:20:14.407" v="3982" actId="20577"/>
          <ac:spMkLst>
            <pc:docMk/>
            <pc:sldMk cId="1882820695" sldId="294"/>
            <ac:spMk id="2" creationId="{A352B628-E1F8-75F9-43E1-334BAC1BAE5A}"/>
          </ac:spMkLst>
        </pc:spChg>
        <pc:spChg chg="add">
          <ac:chgData name="Janelle Clendenon" userId="da17313139568148" providerId="LiveId" clId="{D50F0924-5C5C-4416-BCF4-6E13CF36E258}" dt="2026-10-03T14:56:03.247" v="2230" actId="26606"/>
          <ac:spMkLst>
            <pc:docMk/>
            <pc:sldMk cId="1882820695" sldId="294"/>
            <ac:spMk id="12" creationId="{33E93247-6229-44AB-A550-739E971E690B}"/>
          </ac:spMkLst>
        </pc:spChg>
        <pc:picChg chg="add mod">
          <ac:chgData name="Janelle Clendenon" userId="da17313139568148" providerId="LiveId" clId="{D50F0924-5C5C-4416-BCF4-6E13CF36E258}" dt="2026-10-03T14:56:03.247" v="2230" actId="26606"/>
          <ac:picMkLst>
            <pc:docMk/>
            <pc:sldMk cId="1882820695" sldId="294"/>
            <ac:picMk id="3" creationId="{3E89C2CA-F634-DE0E-AFCD-9FF720D4650D}"/>
          </ac:picMkLst>
        </pc:picChg>
        <pc:cxnChg chg="add">
          <ac:chgData name="Janelle Clendenon" userId="da17313139568148" providerId="LiveId" clId="{D50F0924-5C5C-4416-BCF4-6E13CF36E258}" dt="2026-10-03T14:56:03.247" v="2230" actId="26606"/>
          <ac:cxnSpMkLst>
            <pc:docMk/>
            <pc:sldMk cId="1882820695" sldId="294"/>
            <ac:cxnSpMk id="8" creationId="{F64F9B95-9045-48D2-B9F3-2927E98F54AA}"/>
          </ac:cxnSpMkLst>
        </pc:cxnChg>
        <pc:cxnChg chg="add">
          <ac:chgData name="Janelle Clendenon" userId="da17313139568148" providerId="LiveId" clId="{D50F0924-5C5C-4416-BCF4-6E13CF36E258}" dt="2026-10-03T14:56:03.247" v="2230" actId="26606"/>
          <ac:cxnSpMkLst>
            <pc:docMk/>
            <pc:sldMk cId="1882820695" sldId="294"/>
            <ac:cxnSpMk id="10" creationId="{085AA86F-6A4D-4BCB-A045-D992CDC2959B}"/>
          </ac:cxnSpMkLst>
        </pc:cxnChg>
        <pc:cxnChg chg="add">
          <ac:chgData name="Janelle Clendenon" userId="da17313139568148" providerId="LiveId" clId="{D50F0924-5C5C-4416-BCF4-6E13CF36E258}" dt="2026-10-03T14:56:03.247" v="2230" actId="26606"/>
          <ac:cxnSpMkLst>
            <pc:docMk/>
            <pc:sldMk cId="1882820695" sldId="294"/>
            <ac:cxnSpMk id="14" creationId="{EE2E603F-4A95-4FE8-BB06-211DFD75DBEF}"/>
          </ac:cxnSpMkLst>
        </pc:cxnChg>
      </pc:sldChg>
      <pc:sldChg chg="delSp modSp add mod delAnim modAnim">
        <pc:chgData name="Janelle Clendenon" userId="da17313139568148" providerId="LiveId" clId="{D50F0924-5C5C-4416-BCF4-6E13CF36E258}" dt="2026-10-10T02:33:30.002" v="4535" actId="20577"/>
        <pc:sldMkLst>
          <pc:docMk/>
          <pc:sldMk cId="3364990200" sldId="295"/>
        </pc:sldMkLst>
        <pc:spChg chg="mod">
          <ac:chgData name="Janelle Clendenon" userId="da17313139568148" providerId="LiveId" clId="{D50F0924-5C5C-4416-BCF4-6E13CF36E258}" dt="2026-10-10T02:33:30.002" v="4535" actId="20577"/>
          <ac:spMkLst>
            <pc:docMk/>
            <pc:sldMk cId="3364990200" sldId="295"/>
            <ac:spMk id="9" creationId="{12DE753A-17F8-B51A-61A8-33F06F68A88F}"/>
          </ac:spMkLst>
        </pc:spChg>
      </pc:sldChg>
      <pc:sldChg chg="addSp delSp modSp add mod modAnim">
        <pc:chgData name="Janelle Clendenon" userId="da17313139568148" providerId="LiveId" clId="{D50F0924-5C5C-4416-BCF4-6E13CF36E258}" dt="2026-10-10T02:34:13.560" v="4538" actId="1076"/>
        <pc:sldMkLst>
          <pc:docMk/>
          <pc:sldMk cId="795476752" sldId="296"/>
        </pc:sldMkLst>
        <pc:spChg chg="add mod">
          <ac:chgData name="Janelle Clendenon" userId="da17313139568148" providerId="LiveId" clId="{D50F0924-5C5C-4416-BCF4-6E13CF36E258}" dt="2026-10-10T02:34:05.950" v="4537" actId="20577"/>
          <ac:spMkLst>
            <pc:docMk/>
            <pc:sldMk cId="795476752" sldId="296"/>
            <ac:spMk id="5" creationId="{660DAEF6-9159-87E1-A362-489F3863911F}"/>
          </ac:spMkLst>
        </pc:spChg>
        <pc:spChg chg="mod">
          <ac:chgData name="Janelle Clendenon" userId="da17313139568148" providerId="LiveId" clId="{D50F0924-5C5C-4416-BCF4-6E13CF36E258}" dt="2026-10-03T15:21:42.047" v="3356" actId="1076"/>
          <ac:spMkLst>
            <pc:docMk/>
            <pc:sldMk cId="795476752" sldId="296"/>
            <ac:spMk id="7" creationId="{2155C44E-FB0A-3B51-1DD1-446698DEDBCD}"/>
          </ac:spMkLst>
        </pc:spChg>
        <pc:spChg chg="mod">
          <ac:chgData name="Janelle Clendenon" userId="da17313139568148" providerId="LiveId" clId="{D50F0924-5C5C-4416-BCF4-6E13CF36E258}" dt="2026-10-03T15:25:58.466" v="3430" actId="20577"/>
          <ac:spMkLst>
            <pc:docMk/>
            <pc:sldMk cId="795476752" sldId="296"/>
            <ac:spMk id="9" creationId="{BB3478A3-592F-5657-75FD-67CEA9FE7D6E}"/>
          </ac:spMkLst>
        </pc:spChg>
        <pc:spChg chg="add mod">
          <ac:chgData name="Janelle Clendenon" userId="da17313139568148" providerId="LiveId" clId="{D50F0924-5C5C-4416-BCF4-6E13CF36E258}" dt="2026-10-10T02:34:13.560" v="4538" actId="1076"/>
          <ac:spMkLst>
            <pc:docMk/>
            <pc:sldMk cId="795476752" sldId="296"/>
            <ac:spMk id="19" creationId="{23E6057C-393D-05C2-2FE5-64FC6AE10250}"/>
          </ac:spMkLst>
        </pc:spChg>
        <pc:picChg chg="add del mod">
          <ac:chgData name="Janelle Clendenon" userId="da17313139568148" providerId="LiveId" clId="{D50F0924-5C5C-4416-BCF4-6E13CF36E258}" dt="2026-10-03T15:22:08.256" v="3363" actId="1076"/>
          <ac:picMkLst>
            <pc:docMk/>
            <pc:sldMk cId="795476752" sldId="296"/>
            <ac:picMk id="18" creationId="{86D3D1BC-EFA8-B5AD-2C1A-0E9B1976F47A}"/>
          </ac:picMkLst>
        </pc:picChg>
        <pc:picChg chg="mod">
          <ac:chgData name="Janelle Clendenon" userId="da17313139568148" providerId="LiveId" clId="{D50F0924-5C5C-4416-BCF4-6E13CF36E258}" dt="2026-10-03T15:24:03.151" v="3375" actId="1076"/>
          <ac:picMkLst>
            <pc:docMk/>
            <pc:sldMk cId="795476752" sldId="296"/>
            <ac:picMk id="20" creationId="{BE332428-2ED5-B26F-2746-E27C0D7E527C}"/>
          </ac:picMkLst>
        </pc:picChg>
      </pc:sldChg>
      <pc:sldChg chg="modSp add mod addAnim delAnim">
        <pc:chgData name="Janelle Clendenon" userId="da17313139568148" providerId="LiveId" clId="{D50F0924-5C5C-4416-BCF4-6E13CF36E258}" dt="2026-10-10T02:36:06.444" v="4545" actId="1076"/>
        <pc:sldMkLst>
          <pc:docMk/>
          <pc:sldMk cId="1555592977" sldId="299"/>
        </pc:sldMkLst>
        <pc:spChg chg="mod">
          <ac:chgData name="Janelle Clendenon" userId="da17313139568148" providerId="LiveId" clId="{D50F0924-5C5C-4416-BCF4-6E13CF36E258}" dt="2026-10-10T02:36:03.857" v="4544" actId="1076"/>
          <ac:spMkLst>
            <pc:docMk/>
            <pc:sldMk cId="1555592977" sldId="299"/>
            <ac:spMk id="5" creationId="{86CB5111-2776-CD7B-3F71-EF496EE022C7}"/>
          </ac:spMkLst>
        </pc:spChg>
        <pc:spChg chg="mod">
          <ac:chgData name="Janelle Clendenon" userId="da17313139568148" providerId="LiveId" clId="{D50F0924-5C5C-4416-BCF4-6E13CF36E258}" dt="2026-10-10T02:36:06.444" v="4545" actId="1076"/>
          <ac:spMkLst>
            <pc:docMk/>
            <pc:sldMk cId="1555592977" sldId="299"/>
            <ac:spMk id="6" creationId="{3FEBDE2D-323C-21B1-157C-3A56ED85D0A6}"/>
          </ac:spMkLst>
        </pc:spChg>
      </pc:sldChg>
      <pc:sldChg chg="addSp delSp modSp add mod delAnim modAnim">
        <pc:chgData name="Janelle Clendenon" userId="da17313139568148" providerId="LiveId" clId="{D50F0924-5C5C-4416-BCF4-6E13CF36E258}" dt="2026-10-07T15:14:25.300" v="3962" actId="1076"/>
        <pc:sldMkLst>
          <pc:docMk/>
          <pc:sldMk cId="4029690981" sldId="300"/>
        </pc:sldMkLst>
        <pc:picChg chg="add mod">
          <ac:chgData name="Janelle Clendenon" userId="da17313139568148" providerId="LiveId" clId="{D50F0924-5C5C-4416-BCF4-6E13CF36E258}" dt="2026-10-07T15:14:25.300" v="3962" actId="1076"/>
          <ac:picMkLst>
            <pc:docMk/>
            <pc:sldMk cId="4029690981" sldId="300"/>
            <ac:picMk id="3" creationId="{DFAB492F-F8A7-4BFF-495E-9A6B66DABF8B}"/>
          </ac:picMkLst>
        </pc:picChg>
      </pc:sldChg>
      <pc:sldChg chg="addSp modSp new mod">
        <pc:chgData name="Janelle Clendenon" userId="da17313139568148" providerId="LiveId" clId="{D50F0924-5C5C-4416-BCF4-6E13CF36E258}" dt="2026-10-10T02:29:03.733" v="4324" actId="1076"/>
        <pc:sldMkLst>
          <pc:docMk/>
          <pc:sldMk cId="944047290" sldId="301"/>
        </pc:sldMkLst>
        <pc:spChg chg="mod">
          <ac:chgData name="Janelle Clendenon" userId="da17313139568148" providerId="LiveId" clId="{D50F0924-5C5C-4416-BCF4-6E13CF36E258}" dt="2026-10-10T02:25:50.041" v="4221" actId="20577"/>
          <ac:spMkLst>
            <pc:docMk/>
            <pc:sldMk cId="944047290" sldId="301"/>
            <ac:spMk id="2" creationId="{8C126704-A687-C99D-2234-32A927B3BDD4}"/>
          </ac:spMkLst>
        </pc:spChg>
        <pc:spChg chg="add mod">
          <ac:chgData name="Janelle Clendenon" userId="da17313139568148" providerId="LiveId" clId="{D50F0924-5C5C-4416-BCF4-6E13CF36E258}" dt="2026-10-10T02:27:56.406" v="4310" actId="14100"/>
          <ac:spMkLst>
            <pc:docMk/>
            <pc:sldMk cId="944047290" sldId="301"/>
            <ac:spMk id="3" creationId="{DCCEB782-C30D-DD3F-9E3C-5E6A84927D90}"/>
          </ac:spMkLst>
        </pc:spChg>
        <pc:picChg chg="add mod">
          <ac:chgData name="Janelle Clendenon" userId="da17313139568148" providerId="LiveId" clId="{D50F0924-5C5C-4416-BCF4-6E13CF36E258}" dt="2026-10-10T02:29:03.733" v="4324" actId="1076"/>
          <ac:picMkLst>
            <pc:docMk/>
            <pc:sldMk cId="944047290" sldId="301"/>
            <ac:picMk id="5" creationId="{B6092923-DD70-46A4-AE90-9D910866687C}"/>
          </ac:picMkLst>
        </pc:picChg>
        <pc:picChg chg="add mod">
          <ac:chgData name="Janelle Clendenon" userId="da17313139568148" providerId="LiveId" clId="{D50F0924-5C5C-4416-BCF4-6E13CF36E258}" dt="2026-10-10T02:28:26.477" v="4316" actId="1076"/>
          <ac:picMkLst>
            <pc:docMk/>
            <pc:sldMk cId="944047290" sldId="301"/>
            <ac:picMk id="7" creationId="{3B5E128A-1C9A-1C0F-3A78-A86617C9BCFA}"/>
          </ac:picMkLst>
        </pc:picChg>
        <pc:picChg chg="add mod">
          <ac:chgData name="Janelle Clendenon" userId="da17313139568148" providerId="LiveId" clId="{D50F0924-5C5C-4416-BCF4-6E13CF36E258}" dt="2026-10-10T02:29:01.559" v="4323" actId="1076"/>
          <ac:picMkLst>
            <pc:docMk/>
            <pc:sldMk cId="944047290" sldId="301"/>
            <ac:picMk id="9" creationId="{A05BE7FE-0E0E-35A1-8AAF-98591400DF05}"/>
          </ac:picMkLst>
        </pc:picChg>
        <pc:picChg chg="add mod">
          <ac:chgData name="Janelle Clendenon" userId="da17313139568148" providerId="LiveId" clId="{D50F0924-5C5C-4416-BCF4-6E13CF36E258}" dt="2026-10-10T02:28:58.272" v="4322" actId="1076"/>
          <ac:picMkLst>
            <pc:docMk/>
            <pc:sldMk cId="944047290" sldId="301"/>
            <ac:picMk id="11" creationId="{1693F531-6687-5650-A4B8-503A5008929B}"/>
          </ac:picMkLst>
        </pc:picChg>
        <pc:picChg chg="add mod">
          <ac:chgData name="Janelle Clendenon" userId="da17313139568148" providerId="LiveId" clId="{D50F0924-5C5C-4416-BCF4-6E13CF36E258}" dt="2026-10-10T02:28:50.060" v="4319" actId="1076"/>
          <ac:picMkLst>
            <pc:docMk/>
            <pc:sldMk cId="944047290" sldId="301"/>
            <ac:picMk id="13" creationId="{8F6A8DFA-5A79-0671-EDE6-2D5D6E1D2377}"/>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678426" y="889820"/>
            <a:ext cx="9989574" cy="3598606"/>
          </a:xfrm>
        </p:spPr>
        <p:txBody>
          <a:bodyPr anchor="t">
            <a:normAutofit/>
          </a:bodyPr>
          <a:lstStyle>
            <a:lvl1pPr algn="l">
              <a:defRPr sz="5400"/>
            </a:lvl1pPr>
          </a:lstStyle>
          <a:p>
            <a:r>
              <a:rPr lang="en-US" dirty="0"/>
              <a:t>Click to edit Master title style</a:t>
            </a:r>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678426"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2F3E8B1C-86EF-43CF-8304-249481088644}" type="datetimeFigureOut">
              <a:rPr lang="en-US" smtClean="0"/>
              <a:t>10/9/2026</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C3DB2ADC-AF19-4574-8C10-79B5B04FCA27}" type="slidenum">
              <a:rPr lang="en-US" smtClean="0"/>
              <a:t>‹#›</a:t>
            </a:fld>
            <a:endParaRPr lang="en-US"/>
          </a:p>
        </p:txBody>
      </p:sp>
    </p:spTree>
    <p:extLst>
      <p:ext uri="{BB962C8B-B14F-4D97-AF65-F5344CB8AC3E}">
        <p14:creationId xmlns:p14="http://schemas.microsoft.com/office/powerpoint/2010/main" val="2400674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2F3E8B1C-86EF-43CF-8304-249481088644}" type="datetimeFigureOut">
              <a:rPr lang="en-US" smtClean="0"/>
              <a:t>10/9/2026</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C3DB2ADC-AF19-4574-8C10-79B5B04FCA27}" type="slidenum">
              <a:rPr lang="en-US" smtClean="0"/>
              <a:t>‹#›</a:t>
            </a:fld>
            <a:endParaRPr lang="en-US"/>
          </a:p>
        </p:txBody>
      </p:sp>
    </p:spTree>
    <p:extLst>
      <p:ext uri="{BB962C8B-B14F-4D97-AF65-F5344CB8AC3E}">
        <p14:creationId xmlns:p14="http://schemas.microsoft.com/office/powerpoint/2010/main" val="1664955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2F3E8B1C-86EF-43CF-8304-249481088644}" type="datetimeFigureOut">
              <a:rPr lang="en-US" smtClean="0"/>
              <a:t>10/9/2026</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C3DB2ADC-AF19-4574-8C10-79B5B04FCA27}" type="slidenum">
              <a:rPr lang="en-US" smtClean="0"/>
              <a:t>‹#›</a:t>
            </a:fld>
            <a:endParaRPr lang="en-US"/>
          </a:p>
        </p:txBody>
      </p:sp>
    </p:spTree>
    <p:extLst>
      <p:ext uri="{BB962C8B-B14F-4D97-AF65-F5344CB8AC3E}">
        <p14:creationId xmlns:p14="http://schemas.microsoft.com/office/powerpoint/2010/main" val="76353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22096"/>
            <a:ext cx="10691265" cy="1127930"/>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15383" y="2128684"/>
            <a:ext cx="5304417" cy="384441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72200" y="2128684"/>
            <a:ext cx="5219700" cy="384441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2F3E8B1C-86EF-43CF-8304-249481088644}" type="datetimeFigureOut">
              <a:rPr lang="en-US" smtClean="0"/>
              <a:t>10/9/2026</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C3DB2ADC-AF19-4574-8C10-79B5B04FCA27}" type="slidenum">
              <a:rPr lang="en-US" smtClean="0"/>
              <a:t>‹#›</a:t>
            </a:fld>
            <a:endParaRPr lang="en-US"/>
          </a:p>
        </p:txBody>
      </p:sp>
    </p:spTree>
    <p:extLst>
      <p:ext uri="{BB962C8B-B14F-4D97-AF65-F5344CB8AC3E}">
        <p14:creationId xmlns:p14="http://schemas.microsoft.com/office/powerpoint/2010/main" val="2951586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685887" y="929148"/>
            <a:ext cx="10640005" cy="761540"/>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15384" y="1681163"/>
            <a:ext cx="5282192"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15384" y="2505075"/>
            <a:ext cx="5282192" cy="342377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72200" y="1681163"/>
            <a:ext cx="5183188"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72200" y="2505075"/>
            <a:ext cx="5183188" cy="34237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2F3E8B1C-86EF-43CF-8304-249481088644}" type="datetimeFigureOut">
              <a:rPr lang="en-US" smtClean="0"/>
              <a:t>10/9/2026</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C3DB2ADC-AF19-4574-8C10-79B5B04FCA27}" type="slidenum">
              <a:rPr lang="en-US" smtClean="0"/>
              <a:t>‹#›</a:t>
            </a:fld>
            <a:endParaRPr lang="en-US"/>
          </a:p>
        </p:txBody>
      </p:sp>
    </p:spTree>
    <p:extLst>
      <p:ext uri="{BB962C8B-B14F-4D97-AF65-F5344CB8AC3E}">
        <p14:creationId xmlns:p14="http://schemas.microsoft.com/office/powerpoint/2010/main" val="2158096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2F3E8B1C-86EF-43CF-8304-249481088644}" type="datetimeFigureOut">
              <a:rPr lang="en-US" smtClean="0"/>
              <a:t>10/9/2026</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C3DB2ADC-AF19-4574-8C10-79B5B04FCA27}" type="slidenum">
              <a:rPr lang="en-US" smtClean="0"/>
              <a:t>‹#›</a:t>
            </a:fld>
            <a:endParaRPr lang="en-US"/>
          </a:p>
        </p:txBody>
      </p:sp>
    </p:spTree>
    <p:extLst>
      <p:ext uri="{BB962C8B-B14F-4D97-AF65-F5344CB8AC3E}">
        <p14:creationId xmlns:p14="http://schemas.microsoft.com/office/powerpoint/2010/main" val="152100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2F3E8B1C-86EF-43CF-8304-249481088644}" type="datetimeFigureOut">
              <a:rPr lang="en-US" smtClean="0"/>
              <a:t>10/9/2026</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C3DB2ADC-AF19-4574-8C10-79B5B04FCA27}" type="slidenum">
              <a:rPr lang="en-US" smtClean="0"/>
              <a:t>‹#›</a:t>
            </a:fld>
            <a:endParaRPr lang="en-US"/>
          </a:p>
        </p:txBody>
      </p:sp>
    </p:spTree>
    <p:extLst>
      <p:ext uri="{BB962C8B-B14F-4D97-AF65-F5344CB8AC3E}">
        <p14:creationId xmlns:p14="http://schemas.microsoft.com/office/powerpoint/2010/main" val="11821384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678426" y="781665"/>
            <a:ext cx="4093599" cy="1223452"/>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688258" y="2315497"/>
            <a:ext cx="4093599" cy="355349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2F3E8B1C-86EF-43CF-8304-249481088644}" type="datetimeFigureOut">
              <a:rPr lang="en-US" smtClean="0"/>
              <a:t>10/9/2026</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C3DB2ADC-AF19-4574-8C10-79B5B04FCA27}" type="slidenum">
              <a:rPr lang="en-US" smtClean="0"/>
              <a:t>‹#›</a:t>
            </a:fld>
            <a:endParaRPr lang="en-US"/>
          </a:p>
        </p:txBody>
      </p:sp>
    </p:spTree>
    <p:extLst>
      <p:ext uri="{BB962C8B-B14F-4D97-AF65-F5344CB8AC3E}">
        <p14:creationId xmlns:p14="http://schemas.microsoft.com/office/powerpoint/2010/main" val="3109214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683342" y="1066800"/>
            <a:ext cx="4103431" cy="1317523"/>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683342"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2F3E8B1C-86EF-43CF-8304-249481088644}" type="datetimeFigureOut">
              <a:rPr lang="en-US" smtClean="0"/>
              <a:t>10/9/2026</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C3DB2ADC-AF19-4574-8C10-79B5B04FCA27}" type="slidenum">
              <a:rPr lang="en-US" smtClean="0"/>
              <a:t>‹#›</a:t>
            </a:fld>
            <a:endParaRPr lang="en-US"/>
          </a:p>
        </p:txBody>
      </p:sp>
    </p:spTree>
    <p:extLst>
      <p:ext uri="{BB962C8B-B14F-4D97-AF65-F5344CB8AC3E}">
        <p14:creationId xmlns:p14="http://schemas.microsoft.com/office/powerpoint/2010/main" val="21572859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2F3E8B1C-86EF-43CF-8304-249481088644}" type="datetimeFigureOut">
              <a:rPr lang="en-US" smtClean="0"/>
              <a:t>10/9/2026</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C3DB2ADC-AF19-4574-8C10-79B5B04FCA27}" type="slidenum">
              <a:rPr lang="en-US" smtClean="0"/>
              <a:t>‹#›</a:t>
            </a:fld>
            <a:endParaRPr lang="en-US"/>
          </a:p>
        </p:txBody>
      </p:sp>
    </p:spTree>
    <p:extLst>
      <p:ext uri="{BB962C8B-B14F-4D97-AF65-F5344CB8AC3E}">
        <p14:creationId xmlns:p14="http://schemas.microsoft.com/office/powerpoint/2010/main" val="1514958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838200" y="997973"/>
            <a:ext cx="8404122" cy="4984956"/>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2F3E8B1C-86EF-43CF-8304-249481088644}" type="datetimeFigureOut">
              <a:rPr lang="en-US" smtClean="0"/>
              <a:t>10/9/2026</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C3DB2ADC-AF19-4574-8C10-79B5B04FCA27}" type="slidenum">
              <a:rPr lang="en-US" smtClean="0"/>
              <a:t>‹#›</a:t>
            </a:fld>
            <a:endParaRPr lang="en-US"/>
          </a:p>
        </p:txBody>
      </p:sp>
    </p:spTree>
    <p:extLst>
      <p:ext uri="{BB962C8B-B14F-4D97-AF65-F5344CB8AC3E}">
        <p14:creationId xmlns:p14="http://schemas.microsoft.com/office/powerpoint/2010/main" val="2523696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22096"/>
            <a:ext cx="10691265" cy="137103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93126"/>
            <a:ext cx="10691265" cy="363608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92594" cy="365125"/>
          </a:xfrm>
          <a:prstGeom prst="rect">
            <a:avLst/>
          </a:prstGeom>
        </p:spPr>
        <p:txBody>
          <a:bodyPr vert="horz" lIns="91440" tIns="45720" rIns="91440" bIns="45720" rtlCol="0" anchor="ctr"/>
          <a:lstStyle>
            <a:lvl1pPr algn="r">
              <a:defRPr sz="1050">
                <a:solidFill>
                  <a:schemeClr val="tx1"/>
                </a:solidFill>
                <a:latin typeface="+mj-lt"/>
              </a:defRPr>
            </a:lvl1pPr>
          </a:lstStyle>
          <a:p>
            <a:fld id="{2F3E8B1C-86EF-43CF-8304-249481088644}" type="datetimeFigureOut">
              <a:rPr lang="en-US" smtClean="0"/>
              <a:pPr/>
              <a:t>10/9/2026</a:t>
            </a:fld>
            <a:endParaRPr lang="en-US" dirty="0"/>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15383"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C3DB2ADC-AF19-4574-8C10-79B5B04FCA27}" type="slidenum">
              <a:rPr lang="en-US" smtClean="0"/>
              <a:pPr/>
              <a:t>‹#›</a:t>
            </a:fld>
            <a:endParaRPr lang="en-US" dirty="0"/>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410330"/>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75" r:id="rId5"/>
    <p:sldLayoutId id="2147483680" r:id="rId6"/>
    <p:sldLayoutId id="2147483676" r:id="rId7"/>
    <p:sldLayoutId id="2147483677" r:id="rId8"/>
    <p:sldLayoutId id="2147483678" r:id="rId9"/>
    <p:sldLayoutId id="2147483679" r:id="rId10"/>
    <p:sldLayoutId id="2147483681" r:id="rId11"/>
  </p:sldLayoutIdLst>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jpg"/><Relationship Id="rId10" Type="http://schemas.openxmlformats.org/officeDocument/2006/relationships/image" Target="../media/image11.jpg"/><Relationship Id="rId4" Type="http://schemas.openxmlformats.org/officeDocument/2006/relationships/image" Target="../media/image5.jpg"/><Relationship Id="rId9" Type="http://schemas.openxmlformats.org/officeDocument/2006/relationships/image" Target="../media/image10.jp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6.xml"/><Relationship Id="rId1" Type="http://schemas.openxmlformats.org/officeDocument/2006/relationships/video" Target="https://www.youtube.com/embed/JHUaHRNGfPA?feature=oembed"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gif"/><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3.gif"/><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6.jpg"/><Relationship Id="rId1" Type="http://schemas.openxmlformats.org/officeDocument/2006/relationships/slideLayout" Target="../slideLayouts/slideLayout8.xml"/><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6.xml"/><Relationship Id="rId6" Type="http://schemas.openxmlformats.org/officeDocument/2006/relationships/image" Target="../media/image24.jpg"/><Relationship Id="rId5" Type="http://schemas.openxmlformats.org/officeDocument/2006/relationships/image" Target="../media/image23.png"/><Relationship Id="rId4" Type="http://schemas.openxmlformats.org/officeDocument/2006/relationships/image" Target="../media/image22.jpg"/></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25.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5.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5.jpg"/><Relationship Id="rId1" Type="http://schemas.openxmlformats.org/officeDocument/2006/relationships/slideLayout" Target="../slideLayouts/slideLayout8.xml"/><Relationship Id="rId5" Type="http://schemas.openxmlformats.org/officeDocument/2006/relationships/image" Target="../media/image24.jp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8" Type="http://schemas.openxmlformats.org/officeDocument/2006/relationships/hyperlink" Target="https://biblehub.com/q/Why_are_Jonathan_s_gifts_to_David_key.htm" TargetMode="External"/><Relationship Id="rId3" Type="http://schemas.openxmlformats.org/officeDocument/2006/relationships/hyperlink" Target="https://biblehub.com/1_samuel/19-4.htm" TargetMode="External"/><Relationship Id="rId7" Type="http://schemas.openxmlformats.org/officeDocument/2006/relationships/image" Target="../media/image26.jpeg"/><Relationship Id="rId2" Type="http://schemas.openxmlformats.org/officeDocument/2006/relationships/hyperlink" Target="https://biblehub.com/philippians/2-7.htm" TargetMode="External"/><Relationship Id="rId1" Type="http://schemas.openxmlformats.org/officeDocument/2006/relationships/slideLayout" Target="../slideLayouts/slideLayout8.xml"/><Relationship Id="rId6" Type="http://schemas.openxmlformats.org/officeDocument/2006/relationships/hyperlink" Target="https://biblehub.com/2_corinthians/5-21.htm" TargetMode="External"/><Relationship Id="rId5" Type="http://schemas.openxmlformats.org/officeDocument/2006/relationships/hyperlink" Target="https://biblehub.com/isaiah/61-10.htm" TargetMode="External"/><Relationship Id="rId10" Type="http://schemas.openxmlformats.org/officeDocument/2006/relationships/hyperlink" Target="https://www.biblegateway.com/passage/?search=Philippians%202&amp;version=NIVUK#fen-NIVUK-29399b" TargetMode="External"/><Relationship Id="rId4" Type="http://schemas.openxmlformats.org/officeDocument/2006/relationships/hyperlink" Target="https://biblehub.com/titus/2-5.htm" TargetMode="External"/><Relationship Id="rId9" Type="http://schemas.openxmlformats.org/officeDocument/2006/relationships/hyperlink" Target="https://www.biblegateway.com/passage/?search=Philippians%202&amp;version=NIVUK#fen-NIVUK-29398a"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hyperlink" Target="https://www.youtube.com/watch?v=IpJTOIfXuyc" TargetMode="External"/><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g"/><Relationship Id="rId1" Type="http://schemas.openxmlformats.org/officeDocument/2006/relationships/slideLayout" Target="../slideLayouts/slideLayout6.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3.gif"/><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6.xml"/><Relationship Id="rId1" Type="http://schemas.openxmlformats.org/officeDocument/2006/relationships/video" Target="https://www.youtube.com/embed/tER4Jx6LyZk?feature=oembed"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6.xml"/><Relationship Id="rId1" Type="http://schemas.openxmlformats.org/officeDocument/2006/relationships/video" Target="https://www.youtube.com/embed/ZY_zuD1sV9o?feature=oembed"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png"/><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gif"/><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Layout" Target="../slideLayouts/slideLayout6.xml"/><Relationship Id="rId1" Type="http://schemas.openxmlformats.org/officeDocument/2006/relationships/video" Target="https://www.youtube.com/embed/OQvSq-_r1gA?feature=oembed"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activity-array.com/2022/07/29/david-a-shepherd-boy-becomes-a-king/" TargetMode="External"/><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hyperlink" Target="https://churchleaders.com/children/518456-bible-games-about-friendship.html" TargetMode="External"/><Relationship Id="rId1" Type="http://schemas.openxmlformats.org/officeDocument/2006/relationships/slideLayout" Target="../slideLayouts/slideLayout6.xml"/><Relationship Id="rId4" Type="http://schemas.openxmlformats.org/officeDocument/2006/relationships/image" Target="../media/image46.jpeg"/></Relationships>
</file>

<file path=ppt/slides/_rels/slide3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6.xml"/><Relationship Id="rId5" Type="http://schemas.openxmlformats.org/officeDocument/2006/relationships/image" Target="../media/image50.jpg"/><Relationship Id="rId4" Type="http://schemas.openxmlformats.org/officeDocument/2006/relationships/image" Target="../media/image49.jpg"/></Relationships>
</file>

<file path=ppt/slides/_rels/slide3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slideLayout" Target="../slideLayouts/slideLayout6.xml"/><Relationship Id="rId1" Type="http://schemas.openxmlformats.org/officeDocument/2006/relationships/video" Target="https://www.youtube.com/embed/ukD8zj6ngVY?feature=oembed"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slideLayout" Target="../slideLayouts/slideLayout6.xml"/><Relationship Id="rId1" Type="http://schemas.openxmlformats.org/officeDocument/2006/relationships/video" Target="https://www.youtube.com/embed/ezGI4dl1F5E?feature=oembed"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slideLayout" Target="../slideLayouts/slideLayout6.xml"/><Relationship Id="rId1" Type="http://schemas.openxmlformats.org/officeDocument/2006/relationships/video" Target="https://www.youtube.com/embed/ttYQTqgwteI?feature=oembed"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slideLayout" Target="../slideLayouts/slideLayout6.xml"/><Relationship Id="rId1" Type="http://schemas.openxmlformats.org/officeDocument/2006/relationships/video" Target="https://www.youtube.com/embed/iCR_Fa8YV2U?feature=oembed"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slideLayout" Target="../slideLayouts/slideLayout6.xml"/><Relationship Id="rId1" Type="http://schemas.openxmlformats.org/officeDocument/2006/relationships/video" Target="https://www.youtube.com/embed/ESVYqNqygtE?feature=oembed"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5D67320-FCFD-4931-AAF7-C6C853329C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6E90DB-38DF-BAF8-6915-6999C74429E2}"/>
              </a:ext>
            </a:extLst>
          </p:cNvPr>
          <p:cNvSpPr>
            <a:spLocks noGrp="1"/>
          </p:cNvSpPr>
          <p:nvPr>
            <p:ph type="ctrTitle"/>
          </p:nvPr>
        </p:nvSpPr>
        <p:spPr>
          <a:xfrm>
            <a:off x="685800" y="908651"/>
            <a:ext cx="3620882" cy="3640345"/>
          </a:xfrm>
        </p:spPr>
        <p:txBody>
          <a:bodyPr anchor="t">
            <a:normAutofit/>
          </a:bodyPr>
          <a:lstStyle/>
          <a:p>
            <a:r>
              <a:rPr lang="en-US" sz="4000">
                <a:solidFill>
                  <a:schemeClr val="bg1"/>
                </a:solidFill>
              </a:rPr>
              <a:t>David and Jonathan</a:t>
            </a:r>
          </a:p>
        </p:txBody>
      </p:sp>
      <p:sp>
        <p:nvSpPr>
          <p:cNvPr id="3" name="Subtitle 2">
            <a:extLst>
              <a:ext uri="{FF2B5EF4-FFF2-40B4-BE49-F238E27FC236}">
                <a16:creationId xmlns:a16="http://schemas.microsoft.com/office/drawing/2014/main" id="{FE1D108B-8583-8B83-FACA-07EF3CE99540}"/>
              </a:ext>
            </a:extLst>
          </p:cNvPr>
          <p:cNvSpPr>
            <a:spLocks noGrp="1"/>
          </p:cNvSpPr>
          <p:nvPr>
            <p:ph type="subTitle" idx="1"/>
          </p:nvPr>
        </p:nvSpPr>
        <p:spPr>
          <a:xfrm>
            <a:off x="705934" y="4261104"/>
            <a:ext cx="3380437" cy="1530094"/>
          </a:xfrm>
        </p:spPr>
        <p:txBody>
          <a:bodyPr anchor="b">
            <a:normAutofit/>
          </a:bodyPr>
          <a:lstStyle/>
          <a:p>
            <a:r>
              <a:rPr lang="en-US" sz="1700" dirty="0">
                <a:solidFill>
                  <a:schemeClr val="bg1"/>
                </a:solidFill>
              </a:rPr>
              <a:t>Promised Friendship and Loyalty</a:t>
            </a:r>
          </a:p>
          <a:p>
            <a:pPr algn="ctr"/>
            <a:r>
              <a:rPr lang="en-US" sz="1700" dirty="0">
                <a:solidFill>
                  <a:schemeClr val="bg1"/>
                </a:solidFill>
              </a:rPr>
              <a:t>1 Samuel 18:1-4</a:t>
            </a:r>
          </a:p>
          <a:p>
            <a:pPr algn="ctr"/>
            <a:r>
              <a:rPr lang="en-US" sz="1700" dirty="0">
                <a:solidFill>
                  <a:schemeClr val="bg1"/>
                </a:solidFill>
              </a:rPr>
              <a:t>1 Samuel 20</a:t>
            </a:r>
          </a:p>
        </p:txBody>
      </p:sp>
      <p:cxnSp>
        <p:nvCxnSpPr>
          <p:cNvPr id="13" name="Straight Connector 12">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6191719C-C05F-C746-9459-E67C85349DBD}"/>
              </a:ext>
            </a:extLst>
          </p:cNvPr>
          <p:cNvPicPr>
            <a:picLocks noChangeAspect="1"/>
          </p:cNvPicPr>
          <p:nvPr/>
        </p:nvPicPr>
        <p:blipFill rotWithShape="1">
          <a:blip r:embed="rId2"/>
          <a:srcRect t="777" r="2" b="5484"/>
          <a:stretch/>
        </p:blipFill>
        <p:spPr>
          <a:xfrm>
            <a:off x="4876158" y="10"/>
            <a:ext cx="7315841" cy="6857990"/>
          </a:xfrm>
          <a:prstGeom prst="rect">
            <a:avLst/>
          </a:prstGeom>
        </p:spPr>
      </p:pic>
      <p:pic>
        <p:nvPicPr>
          <p:cNvPr id="6" name="Picture 5" descr="A picture containing doll, toy, sushi, vector graphics&#10;&#10;Description automatically generated">
            <a:extLst>
              <a:ext uri="{FF2B5EF4-FFF2-40B4-BE49-F238E27FC236}">
                <a16:creationId xmlns:a16="http://schemas.microsoft.com/office/drawing/2014/main" id="{316E11D2-9D4F-53AB-AFA5-3CF9152E0C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1875" y="1956806"/>
            <a:ext cx="5517333" cy="4901184"/>
          </a:xfrm>
          <a:prstGeom prst="rect">
            <a:avLst/>
          </a:prstGeom>
        </p:spPr>
      </p:pic>
    </p:spTree>
    <p:extLst>
      <p:ext uri="{BB962C8B-B14F-4D97-AF65-F5344CB8AC3E}">
        <p14:creationId xmlns:p14="http://schemas.microsoft.com/office/powerpoint/2010/main" val="4201639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333C2-7BB1-9659-0D0F-423E6994AB9C}"/>
              </a:ext>
            </a:extLst>
          </p:cNvPr>
          <p:cNvSpPr>
            <a:spLocks noGrp="1"/>
          </p:cNvSpPr>
          <p:nvPr>
            <p:ph type="title"/>
          </p:nvPr>
        </p:nvSpPr>
        <p:spPr>
          <a:xfrm>
            <a:off x="700635" y="922096"/>
            <a:ext cx="10691265" cy="734426"/>
          </a:xfrm>
        </p:spPr>
        <p:txBody>
          <a:bodyPr/>
          <a:lstStyle/>
          <a:p>
            <a:r>
              <a:rPr lang="en-US" dirty="0">
                <a:solidFill>
                  <a:srgbClr val="FF0000"/>
                </a:solidFill>
              </a:rPr>
              <a:t>What do you like to do with your friends?</a:t>
            </a:r>
          </a:p>
        </p:txBody>
      </p:sp>
      <p:graphicFrame>
        <p:nvGraphicFramePr>
          <p:cNvPr id="3" name="Table 3">
            <a:extLst>
              <a:ext uri="{FF2B5EF4-FFF2-40B4-BE49-F238E27FC236}">
                <a16:creationId xmlns:a16="http://schemas.microsoft.com/office/drawing/2014/main" id="{6941994F-9189-B530-3298-5E17F4EE87E1}"/>
              </a:ext>
            </a:extLst>
          </p:cNvPr>
          <p:cNvGraphicFramePr>
            <a:graphicFrameLocks noGrp="1"/>
          </p:cNvGraphicFramePr>
          <p:nvPr>
            <p:extLst>
              <p:ext uri="{D42A27DB-BD31-4B8C-83A1-F6EECF244321}">
                <p14:modId xmlns:p14="http://schemas.microsoft.com/office/powerpoint/2010/main" val="2976597834"/>
              </p:ext>
            </p:extLst>
          </p:nvPr>
        </p:nvGraphicFramePr>
        <p:xfrm>
          <a:off x="700635" y="2149895"/>
          <a:ext cx="4295436" cy="3914679"/>
        </p:xfrm>
        <a:graphic>
          <a:graphicData uri="http://schemas.openxmlformats.org/drawingml/2006/table">
            <a:tbl>
              <a:tblPr firstRow="1" bandRow="1">
                <a:tableStyleId>{5C22544A-7EE6-4342-B048-85BDC9FD1C3A}</a:tableStyleId>
              </a:tblPr>
              <a:tblGrid>
                <a:gridCol w="1431812">
                  <a:extLst>
                    <a:ext uri="{9D8B030D-6E8A-4147-A177-3AD203B41FA5}">
                      <a16:colId xmlns:a16="http://schemas.microsoft.com/office/drawing/2014/main" val="2777257549"/>
                    </a:ext>
                  </a:extLst>
                </a:gridCol>
                <a:gridCol w="1431812">
                  <a:extLst>
                    <a:ext uri="{9D8B030D-6E8A-4147-A177-3AD203B41FA5}">
                      <a16:colId xmlns:a16="http://schemas.microsoft.com/office/drawing/2014/main" val="2988926272"/>
                    </a:ext>
                  </a:extLst>
                </a:gridCol>
                <a:gridCol w="1431812">
                  <a:extLst>
                    <a:ext uri="{9D8B030D-6E8A-4147-A177-3AD203B41FA5}">
                      <a16:colId xmlns:a16="http://schemas.microsoft.com/office/drawing/2014/main" val="94863852"/>
                    </a:ext>
                  </a:extLst>
                </a:gridCol>
              </a:tblGrid>
              <a:tr h="207274">
                <a:tc>
                  <a:txBody>
                    <a:bodyPr/>
                    <a:lstStyle/>
                    <a:p>
                      <a:pPr algn="ctr"/>
                      <a:r>
                        <a:rPr lang="en-US" sz="4000" dirty="0"/>
                        <a:t>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000" dirty="0"/>
                        <a:t>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4000" dirty="0"/>
                        <a:t>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90275661"/>
                  </a:ext>
                </a:extLst>
              </a:tr>
              <a:tr h="1071213">
                <a:tc>
                  <a:txBody>
                    <a:bodyPr/>
                    <a:lstStyle/>
                    <a:p>
                      <a:pPr algn="ctr"/>
                      <a:endParaRPr lang="en-US" dirty="0">
                        <a:highlight>
                          <a:srgbClr val="C0C0C0"/>
                        </a:highligh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highlight>
                          <a:srgbClr val="C0C0C0"/>
                        </a:highligh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highlight>
                          <a:srgbClr val="C0C0C0"/>
                        </a:highligh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32232053"/>
                  </a:ext>
                </a:extLst>
              </a:tr>
              <a:tr h="1071213">
                <a:tc>
                  <a:txBody>
                    <a:bodyPr/>
                    <a:lstStyle/>
                    <a:p>
                      <a:pPr algn="ctr"/>
                      <a:endParaRPr lang="en-US">
                        <a:highlight>
                          <a:srgbClr val="C0C0C0"/>
                        </a:highligh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highlight>
                          <a:srgbClr val="C0C0C0"/>
                        </a:highligh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highlight>
                          <a:srgbClr val="C0C0C0"/>
                        </a:highligh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30115457"/>
                  </a:ext>
                </a:extLst>
              </a:tr>
              <a:tr h="1071213">
                <a:tc>
                  <a:txBody>
                    <a:bodyPr/>
                    <a:lstStyle/>
                    <a:p>
                      <a:pPr algn="ctr"/>
                      <a:endParaRPr lang="en-US">
                        <a:highlight>
                          <a:srgbClr val="C0C0C0"/>
                        </a:highligh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highlight>
                          <a:srgbClr val="C0C0C0"/>
                        </a:highligh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highlight>
                          <a:srgbClr val="C0C0C0"/>
                        </a:highligh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8910034"/>
                  </a:ext>
                </a:extLst>
              </a:tr>
            </a:tbl>
          </a:graphicData>
        </a:graphic>
      </p:graphicFrame>
      <p:sp>
        <p:nvSpPr>
          <p:cNvPr id="4" name="TextBox 3">
            <a:extLst>
              <a:ext uri="{FF2B5EF4-FFF2-40B4-BE49-F238E27FC236}">
                <a16:creationId xmlns:a16="http://schemas.microsoft.com/office/drawing/2014/main" id="{B964410E-EA54-064D-B4E4-D33CC500BBAE}"/>
              </a:ext>
            </a:extLst>
          </p:cNvPr>
          <p:cNvSpPr txBox="1"/>
          <p:nvPr/>
        </p:nvSpPr>
        <p:spPr>
          <a:xfrm>
            <a:off x="700635" y="1717678"/>
            <a:ext cx="4295436" cy="371061"/>
          </a:xfrm>
          <a:prstGeom prst="rect">
            <a:avLst/>
          </a:prstGeom>
          <a:noFill/>
        </p:spPr>
        <p:txBody>
          <a:bodyPr wrap="square" rtlCol="0">
            <a:spAutoFit/>
          </a:bodyPr>
          <a:lstStyle/>
          <a:p>
            <a:r>
              <a:rPr lang="en-US" dirty="0"/>
              <a:t>Make a Best Friend Forever Card</a:t>
            </a:r>
          </a:p>
        </p:txBody>
      </p:sp>
      <p:sp>
        <p:nvSpPr>
          <p:cNvPr id="5" name="TextBox 4">
            <a:extLst>
              <a:ext uri="{FF2B5EF4-FFF2-40B4-BE49-F238E27FC236}">
                <a16:creationId xmlns:a16="http://schemas.microsoft.com/office/drawing/2014/main" id="{F98663C4-97A3-006B-40A2-C9DFA77FD159}"/>
              </a:ext>
            </a:extLst>
          </p:cNvPr>
          <p:cNvSpPr txBox="1"/>
          <p:nvPr/>
        </p:nvSpPr>
        <p:spPr>
          <a:xfrm>
            <a:off x="5645426" y="2080591"/>
            <a:ext cx="5327374" cy="1477328"/>
          </a:xfrm>
          <a:prstGeom prst="rect">
            <a:avLst/>
          </a:prstGeom>
          <a:noFill/>
        </p:spPr>
        <p:txBody>
          <a:bodyPr wrap="square" rtlCol="0">
            <a:spAutoFit/>
          </a:bodyPr>
          <a:lstStyle/>
          <a:p>
            <a:r>
              <a:rPr lang="en-US" dirty="0"/>
              <a:t>On each square of the card draw something that you like to do with friends.  </a:t>
            </a:r>
          </a:p>
          <a:p>
            <a:r>
              <a:rPr lang="en-US" dirty="0"/>
              <a:t>You might draw something like this …</a:t>
            </a:r>
          </a:p>
          <a:p>
            <a:r>
              <a:rPr lang="en-US" dirty="0"/>
              <a:t>	(if that is what you like) </a:t>
            </a:r>
          </a:p>
          <a:p>
            <a:endParaRPr lang="en-US" dirty="0"/>
          </a:p>
        </p:txBody>
      </p:sp>
      <p:pic>
        <p:nvPicPr>
          <p:cNvPr id="7" name="Picture 6" descr="A picture containing text, writing implement, stationary, pencil&#10;&#10;Description automatically generated">
            <a:extLst>
              <a:ext uri="{FF2B5EF4-FFF2-40B4-BE49-F238E27FC236}">
                <a16:creationId xmlns:a16="http://schemas.microsoft.com/office/drawing/2014/main" id="{E38D4B57-EFC4-3C18-8592-64334B1D6DD2}"/>
              </a:ext>
            </a:extLst>
          </p:cNvPr>
          <p:cNvPicPr>
            <a:picLocks noChangeAspect="1"/>
          </p:cNvPicPr>
          <p:nvPr/>
        </p:nvPicPr>
        <p:blipFill rotWithShape="1">
          <a:blip r:embed="rId2">
            <a:extLst>
              <a:ext uri="{28A0092B-C50C-407E-A947-70E740481C1C}">
                <a14:useLocalDpi xmlns:a14="http://schemas.microsoft.com/office/drawing/2010/main" val="0"/>
              </a:ext>
            </a:extLst>
          </a:blip>
          <a:srcRect l="14777" r="13956"/>
          <a:stretch/>
        </p:blipFill>
        <p:spPr>
          <a:xfrm>
            <a:off x="2256557" y="2934934"/>
            <a:ext cx="1208874" cy="954162"/>
          </a:xfrm>
          <a:prstGeom prst="rect">
            <a:avLst/>
          </a:prstGeom>
        </p:spPr>
      </p:pic>
      <p:sp>
        <p:nvSpPr>
          <p:cNvPr id="8" name="TextBox 7">
            <a:extLst>
              <a:ext uri="{FF2B5EF4-FFF2-40B4-BE49-F238E27FC236}">
                <a16:creationId xmlns:a16="http://schemas.microsoft.com/office/drawing/2014/main" id="{8A8016DD-6342-56CE-A6BF-B36D59787CC3}"/>
              </a:ext>
            </a:extLst>
          </p:cNvPr>
          <p:cNvSpPr txBox="1"/>
          <p:nvPr/>
        </p:nvSpPr>
        <p:spPr>
          <a:xfrm>
            <a:off x="5645426" y="5113633"/>
            <a:ext cx="5327374" cy="923330"/>
          </a:xfrm>
          <a:prstGeom prst="rect">
            <a:avLst/>
          </a:prstGeom>
          <a:noFill/>
        </p:spPr>
        <p:txBody>
          <a:bodyPr wrap="square" rtlCol="0">
            <a:spAutoFit/>
          </a:bodyPr>
          <a:lstStyle/>
          <a:p>
            <a:r>
              <a:rPr lang="en-US" dirty="0"/>
              <a:t>Now go around the room and have other kids write their names on the squares that show things they also like to do.</a:t>
            </a:r>
          </a:p>
        </p:txBody>
      </p:sp>
      <p:pic>
        <p:nvPicPr>
          <p:cNvPr id="10" name="Picture 9" descr="A picture containing text, clipart&#10;&#10;Description automatically generated">
            <a:extLst>
              <a:ext uri="{FF2B5EF4-FFF2-40B4-BE49-F238E27FC236}">
                <a16:creationId xmlns:a16="http://schemas.microsoft.com/office/drawing/2014/main" id="{923DEDD5-4825-84D8-A1EB-8E71A78C641F}"/>
              </a:ext>
            </a:extLst>
          </p:cNvPr>
          <p:cNvPicPr>
            <a:picLocks noChangeAspect="1"/>
          </p:cNvPicPr>
          <p:nvPr/>
        </p:nvPicPr>
        <p:blipFill rotWithShape="1">
          <a:blip r:embed="rId3">
            <a:extLst>
              <a:ext uri="{28A0092B-C50C-407E-A947-70E740481C1C}">
                <a14:useLocalDpi xmlns:a14="http://schemas.microsoft.com/office/drawing/2010/main" val="0"/>
              </a:ext>
            </a:extLst>
          </a:blip>
          <a:srcRect l="23804" r="24674"/>
          <a:stretch/>
        </p:blipFill>
        <p:spPr>
          <a:xfrm>
            <a:off x="2362090" y="3998481"/>
            <a:ext cx="828848" cy="904914"/>
          </a:xfrm>
          <a:prstGeom prst="rect">
            <a:avLst/>
          </a:prstGeom>
        </p:spPr>
      </p:pic>
      <p:pic>
        <p:nvPicPr>
          <p:cNvPr id="12" name="Picture 11" descr="Shape&#10;&#10;Description automatically generated with low confidence">
            <a:extLst>
              <a:ext uri="{FF2B5EF4-FFF2-40B4-BE49-F238E27FC236}">
                <a16:creationId xmlns:a16="http://schemas.microsoft.com/office/drawing/2014/main" id="{11562FEE-3AAD-3F88-ECD6-A665960408BF}"/>
              </a:ext>
            </a:extLst>
          </p:cNvPr>
          <p:cNvPicPr>
            <a:picLocks noChangeAspect="1"/>
          </p:cNvPicPr>
          <p:nvPr/>
        </p:nvPicPr>
        <p:blipFill rotWithShape="1">
          <a:blip r:embed="rId4">
            <a:extLst>
              <a:ext uri="{28A0092B-C50C-407E-A947-70E740481C1C}">
                <a14:useLocalDpi xmlns:a14="http://schemas.microsoft.com/office/drawing/2010/main" val="0"/>
              </a:ext>
            </a:extLst>
          </a:blip>
          <a:srcRect l="22392"/>
          <a:stretch/>
        </p:blipFill>
        <p:spPr>
          <a:xfrm>
            <a:off x="730990" y="4032088"/>
            <a:ext cx="1316467" cy="954162"/>
          </a:xfrm>
          <a:prstGeom prst="rect">
            <a:avLst/>
          </a:prstGeom>
        </p:spPr>
      </p:pic>
      <p:pic>
        <p:nvPicPr>
          <p:cNvPr id="14" name="Picture 13" descr="A drawing of a hand holding a ball&#10;&#10;Description automatically generated with low confidence">
            <a:extLst>
              <a:ext uri="{FF2B5EF4-FFF2-40B4-BE49-F238E27FC236}">
                <a16:creationId xmlns:a16="http://schemas.microsoft.com/office/drawing/2014/main" id="{24B58BE7-E9CA-1D40-BAAE-1C35601E4C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13243" y="2915831"/>
            <a:ext cx="699747" cy="932996"/>
          </a:xfrm>
          <a:prstGeom prst="rect">
            <a:avLst/>
          </a:prstGeom>
        </p:spPr>
      </p:pic>
      <p:pic>
        <p:nvPicPr>
          <p:cNvPr id="16" name="Picture 15" descr="A picture containing text, vector graphics&#10;&#10;Description automatically generated">
            <a:extLst>
              <a:ext uri="{FF2B5EF4-FFF2-40B4-BE49-F238E27FC236}">
                <a16:creationId xmlns:a16="http://schemas.microsoft.com/office/drawing/2014/main" id="{E0DC0A9E-7B07-7668-FF45-834DA27F1158}"/>
              </a:ext>
            </a:extLst>
          </p:cNvPr>
          <p:cNvPicPr>
            <a:picLocks noChangeAspect="1"/>
          </p:cNvPicPr>
          <p:nvPr/>
        </p:nvPicPr>
        <p:blipFill>
          <a:blip r:embed="rId6">
            <a:biLevel thresh="50000"/>
            <a:extLst>
              <a:ext uri="{28A0092B-C50C-407E-A947-70E740481C1C}">
                <a14:useLocalDpi xmlns:a14="http://schemas.microsoft.com/office/drawing/2010/main" val="0"/>
              </a:ext>
            </a:extLst>
          </a:blip>
          <a:stretch>
            <a:fillRect/>
          </a:stretch>
        </p:blipFill>
        <p:spPr>
          <a:xfrm>
            <a:off x="996996" y="5022560"/>
            <a:ext cx="704411" cy="932995"/>
          </a:xfrm>
          <a:prstGeom prst="rect">
            <a:avLst/>
          </a:prstGeom>
        </p:spPr>
      </p:pic>
      <p:pic>
        <p:nvPicPr>
          <p:cNvPr id="18" name="Picture 17" descr="A picture containing white, night, dark&#10;&#10;Description automatically generated">
            <a:extLst>
              <a:ext uri="{FF2B5EF4-FFF2-40B4-BE49-F238E27FC236}">
                <a16:creationId xmlns:a16="http://schemas.microsoft.com/office/drawing/2014/main" id="{59B71B41-C376-7484-FA79-56E2AB4771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2873" y="2880547"/>
            <a:ext cx="1027380" cy="1027380"/>
          </a:xfrm>
          <a:prstGeom prst="rect">
            <a:avLst/>
          </a:prstGeom>
        </p:spPr>
      </p:pic>
      <p:pic>
        <p:nvPicPr>
          <p:cNvPr id="20" name="Picture 19" descr="Diagram&#10;&#10;Description automatically generated">
            <a:extLst>
              <a:ext uri="{FF2B5EF4-FFF2-40B4-BE49-F238E27FC236}">
                <a16:creationId xmlns:a16="http://schemas.microsoft.com/office/drawing/2014/main" id="{AB0B18C1-4707-14A3-EBFC-49A53BC2F43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3904444" y="3962180"/>
            <a:ext cx="823722" cy="966501"/>
          </a:xfrm>
          <a:prstGeom prst="rect">
            <a:avLst/>
          </a:prstGeom>
        </p:spPr>
      </p:pic>
      <p:pic>
        <p:nvPicPr>
          <p:cNvPr id="22" name="Picture 21" descr="A picture containing text, clipart&#10;&#10;Description automatically generated">
            <a:extLst>
              <a:ext uri="{FF2B5EF4-FFF2-40B4-BE49-F238E27FC236}">
                <a16:creationId xmlns:a16="http://schemas.microsoft.com/office/drawing/2014/main" id="{1D475B44-0C43-D3D5-634F-496C384DBBF2}"/>
              </a:ext>
            </a:extLst>
          </p:cNvPr>
          <p:cNvPicPr>
            <a:picLocks noChangeAspect="1"/>
          </p:cNvPicPr>
          <p:nvPr/>
        </p:nvPicPr>
        <p:blipFill rotWithShape="1">
          <a:blip r:embed="rId9">
            <a:biLevel thresh="50000"/>
            <a:extLst>
              <a:ext uri="{28A0092B-C50C-407E-A947-70E740481C1C}">
                <a14:useLocalDpi xmlns:a14="http://schemas.microsoft.com/office/drawing/2010/main" val="0"/>
              </a:ext>
            </a:extLst>
          </a:blip>
          <a:srcRect l="8666"/>
          <a:stretch/>
        </p:blipFill>
        <p:spPr>
          <a:xfrm>
            <a:off x="2173356" y="5122166"/>
            <a:ext cx="1375277" cy="798717"/>
          </a:xfrm>
          <a:prstGeom prst="rect">
            <a:avLst/>
          </a:prstGeom>
        </p:spPr>
      </p:pic>
      <p:pic>
        <p:nvPicPr>
          <p:cNvPr id="24" name="Picture 23" descr="A picture containing text, clipart&#10;&#10;Description automatically generated">
            <a:extLst>
              <a:ext uri="{FF2B5EF4-FFF2-40B4-BE49-F238E27FC236}">
                <a16:creationId xmlns:a16="http://schemas.microsoft.com/office/drawing/2014/main" id="{409740C7-B1A5-087D-4A8C-A59B2C8CA1CE}"/>
              </a:ext>
            </a:extLst>
          </p:cNvPr>
          <p:cNvPicPr>
            <a:picLocks noChangeAspect="1"/>
          </p:cNvPicPr>
          <p:nvPr/>
        </p:nvPicPr>
        <p:blipFill>
          <a:blip r:embed="rId10">
            <a:biLevel thresh="25000"/>
            <a:extLst>
              <a:ext uri="{28A0092B-C50C-407E-A947-70E740481C1C}">
                <a14:useLocalDpi xmlns:a14="http://schemas.microsoft.com/office/drawing/2010/main" val="0"/>
              </a:ext>
            </a:extLst>
          </a:blip>
          <a:stretch>
            <a:fillRect/>
          </a:stretch>
        </p:blipFill>
        <p:spPr>
          <a:xfrm>
            <a:off x="3763938" y="5022560"/>
            <a:ext cx="980177" cy="960415"/>
          </a:xfrm>
          <a:prstGeom prst="rect">
            <a:avLst/>
          </a:prstGeom>
        </p:spPr>
      </p:pic>
    </p:spTree>
    <p:extLst>
      <p:ext uri="{BB962C8B-B14F-4D97-AF65-F5344CB8AC3E}">
        <p14:creationId xmlns:p14="http://schemas.microsoft.com/office/powerpoint/2010/main" val="10064054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FF388-5AF3-9E90-CD10-BB52FF16E587}"/>
              </a:ext>
            </a:extLst>
          </p:cNvPr>
          <p:cNvSpPr>
            <a:spLocks noGrp="1"/>
          </p:cNvSpPr>
          <p:nvPr>
            <p:ph type="title"/>
          </p:nvPr>
        </p:nvSpPr>
        <p:spPr>
          <a:xfrm rot="16200000">
            <a:off x="-1711227" y="2830955"/>
            <a:ext cx="5486403" cy="1196090"/>
          </a:xfrm>
        </p:spPr>
        <p:style>
          <a:lnRef idx="3">
            <a:schemeClr val="lt1"/>
          </a:lnRef>
          <a:fillRef idx="1">
            <a:schemeClr val="accent4"/>
          </a:fillRef>
          <a:effectRef idx="1">
            <a:schemeClr val="accent4"/>
          </a:effectRef>
          <a:fontRef idx="minor">
            <a:schemeClr val="lt1"/>
          </a:fontRef>
        </p:style>
        <p:txBody>
          <a:bodyPr>
            <a:normAutofit/>
          </a:bodyPr>
          <a:lstStyle/>
          <a:p>
            <a:pPr algn="ctr"/>
            <a:r>
              <a:rPr lang="en-US" dirty="0"/>
              <a:t>Real Friends</a:t>
            </a:r>
          </a:p>
        </p:txBody>
      </p:sp>
      <p:pic>
        <p:nvPicPr>
          <p:cNvPr id="4" name="Online Media 3" title="Real Friends 💕 | Teen Friendship Song | How to Know Who Your Real Friends Are">
            <a:hlinkClick r:id="" action="ppaction://media"/>
            <a:extLst>
              <a:ext uri="{FF2B5EF4-FFF2-40B4-BE49-F238E27FC236}">
                <a16:creationId xmlns:a16="http://schemas.microsoft.com/office/drawing/2014/main" id="{87D3E938-22B8-8593-0676-F24989ACE141}"/>
              </a:ext>
            </a:extLst>
          </p:cNvPr>
          <p:cNvPicPr>
            <a:picLocks noRot="1" noChangeAspect="1"/>
          </p:cNvPicPr>
          <p:nvPr>
            <a:videoFile r:link="rId1"/>
          </p:nvPr>
        </p:nvPicPr>
        <p:blipFill>
          <a:blip r:embed="rId3"/>
          <a:stretch>
            <a:fillRect/>
          </a:stretch>
        </p:blipFill>
        <p:spPr>
          <a:xfrm>
            <a:off x="1949396" y="815303"/>
            <a:ext cx="9252004" cy="5227394"/>
          </a:xfrm>
          <a:prstGeom prst="rect">
            <a:avLst/>
          </a:prstGeom>
        </p:spPr>
      </p:pic>
    </p:spTree>
    <p:extLst>
      <p:ext uri="{BB962C8B-B14F-4D97-AF65-F5344CB8AC3E}">
        <p14:creationId xmlns:p14="http://schemas.microsoft.com/office/powerpoint/2010/main" val="3168203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10;&#10;Description automatically generated">
            <a:extLst>
              <a:ext uri="{FF2B5EF4-FFF2-40B4-BE49-F238E27FC236}">
                <a16:creationId xmlns:a16="http://schemas.microsoft.com/office/drawing/2014/main" id="{E9AAE1A3-1B43-EEB8-5867-76859689C1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1857" y="1625876"/>
            <a:ext cx="6172200" cy="3314700"/>
          </a:xfrm>
          <a:prstGeom prst="rect">
            <a:avLst/>
          </a:prstGeom>
        </p:spPr>
      </p:pic>
      <p:sp>
        <p:nvSpPr>
          <p:cNvPr id="2" name="Title 1">
            <a:extLst>
              <a:ext uri="{FF2B5EF4-FFF2-40B4-BE49-F238E27FC236}">
                <a16:creationId xmlns:a16="http://schemas.microsoft.com/office/drawing/2014/main" id="{67860A0C-08F5-86E1-A12E-978D7C782BE6}"/>
              </a:ext>
            </a:extLst>
          </p:cNvPr>
          <p:cNvSpPr>
            <a:spLocks noGrp="1"/>
          </p:cNvSpPr>
          <p:nvPr>
            <p:ph type="title"/>
          </p:nvPr>
        </p:nvSpPr>
        <p:spPr/>
        <p:txBody>
          <a:bodyPr/>
          <a:lstStyle/>
          <a:p>
            <a:r>
              <a:rPr lang="en-US" dirty="0"/>
              <a:t>Friendship</a:t>
            </a:r>
          </a:p>
        </p:txBody>
      </p:sp>
      <p:sp>
        <p:nvSpPr>
          <p:cNvPr id="3" name="Content Placeholder 2">
            <a:extLst>
              <a:ext uri="{FF2B5EF4-FFF2-40B4-BE49-F238E27FC236}">
                <a16:creationId xmlns:a16="http://schemas.microsoft.com/office/drawing/2014/main" id="{03408F9C-8964-A1F3-E890-EB167DA32656}"/>
              </a:ext>
            </a:extLst>
          </p:cNvPr>
          <p:cNvSpPr>
            <a:spLocks noGrp="1"/>
          </p:cNvSpPr>
          <p:nvPr>
            <p:ph idx="1"/>
          </p:nvPr>
        </p:nvSpPr>
        <p:spPr>
          <a:xfrm>
            <a:off x="5183188" y="987425"/>
            <a:ext cx="6172200" cy="4873625"/>
          </a:xfrm>
        </p:spPr>
        <p:txBody>
          <a:bodyPr/>
          <a:lstStyle/>
          <a:p>
            <a:pPr marL="0" indent="0">
              <a:buNone/>
            </a:pPr>
            <a:r>
              <a:rPr lang="en-US" dirty="0"/>
              <a:t>Let’s find and read:</a:t>
            </a:r>
          </a:p>
          <a:p>
            <a:pPr marL="0" indent="0">
              <a:buNone/>
            </a:pPr>
            <a:endParaRPr lang="en-US" dirty="0"/>
          </a:p>
          <a:p>
            <a:pPr marL="0" indent="0">
              <a:buNone/>
            </a:pPr>
            <a:r>
              <a:rPr lang="en-US" dirty="0"/>
              <a:t>	</a:t>
            </a:r>
          </a:p>
        </p:txBody>
      </p:sp>
      <p:sp>
        <p:nvSpPr>
          <p:cNvPr id="4" name="Text Placeholder 3">
            <a:extLst>
              <a:ext uri="{FF2B5EF4-FFF2-40B4-BE49-F238E27FC236}">
                <a16:creationId xmlns:a16="http://schemas.microsoft.com/office/drawing/2014/main" id="{DFFE129B-B71D-69DE-E205-9798B35EDC79}"/>
              </a:ext>
            </a:extLst>
          </p:cNvPr>
          <p:cNvSpPr>
            <a:spLocks noGrp="1"/>
          </p:cNvSpPr>
          <p:nvPr>
            <p:ph type="body" sz="half" idx="2"/>
          </p:nvPr>
        </p:nvSpPr>
        <p:spPr/>
        <p:txBody>
          <a:bodyPr/>
          <a:lstStyle/>
          <a:p>
            <a:r>
              <a:rPr lang="en-US" dirty="0"/>
              <a:t>The Bible teaches us to love everyone, to be kind to everyone.  That is important!</a:t>
            </a:r>
          </a:p>
          <a:p>
            <a:r>
              <a:rPr lang="en-US" dirty="0"/>
              <a:t>David and Jonathan both were kind and loving to everyone, but their friendship was something very special.</a:t>
            </a:r>
          </a:p>
          <a:p>
            <a:r>
              <a:rPr lang="en-US" dirty="0"/>
              <a:t>They both believed in God and His Almighty power.  They both wanted to do God’s will. They promised to encourage each other and support each other to continue to do this.  </a:t>
            </a:r>
          </a:p>
          <a:p>
            <a:r>
              <a:rPr lang="en-US" dirty="0"/>
              <a:t>This is very important.</a:t>
            </a:r>
          </a:p>
        </p:txBody>
      </p:sp>
      <p:sp>
        <p:nvSpPr>
          <p:cNvPr id="7" name="TextBox 6">
            <a:extLst>
              <a:ext uri="{FF2B5EF4-FFF2-40B4-BE49-F238E27FC236}">
                <a16:creationId xmlns:a16="http://schemas.microsoft.com/office/drawing/2014/main" id="{5F0EA8A0-66BF-6EC2-0E7D-6D0FABF524A4}"/>
              </a:ext>
            </a:extLst>
          </p:cNvPr>
          <p:cNvSpPr txBox="1"/>
          <p:nvPr/>
        </p:nvSpPr>
        <p:spPr>
          <a:xfrm>
            <a:off x="6096001" y="2326264"/>
            <a:ext cx="1656522" cy="954107"/>
          </a:xfrm>
          <a:prstGeom prst="rect">
            <a:avLst/>
          </a:prstGeom>
          <a:noFill/>
        </p:spPr>
        <p:txBody>
          <a:bodyPr wrap="square" rtlCol="0">
            <a:spAutoFit/>
          </a:bodyPr>
          <a:lstStyle/>
          <a:p>
            <a:pPr algn="ctr"/>
            <a:r>
              <a:rPr lang="en-US" sz="2800" dirty="0"/>
              <a:t>Proverbs 12:26</a:t>
            </a:r>
          </a:p>
        </p:txBody>
      </p:sp>
      <p:sp>
        <p:nvSpPr>
          <p:cNvPr id="8" name="TextBox 7">
            <a:extLst>
              <a:ext uri="{FF2B5EF4-FFF2-40B4-BE49-F238E27FC236}">
                <a16:creationId xmlns:a16="http://schemas.microsoft.com/office/drawing/2014/main" id="{550DBBA7-32C7-D0DE-7556-7E4217CA9B3D}"/>
              </a:ext>
            </a:extLst>
          </p:cNvPr>
          <p:cNvSpPr txBox="1"/>
          <p:nvPr/>
        </p:nvSpPr>
        <p:spPr>
          <a:xfrm rot="21234595">
            <a:off x="8258405" y="1666825"/>
            <a:ext cx="1531589" cy="2308324"/>
          </a:xfrm>
          <a:prstGeom prst="rect">
            <a:avLst/>
          </a:prstGeom>
          <a:noFill/>
        </p:spPr>
        <p:txBody>
          <a:bodyPr wrap="square" rtlCol="0">
            <a:spAutoFit/>
          </a:bodyPr>
          <a:lstStyle/>
          <a:p>
            <a:r>
              <a:rPr lang="en-US" dirty="0"/>
              <a:t>The righteous choose their friends carefully, but the way of the wicked leads them astray.</a:t>
            </a:r>
          </a:p>
        </p:txBody>
      </p:sp>
      <p:pic>
        <p:nvPicPr>
          <p:cNvPr id="12" name="Picture 11" descr="A picture containing text, clipart&#10;&#10;Description automatically generated">
            <a:extLst>
              <a:ext uri="{FF2B5EF4-FFF2-40B4-BE49-F238E27FC236}">
                <a16:creationId xmlns:a16="http://schemas.microsoft.com/office/drawing/2014/main" id="{851D23E3-310D-FBDC-BDE2-EF90648C354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927262" y="3427273"/>
            <a:ext cx="3531497" cy="2649889"/>
          </a:xfrm>
          <a:prstGeom prst="rect">
            <a:avLst/>
          </a:prstGeom>
        </p:spPr>
      </p:pic>
    </p:spTree>
    <p:extLst>
      <p:ext uri="{BB962C8B-B14F-4D97-AF65-F5344CB8AC3E}">
        <p14:creationId xmlns:p14="http://schemas.microsoft.com/office/powerpoint/2010/main" val="9609124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10;&#10;Description automatically generated">
            <a:extLst>
              <a:ext uri="{FF2B5EF4-FFF2-40B4-BE49-F238E27FC236}">
                <a16:creationId xmlns:a16="http://schemas.microsoft.com/office/drawing/2014/main" id="{E9AAE1A3-1B43-EEB8-5867-76859689C1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1857" y="1625876"/>
            <a:ext cx="6172200" cy="3314700"/>
          </a:xfrm>
          <a:prstGeom prst="rect">
            <a:avLst/>
          </a:prstGeom>
        </p:spPr>
      </p:pic>
      <p:sp>
        <p:nvSpPr>
          <p:cNvPr id="2" name="Title 1">
            <a:extLst>
              <a:ext uri="{FF2B5EF4-FFF2-40B4-BE49-F238E27FC236}">
                <a16:creationId xmlns:a16="http://schemas.microsoft.com/office/drawing/2014/main" id="{67860A0C-08F5-86E1-A12E-978D7C782BE6}"/>
              </a:ext>
            </a:extLst>
          </p:cNvPr>
          <p:cNvSpPr>
            <a:spLocks noGrp="1"/>
          </p:cNvSpPr>
          <p:nvPr>
            <p:ph type="title"/>
          </p:nvPr>
        </p:nvSpPr>
        <p:spPr/>
        <p:txBody>
          <a:bodyPr/>
          <a:lstStyle/>
          <a:p>
            <a:r>
              <a:rPr lang="en-US" dirty="0"/>
              <a:t>Friendship</a:t>
            </a:r>
          </a:p>
        </p:txBody>
      </p:sp>
      <p:sp>
        <p:nvSpPr>
          <p:cNvPr id="3" name="Content Placeholder 2">
            <a:extLst>
              <a:ext uri="{FF2B5EF4-FFF2-40B4-BE49-F238E27FC236}">
                <a16:creationId xmlns:a16="http://schemas.microsoft.com/office/drawing/2014/main" id="{03408F9C-8964-A1F3-E890-EB167DA32656}"/>
              </a:ext>
            </a:extLst>
          </p:cNvPr>
          <p:cNvSpPr>
            <a:spLocks noGrp="1"/>
          </p:cNvSpPr>
          <p:nvPr>
            <p:ph idx="1"/>
          </p:nvPr>
        </p:nvSpPr>
        <p:spPr>
          <a:xfrm>
            <a:off x="5183188" y="987425"/>
            <a:ext cx="6172200" cy="4873625"/>
          </a:xfrm>
        </p:spPr>
        <p:txBody>
          <a:bodyPr/>
          <a:lstStyle/>
          <a:p>
            <a:pPr marL="0" indent="0">
              <a:buNone/>
            </a:pPr>
            <a:r>
              <a:rPr lang="en-US" dirty="0"/>
              <a:t>Let’s find and read:</a:t>
            </a:r>
          </a:p>
          <a:p>
            <a:pPr marL="0" indent="0">
              <a:buNone/>
            </a:pPr>
            <a:endParaRPr lang="en-US" dirty="0"/>
          </a:p>
          <a:p>
            <a:pPr marL="0" indent="0">
              <a:buNone/>
            </a:pPr>
            <a:r>
              <a:rPr lang="en-US" dirty="0"/>
              <a:t>	</a:t>
            </a:r>
          </a:p>
        </p:txBody>
      </p:sp>
      <p:sp>
        <p:nvSpPr>
          <p:cNvPr id="7" name="TextBox 6">
            <a:extLst>
              <a:ext uri="{FF2B5EF4-FFF2-40B4-BE49-F238E27FC236}">
                <a16:creationId xmlns:a16="http://schemas.microsoft.com/office/drawing/2014/main" id="{5F0EA8A0-66BF-6EC2-0E7D-6D0FABF524A4}"/>
              </a:ext>
            </a:extLst>
          </p:cNvPr>
          <p:cNvSpPr txBox="1"/>
          <p:nvPr/>
        </p:nvSpPr>
        <p:spPr>
          <a:xfrm>
            <a:off x="6096001" y="2326264"/>
            <a:ext cx="1656522" cy="954107"/>
          </a:xfrm>
          <a:prstGeom prst="rect">
            <a:avLst/>
          </a:prstGeom>
          <a:noFill/>
        </p:spPr>
        <p:txBody>
          <a:bodyPr wrap="square" rtlCol="0">
            <a:spAutoFit/>
          </a:bodyPr>
          <a:lstStyle/>
          <a:p>
            <a:pPr algn="ctr"/>
            <a:r>
              <a:rPr lang="en-US" sz="2800" dirty="0"/>
              <a:t>Proverbs 13:20</a:t>
            </a:r>
          </a:p>
        </p:txBody>
      </p:sp>
      <p:sp>
        <p:nvSpPr>
          <p:cNvPr id="8" name="TextBox 7">
            <a:extLst>
              <a:ext uri="{FF2B5EF4-FFF2-40B4-BE49-F238E27FC236}">
                <a16:creationId xmlns:a16="http://schemas.microsoft.com/office/drawing/2014/main" id="{550DBBA7-32C7-D0DE-7556-7E4217CA9B3D}"/>
              </a:ext>
            </a:extLst>
          </p:cNvPr>
          <p:cNvSpPr txBox="1"/>
          <p:nvPr/>
        </p:nvSpPr>
        <p:spPr>
          <a:xfrm rot="21234595">
            <a:off x="8258405" y="1805325"/>
            <a:ext cx="1531589" cy="2031325"/>
          </a:xfrm>
          <a:prstGeom prst="rect">
            <a:avLst/>
          </a:prstGeom>
          <a:noFill/>
        </p:spPr>
        <p:txBody>
          <a:bodyPr wrap="square" rtlCol="0">
            <a:spAutoFit/>
          </a:bodyPr>
          <a:lstStyle/>
          <a:p>
            <a:r>
              <a:rPr lang="en-US" dirty="0"/>
              <a:t>Walk with the wise and become wise; associate with fools and get in trouble.</a:t>
            </a:r>
          </a:p>
        </p:txBody>
      </p:sp>
      <p:pic>
        <p:nvPicPr>
          <p:cNvPr id="11" name="Picture 10" descr="A group of children holding basketballs&#10;&#10;Description automatically generated with medium confidence">
            <a:extLst>
              <a:ext uri="{FF2B5EF4-FFF2-40B4-BE49-F238E27FC236}">
                <a16:creationId xmlns:a16="http://schemas.microsoft.com/office/drawing/2014/main" id="{963EF7B7-9A9A-156A-A11C-E63EB951E8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3876" y="2212903"/>
            <a:ext cx="3962400" cy="3398520"/>
          </a:xfrm>
          <a:prstGeom prst="rect">
            <a:avLst/>
          </a:prstGeom>
        </p:spPr>
      </p:pic>
      <p:sp>
        <p:nvSpPr>
          <p:cNvPr id="12" name="TextBox 11">
            <a:extLst>
              <a:ext uri="{FF2B5EF4-FFF2-40B4-BE49-F238E27FC236}">
                <a16:creationId xmlns:a16="http://schemas.microsoft.com/office/drawing/2014/main" id="{87FF0FAD-1FC3-F0EB-2CE5-C4F070585716}"/>
              </a:ext>
            </a:extLst>
          </p:cNvPr>
          <p:cNvSpPr txBox="1"/>
          <p:nvPr/>
        </p:nvSpPr>
        <p:spPr>
          <a:xfrm>
            <a:off x="4917057" y="4940576"/>
            <a:ext cx="6172200" cy="1323439"/>
          </a:xfrm>
          <a:prstGeom prst="rect">
            <a:avLst/>
          </a:prstGeom>
          <a:noFill/>
        </p:spPr>
        <p:txBody>
          <a:bodyPr wrap="square" rtlCol="0">
            <a:spAutoFit/>
          </a:bodyPr>
          <a:lstStyle/>
          <a:p>
            <a:r>
              <a:rPr lang="en-US" sz="4000" dirty="0">
                <a:latin typeface="Aharoni" panose="02010803020104030203" pitchFamily="2" charset="-79"/>
                <a:cs typeface="Aharoni" panose="02010803020104030203" pitchFamily="2" charset="-79"/>
              </a:rPr>
              <a:t>Good friends help us make good choices</a:t>
            </a:r>
            <a:r>
              <a:rPr lang="en-US" dirty="0"/>
              <a:t>!</a:t>
            </a:r>
          </a:p>
        </p:txBody>
      </p:sp>
    </p:spTree>
    <p:extLst>
      <p:ext uri="{BB962C8B-B14F-4D97-AF65-F5344CB8AC3E}">
        <p14:creationId xmlns:p14="http://schemas.microsoft.com/office/powerpoint/2010/main" val="3999272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52B628-E1F8-75F9-43E1-334BAC1BAE5A}"/>
              </a:ext>
            </a:extLst>
          </p:cNvPr>
          <p:cNvSpPr>
            <a:spLocks noGrp="1"/>
          </p:cNvSpPr>
          <p:nvPr>
            <p:ph type="title"/>
          </p:nvPr>
        </p:nvSpPr>
        <p:spPr>
          <a:xfrm>
            <a:off x="703400" y="908651"/>
            <a:ext cx="5392600" cy="4058682"/>
          </a:xfrm>
        </p:spPr>
        <p:txBody>
          <a:bodyPr vert="horz" lIns="91440" tIns="45720" rIns="91440" bIns="45720" rtlCol="0">
            <a:normAutofit/>
          </a:bodyPr>
          <a:lstStyle/>
          <a:p>
            <a:pPr>
              <a:lnSpc>
                <a:spcPct val="90000"/>
              </a:lnSpc>
            </a:pPr>
            <a:r>
              <a:rPr lang="en-US" sz="3600" cap="none" dirty="0"/>
              <a:t>Our story today</a:t>
            </a:r>
            <a:br>
              <a:rPr lang="en-US" sz="3600" cap="none" dirty="0"/>
            </a:br>
            <a:r>
              <a:rPr lang="en-US" sz="3600" cap="none" dirty="0"/>
              <a:t> is about</a:t>
            </a:r>
            <a:br>
              <a:rPr lang="en-US" sz="3600" cap="none" dirty="0"/>
            </a:br>
            <a:r>
              <a:rPr lang="en-US" sz="3600" cap="none" dirty="0"/>
              <a:t> two gentlemen </a:t>
            </a:r>
            <a:br>
              <a:rPr lang="en-US" sz="3600" cap="none" dirty="0"/>
            </a:br>
            <a:r>
              <a:rPr lang="en-US" sz="3600" cap="none" dirty="0"/>
              <a:t>who loved God</a:t>
            </a:r>
            <a:br>
              <a:rPr lang="en-US" sz="3600" cap="none" dirty="0"/>
            </a:br>
            <a:r>
              <a:rPr lang="en-US" sz="3600" cap="none" dirty="0"/>
              <a:t> with all their hearts </a:t>
            </a:r>
            <a:br>
              <a:rPr lang="en-US" sz="3600" cap="none" dirty="0"/>
            </a:br>
            <a:r>
              <a:rPr lang="en-US" sz="3600" cap="none" dirty="0"/>
              <a:t>and became great friends.  </a:t>
            </a:r>
          </a:p>
        </p:txBody>
      </p:sp>
      <p:cxnSp>
        <p:nvCxnSpPr>
          <p:cNvPr id="14" name="Straight Connector 13">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Content Placeholder 5" descr="A person and person sitting under a tree&#10;&#10;Description automatically generated with low confidence">
            <a:extLst>
              <a:ext uri="{FF2B5EF4-FFF2-40B4-BE49-F238E27FC236}">
                <a16:creationId xmlns:a16="http://schemas.microsoft.com/office/drawing/2014/main" id="{3E89C2CA-F634-DE0E-AFCD-9FF720D4650D}"/>
              </a:ext>
            </a:extLst>
          </p:cNvPr>
          <p:cNvPicPr>
            <a:picLocks noChangeAspect="1"/>
          </p:cNvPicPr>
          <p:nvPr/>
        </p:nvPicPr>
        <p:blipFill rotWithShape="1">
          <a:blip r:embed="rId2">
            <a:extLst>
              <a:ext uri="{28A0092B-C50C-407E-A947-70E740481C1C}">
                <a14:useLocalDpi xmlns:a14="http://schemas.microsoft.com/office/drawing/2010/main" val="0"/>
              </a:ext>
            </a:extLst>
          </a:blip>
          <a:srcRect l="13605"/>
          <a:stretch>
            <a:fillRect/>
          </a:stretch>
        </p:blipFill>
        <p:spPr>
          <a:xfrm>
            <a:off x="6326272" y="10"/>
            <a:ext cx="5865727" cy="6857990"/>
          </a:xfrm>
          <a:prstGeom prst="rect">
            <a:avLst/>
          </a:prstGeom>
        </p:spPr>
      </p:pic>
    </p:spTree>
    <p:extLst>
      <p:ext uri="{BB962C8B-B14F-4D97-AF65-F5344CB8AC3E}">
        <p14:creationId xmlns:p14="http://schemas.microsoft.com/office/powerpoint/2010/main" val="1882820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4" name="Straight Connector 23">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8" name="Rectangle 27">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EE8571-0FDC-6B13-2F6E-EB10842A022B}"/>
              </a:ext>
            </a:extLst>
          </p:cNvPr>
          <p:cNvSpPr>
            <a:spLocks noGrp="1"/>
          </p:cNvSpPr>
          <p:nvPr>
            <p:ph type="title"/>
          </p:nvPr>
        </p:nvSpPr>
        <p:spPr>
          <a:xfrm>
            <a:off x="7992709" y="895448"/>
            <a:ext cx="3619697" cy="1919469"/>
          </a:xfrm>
        </p:spPr>
        <p:txBody>
          <a:bodyPr vert="horz" lIns="91440" tIns="45720" rIns="91440" bIns="45720" rtlCol="0" anchor="t">
            <a:normAutofit/>
          </a:bodyPr>
          <a:lstStyle/>
          <a:p>
            <a:pPr>
              <a:lnSpc>
                <a:spcPct val="90000"/>
              </a:lnSpc>
            </a:pPr>
            <a:r>
              <a:rPr lang="en-US" sz="4000" kern="1200" cap="all" spc="30" baseline="0" dirty="0">
                <a:solidFill>
                  <a:schemeClr val="tx1"/>
                </a:solidFill>
                <a:latin typeface="+mj-lt"/>
                <a:ea typeface="+mj-ea"/>
                <a:cs typeface="+mj-cs"/>
              </a:rPr>
              <a:t>David </a:t>
            </a:r>
            <a:br>
              <a:rPr lang="en-US" sz="4000" kern="1200" cap="all" spc="30" baseline="0" dirty="0">
                <a:solidFill>
                  <a:schemeClr val="tx1"/>
                </a:solidFill>
                <a:latin typeface="+mj-lt"/>
                <a:ea typeface="+mj-ea"/>
                <a:cs typeface="+mj-cs"/>
              </a:rPr>
            </a:br>
            <a:r>
              <a:rPr lang="en-US" sz="4000" kern="1200" cap="all" spc="30" baseline="0" dirty="0">
                <a:solidFill>
                  <a:schemeClr val="tx1"/>
                </a:solidFill>
                <a:latin typeface="+mj-lt"/>
                <a:ea typeface="+mj-ea"/>
                <a:cs typeface="+mj-cs"/>
              </a:rPr>
              <a:t>Welcomed to the Palace</a:t>
            </a:r>
          </a:p>
        </p:txBody>
      </p:sp>
      <p:pic>
        <p:nvPicPr>
          <p:cNvPr id="14" name="Content Placeholder 13" descr="A picture containing text&#10;&#10;Description automatically generated">
            <a:extLst>
              <a:ext uri="{FF2B5EF4-FFF2-40B4-BE49-F238E27FC236}">
                <a16:creationId xmlns:a16="http://schemas.microsoft.com/office/drawing/2014/main" id="{1140AE29-246F-E0B5-0D09-3A9F3F9B617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6132" r="3869"/>
          <a:stretch/>
        </p:blipFill>
        <p:spPr>
          <a:xfrm>
            <a:off x="20" y="10"/>
            <a:ext cx="7315180" cy="6857984"/>
          </a:xfrm>
          <a:prstGeom prst="rect">
            <a:avLst/>
          </a:prstGeom>
        </p:spPr>
      </p:pic>
      <p:cxnSp>
        <p:nvCxnSpPr>
          <p:cNvPr id="30" name="Straight Connector 29">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153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F866F088-7040-3421-A0C2-B8BDCC84C084}"/>
              </a:ext>
            </a:extLst>
          </p:cNvPr>
          <p:cNvSpPr>
            <a:spLocks noGrp="1"/>
          </p:cNvSpPr>
          <p:nvPr>
            <p:ph type="body" sz="half" idx="2"/>
          </p:nvPr>
        </p:nvSpPr>
        <p:spPr>
          <a:xfrm>
            <a:off x="7991572" y="2823015"/>
            <a:ext cx="3581303" cy="3554891"/>
          </a:xfrm>
        </p:spPr>
        <p:txBody>
          <a:bodyPr vert="horz" lIns="91440" tIns="45720" rIns="91440" bIns="45720" rtlCol="0">
            <a:noAutofit/>
          </a:bodyPr>
          <a:lstStyle/>
          <a:p>
            <a:pPr>
              <a:lnSpc>
                <a:spcPct val="110000"/>
              </a:lnSpc>
            </a:pPr>
            <a:r>
              <a:rPr lang="en-US" sz="1400" dirty="0"/>
              <a:t>1 Samuel 18 </a:t>
            </a:r>
          </a:p>
          <a:p>
            <a:pPr>
              <a:lnSpc>
                <a:spcPct val="110000"/>
              </a:lnSpc>
            </a:pPr>
            <a:r>
              <a:rPr lang="en-US" sz="1400" dirty="0"/>
              <a:t>(David had just led the Israelites in victory over Goliath and the Philistines…)</a:t>
            </a:r>
          </a:p>
          <a:p>
            <a:pPr>
              <a:lnSpc>
                <a:spcPct val="110000"/>
              </a:lnSpc>
            </a:pPr>
            <a:r>
              <a:rPr lang="en-US" sz="1400" dirty="0"/>
              <a:t>After David had finished talking with Saul, Jonathan became one in spirit with David, and he loved him as himself. </a:t>
            </a:r>
          </a:p>
          <a:p>
            <a:pPr>
              <a:lnSpc>
                <a:spcPct val="110000"/>
              </a:lnSpc>
            </a:pPr>
            <a:r>
              <a:rPr lang="en-US" sz="1400" baseline="30000" dirty="0"/>
              <a:t>2 </a:t>
            </a:r>
            <a:r>
              <a:rPr lang="en-US" sz="1400" dirty="0"/>
              <a:t>From that day Saul kept David with him and did not let him return home to his family. ….</a:t>
            </a:r>
          </a:p>
          <a:p>
            <a:pPr>
              <a:lnSpc>
                <a:spcPct val="110000"/>
              </a:lnSpc>
            </a:pPr>
            <a:r>
              <a:rPr lang="en-US" sz="1400" baseline="30000" dirty="0"/>
              <a:t>5 </a:t>
            </a:r>
            <a:r>
              <a:rPr lang="en-US" sz="1400" dirty="0"/>
              <a:t>Whatever mission Saul sent him on, David was so successful that Saul gave him a high rank in the army. This pleased all the troops, and Saul’s officers as well.</a:t>
            </a:r>
          </a:p>
        </p:txBody>
      </p:sp>
    </p:spTree>
    <p:extLst>
      <p:ext uri="{BB962C8B-B14F-4D97-AF65-F5344CB8AC3E}">
        <p14:creationId xmlns:p14="http://schemas.microsoft.com/office/powerpoint/2010/main" val="751754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EE8571-0FDC-6B13-2F6E-EB10842A022B}"/>
              </a:ext>
            </a:extLst>
          </p:cNvPr>
          <p:cNvSpPr>
            <a:spLocks noGrp="1"/>
          </p:cNvSpPr>
          <p:nvPr>
            <p:ph type="title"/>
          </p:nvPr>
        </p:nvSpPr>
        <p:spPr>
          <a:xfrm>
            <a:off x="6729107" y="860615"/>
            <a:ext cx="4798018" cy="1272986"/>
          </a:xfrm>
        </p:spPr>
        <p:txBody>
          <a:bodyPr vert="horz" lIns="91440" tIns="45720" rIns="91440" bIns="45720" rtlCol="0" anchor="t">
            <a:normAutofit/>
          </a:bodyPr>
          <a:lstStyle/>
          <a:p>
            <a:r>
              <a:rPr lang="en-US" sz="4000" kern="1200" cap="all" spc="30" baseline="0" dirty="0">
                <a:solidFill>
                  <a:schemeClr val="tx1"/>
                </a:solidFill>
                <a:latin typeface="+mj-lt"/>
                <a:ea typeface="+mj-ea"/>
                <a:cs typeface="+mj-cs"/>
              </a:rPr>
              <a:t>Prince Jonathan</a:t>
            </a:r>
          </a:p>
        </p:txBody>
      </p:sp>
      <p:pic>
        <p:nvPicPr>
          <p:cNvPr id="6" name="Content Placeholder 5" descr="A person and person sitting under a tree&#10;&#10;Description automatically generated with low confidence">
            <a:extLst>
              <a:ext uri="{FF2B5EF4-FFF2-40B4-BE49-F238E27FC236}">
                <a16:creationId xmlns:a16="http://schemas.microsoft.com/office/drawing/2014/main" id="{D9E03DEB-C68E-D627-B5D8-3E526A9AE9BB}"/>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2667" r="15692" b="1"/>
          <a:stretch/>
        </p:blipFill>
        <p:spPr>
          <a:xfrm>
            <a:off x="586115" y="0"/>
            <a:ext cx="4876780" cy="6875929"/>
          </a:xfrm>
          <a:prstGeom prst="rect">
            <a:avLst/>
          </a:prstGeom>
        </p:spPr>
      </p:pic>
      <p:cxnSp>
        <p:nvCxnSpPr>
          <p:cNvPr id="17" name="Straight Connector 16">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5000" y="738013"/>
            <a:ext cx="56769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F866F088-7040-3421-A0C2-B8BDCC84C084}"/>
              </a:ext>
            </a:extLst>
          </p:cNvPr>
          <p:cNvSpPr>
            <a:spLocks noGrp="1"/>
          </p:cNvSpPr>
          <p:nvPr>
            <p:ph type="body" sz="half" idx="2"/>
          </p:nvPr>
        </p:nvSpPr>
        <p:spPr>
          <a:xfrm>
            <a:off x="6885551" y="2133600"/>
            <a:ext cx="4687325" cy="3774464"/>
          </a:xfrm>
        </p:spPr>
        <p:txBody>
          <a:bodyPr vert="horz" lIns="91440" tIns="45720" rIns="91440" bIns="45720" rtlCol="0">
            <a:normAutofit/>
          </a:bodyPr>
          <a:lstStyle/>
          <a:p>
            <a:r>
              <a:rPr lang="en-US" dirty="0"/>
              <a:t>Jonathan was King Saul’s son.  </a:t>
            </a:r>
          </a:p>
          <a:p>
            <a:r>
              <a:rPr lang="en-US" dirty="0"/>
              <a:t>He was prince of Israel.</a:t>
            </a:r>
          </a:p>
          <a:p>
            <a:r>
              <a:rPr lang="en-US" dirty="0"/>
              <a:t>When Jonathan met David, they became the best of friends!  They both believed in God and that our Almighty, Powerful God was with them and that He strengthened them to overcome evil.  They both trusted God and wanted His will to be done.</a:t>
            </a:r>
          </a:p>
          <a:p>
            <a:r>
              <a:rPr lang="en-US" dirty="0"/>
              <a:t>Jonathan knew in his heart that God had chosen David to be the future king.  Even though he was prince, Jonathan accepted David and was not jealous of him.</a:t>
            </a:r>
          </a:p>
        </p:txBody>
      </p:sp>
      <p:cxnSp>
        <p:nvCxnSpPr>
          <p:cNvPr id="19" name="Straight Connector 18">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5000" y="6134100"/>
            <a:ext cx="5676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peech Bubble: Rectangle 4">
            <a:extLst>
              <a:ext uri="{FF2B5EF4-FFF2-40B4-BE49-F238E27FC236}">
                <a16:creationId xmlns:a16="http://schemas.microsoft.com/office/drawing/2014/main" id="{43CBD5F7-2686-E454-2B12-AF710F9B4599}"/>
              </a:ext>
            </a:extLst>
          </p:cNvPr>
          <p:cNvSpPr/>
          <p:nvPr/>
        </p:nvSpPr>
        <p:spPr>
          <a:xfrm>
            <a:off x="284013" y="3306461"/>
            <a:ext cx="4956810" cy="1428742"/>
          </a:xfrm>
          <a:prstGeom prst="wedgeRectCallout">
            <a:avLst>
              <a:gd name="adj1" fmla="val -3924"/>
              <a:gd name="adj2" fmla="val -98448"/>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t>David, I like how you trust in God. </a:t>
            </a:r>
          </a:p>
          <a:p>
            <a:pPr algn="ctr"/>
            <a:r>
              <a:rPr lang="en-US" dirty="0"/>
              <a:t>Like me, you believe, that God can save whether there are many or few with us.</a:t>
            </a:r>
          </a:p>
          <a:p>
            <a:pPr algn="ctr"/>
            <a:r>
              <a:rPr lang="en-US" dirty="0"/>
              <a:t>God has helped each of us win battles alone,</a:t>
            </a:r>
          </a:p>
          <a:p>
            <a:pPr algn="ctr"/>
            <a:r>
              <a:rPr lang="en-US" dirty="0"/>
              <a:t> by His Almighty Power!  </a:t>
            </a:r>
          </a:p>
        </p:txBody>
      </p:sp>
      <p:sp>
        <p:nvSpPr>
          <p:cNvPr id="7" name="Speech Bubble: Rectangle 6">
            <a:extLst>
              <a:ext uri="{FF2B5EF4-FFF2-40B4-BE49-F238E27FC236}">
                <a16:creationId xmlns:a16="http://schemas.microsoft.com/office/drawing/2014/main" id="{38A2267F-4D22-5799-59BD-02B11C6BF835}"/>
              </a:ext>
            </a:extLst>
          </p:cNvPr>
          <p:cNvSpPr/>
          <p:nvPr/>
        </p:nvSpPr>
        <p:spPr>
          <a:xfrm>
            <a:off x="284013" y="3324390"/>
            <a:ext cx="4956810" cy="1428742"/>
          </a:xfrm>
          <a:prstGeom prst="wedgeRectCallout">
            <a:avLst>
              <a:gd name="adj1" fmla="val -2080"/>
              <a:gd name="adj2" fmla="val -76504"/>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t>Let’s make a covenant to be friends.</a:t>
            </a:r>
          </a:p>
          <a:p>
            <a:pPr algn="ctr"/>
            <a:r>
              <a:rPr lang="en-US" dirty="0"/>
              <a:t>Let’s make a covenant that we will always </a:t>
            </a:r>
          </a:p>
          <a:p>
            <a:pPr algn="ctr"/>
            <a:r>
              <a:rPr lang="en-US" dirty="0"/>
              <a:t>help and protect each other.</a:t>
            </a:r>
          </a:p>
        </p:txBody>
      </p:sp>
      <p:grpSp>
        <p:nvGrpSpPr>
          <p:cNvPr id="8" name="Group 7">
            <a:extLst>
              <a:ext uri="{FF2B5EF4-FFF2-40B4-BE49-F238E27FC236}">
                <a16:creationId xmlns:a16="http://schemas.microsoft.com/office/drawing/2014/main" id="{6F670581-A1D7-5BCE-CBB0-D92ED0217C3E}"/>
              </a:ext>
            </a:extLst>
          </p:cNvPr>
          <p:cNvGrpSpPr/>
          <p:nvPr/>
        </p:nvGrpSpPr>
        <p:grpSpPr>
          <a:xfrm>
            <a:off x="-264715" y="1154910"/>
            <a:ext cx="2129629" cy="1780903"/>
            <a:chOff x="3909678" y="2161757"/>
            <a:chExt cx="2016393" cy="1700966"/>
          </a:xfrm>
        </p:grpSpPr>
        <p:sp>
          <p:nvSpPr>
            <p:cNvPr id="21" name="Thought Bubble: Cloud 20">
              <a:extLst>
                <a:ext uri="{FF2B5EF4-FFF2-40B4-BE49-F238E27FC236}">
                  <a16:creationId xmlns:a16="http://schemas.microsoft.com/office/drawing/2014/main" id="{D195554A-C1AB-E96C-1B6A-8169FF950CEF}"/>
                </a:ext>
              </a:extLst>
            </p:cNvPr>
            <p:cNvSpPr/>
            <p:nvPr/>
          </p:nvSpPr>
          <p:spPr>
            <a:xfrm>
              <a:off x="3909678" y="2161757"/>
              <a:ext cx="2016393" cy="1700966"/>
            </a:xfrm>
            <a:prstGeom prst="cloudCallout">
              <a:avLst>
                <a:gd name="adj1" fmla="val 56885"/>
                <a:gd name="adj2" fmla="val -52777"/>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22" name="Picture 21" descr="David put a stone in his slingshot and swung it round his head. The stone flew out and it hit Goliath on his head. Goliath fell dead and put his army to shame. – Slide 9">
              <a:extLst>
                <a:ext uri="{FF2B5EF4-FFF2-40B4-BE49-F238E27FC236}">
                  <a16:creationId xmlns:a16="http://schemas.microsoft.com/office/drawing/2014/main" id="{EDAB71DF-999F-5F03-661A-F39384B19EBA}"/>
                </a:ext>
              </a:extLst>
            </p:cNvPr>
            <p:cNvPicPr>
              <a:picLocks noChangeAspect="1"/>
            </p:cNvPicPr>
            <p:nvPr/>
          </p:nvPicPr>
          <p:blipFill>
            <a:blip r:embed="rId3"/>
            <a:stretch>
              <a:fillRect/>
            </a:stretch>
          </p:blipFill>
          <p:spPr>
            <a:xfrm>
              <a:off x="4040552" y="2353869"/>
              <a:ext cx="1879803" cy="1409852"/>
            </a:xfrm>
            <a:prstGeom prst="cloud">
              <a:avLst/>
            </a:prstGeom>
          </p:spPr>
        </p:pic>
      </p:grpSp>
      <p:grpSp>
        <p:nvGrpSpPr>
          <p:cNvPr id="23" name="Group 22">
            <a:extLst>
              <a:ext uri="{FF2B5EF4-FFF2-40B4-BE49-F238E27FC236}">
                <a16:creationId xmlns:a16="http://schemas.microsoft.com/office/drawing/2014/main" id="{58D95EF4-9682-AAAC-F84A-893E515F1737}"/>
              </a:ext>
            </a:extLst>
          </p:cNvPr>
          <p:cNvGrpSpPr/>
          <p:nvPr/>
        </p:nvGrpSpPr>
        <p:grpSpPr>
          <a:xfrm>
            <a:off x="4809851" y="2014530"/>
            <a:ext cx="1634490" cy="1842566"/>
            <a:chOff x="10504653" y="3104137"/>
            <a:chExt cx="1634490" cy="1842566"/>
          </a:xfrm>
        </p:grpSpPr>
        <p:sp>
          <p:nvSpPr>
            <p:cNvPr id="12" name="Thought Bubble: Cloud 11">
              <a:extLst>
                <a:ext uri="{FF2B5EF4-FFF2-40B4-BE49-F238E27FC236}">
                  <a16:creationId xmlns:a16="http://schemas.microsoft.com/office/drawing/2014/main" id="{B332208E-96DD-4B13-687E-F5CE0097A6E5}"/>
                </a:ext>
              </a:extLst>
            </p:cNvPr>
            <p:cNvSpPr/>
            <p:nvPr/>
          </p:nvSpPr>
          <p:spPr>
            <a:xfrm>
              <a:off x="10504653" y="3104137"/>
              <a:ext cx="1634490" cy="1842566"/>
            </a:xfrm>
            <a:prstGeom prst="cloudCallout">
              <a:avLst>
                <a:gd name="adj1" fmla="val -21532"/>
                <a:gd name="adj2" fmla="val -64668"/>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6" name="Picture 15" descr="Kim Justinen Images - GoodSalt">
              <a:extLst>
                <a:ext uri="{FF2B5EF4-FFF2-40B4-BE49-F238E27FC236}">
                  <a16:creationId xmlns:a16="http://schemas.microsoft.com/office/drawing/2014/main" id="{30916C3A-E1C6-5A7F-3342-0FC20F32C18C}"/>
                </a:ext>
              </a:extLst>
            </p:cNvPr>
            <p:cNvPicPr>
              <a:picLocks noChangeAspect="1"/>
            </p:cNvPicPr>
            <p:nvPr/>
          </p:nvPicPr>
          <p:blipFill>
            <a:blip r:embed="rId4"/>
            <a:stretch>
              <a:fillRect/>
            </a:stretch>
          </p:blipFill>
          <p:spPr>
            <a:xfrm>
              <a:off x="10564661" y="3317954"/>
              <a:ext cx="1541145" cy="1414933"/>
            </a:xfrm>
            <a:prstGeom prst="cloud">
              <a:avLst/>
            </a:prstGeom>
          </p:spPr>
        </p:pic>
      </p:grpSp>
    </p:spTree>
    <p:extLst>
      <p:ext uri="{BB962C8B-B14F-4D97-AF65-F5344CB8AC3E}">
        <p14:creationId xmlns:p14="http://schemas.microsoft.com/office/powerpoint/2010/main" val="520188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26704-A687-C99D-2234-32A927B3BDD4}"/>
              </a:ext>
            </a:extLst>
          </p:cNvPr>
          <p:cNvSpPr>
            <a:spLocks noGrp="1"/>
          </p:cNvSpPr>
          <p:nvPr>
            <p:ph type="title"/>
          </p:nvPr>
        </p:nvSpPr>
        <p:spPr>
          <a:xfrm>
            <a:off x="700635" y="922095"/>
            <a:ext cx="10691265" cy="2892668"/>
          </a:xfrm>
        </p:spPr>
        <p:txBody>
          <a:bodyPr>
            <a:normAutofit fontScale="90000"/>
          </a:bodyPr>
          <a:lstStyle/>
          <a:p>
            <a:r>
              <a:rPr lang="en-US" sz="2800" cap="none" dirty="0"/>
              <a:t>I need two volunteers to act out the next part of our story.</a:t>
            </a:r>
            <a:br>
              <a:rPr lang="en-US" sz="2800" cap="none" dirty="0"/>
            </a:br>
            <a:br>
              <a:rPr lang="en-US" sz="2800" cap="none" dirty="0"/>
            </a:br>
            <a:r>
              <a:rPr lang="en-US" sz="2800" cap="none" dirty="0"/>
              <a:t>One of you will be Jonathan and the other one David.  </a:t>
            </a:r>
            <a:br>
              <a:rPr lang="en-US" sz="2800" cap="none" dirty="0"/>
            </a:br>
            <a:br>
              <a:rPr lang="en-US" sz="2800" cap="none" dirty="0"/>
            </a:br>
            <a:r>
              <a:rPr lang="en-US" sz="2800" cap="none" dirty="0"/>
              <a:t>Jonathan, I’m giving you some things that every prince would wear.  </a:t>
            </a:r>
            <a:br>
              <a:rPr lang="en-US" sz="2800" cap="none" dirty="0"/>
            </a:br>
            <a:r>
              <a:rPr lang="en-US" sz="2800" cap="none" dirty="0"/>
              <a:t>	You can put them on:</a:t>
            </a:r>
            <a:br>
              <a:rPr lang="en-US" sz="2800" cap="none" dirty="0"/>
            </a:br>
            <a:endParaRPr lang="en-US" sz="2800" cap="none" dirty="0"/>
          </a:p>
        </p:txBody>
      </p:sp>
      <p:sp>
        <p:nvSpPr>
          <p:cNvPr id="3" name="TextBox 2">
            <a:extLst>
              <a:ext uri="{FF2B5EF4-FFF2-40B4-BE49-F238E27FC236}">
                <a16:creationId xmlns:a16="http://schemas.microsoft.com/office/drawing/2014/main" id="{DCCEB782-C30D-DD3F-9E3C-5E6A84927D90}"/>
              </a:ext>
            </a:extLst>
          </p:cNvPr>
          <p:cNvSpPr txBox="1"/>
          <p:nvPr/>
        </p:nvSpPr>
        <p:spPr>
          <a:xfrm>
            <a:off x="2614614" y="3429000"/>
            <a:ext cx="3643312" cy="1754326"/>
          </a:xfrm>
          <a:prstGeom prst="rect">
            <a:avLst/>
          </a:prstGeom>
          <a:noFill/>
        </p:spPr>
        <p:txBody>
          <a:bodyPr wrap="square" rtlCol="0">
            <a:spAutoFit/>
          </a:bodyPr>
          <a:lstStyle/>
          <a:p>
            <a:pPr marL="285750" indent="-285750">
              <a:buFont typeface="Wingdings" panose="05000000000000000000" pitchFamily="2" charset="2"/>
              <a:buChar char="Ø"/>
            </a:pPr>
            <a:r>
              <a:rPr lang="en-US" dirty="0"/>
              <a:t>A tunic</a:t>
            </a:r>
          </a:p>
          <a:p>
            <a:pPr marL="285750" indent="-285750">
              <a:buFont typeface="Wingdings" panose="05000000000000000000" pitchFamily="2" charset="2"/>
              <a:buChar char="Ø"/>
            </a:pPr>
            <a:r>
              <a:rPr lang="en-US" dirty="0"/>
              <a:t>A belt for protection</a:t>
            </a:r>
          </a:p>
          <a:p>
            <a:pPr marL="285750" indent="-285750">
              <a:buFont typeface="Wingdings" panose="05000000000000000000" pitchFamily="2" charset="2"/>
              <a:buChar char="Ø"/>
            </a:pPr>
            <a:r>
              <a:rPr lang="en-US" dirty="0"/>
              <a:t>An expensive princely robe</a:t>
            </a:r>
          </a:p>
          <a:p>
            <a:pPr marL="285750" indent="-285750">
              <a:buFont typeface="Wingdings" panose="05000000000000000000" pitchFamily="2" charset="2"/>
              <a:buChar char="Ø"/>
            </a:pPr>
            <a:r>
              <a:rPr lang="en-US" dirty="0"/>
              <a:t>A sword</a:t>
            </a:r>
          </a:p>
          <a:p>
            <a:pPr marL="285750" indent="-285750">
              <a:buFont typeface="Wingdings" panose="05000000000000000000" pitchFamily="2" charset="2"/>
              <a:buChar char="Ø"/>
            </a:pPr>
            <a:r>
              <a:rPr lang="en-US" dirty="0"/>
              <a:t>A bow   </a:t>
            </a:r>
          </a:p>
          <a:p>
            <a:pPr marL="285750" indent="-285750">
              <a:buFont typeface="Wingdings" panose="05000000000000000000" pitchFamily="2" charset="2"/>
              <a:buChar char="Ø"/>
            </a:pPr>
            <a:endParaRPr lang="en-US" dirty="0"/>
          </a:p>
        </p:txBody>
      </p:sp>
      <p:pic>
        <p:nvPicPr>
          <p:cNvPr id="5" name="Picture 4" descr="A picture containing wall, clothing, indoor, striped&#10;&#10;Description automatically generated">
            <a:extLst>
              <a:ext uri="{FF2B5EF4-FFF2-40B4-BE49-F238E27FC236}">
                <a16:creationId xmlns:a16="http://schemas.microsoft.com/office/drawing/2014/main" id="{B6092923-DD70-46A4-AE90-9D91086668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8015740" y="3954049"/>
            <a:ext cx="1092236" cy="1896573"/>
          </a:xfrm>
          <a:prstGeom prst="ellipse">
            <a:avLst/>
          </a:prstGeom>
        </p:spPr>
      </p:pic>
      <p:pic>
        <p:nvPicPr>
          <p:cNvPr id="7" name="Picture 6" descr="Shape&#10;&#10;Description automatically generated">
            <a:extLst>
              <a:ext uri="{FF2B5EF4-FFF2-40B4-BE49-F238E27FC236}">
                <a16:creationId xmlns:a16="http://schemas.microsoft.com/office/drawing/2014/main" id="{3B5E128A-1C9A-1C0F-3A78-A86617C9BCFA}"/>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21343707">
            <a:off x="5778804" y="2783656"/>
            <a:ext cx="1593061" cy="2062215"/>
          </a:xfrm>
          <a:prstGeom prst="rect">
            <a:avLst/>
          </a:prstGeom>
        </p:spPr>
      </p:pic>
      <p:pic>
        <p:nvPicPr>
          <p:cNvPr id="9" name="Picture 8" descr="A picture containing weapon&#10;&#10;Description automatically generated">
            <a:extLst>
              <a:ext uri="{FF2B5EF4-FFF2-40B4-BE49-F238E27FC236}">
                <a16:creationId xmlns:a16="http://schemas.microsoft.com/office/drawing/2014/main" id="{A05BE7FE-0E0E-35A1-8AAF-98591400DF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458747">
            <a:off x="9940071" y="3385587"/>
            <a:ext cx="775722" cy="1811991"/>
          </a:xfrm>
          <a:prstGeom prst="rect">
            <a:avLst/>
          </a:prstGeom>
        </p:spPr>
      </p:pic>
      <p:pic>
        <p:nvPicPr>
          <p:cNvPr id="11" name="Picture 10">
            <a:extLst>
              <a:ext uri="{FF2B5EF4-FFF2-40B4-BE49-F238E27FC236}">
                <a16:creationId xmlns:a16="http://schemas.microsoft.com/office/drawing/2014/main" id="{1693F531-6687-5650-A4B8-503A500892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66562" y="4291584"/>
            <a:ext cx="3627444" cy="2566416"/>
          </a:xfrm>
          <a:prstGeom prst="rect">
            <a:avLst/>
          </a:prstGeom>
        </p:spPr>
      </p:pic>
      <p:pic>
        <p:nvPicPr>
          <p:cNvPr id="13" name="Picture 12" descr="A close-up of a circuit board&#10;&#10;Description automatically generated with low confidence">
            <a:extLst>
              <a:ext uri="{FF2B5EF4-FFF2-40B4-BE49-F238E27FC236}">
                <a16:creationId xmlns:a16="http://schemas.microsoft.com/office/drawing/2014/main" id="{8F6A8DFA-5A79-0671-EDE6-2D5D6E1D2377}"/>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9725" y="3309778"/>
            <a:ext cx="1432560" cy="1642872"/>
          </a:xfrm>
          <a:prstGeom prst="rect">
            <a:avLst/>
          </a:prstGeom>
        </p:spPr>
      </p:pic>
    </p:spTree>
    <p:extLst>
      <p:ext uri="{BB962C8B-B14F-4D97-AF65-F5344CB8AC3E}">
        <p14:creationId xmlns:p14="http://schemas.microsoft.com/office/powerpoint/2010/main" val="944047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66F35B-8C03-FE9F-EA51-DDB35F8CCBEB}"/>
              </a:ext>
            </a:extLst>
          </p:cNvPr>
          <p:cNvSpPr>
            <a:spLocks noGrp="1"/>
          </p:cNvSpPr>
          <p:nvPr>
            <p:ph type="title"/>
          </p:nvPr>
        </p:nvSpPr>
        <p:spPr>
          <a:xfrm>
            <a:off x="695324" y="897752"/>
            <a:ext cx="4031148" cy="1955927"/>
          </a:xfrm>
        </p:spPr>
        <p:txBody>
          <a:bodyPr vert="horz" lIns="91440" tIns="45720" rIns="91440" bIns="45720" rtlCol="0" anchor="t">
            <a:normAutofit/>
          </a:bodyPr>
          <a:lstStyle/>
          <a:p>
            <a:r>
              <a:rPr lang="en-US" sz="4000" kern="1200" cap="all" spc="30" baseline="0" dirty="0">
                <a:solidFill>
                  <a:schemeClr val="tx1"/>
                </a:solidFill>
                <a:latin typeface="+mj-lt"/>
                <a:ea typeface="+mj-ea"/>
                <a:cs typeface="+mj-cs"/>
              </a:rPr>
              <a:t>Jonathan honored David</a:t>
            </a:r>
            <a:br>
              <a:rPr lang="en-US" sz="4000" kern="1200" cap="all" spc="30" baseline="0" dirty="0">
                <a:solidFill>
                  <a:schemeClr val="tx1"/>
                </a:solidFill>
                <a:latin typeface="+mj-lt"/>
                <a:ea typeface="+mj-ea"/>
                <a:cs typeface="+mj-cs"/>
              </a:rPr>
            </a:br>
            <a:r>
              <a:rPr lang="en-US" sz="1800" kern="1200" cap="all" spc="30" baseline="0" dirty="0">
                <a:solidFill>
                  <a:schemeClr val="tx1"/>
                </a:solidFill>
                <a:latin typeface="+mj-lt"/>
                <a:ea typeface="+mj-ea"/>
                <a:cs typeface="+mj-cs"/>
              </a:rPr>
              <a:t>He gave him his princely clothing</a:t>
            </a:r>
          </a:p>
        </p:txBody>
      </p:sp>
      <p:cxnSp>
        <p:nvCxnSpPr>
          <p:cNvPr id="17" name="Straight Connector 16">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B631C07E-2D74-29BA-8796-9AC5539157A6}"/>
              </a:ext>
            </a:extLst>
          </p:cNvPr>
          <p:cNvSpPr>
            <a:spLocks noGrp="1"/>
          </p:cNvSpPr>
          <p:nvPr>
            <p:ph type="body" sz="half" idx="2"/>
          </p:nvPr>
        </p:nvSpPr>
        <p:spPr>
          <a:xfrm>
            <a:off x="683373" y="2853679"/>
            <a:ext cx="3613708" cy="3391733"/>
          </a:xfrm>
        </p:spPr>
        <p:txBody>
          <a:bodyPr vert="horz" lIns="91440" tIns="45720" rIns="91440" bIns="45720" rtlCol="0">
            <a:normAutofit fontScale="92500"/>
          </a:bodyPr>
          <a:lstStyle/>
          <a:p>
            <a:r>
              <a:rPr lang="en-US" baseline="30000" dirty="0"/>
              <a:t>1 Samuel 18:3</a:t>
            </a:r>
            <a:r>
              <a:rPr lang="en-US" dirty="0"/>
              <a:t>Jonathan made a covenant with David because he loved him as himself. </a:t>
            </a:r>
            <a:r>
              <a:rPr lang="en-US" baseline="30000" dirty="0"/>
              <a:t>4 </a:t>
            </a:r>
            <a:r>
              <a:rPr lang="en-US" dirty="0"/>
              <a:t>Jonathan took off the robe he was wearing and gave it to David, </a:t>
            </a:r>
          </a:p>
          <a:p>
            <a:r>
              <a:rPr lang="en-US" dirty="0"/>
              <a:t>Jonathan remembered what Samuel had told Saul, a message from the LORD:</a:t>
            </a:r>
          </a:p>
          <a:p>
            <a:r>
              <a:rPr lang="en-US" baseline="30000" dirty="0"/>
              <a:t>:  1 Samuel 13</a:t>
            </a:r>
            <a:r>
              <a:rPr lang="en-US" dirty="0"/>
              <a:t>:</a:t>
            </a:r>
            <a:r>
              <a:rPr lang="en-US" baseline="30000" dirty="0"/>
              <a:t>14 </a:t>
            </a:r>
            <a:r>
              <a:rPr lang="en-US" dirty="0"/>
              <a:t>But now your kingdom will not endure; the </a:t>
            </a:r>
            <a:r>
              <a:rPr lang="en-US" cap="small" dirty="0"/>
              <a:t>Lord</a:t>
            </a:r>
            <a:r>
              <a:rPr lang="en-US" dirty="0"/>
              <a:t> has sought out a man after his own heart and appointed him ruler of his people, because you have not kept the </a:t>
            </a:r>
            <a:r>
              <a:rPr lang="en-US" cap="small" dirty="0"/>
              <a:t>Lord</a:t>
            </a:r>
            <a:r>
              <a:rPr lang="en-US" dirty="0"/>
              <a:t>’s command.’</a:t>
            </a:r>
          </a:p>
          <a:p>
            <a:endParaRPr lang="en-US" dirty="0"/>
          </a:p>
          <a:p>
            <a:endParaRPr lang="en-US" dirty="0"/>
          </a:p>
        </p:txBody>
      </p:sp>
      <p:pic>
        <p:nvPicPr>
          <p:cNvPr id="6" name="Content Placeholder 5" descr="A picture containing text, person, outdoor&#10;&#10;Description automatically generated">
            <a:extLst>
              <a:ext uri="{FF2B5EF4-FFF2-40B4-BE49-F238E27FC236}">
                <a16:creationId xmlns:a16="http://schemas.microsoft.com/office/drawing/2014/main" id="{3804AE57-5E53-9B93-1B7A-7AD551D0DE4B}"/>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790" r="-1" b="20631"/>
          <a:stretch/>
        </p:blipFill>
        <p:spPr>
          <a:xfrm>
            <a:off x="4876800" y="10"/>
            <a:ext cx="7315200" cy="6857990"/>
          </a:xfrm>
          <a:prstGeom prst="rect">
            <a:avLst/>
          </a:prstGeom>
        </p:spPr>
      </p:pic>
      <p:pic>
        <p:nvPicPr>
          <p:cNvPr id="8" name="Picture 7" descr="A picture containing wall, clothing, indoor, striped&#10;&#10;Description automatically generated">
            <a:extLst>
              <a:ext uri="{FF2B5EF4-FFF2-40B4-BE49-F238E27FC236}">
                <a16:creationId xmlns:a16="http://schemas.microsoft.com/office/drawing/2014/main" id="{EDD53614-B393-B639-33DD-F205DC9D66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171625" y="3064716"/>
            <a:ext cx="1092236" cy="1896573"/>
          </a:xfrm>
          <a:prstGeom prst="ellipse">
            <a:avLst/>
          </a:prstGeom>
        </p:spPr>
      </p:pic>
      <p:sp>
        <p:nvSpPr>
          <p:cNvPr id="7" name="Speech Bubble: Rectangle 6">
            <a:extLst>
              <a:ext uri="{FF2B5EF4-FFF2-40B4-BE49-F238E27FC236}">
                <a16:creationId xmlns:a16="http://schemas.microsoft.com/office/drawing/2014/main" id="{2394D830-4215-52B3-DEE5-D14FBE37CC05}"/>
              </a:ext>
            </a:extLst>
          </p:cNvPr>
          <p:cNvSpPr/>
          <p:nvPr/>
        </p:nvSpPr>
        <p:spPr>
          <a:xfrm>
            <a:off x="5925346" y="3340353"/>
            <a:ext cx="4956810" cy="1428742"/>
          </a:xfrm>
          <a:prstGeom prst="wedgeRectCallout">
            <a:avLst>
              <a:gd name="adj1" fmla="val -3134"/>
              <a:gd name="adj2" fmla="val -89304"/>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t>I know that Samuel told my father, King Saul, that the kingdom will not stay in our family.</a:t>
            </a:r>
          </a:p>
          <a:p>
            <a:pPr algn="ctr"/>
            <a:endParaRPr lang="en-US" dirty="0"/>
          </a:p>
        </p:txBody>
      </p:sp>
      <p:sp>
        <p:nvSpPr>
          <p:cNvPr id="5" name="Speech Bubble: Rectangle 4">
            <a:extLst>
              <a:ext uri="{FF2B5EF4-FFF2-40B4-BE49-F238E27FC236}">
                <a16:creationId xmlns:a16="http://schemas.microsoft.com/office/drawing/2014/main" id="{59C006DC-6E67-C8BC-CCF8-48D8CC0CF993}"/>
              </a:ext>
            </a:extLst>
          </p:cNvPr>
          <p:cNvSpPr/>
          <p:nvPr/>
        </p:nvSpPr>
        <p:spPr>
          <a:xfrm>
            <a:off x="5895376" y="3429000"/>
            <a:ext cx="4956810" cy="1428742"/>
          </a:xfrm>
          <a:prstGeom prst="wedgeRectCallout">
            <a:avLst>
              <a:gd name="adj1" fmla="val -6823"/>
              <a:gd name="adj2" fmla="val -81076"/>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t>Samuel said that God has chosen someone else to be king some day.</a:t>
            </a:r>
          </a:p>
          <a:p>
            <a:pPr algn="ctr"/>
            <a:r>
              <a:rPr lang="en-US" dirty="0"/>
              <a:t>I believe that someone is you.</a:t>
            </a:r>
          </a:p>
          <a:p>
            <a:pPr algn="ctr"/>
            <a:r>
              <a:rPr lang="en-US" dirty="0"/>
              <a:t>I can see that the LORD is with you</a:t>
            </a:r>
          </a:p>
          <a:p>
            <a:pPr algn="ctr"/>
            <a:r>
              <a:rPr lang="en-US" dirty="0"/>
              <a:t> and that you trust Him.</a:t>
            </a:r>
          </a:p>
        </p:txBody>
      </p:sp>
      <p:sp>
        <p:nvSpPr>
          <p:cNvPr id="9" name="Speech Bubble: Rectangle 8">
            <a:extLst>
              <a:ext uri="{FF2B5EF4-FFF2-40B4-BE49-F238E27FC236}">
                <a16:creationId xmlns:a16="http://schemas.microsoft.com/office/drawing/2014/main" id="{05522B53-6BF2-9727-35EF-479A7CCF192D}"/>
              </a:ext>
            </a:extLst>
          </p:cNvPr>
          <p:cNvSpPr/>
          <p:nvPr/>
        </p:nvSpPr>
        <p:spPr>
          <a:xfrm>
            <a:off x="5895376" y="3391668"/>
            <a:ext cx="4956810" cy="1428742"/>
          </a:xfrm>
          <a:prstGeom prst="wedgeRectCallout">
            <a:avLst>
              <a:gd name="adj1" fmla="val -2080"/>
              <a:gd name="adj2" fmla="val -82904"/>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t>Put on my robe, the robe that signifies that I am prince of Isreal and will become king.</a:t>
            </a:r>
          </a:p>
          <a:p>
            <a:pPr algn="ctr"/>
            <a:r>
              <a:rPr lang="en-US" dirty="0"/>
              <a:t>I humbly accept that you are God’s choice</a:t>
            </a:r>
          </a:p>
          <a:p>
            <a:pPr algn="ctr"/>
            <a:r>
              <a:rPr lang="en-US" dirty="0"/>
              <a:t>to be the next king.</a:t>
            </a:r>
          </a:p>
        </p:txBody>
      </p:sp>
    </p:spTree>
    <p:extLst>
      <p:ext uri="{BB962C8B-B14F-4D97-AF65-F5344CB8AC3E}">
        <p14:creationId xmlns:p14="http://schemas.microsoft.com/office/powerpoint/2010/main" val="3702868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4505454-F4F6-073A-A793-3776384289F6}"/>
            </a:ext>
          </a:extLst>
        </p:cNvPr>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913A311F-5C7E-BE00-3636-70D4CE8001E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A2D538A-A51B-A74A-75C7-1C7CA7690E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812B914A-F045-8970-5E48-878A4E9F5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5BEB3B-35B3-96CA-E1A4-C4F330B3862A}"/>
              </a:ext>
            </a:extLst>
          </p:cNvPr>
          <p:cNvSpPr>
            <a:spLocks noGrp="1"/>
          </p:cNvSpPr>
          <p:nvPr>
            <p:ph type="title"/>
          </p:nvPr>
        </p:nvSpPr>
        <p:spPr>
          <a:xfrm>
            <a:off x="695324" y="897752"/>
            <a:ext cx="4031148" cy="1955927"/>
          </a:xfrm>
        </p:spPr>
        <p:txBody>
          <a:bodyPr vert="horz" lIns="91440" tIns="45720" rIns="91440" bIns="45720" rtlCol="0" anchor="t">
            <a:normAutofit/>
          </a:bodyPr>
          <a:lstStyle/>
          <a:p>
            <a:r>
              <a:rPr lang="en-US" sz="4000" kern="1200" cap="all" spc="30" baseline="0" dirty="0">
                <a:solidFill>
                  <a:schemeClr val="tx1"/>
                </a:solidFill>
                <a:latin typeface="+mj-lt"/>
                <a:ea typeface="+mj-ea"/>
                <a:cs typeface="+mj-cs"/>
              </a:rPr>
              <a:t>Jonathan honored David</a:t>
            </a:r>
            <a:br>
              <a:rPr lang="en-US" sz="4000" kern="1200" cap="all" spc="30" baseline="0" dirty="0">
                <a:solidFill>
                  <a:schemeClr val="tx1"/>
                </a:solidFill>
                <a:latin typeface="+mj-lt"/>
                <a:ea typeface="+mj-ea"/>
                <a:cs typeface="+mj-cs"/>
              </a:rPr>
            </a:br>
            <a:r>
              <a:rPr lang="en-US" sz="1800" kern="1200" cap="all" spc="30" baseline="0" dirty="0">
                <a:solidFill>
                  <a:schemeClr val="tx1"/>
                </a:solidFill>
                <a:latin typeface="+mj-lt"/>
                <a:ea typeface="+mj-ea"/>
                <a:cs typeface="+mj-cs"/>
              </a:rPr>
              <a:t>He gave him his princely clothing</a:t>
            </a:r>
          </a:p>
        </p:txBody>
      </p:sp>
      <p:cxnSp>
        <p:nvCxnSpPr>
          <p:cNvPr id="17" name="Straight Connector 16">
            <a:extLst>
              <a:ext uri="{FF2B5EF4-FFF2-40B4-BE49-F238E27FC236}">
                <a16:creationId xmlns:a16="http://schemas.microsoft.com/office/drawing/2014/main" id="{23274E09-237B-A188-DF0B-373886DB9DC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E7B352A3-F133-8A5E-6CBD-89E5E428DDEB}"/>
              </a:ext>
            </a:extLst>
          </p:cNvPr>
          <p:cNvSpPr>
            <a:spLocks noGrp="1"/>
          </p:cNvSpPr>
          <p:nvPr>
            <p:ph type="body" sz="half" idx="2"/>
          </p:nvPr>
        </p:nvSpPr>
        <p:spPr>
          <a:xfrm>
            <a:off x="683373" y="2853679"/>
            <a:ext cx="3613708" cy="3391733"/>
          </a:xfrm>
        </p:spPr>
        <p:txBody>
          <a:bodyPr vert="horz" lIns="91440" tIns="45720" rIns="91440" bIns="45720" rtlCol="0">
            <a:normAutofit/>
          </a:bodyPr>
          <a:lstStyle/>
          <a:p>
            <a:r>
              <a:rPr lang="en-US" baseline="30000" dirty="0"/>
              <a:t>1 Samuel 18:3</a:t>
            </a:r>
            <a:r>
              <a:rPr lang="en-US" dirty="0"/>
              <a:t>Jonathan made a covenant with David because he loved him as himself. </a:t>
            </a:r>
            <a:r>
              <a:rPr lang="en-US" baseline="30000" dirty="0"/>
              <a:t>4 </a:t>
            </a:r>
            <a:r>
              <a:rPr lang="en-US" dirty="0"/>
              <a:t>Jonathan took off the robe he was wearing and gave it to David, along with his tunic, and even his sword, his bow and his belt.</a:t>
            </a:r>
          </a:p>
        </p:txBody>
      </p:sp>
      <p:pic>
        <p:nvPicPr>
          <p:cNvPr id="6" name="Content Placeholder 5" descr="A picture containing text, person, outdoor&#10;&#10;Description automatically generated">
            <a:extLst>
              <a:ext uri="{FF2B5EF4-FFF2-40B4-BE49-F238E27FC236}">
                <a16:creationId xmlns:a16="http://schemas.microsoft.com/office/drawing/2014/main" id="{9A1FD9CD-6FE7-A08D-CFDF-E41304B3388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790" r="-1" b="20631"/>
          <a:stretch/>
        </p:blipFill>
        <p:spPr>
          <a:xfrm>
            <a:off x="4876800" y="10"/>
            <a:ext cx="7315200" cy="6857990"/>
          </a:xfrm>
          <a:prstGeom prst="rect">
            <a:avLst/>
          </a:prstGeom>
        </p:spPr>
      </p:pic>
      <p:pic>
        <p:nvPicPr>
          <p:cNvPr id="10" name="Picture 9" descr="Shape&#10;&#10;Description automatically generated">
            <a:extLst>
              <a:ext uri="{FF2B5EF4-FFF2-40B4-BE49-F238E27FC236}">
                <a16:creationId xmlns:a16="http://schemas.microsoft.com/office/drawing/2014/main" id="{54653CA3-7B26-B1EA-706A-9948DA515F6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21343707">
            <a:off x="1154000" y="4521372"/>
            <a:ext cx="1593061" cy="2062215"/>
          </a:xfrm>
          <a:prstGeom prst="rect">
            <a:avLst/>
          </a:prstGeom>
        </p:spPr>
      </p:pic>
      <p:sp>
        <p:nvSpPr>
          <p:cNvPr id="9" name="Speech Bubble: Rectangle 8">
            <a:extLst>
              <a:ext uri="{FF2B5EF4-FFF2-40B4-BE49-F238E27FC236}">
                <a16:creationId xmlns:a16="http://schemas.microsoft.com/office/drawing/2014/main" id="{12DE753A-17F8-B51A-61A8-33F06F68A88F}"/>
              </a:ext>
            </a:extLst>
          </p:cNvPr>
          <p:cNvSpPr/>
          <p:nvPr/>
        </p:nvSpPr>
        <p:spPr>
          <a:xfrm>
            <a:off x="5534024" y="3392613"/>
            <a:ext cx="4956810" cy="1428742"/>
          </a:xfrm>
          <a:prstGeom prst="wedgeRectCallout">
            <a:avLst>
              <a:gd name="adj1" fmla="val 26119"/>
              <a:gd name="adj2" fmla="val -79247"/>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t>Here, put on my personal tunic.</a:t>
            </a:r>
          </a:p>
          <a:p>
            <a:pPr algn="ctr"/>
            <a:r>
              <a:rPr lang="en-US" dirty="0"/>
              <a:t>You trust God, like I do. </a:t>
            </a:r>
          </a:p>
          <a:p>
            <a:pPr algn="ctr"/>
            <a:r>
              <a:rPr lang="en-US" dirty="0"/>
              <a:t>I will treat you with love and respect</a:t>
            </a:r>
          </a:p>
          <a:p>
            <a:pPr algn="ctr"/>
            <a:r>
              <a:rPr lang="en-US" dirty="0"/>
              <a:t>as if you were myself.</a:t>
            </a:r>
          </a:p>
        </p:txBody>
      </p:sp>
    </p:spTree>
    <p:extLst>
      <p:ext uri="{BB962C8B-B14F-4D97-AF65-F5344CB8AC3E}">
        <p14:creationId xmlns:p14="http://schemas.microsoft.com/office/powerpoint/2010/main" val="3364990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F9EAD83-9D82-D50B-410B-10B2FB0416BD}"/>
            </a:ext>
          </a:extLst>
        </p:cNvPr>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78A259C8-76FB-E1B1-CF18-7FD850B9C3F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D42C20F-265D-2140-1426-EFEE7C164A8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90765331-7EFA-9A50-EB14-921EFCC8F8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2EF8C7-61F8-B7F0-38DB-BF2972F9B5C5}"/>
              </a:ext>
            </a:extLst>
          </p:cNvPr>
          <p:cNvSpPr>
            <a:spLocks noGrp="1"/>
          </p:cNvSpPr>
          <p:nvPr>
            <p:ph type="title"/>
          </p:nvPr>
        </p:nvSpPr>
        <p:spPr>
          <a:xfrm>
            <a:off x="695324" y="897752"/>
            <a:ext cx="4031148" cy="1955927"/>
          </a:xfrm>
        </p:spPr>
        <p:txBody>
          <a:bodyPr vert="horz" lIns="91440" tIns="45720" rIns="91440" bIns="45720" rtlCol="0" anchor="t">
            <a:normAutofit/>
          </a:bodyPr>
          <a:lstStyle/>
          <a:p>
            <a:r>
              <a:rPr lang="en-US" sz="4000" kern="1200" cap="all" spc="30" baseline="0" dirty="0">
                <a:solidFill>
                  <a:schemeClr val="tx1"/>
                </a:solidFill>
                <a:latin typeface="+mj-lt"/>
                <a:ea typeface="+mj-ea"/>
                <a:cs typeface="+mj-cs"/>
              </a:rPr>
              <a:t>Jonathan honored David</a:t>
            </a:r>
            <a:br>
              <a:rPr lang="en-US" sz="4000" kern="1200" cap="all" spc="30" baseline="0" dirty="0">
                <a:solidFill>
                  <a:schemeClr val="tx1"/>
                </a:solidFill>
                <a:latin typeface="+mj-lt"/>
                <a:ea typeface="+mj-ea"/>
                <a:cs typeface="+mj-cs"/>
              </a:rPr>
            </a:br>
            <a:r>
              <a:rPr lang="en-US" sz="1800" kern="1200" cap="all" spc="30" baseline="0" dirty="0">
                <a:solidFill>
                  <a:schemeClr val="tx1"/>
                </a:solidFill>
                <a:latin typeface="+mj-lt"/>
                <a:ea typeface="+mj-ea"/>
                <a:cs typeface="+mj-cs"/>
              </a:rPr>
              <a:t>He gave him his princely clothing</a:t>
            </a:r>
          </a:p>
        </p:txBody>
      </p:sp>
      <p:cxnSp>
        <p:nvCxnSpPr>
          <p:cNvPr id="17" name="Straight Connector 16">
            <a:extLst>
              <a:ext uri="{FF2B5EF4-FFF2-40B4-BE49-F238E27FC236}">
                <a16:creationId xmlns:a16="http://schemas.microsoft.com/office/drawing/2014/main" id="{7C86383E-6CC2-CAF9-570D-7A57FEA0DAB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2C52AA70-22F1-0C83-C26A-F0DC4ACDEAC2}"/>
              </a:ext>
            </a:extLst>
          </p:cNvPr>
          <p:cNvSpPr>
            <a:spLocks noGrp="1"/>
          </p:cNvSpPr>
          <p:nvPr>
            <p:ph type="body" sz="half" idx="2"/>
          </p:nvPr>
        </p:nvSpPr>
        <p:spPr>
          <a:xfrm>
            <a:off x="683373" y="2853679"/>
            <a:ext cx="3613708" cy="3391733"/>
          </a:xfrm>
        </p:spPr>
        <p:txBody>
          <a:bodyPr vert="horz" lIns="91440" tIns="45720" rIns="91440" bIns="45720" rtlCol="0">
            <a:normAutofit/>
          </a:bodyPr>
          <a:lstStyle/>
          <a:p>
            <a:r>
              <a:rPr lang="en-US" baseline="30000" dirty="0"/>
              <a:t>1 Samuel 18:3</a:t>
            </a:r>
            <a:r>
              <a:rPr lang="en-US" dirty="0"/>
              <a:t>Jonathan made a covenant with David because he loved him as himself. </a:t>
            </a:r>
            <a:r>
              <a:rPr lang="en-US" baseline="30000" dirty="0"/>
              <a:t>4 </a:t>
            </a:r>
            <a:r>
              <a:rPr lang="en-US" dirty="0"/>
              <a:t>Jonathan took off the robe he was wearing and gave it to David, along with his tunic, and even his sword, his bow and his belt.</a:t>
            </a:r>
          </a:p>
        </p:txBody>
      </p:sp>
      <p:pic>
        <p:nvPicPr>
          <p:cNvPr id="6" name="Content Placeholder 5" descr="A picture containing text, person, outdoor&#10;&#10;Description automatically generated">
            <a:extLst>
              <a:ext uri="{FF2B5EF4-FFF2-40B4-BE49-F238E27FC236}">
                <a16:creationId xmlns:a16="http://schemas.microsoft.com/office/drawing/2014/main" id="{A5B2F88D-2B88-9255-8852-897F41883EF4}"/>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790" r="-1" b="20631"/>
          <a:stretch/>
        </p:blipFill>
        <p:spPr>
          <a:xfrm>
            <a:off x="4876800" y="10"/>
            <a:ext cx="7315200" cy="6857990"/>
          </a:xfrm>
          <a:prstGeom prst="rect">
            <a:avLst/>
          </a:prstGeom>
        </p:spPr>
      </p:pic>
      <p:pic>
        <p:nvPicPr>
          <p:cNvPr id="14" name="Picture 13" descr="A picture containing weapon&#10;&#10;Description automatically generated">
            <a:extLst>
              <a:ext uri="{FF2B5EF4-FFF2-40B4-BE49-F238E27FC236}">
                <a16:creationId xmlns:a16="http://schemas.microsoft.com/office/drawing/2014/main" id="{A068D49A-D109-4359-48C6-985BA0F2B3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4458747">
            <a:off x="2938266" y="4801361"/>
            <a:ext cx="775722" cy="1811991"/>
          </a:xfrm>
          <a:prstGeom prst="rect">
            <a:avLst/>
          </a:prstGeom>
        </p:spPr>
      </p:pic>
      <p:pic>
        <p:nvPicPr>
          <p:cNvPr id="18" name="Picture 17">
            <a:extLst>
              <a:ext uri="{FF2B5EF4-FFF2-40B4-BE49-F238E27FC236}">
                <a16:creationId xmlns:a16="http://schemas.microsoft.com/office/drawing/2014/main" id="{86D3D1BC-EFA8-B5AD-2C1A-0E9B1976F4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8693" y="4117684"/>
            <a:ext cx="3627444" cy="2566416"/>
          </a:xfrm>
          <a:prstGeom prst="rect">
            <a:avLst/>
          </a:prstGeom>
        </p:spPr>
      </p:pic>
      <p:pic>
        <p:nvPicPr>
          <p:cNvPr id="20" name="Picture 19" descr="A close-up of a circuit board&#10;&#10;Description automatically generated with low confidence">
            <a:extLst>
              <a:ext uri="{FF2B5EF4-FFF2-40B4-BE49-F238E27FC236}">
                <a16:creationId xmlns:a16="http://schemas.microsoft.com/office/drawing/2014/main" id="{BE332428-2ED5-B26F-2746-E27C0D7E527C}"/>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547894" y="5128178"/>
            <a:ext cx="1432560" cy="1642872"/>
          </a:xfrm>
          <a:prstGeom prst="rect">
            <a:avLst/>
          </a:prstGeom>
        </p:spPr>
      </p:pic>
      <p:sp>
        <p:nvSpPr>
          <p:cNvPr id="7" name="Speech Bubble: Rectangle 6">
            <a:extLst>
              <a:ext uri="{FF2B5EF4-FFF2-40B4-BE49-F238E27FC236}">
                <a16:creationId xmlns:a16="http://schemas.microsoft.com/office/drawing/2014/main" id="{2155C44E-FB0A-3B51-1DD1-446698DEDBCD}"/>
              </a:ext>
            </a:extLst>
          </p:cNvPr>
          <p:cNvSpPr/>
          <p:nvPr/>
        </p:nvSpPr>
        <p:spPr>
          <a:xfrm>
            <a:off x="6055995" y="314959"/>
            <a:ext cx="4956810" cy="1428742"/>
          </a:xfrm>
          <a:prstGeom prst="wedgeRectCallout">
            <a:avLst>
              <a:gd name="adj1" fmla="val -9722"/>
              <a:gd name="adj2" fmla="val 97211"/>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t>I give you my weapons because </a:t>
            </a:r>
          </a:p>
          <a:p>
            <a:pPr algn="ctr"/>
            <a:r>
              <a:rPr lang="en-US" dirty="0"/>
              <a:t>I will not go against you. </a:t>
            </a:r>
          </a:p>
          <a:p>
            <a:pPr algn="ctr"/>
            <a:r>
              <a:rPr lang="en-US" dirty="0"/>
              <a:t> I surrender my place as prince and give it to you.  </a:t>
            </a:r>
          </a:p>
        </p:txBody>
      </p:sp>
      <p:sp>
        <p:nvSpPr>
          <p:cNvPr id="9" name="Speech Bubble: Rectangle 8">
            <a:extLst>
              <a:ext uri="{FF2B5EF4-FFF2-40B4-BE49-F238E27FC236}">
                <a16:creationId xmlns:a16="http://schemas.microsoft.com/office/drawing/2014/main" id="{BB3478A3-592F-5657-75FD-67CEA9FE7D6E}"/>
              </a:ext>
            </a:extLst>
          </p:cNvPr>
          <p:cNvSpPr/>
          <p:nvPr/>
        </p:nvSpPr>
        <p:spPr>
          <a:xfrm>
            <a:off x="6155762" y="264133"/>
            <a:ext cx="4956810" cy="1428742"/>
          </a:xfrm>
          <a:prstGeom prst="wedgeRectCallout">
            <a:avLst>
              <a:gd name="adj1" fmla="val -9722"/>
              <a:gd name="adj2" fmla="val 97211"/>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t>Put on my sword.</a:t>
            </a:r>
          </a:p>
          <a:p>
            <a:pPr algn="ctr"/>
            <a:r>
              <a:rPr lang="en-US" dirty="0"/>
              <a:t>You will lead the army in the Lord’s battles.</a:t>
            </a:r>
          </a:p>
        </p:txBody>
      </p:sp>
      <p:sp>
        <p:nvSpPr>
          <p:cNvPr id="5" name="Speech Bubble: Rectangle 4">
            <a:extLst>
              <a:ext uri="{FF2B5EF4-FFF2-40B4-BE49-F238E27FC236}">
                <a16:creationId xmlns:a16="http://schemas.microsoft.com/office/drawing/2014/main" id="{660DAEF6-9159-87E1-A362-489F3863911F}"/>
              </a:ext>
            </a:extLst>
          </p:cNvPr>
          <p:cNvSpPr/>
          <p:nvPr/>
        </p:nvSpPr>
        <p:spPr>
          <a:xfrm>
            <a:off x="6155762" y="314959"/>
            <a:ext cx="4956810" cy="1428742"/>
          </a:xfrm>
          <a:prstGeom prst="wedgeRectCallout">
            <a:avLst>
              <a:gd name="adj1" fmla="val -9722"/>
              <a:gd name="adj2" fmla="val 97211"/>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t>Take my bow.</a:t>
            </a:r>
          </a:p>
          <a:p>
            <a:pPr algn="ctr"/>
            <a:r>
              <a:rPr lang="en-US" dirty="0"/>
              <a:t>May God strengthen your arm.</a:t>
            </a:r>
          </a:p>
          <a:p>
            <a:pPr algn="ctr"/>
            <a:r>
              <a:rPr lang="en-US" dirty="0"/>
              <a:t>The Battle is the LORD’s</a:t>
            </a:r>
          </a:p>
        </p:txBody>
      </p:sp>
      <p:sp>
        <p:nvSpPr>
          <p:cNvPr id="19" name="Speech Bubble: Rectangle 18">
            <a:extLst>
              <a:ext uri="{FF2B5EF4-FFF2-40B4-BE49-F238E27FC236}">
                <a16:creationId xmlns:a16="http://schemas.microsoft.com/office/drawing/2014/main" id="{23E6057C-393D-05C2-2FE5-64FC6AE10250}"/>
              </a:ext>
            </a:extLst>
          </p:cNvPr>
          <p:cNvSpPr/>
          <p:nvPr/>
        </p:nvSpPr>
        <p:spPr>
          <a:xfrm>
            <a:off x="6206323" y="325335"/>
            <a:ext cx="4956810" cy="1428742"/>
          </a:xfrm>
          <a:prstGeom prst="wedgeRectCallout">
            <a:avLst>
              <a:gd name="adj1" fmla="val -9722"/>
              <a:gd name="adj2" fmla="val 97211"/>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t>Also put on my belt.</a:t>
            </a:r>
          </a:p>
          <a:p>
            <a:pPr algn="ctr"/>
            <a:r>
              <a:rPr lang="en-US" dirty="0"/>
              <a:t>When I wear it I am ready for battle.</a:t>
            </a:r>
          </a:p>
          <a:p>
            <a:pPr algn="ctr"/>
            <a:r>
              <a:rPr lang="en-US" dirty="0"/>
              <a:t>It holds my weapons and is my armor.</a:t>
            </a:r>
          </a:p>
          <a:p>
            <a:pPr algn="ctr"/>
            <a:r>
              <a:rPr lang="en-US" dirty="0"/>
              <a:t>God will make you ready and protect you.</a:t>
            </a:r>
          </a:p>
        </p:txBody>
      </p:sp>
    </p:spTree>
    <p:extLst>
      <p:ext uri="{BB962C8B-B14F-4D97-AF65-F5344CB8AC3E}">
        <p14:creationId xmlns:p14="http://schemas.microsoft.com/office/powerpoint/2010/main" val="795476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animBg="1"/>
      <p:bldP spid="1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20F5A-2DC3-ED20-9022-9312D3E6FF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2F6126-D340-EDFB-0888-60A3E6BF7CD8}"/>
              </a:ext>
            </a:extLst>
          </p:cNvPr>
          <p:cNvSpPr>
            <a:spLocks noGrp="1"/>
          </p:cNvSpPr>
          <p:nvPr>
            <p:ph type="title"/>
          </p:nvPr>
        </p:nvSpPr>
        <p:spPr>
          <a:xfrm>
            <a:off x="695324" y="897753"/>
            <a:ext cx="4031148" cy="917984"/>
          </a:xfrm>
        </p:spPr>
        <p:txBody>
          <a:bodyPr vert="horz" lIns="91440" tIns="45720" rIns="91440" bIns="45720" rtlCol="0" anchor="t">
            <a:normAutofit fontScale="90000"/>
          </a:bodyPr>
          <a:lstStyle/>
          <a:p>
            <a:r>
              <a:rPr lang="en-US" sz="4000" dirty="0"/>
              <a:t>humility</a:t>
            </a:r>
            <a:br>
              <a:rPr lang="en-US" sz="4000" kern="1200" cap="all" spc="30" baseline="0" dirty="0">
                <a:solidFill>
                  <a:schemeClr val="tx1"/>
                </a:solidFill>
                <a:latin typeface="+mj-lt"/>
                <a:ea typeface="+mj-ea"/>
                <a:cs typeface="+mj-cs"/>
              </a:rPr>
            </a:br>
            <a:endParaRPr lang="en-US" sz="1800" kern="1200" cap="all" spc="30" baseline="0" dirty="0">
              <a:solidFill>
                <a:schemeClr val="tx1"/>
              </a:solidFill>
              <a:latin typeface="+mj-lt"/>
              <a:ea typeface="+mj-ea"/>
              <a:cs typeface="+mj-cs"/>
            </a:endParaRPr>
          </a:p>
        </p:txBody>
      </p:sp>
      <p:sp>
        <p:nvSpPr>
          <p:cNvPr id="4" name="Text Placeholder 3">
            <a:extLst>
              <a:ext uri="{FF2B5EF4-FFF2-40B4-BE49-F238E27FC236}">
                <a16:creationId xmlns:a16="http://schemas.microsoft.com/office/drawing/2014/main" id="{447E4147-7D8F-381E-2626-4F0A47F65E43}"/>
              </a:ext>
            </a:extLst>
          </p:cNvPr>
          <p:cNvSpPr>
            <a:spLocks noGrp="1"/>
          </p:cNvSpPr>
          <p:nvPr>
            <p:ph type="body" sz="half" idx="2"/>
          </p:nvPr>
        </p:nvSpPr>
        <p:spPr>
          <a:xfrm>
            <a:off x="683373" y="1621655"/>
            <a:ext cx="3613708" cy="4623758"/>
          </a:xfrm>
        </p:spPr>
        <p:txBody>
          <a:bodyPr vert="horz" lIns="91440" tIns="45720" rIns="91440" bIns="45720" rtlCol="0">
            <a:normAutofit fontScale="92500" lnSpcReduction="10000"/>
          </a:bodyPr>
          <a:lstStyle/>
          <a:p>
            <a:r>
              <a:rPr lang="en-US" dirty="0"/>
              <a:t>Jonathan gives us a picture of Christ.</a:t>
            </a:r>
          </a:p>
          <a:p>
            <a:r>
              <a:rPr lang="en-US" dirty="0"/>
              <a:t>. Self-Emptying. Jonathan, the rightful heir, voluntarily relinquishes honor—anticipating the Messiah who “emptied Himself, taking the form of a servant” (</a:t>
            </a:r>
            <a:r>
              <a:rPr lang="en-US" dirty="0">
                <a:hlinkClick r:id="rId2"/>
              </a:rPr>
              <a:t>Philippians 2:7</a:t>
            </a:r>
            <a:r>
              <a:rPr lang="en-US" dirty="0"/>
              <a:t>).</a:t>
            </a:r>
          </a:p>
          <a:p>
            <a:r>
              <a:rPr lang="en-US" dirty="0"/>
              <a:t>2. Covenant Mediator. As Jonathan stands between Saul and David (</a:t>
            </a:r>
            <a:r>
              <a:rPr lang="en-US" dirty="0">
                <a:hlinkClick r:id="rId3"/>
              </a:rPr>
              <a:t>1 Samuel 19:4</a:t>
            </a:r>
            <a:r>
              <a:rPr lang="en-US" dirty="0"/>
              <a:t>), he prefigures the one Mediator between God and man (1 </a:t>
            </a:r>
            <a:r>
              <a:rPr lang="en-US" dirty="0">
                <a:hlinkClick r:id="rId4"/>
              </a:rPr>
              <a:t>Timothy 2:5</a:t>
            </a:r>
            <a:r>
              <a:rPr lang="en-US" dirty="0"/>
              <a:t>).</a:t>
            </a:r>
          </a:p>
          <a:p>
            <a:r>
              <a:rPr lang="en-US" dirty="0"/>
              <a:t>3. Garment Exchange &amp; Imputed Righteousness. Just as Jonathan clothes David, Isaiah foresees believers “clothed with garments of salvation” (</a:t>
            </a:r>
            <a:r>
              <a:rPr lang="en-US" dirty="0">
                <a:hlinkClick r:id="rId5"/>
              </a:rPr>
              <a:t>Isaiah 61:10</a:t>
            </a:r>
            <a:r>
              <a:rPr lang="en-US" dirty="0"/>
              <a:t>), fulfilled in Christ’s imparted righteousness (</a:t>
            </a:r>
            <a:r>
              <a:rPr lang="en-US" dirty="0">
                <a:hlinkClick r:id="rId6"/>
              </a:rPr>
              <a:t>2 Corinthians 5:21</a:t>
            </a:r>
            <a:r>
              <a:rPr lang="en-US" dirty="0"/>
              <a:t>).</a:t>
            </a:r>
          </a:p>
          <a:p>
            <a:endParaRPr lang="en-US" dirty="0"/>
          </a:p>
        </p:txBody>
      </p:sp>
      <p:pic>
        <p:nvPicPr>
          <p:cNvPr id="10" name="Picture 9" descr="8,000+ Free Crucifixion Of Christ &amp; Crucifixion Images - Pixabay">
            <a:extLst>
              <a:ext uri="{FF2B5EF4-FFF2-40B4-BE49-F238E27FC236}">
                <a16:creationId xmlns:a16="http://schemas.microsoft.com/office/drawing/2014/main" id="{AD9CE3EA-0EEA-1573-15A1-1ED6B4BD83EA}"/>
              </a:ext>
            </a:extLst>
          </p:cNvPr>
          <p:cNvPicPr>
            <a:picLocks noChangeAspect="1"/>
          </p:cNvPicPr>
          <p:nvPr/>
        </p:nvPicPr>
        <p:blipFill>
          <a:blip r:embed="rId7"/>
          <a:stretch>
            <a:fillRect/>
          </a:stretch>
        </p:blipFill>
        <p:spPr>
          <a:xfrm flipH="1">
            <a:off x="5329647" y="0"/>
            <a:ext cx="6862354" cy="6873094"/>
          </a:xfrm>
          <a:prstGeom prst="rect">
            <a:avLst/>
          </a:prstGeom>
        </p:spPr>
      </p:pic>
      <p:sp>
        <p:nvSpPr>
          <p:cNvPr id="16" name="TextBox 15">
            <a:extLst>
              <a:ext uri="{FF2B5EF4-FFF2-40B4-BE49-F238E27FC236}">
                <a16:creationId xmlns:a16="http://schemas.microsoft.com/office/drawing/2014/main" id="{348A1999-3655-C5F3-42A0-215DE461A458}"/>
              </a:ext>
            </a:extLst>
          </p:cNvPr>
          <p:cNvSpPr txBox="1"/>
          <p:nvPr/>
        </p:nvSpPr>
        <p:spPr>
          <a:xfrm>
            <a:off x="264524" y="6445873"/>
            <a:ext cx="6093822" cy="523220"/>
          </a:xfrm>
          <a:prstGeom prst="rect">
            <a:avLst/>
          </a:prstGeom>
          <a:noFill/>
        </p:spPr>
        <p:txBody>
          <a:bodyPr wrap="square">
            <a:spAutoFit/>
          </a:bodyPr>
          <a:lstStyle/>
          <a:p>
            <a:r>
              <a:rPr lang="en-US" sz="1400" dirty="0">
                <a:hlinkClick r:id="rId8"/>
              </a:rPr>
              <a:t>https://biblehub.com/q/Why_are_Jonathan_s_gifts_to_David_key.htm</a:t>
            </a:r>
            <a:endParaRPr lang="en-US" sz="1400" dirty="0"/>
          </a:p>
          <a:p>
            <a:endParaRPr lang="en-US" sz="1400" dirty="0"/>
          </a:p>
        </p:txBody>
      </p:sp>
      <p:sp>
        <p:nvSpPr>
          <p:cNvPr id="3" name="Scroll: Vertical 2">
            <a:extLst>
              <a:ext uri="{FF2B5EF4-FFF2-40B4-BE49-F238E27FC236}">
                <a16:creationId xmlns:a16="http://schemas.microsoft.com/office/drawing/2014/main" id="{C079AA6C-8838-79EC-2165-BED58CEEE1B8}"/>
              </a:ext>
            </a:extLst>
          </p:cNvPr>
          <p:cNvSpPr/>
          <p:nvPr/>
        </p:nvSpPr>
        <p:spPr>
          <a:xfrm rot="20857399">
            <a:off x="4388398" y="2466460"/>
            <a:ext cx="2988106" cy="2920856"/>
          </a:xfrm>
          <a:prstGeom prst="verticalScroll">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normAutofit fontScale="62500" lnSpcReduction="20000"/>
          </a:bodyPr>
          <a:lstStyle/>
          <a:p>
            <a:r>
              <a:rPr lang="en-US" dirty="0">
                <a:solidFill>
                  <a:sysClr val="windowText" lastClr="000000"/>
                </a:solidFill>
              </a:rPr>
              <a:t>Christ Jesus:</a:t>
            </a:r>
          </a:p>
          <a:p>
            <a:r>
              <a:rPr lang="en-US" baseline="30000" dirty="0">
                <a:solidFill>
                  <a:sysClr val="windowText" lastClr="000000"/>
                </a:solidFill>
              </a:rPr>
              <a:t>6 </a:t>
            </a:r>
            <a:r>
              <a:rPr lang="en-US" dirty="0">
                <a:solidFill>
                  <a:sysClr val="windowText" lastClr="000000"/>
                </a:solidFill>
              </a:rPr>
              <a:t>who, being in very nature</a:t>
            </a:r>
            <a:r>
              <a:rPr lang="en-US" baseline="30000" dirty="0">
                <a:solidFill>
                  <a:sysClr val="windowText" lastClr="000000"/>
                </a:solidFill>
              </a:rPr>
              <a:t>[</a:t>
            </a:r>
            <a:r>
              <a:rPr lang="en-US" baseline="30000" dirty="0">
                <a:solidFill>
                  <a:sysClr val="windowText" lastClr="000000"/>
                </a:solidFill>
                <a:hlinkClick r:id="rId9" tooltip="See footnote a">
                  <a:extLst>
                    <a:ext uri="{A12FA001-AC4F-418D-AE19-62706E023703}">
                      <ahyp:hlinkClr xmlns:ahyp="http://schemas.microsoft.com/office/drawing/2018/hyperlinkcolor" val="tx"/>
                    </a:ext>
                  </a:extLst>
                </a:hlinkClick>
              </a:rPr>
              <a:t>a</a:t>
            </a:r>
            <a:r>
              <a:rPr lang="en-US" baseline="30000" dirty="0">
                <a:solidFill>
                  <a:sysClr val="windowText" lastClr="000000"/>
                </a:solidFill>
              </a:rPr>
              <a:t>]</a:t>
            </a:r>
            <a:r>
              <a:rPr lang="en-US" dirty="0">
                <a:solidFill>
                  <a:sysClr val="windowText" lastClr="000000"/>
                </a:solidFill>
              </a:rPr>
              <a:t> God,</a:t>
            </a:r>
            <a:br>
              <a:rPr lang="en-US" dirty="0">
                <a:solidFill>
                  <a:sysClr val="windowText" lastClr="000000"/>
                </a:solidFill>
              </a:rPr>
            </a:br>
            <a:r>
              <a:rPr lang="en-US" dirty="0">
                <a:solidFill>
                  <a:sysClr val="windowText" lastClr="000000"/>
                </a:solidFill>
              </a:rPr>
              <a:t>    did not consider equality with God something to be used to his own advantage;</a:t>
            </a:r>
            <a:br>
              <a:rPr lang="en-US" dirty="0">
                <a:solidFill>
                  <a:sysClr val="windowText" lastClr="000000"/>
                </a:solidFill>
              </a:rPr>
            </a:br>
            <a:r>
              <a:rPr lang="en-US" baseline="30000" dirty="0">
                <a:solidFill>
                  <a:sysClr val="windowText" lastClr="000000"/>
                </a:solidFill>
              </a:rPr>
              <a:t>7 </a:t>
            </a:r>
            <a:r>
              <a:rPr lang="en-US" dirty="0">
                <a:solidFill>
                  <a:sysClr val="windowText" lastClr="000000"/>
                </a:solidFill>
              </a:rPr>
              <a:t>rather, he made himself nothing</a:t>
            </a:r>
            <a:br>
              <a:rPr lang="en-US" dirty="0">
                <a:solidFill>
                  <a:sysClr val="windowText" lastClr="000000"/>
                </a:solidFill>
              </a:rPr>
            </a:br>
            <a:r>
              <a:rPr lang="en-US" dirty="0">
                <a:solidFill>
                  <a:sysClr val="windowText" lastClr="000000"/>
                </a:solidFill>
              </a:rPr>
              <a:t>    by taking the very nature</a:t>
            </a:r>
            <a:r>
              <a:rPr lang="en-US" baseline="30000" dirty="0">
                <a:solidFill>
                  <a:sysClr val="windowText" lastClr="000000"/>
                </a:solidFill>
              </a:rPr>
              <a:t>[</a:t>
            </a:r>
            <a:r>
              <a:rPr lang="en-US" baseline="30000" dirty="0">
                <a:solidFill>
                  <a:sysClr val="windowText" lastClr="000000"/>
                </a:solidFill>
                <a:hlinkClick r:id="rId10" tooltip="See footnote b">
                  <a:extLst>
                    <a:ext uri="{A12FA001-AC4F-418D-AE19-62706E023703}">
                      <ahyp:hlinkClr xmlns:ahyp="http://schemas.microsoft.com/office/drawing/2018/hyperlinkcolor" val="tx"/>
                    </a:ext>
                  </a:extLst>
                </a:hlinkClick>
              </a:rPr>
              <a:t>b</a:t>
            </a:r>
            <a:r>
              <a:rPr lang="en-US" baseline="30000" dirty="0">
                <a:solidFill>
                  <a:sysClr val="windowText" lastClr="000000"/>
                </a:solidFill>
              </a:rPr>
              <a:t>]</a:t>
            </a:r>
            <a:r>
              <a:rPr lang="en-US" dirty="0">
                <a:solidFill>
                  <a:sysClr val="windowText" lastClr="000000"/>
                </a:solidFill>
              </a:rPr>
              <a:t> of a servant,</a:t>
            </a:r>
            <a:br>
              <a:rPr lang="en-US" dirty="0">
                <a:solidFill>
                  <a:sysClr val="windowText" lastClr="000000"/>
                </a:solidFill>
              </a:rPr>
            </a:br>
            <a:r>
              <a:rPr lang="en-US" dirty="0">
                <a:solidFill>
                  <a:sysClr val="windowText" lastClr="000000"/>
                </a:solidFill>
              </a:rPr>
              <a:t>    being made in human likeness.</a:t>
            </a:r>
            <a:br>
              <a:rPr lang="en-US" dirty="0">
                <a:solidFill>
                  <a:sysClr val="windowText" lastClr="000000"/>
                </a:solidFill>
              </a:rPr>
            </a:br>
            <a:r>
              <a:rPr lang="en-US" baseline="30000" dirty="0">
                <a:solidFill>
                  <a:sysClr val="windowText" lastClr="000000"/>
                </a:solidFill>
              </a:rPr>
              <a:t>8 </a:t>
            </a:r>
            <a:r>
              <a:rPr lang="en-US" dirty="0">
                <a:solidFill>
                  <a:sysClr val="windowText" lastClr="000000"/>
                </a:solidFill>
              </a:rPr>
              <a:t>And being found in appearance as a man,</a:t>
            </a:r>
            <a:br>
              <a:rPr lang="en-US" dirty="0">
                <a:solidFill>
                  <a:sysClr val="windowText" lastClr="000000"/>
                </a:solidFill>
              </a:rPr>
            </a:br>
            <a:r>
              <a:rPr lang="en-US" dirty="0">
                <a:solidFill>
                  <a:sysClr val="windowText" lastClr="000000"/>
                </a:solidFill>
              </a:rPr>
              <a:t>    he humbled himself</a:t>
            </a:r>
            <a:br>
              <a:rPr lang="en-US" dirty="0">
                <a:solidFill>
                  <a:sysClr val="windowText" lastClr="000000"/>
                </a:solidFill>
              </a:rPr>
            </a:br>
            <a:r>
              <a:rPr lang="en-US" dirty="0">
                <a:solidFill>
                  <a:sysClr val="windowText" lastClr="000000"/>
                </a:solidFill>
              </a:rPr>
              <a:t>    by becoming obedient to death –</a:t>
            </a:r>
            <a:br>
              <a:rPr lang="en-US" dirty="0">
                <a:solidFill>
                  <a:sysClr val="windowText" lastClr="000000"/>
                </a:solidFill>
              </a:rPr>
            </a:br>
            <a:r>
              <a:rPr lang="en-US" dirty="0">
                <a:solidFill>
                  <a:sysClr val="windowText" lastClr="000000"/>
                </a:solidFill>
              </a:rPr>
              <a:t>        even death on a cross!</a:t>
            </a:r>
          </a:p>
        </p:txBody>
      </p:sp>
      <p:sp>
        <p:nvSpPr>
          <p:cNvPr id="5" name="Scroll: Vertical 4">
            <a:extLst>
              <a:ext uri="{FF2B5EF4-FFF2-40B4-BE49-F238E27FC236}">
                <a16:creationId xmlns:a16="http://schemas.microsoft.com/office/drawing/2014/main" id="{86CB5111-2776-CD7B-3F71-EF496EE022C7}"/>
              </a:ext>
            </a:extLst>
          </p:cNvPr>
          <p:cNvSpPr/>
          <p:nvPr/>
        </p:nvSpPr>
        <p:spPr>
          <a:xfrm rot="20857399">
            <a:off x="4441526" y="2535477"/>
            <a:ext cx="2988106" cy="2920856"/>
          </a:xfrm>
          <a:prstGeom prst="verticalScroll">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normAutofit fontScale="70000" lnSpcReduction="20000"/>
          </a:bodyPr>
          <a:lstStyle/>
          <a:p>
            <a:r>
              <a:rPr lang="en-US" baseline="30000" dirty="0">
                <a:solidFill>
                  <a:schemeClr val="tx1"/>
                </a:solidFill>
              </a:rPr>
              <a:t>1 Samuel 19:4 </a:t>
            </a:r>
            <a:r>
              <a:rPr lang="en-US" dirty="0">
                <a:solidFill>
                  <a:schemeClr val="tx1"/>
                </a:solidFill>
              </a:rPr>
              <a:t>Jonathan spoke well of David to Saul his father and said to him, ‘Let not the king do wrong to his servant David; he has not wronged you, and what he has done has benefited you greatly</a:t>
            </a:r>
          </a:p>
          <a:p>
            <a:r>
              <a:rPr lang="en-US" dirty="0">
                <a:solidFill>
                  <a:schemeClr val="tx1"/>
                </a:solidFill>
              </a:rPr>
              <a:t>. </a:t>
            </a:r>
          </a:p>
          <a:p>
            <a:r>
              <a:rPr lang="en-US" baseline="30000" dirty="0">
                <a:solidFill>
                  <a:schemeClr val="tx1"/>
                </a:solidFill>
              </a:rPr>
              <a:t>1Timothy 2:5 </a:t>
            </a:r>
            <a:r>
              <a:rPr lang="en-US" dirty="0">
                <a:solidFill>
                  <a:schemeClr val="tx1"/>
                </a:solidFill>
              </a:rPr>
              <a:t>For there is one God and one mediator between God and mankind, the man Christ Jesus, </a:t>
            </a:r>
          </a:p>
        </p:txBody>
      </p:sp>
      <p:sp>
        <p:nvSpPr>
          <p:cNvPr id="6" name="Scroll: Vertical 5">
            <a:extLst>
              <a:ext uri="{FF2B5EF4-FFF2-40B4-BE49-F238E27FC236}">
                <a16:creationId xmlns:a16="http://schemas.microsoft.com/office/drawing/2014/main" id="{3FEBDE2D-323C-21B1-157C-3A56ED85D0A6}"/>
              </a:ext>
            </a:extLst>
          </p:cNvPr>
          <p:cNvSpPr/>
          <p:nvPr/>
        </p:nvSpPr>
        <p:spPr>
          <a:xfrm rot="20857399">
            <a:off x="4494655" y="2635708"/>
            <a:ext cx="2988106" cy="2920856"/>
          </a:xfrm>
          <a:prstGeom prst="verticalScroll">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normAutofit fontScale="62500" lnSpcReduction="20000"/>
          </a:bodyPr>
          <a:lstStyle/>
          <a:p>
            <a:r>
              <a:rPr lang="en-US" baseline="30000" dirty="0">
                <a:solidFill>
                  <a:schemeClr val="tx1"/>
                </a:solidFill>
              </a:rPr>
              <a:t>Isaiah 61:10 </a:t>
            </a:r>
            <a:r>
              <a:rPr lang="en-US" dirty="0">
                <a:solidFill>
                  <a:schemeClr val="tx1"/>
                </a:solidFill>
              </a:rPr>
              <a:t>I delight greatly in the </a:t>
            </a:r>
            <a:r>
              <a:rPr lang="en-US" cap="small" dirty="0">
                <a:solidFill>
                  <a:schemeClr val="tx1"/>
                </a:solidFill>
              </a:rPr>
              <a:t>Lord</a:t>
            </a:r>
            <a:r>
              <a:rPr lang="en-US" dirty="0">
                <a:solidFill>
                  <a:schemeClr val="tx1"/>
                </a:solidFill>
              </a:rPr>
              <a:t>;</a:t>
            </a:r>
            <a:br>
              <a:rPr lang="en-US" dirty="0">
                <a:solidFill>
                  <a:schemeClr val="tx1"/>
                </a:solidFill>
              </a:rPr>
            </a:br>
            <a:r>
              <a:rPr lang="en-US" dirty="0">
                <a:solidFill>
                  <a:schemeClr val="tx1"/>
                </a:solidFill>
              </a:rPr>
              <a:t>    my soul rejoices in my God.</a:t>
            </a:r>
            <a:br>
              <a:rPr lang="en-US" dirty="0">
                <a:solidFill>
                  <a:schemeClr val="tx1"/>
                </a:solidFill>
              </a:rPr>
            </a:br>
            <a:r>
              <a:rPr lang="en-US" dirty="0">
                <a:solidFill>
                  <a:schemeClr val="tx1"/>
                </a:solidFill>
              </a:rPr>
              <a:t>For he has clothed me with garments of salvation</a:t>
            </a:r>
            <a:br>
              <a:rPr lang="en-US" dirty="0">
                <a:solidFill>
                  <a:schemeClr val="tx1"/>
                </a:solidFill>
              </a:rPr>
            </a:br>
            <a:r>
              <a:rPr lang="en-US" dirty="0">
                <a:solidFill>
                  <a:schemeClr val="tx1"/>
                </a:solidFill>
              </a:rPr>
              <a:t>    and arrayed me in a robe of his righteousness,</a:t>
            </a:r>
            <a:br>
              <a:rPr lang="en-US" dirty="0">
                <a:solidFill>
                  <a:schemeClr val="tx1"/>
                </a:solidFill>
              </a:rPr>
            </a:br>
            <a:r>
              <a:rPr lang="en-US" dirty="0">
                <a:solidFill>
                  <a:schemeClr val="tx1"/>
                </a:solidFill>
              </a:rPr>
              <a:t>as a bridegroom adorns his head like a priest,</a:t>
            </a:r>
            <a:br>
              <a:rPr lang="en-US" dirty="0">
                <a:solidFill>
                  <a:schemeClr val="tx1"/>
                </a:solidFill>
              </a:rPr>
            </a:br>
            <a:r>
              <a:rPr lang="en-US" dirty="0">
                <a:solidFill>
                  <a:schemeClr val="tx1"/>
                </a:solidFill>
              </a:rPr>
              <a:t>    and as a bride adorns herself with her jewels.</a:t>
            </a:r>
          </a:p>
          <a:p>
            <a:endParaRPr lang="en-US" dirty="0">
              <a:solidFill>
                <a:schemeClr val="tx1"/>
              </a:solidFill>
            </a:endParaRPr>
          </a:p>
          <a:p>
            <a:r>
              <a:rPr lang="en-US" baseline="30000" dirty="0">
                <a:solidFill>
                  <a:schemeClr val="tx1"/>
                </a:solidFill>
              </a:rPr>
              <a:t>2 Corinthians 5:21 </a:t>
            </a:r>
            <a:r>
              <a:rPr lang="en-US" dirty="0">
                <a:solidFill>
                  <a:schemeClr val="tx1"/>
                </a:solidFill>
              </a:rPr>
              <a:t>Christ didn’t have any sin. But God made him become sin for us. So we can be made right with God because of what Christ has done for us.</a:t>
            </a:r>
          </a:p>
        </p:txBody>
      </p:sp>
    </p:spTree>
    <p:extLst>
      <p:ext uri="{BB962C8B-B14F-4D97-AF65-F5344CB8AC3E}">
        <p14:creationId xmlns:p14="http://schemas.microsoft.com/office/powerpoint/2010/main" val="1555592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childTnLst>
                                </p:cTn>
                              </p:par>
                            </p:childTnLst>
                          </p:cTn>
                        </p:par>
                        <p:par>
                          <p:cTn id="12" fill="hold">
                            <p:stCondLst>
                              <p:cond delay="0"/>
                            </p:stCondLst>
                            <p:childTnLst>
                              <p:par>
                                <p:cTn id="13" presetID="16" presetClass="entr" presetSubtype="42"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outHorizont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4">
                                            <p:txEl>
                                              <p:pRg st="3" end="3"/>
                                            </p:txEl>
                                          </p:spTgt>
                                        </p:tgtEl>
                                        <p:attrNameLst>
                                          <p:attrName>style.visibility</p:attrName>
                                        </p:attrNameLst>
                                      </p:cBhvr>
                                      <p:to>
                                        <p:strVal val="visible"/>
                                      </p:to>
                                    </p:set>
                                  </p:childTnLst>
                                </p:cTn>
                              </p:par>
                            </p:childTnLst>
                          </p:cTn>
                        </p:par>
                        <p:par>
                          <p:cTn id="20" fill="hold">
                            <p:stCondLst>
                              <p:cond delay="0"/>
                            </p:stCondLst>
                            <p:childTnLst>
                              <p:par>
                                <p:cTn id="21" presetID="16" presetClass="entr" presetSubtype="42"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outHorizontal)">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3BA84-C11B-3D5A-8EDA-D63376F23174}"/>
              </a:ext>
            </a:extLst>
          </p:cNvPr>
          <p:cNvSpPr>
            <a:spLocks noGrp="1"/>
          </p:cNvSpPr>
          <p:nvPr>
            <p:ph type="title"/>
          </p:nvPr>
        </p:nvSpPr>
        <p:spPr/>
        <p:txBody>
          <a:bodyPr/>
          <a:lstStyle/>
          <a:p>
            <a:r>
              <a:rPr lang="en-US" dirty="0"/>
              <a:t>What does it mean to want God’s will?</a:t>
            </a:r>
          </a:p>
        </p:txBody>
      </p:sp>
      <p:sp>
        <p:nvSpPr>
          <p:cNvPr id="3" name="TextBox 2">
            <a:extLst>
              <a:ext uri="{FF2B5EF4-FFF2-40B4-BE49-F238E27FC236}">
                <a16:creationId xmlns:a16="http://schemas.microsoft.com/office/drawing/2014/main" id="{427A4AFE-75CE-F741-C030-C1FE500099E0}"/>
              </a:ext>
            </a:extLst>
          </p:cNvPr>
          <p:cNvSpPr txBox="1"/>
          <p:nvPr/>
        </p:nvSpPr>
        <p:spPr>
          <a:xfrm>
            <a:off x="808383" y="5658678"/>
            <a:ext cx="5287617" cy="369332"/>
          </a:xfrm>
          <a:prstGeom prst="rect">
            <a:avLst/>
          </a:prstGeom>
          <a:noFill/>
        </p:spPr>
        <p:txBody>
          <a:bodyPr wrap="square" rtlCol="0">
            <a:spAutoFit/>
          </a:bodyPr>
          <a:lstStyle/>
          <a:p>
            <a:r>
              <a:rPr lang="en-US" dirty="0"/>
              <a:t>Teacher preview </a:t>
            </a:r>
            <a:r>
              <a:rPr lang="en-US" dirty="0">
                <a:hlinkClick r:id="rId2"/>
              </a:rPr>
              <a:t>Object lesson by Dr Mark Jackson</a:t>
            </a:r>
            <a:endParaRPr lang="en-US" dirty="0"/>
          </a:p>
        </p:txBody>
      </p:sp>
      <p:pic>
        <p:nvPicPr>
          <p:cNvPr id="5" name="Picture 4" descr="Shape, circle&#10;&#10;Description automatically generated">
            <a:extLst>
              <a:ext uri="{FF2B5EF4-FFF2-40B4-BE49-F238E27FC236}">
                <a16:creationId xmlns:a16="http://schemas.microsoft.com/office/drawing/2014/main" id="{D60B6BA4-BC2B-F047-B9C2-7F67D7206C6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12850" y="2299795"/>
            <a:ext cx="3863009" cy="3863009"/>
          </a:xfrm>
          <a:prstGeom prst="rect">
            <a:avLst/>
          </a:prstGeom>
        </p:spPr>
      </p:pic>
      <p:pic>
        <p:nvPicPr>
          <p:cNvPr id="8" name="Picture 7" descr="A picture containing cup, table, indoor, coffee&#10;&#10;Description automatically generated">
            <a:extLst>
              <a:ext uri="{FF2B5EF4-FFF2-40B4-BE49-F238E27FC236}">
                <a16:creationId xmlns:a16="http://schemas.microsoft.com/office/drawing/2014/main" id="{C5634B71-6DF1-24A5-29D9-AC55568BCC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5001" y="2201640"/>
            <a:ext cx="1524304" cy="1873624"/>
          </a:xfrm>
          <a:prstGeom prst="rect">
            <a:avLst/>
          </a:prstGeom>
        </p:spPr>
      </p:pic>
      <p:pic>
        <p:nvPicPr>
          <p:cNvPr id="7" name="Picture 6" descr="A picture containing cup, table, indoor, coffee&#10;&#10;Description automatically generated">
            <a:extLst>
              <a:ext uri="{FF2B5EF4-FFF2-40B4-BE49-F238E27FC236}">
                <a16:creationId xmlns:a16="http://schemas.microsoft.com/office/drawing/2014/main" id="{57F4EE21-CEA8-961C-8CF1-9AAF72643A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82202" y="2633073"/>
            <a:ext cx="1524304" cy="1873624"/>
          </a:xfrm>
          <a:prstGeom prst="rect">
            <a:avLst/>
          </a:prstGeom>
        </p:spPr>
      </p:pic>
      <p:sp>
        <p:nvSpPr>
          <p:cNvPr id="9" name="TextBox 8">
            <a:extLst>
              <a:ext uri="{FF2B5EF4-FFF2-40B4-BE49-F238E27FC236}">
                <a16:creationId xmlns:a16="http://schemas.microsoft.com/office/drawing/2014/main" id="{CD9E71D0-B02A-6613-BABD-E6F48C234809}"/>
              </a:ext>
            </a:extLst>
          </p:cNvPr>
          <p:cNvSpPr txBox="1"/>
          <p:nvPr/>
        </p:nvSpPr>
        <p:spPr>
          <a:xfrm>
            <a:off x="8211671" y="2073783"/>
            <a:ext cx="3621739" cy="3139321"/>
          </a:xfrm>
          <a:prstGeom prst="rect">
            <a:avLst/>
          </a:prstGeom>
          <a:noFill/>
        </p:spPr>
        <p:txBody>
          <a:bodyPr wrap="square" rtlCol="0">
            <a:spAutoFit/>
          </a:bodyPr>
          <a:lstStyle/>
          <a:p>
            <a:pPr marL="342900" indent="-342900">
              <a:buFont typeface="+mj-lt"/>
              <a:buAutoNum type="arabicPeriod"/>
            </a:pPr>
            <a:r>
              <a:rPr lang="en-US" dirty="0"/>
              <a:t>Tape stationary bottom edge of lazy </a:t>
            </a:r>
            <a:r>
              <a:rPr lang="en-US" dirty="0" err="1"/>
              <a:t>susan</a:t>
            </a:r>
            <a:r>
              <a:rPr lang="en-US" dirty="0"/>
              <a:t> to the table.</a:t>
            </a:r>
          </a:p>
          <a:p>
            <a:pPr marL="342900" indent="-342900">
              <a:buFont typeface="+mj-lt"/>
              <a:buAutoNum type="arabicPeriod"/>
            </a:pPr>
            <a:r>
              <a:rPr lang="en-US" dirty="0"/>
              <a:t>Place a cup in the center and spin lazy </a:t>
            </a:r>
            <a:r>
              <a:rPr lang="en-US" dirty="0" err="1"/>
              <a:t>susan</a:t>
            </a:r>
            <a:r>
              <a:rPr lang="en-US" dirty="0"/>
              <a:t>.</a:t>
            </a:r>
          </a:p>
          <a:p>
            <a:pPr marL="342900" indent="-342900">
              <a:buFont typeface="+mj-lt"/>
              <a:buAutoNum type="arabicPeriod"/>
            </a:pPr>
            <a:r>
              <a:rPr lang="en-US" dirty="0"/>
              <a:t>When we are in the center of God’s will, all goes well.</a:t>
            </a:r>
          </a:p>
          <a:p>
            <a:pPr marL="342900" indent="-342900">
              <a:buFont typeface="+mj-lt"/>
              <a:buAutoNum type="arabicPeriod"/>
            </a:pPr>
            <a:r>
              <a:rPr lang="en-US" dirty="0"/>
              <a:t>Place cup off center and spin lazy </a:t>
            </a:r>
            <a:r>
              <a:rPr lang="en-US" dirty="0" err="1"/>
              <a:t>susan</a:t>
            </a:r>
            <a:endParaRPr lang="en-US" dirty="0"/>
          </a:p>
          <a:p>
            <a:pPr marL="342900" indent="-342900">
              <a:buFont typeface="+mj-lt"/>
              <a:buAutoNum type="arabicPeriod"/>
            </a:pPr>
            <a:r>
              <a:rPr lang="en-US" dirty="0"/>
              <a:t>When we aren’t willing to do God’s will, disaster happens.</a:t>
            </a:r>
          </a:p>
          <a:p>
            <a:endParaRPr lang="en-US" dirty="0"/>
          </a:p>
        </p:txBody>
      </p:sp>
      <p:sp>
        <p:nvSpPr>
          <p:cNvPr id="10" name="Arrow: Right 9">
            <a:extLst>
              <a:ext uri="{FF2B5EF4-FFF2-40B4-BE49-F238E27FC236}">
                <a16:creationId xmlns:a16="http://schemas.microsoft.com/office/drawing/2014/main" id="{6A031DD1-02D9-9D4A-8E56-F36475166BDA}"/>
              </a:ext>
            </a:extLst>
          </p:cNvPr>
          <p:cNvSpPr/>
          <p:nvPr/>
        </p:nvSpPr>
        <p:spPr>
          <a:xfrm>
            <a:off x="2545976" y="2940424"/>
            <a:ext cx="1959025" cy="4885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me</a:t>
            </a:r>
          </a:p>
        </p:txBody>
      </p:sp>
      <p:sp>
        <p:nvSpPr>
          <p:cNvPr id="11" name="Arrow: Right 10">
            <a:extLst>
              <a:ext uri="{FF2B5EF4-FFF2-40B4-BE49-F238E27FC236}">
                <a16:creationId xmlns:a16="http://schemas.microsoft.com/office/drawing/2014/main" id="{2E74052A-B381-C997-DBC7-75B897422610}"/>
              </a:ext>
            </a:extLst>
          </p:cNvPr>
          <p:cNvSpPr/>
          <p:nvPr/>
        </p:nvSpPr>
        <p:spPr>
          <a:xfrm>
            <a:off x="2500378" y="2317890"/>
            <a:ext cx="1959025" cy="4885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you</a:t>
            </a:r>
          </a:p>
        </p:txBody>
      </p:sp>
      <p:sp>
        <p:nvSpPr>
          <p:cNvPr id="12" name="Arrow: Right 11">
            <a:extLst>
              <a:ext uri="{FF2B5EF4-FFF2-40B4-BE49-F238E27FC236}">
                <a16:creationId xmlns:a16="http://schemas.microsoft.com/office/drawing/2014/main" id="{D08D7DB8-FFB8-A7B0-0425-B1005ABEFADE}"/>
              </a:ext>
            </a:extLst>
          </p:cNvPr>
          <p:cNvSpPr/>
          <p:nvPr/>
        </p:nvSpPr>
        <p:spPr>
          <a:xfrm rot="746372">
            <a:off x="1920275" y="3650368"/>
            <a:ext cx="1959025" cy="4885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God &amp; His will</a:t>
            </a:r>
          </a:p>
        </p:txBody>
      </p:sp>
    </p:spTree>
    <p:extLst>
      <p:ext uri="{BB962C8B-B14F-4D97-AF65-F5344CB8AC3E}">
        <p14:creationId xmlns:p14="http://schemas.microsoft.com/office/powerpoint/2010/main" val="38863088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1" name="Straight Connector 10">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12">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3" name="Rectangle 14">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F67C18-D4B8-6690-0BB4-8E3BECBBD966}"/>
              </a:ext>
            </a:extLst>
          </p:cNvPr>
          <p:cNvSpPr>
            <a:spLocks noGrp="1"/>
          </p:cNvSpPr>
          <p:nvPr>
            <p:ph type="title"/>
          </p:nvPr>
        </p:nvSpPr>
        <p:spPr>
          <a:xfrm>
            <a:off x="695324" y="897752"/>
            <a:ext cx="3601757" cy="1955927"/>
          </a:xfrm>
        </p:spPr>
        <p:txBody>
          <a:bodyPr vert="horz" lIns="91440" tIns="45720" rIns="91440" bIns="45720" rtlCol="0" anchor="t">
            <a:normAutofit/>
          </a:bodyPr>
          <a:lstStyle/>
          <a:p>
            <a:r>
              <a:rPr lang="en-US" sz="4000" kern="1200" cap="all" spc="30" baseline="0">
                <a:solidFill>
                  <a:schemeClr val="tx1"/>
                </a:solidFill>
                <a:latin typeface="+mj-lt"/>
                <a:ea typeface="+mj-ea"/>
                <a:cs typeface="+mj-cs"/>
              </a:rPr>
              <a:t>But Saul grew jealous</a:t>
            </a:r>
          </a:p>
        </p:txBody>
      </p:sp>
      <p:cxnSp>
        <p:nvCxnSpPr>
          <p:cNvPr id="24" name="Straight Connector 16">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26F77FED-EC62-D793-50DA-ADB7387EC65E}"/>
              </a:ext>
            </a:extLst>
          </p:cNvPr>
          <p:cNvSpPr>
            <a:spLocks noGrp="1"/>
          </p:cNvSpPr>
          <p:nvPr>
            <p:ph type="body" sz="half" idx="2"/>
          </p:nvPr>
        </p:nvSpPr>
        <p:spPr>
          <a:xfrm>
            <a:off x="683373" y="2853679"/>
            <a:ext cx="3613708" cy="3391733"/>
          </a:xfrm>
        </p:spPr>
        <p:txBody>
          <a:bodyPr vert="horz" lIns="91440" tIns="45720" rIns="91440" bIns="45720" rtlCol="0">
            <a:normAutofit/>
          </a:bodyPr>
          <a:lstStyle/>
          <a:p>
            <a:pPr>
              <a:lnSpc>
                <a:spcPct val="110000"/>
              </a:lnSpc>
            </a:pPr>
            <a:r>
              <a:rPr lang="en-US" sz="1200" baseline="30000" dirty="0"/>
              <a:t>6 </a:t>
            </a:r>
            <a:r>
              <a:rPr lang="en-US" sz="1200" dirty="0"/>
              <a:t>When the men were returning home after David had killed the Philistine, the women came out from all the towns of Israel to meet King Saul with singing and dancing, with joyful songs and with timbrels and lyres. </a:t>
            </a:r>
            <a:r>
              <a:rPr lang="en-US" sz="1200" baseline="30000" dirty="0"/>
              <a:t>7 </a:t>
            </a:r>
            <a:r>
              <a:rPr lang="en-US" sz="1200" dirty="0"/>
              <a:t>As they danced, they sang:</a:t>
            </a:r>
          </a:p>
          <a:p>
            <a:pPr>
              <a:lnSpc>
                <a:spcPct val="110000"/>
              </a:lnSpc>
            </a:pPr>
            <a:r>
              <a:rPr lang="en-US" sz="1200" dirty="0"/>
              <a:t>“Saul has slain his thousands,</a:t>
            </a:r>
            <a:br>
              <a:rPr lang="en-US" sz="1200" dirty="0"/>
            </a:br>
            <a:r>
              <a:rPr lang="en-US" sz="1200" dirty="0"/>
              <a:t>    and David his tens of thousands.”</a:t>
            </a:r>
          </a:p>
          <a:p>
            <a:pPr>
              <a:lnSpc>
                <a:spcPct val="110000"/>
              </a:lnSpc>
            </a:pPr>
            <a:r>
              <a:rPr lang="en-US" sz="1200" baseline="30000" dirty="0"/>
              <a:t>8 </a:t>
            </a:r>
            <a:r>
              <a:rPr lang="en-US" sz="1200" dirty="0"/>
              <a:t>Saul was very angry; this refrain displeased him greatly. “They have credited David with tens of thousands,” he thought, “but me with only thousands. What more can he get but the kingdom?” </a:t>
            </a:r>
            <a:r>
              <a:rPr lang="en-US" sz="1200" baseline="30000" dirty="0"/>
              <a:t>9 </a:t>
            </a:r>
            <a:r>
              <a:rPr lang="en-US" sz="1200" dirty="0"/>
              <a:t>And from that time on Saul kept a close eye on David.</a:t>
            </a:r>
          </a:p>
          <a:p>
            <a:pPr indent="-228600">
              <a:lnSpc>
                <a:spcPct val="110000"/>
              </a:lnSpc>
              <a:buFont typeface="Arial" panose="020B0604020202020204" pitchFamily="34" charset="0"/>
              <a:buChar char="•"/>
            </a:pPr>
            <a:endParaRPr lang="en-US" sz="1200" dirty="0"/>
          </a:p>
        </p:txBody>
      </p:sp>
      <p:pic>
        <p:nvPicPr>
          <p:cNvPr id="8" name="Picture 7" descr="After David killed Goliath he returned as a hero and King Saul became very angry and jealous of him. – Slide 3">
            <a:extLst>
              <a:ext uri="{FF2B5EF4-FFF2-40B4-BE49-F238E27FC236}">
                <a16:creationId xmlns:a16="http://schemas.microsoft.com/office/drawing/2014/main" id="{5D8F0D83-AF9F-124B-342F-520998816B67}"/>
              </a:ext>
            </a:extLst>
          </p:cNvPr>
          <p:cNvPicPr>
            <a:picLocks noChangeAspect="1"/>
          </p:cNvPicPr>
          <p:nvPr/>
        </p:nvPicPr>
        <p:blipFill>
          <a:blip r:embed="rId2"/>
          <a:stretch>
            <a:fillRect/>
          </a:stretch>
        </p:blipFill>
        <p:spPr>
          <a:xfrm>
            <a:off x="4376120" y="715218"/>
            <a:ext cx="7736840" cy="5802630"/>
          </a:xfrm>
          <a:prstGeom prst="rect">
            <a:avLst/>
          </a:prstGeom>
        </p:spPr>
      </p:pic>
      <p:sp>
        <p:nvSpPr>
          <p:cNvPr id="3" name="Speech Bubble: Rectangle 2">
            <a:extLst>
              <a:ext uri="{FF2B5EF4-FFF2-40B4-BE49-F238E27FC236}">
                <a16:creationId xmlns:a16="http://schemas.microsoft.com/office/drawing/2014/main" id="{61BDD9A8-A7B0-43CF-C29C-5DD4DEE563ED}"/>
              </a:ext>
            </a:extLst>
          </p:cNvPr>
          <p:cNvSpPr/>
          <p:nvPr/>
        </p:nvSpPr>
        <p:spPr>
          <a:xfrm>
            <a:off x="7086601" y="91440"/>
            <a:ext cx="4305300" cy="806310"/>
          </a:xfrm>
          <a:prstGeom prst="wedgeRectCallout">
            <a:avLst>
              <a:gd name="adj1" fmla="val 48263"/>
              <a:gd name="adj2" fmla="val 136690"/>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Saul has slain his thousands, and</a:t>
            </a:r>
          </a:p>
          <a:p>
            <a:pPr algn="ctr"/>
            <a:r>
              <a:rPr lang="en-US" dirty="0"/>
              <a:t>David has slain his tens of thousands.</a:t>
            </a:r>
          </a:p>
        </p:txBody>
      </p:sp>
      <p:sp>
        <p:nvSpPr>
          <p:cNvPr id="9" name="Thought Bubble: Cloud 8">
            <a:extLst>
              <a:ext uri="{FF2B5EF4-FFF2-40B4-BE49-F238E27FC236}">
                <a16:creationId xmlns:a16="http://schemas.microsoft.com/office/drawing/2014/main" id="{5C441812-6BC2-36EF-B938-4C34152616FF}"/>
              </a:ext>
            </a:extLst>
          </p:cNvPr>
          <p:cNvSpPr/>
          <p:nvPr/>
        </p:nvSpPr>
        <p:spPr>
          <a:xfrm>
            <a:off x="4560570" y="4549545"/>
            <a:ext cx="3989070" cy="1651027"/>
          </a:xfrm>
          <a:prstGeom prst="cloudCallout">
            <a:avLst>
              <a:gd name="adj1" fmla="val -44570"/>
              <a:gd name="adj2" fmla="val -84267"/>
            </a:avLst>
          </a:prstGeom>
          <a:ln>
            <a:solidFill>
              <a:schemeClr val="accent2">
                <a:lumMod val="40000"/>
                <a:lumOff val="60000"/>
              </a:schemeClr>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What more can he get but the kingdom?</a:t>
            </a:r>
          </a:p>
          <a:p>
            <a:pPr algn="ctr"/>
            <a:r>
              <a:rPr lang="en-US" dirty="0"/>
              <a:t>I must keep a close eye on David.</a:t>
            </a:r>
          </a:p>
        </p:txBody>
      </p:sp>
      <p:sp>
        <p:nvSpPr>
          <p:cNvPr id="11" name="Thought Bubble: Cloud 10">
            <a:extLst>
              <a:ext uri="{FF2B5EF4-FFF2-40B4-BE49-F238E27FC236}">
                <a16:creationId xmlns:a16="http://schemas.microsoft.com/office/drawing/2014/main" id="{2B1013ED-8C50-0AEA-0EBE-23F3D0EAF49C}"/>
              </a:ext>
            </a:extLst>
          </p:cNvPr>
          <p:cNvSpPr/>
          <p:nvPr/>
        </p:nvSpPr>
        <p:spPr>
          <a:xfrm>
            <a:off x="4684131" y="4594385"/>
            <a:ext cx="3989070" cy="1651027"/>
          </a:xfrm>
          <a:prstGeom prst="cloudCallout">
            <a:avLst>
              <a:gd name="adj1" fmla="val -44570"/>
              <a:gd name="adj2" fmla="val -84267"/>
            </a:avLst>
          </a:prstGeom>
          <a:ln>
            <a:solidFill>
              <a:schemeClr val="accent2">
                <a:lumMod val="40000"/>
                <a:lumOff val="60000"/>
              </a:schemeClr>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They have credited David with 10,000’s and me only with 1,000’s</a:t>
            </a:r>
          </a:p>
        </p:txBody>
      </p:sp>
    </p:spTree>
    <p:extLst>
      <p:ext uri="{BB962C8B-B14F-4D97-AF65-F5344CB8AC3E}">
        <p14:creationId xmlns:p14="http://schemas.microsoft.com/office/powerpoint/2010/main" val="1703959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8684F3-7DFB-B4C5-5838-C944AFB61054}"/>
              </a:ext>
            </a:extLst>
          </p:cNvPr>
          <p:cNvSpPr>
            <a:spLocks noGrp="1"/>
          </p:cNvSpPr>
          <p:nvPr>
            <p:ph type="title"/>
          </p:nvPr>
        </p:nvSpPr>
        <p:spPr>
          <a:xfrm>
            <a:off x="695324" y="897752"/>
            <a:ext cx="3601757" cy="1955927"/>
          </a:xfrm>
        </p:spPr>
        <p:txBody>
          <a:bodyPr vert="horz" lIns="91440" tIns="45720" rIns="91440" bIns="45720" rtlCol="0" anchor="t">
            <a:normAutofit/>
          </a:bodyPr>
          <a:lstStyle/>
          <a:p>
            <a:pPr>
              <a:lnSpc>
                <a:spcPct val="90000"/>
              </a:lnSpc>
            </a:pPr>
            <a:r>
              <a:rPr lang="en-US" sz="3400" kern="1200" cap="all" spc="30" baseline="0" dirty="0">
                <a:solidFill>
                  <a:schemeClr val="tx1"/>
                </a:solidFill>
                <a:latin typeface="+mj-lt"/>
                <a:ea typeface="+mj-ea"/>
                <a:cs typeface="+mj-cs"/>
              </a:rPr>
              <a:t>An evil spirit </a:t>
            </a:r>
            <a:r>
              <a:rPr lang="en-US" sz="3400" dirty="0"/>
              <a:t>was present</a:t>
            </a:r>
            <a:endParaRPr lang="en-US" sz="3400" kern="1200" cap="all" spc="30" baseline="0" dirty="0">
              <a:solidFill>
                <a:schemeClr val="tx1"/>
              </a:solidFill>
              <a:latin typeface="+mj-lt"/>
              <a:ea typeface="+mj-ea"/>
              <a:cs typeface="+mj-cs"/>
            </a:endParaRPr>
          </a:p>
        </p:txBody>
      </p:sp>
      <p:cxnSp>
        <p:nvCxnSpPr>
          <p:cNvPr id="17" name="Straight Connector 16">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95A6CE8B-2BCE-515A-BAE3-3B21A08EE46D}"/>
              </a:ext>
            </a:extLst>
          </p:cNvPr>
          <p:cNvSpPr>
            <a:spLocks noGrp="1"/>
          </p:cNvSpPr>
          <p:nvPr>
            <p:ph type="body" sz="half" idx="2"/>
          </p:nvPr>
        </p:nvSpPr>
        <p:spPr>
          <a:xfrm>
            <a:off x="683373" y="3751431"/>
            <a:ext cx="3613708" cy="2493981"/>
          </a:xfrm>
        </p:spPr>
        <p:txBody>
          <a:bodyPr vert="horz" lIns="91440" tIns="45720" rIns="91440" bIns="45720" rtlCol="0">
            <a:normAutofit/>
          </a:bodyPr>
          <a:lstStyle/>
          <a:p>
            <a:pPr>
              <a:lnSpc>
                <a:spcPct val="110000"/>
              </a:lnSpc>
            </a:pPr>
            <a:r>
              <a:rPr lang="en-US" sz="1200" baseline="30000" dirty="0"/>
              <a:t>10 </a:t>
            </a:r>
            <a:r>
              <a:rPr lang="en-US" sz="1200" dirty="0"/>
              <a:t>The next day an evil spirit from God came forcefully on Saul. He was prophesying in his house, while David was playing the lyre, as he usually did. </a:t>
            </a:r>
          </a:p>
        </p:txBody>
      </p:sp>
      <p:pic>
        <p:nvPicPr>
          <p:cNvPr id="7" name="Picture 6" descr="Whenever Saul was tormented David would play his lyre and the evil spirit would leave. – Slide 2">
            <a:extLst>
              <a:ext uri="{FF2B5EF4-FFF2-40B4-BE49-F238E27FC236}">
                <a16:creationId xmlns:a16="http://schemas.microsoft.com/office/drawing/2014/main" id="{26BF12F6-FC5D-128D-6EA4-3D6A6B55B38C}"/>
              </a:ext>
            </a:extLst>
          </p:cNvPr>
          <p:cNvPicPr>
            <a:picLocks noChangeAspect="1"/>
          </p:cNvPicPr>
          <p:nvPr/>
        </p:nvPicPr>
        <p:blipFill>
          <a:blip r:embed="rId2"/>
          <a:srcRect r="34503"/>
          <a:stretch>
            <a:fillRect/>
          </a:stretch>
        </p:blipFill>
        <p:spPr>
          <a:xfrm flipH="1">
            <a:off x="8445095" y="2070183"/>
            <a:ext cx="3565146" cy="4378241"/>
          </a:xfrm>
          <a:prstGeom prst="rect">
            <a:avLst/>
          </a:prstGeom>
        </p:spPr>
      </p:pic>
      <p:sp>
        <p:nvSpPr>
          <p:cNvPr id="8" name="Speech Bubble: Rectangle 7">
            <a:extLst>
              <a:ext uri="{FF2B5EF4-FFF2-40B4-BE49-F238E27FC236}">
                <a16:creationId xmlns:a16="http://schemas.microsoft.com/office/drawing/2014/main" id="{789FA9DE-C636-C4F3-7069-B281CDC67DFF}"/>
              </a:ext>
            </a:extLst>
          </p:cNvPr>
          <p:cNvSpPr/>
          <p:nvPr/>
        </p:nvSpPr>
        <p:spPr>
          <a:xfrm>
            <a:off x="7944385" y="723899"/>
            <a:ext cx="3989070" cy="1306609"/>
          </a:xfrm>
          <a:prstGeom prst="wedgeRectCallout">
            <a:avLst>
              <a:gd name="adj1" fmla="val -7201"/>
              <a:gd name="adj2" fmla="val 8931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t>The </a:t>
            </a:r>
            <a:r>
              <a:rPr lang="en-US" sz="1600" cap="small" dirty="0"/>
              <a:t>Lord</a:t>
            </a:r>
            <a:r>
              <a:rPr lang="en-US" sz="1600" dirty="0"/>
              <a:t> is my light and my salvation—</a:t>
            </a:r>
            <a:br>
              <a:rPr lang="en-US" sz="1600" dirty="0"/>
            </a:br>
            <a:r>
              <a:rPr lang="en-US" sz="1600" dirty="0"/>
              <a:t>    whom shall I fear?</a:t>
            </a:r>
            <a:br>
              <a:rPr lang="en-US" sz="1600" dirty="0"/>
            </a:br>
            <a:r>
              <a:rPr lang="en-US" sz="1600" dirty="0"/>
              <a:t>The </a:t>
            </a:r>
            <a:r>
              <a:rPr lang="en-US" sz="1600" cap="small" dirty="0"/>
              <a:t>Lord</a:t>
            </a:r>
            <a:r>
              <a:rPr lang="en-US" sz="1600" dirty="0"/>
              <a:t> is the stronghold of my life—</a:t>
            </a:r>
            <a:br>
              <a:rPr lang="en-US" sz="1600" dirty="0"/>
            </a:br>
            <a:r>
              <a:rPr lang="en-US" sz="1600" dirty="0"/>
              <a:t>    of whom shall I be afraid?</a:t>
            </a:r>
          </a:p>
          <a:p>
            <a:pPr algn="ctr"/>
            <a:r>
              <a:rPr lang="en-US" sz="1200" dirty="0"/>
              <a:t>(Psalms 27:1)</a:t>
            </a:r>
          </a:p>
        </p:txBody>
      </p:sp>
      <p:pic>
        <p:nvPicPr>
          <p:cNvPr id="9" name="Picture 8" descr="After God rejected Saul as King, the Spirit of God left him and he was sometimes tormented by an evil spirit. His attendants suggested a young musician called David be brought in to play the lyre (harp) to comfort the King (1 Samuel 16:14-23 ). – Slide 1">
            <a:extLst>
              <a:ext uri="{FF2B5EF4-FFF2-40B4-BE49-F238E27FC236}">
                <a16:creationId xmlns:a16="http://schemas.microsoft.com/office/drawing/2014/main" id="{AB4EC78E-55E5-A410-A2E5-335A571D810D}"/>
              </a:ext>
            </a:extLst>
          </p:cNvPr>
          <p:cNvPicPr>
            <a:picLocks noChangeAspect="1"/>
          </p:cNvPicPr>
          <p:nvPr/>
        </p:nvPicPr>
        <p:blipFill>
          <a:blip r:embed="rId3"/>
          <a:srcRect r="44375" b="1087"/>
          <a:stretch>
            <a:fillRect/>
          </a:stretch>
        </p:blipFill>
        <p:spPr>
          <a:xfrm>
            <a:off x="5162213" y="2070183"/>
            <a:ext cx="3282882" cy="4378241"/>
          </a:xfrm>
          <a:prstGeom prst="rect">
            <a:avLst/>
          </a:prstGeom>
        </p:spPr>
      </p:pic>
      <p:sp>
        <p:nvSpPr>
          <p:cNvPr id="10" name="Thought Bubble: Cloud 9">
            <a:extLst>
              <a:ext uri="{FF2B5EF4-FFF2-40B4-BE49-F238E27FC236}">
                <a16:creationId xmlns:a16="http://schemas.microsoft.com/office/drawing/2014/main" id="{7E9D476A-14D4-67C5-2E35-B9802BDD3D6E}"/>
              </a:ext>
            </a:extLst>
          </p:cNvPr>
          <p:cNvSpPr/>
          <p:nvPr/>
        </p:nvSpPr>
        <p:spPr>
          <a:xfrm>
            <a:off x="3869454" y="841848"/>
            <a:ext cx="3989070" cy="1395818"/>
          </a:xfrm>
          <a:prstGeom prst="cloudCallout">
            <a:avLst>
              <a:gd name="adj1" fmla="val 3568"/>
              <a:gd name="adj2" fmla="val 72138"/>
            </a:avLst>
          </a:prstGeom>
          <a:ln>
            <a:solidFill>
              <a:schemeClr val="accent2">
                <a:lumMod val="40000"/>
                <a:lumOff val="60000"/>
              </a:schemeClr>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They have credited David with 10,000’s and me only with 1,000’s</a:t>
            </a:r>
          </a:p>
        </p:txBody>
      </p:sp>
    </p:spTree>
    <p:extLst>
      <p:ext uri="{BB962C8B-B14F-4D97-AF65-F5344CB8AC3E}">
        <p14:creationId xmlns:p14="http://schemas.microsoft.com/office/powerpoint/2010/main" val="999639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65038C9-A5CC-1FF5-165D-31C874C35273}"/>
            </a:ext>
          </a:extLst>
        </p:cNvPr>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74619D0A-B17D-CCE7-AB27-BBB1B22491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079254F-7E68-DAF5-A6EA-AF3A05F24D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04BDED76-9F92-57BB-1BD3-3C14026B4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21029B-29C2-B752-D637-4EC149612E7A}"/>
              </a:ext>
            </a:extLst>
          </p:cNvPr>
          <p:cNvSpPr>
            <a:spLocks noGrp="1"/>
          </p:cNvSpPr>
          <p:nvPr>
            <p:ph type="title"/>
          </p:nvPr>
        </p:nvSpPr>
        <p:spPr>
          <a:xfrm>
            <a:off x="695324" y="897752"/>
            <a:ext cx="3601757" cy="1955927"/>
          </a:xfrm>
        </p:spPr>
        <p:txBody>
          <a:bodyPr vert="horz" lIns="91440" tIns="45720" rIns="91440" bIns="45720" rtlCol="0" anchor="t">
            <a:normAutofit/>
          </a:bodyPr>
          <a:lstStyle/>
          <a:p>
            <a:pPr>
              <a:lnSpc>
                <a:spcPct val="90000"/>
              </a:lnSpc>
            </a:pPr>
            <a:r>
              <a:rPr lang="en-US" sz="3400" kern="1200" cap="all" spc="30" baseline="0">
                <a:solidFill>
                  <a:schemeClr val="tx1"/>
                </a:solidFill>
                <a:latin typeface="+mj-lt"/>
                <a:ea typeface="+mj-ea"/>
                <a:cs typeface="+mj-cs"/>
              </a:rPr>
              <a:t>Saul’s jealousy became dangerous</a:t>
            </a:r>
          </a:p>
        </p:txBody>
      </p:sp>
      <p:cxnSp>
        <p:nvCxnSpPr>
          <p:cNvPr id="17" name="Straight Connector 16">
            <a:extLst>
              <a:ext uri="{FF2B5EF4-FFF2-40B4-BE49-F238E27FC236}">
                <a16:creationId xmlns:a16="http://schemas.microsoft.com/office/drawing/2014/main" id="{D4F1848F-C4E6-E888-5B99-61EDD6DDB5B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B826EC20-E38F-B7FB-A0D3-ABF1F88D8354}"/>
              </a:ext>
            </a:extLst>
          </p:cNvPr>
          <p:cNvSpPr>
            <a:spLocks noGrp="1"/>
          </p:cNvSpPr>
          <p:nvPr>
            <p:ph type="body" sz="half" idx="2"/>
          </p:nvPr>
        </p:nvSpPr>
        <p:spPr>
          <a:xfrm>
            <a:off x="683373" y="2853679"/>
            <a:ext cx="3613708" cy="3391733"/>
          </a:xfrm>
        </p:spPr>
        <p:txBody>
          <a:bodyPr vert="horz" lIns="91440" tIns="45720" rIns="91440" bIns="45720" rtlCol="0">
            <a:normAutofit/>
          </a:bodyPr>
          <a:lstStyle/>
          <a:p>
            <a:pPr>
              <a:lnSpc>
                <a:spcPct val="110000"/>
              </a:lnSpc>
            </a:pPr>
            <a:r>
              <a:rPr lang="en-US" sz="1200" dirty="0"/>
              <a:t>Saul had a spear in his hand </a:t>
            </a:r>
            <a:r>
              <a:rPr lang="en-US" sz="1200" baseline="30000" dirty="0"/>
              <a:t>11 </a:t>
            </a:r>
            <a:r>
              <a:rPr lang="en-US" sz="1200" dirty="0"/>
              <a:t>and he hurled it, saying to himself, “I’ll pin David to the wall.”</a:t>
            </a:r>
          </a:p>
          <a:p>
            <a:pPr>
              <a:lnSpc>
                <a:spcPct val="110000"/>
              </a:lnSpc>
            </a:pPr>
            <a:r>
              <a:rPr lang="en-US" sz="1200" dirty="0"/>
              <a:t> But David eluded him twice.</a:t>
            </a:r>
          </a:p>
          <a:p>
            <a:pPr indent="-228600">
              <a:lnSpc>
                <a:spcPct val="110000"/>
              </a:lnSpc>
              <a:buFont typeface="Arial" panose="020B0604020202020204" pitchFamily="34" charset="0"/>
              <a:buChar char="•"/>
            </a:pPr>
            <a:endParaRPr lang="en-US" sz="1200" dirty="0"/>
          </a:p>
        </p:txBody>
      </p:sp>
      <p:pic>
        <p:nvPicPr>
          <p:cNvPr id="6" name="Content Placeholder 5">
            <a:extLst>
              <a:ext uri="{FF2B5EF4-FFF2-40B4-BE49-F238E27FC236}">
                <a16:creationId xmlns:a16="http://schemas.microsoft.com/office/drawing/2014/main" id="{D7ACDF02-2EEF-23B8-2003-63A19B28738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424" r="18576"/>
          <a:stretch/>
        </p:blipFill>
        <p:spPr>
          <a:xfrm>
            <a:off x="4992405" y="141094"/>
            <a:ext cx="7014210" cy="6575812"/>
          </a:xfrm>
          <a:prstGeom prst="rect">
            <a:avLst/>
          </a:prstGeom>
        </p:spPr>
      </p:pic>
      <p:sp>
        <p:nvSpPr>
          <p:cNvPr id="5" name="Thought Bubble: Cloud 4">
            <a:extLst>
              <a:ext uri="{FF2B5EF4-FFF2-40B4-BE49-F238E27FC236}">
                <a16:creationId xmlns:a16="http://schemas.microsoft.com/office/drawing/2014/main" id="{8EFFAF80-E9A4-5C17-E66D-3A1F9499E741}"/>
              </a:ext>
            </a:extLst>
          </p:cNvPr>
          <p:cNvSpPr/>
          <p:nvPr/>
        </p:nvSpPr>
        <p:spPr>
          <a:xfrm>
            <a:off x="3390300" y="3751431"/>
            <a:ext cx="2705700" cy="1395818"/>
          </a:xfrm>
          <a:prstGeom prst="cloudCallout">
            <a:avLst>
              <a:gd name="adj1" fmla="val 32794"/>
              <a:gd name="adj2" fmla="val -69527"/>
            </a:avLst>
          </a:prstGeom>
          <a:ln>
            <a:solidFill>
              <a:schemeClr val="accent2">
                <a:lumMod val="40000"/>
                <a:lumOff val="60000"/>
              </a:schemeClr>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Missed.</a:t>
            </a:r>
          </a:p>
          <a:p>
            <a:pPr algn="ctr"/>
            <a:r>
              <a:rPr lang="en-US" dirty="0"/>
              <a:t>Try again.</a:t>
            </a:r>
          </a:p>
        </p:txBody>
      </p:sp>
      <p:sp>
        <p:nvSpPr>
          <p:cNvPr id="8" name="Thought Bubble: Cloud 7">
            <a:extLst>
              <a:ext uri="{FF2B5EF4-FFF2-40B4-BE49-F238E27FC236}">
                <a16:creationId xmlns:a16="http://schemas.microsoft.com/office/drawing/2014/main" id="{CE1A2F6B-6A6E-3AEF-C40F-AD46CD18696F}"/>
              </a:ext>
            </a:extLst>
          </p:cNvPr>
          <p:cNvSpPr/>
          <p:nvPr/>
        </p:nvSpPr>
        <p:spPr>
          <a:xfrm>
            <a:off x="3482993" y="3800321"/>
            <a:ext cx="2705700" cy="1395818"/>
          </a:xfrm>
          <a:prstGeom prst="cloudCallout">
            <a:avLst>
              <a:gd name="adj1" fmla="val 32794"/>
              <a:gd name="adj2" fmla="val -69527"/>
            </a:avLst>
          </a:prstGeom>
          <a:ln>
            <a:solidFill>
              <a:schemeClr val="accent2">
                <a:lumMod val="40000"/>
                <a:lumOff val="60000"/>
              </a:schemeClr>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I’ll pin David</a:t>
            </a:r>
          </a:p>
          <a:p>
            <a:pPr algn="ctr"/>
            <a:r>
              <a:rPr lang="en-US" dirty="0"/>
              <a:t> to the wall.</a:t>
            </a:r>
          </a:p>
        </p:txBody>
      </p:sp>
      <p:sp>
        <p:nvSpPr>
          <p:cNvPr id="10" name="Thought Bubble: Cloud 9">
            <a:extLst>
              <a:ext uri="{FF2B5EF4-FFF2-40B4-BE49-F238E27FC236}">
                <a16:creationId xmlns:a16="http://schemas.microsoft.com/office/drawing/2014/main" id="{D5FC3896-E8A0-AF84-8B3B-07FF75D71F65}"/>
              </a:ext>
            </a:extLst>
          </p:cNvPr>
          <p:cNvSpPr/>
          <p:nvPr/>
        </p:nvSpPr>
        <p:spPr>
          <a:xfrm>
            <a:off x="8698230" y="141094"/>
            <a:ext cx="3093720" cy="818910"/>
          </a:xfrm>
          <a:prstGeom prst="cloudCallout">
            <a:avLst>
              <a:gd name="adj1" fmla="val -4521"/>
              <a:gd name="adj2" fmla="val 74236"/>
            </a:avLst>
          </a:prstGeom>
          <a:solidFill>
            <a:schemeClr val="accent1"/>
          </a:solidFill>
          <a:ln>
            <a:solidFill>
              <a:schemeClr val="accent2">
                <a:lumMod val="40000"/>
                <a:lumOff val="60000"/>
              </a:schemeClr>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Yikes!</a:t>
            </a:r>
          </a:p>
          <a:p>
            <a:pPr algn="ctr"/>
            <a:r>
              <a:rPr lang="en-US" dirty="0"/>
              <a:t>God, protect me.</a:t>
            </a:r>
          </a:p>
        </p:txBody>
      </p:sp>
    </p:spTree>
    <p:extLst>
      <p:ext uri="{BB962C8B-B14F-4D97-AF65-F5344CB8AC3E}">
        <p14:creationId xmlns:p14="http://schemas.microsoft.com/office/powerpoint/2010/main" val="2040410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9232474-1523-0A1A-57FF-50EECEF078E0}"/>
            </a:ext>
          </a:extLst>
        </p:cNvPr>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6954C115-83DB-51C5-D3E1-6F8EE3928B3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00E1DD3-36BC-E01A-8623-BDF504AE71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CF4A32A5-1E12-0801-3469-B020B5F4C2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3EAF67-5F4D-AA54-34DA-B7FB9DAA8ADF}"/>
              </a:ext>
            </a:extLst>
          </p:cNvPr>
          <p:cNvSpPr>
            <a:spLocks noGrp="1"/>
          </p:cNvSpPr>
          <p:nvPr>
            <p:ph type="title"/>
          </p:nvPr>
        </p:nvSpPr>
        <p:spPr>
          <a:xfrm>
            <a:off x="695324" y="897752"/>
            <a:ext cx="3601757" cy="1955927"/>
          </a:xfrm>
        </p:spPr>
        <p:txBody>
          <a:bodyPr vert="horz" lIns="91440" tIns="45720" rIns="91440" bIns="45720" rtlCol="0" anchor="t">
            <a:normAutofit/>
          </a:bodyPr>
          <a:lstStyle/>
          <a:p>
            <a:pPr>
              <a:lnSpc>
                <a:spcPct val="90000"/>
              </a:lnSpc>
            </a:pPr>
            <a:r>
              <a:rPr lang="en-US" sz="3400" kern="1200" cap="all" spc="30" baseline="0">
                <a:solidFill>
                  <a:schemeClr val="tx1"/>
                </a:solidFill>
                <a:latin typeface="+mj-lt"/>
                <a:ea typeface="+mj-ea"/>
                <a:cs typeface="+mj-cs"/>
              </a:rPr>
              <a:t>Saul’s jealousy became dangerous</a:t>
            </a:r>
          </a:p>
        </p:txBody>
      </p:sp>
      <p:cxnSp>
        <p:nvCxnSpPr>
          <p:cNvPr id="17" name="Straight Connector 16">
            <a:extLst>
              <a:ext uri="{FF2B5EF4-FFF2-40B4-BE49-F238E27FC236}">
                <a16:creationId xmlns:a16="http://schemas.microsoft.com/office/drawing/2014/main" id="{7FD6E1A2-82C7-44CD-EF89-BC2CDC3A7E9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D24E6E0A-B353-E446-9993-CC6CDD22875F}"/>
              </a:ext>
            </a:extLst>
          </p:cNvPr>
          <p:cNvSpPr>
            <a:spLocks noGrp="1"/>
          </p:cNvSpPr>
          <p:nvPr>
            <p:ph type="body" sz="half" idx="2"/>
          </p:nvPr>
        </p:nvSpPr>
        <p:spPr>
          <a:xfrm>
            <a:off x="683373" y="2853679"/>
            <a:ext cx="3613708" cy="2667011"/>
          </a:xfrm>
        </p:spPr>
        <p:txBody>
          <a:bodyPr vert="horz" lIns="91440" tIns="45720" rIns="91440" bIns="45720" rtlCol="0">
            <a:normAutofit/>
          </a:bodyPr>
          <a:lstStyle/>
          <a:p>
            <a:pPr>
              <a:lnSpc>
                <a:spcPct val="110000"/>
              </a:lnSpc>
            </a:pPr>
            <a:r>
              <a:rPr lang="en-US" sz="1200" baseline="30000" dirty="0"/>
              <a:t>12 </a:t>
            </a:r>
            <a:r>
              <a:rPr lang="en-US" sz="1200" dirty="0"/>
              <a:t>Saul was afraid of David, because the </a:t>
            </a:r>
            <a:r>
              <a:rPr lang="en-US" sz="1200" cap="small" dirty="0">
                <a:effectLst/>
              </a:rPr>
              <a:t>Lord</a:t>
            </a:r>
            <a:r>
              <a:rPr lang="en-US" sz="1200" dirty="0"/>
              <a:t> was with David but had departed from Saul.</a:t>
            </a:r>
          </a:p>
          <a:p>
            <a:pPr>
              <a:lnSpc>
                <a:spcPct val="110000"/>
              </a:lnSpc>
            </a:pPr>
            <a:r>
              <a:rPr lang="en-US" sz="1200" dirty="0"/>
              <a:t> </a:t>
            </a:r>
            <a:r>
              <a:rPr lang="en-US" sz="1200" baseline="30000" dirty="0"/>
              <a:t>13 </a:t>
            </a:r>
            <a:r>
              <a:rPr lang="en-US" sz="1200" dirty="0"/>
              <a:t>So he sent David away from him and gave him command over a thousand men, and David led the troops in their campaigns. </a:t>
            </a:r>
            <a:r>
              <a:rPr lang="en-US" sz="1200" baseline="30000" dirty="0"/>
              <a:t>14 </a:t>
            </a:r>
            <a:r>
              <a:rPr lang="en-US" sz="1200" dirty="0"/>
              <a:t>In everything he did he had great success, because the </a:t>
            </a:r>
            <a:r>
              <a:rPr lang="en-US" sz="1200" cap="small" dirty="0">
                <a:effectLst/>
              </a:rPr>
              <a:t>Lord</a:t>
            </a:r>
            <a:r>
              <a:rPr lang="en-US" sz="1200" dirty="0"/>
              <a:t> was with him. </a:t>
            </a:r>
            <a:r>
              <a:rPr lang="en-US" sz="1200" baseline="30000" dirty="0"/>
              <a:t>15 </a:t>
            </a:r>
            <a:r>
              <a:rPr lang="en-US" sz="1200" dirty="0"/>
              <a:t>When Saul saw how successful he was, he was afraid of him. </a:t>
            </a:r>
          </a:p>
          <a:p>
            <a:pPr>
              <a:lnSpc>
                <a:spcPct val="110000"/>
              </a:lnSpc>
            </a:pPr>
            <a:r>
              <a:rPr lang="en-US" sz="1200" baseline="30000" dirty="0"/>
              <a:t>16 </a:t>
            </a:r>
            <a:r>
              <a:rPr lang="en-US" sz="1200" dirty="0"/>
              <a:t>But all Israel and Judah loved David, because he led them in their campaigns.</a:t>
            </a:r>
          </a:p>
          <a:p>
            <a:pPr indent="-228600">
              <a:lnSpc>
                <a:spcPct val="110000"/>
              </a:lnSpc>
              <a:buFont typeface="Arial" panose="020B0604020202020204" pitchFamily="34" charset="0"/>
              <a:buChar char="•"/>
            </a:pPr>
            <a:endParaRPr lang="en-US" sz="1200" dirty="0"/>
          </a:p>
        </p:txBody>
      </p:sp>
      <p:pic>
        <p:nvPicPr>
          <p:cNvPr id="7" name="Picture 6" descr="Saul planned to get David killed in battle so he made him commander over a thousand men. However, the Lord was with David and he was victorious in battles making him even more popular. – Slide 5">
            <a:extLst>
              <a:ext uri="{FF2B5EF4-FFF2-40B4-BE49-F238E27FC236}">
                <a16:creationId xmlns:a16="http://schemas.microsoft.com/office/drawing/2014/main" id="{296A1411-BC96-1448-B4ED-1272928C8912}"/>
              </a:ext>
            </a:extLst>
          </p:cNvPr>
          <p:cNvPicPr>
            <a:picLocks noChangeAspect="1"/>
          </p:cNvPicPr>
          <p:nvPr/>
        </p:nvPicPr>
        <p:blipFill>
          <a:blip r:embed="rId2"/>
          <a:stretch>
            <a:fillRect/>
          </a:stretch>
        </p:blipFill>
        <p:spPr>
          <a:xfrm>
            <a:off x="4608928" y="1082419"/>
            <a:ext cx="7420321" cy="5565241"/>
          </a:xfrm>
          <a:prstGeom prst="rect">
            <a:avLst/>
          </a:prstGeom>
        </p:spPr>
      </p:pic>
      <p:sp>
        <p:nvSpPr>
          <p:cNvPr id="9" name="Thought Bubble: Cloud 8">
            <a:extLst>
              <a:ext uri="{FF2B5EF4-FFF2-40B4-BE49-F238E27FC236}">
                <a16:creationId xmlns:a16="http://schemas.microsoft.com/office/drawing/2014/main" id="{7DD6A001-110C-8323-3E10-6F66B3291D69}"/>
              </a:ext>
            </a:extLst>
          </p:cNvPr>
          <p:cNvSpPr/>
          <p:nvPr/>
        </p:nvSpPr>
        <p:spPr>
          <a:xfrm>
            <a:off x="4992405" y="174170"/>
            <a:ext cx="6699885" cy="1395818"/>
          </a:xfrm>
          <a:prstGeom prst="cloudCallout">
            <a:avLst>
              <a:gd name="adj1" fmla="val -2062"/>
              <a:gd name="adj2" fmla="val 76232"/>
            </a:avLst>
          </a:prstGeom>
          <a:ln>
            <a:solidFill>
              <a:schemeClr val="accent2">
                <a:lumMod val="40000"/>
                <a:lumOff val="60000"/>
              </a:schemeClr>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I sent David out to lead only a 1,000 men in battle.  It looks like he was not killed.</a:t>
            </a:r>
          </a:p>
          <a:p>
            <a:pPr algn="ctr"/>
            <a:r>
              <a:rPr lang="en-US" dirty="0"/>
              <a:t>The people are still singing his praises.</a:t>
            </a:r>
          </a:p>
        </p:txBody>
      </p:sp>
      <p:sp>
        <p:nvSpPr>
          <p:cNvPr id="12" name="Speech Bubble: Rectangle 11">
            <a:extLst>
              <a:ext uri="{FF2B5EF4-FFF2-40B4-BE49-F238E27FC236}">
                <a16:creationId xmlns:a16="http://schemas.microsoft.com/office/drawing/2014/main" id="{A6618438-9BDA-E0BF-BE61-0AFFB35265DA}"/>
              </a:ext>
            </a:extLst>
          </p:cNvPr>
          <p:cNvSpPr/>
          <p:nvPr/>
        </p:nvSpPr>
        <p:spPr>
          <a:xfrm>
            <a:off x="9829499" y="1305654"/>
            <a:ext cx="2112646" cy="1172583"/>
          </a:xfrm>
          <a:prstGeom prst="wedgeRectCallout">
            <a:avLst>
              <a:gd name="adj1" fmla="val 7145"/>
              <a:gd name="adj2" fmla="val 77229"/>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Saul has slain his thousands, and</a:t>
            </a:r>
          </a:p>
          <a:p>
            <a:pPr algn="ctr"/>
            <a:r>
              <a:rPr lang="en-US" dirty="0"/>
              <a:t>David has slain his tens of thousands.</a:t>
            </a:r>
          </a:p>
        </p:txBody>
      </p:sp>
    </p:spTree>
    <p:extLst>
      <p:ext uri="{BB962C8B-B14F-4D97-AF65-F5344CB8AC3E}">
        <p14:creationId xmlns:p14="http://schemas.microsoft.com/office/powerpoint/2010/main" val="11699069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CD172-2BA4-A66C-A15A-A3FFF40AC76F}"/>
              </a:ext>
            </a:extLst>
          </p:cNvPr>
          <p:cNvSpPr>
            <a:spLocks noGrp="1"/>
          </p:cNvSpPr>
          <p:nvPr>
            <p:ph type="title"/>
          </p:nvPr>
        </p:nvSpPr>
        <p:spPr>
          <a:xfrm>
            <a:off x="750367" y="818200"/>
            <a:ext cx="10691265" cy="1371030"/>
          </a:xfrm>
        </p:spPr>
        <p:txBody>
          <a:bodyPr>
            <a:normAutofit fontScale="90000"/>
          </a:bodyPr>
          <a:lstStyle/>
          <a:p>
            <a:r>
              <a:rPr lang="en-US" dirty="0"/>
              <a:t>Who wanted to God’s will?</a:t>
            </a:r>
            <a:br>
              <a:rPr lang="en-US" dirty="0"/>
            </a:br>
            <a:r>
              <a:rPr lang="en-US" dirty="0"/>
              <a:t>     Who wanted to obey God and follow him?</a:t>
            </a:r>
          </a:p>
        </p:txBody>
      </p:sp>
      <p:pic>
        <p:nvPicPr>
          <p:cNvPr id="3" name="Content Placeholder 5">
            <a:extLst>
              <a:ext uri="{FF2B5EF4-FFF2-40B4-BE49-F238E27FC236}">
                <a16:creationId xmlns:a16="http://schemas.microsoft.com/office/drawing/2014/main" id="{FA8286A3-AEC4-0C40-BD8F-5E80B42B7855}"/>
              </a:ext>
            </a:extLst>
          </p:cNvPr>
          <p:cNvPicPr>
            <a:picLocks noChangeAspect="1"/>
          </p:cNvPicPr>
          <p:nvPr/>
        </p:nvPicPr>
        <p:blipFill rotWithShape="1">
          <a:blip r:embed="rId2">
            <a:extLst>
              <a:ext uri="{28A0092B-C50C-407E-A947-70E740481C1C}">
                <a14:useLocalDpi xmlns:a14="http://schemas.microsoft.com/office/drawing/2010/main" val="0"/>
              </a:ext>
            </a:extLst>
          </a:blip>
          <a:srcRect l="11816" r="46027" b="40392"/>
          <a:stretch/>
        </p:blipFill>
        <p:spPr>
          <a:xfrm>
            <a:off x="1111624" y="2577879"/>
            <a:ext cx="2252383" cy="2388567"/>
          </a:xfrm>
          <a:prstGeom prst="rect">
            <a:avLst/>
          </a:prstGeom>
        </p:spPr>
      </p:pic>
      <p:pic>
        <p:nvPicPr>
          <p:cNvPr id="4" name="Content Placeholder 5" descr="A person and person sitting under a tree&#10;&#10;Description automatically generated with low confidence">
            <a:extLst>
              <a:ext uri="{FF2B5EF4-FFF2-40B4-BE49-F238E27FC236}">
                <a16:creationId xmlns:a16="http://schemas.microsoft.com/office/drawing/2014/main" id="{FC15E8F3-8616-E05C-8FCA-61C4227AB7B1}"/>
              </a:ext>
            </a:extLst>
          </p:cNvPr>
          <p:cNvPicPr>
            <a:picLocks noChangeAspect="1"/>
          </p:cNvPicPr>
          <p:nvPr/>
        </p:nvPicPr>
        <p:blipFill rotWithShape="1">
          <a:blip r:embed="rId3">
            <a:extLst>
              <a:ext uri="{28A0092B-C50C-407E-A947-70E740481C1C}">
                <a14:useLocalDpi xmlns:a14="http://schemas.microsoft.com/office/drawing/2010/main" val="0"/>
              </a:ext>
            </a:extLst>
          </a:blip>
          <a:srcRect l="28997" t="7562" r="37915" b="55932"/>
          <a:stretch/>
        </p:blipFill>
        <p:spPr>
          <a:xfrm>
            <a:off x="4338917" y="2517103"/>
            <a:ext cx="2252383" cy="2510117"/>
          </a:xfrm>
          <a:prstGeom prst="rect">
            <a:avLst/>
          </a:prstGeom>
        </p:spPr>
      </p:pic>
      <p:pic>
        <p:nvPicPr>
          <p:cNvPr id="5" name="Content Placeholder 5" descr="A person and person sitting under a tree&#10;&#10;Description automatically generated with low confidence">
            <a:extLst>
              <a:ext uri="{FF2B5EF4-FFF2-40B4-BE49-F238E27FC236}">
                <a16:creationId xmlns:a16="http://schemas.microsoft.com/office/drawing/2014/main" id="{1E997CBA-5F01-2FEC-2B2B-F5CFAB8A3480}"/>
              </a:ext>
            </a:extLst>
          </p:cNvPr>
          <p:cNvPicPr>
            <a:picLocks noChangeAspect="1"/>
          </p:cNvPicPr>
          <p:nvPr/>
        </p:nvPicPr>
        <p:blipFill rotWithShape="1">
          <a:blip r:embed="rId3">
            <a:extLst>
              <a:ext uri="{28A0092B-C50C-407E-A947-70E740481C1C}">
                <a14:useLocalDpi xmlns:a14="http://schemas.microsoft.com/office/drawing/2010/main" val="0"/>
              </a:ext>
            </a:extLst>
          </a:blip>
          <a:srcRect l="56916" t="8997" r="9995" b="54498"/>
          <a:stretch/>
        </p:blipFill>
        <p:spPr>
          <a:xfrm>
            <a:off x="7996516" y="2517102"/>
            <a:ext cx="2252382" cy="2510118"/>
          </a:xfrm>
          <a:prstGeom prst="rect">
            <a:avLst/>
          </a:prstGeom>
        </p:spPr>
      </p:pic>
      <p:sp>
        <p:nvSpPr>
          <p:cNvPr id="6" name="TextBox 5">
            <a:extLst>
              <a:ext uri="{FF2B5EF4-FFF2-40B4-BE49-F238E27FC236}">
                <a16:creationId xmlns:a16="http://schemas.microsoft.com/office/drawing/2014/main" id="{B5EB15BF-AEA4-8F34-F47E-0B4B5D75216C}"/>
              </a:ext>
            </a:extLst>
          </p:cNvPr>
          <p:cNvSpPr txBox="1"/>
          <p:nvPr/>
        </p:nvSpPr>
        <p:spPr>
          <a:xfrm>
            <a:off x="1111624" y="5174239"/>
            <a:ext cx="2252383" cy="64633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3600" dirty="0">
                <a:latin typeface="Aharoni" panose="02010803020104030203" pitchFamily="2" charset="-79"/>
                <a:cs typeface="Aharoni" panose="02010803020104030203" pitchFamily="2" charset="-79"/>
              </a:rPr>
              <a:t>Saul</a:t>
            </a:r>
          </a:p>
        </p:txBody>
      </p:sp>
      <p:sp>
        <p:nvSpPr>
          <p:cNvPr id="7" name="TextBox 6">
            <a:extLst>
              <a:ext uri="{FF2B5EF4-FFF2-40B4-BE49-F238E27FC236}">
                <a16:creationId xmlns:a16="http://schemas.microsoft.com/office/drawing/2014/main" id="{DEAE9CB4-3EF5-C18E-8065-4445E83D8275}"/>
              </a:ext>
            </a:extLst>
          </p:cNvPr>
          <p:cNvSpPr txBox="1"/>
          <p:nvPr/>
        </p:nvSpPr>
        <p:spPr>
          <a:xfrm>
            <a:off x="4338916" y="5174240"/>
            <a:ext cx="2252383" cy="64633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3600" dirty="0">
                <a:latin typeface="Aharoni" panose="02010803020104030203" pitchFamily="2" charset="-79"/>
                <a:cs typeface="Aharoni" panose="02010803020104030203" pitchFamily="2" charset="-79"/>
              </a:rPr>
              <a:t>David</a:t>
            </a:r>
          </a:p>
        </p:txBody>
      </p:sp>
      <p:sp>
        <p:nvSpPr>
          <p:cNvPr id="8" name="TextBox 7">
            <a:extLst>
              <a:ext uri="{FF2B5EF4-FFF2-40B4-BE49-F238E27FC236}">
                <a16:creationId xmlns:a16="http://schemas.microsoft.com/office/drawing/2014/main" id="{972EA32A-EEA9-460D-9A3A-840B75237280}"/>
              </a:ext>
            </a:extLst>
          </p:cNvPr>
          <p:cNvSpPr txBox="1"/>
          <p:nvPr/>
        </p:nvSpPr>
        <p:spPr>
          <a:xfrm>
            <a:off x="7996516" y="5174239"/>
            <a:ext cx="2252383" cy="64633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3600" dirty="0">
                <a:latin typeface="Aharoni" panose="02010803020104030203" pitchFamily="2" charset="-79"/>
                <a:cs typeface="Aharoni" panose="02010803020104030203" pitchFamily="2" charset="-79"/>
              </a:rPr>
              <a:t>Jonathan</a:t>
            </a:r>
          </a:p>
        </p:txBody>
      </p:sp>
      <p:sp>
        <p:nvSpPr>
          <p:cNvPr id="9" name="Oval 8">
            <a:extLst>
              <a:ext uri="{FF2B5EF4-FFF2-40B4-BE49-F238E27FC236}">
                <a16:creationId xmlns:a16="http://schemas.microsoft.com/office/drawing/2014/main" id="{5B243CEF-61C0-AD32-F405-4CE28EF759CD}"/>
              </a:ext>
            </a:extLst>
          </p:cNvPr>
          <p:cNvSpPr/>
          <p:nvPr/>
        </p:nvSpPr>
        <p:spPr>
          <a:xfrm>
            <a:off x="4073629" y="2293126"/>
            <a:ext cx="2782956" cy="3736613"/>
          </a:xfrm>
          <a:prstGeom prst="ellipse">
            <a:avLst/>
          </a:pr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1BC5DD94-AF08-A24D-371E-1C9754178E0A}"/>
              </a:ext>
            </a:extLst>
          </p:cNvPr>
          <p:cNvSpPr/>
          <p:nvPr/>
        </p:nvSpPr>
        <p:spPr>
          <a:xfrm>
            <a:off x="7433055" y="2517102"/>
            <a:ext cx="3379304" cy="3736613"/>
          </a:xfrm>
          <a:prstGeom prst="ellipse">
            <a:avLst/>
          </a:pr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DFA21FE0-11B6-4230-0F2B-DD9D8718B324}"/>
              </a:ext>
            </a:extLst>
          </p:cNvPr>
          <p:cNvCxnSpPr/>
          <p:nvPr/>
        </p:nvCxnSpPr>
        <p:spPr>
          <a:xfrm>
            <a:off x="967409" y="2517102"/>
            <a:ext cx="2557669" cy="3512637"/>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8302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580">
                                          <p:stCondLst>
                                            <p:cond delay="0"/>
                                          </p:stCondLst>
                                        </p:cTn>
                                        <p:tgtEl>
                                          <p:spTgt spid="9"/>
                                        </p:tgtEl>
                                      </p:cBhvr>
                                    </p:animEffect>
                                    <p:anim calcmode="lin" valueType="num">
                                      <p:cBhvr>
                                        <p:cTn id="1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9" dur="26">
                                          <p:stCondLst>
                                            <p:cond delay="650"/>
                                          </p:stCondLst>
                                        </p:cTn>
                                        <p:tgtEl>
                                          <p:spTgt spid="9"/>
                                        </p:tgtEl>
                                      </p:cBhvr>
                                      <p:to x="100000" y="60000"/>
                                    </p:animScale>
                                    <p:animScale>
                                      <p:cBhvr>
                                        <p:cTn id="20" dur="166" decel="50000">
                                          <p:stCondLst>
                                            <p:cond delay="676"/>
                                          </p:stCondLst>
                                        </p:cTn>
                                        <p:tgtEl>
                                          <p:spTgt spid="9"/>
                                        </p:tgtEl>
                                      </p:cBhvr>
                                      <p:to x="100000" y="100000"/>
                                    </p:animScale>
                                    <p:animScale>
                                      <p:cBhvr>
                                        <p:cTn id="21" dur="26">
                                          <p:stCondLst>
                                            <p:cond delay="1312"/>
                                          </p:stCondLst>
                                        </p:cTn>
                                        <p:tgtEl>
                                          <p:spTgt spid="9"/>
                                        </p:tgtEl>
                                      </p:cBhvr>
                                      <p:to x="100000" y="80000"/>
                                    </p:animScale>
                                    <p:animScale>
                                      <p:cBhvr>
                                        <p:cTn id="22" dur="166" decel="50000">
                                          <p:stCondLst>
                                            <p:cond delay="1338"/>
                                          </p:stCondLst>
                                        </p:cTn>
                                        <p:tgtEl>
                                          <p:spTgt spid="9"/>
                                        </p:tgtEl>
                                      </p:cBhvr>
                                      <p:to x="100000" y="100000"/>
                                    </p:animScale>
                                    <p:animScale>
                                      <p:cBhvr>
                                        <p:cTn id="23" dur="26">
                                          <p:stCondLst>
                                            <p:cond delay="1642"/>
                                          </p:stCondLst>
                                        </p:cTn>
                                        <p:tgtEl>
                                          <p:spTgt spid="9"/>
                                        </p:tgtEl>
                                      </p:cBhvr>
                                      <p:to x="100000" y="90000"/>
                                    </p:animScale>
                                    <p:animScale>
                                      <p:cBhvr>
                                        <p:cTn id="24" dur="166" decel="50000">
                                          <p:stCondLst>
                                            <p:cond delay="1668"/>
                                          </p:stCondLst>
                                        </p:cTn>
                                        <p:tgtEl>
                                          <p:spTgt spid="9"/>
                                        </p:tgtEl>
                                      </p:cBhvr>
                                      <p:to x="100000" y="100000"/>
                                    </p:animScale>
                                    <p:animScale>
                                      <p:cBhvr>
                                        <p:cTn id="25" dur="26">
                                          <p:stCondLst>
                                            <p:cond delay="1808"/>
                                          </p:stCondLst>
                                        </p:cTn>
                                        <p:tgtEl>
                                          <p:spTgt spid="9"/>
                                        </p:tgtEl>
                                      </p:cBhvr>
                                      <p:to x="100000" y="95000"/>
                                    </p:animScale>
                                    <p:animScale>
                                      <p:cBhvr>
                                        <p:cTn id="26" dur="166" decel="50000">
                                          <p:stCondLst>
                                            <p:cond delay="1834"/>
                                          </p:stCondLst>
                                        </p:cTn>
                                        <p:tgtEl>
                                          <p:spTgt spid="9"/>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down)">
                                      <p:cBhvr>
                                        <p:cTn id="31" dur="580">
                                          <p:stCondLst>
                                            <p:cond delay="0"/>
                                          </p:stCondLst>
                                        </p:cTn>
                                        <p:tgtEl>
                                          <p:spTgt spid="10"/>
                                        </p:tgtEl>
                                      </p:cBhvr>
                                    </p:animEffect>
                                    <p:anim calcmode="lin" valueType="num">
                                      <p:cBhvr>
                                        <p:cTn id="3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7" dur="26">
                                          <p:stCondLst>
                                            <p:cond delay="650"/>
                                          </p:stCondLst>
                                        </p:cTn>
                                        <p:tgtEl>
                                          <p:spTgt spid="10"/>
                                        </p:tgtEl>
                                      </p:cBhvr>
                                      <p:to x="100000" y="60000"/>
                                    </p:animScale>
                                    <p:animScale>
                                      <p:cBhvr>
                                        <p:cTn id="38" dur="166" decel="50000">
                                          <p:stCondLst>
                                            <p:cond delay="676"/>
                                          </p:stCondLst>
                                        </p:cTn>
                                        <p:tgtEl>
                                          <p:spTgt spid="10"/>
                                        </p:tgtEl>
                                      </p:cBhvr>
                                      <p:to x="100000" y="100000"/>
                                    </p:animScale>
                                    <p:animScale>
                                      <p:cBhvr>
                                        <p:cTn id="39" dur="26">
                                          <p:stCondLst>
                                            <p:cond delay="1312"/>
                                          </p:stCondLst>
                                        </p:cTn>
                                        <p:tgtEl>
                                          <p:spTgt spid="10"/>
                                        </p:tgtEl>
                                      </p:cBhvr>
                                      <p:to x="100000" y="80000"/>
                                    </p:animScale>
                                    <p:animScale>
                                      <p:cBhvr>
                                        <p:cTn id="40" dur="166" decel="50000">
                                          <p:stCondLst>
                                            <p:cond delay="1338"/>
                                          </p:stCondLst>
                                        </p:cTn>
                                        <p:tgtEl>
                                          <p:spTgt spid="10"/>
                                        </p:tgtEl>
                                      </p:cBhvr>
                                      <p:to x="100000" y="100000"/>
                                    </p:animScale>
                                    <p:animScale>
                                      <p:cBhvr>
                                        <p:cTn id="41" dur="26">
                                          <p:stCondLst>
                                            <p:cond delay="1642"/>
                                          </p:stCondLst>
                                        </p:cTn>
                                        <p:tgtEl>
                                          <p:spTgt spid="10"/>
                                        </p:tgtEl>
                                      </p:cBhvr>
                                      <p:to x="100000" y="90000"/>
                                    </p:animScale>
                                    <p:animScale>
                                      <p:cBhvr>
                                        <p:cTn id="42" dur="166" decel="50000">
                                          <p:stCondLst>
                                            <p:cond delay="1668"/>
                                          </p:stCondLst>
                                        </p:cTn>
                                        <p:tgtEl>
                                          <p:spTgt spid="10"/>
                                        </p:tgtEl>
                                      </p:cBhvr>
                                      <p:to x="100000" y="100000"/>
                                    </p:animScale>
                                    <p:animScale>
                                      <p:cBhvr>
                                        <p:cTn id="43" dur="26">
                                          <p:stCondLst>
                                            <p:cond delay="1808"/>
                                          </p:stCondLst>
                                        </p:cTn>
                                        <p:tgtEl>
                                          <p:spTgt spid="10"/>
                                        </p:tgtEl>
                                      </p:cBhvr>
                                      <p:to x="100000" y="95000"/>
                                    </p:animScale>
                                    <p:animScale>
                                      <p:cBhvr>
                                        <p:cTn id="44"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9A449-C979-9FDE-2FFC-03A66217510F}"/>
              </a:ext>
            </a:extLst>
          </p:cNvPr>
          <p:cNvSpPr>
            <a:spLocks noGrp="1"/>
          </p:cNvSpPr>
          <p:nvPr>
            <p:ph type="title"/>
          </p:nvPr>
        </p:nvSpPr>
        <p:spPr/>
        <p:txBody>
          <a:bodyPr>
            <a:normAutofit fontScale="90000"/>
          </a:bodyPr>
          <a:lstStyle/>
          <a:p>
            <a:r>
              <a:rPr lang="en-US" dirty="0"/>
              <a:t>Craft time</a:t>
            </a:r>
            <a:br>
              <a:rPr lang="en-US" dirty="0"/>
            </a:br>
            <a:r>
              <a:rPr lang="en-US" sz="2400" dirty="0"/>
              <a:t>Today we’re going to braid yarn to remember that we should connect ourselves with those who are also connected with </a:t>
            </a:r>
            <a:r>
              <a:rPr lang="en-US" sz="2400" dirty="0" err="1"/>
              <a:t>jesus</a:t>
            </a:r>
            <a:r>
              <a:rPr lang="en-US" sz="2400" dirty="0"/>
              <a:t>. </a:t>
            </a:r>
            <a:endParaRPr lang="en-US" dirty="0"/>
          </a:p>
        </p:txBody>
      </p:sp>
      <p:pic>
        <p:nvPicPr>
          <p:cNvPr id="4" name="Picture 3" descr="A few different colored crochet crochet crochet crochet crochet&#10;&#10;Description automatically generated with medium confidence">
            <a:extLst>
              <a:ext uri="{FF2B5EF4-FFF2-40B4-BE49-F238E27FC236}">
                <a16:creationId xmlns:a16="http://schemas.microsoft.com/office/drawing/2014/main" id="{DC8F9F96-62F0-1E3A-307E-EF4232BF2D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100" y="2293126"/>
            <a:ext cx="4647025" cy="3485269"/>
          </a:xfrm>
          <a:prstGeom prst="rect">
            <a:avLst/>
          </a:prstGeom>
        </p:spPr>
      </p:pic>
      <p:pic>
        <p:nvPicPr>
          <p:cNvPr id="5" name="Picture 4" descr="A picture containing text&#10;&#10;Description automatically generated">
            <a:extLst>
              <a:ext uri="{FF2B5EF4-FFF2-40B4-BE49-F238E27FC236}">
                <a16:creationId xmlns:a16="http://schemas.microsoft.com/office/drawing/2014/main" id="{04BC67F9-12AA-57F0-42D7-2F3E9D1400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2136" y="2470463"/>
            <a:ext cx="3810000" cy="1247775"/>
          </a:xfrm>
          <a:prstGeom prst="rect">
            <a:avLst/>
          </a:prstGeom>
        </p:spPr>
      </p:pic>
      <p:sp>
        <p:nvSpPr>
          <p:cNvPr id="6" name="Flowchart: Off-page Connector 5">
            <a:extLst>
              <a:ext uri="{FF2B5EF4-FFF2-40B4-BE49-F238E27FC236}">
                <a16:creationId xmlns:a16="http://schemas.microsoft.com/office/drawing/2014/main" id="{B527B7C9-6EA9-F3F6-5548-D5DAA36194C8}"/>
              </a:ext>
            </a:extLst>
          </p:cNvPr>
          <p:cNvSpPr/>
          <p:nvPr/>
        </p:nvSpPr>
        <p:spPr>
          <a:xfrm>
            <a:off x="10009106" y="2210059"/>
            <a:ext cx="1171708" cy="3642778"/>
          </a:xfrm>
          <a:prstGeom prst="flowChartOffpage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Jesus</a:t>
            </a:r>
          </a:p>
          <a:p>
            <a:pPr algn="ctr"/>
            <a:r>
              <a:rPr lang="en-US" dirty="0"/>
              <a:t>is our</a:t>
            </a:r>
          </a:p>
          <a:p>
            <a:pPr algn="ctr"/>
            <a:r>
              <a:rPr lang="en-US" dirty="0"/>
              <a:t>best friend.</a:t>
            </a:r>
          </a:p>
          <a:p>
            <a:pPr algn="ctr"/>
            <a:r>
              <a:rPr lang="en-US" dirty="0"/>
              <a:t>We are here for each other!</a:t>
            </a:r>
          </a:p>
        </p:txBody>
      </p:sp>
      <p:sp>
        <p:nvSpPr>
          <p:cNvPr id="10" name="Oval 9">
            <a:extLst>
              <a:ext uri="{FF2B5EF4-FFF2-40B4-BE49-F238E27FC236}">
                <a16:creationId xmlns:a16="http://schemas.microsoft.com/office/drawing/2014/main" id="{BA5B7A5F-3501-F818-0E01-1760FFFAF8F1}"/>
              </a:ext>
            </a:extLst>
          </p:cNvPr>
          <p:cNvSpPr/>
          <p:nvPr/>
        </p:nvSpPr>
        <p:spPr>
          <a:xfrm>
            <a:off x="10502549" y="5312016"/>
            <a:ext cx="245964" cy="32965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few different colored crochet crochet crochet crochet crochet&#10;&#10;Description automatically generated with medium confidence">
            <a:extLst>
              <a:ext uri="{FF2B5EF4-FFF2-40B4-BE49-F238E27FC236}">
                <a16:creationId xmlns:a16="http://schemas.microsoft.com/office/drawing/2014/main" id="{3F75ECCD-D8CB-C2A8-BD1E-8DB1BC030D97}"/>
              </a:ext>
            </a:extLst>
          </p:cNvPr>
          <p:cNvPicPr>
            <a:picLocks noChangeAspect="1"/>
          </p:cNvPicPr>
          <p:nvPr/>
        </p:nvPicPr>
        <p:blipFill rotWithShape="1">
          <a:blip r:embed="rId2">
            <a:clrChange>
              <a:clrFrom>
                <a:srgbClr val="CDD4CD"/>
              </a:clrFrom>
              <a:clrTo>
                <a:srgbClr val="CDD4CD">
                  <a:alpha val="0"/>
                </a:srgbClr>
              </a:clrTo>
            </a:clrChange>
            <a:extLst>
              <a:ext uri="{28A0092B-C50C-407E-A947-70E740481C1C}">
                <a14:useLocalDpi xmlns:a14="http://schemas.microsoft.com/office/drawing/2010/main" val="0"/>
              </a:ext>
            </a:extLst>
          </a:blip>
          <a:srcRect l="80863" t="9777" b="54421"/>
          <a:stretch/>
        </p:blipFill>
        <p:spPr>
          <a:xfrm>
            <a:off x="10594960" y="5334530"/>
            <a:ext cx="889351" cy="1247776"/>
          </a:xfrm>
          <a:prstGeom prst="rect">
            <a:avLst/>
          </a:prstGeom>
        </p:spPr>
      </p:pic>
      <p:grpSp>
        <p:nvGrpSpPr>
          <p:cNvPr id="11" name="Group 10">
            <a:extLst>
              <a:ext uri="{FF2B5EF4-FFF2-40B4-BE49-F238E27FC236}">
                <a16:creationId xmlns:a16="http://schemas.microsoft.com/office/drawing/2014/main" id="{A1CA7767-2A02-792A-C6EC-431E26E31219}"/>
              </a:ext>
            </a:extLst>
          </p:cNvPr>
          <p:cNvGrpSpPr/>
          <p:nvPr/>
        </p:nvGrpSpPr>
        <p:grpSpPr>
          <a:xfrm rot="21292644">
            <a:off x="6493588" y="3974790"/>
            <a:ext cx="2107095" cy="2518477"/>
            <a:chOff x="6374296" y="3895575"/>
            <a:chExt cx="2107095" cy="2518477"/>
          </a:xfrm>
        </p:grpSpPr>
        <p:sp>
          <p:nvSpPr>
            <p:cNvPr id="8" name="Rectangle 7">
              <a:extLst>
                <a:ext uri="{FF2B5EF4-FFF2-40B4-BE49-F238E27FC236}">
                  <a16:creationId xmlns:a16="http://schemas.microsoft.com/office/drawing/2014/main" id="{6290093F-4639-9B36-797D-FE54BC25392A}"/>
                </a:ext>
              </a:extLst>
            </p:cNvPr>
            <p:cNvSpPr/>
            <p:nvPr/>
          </p:nvSpPr>
          <p:spPr>
            <a:xfrm>
              <a:off x="6374296" y="3895575"/>
              <a:ext cx="2107095" cy="251847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7" name="Picture 6" descr="A picture containing text&#10;&#10;Description automatically generated">
              <a:extLst>
                <a:ext uri="{FF2B5EF4-FFF2-40B4-BE49-F238E27FC236}">
                  <a16:creationId xmlns:a16="http://schemas.microsoft.com/office/drawing/2014/main" id="{683DB29B-2CB1-4565-4E09-C4F33C62F4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36835" y="4031448"/>
              <a:ext cx="1747911" cy="2166730"/>
            </a:xfrm>
            <a:prstGeom prst="rect">
              <a:avLst/>
            </a:prstGeom>
          </p:spPr>
        </p:pic>
      </p:grpSp>
      <p:sp>
        <p:nvSpPr>
          <p:cNvPr id="3" name="TextBox 2">
            <a:extLst>
              <a:ext uri="{FF2B5EF4-FFF2-40B4-BE49-F238E27FC236}">
                <a16:creationId xmlns:a16="http://schemas.microsoft.com/office/drawing/2014/main" id="{D733AE60-BF7A-9120-02AC-5EA53FD2D014}"/>
              </a:ext>
            </a:extLst>
          </p:cNvPr>
          <p:cNvSpPr txBox="1"/>
          <p:nvPr/>
        </p:nvSpPr>
        <p:spPr>
          <a:xfrm>
            <a:off x="800100" y="6243638"/>
            <a:ext cx="5295900" cy="369332"/>
          </a:xfrm>
          <a:prstGeom prst="rect">
            <a:avLst/>
          </a:prstGeom>
          <a:noFill/>
        </p:spPr>
        <p:txBody>
          <a:bodyPr wrap="square" rtlCol="0">
            <a:spAutoFit/>
          </a:bodyPr>
          <a:lstStyle/>
          <a:p>
            <a:r>
              <a:rPr lang="en-US" dirty="0"/>
              <a:t>You can keep working on your braid as we continue.</a:t>
            </a:r>
          </a:p>
        </p:txBody>
      </p:sp>
    </p:spTree>
    <p:extLst>
      <p:ext uri="{BB962C8B-B14F-4D97-AF65-F5344CB8AC3E}">
        <p14:creationId xmlns:p14="http://schemas.microsoft.com/office/powerpoint/2010/main" val="28327355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6984A-1C0D-0D94-1924-E9E8726D2716}"/>
            </a:ext>
          </a:extLst>
        </p:cNvPr>
        <p:cNvGrpSpPr/>
        <p:nvPr/>
      </p:nvGrpSpPr>
      <p:grpSpPr>
        <a:xfrm>
          <a:off x="0" y="0"/>
          <a:ext cx="0" cy="0"/>
          <a:chOff x="0" y="0"/>
          <a:chExt cx="0" cy="0"/>
        </a:xfrm>
      </p:grpSpPr>
      <p:pic>
        <p:nvPicPr>
          <p:cNvPr id="6" name="Picture 5" descr="A picture containing text&#10;&#10;Description automatically generated">
            <a:extLst>
              <a:ext uri="{FF2B5EF4-FFF2-40B4-BE49-F238E27FC236}">
                <a16:creationId xmlns:a16="http://schemas.microsoft.com/office/drawing/2014/main" id="{94E978D1-9D73-03B3-0335-7CDFCACD1D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1857" y="1625876"/>
            <a:ext cx="6172200" cy="3314700"/>
          </a:xfrm>
          <a:prstGeom prst="rect">
            <a:avLst/>
          </a:prstGeom>
        </p:spPr>
      </p:pic>
      <p:sp>
        <p:nvSpPr>
          <p:cNvPr id="2" name="Title 1">
            <a:extLst>
              <a:ext uri="{FF2B5EF4-FFF2-40B4-BE49-F238E27FC236}">
                <a16:creationId xmlns:a16="http://schemas.microsoft.com/office/drawing/2014/main" id="{15374B63-6CA6-5568-1833-DBE0BC97297D}"/>
              </a:ext>
            </a:extLst>
          </p:cNvPr>
          <p:cNvSpPr>
            <a:spLocks noGrp="1"/>
          </p:cNvSpPr>
          <p:nvPr>
            <p:ph type="title"/>
          </p:nvPr>
        </p:nvSpPr>
        <p:spPr/>
        <p:txBody>
          <a:bodyPr/>
          <a:lstStyle/>
          <a:p>
            <a:r>
              <a:rPr lang="en-US" dirty="0"/>
              <a:t>Friendship</a:t>
            </a:r>
          </a:p>
        </p:txBody>
      </p:sp>
      <p:sp>
        <p:nvSpPr>
          <p:cNvPr id="3" name="Content Placeholder 2">
            <a:extLst>
              <a:ext uri="{FF2B5EF4-FFF2-40B4-BE49-F238E27FC236}">
                <a16:creationId xmlns:a16="http://schemas.microsoft.com/office/drawing/2014/main" id="{0EB3409D-B956-7584-50AB-C2A6336EE1F3}"/>
              </a:ext>
            </a:extLst>
          </p:cNvPr>
          <p:cNvSpPr>
            <a:spLocks noGrp="1"/>
          </p:cNvSpPr>
          <p:nvPr>
            <p:ph idx="1"/>
          </p:nvPr>
        </p:nvSpPr>
        <p:spPr>
          <a:xfrm>
            <a:off x="5183188" y="987425"/>
            <a:ext cx="6172200" cy="4873625"/>
          </a:xfrm>
        </p:spPr>
        <p:txBody>
          <a:bodyPr/>
          <a:lstStyle/>
          <a:p>
            <a:pPr marL="0" indent="0">
              <a:buNone/>
            </a:pPr>
            <a:r>
              <a:rPr lang="en-US" dirty="0"/>
              <a:t>Let’s find and read:</a:t>
            </a:r>
          </a:p>
          <a:p>
            <a:pPr marL="0" indent="0">
              <a:buNone/>
            </a:pPr>
            <a:endParaRPr lang="en-US" dirty="0"/>
          </a:p>
          <a:p>
            <a:pPr marL="0" indent="0">
              <a:buNone/>
            </a:pPr>
            <a:r>
              <a:rPr lang="en-US" dirty="0"/>
              <a:t>	</a:t>
            </a:r>
          </a:p>
        </p:txBody>
      </p:sp>
      <p:sp>
        <p:nvSpPr>
          <p:cNvPr id="7" name="TextBox 6">
            <a:extLst>
              <a:ext uri="{FF2B5EF4-FFF2-40B4-BE49-F238E27FC236}">
                <a16:creationId xmlns:a16="http://schemas.microsoft.com/office/drawing/2014/main" id="{02122F97-181D-2FBE-6F96-3F253FDA716E}"/>
              </a:ext>
            </a:extLst>
          </p:cNvPr>
          <p:cNvSpPr txBox="1"/>
          <p:nvPr/>
        </p:nvSpPr>
        <p:spPr>
          <a:xfrm>
            <a:off x="6096001" y="2326264"/>
            <a:ext cx="1656522" cy="954107"/>
          </a:xfrm>
          <a:prstGeom prst="rect">
            <a:avLst/>
          </a:prstGeom>
          <a:noFill/>
        </p:spPr>
        <p:txBody>
          <a:bodyPr wrap="square" rtlCol="0">
            <a:spAutoFit/>
          </a:bodyPr>
          <a:lstStyle/>
          <a:p>
            <a:pPr algn="ctr"/>
            <a:r>
              <a:rPr lang="en-US" sz="2800" dirty="0"/>
              <a:t>Proverbs 13:20</a:t>
            </a:r>
          </a:p>
        </p:txBody>
      </p:sp>
      <p:sp>
        <p:nvSpPr>
          <p:cNvPr id="8" name="TextBox 7">
            <a:extLst>
              <a:ext uri="{FF2B5EF4-FFF2-40B4-BE49-F238E27FC236}">
                <a16:creationId xmlns:a16="http://schemas.microsoft.com/office/drawing/2014/main" id="{C648F78D-2E65-6523-2375-B052396455BB}"/>
              </a:ext>
            </a:extLst>
          </p:cNvPr>
          <p:cNvSpPr txBox="1"/>
          <p:nvPr/>
        </p:nvSpPr>
        <p:spPr>
          <a:xfrm rot="21234595">
            <a:off x="8258405" y="1805325"/>
            <a:ext cx="1531589" cy="2031325"/>
          </a:xfrm>
          <a:prstGeom prst="rect">
            <a:avLst/>
          </a:prstGeom>
          <a:noFill/>
        </p:spPr>
        <p:txBody>
          <a:bodyPr wrap="square" rtlCol="0">
            <a:spAutoFit/>
          </a:bodyPr>
          <a:lstStyle/>
          <a:p>
            <a:r>
              <a:rPr lang="en-US" dirty="0"/>
              <a:t>Walk with the wise and become wise; associate with fools and get in trouble.</a:t>
            </a:r>
          </a:p>
        </p:txBody>
      </p:sp>
      <p:pic>
        <p:nvPicPr>
          <p:cNvPr id="11" name="Picture 10" descr="A group of children holding basketballs&#10;&#10;Description automatically generated with medium confidence">
            <a:extLst>
              <a:ext uri="{FF2B5EF4-FFF2-40B4-BE49-F238E27FC236}">
                <a16:creationId xmlns:a16="http://schemas.microsoft.com/office/drawing/2014/main" id="{03FC35A2-F0FA-A5F0-04FA-210862E72E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3876" y="2212903"/>
            <a:ext cx="3962400" cy="3398520"/>
          </a:xfrm>
          <a:prstGeom prst="rect">
            <a:avLst/>
          </a:prstGeom>
        </p:spPr>
      </p:pic>
      <p:sp>
        <p:nvSpPr>
          <p:cNvPr id="12" name="TextBox 11">
            <a:extLst>
              <a:ext uri="{FF2B5EF4-FFF2-40B4-BE49-F238E27FC236}">
                <a16:creationId xmlns:a16="http://schemas.microsoft.com/office/drawing/2014/main" id="{9865E204-BA5D-C668-C19E-85365559BDDA}"/>
              </a:ext>
            </a:extLst>
          </p:cNvPr>
          <p:cNvSpPr txBox="1"/>
          <p:nvPr/>
        </p:nvSpPr>
        <p:spPr>
          <a:xfrm>
            <a:off x="4917057" y="4940576"/>
            <a:ext cx="6172200" cy="1323439"/>
          </a:xfrm>
          <a:prstGeom prst="rect">
            <a:avLst/>
          </a:prstGeom>
          <a:noFill/>
        </p:spPr>
        <p:txBody>
          <a:bodyPr wrap="square" rtlCol="0">
            <a:spAutoFit/>
          </a:bodyPr>
          <a:lstStyle/>
          <a:p>
            <a:r>
              <a:rPr lang="en-US" sz="4000" dirty="0">
                <a:latin typeface="Aharoni" panose="02010803020104030203" pitchFamily="2" charset="-79"/>
                <a:cs typeface="Aharoni" panose="02010803020104030203" pitchFamily="2" charset="-79"/>
              </a:rPr>
              <a:t>Good friends help us make good choices</a:t>
            </a:r>
            <a:r>
              <a:rPr lang="en-US" dirty="0"/>
              <a:t>!</a:t>
            </a:r>
          </a:p>
        </p:txBody>
      </p:sp>
    </p:spTree>
    <p:extLst>
      <p:ext uri="{BB962C8B-B14F-4D97-AF65-F5344CB8AC3E}">
        <p14:creationId xmlns:p14="http://schemas.microsoft.com/office/powerpoint/2010/main" val="2465618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FF388-5AF3-9E90-CD10-BB52FF16E587}"/>
              </a:ext>
            </a:extLst>
          </p:cNvPr>
          <p:cNvSpPr>
            <a:spLocks noGrp="1"/>
          </p:cNvSpPr>
          <p:nvPr>
            <p:ph type="title"/>
          </p:nvPr>
        </p:nvSpPr>
        <p:spPr>
          <a:xfrm rot="16200000">
            <a:off x="-1711227" y="2830955"/>
            <a:ext cx="5486403" cy="1196090"/>
          </a:xfrm>
        </p:spPr>
        <p:style>
          <a:lnRef idx="3">
            <a:schemeClr val="lt1"/>
          </a:lnRef>
          <a:fillRef idx="1">
            <a:schemeClr val="accent4"/>
          </a:fillRef>
          <a:effectRef idx="1">
            <a:schemeClr val="accent4"/>
          </a:effectRef>
          <a:fontRef idx="minor">
            <a:schemeClr val="lt1"/>
          </a:fontRef>
        </p:style>
        <p:txBody>
          <a:bodyPr>
            <a:normAutofit fontScale="90000"/>
          </a:bodyPr>
          <a:lstStyle/>
          <a:p>
            <a:pPr algn="ctr"/>
            <a:r>
              <a:rPr lang="en-US" dirty="0"/>
              <a:t>Jesus is my Best Friend</a:t>
            </a:r>
          </a:p>
        </p:txBody>
      </p:sp>
      <p:pic>
        <p:nvPicPr>
          <p:cNvPr id="6" name="Online Media 5" title="Jesus is my Best Friend   Kids Praise &amp; Worship Bible Song 360p">
            <a:hlinkClick r:id="" action="ppaction://media"/>
            <a:extLst>
              <a:ext uri="{FF2B5EF4-FFF2-40B4-BE49-F238E27FC236}">
                <a16:creationId xmlns:a16="http://schemas.microsoft.com/office/drawing/2014/main" id="{C476D440-25B0-1717-C85D-6A8EF706449F}"/>
              </a:ext>
            </a:extLst>
          </p:cNvPr>
          <p:cNvPicPr>
            <a:picLocks noRot="1" noChangeAspect="1"/>
          </p:cNvPicPr>
          <p:nvPr>
            <a:videoFile r:link="rId1"/>
          </p:nvPr>
        </p:nvPicPr>
        <p:blipFill>
          <a:blip r:embed="rId3"/>
          <a:stretch>
            <a:fillRect/>
          </a:stretch>
        </p:blipFill>
        <p:spPr>
          <a:xfrm>
            <a:off x="2438397" y="685798"/>
            <a:ext cx="7341707" cy="5506280"/>
          </a:xfrm>
          <a:prstGeom prst="rect">
            <a:avLst/>
          </a:prstGeom>
        </p:spPr>
      </p:pic>
    </p:spTree>
    <p:extLst>
      <p:ext uri="{BB962C8B-B14F-4D97-AF65-F5344CB8AC3E}">
        <p14:creationId xmlns:p14="http://schemas.microsoft.com/office/powerpoint/2010/main" val="3653977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328A7-04C9-147D-B5A5-BAA38A7BEAFA}"/>
              </a:ext>
            </a:extLst>
          </p:cNvPr>
          <p:cNvSpPr>
            <a:spLocks noGrp="1"/>
          </p:cNvSpPr>
          <p:nvPr>
            <p:ph type="title"/>
          </p:nvPr>
        </p:nvSpPr>
        <p:spPr/>
        <p:txBody>
          <a:bodyPr/>
          <a:lstStyle/>
          <a:p>
            <a:r>
              <a:rPr lang="en-US" dirty="0"/>
              <a:t>Snack and movie Time</a:t>
            </a:r>
          </a:p>
        </p:txBody>
      </p:sp>
      <p:pic>
        <p:nvPicPr>
          <p:cNvPr id="4" name="Picture 3" descr="A picture containing food, several&#10;&#10;Description automatically generated">
            <a:extLst>
              <a:ext uri="{FF2B5EF4-FFF2-40B4-BE49-F238E27FC236}">
                <a16:creationId xmlns:a16="http://schemas.microsoft.com/office/drawing/2014/main" id="{FF7F44A4-4A7C-2465-93F7-4AB733978A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100" y="2056279"/>
            <a:ext cx="4514850" cy="3390900"/>
          </a:xfrm>
          <a:prstGeom prst="rect">
            <a:avLst/>
          </a:prstGeom>
        </p:spPr>
      </p:pic>
      <p:pic>
        <p:nvPicPr>
          <p:cNvPr id="6" name="Picture 5" descr="A picture containing orange&#10;&#10;Description automatically generated">
            <a:extLst>
              <a:ext uri="{FF2B5EF4-FFF2-40B4-BE49-F238E27FC236}">
                <a16:creationId xmlns:a16="http://schemas.microsoft.com/office/drawing/2014/main" id="{DAA393F0-AED4-338D-EF4F-4F772E6FBA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0545" y="2056280"/>
            <a:ext cx="4521200" cy="3390900"/>
          </a:xfrm>
          <a:prstGeom prst="rect">
            <a:avLst/>
          </a:prstGeom>
        </p:spPr>
      </p:pic>
    </p:spTree>
    <p:extLst>
      <p:ext uri="{BB962C8B-B14F-4D97-AF65-F5344CB8AC3E}">
        <p14:creationId xmlns:p14="http://schemas.microsoft.com/office/powerpoint/2010/main" val="33912734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LEGO Bible | King David and Jonathan | Stop-Motion Animation">
            <a:hlinkClick r:id="" action="ppaction://media"/>
            <a:extLst>
              <a:ext uri="{FF2B5EF4-FFF2-40B4-BE49-F238E27FC236}">
                <a16:creationId xmlns:a16="http://schemas.microsoft.com/office/drawing/2014/main" id="{DFAB492F-F8A7-4BFF-495E-9A6B66DABF8B}"/>
              </a:ext>
            </a:extLst>
          </p:cNvPr>
          <p:cNvPicPr>
            <a:picLocks noRot="1" noChangeAspect="1"/>
          </p:cNvPicPr>
          <p:nvPr>
            <a:videoFile r:link="rId1"/>
          </p:nvPr>
        </p:nvPicPr>
        <p:blipFill>
          <a:blip r:embed="rId3"/>
          <a:stretch>
            <a:fillRect/>
          </a:stretch>
        </p:blipFill>
        <p:spPr>
          <a:xfrm>
            <a:off x="768236" y="418806"/>
            <a:ext cx="10655527" cy="6020387"/>
          </a:xfrm>
          <a:prstGeom prst="rect">
            <a:avLst/>
          </a:prstGeom>
        </p:spPr>
      </p:pic>
    </p:spTree>
    <p:extLst>
      <p:ext uri="{BB962C8B-B14F-4D97-AF65-F5344CB8AC3E}">
        <p14:creationId xmlns:p14="http://schemas.microsoft.com/office/powerpoint/2010/main" val="4029690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6B28F-4DA8-B561-EC0B-D675ED8EB9E2}"/>
              </a:ext>
            </a:extLst>
          </p:cNvPr>
          <p:cNvSpPr>
            <a:spLocks noGrp="1"/>
          </p:cNvSpPr>
          <p:nvPr>
            <p:ph type="ctrTitle"/>
          </p:nvPr>
        </p:nvSpPr>
        <p:spPr>
          <a:xfrm>
            <a:off x="678426" y="889820"/>
            <a:ext cx="9989574" cy="2052163"/>
          </a:xfrm>
        </p:spPr>
        <p:txBody>
          <a:bodyPr/>
          <a:lstStyle/>
          <a:p>
            <a:r>
              <a:rPr lang="en-US" dirty="0"/>
              <a:t>There were times that Jonathan encouraged </a:t>
            </a:r>
            <a:r>
              <a:rPr lang="en-US" dirty="0" err="1"/>
              <a:t>david</a:t>
            </a:r>
            <a:endParaRPr lang="en-US" dirty="0"/>
          </a:p>
        </p:txBody>
      </p:sp>
      <p:sp>
        <p:nvSpPr>
          <p:cNvPr id="3" name="Subtitle 2">
            <a:extLst>
              <a:ext uri="{FF2B5EF4-FFF2-40B4-BE49-F238E27FC236}">
                <a16:creationId xmlns:a16="http://schemas.microsoft.com/office/drawing/2014/main" id="{00F88947-8503-78BB-4441-F2ED2695D785}"/>
              </a:ext>
            </a:extLst>
          </p:cNvPr>
          <p:cNvSpPr>
            <a:spLocks noGrp="1"/>
          </p:cNvSpPr>
          <p:nvPr>
            <p:ph type="subTitle" idx="1"/>
          </p:nvPr>
        </p:nvSpPr>
        <p:spPr>
          <a:xfrm>
            <a:off x="678426" y="4665406"/>
            <a:ext cx="6991776" cy="1302774"/>
          </a:xfrm>
        </p:spPr>
        <p:txBody>
          <a:bodyPr>
            <a:normAutofit fontScale="85000" lnSpcReduction="20000"/>
          </a:bodyPr>
          <a:lstStyle/>
          <a:p>
            <a:r>
              <a:rPr lang="en-US" dirty="0"/>
              <a:t>Though one may be overpowered,</a:t>
            </a:r>
            <a:br>
              <a:rPr lang="en-US" dirty="0"/>
            </a:br>
            <a:r>
              <a:rPr lang="en-US" dirty="0"/>
              <a:t>    two can defend themselves.</a:t>
            </a:r>
            <a:br>
              <a:rPr lang="en-US" dirty="0"/>
            </a:br>
            <a:r>
              <a:rPr lang="en-US" dirty="0"/>
              <a:t>A cord of three strands is not quickly broken.</a:t>
            </a:r>
          </a:p>
          <a:p>
            <a:r>
              <a:rPr lang="en-US" dirty="0"/>
              <a:t>Ecclesiastes 4:12</a:t>
            </a:r>
          </a:p>
        </p:txBody>
      </p:sp>
      <p:pic>
        <p:nvPicPr>
          <p:cNvPr id="5" name="Picture 4" descr="A picture containing silhouette&#10;&#10;Description automatically generated">
            <a:extLst>
              <a:ext uri="{FF2B5EF4-FFF2-40B4-BE49-F238E27FC236}">
                <a16:creationId xmlns:a16="http://schemas.microsoft.com/office/drawing/2014/main" id="{5E98A124-C303-2574-253C-C1A9CDFB4D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3141" y="2853565"/>
            <a:ext cx="1800144" cy="2052164"/>
          </a:xfrm>
          <a:prstGeom prst="rect">
            <a:avLst/>
          </a:prstGeom>
        </p:spPr>
      </p:pic>
      <p:pic>
        <p:nvPicPr>
          <p:cNvPr id="7" name="Picture 6" descr="A picture containing clipart&#10;&#10;Description automatically generated">
            <a:extLst>
              <a:ext uri="{FF2B5EF4-FFF2-40B4-BE49-F238E27FC236}">
                <a16:creationId xmlns:a16="http://schemas.microsoft.com/office/drawing/2014/main" id="{DD6D0E6E-42DB-BEAC-D4CE-EA02A3E260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4381" y="3450845"/>
            <a:ext cx="2588559" cy="2075161"/>
          </a:xfrm>
          <a:prstGeom prst="rect">
            <a:avLst/>
          </a:prstGeom>
        </p:spPr>
      </p:pic>
      <p:pic>
        <p:nvPicPr>
          <p:cNvPr id="9" name="Picture 8" descr="A picture containing text&#10;&#10;Description automatically generated">
            <a:extLst>
              <a:ext uri="{FF2B5EF4-FFF2-40B4-BE49-F238E27FC236}">
                <a16:creationId xmlns:a16="http://schemas.microsoft.com/office/drawing/2014/main" id="{A11858D0-9433-A0E4-0BB6-F47C9E63F2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73063" y="5344292"/>
            <a:ext cx="3810000" cy="1247775"/>
          </a:xfrm>
          <a:prstGeom prst="rect">
            <a:avLst/>
          </a:prstGeom>
        </p:spPr>
      </p:pic>
    </p:spTree>
    <p:extLst>
      <p:ext uri="{BB962C8B-B14F-4D97-AF65-F5344CB8AC3E}">
        <p14:creationId xmlns:p14="http://schemas.microsoft.com/office/powerpoint/2010/main" val="844269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CB511-C1B0-3AB2-4974-43E2A7FDFA13}"/>
            </a:ext>
          </a:extLst>
        </p:cNvPr>
        <p:cNvGrpSpPr/>
        <p:nvPr/>
      </p:nvGrpSpPr>
      <p:grpSpPr>
        <a:xfrm>
          <a:off x="0" y="0"/>
          <a:ext cx="0" cy="0"/>
          <a:chOff x="0" y="0"/>
          <a:chExt cx="0" cy="0"/>
        </a:xfrm>
      </p:grpSpPr>
      <p:pic>
        <p:nvPicPr>
          <p:cNvPr id="6" name="Picture 5" descr="A picture containing text&#10;&#10;Description automatically generated">
            <a:extLst>
              <a:ext uri="{FF2B5EF4-FFF2-40B4-BE49-F238E27FC236}">
                <a16:creationId xmlns:a16="http://schemas.microsoft.com/office/drawing/2014/main" id="{EA920667-D71F-3949-E80D-E918D7A5AF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1857" y="1625876"/>
            <a:ext cx="6172200" cy="3314700"/>
          </a:xfrm>
          <a:prstGeom prst="rect">
            <a:avLst/>
          </a:prstGeom>
        </p:spPr>
      </p:pic>
      <p:sp>
        <p:nvSpPr>
          <p:cNvPr id="2" name="Title 1">
            <a:extLst>
              <a:ext uri="{FF2B5EF4-FFF2-40B4-BE49-F238E27FC236}">
                <a16:creationId xmlns:a16="http://schemas.microsoft.com/office/drawing/2014/main" id="{67CA9A44-E5A2-47DB-BD63-0C31BACAD3FE}"/>
              </a:ext>
            </a:extLst>
          </p:cNvPr>
          <p:cNvSpPr>
            <a:spLocks noGrp="1"/>
          </p:cNvSpPr>
          <p:nvPr>
            <p:ph type="title"/>
          </p:nvPr>
        </p:nvSpPr>
        <p:spPr/>
        <p:txBody>
          <a:bodyPr/>
          <a:lstStyle/>
          <a:p>
            <a:r>
              <a:rPr lang="en-US" dirty="0"/>
              <a:t>Friendship</a:t>
            </a:r>
          </a:p>
        </p:txBody>
      </p:sp>
      <p:sp>
        <p:nvSpPr>
          <p:cNvPr id="3" name="Content Placeholder 2">
            <a:extLst>
              <a:ext uri="{FF2B5EF4-FFF2-40B4-BE49-F238E27FC236}">
                <a16:creationId xmlns:a16="http://schemas.microsoft.com/office/drawing/2014/main" id="{05BF68A2-E576-75C8-788C-442D0B067CCF}"/>
              </a:ext>
            </a:extLst>
          </p:cNvPr>
          <p:cNvSpPr>
            <a:spLocks noGrp="1"/>
          </p:cNvSpPr>
          <p:nvPr>
            <p:ph idx="1"/>
          </p:nvPr>
        </p:nvSpPr>
        <p:spPr>
          <a:xfrm>
            <a:off x="5183188" y="987425"/>
            <a:ext cx="6172200" cy="4873625"/>
          </a:xfrm>
        </p:spPr>
        <p:txBody>
          <a:bodyPr/>
          <a:lstStyle/>
          <a:p>
            <a:pPr marL="0" indent="0">
              <a:buNone/>
            </a:pPr>
            <a:r>
              <a:rPr lang="en-US" dirty="0"/>
              <a:t>Let’s find and read:</a:t>
            </a:r>
          </a:p>
          <a:p>
            <a:pPr marL="0" indent="0">
              <a:buNone/>
            </a:pPr>
            <a:endParaRPr lang="en-US" dirty="0"/>
          </a:p>
          <a:p>
            <a:pPr marL="0" indent="0">
              <a:buNone/>
            </a:pPr>
            <a:r>
              <a:rPr lang="en-US" dirty="0"/>
              <a:t>	</a:t>
            </a:r>
          </a:p>
        </p:txBody>
      </p:sp>
      <p:sp>
        <p:nvSpPr>
          <p:cNvPr id="4" name="Text Placeholder 3">
            <a:extLst>
              <a:ext uri="{FF2B5EF4-FFF2-40B4-BE49-F238E27FC236}">
                <a16:creationId xmlns:a16="http://schemas.microsoft.com/office/drawing/2014/main" id="{135BACC8-20E0-D1AC-FE60-CE2447440664}"/>
              </a:ext>
            </a:extLst>
          </p:cNvPr>
          <p:cNvSpPr>
            <a:spLocks noGrp="1"/>
          </p:cNvSpPr>
          <p:nvPr>
            <p:ph type="body" sz="half" idx="2"/>
          </p:nvPr>
        </p:nvSpPr>
        <p:spPr/>
        <p:txBody>
          <a:bodyPr/>
          <a:lstStyle/>
          <a:p>
            <a:r>
              <a:rPr lang="en-US" dirty="0"/>
              <a:t>The Bible teaches us to love everyone, to be kind to everyone.  That is important!</a:t>
            </a:r>
          </a:p>
          <a:p>
            <a:r>
              <a:rPr lang="en-US" dirty="0"/>
              <a:t>David and Jonathan both were kind and loving to everyone, but their friendship was something very special.</a:t>
            </a:r>
          </a:p>
          <a:p>
            <a:r>
              <a:rPr lang="en-US" dirty="0"/>
              <a:t>They both believed in God and His Almighty power.  They both wanted to do God’s will. They promised to encourage each other and support each other to continue to do this.  </a:t>
            </a:r>
          </a:p>
          <a:p>
            <a:r>
              <a:rPr lang="en-US" dirty="0"/>
              <a:t>This is very important.</a:t>
            </a:r>
          </a:p>
        </p:txBody>
      </p:sp>
      <p:sp>
        <p:nvSpPr>
          <p:cNvPr id="7" name="TextBox 6">
            <a:extLst>
              <a:ext uri="{FF2B5EF4-FFF2-40B4-BE49-F238E27FC236}">
                <a16:creationId xmlns:a16="http://schemas.microsoft.com/office/drawing/2014/main" id="{CA2523D5-E7E9-CCAC-7292-8AF55BCBB293}"/>
              </a:ext>
            </a:extLst>
          </p:cNvPr>
          <p:cNvSpPr txBox="1"/>
          <p:nvPr/>
        </p:nvSpPr>
        <p:spPr>
          <a:xfrm>
            <a:off x="6096001" y="2326264"/>
            <a:ext cx="1656522" cy="954107"/>
          </a:xfrm>
          <a:prstGeom prst="rect">
            <a:avLst/>
          </a:prstGeom>
          <a:noFill/>
        </p:spPr>
        <p:txBody>
          <a:bodyPr wrap="square" rtlCol="0">
            <a:spAutoFit/>
          </a:bodyPr>
          <a:lstStyle/>
          <a:p>
            <a:pPr algn="ctr"/>
            <a:r>
              <a:rPr lang="en-US" sz="2800" dirty="0"/>
              <a:t>Proverbs 12:26</a:t>
            </a:r>
          </a:p>
        </p:txBody>
      </p:sp>
      <p:sp>
        <p:nvSpPr>
          <p:cNvPr id="8" name="TextBox 7">
            <a:extLst>
              <a:ext uri="{FF2B5EF4-FFF2-40B4-BE49-F238E27FC236}">
                <a16:creationId xmlns:a16="http://schemas.microsoft.com/office/drawing/2014/main" id="{03F3AA9E-29FA-F981-146E-F05CB9A8D051}"/>
              </a:ext>
            </a:extLst>
          </p:cNvPr>
          <p:cNvSpPr txBox="1"/>
          <p:nvPr/>
        </p:nvSpPr>
        <p:spPr>
          <a:xfrm rot="21234595">
            <a:off x="8258405" y="1666825"/>
            <a:ext cx="1531589" cy="2308324"/>
          </a:xfrm>
          <a:prstGeom prst="rect">
            <a:avLst/>
          </a:prstGeom>
          <a:noFill/>
        </p:spPr>
        <p:txBody>
          <a:bodyPr wrap="square" rtlCol="0">
            <a:spAutoFit/>
          </a:bodyPr>
          <a:lstStyle/>
          <a:p>
            <a:r>
              <a:rPr lang="en-US" dirty="0"/>
              <a:t>The righteous choose their friends carefully, but the way of the wicked leads them astray.</a:t>
            </a:r>
          </a:p>
        </p:txBody>
      </p:sp>
      <p:pic>
        <p:nvPicPr>
          <p:cNvPr id="12" name="Picture 11" descr="A picture containing text, clipart&#10;&#10;Description automatically generated">
            <a:extLst>
              <a:ext uri="{FF2B5EF4-FFF2-40B4-BE49-F238E27FC236}">
                <a16:creationId xmlns:a16="http://schemas.microsoft.com/office/drawing/2014/main" id="{8DDBDD33-5FB9-8C7F-D612-B6F83CF0AABE}"/>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927262" y="3427273"/>
            <a:ext cx="3531497" cy="2649889"/>
          </a:xfrm>
          <a:prstGeom prst="rect">
            <a:avLst/>
          </a:prstGeom>
        </p:spPr>
      </p:pic>
    </p:spTree>
    <p:extLst>
      <p:ext uri="{BB962C8B-B14F-4D97-AF65-F5344CB8AC3E}">
        <p14:creationId xmlns:p14="http://schemas.microsoft.com/office/powerpoint/2010/main" val="10272989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FF388-5AF3-9E90-CD10-BB52FF16E587}"/>
              </a:ext>
            </a:extLst>
          </p:cNvPr>
          <p:cNvSpPr>
            <a:spLocks noGrp="1"/>
          </p:cNvSpPr>
          <p:nvPr>
            <p:ph type="title"/>
          </p:nvPr>
        </p:nvSpPr>
        <p:spPr>
          <a:xfrm rot="16200000">
            <a:off x="-1711227" y="2830955"/>
            <a:ext cx="5486403" cy="1196090"/>
          </a:xfrm>
        </p:spPr>
        <p:style>
          <a:lnRef idx="3">
            <a:schemeClr val="lt1"/>
          </a:lnRef>
          <a:fillRef idx="1">
            <a:schemeClr val="accent4"/>
          </a:fillRef>
          <a:effectRef idx="1">
            <a:schemeClr val="accent4"/>
          </a:effectRef>
          <a:fontRef idx="minor">
            <a:schemeClr val="lt1"/>
          </a:fontRef>
        </p:style>
        <p:txBody>
          <a:bodyPr>
            <a:normAutofit fontScale="90000"/>
          </a:bodyPr>
          <a:lstStyle/>
          <a:p>
            <a:pPr algn="ctr"/>
            <a:r>
              <a:rPr lang="en-US" dirty="0"/>
              <a:t>Walking with Jesus</a:t>
            </a:r>
          </a:p>
        </p:txBody>
      </p:sp>
      <p:pic>
        <p:nvPicPr>
          <p:cNvPr id="4" name="Online Media 3" title="Walking with Jesus (Sunday School Song)">
            <a:hlinkClick r:id="" action="ppaction://media"/>
            <a:extLst>
              <a:ext uri="{FF2B5EF4-FFF2-40B4-BE49-F238E27FC236}">
                <a16:creationId xmlns:a16="http://schemas.microsoft.com/office/drawing/2014/main" id="{4B15F8B5-CBF2-AB56-BD4C-3344789B4FE1}"/>
              </a:ext>
            </a:extLst>
          </p:cNvPr>
          <p:cNvPicPr>
            <a:picLocks noRot="1" noChangeAspect="1"/>
          </p:cNvPicPr>
          <p:nvPr>
            <a:videoFile r:link="rId1"/>
          </p:nvPr>
        </p:nvPicPr>
        <p:blipFill>
          <a:blip r:embed="rId3"/>
          <a:stretch>
            <a:fillRect/>
          </a:stretch>
        </p:blipFill>
        <p:spPr>
          <a:xfrm>
            <a:off x="1904164" y="685798"/>
            <a:ext cx="9710450" cy="5486404"/>
          </a:xfrm>
          <a:prstGeom prst="rect">
            <a:avLst/>
          </a:prstGeom>
        </p:spPr>
      </p:pic>
    </p:spTree>
    <p:extLst>
      <p:ext uri="{BB962C8B-B14F-4D97-AF65-F5344CB8AC3E}">
        <p14:creationId xmlns:p14="http://schemas.microsoft.com/office/powerpoint/2010/main" val="2341551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04DD9-6878-4B6A-678A-2AE3D49FA238}"/>
              </a:ext>
            </a:extLst>
          </p:cNvPr>
          <p:cNvSpPr>
            <a:spLocks noGrp="1"/>
          </p:cNvSpPr>
          <p:nvPr>
            <p:ph type="title"/>
          </p:nvPr>
        </p:nvSpPr>
        <p:spPr>
          <a:xfrm>
            <a:off x="700635" y="922096"/>
            <a:ext cx="10691265" cy="891464"/>
          </a:xfrm>
        </p:spPr>
        <p:txBody>
          <a:bodyPr/>
          <a:lstStyle/>
          <a:p>
            <a:r>
              <a:rPr lang="en-US" dirty="0"/>
              <a:t>The End               </a:t>
            </a:r>
          </a:p>
        </p:txBody>
      </p:sp>
      <p:pic>
        <p:nvPicPr>
          <p:cNvPr id="4" name="Picture 3">
            <a:extLst>
              <a:ext uri="{FF2B5EF4-FFF2-40B4-BE49-F238E27FC236}">
                <a16:creationId xmlns:a16="http://schemas.microsoft.com/office/drawing/2014/main" id="{DE3423C8-CAD3-12DB-69E8-5A0A86C213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4501" y="1520786"/>
            <a:ext cx="9662997" cy="3816427"/>
          </a:xfrm>
          <a:prstGeom prst="rect">
            <a:avLst/>
          </a:prstGeom>
        </p:spPr>
      </p:pic>
      <p:sp>
        <p:nvSpPr>
          <p:cNvPr id="5" name="TextBox 4">
            <a:extLst>
              <a:ext uri="{FF2B5EF4-FFF2-40B4-BE49-F238E27FC236}">
                <a16:creationId xmlns:a16="http://schemas.microsoft.com/office/drawing/2014/main" id="{B97FDB29-95F9-3FE3-340C-D11A0EC70EDB}"/>
              </a:ext>
            </a:extLst>
          </p:cNvPr>
          <p:cNvSpPr txBox="1"/>
          <p:nvPr/>
        </p:nvSpPr>
        <p:spPr>
          <a:xfrm>
            <a:off x="1409295" y="5751237"/>
            <a:ext cx="9799725" cy="369332"/>
          </a:xfrm>
          <a:prstGeom prst="rect">
            <a:avLst/>
          </a:prstGeom>
          <a:noFill/>
        </p:spPr>
        <p:txBody>
          <a:bodyPr wrap="square" rtlCol="0">
            <a:spAutoFit/>
          </a:bodyPr>
          <a:lstStyle/>
          <a:p>
            <a:r>
              <a:rPr lang="en-US" dirty="0"/>
              <a:t>See more at: </a:t>
            </a:r>
            <a:r>
              <a:rPr lang="en-US" dirty="0">
                <a:hlinkClick r:id="rId3"/>
              </a:rPr>
              <a:t>https://activity-array.com/2022/07/29/david-a-shepherd-boy-becomes-a-king/</a:t>
            </a:r>
            <a:r>
              <a:rPr lang="en-US" dirty="0"/>
              <a:t>  </a:t>
            </a:r>
          </a:p>
        </p:txBody>
      </p:sp>
    </p:spTree>
    <p:extLst>
      <p:ext uri="{BB962C8B-B14F-4D97-AF65-F5344CB8AC3E}">
        <p14:creationId xmlns:p14="http://schemas.microsoft.com/office/powerpoint/2010/main" val="33450847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BD66C-0238-9DB2-D9C9-EA8D81C517CB}"/>
              </a:ext>
            </a:extLst>
          </p:cNvPr>
          <p:cNvSpPr>
            <a:spLocks noGrp="1"/>
          </p:cNvSpPr>
          <p:nvPr>
            <p:ph type="title"/>
          </p:nvPr>
        </p:nvSpPr>
        <p:spPr/>
        <p:txBody>
          <a:bodyPr/>
          <a:lstStyle/>
          <a:p>
            <a:r>
              <a:rPr lang="en-US" dirty="0"/>
              <a:t>Be a Faithful Friend</a:t>
            </a:r>
          </a:p>
        </p:txBody>
      </p:sp>
      <p:sp>
        <p:nvSpPr>
          <p:cNvPr id="3" name="TextBox 2">
            <a:extLst>
              <a:ext uri="{FF2B5EF4-FFF2-40B4-BE49-F238E27FC236}">
                <a16:creationId xmlns:a16="http://schemas.microsoft.com/office/drawing/2014/main" id="{A70E4D90-C975-57B9-DD83-387451B40C3E}"/>
              </a:ext>
            </a:extLst>
          </p:cNvPr>
          <p:cNvSpPr txBox="1"/>
          <p:nvPr/>
        </p:nvSpPr>
        <p:spPr>
          <a:xfrm>
            <a:off x="4702629" y="5251269"/>
            <a:ext cx="3618411" cy="369332"/>
          </a:xfrm>
          <a:prstGeom prst="rect">
            <a:avLst/>
          </a:prstGeom>
          <a:noFill/>
        </p:spPr>
        <p:txBody>
          <a:bodyPr wrap="square" rtlCol="0">
            <a:spAutoFit/>
          </a:bodyPr>
          <a:lstStyle/>
          <a:p>
            <a:r>
              <a:rPr lang="en-US" dirty="0"/>
              <a:t>Game Ideas:  </a:t>
            </a:r>
            <a:r>
              <a:rPr lang="en-US" dirty="0">
                <a:hlinkClick r:id="rId2"/>
              </a:rPr>
              <a:t>at Church Leaders</a:t>
            </a:r>
            <a:endParaRPr lang="en-US" dirty="0"/>
          </a:p>
        </p:txBody>
      </p:sp>
      <p:sp>
        <p:nvSpPr>
          <p:cNvPr id="4" name="TextBox 3">
            <a:extLst>
              <a:ext uri="{FF2B5EF4-FFF2-40B4-BE49-F238E27FC236}">
                <a16:creationId xmlns:a16="http://schemas.microsoft.com/office/drawing/2014/main" id="{4B374909-4AB7-06D9-799D-2209B2BCE0EA}"/>
              </a:ext>
            </a:extLst>
          </p:cNvPr>
          <p:cNvSpPr txBox="1"/>
          <p:nvPr/>
        </p:nvSpPr>
        <p:spPr>
          <a:xfrm>
            <a:off x="800100" y="1718295"/>
            <a:ext cx="1642654" cy="4524315"/>
          </a:xfrm>
          <a:prstGeom prst="rect">
            <a:avLst/>
          </a:prstGeom>
          <a:noFill/>
        </p:spPr>
        <p:txBody>
          <a:bodyPr wrap="square" rtlCol="0">
            <a:spAutoFit/>
          </a:bodyPr>
          <a:lstStyle/>
          <a:p>
            <a:r>
              <a:rPr lang="en-US" b="1" dirty="0"/>
              <a:t>Friendship Balloon Balance</a:t>
            </a:r>
          </a:p>
          <a:p>
            <a:r>
              <a:rPr lang="en-US" dirty="0"/>
              <a:t>Pairs must keep a balloon between their backs or shoulders while moving across the room. This game represents how friends support each other.</a:t>
            </a:r>
          </a:p>
          <a:p>
            <a:endParaRPr lang="en-US" dirty="0"/>
          </a:p>
        </p:txBody>
      </p:sp>
      <p:pic>
        <p:nvPicPr>
          <p:cNvPr id="5" name="Picture 4" descr="Balloon Relay Games Mechanics at Julie Gloria blog">
            <a:extLst>
              <a:ext uri="{FF2B5EF4-FFF2-40B4-BE49-F238E27FC236}">
                <a16:creationId xmlns:a16="http://schemas.microsoft.com/office/drawing/2014/main" id="{25080C5A-3E7D-0DDF-0255-5026AC5970A0}"/>
              </a:ext>
            </a:extLst>
          </p:cNvPr>
          <p:cNvPicPr>
            <a:picLocks noChangeAspect="1"/>
          </p:cNvPicPr>
          <p:nvPr/>
        </p:nvPicPr>
        <p:blipFill>
          <a:blip r:embed="rId3"/>
          <a:stretch>
            <a:fillRect/>
          </a:stretch>
        </p:blipFill>
        <p:spPr>
          <a:xfrm>
            <a:off x="2575498" y="2072104"/>
            <a:ext cx="1994387" cy="3548497"/>
          </a:xfrm>
          <a:prstGeom prst="rect">
            <a:avLst/>
          </a:prstGeom>
        </p:spPr>
      </p:pic>
      <p:sp>
        <p:nvSpPr>
          <p:cNvPr id="7" name="TextBox 6">
            <a:extLst>
              <a:ext uri="{FF2B5EF4-FFF2-40B4-BE49-F238E27FC236}">
                <a16:creationId xmlns:a16="http://schemas.microsoft.com/office/drawing/2014/main" id="{BDBA0C10-A931-5903-7B5B-D9F0C73B8DA7}"/>
              </a:ext>
            </a:extLst>
          </p:cNvPr>
          <p:cNvSpPr txBox="1"/>
          <p:nvPr/>
        </p:nvSpPr>
        <p:spPr>
          <a:xfrm>
            <a:off x="9873283" y="1965586"/>
            <a:ext cx="1518617" cy="3970318"/>
          </a:xfrm>
          <a:prstGeom prst="rect">
            <a:avLst/>
          </a:prstGeom>
          <a:noFill/>
        </p:spPr>
        <p:txBody>
          <a:bodyPr wrap="square">
            <a:spAutoFit/>
          </a:bodyPr>
          <a:lstStyle/>
          <a:p>
            <a:r>
              <a:rPr lang="en-US" b="1" dirty="0"/>
              <a:t>Friendship Freeze Tag</a:t>
            </a:r>
          </a:p>
          <a:p>
            <a:r>
              <a:rPr lang="en-US" dirty="0"/>
              <a:t>Tagged players can be freed only when another child links arms with them. This game reminds kids that friends don’t leave others out.</a:t>
            </a:r>
          </a:p>
        </p:txBody>
      </p:sp>
      <p:pic>
        <p:nvPicPr>
          <p:cNvPr id="8" name="Picture 7" descr="4,585 Friends Linking Arms Stock Photos, High-Res Pictures, and Images - Getty Images">
            <a:extLst>
              <a:ext uri="{FF2B5EF4-FFF2-40B4-BE49-F238E27FC236}">
                <a16:creationId xmlns:a16="http://schemas.microsoft.com/office/drawing/2014/main" id="{11732355-F96F-62C3-93B9-6E57D6670F9C}"/>
              </a:ext>
            </a:extLst>
          </p:cNvPr>
          <p:cNvPicPr>
            <a:picLocks noChangeAspect="1"/>
          </p:cNvPicPr>
          <p:nvPr/>
        </p:nvPicPr>
        <p:blipFill>
          <a:blip r:embed="rId4"/>
          <a:stretch>
            <a:fillRect/>
          </a:stretch>
        </p:blipFill>
        <p:spPr>
          <a:xfrm>
            <a:off x="6980003" y="2893364"/>
            <a:ext cx="2636499" cy="1757666"/>
          </a:xfrm>
          <a:prstGeom prst="rect">
            <a:avLst/>
          </a:prstGeom>
        </p:spPr>
      </p:pic>
    </p:spTree>
    <p:extLst>
      <p:ext uri="{BB962C8B-B14F-4D97-AF65-F5344CB8AC3E}">
        <p14:creationId xmlns:p14="http://schemas.microsoft.com/office/powerpoint/2010/main" val="23027234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1E8BF-1C97-3FAF-AA4C-1003029BA09D}"/>
              </a:ext>
            </a:extLst>
          </p:cNvPr>
          <p:cNvSpPr>
            <a:spLocks noGrp="1"/>
          </p:cNvSpPr>
          <p:nvPr>
            <p:ph type="title"/>
          </p:nvPr>
        </p:nvSpPr>
        <p:spPr>
          <a:xfrm>
            <a:off x="700635" y="922096"/>
            <a:ext cx="10691265" cy="734426"/>
          </a:xfrm>
        </p:spPr>
        <p:txBody>
          <a:bodyPr/>
          <a:lstStyle/>
          <a:p>
            <a:r>
              <a:rPr lang="en-US" dirty="0"/>
              <a:t>David and Jonathan</a:t>
            </a:r>
          </a:p>
        </p:txBody>
      </p:sp>
      <p:sp>
        <p:nvSpPr>
          <p:cNvPr id="3" name="Rectangle 2">
            <a:extLst>
              <a:ext uri="{FF2B5EF4-FFF2-40B4-BE49-F238E27FC236}">
                <a16:creationId xmlns:a16="http://schemas.microsoft.com/office/drawing/2014/main" id="{4F301A3C-4ABD-505E-A3BA-DED3B9B9EF41}"/>
              </a:ext>
            </a:extLst>
          </p:cNvPr>
          <p:cNvSpPr/>
          <p:nvPr/>
        </p:nvSpPr>
        <p:spPr>
          <a:xfrm>
            <a:off x="4055165" y="1895061"/>
            <a:ext cx="2915478" cy="41744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r>
              <a:rPr lang="en-US" dirty="0"/>
              <a:t>Helped one another</a:t>
            </a:r>
          </a:p>
          <a:p>
            <a:pPr marL="285750" indent="-285750" algn="ctr">
              <a:buFont typeface="Arial" panose="020B0604020202020204" pitchFamily="34" charset="0"/>
              <a:buChar char="•"/>
            </a:pPr>
            <a:r>
              <a:rPr lang="en-US" dirty="0"/>
              <a:t>Protected one another</a:t>
            </a:r>
          </a:p>
          <a:p>
            <a:pPr marL="285750" indent="-285750" algn="ctr">
              <a:buFont typeface="Arial" panose="020B0604020202020204" pitchFamily="34" charset="0"/>
              <a:buChar char="•"/>
            </a:pPr>
            <a:r>
              <a:rPr lang="en-US" dirty="0"/>
              <a:t>Had fun together</a:t>
            </a:r>
          </a:p>
          <a:p>
            <a:pPr marL="285750" indent="-285750" algn="ctr">
              <a:buFont typeface="Arial" panose="020B0604020202020204" pitchFamily="34" charset="0"/>
              <a:buChar char="•"/>
            </a:pPr>
            <a:r>
              <a:rPr lang="en-US" dirty="0"/>
              <a:t>Encouraged each other</a:t>
            </a:r>
          </a:p>
          <a:p>
            <a:pPr marL="285750" indent="-285750" algn="ctr">
              <a:buFont typeface="Arial" panose="020B0604020202020204" pitchFamily="34" charset="0"/>
              <a:buChar char="•"/>
            </a:pPr>
            <a:r>
              <a:rPr lang="en-US" dirty="0"/>
              <a:t>Both had faith in God</a:t>
            </a:r>
          </a:p>
          <a:p>
            <a:pPr marL="285750" indent="-285750" algn="ctr">
              <a:buFont typeface="Arial" panose="020B0604020202020204" pitchFamily="34" charset="0"/>
              <a:buChar char="•"/>
            </a:pPr>
            <a:endParaRPr lang="en-US" dirty="0"/>
          </a:p>
        </p:txBody>
      </p:sp>
      <p:pic>
        <p:nvPicPr>
          <p:cNvPr id="5" name="Picture 4" descr="A picture containing person, tree, outdoor, grass&#10;&#10;Description automatically generated">
            <a:extLst>
              <a:ext uri="{FF2B5EF4-FFF2-40B4-BE49-F238E27FC236}">
                <a16:creationId xmlns:a16="http://schemas.microsoft.com/office/drawing/2014/main" id="{FE6D6238-6513-00C2-099D-6281D54266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3071" y="1080967"/>
            <a:ext cx="3215797" cy="2437574"/>
          </a:xfrm>
          <a:prstGeom prst="rect">
            <a:avLst/>
          </a:prstGeom>
        </p:spPr>
      </p:pic>
      <p:pic>
        <p:nvPicPr>
          <p:cNvPr id="7" name="Picture 6" descr="A picture containing clipart&#10;&#10;Description automatically generated">
            <a:extLst>
              <a:ext uri="{FF2B5EF4-FFF2-40B4-BE49-F238E27FC236}">
                <a16:creationId xmlns:a16="http://schemas.microsoft.com/office/drawing/2014/main" id="{0B7100D4-EEDB-7BCF-BEC8-6B210C828D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9187" y="1895061"/>
            <a:ext cx="2247900" cy="2247900"/>
          </a:xfrm>
          <a:prstGeom prst="rect">
            <a:avLst/>
          </a:prstGeom>
        </p:spPr>
      </p:pic>
      <p:pic>
        <p:nvPicPr>
          <p:cNvPr id="9" name="Picture 8" descr="A picture containing clipart&#10;&#10;Description automatically generated">
            <a:extLst>
              <a:ext uri="{FF2B5EF4-FFF2-40B4-BE49-F238E27FC236}">
                <a16:creationId xmlns:a16="http://schemas.microsoft.com/office/drawing/2014/main" id="{565EFB29-EE7A-630D-BEC1-CBE917ADFC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19657" y="3643569"/>
            <a:ext cx="4514850" cy="2343150"/>
          </a:xfrm>
          <a:prstGeom prst="rect">
            <a:avLst/>
          </a:prstGeom>
        </p:spPr>
      </p:pic>
      <p:pic>
        <p:nvPicPr>
          <p:cNvPr id="11" name="Picture 10" descr="A picture containing clipart&#10;&#10;Description automatically generated">
            <a:extLst>
              <a:ext uri="{FF2B5EF4-FFF2-40B4-BE49-F238E27FC236}">
                <a16:creationId xmlns:a16="http://schemas.microsoft.com/office/drawing/2014/main" id="{6BB49D8B-8893-B0AC-80FA-6F80E8AB30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9187" y="4298723"/>
            <a:ext cx="2759000" cy="1687996"/>
          </a:xfrm>
          <a:prstGeom prst="rect">
            <a:avLst/>
          </a:prstGeom>
        </p:spPr>
      </p:pic>
    </p:spTree>
    <p:extLst>
      <p:ext uri="{BB962C8B-B14F-4D97-AF65-F5344CB8AC3E}">
        <p14:creationId xmlns:p14="http://schemas.microsoft.com/office/powerpoint/2010/main" val="19475250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FF388-5AF3-9E90-CD10-BB52FF16E587}"/>
              </a:ext>
            </a:extLst>
          </p:cNvPr>
          <p:cNvSpPr>
            <a:spLocks noGrp="1"/>
          </p:cNvSpPr>
          <p:nvPr>
            <p:ph type="title"/>
          </p:nvPr>
        </p:nvSpPr>
        <p:spPr>
          <a:xfrm rot="16200000">
            <a:off x="-1711227" y="2830955"/>
            <a:ext cx="5486403" cy="1196090"/>
          </a:xfrm>
        </p:spPr>
        <p:style>
          <a:lnRef idx="3">
            <a:schemeClr val="lt1"/>
          </a:lnRef>
          <a:fillRef idx="1">
            <a:schemeClr val="accent4"/>
          </a:fillRef>
          <a:effectRef idx="1">
            <a:schemeClr val="accent4"/>
          </a:effectRef>
          <a:fontRef idx="minor">
            <a:schemeClr val="lt1"/>
          </a:fontRef>
        </p:style>
        <p:txBody>
          <a:bodyPr>
            <a:normAutofit fontScale="90000"/>
          </a:bodyPr>
          <a:lstStyle/>
          <a:p>
            <a:pPr algn="ctr"/>
            <a:r>
              <a:rPr lang="en-US" dirty="0" err="1"/>
              <a:t>You’Ve</a:t>
            </a:r>
            <a:r>
              <a:rPr lang="en-US" dirty="0"/>
              <a:t> Got a friend in me</a:t>
            </a:r>
          </a:p>
        </p:txBody>
      </p:sp>
      <p:pic>
        <p:nvPicPr>
          <p:cNvPr id="3" name="Online Media 2" title="You've Got a Friend In Me - LIVE Performance by 4-year-old Claire Ryann and Dad">
            <a:hlinkClick r:id="" action="ppaction://media"/>
            <a:extLst>
              <a:ext uri="{FF2B5EF4-FFF2-40B4-BE49-F238E27FC236}">
                <a16:creationId xmlns:a16="http://schemas.microsoft.com/office/drawing/2014/main" id="{9FF13D3D-47E0-69F1-D5DD-2387AC497CBF}"/>
              </a:ext>
            </a:extLst>
          </p:cNvPr>
          <p:cNvPicPr>
            <a:picLocks noRot="1" noChangeAspect="1"/>
          </p:cNvPicPr>
          <p:nvPr>
            <a:videoFile r:link="rId1"/>
          </p:nvPr>
        </p:nvPicPr>
        <p:blipFill>
          <a:blip r:embed="rId3"/>
          <a:stretch>
            <a:fillRect/>
          </a:stretch>
        </p:blipFill>
        <p:spPr>
          <a:xfrm>
            <a:off x="1962495" y="685798"/>
            <a:ext cx="9710449" cy="5486404"/>
          </a:xfrm>
          <a:prstGeom prst="rect">
            <a:avLst/>
          </a:prstGeom>
        </p:spPr>
      </p:pic>
    </p:spTree>
    <p:extLst>
      <p:ext uri="{BB962C8B-B14F-4D97-AF65-F5344CB8AC3E}">
        <p14:creationId xmlns:p14="http://schemas.microsoft.com/office/powerpoint/2010/main" val="2062270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FF388-5AF3-9E90-CD10-BB52FF16E587}"/>
              </a:ext>
            </a:extLst>
          </p:cNvPr>
          <p:cNvSpPr>
            <a:spLocks noGrp="1"/>
          </p:cNvSpPr>
          <p:nvPr>
            <p:ph type="title"/>
          </p:nvPr>
        </p:nvSpPr>
        <p:spPr>
          <a:xfrm rot="16200000">
            <a:off x="-1839115" y="2958843"/>
            <a:ext cx="5486403" cy="940314"/>
          </a:xfrm>
        </p:spPr>
        <p:style>
          <a:lnRef idx="3">
            <a:schemeClr val="lt1"/>
          </a:lnRef>
          <a:fillRef idx="1">
            <a:schemeClr val="accent4"/>
          </a:fillRef>
          <a:effectRef idx="1">
            <a:schemeClr val="accent4"/>
          </a:effectRef>
          <a:fontRef idx="minor">
            <a:schemeClr val="lt1"/>
          </a:fontRef>
        </p:style>
        <p:txBody>
          <a:bodyPr/>
          <a:lstStyle/>
          <a:p>
            <a:pPr algn="ctr"/>
            <a:r>
              <a:rPr lang="en-US" dirty="0"/>
              <a:t>1 Samuel 20</a:t>
            </a:r>
          </a:p>
        </p:txBody>
      </p:sp>
      <p:pic>
        <p:nvPicPr>
          <p:cNvPr id="4" name="Online Media 3" title="Bible story &quot;Best Friends&quot; | Kindergarten Year B Quarter 2 Episode 2 | Gracelink">
            <a:hlinkClick r:id="" action="ppaction://media"/>
            <a:extLst>
              <a:ext uri="{FF2B5EF4-FFF2-40B4-BE49-F238E27FC236}">
                <a16:creationId xmlns:a16="http://schemas.microsoft.com/office/drawing/2014/main" id="{AC24D002-6A75-A9F9-15C5-5FB16C95AE8A}"/>
              </a:ext>
            </a:extLst>
          </p:cNvPr>
          <p:cNvPicPr>
            <a:picLocks noRot="1" noChangeAspect="1"/>
          </p:cNvPicPr>
          <p:nvPr>
            <a:videoFile r:link="rId1"/>
          </p:nvPr>
        </p:nvPicPr>
        <p:blipFill>
          <a:blip r:embed="rId3"/>
          <a:stretch>
            <a:fillRect/>
          </a:stretch>
        </p:blipFill>
        <p:spPr>
          <a:xfrm>
            <a:off x="1689010" y="685798"/>
            <a:ext cx="9710450" cy="5486404"/>
          </a:xfrm>
          <a:prstGeom prst="rect">
            <a:avLst/>
          </a:prstGeom>
        </p:spPr>
      </p:pic>
    </p:spTree>
    <p:extLst>
      <p:ext uri="{BB962C8B-B14F-4D97-AF65-F5344CB8AC3E}">
        <p14:creationId xmlns:p14="http://schemas.microsoft.com/office/powerpoint/2010/main" val="2613806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FF388-5AF3-9E90-CD10-BB52FF16E587}"/>
              </a:ext>
            </a:extLst>
          </p:cNvPr>
          <p:cNvSpPr>
            <a:spLocks noGrp="1"/>
          </p:cNvSpPr>
          <p:nvPr>
            <p:ph type="title"/>
          </p:nvPr>
        </p:nvSpPr>
        <p:spPr>
          <a:xfrm rot="16200000">
            <a:off x="-1711227" y="2830955"/>
            <a:ext cx="5486403" cy="1196090"/>
          </a:xfrm>
        </p:spPr>
        <p:style>
          <a:lnRef idx="3">
            <a:schemeClr val="lt1"/>
          </a:lnRef>
          <a:fillRef idx="1">
            <a:schemeClr val="accent4"/>
          </a:fillRef>
          <a:effectRef idx="1">
            <a:schemeClr val="accent4"/>
          </a:effectRef>
          <a:fontRef idx="minor">
            <a:schemeClr val="lt1"/>
          </a:fontRef>
        </p:style>
        <p:txBody>
          <a:bodyPr>
            <a:normAutofit fontScale="90000"/>
          </a:bodyPr>
          <a:lstStyle/>
          <a:p>
            <a:pPr algn="ctr"/>
            <a:r>
              <a:rPr lang="en-US" dirty="0"/>
              <a:t>Will you a friend of mine</a:t>
            </a:r>
          </a:p>
        </p:txBody>
      </p:sp>
      <p:pic>
        <p:nvPicPr>
          <p:cNvPr id="3" name="Online Media 2" title="Will You Be a Friend of Mine Song for Kids | Best Friendship Songs for Children | The Kiboomers">
            <a:hlinkClick r:id="" action="ppaction://media"/>
            <a:extLst>
              <a:ext uri="{FF2B5EF4-FFF2-40B4-BE49-F238E27FC236}">
                <a16:creationId xmlns:a16="http://schemas.microsoft.com/office/drawing/2014/main" id="{BF4FCD7F-E080-A10D-CC70-0145201818C3}"/>
              </a:ext>
            </a:extLst>
          </p:cNvPr>
          <p:cNvPicPr>
            <a:picLocks noRot="1" noChangeAspect="1"/>
          </p:cNvPicPr>
          <p:nvPr>
            <a:videoFile r:link="rId1"/>
          </p:nvPr>
        </p:nvPicPr>
        <p:blipFill>
          <a:blip r:embed="rId3"/>
          <a:stretch>
            <a:fillRect/>
          </a:stretch>
        </p:blipFill>
        <p:spPr>
          <a:xfrm>
            <a:off x="1926842" y="685798"/>
            <a:ext cx="9710450" cy="5486404"/>
          </a:xfrm>
          <a:prstGeom prst="rect">
            <a:avLst/>
          </a:prstGeom>
        </p:spPr>
      </p:pic>
    </p:spTree>
    <p:extLst>
      <p:ext uri="{BB962C8B-B14F-4D97-AF65-F5344CB8AC3E}">
        <p14:creationId xmlns:p14="http://schemas.microsoft.com/office/powerpoint/2010/main" val="1109184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FF388-5AF3-9E90-CD10-BB52FF16E587}"/>
              </a:ext>
            </a:extLst>
          </p:cNvPr>
          <p:cNvSpPr>
            <a:spLocks noGrp="1"/>
          </p:cNvSpPr>
          <p:nvPr>
            <p:ph type="title"/>
          </p:nvPr>
        </p:nvSpPr>
        <p:spPr>
          <a:xfrm rot="16200000">
            <a:off x="-1711227" y="2830955"/>
            <a:ext cx="5486403" cy="1196090"/>
          </a:xfrm>
        </p:spPr>
        <p:style>
          <a:lnRef idx="3">
            <a:schemeClr val="lt1"/>
          </a:lnRef>
          <a:fillRef idx="1">
            <a:schemeClr val="accent4"/>
          </a:fillRef>
          <a:effectRef idx="1">
            <a:schemeClr val="accent4"/>
          </a:effectRef>
          <a:fontRef idx="minor">
            <a:schemeClr val="lt1"/>
          </a:fontRef>
        </p:style>
        <p:txBody>
          <a:bodyPr>
            <a:normAutofit/>
          </a:bodyPr>
          <a:lstStyle/>
          <a:p>
            <a:pPr algn="ctr"/>
            <a:r>
              <a:rPr lang="en-US" dirty="0"/>
              <a:t>Thy Will Be Done</a:t>
            </a:r>
          </a:p>
        </p:txBody>
      </p:sp>
      <p:pic>
        <p:nvPicPr>
          <p:cNvPr id="4" name="Online Media 3" title="Hillary Scott &amp; The Scott Family - Thy Will - (with lyrics) (2016)">
            <a:hlinkClick r:id="" action="ppaction://media"/>
            <a:extLst>
              <a:ext uri="{FF2B5EF4-FFF2-40B4-BE49-F238E27FC236}">
                <a16:creationId xmlns:a16="http://schemas.microsoft.com/office/drawing/2014/main" id="{439FC325-3736-2419-9125-28258816D784}"/>
              </a:ext>
            </a:extLst>
          </p:cNvPr>
          <p:cNvPicPr>
            <a:picLocks noRot="1" noChangeAspect="1"/>
          </p:cNvPicPr>
          <p:nvPr>
            <a:videoFile r:link="rId1"/>
          </p:nvPr>
        </p:nvPicPr>
        <p:blipFill>
          <a:blip r:embed="rId3"/>
          <a:stretch>
            <a:fillRect/>
          </a:stretch>
        </p:blipFill>
        <p:spPr>
          <a:xfrm>
            <a:off x="1850375" y="685798"/>
            <a:ext cx="9710450" cy="5486404"/>
          </a:xfrm>
          <a:prstGeom prst="rect">
            <a:avLst/>
          </a:prstGeom>
        </p:spPr>
      </p:pic>
    </p:spTree>
    <p:extLst>
      <p:ext uri="{BB962C8B-B14F-4D97-AF65-F5344CB8AC3E}">
        <p14:creationId xmlns:p14="http://schemas.microsoft.com/office/powerpoint/2010/main" val="2703698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FF388-5AF3-9E90-CD10-BB52FF16E587}"/>
              </a:ext>
            </a:extLst>
          </p:cNvPr>
          <p:cNvSpPr>
            <a:spLocks noGrp="1"/>
          </p:cNvSpPr>
          <p:nvPr>
            <p:ph type="title"/>
          </p:nvPr>
        </p:nvSpPr>
        <p:spPr>
          <a:xfrm rot="16200000">
            <a:off x="-1839115" y="2958843"/>
            <a:ext cx="5486403" cy="940314"/>
          </a:xfrm>
        </p:spPr>
        <p:style>
          <a:lnRef idx="3">
            <a:schemeClr val="lt1"/>
          </a:lnRef>
          <a:fillRef idx="1">
            <a:schemeClr val="accent4"/>
          </a:fillRef>
          <a:effectRef idx="1">
            <a:schemeClr val="accent4"/>
          </a:effectRef>
          <a:fontRef idx="minor">
            <a:schemeClr val="lt1"/>
          </a:fontRef>
        </p:style>
        <p:txBody>
          <a:bodyPr/>
          <a:lstStyle/>
          <a:p>
            <a:pPr algn="ctr"/>
            <a:r>
              <a:rPr lang="en-US" dirty="0"/>
              <a:t>In review</a:t>
            </a:r>
          </a:p>
        </p:txBody>
      </p:sp>
      <p:pic>
        <p:nvPicPr>
          <p:cNvPr id="3" name="Online Media 2" title="Animated Bible Stories: David &amp; Jonathan's Friendship - 1 Samuel 18 | Online Sunday School">
            <a:hlinkClick r:id="" action="ppaction://media"/>
            <a:extLst>
              <a:ext uri="{FF2B5EF4-FFF2-40B4-BE49-F238E27FC236}">
                <a16:creationId xmlns:a16="http://schemas.microsoft.com/office/drawing/2014/main" id="{54967F14-9F01-627C-00EA-EC170812EDB6}"/>
              </a:ext>
            </a:extLst>
          </p:cNvPr>
          <p:cNvPicPr>
            <a:picLocks noRot="1" noChangeAspect="1"/>
          </p:cNvPicPr>
          <p:nvPr>
            <a:videoFile r:link="rId1"/>
          </p:nvPr>
        </p:nvPicPr>
        <p:blipFill>
          <a:blip r:embed="rId3"/>
          <a:stretch>
            <a:fillRect/>
          </a:stretch>
        </p:blipFill>
        <p:spPr>
          <a:xfrm>
            <a:off x="1774213" y="685798"/>
            <a:ext cx="9710449" cy="5486404"/>
          </a:xfrm>
          <a:prstGeom prst="rect">
            <a:avLst/>
          </a:prstGeom>
        </p:spPr>
      </p:pic>
    </p:spTree>
    <p:extLst>
      <p:ext uri="{BB962C8B-B14F-4D97-AF65-F5344CB8AC3E}">
        <p14:creationId xmlns:p14="http://schemas.microsoft.com/office/powerpoint/2010/main" val="3006679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55593-BA14-3965-E0A0-1D152A72CBED}"/>
              </a:ext>
            </a:extLst>
          </p:cNvPr>
          <p:cNvSpPr>
            <a:spLocks noGrp="1"/>
          </p:cNvSpPr>
          <p:nvPr>
            <p:ph type="title"/>
          </p:nvPr>
        </p:nvSpPr>
        <p:spPr/>
        <p:txBody>
          <a:bodyPr>
            <a:normAutofit fontScale="90000"/>
          </a:bodyPr>
          <a:lstStyle/>
          <a:p>
            <a:r>
              <a:rPr lang="en-US" sz="2400" cap="none" dirty="0"/>
              <a:t>I’m going to give you some stickers.  </a:t>
            </a:r>
            <a:br>
              <a:rPr lang="en-US" sz="2400" cap="none" dirty="0"/>
            </a:br>
            <a:r>
              <a:rPr lang="en-US" sz="2400" cap="none" dirty="0"/>
              <a:t>	Go to someone here and ask, “Do you believe in Jesus?”</a:t>
            </a:r>
            <a:br>
              <a:rPr lang="en-US" sz="2400" cap="none" dirty="0"/>
            </a:br>
            <a:r>
              <a:rPr lang="en-US" sz="2400" cap="none" dirty="0"/>
              <a:t>	If they say, “Yes.”  Give them a sticker and say, “I would like you to be my friend.”</a:t>
            </a:r>
          </a:p>
        </p:txBody>
      </p:sp>
      <p:pic>
        <p:nvPicPr>
          <p:cNvPr id="4" name="Picture 3" descr="A picture containing clipart&#10;&#10;Description automatically generated">
            <a:extLst>
              <a:ext uri="{FF2B5EF4-FFF2-40B4-BE49-F238E27FC236}">
                <a16:creationId xmlns:a16="http://schemas.microsoft.com/office/drawing/2014/main" id="{BBBFE134-A216-2E16-78EE-8292D99ABB38}"/>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96347" y="3429000"/>
            <a:ext cx="4409027" cy="2759244"/>
          </a:xfrm>
          <a:prstGeom prst="rect">
            <a:avLst/>
          </a:prstGeom>
        </p:spPr>
      </p:pic>
      <p:sp>
        <p:nvSpPr>
          <p:cNvPr id="5" name="Speech Bubble: Rectangle 4">
            <a:extLst>
              <a:ext uri="{FF2B5EF4-FFF2-40B4-BE49-F238E27FC236}">
                <a16:creationId xmlns:a16="http://schemas.microsoft.com/office/drawing/2014/main" id="{AADD1AAC-A69F-19BA-69F8-74774D1EC594}"/>
              </a:ext>
            </a:extLst>
          </p:cNvPr>
          <p:cNvSpPr/>
          <p:nvPr/>
        </p:nvSpPr>
        <p:spPr>
          <a:xfrm>
            <a:off x="331304" y="2478157"/>
            <a:ext cx="1934818" cy="848139"/>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Do you believe  in Jesus?</a:t>
            </a:r>
          </a:p>
        </p:txBody>
      </p:sp>
      <p:sp>
        <p:nvSpPr>
          <p:cNvPr id="6" name="Speech Bubble: Rectangle 5">
            <a:extLst>
              <a:ext uri="{FF2B5EF4-FFF2-40B4-BE49-F238E27FC236}">
                <a16:creationId xmlns:a16="http://schemas.microsoft.com/office/drawing/2014/main" id="{FC07CAB1-F2EC-0AA2-110A-CBCB03E58B6B}"/>
              </a:ext>
            </a:extLst>
          </p:cNvPr>
          <p:cNvSpPr/>
          <p:nvPr/>
        </p:nvSpPr>
        <p:spPr>
          <a:xfrm>
            <a:off x="3527756" y="2634369"/>
            <a:ext cx="1477618" cy="650764"/>
          </a:xfrm>
          <a:prstGeom prst="wedgeRectCallou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Yes!</a:t>
            </a:r>
          </a:p>
        </p:txBody>
      </p:sp>
      <p:pic>
        <p:nvPicPr>
          <p:cNvPr id="8" name="Picture 7" descr="A picture containing doll, toy, sushi, vector graphics&#10;&#10;Description automatically generated">
            <a:extLst>
              <a:ext uri="{FF2B5EF4-FFF2-40B4-BE49-F238E27FC236}">
                <a16:creationId xmlns:a16="http://schemas.microsoft.com/office/drawing/2014/main" id="{B236DD15-4487-9EE3-A731-DD9D6EBE99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3432" y="2861062"/>
            <a:ext cx="3901448" cy="3294895"/>
          </a:xfrm>
          <a:prstGeom prst="rect">
            <a:avLst/>
          </a:prstGeom>
        </p:spPr>
      </p:pic>
      <p:sp>
        <p:nvSpPr>
          <p:cNvPr id="9" name="Speech Bubble: Rectangle 8">
            <a:extLst>
              <a:ext uri="{FF2B5EF4-FFF2-40B4-BE49-F238E27FC236}">
                <a16:creationId xmlns:a16="http://schemas.microsoft.com/office/drawing/2014/main" id="{3C9FE089-64D7-BC89-9587-D123E3E45B83}"/>
              </a:ext>
            </a:extLst>
          </p:cNvPr>
          <p:cNvSpPr/>
          <p:nvPr/>
        </p:nvSpPr>
        <p:spPr>
          <a:xfrm>
            <a:off x="6267008" y="2210298"/>
            <a:ext cx="2397249" cy="650764"/>
          </a:xfrm>
          <a:prstGeom prst="wedgeRectCallout">
            <a:avLst>
              <a:gd name="adj1" fmla="val 4596"/>
              <a:gd name="adj2" fmla="val 91010"/>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I would like you to be my good friend!</a:t>
            </a:r>
          </a:p>
        </p:txBody>
      </p:sp>
    </p:spTree>
    <p:extLst>
      <p:ext uri="{BB962C8B-B14F-4D97-AF65-F5344CB8AC3E}">
        <p14:creationId xmlns:p14="http://schemas.microsoft.com/office/powerpoint/2010/main" val="311806789"/>
      </p:ext>
    </p:extLst>
  </p:cSld>
  <p:clrMapOvr>
    <a:masterClrMapping/>
  </p:clrMapOvr>
</p:sld>
</file>

<file path=ppt/theme/theme1.xml><?xml version="1.0" encoding="utf-8"?>
<a:theme xmlns:a="http://schemas.openxmlformats.org/drawingml/2006/main" name="ChronicleVTI">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ronicleVTI" id="{508E4D90-5116-4BF0-876B-3F422DD1F65F}" vid="{AA21DC3D-92A8-43A4-8358-ED428371CD55}"/>
    </a:ext>
  </a:extLst>
</a:theme>
</file>

<file path=docProps/app.xml><?xml version="1.0" encoding="utf-8"?>
<Properties xmlns="http://schemas.openxmlformats.org/officeDocument/2006/extended-properties" xmlns:vt="http://schemas.openxmlformats.org/officeDocument/2006/docPropsVTypes">
  <TotalTime>4668</TotalTime>
  <Words>2368</Words>
  <Application>Microsoft Office PowerPoint</Application>
  <PresentationFormat>Widescreen</PresentationFormat>
  <Paragraphs>199</Paragraphs>
  <Slides>36</Slides>
  <Notes>0</Notes>
  <HiddenSlides>0</HiddenSlides>
  <MMClips>9</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Aharoni</vt:lpstr>
      <vt:lpstr>Arial</vt:lpstr>
      <vt:lpstr>Calisto MT</vt:lpstr>
      <vt:lpstr>Univers Condensed</vt:lpstr>
      <vt:lpstr>Wingdings</vt:lpstr>
      <vt:lpstr>ChronicleVTI</vt:lpstr>
      <vt:lpstr>David and Jonathan</vt:lpstr>
      <vt:lpstr>What do you like to do with your friends?</vt:lpstr>
      <vt:lpstr>Real Friends</vt:lpstr>
      <vt:lpstr>Friendship</vt:lpstr>
      <vt:lpstr>Friendship</vt:lpstr>
      <vt:lpstr>Our story today  is about  two gentlemen  who loved God  with all their hearts  and became great friends.  </vt:lpstr>
      <vt:lpstr>David  Welcomed to the Palace</vt:lpstr>
      <vt:lpstr>Prince Jonathan</vt:lpstr>
      <vt:lpstr>I need two volunteers to act out the next part of our story.  One of you will be Jonathan and the other one David.    Jonathan, I’m giving you some things that every prince would wear.    You can put them on: </vt:lpstr>
      <vt:lpstr>Jonathan honored David He gave him his princely clothing</vt:lpstr>
      <vt:lpstr>Jonathan honored David He gave him his princely clothing</vt:lpstr>
      <vt:lpstr>Jonathan honored David He gave him his princely clothing</vt:lpstr>
      <vt:lpstr>humility </vt:lpstr>
      <vt:lpstr>What does it mean to want God’s will?</vt:lpstr>
      <vt:lpstr>But Saul grew jealous</vt:lpstr>
      <vt:lpstr>An evil spirit was present</vt:lpstr>
      <vt:lpstr>Saul’s jealousy became dangerous</vt:lpstr>
      <vt:lpstr>Saul’s jealousy became dangerous</vt:lpstr>
      <vt:lpstr>Who wanted to God’s will?      Who wanted to obey God and follow him?</vt:lpstr>
      <vt:lpstr>Craft time Today we’re going to braid yarn to remember that we should connect ourselves with those who are also connected with jesus. </vt:lpstr>
      <vt:lpstr>Friendship</vt:lpstr>
      <vt:lpstr>Jesus is my Best Friend</vt:lpstr>
      <vt:lpstr>Snack and movie Time</vt:lpstr>
      <vt:lpstr>PowerPoint Presentation</vt:lpstr>
      <vt:lpstr>There were times that Jonathan encouraged david</vt:lpstr>
      <vt:lpstr>Friendship</vt:lpstr>
      <vt:lpstr>Walking with Jesus</vt:lpstr>
      <vt:lpstr>The End               </vt:lpstr>
      <vt:lpstr>Be a Faithful Friend</vt:lpstr>
      <vt:lpstr>David and Jonathan</vt:lpstr>
      <vt:lpstr>You’Ve Got a friend in me</vt:lpstr>
      <vt:lpstr>1 Samuel 20</vt:lpstr>
      <vt:lpstr>Will you a friend of mine</vt:lpstr>
      <vt:lpstr>Thy Will Be Done</vt:lpstr>
      <vt:lpstr>In review</vt:lpstr>
      <vt:lpstr>I’m going to give you some stickers.    Go to someone here and ask, “Do you believe in Jesus?”  If they say, “Yes.”  Give them a sticker and say, “I would like you to be my friend.”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David and Jonathan</dc:title>
  <dc:creator>Janelle Clendenon</dc:creator>
  <cp:lastModifiedBy>Janelle Clendenon</cp:lastModifiedBy>
  <cp:revision>12</cp:revision>
  <dcterms:created xsi:type="dcterms:W3CDTF">2022-08-02T06:05:23Z</dcterms:created>
  <dcterms:modified xsi:type="dcterms:W3CDTF">2026-10-10T02:41:43Z</dcterms:modified>
</cp:coreProperties>
</file>