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7" r:id="rId3"/>
    <p:sldId id="315" r:id="rId4"/>
    <p:sldId id="314" r:id="rId5"/>
    <p:sldId id="273" r:id="rId6"/>
    <p:sldId id="287" r:id="rId7"/>
    <p:sldId id="288" r:id="rId8"/>
    <p:sldId id="320" r:id="rId9"/>
    <p:sldId id="302" r:id="rId10"/>
    <p:sldId id="309" r:id="rId11"/>
    <p:sldId id="301" r:id="rId12"/>
    <p:sldId id="322" r:id="rId13"/>
    <p:sldId id="299" r:id="rId14"/>
    <p:sldId id="311" r:id="rId15"/>
    <p:sldId id="291" r:id="rId16"/>
    <p:sldId id="312" r:id="rId17"/>
    <p:sldId id="282" r:id="rId18"/>
    <p:sldId id="310" r:id="rId19"/>
    <p:sldId id="290" r:id="rId20"/>
    <p:sldId id="313" r:id="rId21"/>
    <p:sldId id="289" r:id="rId22"/>
    <p:sldId id="32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4DA871-70EF-4D50-B523-D50C12A36A67}" v="4" dt="2026-09-27T21:00:53.1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2" autoAdjust="0"/>
    <p:restoredTop sz="94660"/>
  </p:normalViewPr>
  <p:slideViewPr>
    <p:cSldViewPr snapToGrid="0">
      <p:cViewPr varScale="1">
        <p:scale>
          <a:sx n="66" d="100"/>
          <a:sy n="66" d="100"/>
        </p:scale>
        <p:origin x="102" y="4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D50F0924-5C5C-4416-BCF4-6E13CF36E258}"/>
    <pc:docChg chg="undo custSel addSld delSld modSld sldOrd">
      <pc:chgData name="Janelle Clendenon" userId="da17313139568148" providerId="LiveId" clId="{D50F0924-5C5C-4416-BCF4-6E13CF36E258}" dt="2026-09-27T21:01:47.356" v="76" actId="47"/>
      <pc:docMkLst>
        <pc:docMk/>
      </pc:docMkLst>
      <pc:sldChg chg="del">
        <pc:chgData name="Janelle Clendenon" userId="da17313139568148" providerId="LiveId" clId="{D50F0924-5C5C-4416-BCF4-6E13CF36E258}" dt="2026-09-27T20:55:49.993" v="1" actId="47"/>
        <pc:sldMkLst>
          <pc:docMk/>
          <pc:sldMk cId="1612075484" sldId="267"/>
        </pc:sldMkLst>
      </pc:sldChg>
      <pc:sldChg chg="del">
        <pc:chgData name="Janelle Clendenon" userId="da17313139568148" providerId="LiveId" clId="{D50F0924-5C5C-4416-BCF4-6E13CF36E258}" dt="2026-09-27T20:55:49.993" v="1" actId="47"/>
        <pc:sldMkLst>
          <pc:docMk/>
          <pc:sldMk cId="902770415" sldId="269"/>
        </pc:sldMkLst>
      </pc:sldChg>
      <pc:sldChg chg="del">
        <pc:chgData name="Janelle Clendenon" userId="da17313139568148" providerId="LiveId" clId="{D50F0924-5C5C-4416-BCF4-6E13CF36E258}" dt="2026-09-27T20:55:49.993" v="1" actId="47"/>
        <pc:sldMkLst>
          <pc:docMk/>
          <pc:sldMk cId="3353101116" sldId="270"/>
        </pc:sldMkLst>
      </pc:sldChg>
      <pc:sldChg chg="del">
        <pc:chgData name="Janelle Clendenon" userId="da17313139568148" providerId="LiveId" clId="{D50F0924-5C5C-4416-BCF4-6E13CF36E258}" dt="2026-09-27T20:55:49.993" v="1" actId="47"/>
        <pc:sldMkLst>
          <pc:docMk/>
          <pc:sldMk cId="2576506499" sldId="271"/>
        </pc:sldMkLst>
      </pc:sldChg>
      <pc:sldChg chg="del">
        <pc:chgData name="Janelle Clendenon" userId="da17313139568148" providerId="LiveId" clId="{D50F0924-5C5C-4416-BCF4-6E13CF36E258}" dt="2026-09-27T20:55:49.993" v="1" actId="47"/>
        <pc:sldMkLst>
          <pc:docMk/>
          <pc:sldMk cId="1758830370" sldId="272"/>
        </pc:sldMkLst>
      </pc:sldChg>
      <pc:sldChg chg="del">
        <pc:chgData name="Janelle Clendenon" userId="da17313139568148" providerId="LiveId" clId="{D50F0924-5C5C-4416-BCF4-6E13CF36E258}" dt="2026-09-27T20:55:49.993" v="1" actId="47"/>
        <pc:sldMkLst>
          <pc:docMk/>
          <pc:sldMk cId="2451732274" sldId="274"/>
        </pc:sldMkLst>
      </pc:sldChg>
      <pc:sldChg chg="del">
        <pc:chgData name="Janelle Clendenon" userId="da17313139568148" providerId="LiveId" clId="{D50F0924-5C5C-4416-BCF4-6E13CF36E258}" dt="2026-09-27T20:55:49.993" v="1" actId="47"/>
        <pc:sldMkLst>
          <pc:docMk/>
          <pc:sldMk cId="2793221005" sldId="275"/>
        </pc:sldMkLst>
      </pc:sldChg>
      <pc:sldChg chg="del">
        <pc:chgData name="Janelle Clendenon" userId="da17313139568148" providerId="LiveId" clId="{D50F0924-5C5C-4416-BCF4-6E13CF36E258}" dt="2026-09-27T20:55:49.993" v="1" actId="47"/>
        <pc:sldMkLst>
          <pc:docMk/>
          <pc:sldMk cId="3192832628" sldId="276"/>
        </pc:sldMkLst>
      </pc:sldChg>
      <pc:sldChg chg="del">
        <pc:chgData name="Janelle Clendenon" userId="da17313139568148" providerId="LiveId" clId="{D50F0924-5C5C-4416-BCF4-6E13CF36E258}" dt="2026-09-27T20:55:49.993" v="1" actId="47"/>
        <pc:sldMkLst>
          <pc:docMk/>
          <pc:sldMk cId="2301778451" sldId="277"/>
        </pc:sldMkLst>
      </pc:sldChg>
      <pc:sldChg chg="del">
        <pc:chgData name="Janelle Clendenon" userId="da17313139568148" providerId="LiveId" clId="{D50F0924-5C5C-4416-BCF4-6E13CF36E258}" dt="2026-09-27T20:55:49.993" v="1" actId="47"/>
        <pc:sldMkLst>
          <pc:docMk/>
          <pc:sldMk cId="134602513" sldId="278"/>
        </pc:sldMkLst>
      </pc:sldChg>
      <pc:sldChg chg="del">
        <pc:chgData name="Janelle Clendenon" userId="da17313139568148" providerId="LiveId" clId="{D50F0924-5C5C-4416-BCF4-6E13CF36E258}" dt="2026-09-27T20:55:57.543" v="3" actId="47"/>
        <pc:sldMkLst>
          <pc:docMk/>
          <pc:sldMk cId="1922071390" sldId="279"/>
        </pc:sldMkLst>
      </pc:sldChg>
      <pc:sldChg chg="del">
        <pc:chgData name="Janelle Clendenon" userId="da17313139568148" providerId="LiveId" clId="{D50F0924-5C5C-4416-BCF4-6E13CF36E258}" dt="2026-09-27T20:55:49.993" v="1" actId="47"/>
        <pc:sldMkLst>
          <pc:docMk/>
          <pc:sldMk cId="3069574936" sldId="280"/>
        </pc:sldMkLst>
      </pc:sldChg>
      <pc:sldChg chg="addSp modSp mod">
        <pc:chgData name="Janelle Clendenon" userId="da17313139568148" providerId="LiveId" clId="{D50F0924-5C5C-4416-BCF4-6E13CF36E258}" dt="2026-09-27T21:01:26.047" v="74" actId="1076"/>
        <pc:sldMkLst>
          <pc:docMk/>
          <pc:sldMk cId="2996619525" sldId="287"/>
        </pc:sldMkLst>
        <pc:spChg chg="mod">
          <ac:chgData name="Janelle Clendenon" userId="da17313139568148" providerId="LiveId" clId="{D50F0924-5C5C-4416-BCF4-6E13CF36E258}" dt="2026-09-27T20:59:48.443" v="49" actId="20577"/>
          <ac:spMkLst>
            <pc:docMk/>
            <pc:sldMk cId="2996619525" sldId="287"/>
            <ac:spMk id="2" creationId="{FC8DE14B-61CA-49C4-BCF9-BC5EB01325BE}"/>
          </ac:spMkLst>
        </pc:spChg>
        <pc:spChg chg="add mod">
          <ac:chgData name="Janelle Clendenon" userId="da17313139568148" providerId="LiveId" clId="{D50F0924-5C5C-4416-BCF4-6E13CF36E258}" dt="2026-09-27T21:01:26.047" v="74" actId="1076"/>
          <ac:spMkLst>
            <pc:docMk/>
            <pc:sldMk cId="2996619525" sldId="287"/>
            <ac:spMk id="15" creationId="{4F0A1142-F85F-E0A7-2F01-1D0348A020B2}"/>
          </ac:spMkLst>
        </pc:spChg>
        <pc:picChg chg="add mod">
          <ac:chgData name="Janelle Clendenon" userId="da17313139568148" providerId="LiveId" clId="{D50F0924-5C5C-4416-BCF4-6E13CF36E258}" dt="2026-09-27T21:00:42.167" v="52" actId="1076"/>
          <ac:picMkLst>
            <pc:docMk/>
            <pc:sldMk cId="2996619525" sldId="287"/>
            <ac:picMk id="9" creationId="{B30FF567-AE4E-AF2A-71F7-65D99AB4EE47}"/>
          </ac:picMkLst>
        </pc:picChg>
      </pc:sldChg>
      <pc:sldChg chg="del">
        <pc:chgData name="Janelle Clendenon" userId="da17313139568148" providerId="LiveId" clId="{D50F0924-5C5C-4416-BCF4-6E13CF36E258}" dt="2026-09-27T20:55:49.993" v="1" actId="47"/>
        <pc:sldMkLst>
          <pc:docMk/>
          <pc:sldMk cId="2106327446" sldId="292"/>
        </pc:sldMkLst>
      </pc:sldChg>
      <pc:sldChg chg="del">
        <pc:chgData name="Janelle Clendenon" userId="da17313139568148" providerId="LiveId" clId="{D50F0924-5C5C-4416-BCF4-6E13CF36E258}" dt="2026-09-27T20:55:49.993" v="1" actId="47"/>
        <pc:sldMkLst>
          <pc:docMk/>
          <pc:sldMk cId="3947937726" sldId="294"/>
        </pc:sldMkLst>
      </pc:sldChg>
      <pc:sldChg chg="modSp mod">
        <pc:chgData name="Janelle Clendenon" userId="da17313139568148" providerId="LiveId" clId="{D50F0924-5C5C-4416-BCF4-6E13CF36E258}" dt="2026-09-27T20:57:46.428" v="20" actId="1076"/>
        <pc:sldMkLst>
          <pc:docMk/>
          <pc:sldMk cId="2407863234" sldId="299"/>
        </pc:sldMkLst>
        <pc:picChg chg="mod">
          <ac:chgData name="Janelle Clendenon" userId="da17313139568148" providerId="LiveId" clId="{D50F0924-5C5C-4416-BCF4-6E13CF36E258}" dt="2026-09-27T20:57:46.428" v="20" actId="1076"/>
          <ac:picMkLst>
            <pc:docMk/>
            <pc:sldMk cId="2407863234" sldId="299"/>
            <ac:picMk id="2" creationId="{F3C913D6-D064-4CCA-AA27-D16DBCC62437}"/>
          </ac:picMkLst>
        </pc:picChg>
      </pc:sldChg>
      <pc:sldChg chg="ord">
        <pc:chgData name="Janelle Clendenon" userId="da17313139568148" providerId="LiveId" clId="{D50F0924-5C5C-4416-BCF4-6E13CF36E258}" dt="2026-09-27T20:57:32.013" v="18"/>
        <pc:sldMkLst>
          <pc:docMk/>
          <pc:sldMk cId="3247170980" sldId="301"/>
        </pc:sldMkLst>
      </pc:sldChg>
      <pc:sldChg chg="ord">
        <pc:chgData name="Janelle Clendenon" userId="da17313139568148" providerId="LiveId" clId="{D50F0924-5C5C-4416-BCF4-6E13CF36E258}" dt="2026-09-27T20:57:27.395" v="16"/>
        <pc:sldMkLst>
          <pc:docMk/>
          <pc:sldMk cId="2740241949" sldId="302"/>
        </pc:sldMkLst>
      </pc:sldChg>
      <pc:sldChg chg="del">
        <pc:chgData name="Janelle Clendenon" userId="da17313139568148" providerId="LiveId" clId="{D50F0924-5C5C-4416-BCF4-6E13CF36E258}" dt="2026-09-27T21:01:47.356" v="76" actId="47"/>
        <pc:sldMkLst>
          <pc:docMk/>
          <pc:sldMk cId="2675753242" sldId="308"/>
        </pc:sldMkLst>
      </pc:sldChg>
      <pc:sldChg chg="ord">
        <pc:chgData name="Janelle Clendenon" userId="da17313139568148" providerId="LiveId" clId="{D50F0924-5C5C-4416-BCF4-6E13CF36E258}" dt="2026-09-27T20:56:06.351" v="6"/>
        <pc:sldMkLst>
          <pc:docMk/>
          <pc:sldMk cId="1776945167" sldId="315"/>
        </pc:sldMkLst>
      </pc:sldChg>
      <pc:sldChg chg="del">
        <pc:chgData name="Janelle Clendenon" userId="da17313139568148" providerId="LiveId" clId="{D50F0924-5C5C-4416-BCF4-6E13CF36E258}" dt="2026-09-27T20:55:49.993" v="1" actId="47"/>
        <pc:sldMkLst>
          <pc:docMk/>
          <pc:sldMk cId="512708148" sldId="316"/>
        </pc:sldMkLst>
      </pc:sldChg>
      <pc:sldChg chg="del">
        <pc:chgData name="Janelle Clendenon" userId="da17313139568148" providerId="LiveId" clId="{D50F0924-5C5C-4416-BCF4-6E13CF36E258}" dt="2026-09-27T20:55:49.993" v="1" actId="47"/>
        <pc:sldMkLst>
          <pc:docMk/>
          <pc:sldMk cId="4181464375" sldId="321"/>
        </pc:sldMkLst>
      </pc:sldChg>
      <pc:sldChg chg="del">
        <pc:chgData name="Janelle Clendenon" userId="da17313139568148" providerId="LiveId" clId="{D50F0924-5C5C-4416-BCF4-6E13CF36E258}" dt="2026-09-27T20:55:49.993" v="1" actId="47"/>
        <pc:sldMkLst>
          <pc:docMk/>
          <pc:sldMk cId="1863162828" sldId="323"/>
        </pc:sldMkLst>
      </pc:sldChg>
      <pc:sldChg chg="add setBg">
        <pc:chgData name="Janelle Clendenon" userId="da17313139568148" providerId="LiveId" clId="{D50F0924-5C5C-4416-BCF4-6E13CF36E258}" dt="2026-09-27T20:56:48.510" v="11"/>
        <pc:sldMkLst>
          <pc:docMk/>
          <pc:sldMk cId="3547549124" sldId="324"/>
        </pc:sldMkLst>
      </pc:sldChg>
      <pc:sldChg chg="del">
        <pc:chgData name="Janelle Clendenon" userId="da17313139568148" providerId="LiveId" clId="{D50F0924-5C5C-4416-BCF4-6E13CF36E258}" dt="2026-09-27T20:56:19.520" v="8" actId="2696"/>
        <pc:sldMkLst>
          <pc:docMk/>
          <pc:sldMk cId="4147371784" sldId="324"/>
        </pc:sldMkLst>
      </pc:sldChg>
      <pc:sldChg chg="del">
        <pc:chgData name="Janelle Clendenon" userId="da17313139568148" providerId="LiveId" clId="{D50F0924-5C5C-4416-BCF4-6E13CF36E258}" dt="2026-09-27T20:55:49.993" v="1" actId="47"/>
        <pc:sldMkLst>
          <pc:docMk/>
          <pc:sldMk cId="3247245163" sldId="325"/>
        </pc:sldMkLst>
      </pc:sldChg>
      <pc:sldChg chg="del">
        <pc:chgData name="Janelle Clendenon" userId="da17313139568148" providerId="LiveId" clId="{D50F0924-5C5C-4416-BCF4-6E13CF36E258}" dt="2026-09-27T20:55:49.993" v="1" actId="47"/>
        <pc:sldMkLst>
          <pc:docMk/>
          <pc:sldMk cId="3388731662" sldId="326"/>
        </pc:sldMkLst>
      </pc:sldChg>
      <pc:sldChg chg="del">
        <pc:chgData name="Janelle Clendenon" userId="da17313139568148" providerId="LiveId" clId="{D50F0924-5C5C-4416-BCF4-6E13CF36E258}" dt="2026-09-27T20:55:49.993" v="1" actId="47"/>
        <pc:sldMkLst>
          <pc:docMk/>
          <pc:sldMk cId="139609197" sldId="327"/>
        </pc:sldMkLst>
      </pc:sldChg>
      <pc:sldChg chg="del">
        <pc:chgData name="Janelle Clendenon" userId="da17313139568148" providerId="LiveId" clId="{D50F0924-5C5C-4416-BCF4-6E13CF36E258}" dt="2026-09-27T20:56:00.628" v="4" actId="47"/>
        <pc:sldMkLst>
          <pc:docMk/>
          <pc:sldMk cId="3407790163" sldId="328"/>
        </pc:sldMkLst>
      </pc:sldChg>
      <pc:sldChg chg="del">
        <pc:chgData name="Janelle Clendenon" userId="da17313139568148" providerId="LiveId" clId="{D50F0924-5C5C-4416-BCF4-6E13CF36E258}" dt="2026-09-27T20:55:54.490" v="2" actId="47"/>
        <pc:sldMkLst>
          <pc:docMk/>
          <pc:sldMk cId="413096178" sldId="329"/>
        </pc:sldMkLst>
      </pc:sldChg>
      <pc:sldChg chg="del">
        <pc:chgData name="Janelle Clendenon" userId="da17313139568148" providerId="LiveId" clId="{D50F0924-5C5C-4416-BCF4-6E13CF36E258}" dt="2026-09-27T20:55:31.015" v="0" actId="47"/>
        <pc:sldMkLst>
          <pc:docMk/>
          <pc:sldMk cId="734390016" sldId="330"/>
        </pc:sldMkLst>
      </pc:sldChg>
      <pc:sldChg chg="del">
        <pc:chgData name="Janelle Clendenon" userId="da17313139568148" providerId="LiveId" clId="{D50F0924-5C5C-4416-BCF4-6E13CF36E258}" dt="2026-09-27T20:57:03.684" v="12" actId="47"/>
        <pc:sldMkLst>
          <pc:docMk/>
          <pc:sldMk cId="2860402247" sldId="331"/>
        </pc:sldMkLst>
      </pc:sldChg>
      <pc:sldChg chg="del">
        <pc:chgData name="Janelle Clendenon" userId="da17313139568148" providerId="LiveId" clId="{D50F0924-5C5C-4416-BCF4-6E13CF36E258}" dt="2026-09-27T21:01:42.277" v="75" actId="47"/>
        <pc:sldMkLst>
          <pc:docMk/>
          <pc:sldMk cId="1915753545" sldId="332"/>
        </pc:sldMkLst>
      </pc:sldChg>
      <pc:sldChg chg="del">
        <pc:chgData name="Janelle Clendenon" userId="da17313139568148" providerId="LiveId" clId="{D50F0924-5C5C-4416-BCF4-6E13CF36E258}" dt="2026-09-27T20:56:11.423" v="7" actId="47"/>
        <pc:sldMkLst>
          <pc:docMk/>
          <pc:sldMk cId="1518854922" sldId="333"/>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D94D7-2F81-4960-ACB2-F541F5D83D8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8644A2-23AA-4646-A694-52F0E2377D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72C574F-3788-42AB-B6A0-0CD8FE32E8D5}"/>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5" name="Footer Placeholder 4">
            <a:extLst>
              <a:ext uri="{FF2B5EF4-FFF2-40B4-BE49-F238E27FC236}">
                <a16:creationId xmlns:a16="http://schemas.microsoft.com/office/drawing/2014/main" id="{29090F3E-BEF9-448D-9CE7-EC235D8BFE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A04250-2484-4EA9-8057-53BB92BEEAC9}"/>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3234171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5FDD9-4B20-4550-A506-DBE219ED5E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17B413-489A-4C22-B234-A4906BE0768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0027C7-EB13-46B1-9844-4BB71FD06A62}"/>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5" name="Footer Placeholder 4">
            <a:extLst>
              <a:ext uri="{FF2B5EF4-FFF2-40B4-BE49-F238E27FC236}">
                <a16:creationId xmlns:a16="http://schemas.microsoft.com/office/drawing/2014/main" id="{95BF4B7A-5D28-4DBF-8195-DD8A376D7B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BD17F6-DE1B-4CEA-8DCB-AAC2C80D20EC}"/>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624179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E7064-121E-431C-BE57-09383B9088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7A60D35-8C7D-40F6-8A25-83B46963E6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A02A4F-2A05-4314-A361-F08D12FFD3FE}"/>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5" name="Footer Placeholder 4">
            <a:extLst>
              <a:ext uri="{FF2B5EF4-FFF2-40B4-BE49-F238E27FC236}">
                <a16:creationId xmlns:a16="http://schemas.microsoft.com/office/drawing/2014/main" id="{5DC2C550-5176-4D49-93BA-C329066702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E5D8E4-D6D5-4938-B5B7-4A1A2416FD31}"/>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3788166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5BA11-15BF-4C0B-98FE-604671A5BF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85EB70-00FE-440F-9249-76CED67E8F1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F1CF165-8962-490C-82E1-711E89DEEA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ED71E55-1CEC-4B64-ABBA-347FA1921DA0}"/>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6" name="Footer Placeholder 5">
            <a:extLst>
              <a:ext uri="{FF2B5EF4-FFF2-40B4-BE49-F238E27FC236}">
                <a16:creationId xmlns:a16="http://schemas.microsoft.com/office/drawing/2014/main" id="{EA62396E-DE1D-4511-8E8F-B3E0D26681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21291F-978E-4BE7-B98B-B15DD49F0D5F}"/>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2450086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B9E05-F669-46EC-85E4-A5C0199D59E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A41EC9A-DEDA-480F-A928-69585F5720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BA0DC2-5A1F-470A-845B-7A0D8D7593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8D7AD1-BD5A-40D9-8AD7-7ECB0CA3CD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F31197E-8A8F-4DE1-8FF7-479E3A4801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494ABB2-9416-4BA0-AAD1-B5C20A8962F3}"/>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8" name="Footer Placeholder 7">
            <a:extLst>
              <a:ext uri="{FF2B5EF4-FFF2-40B4-BE49-F238E27FC236}">
                <a16:creationId xmlns:a16="http://schemas.microsoft.com/office/drawing/2014/main" id="{0D56DCC4-853F-41DF-B13D-FBEA781B03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F1B2D0F-8342-4EC4-B079-F281395F5F3B}"/>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1114625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E6ACF-18D6-48CA-B9AA-8EC3A86639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EDB9F30-95DD-4553-BBF1-044CA8529188}"/>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4" name="Footer Placeholder 3">
            <a:extLst>
              <a:ext uri="{FF2B5EF4-FFF2-40B4-BE49-F238E27FC236}">
                <a16:creationId xmlns:a16="http://schemas.microsoft.com/office/drawing/2014/main" id="{E6140AC9-ABBA-437B-AAA1-7B28138743F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36FB786-67E0-41D9-90AA-322B2D5D91E3}"/>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30695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1B9BC4-60BA-46E3-8142-6B48F5AE86DB}"/>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3" name="Footer Placeholder 2">
            <a:extLst>
              <a:ext uri="{FF2B5EF4-FFF2-40B4-BE49-F238E27FC236}">
                <a16:creationId xmlns:a16="http://schemas.microsoft.com/office/drawing/2014/main" id="{D6E8D51D-F75B-466D-9563-BD215A06146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1BE10C-8EEC-457B-B528-3E929BD4D194}"/>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4132572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78C5D-CAB3-4AFF-A7E4-F2E5BCA248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D42D51E-8496-4AA0-AA60-CBC53E1C9EC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27926DF-116C-492B-ACF6-1DDF1A9FA6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527349-AF0C-472E-B0A3-4DBBE5611966}"/>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6" name="Footer Placeholder 5">
            <a:extLst>
              <a:ext uri="{FF2B5EF4-FFF2-40B4-BE49-F238E27FC236}">
                <a16:creationId xmlns:a16="http://schemas.microsoft.com/office/drawing/2014/main" id="{823390EE-BCF2-42FB-B622-42E22B147B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A0B487-9907-4ECE-91D2-8A7C25AE48F4}"/>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1122228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D2A20-2D4F-4DDF-92F5-39C17A3E36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DCF89A6-68AE-4297-BF82-B30A224810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F2291A-8D4C-40EB-BF07-1C1E04EB0F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FDC78F-F536-412C-A3F5-CE336DC70758}"/>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6" name="Footer Placeholder 5">
            <a:extLst>
              <a:ext uri="{FF2B5EF4-FFF2-40B4-BE49-F238E27FC236}">
                <a16:creationId xmlns:a16="http://schemas.microsoft.com/office/drawing/2014/main" id="{7FC8CE2B-1396-4D05-B602-8DB4CC82B5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891641-6C16-4D20-BF58-9302FF8CB4E0}"/>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3285957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5C837-49D7-4ABC-BBF0-49DEA3D3226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14844CC-C156-4921-91F8-264920CC54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96028D-BB43-4F4E-BBE7-512D11803BC8}"/>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5" name="Footer Placeholder 4">
            <a:extLst>
              <a:ext uri="{FF2B5EF4-FFF2-40B4-BE49-F238E27FC236}">
                <a16:creationId xmlns:a16="http://schemas.microsoft.com/office/drawing/2014/main" id="{17375CDB-3334-485F-A3AE-5AFC025384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6C39D1-40FF-4E05-B65F-1636B8B87C33}"/>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3433527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9516B7-1F2C-4E0C-ACC1-986ED87592F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9923F33-BF5D-465D-8C6E-3662A5FB35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BEA33D-2725-4381-8278-1D5686DC21E8}"/>
              </a:ext>
            </a:extLst>
          </p:cNvPr>
          <p:cNvSpPr>
            <a:spLocks noGrp="1"/>
          </p:cNvSpPr>
          <p:nvPr>
            <p:ph type="dt" sz="half" idx="10"/>
          </p:nvPr>
        </p:nvSpPr>
        <p:spPr/>
        <p:txBody>
          <a:bodyPr/>
          <a:lstStyle/>
          <a:p>
            <a:fld id="{79B512D0-D73C-4BAF-B14B-B582D71C8C84}" type="datetimeFigureOut">
              <a:rPr lang="en-US" smtClean="0"/>
              <a:t>9/27/2026</a:t>
            </a:fld>
            <a:endParaRPr lang="en-US"/>
          </a:p>
        </p:txBody>
      </p:sp>
      <p:sp>
        <p:nvSpPr>
          <p:cNvPr id="5" name="Footer Placeholder 4">
            <a:extLst>
              <a:ext uri="{FF2B5EF4-FFF2-40B4-BE49-F238E27FC236}">
                <a16:creationId xmlns:a16="http://schemas.microsoft.com/office/drawing/2014/main" id="{7B2729D1-0427-4EC4-AA61-320FF47776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35BF1C-DCA2-47BD-950B-8ADA3D65D64F}"/>
              </a:ext>
            </a:extLst>
          </p:cNvPr>
          <p:cNvSpPr>
            <a:spLocks noGrp="1"/>
          </p:cNvSpPr>
          <p:nvPr>
            <p:ph type="sldNum" sz="quarter" idx="12"/>
          </p:nvPr>
        </p:nvSpPr>
        <p:spPr/>
        <p:txBody>
          <a:bodyPr/>
          <a:lstStyle/>
          <a:p>
            <a:fld id="{C6A0F6F0-AB2D-4286-8479-F43F08B90F00}" type="slidenum">
              <a:rPr lang="en-US" smtClean="0"/>
              <a:t>‹#›</a:t>
            </a:fld>
            <a:endParaRPr lang="en-US"/>
          </a:p>
        </p:txBody>
      </p:sp>
    </p:spTree>
    <p:extLst>
      <p:ext uri="{BB962C8B-B14F-4D97-AF65-F5344CB8AC3E}">
        <p14:creationId xmlns:p14="http://schemas.microsoft.com/office/powerpoint/2010/main" val="2487766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A33A2C-E631-49E9-9792-43F6FC7A40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B7E9FA6-492A-43C2-BBEE-1231C430FE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D73791-2514-4768-8EAD-79227F008A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B512D0-D73C-4BAF-B14B-B582D71C8C84}" type="datetimeFigureOut">
              <a:rPr lang="en-US" smtClean="0"/>
              <a:t>9/27/2026</a:t>
            </a:fld>
            <a:endParaRPr lang="en-US"/>
          </a:p>
        </p:txBody>
      </p:sp>
      <p:sp>
        <p:nvSpPr>
          <p:cNvPr id="5" name="Footer Placeholder 4">
            <a:extLst>
              <a:ext uri="{FF2B5EF4-FFF2-40B4-BE49-F238E27FC236}">
                <a16:creationId xmlns:a16="http://schemas.microsoft.com/office/drawing/2014/main" id="{8F0D92CA-D028-4CD6-96FF-2B4C952CE3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BA1E588-4D31-46A4-844C-EA71CCB6C9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A0F6F0-AB2D-4286-8479-F43F08B90F00}" type="slidenum">
              <a:rPr lang="en-US" smtClean="0"/>
              <a:t>‹#›</a:t>
            </a:fld>
            <a:endParaRPr lang="en-US"/>
          </a:p>
        </p:txBody>
      </p:sp>
    </p:spTree>
    <p:extLst>
      <p:ext uri="{BB962C8B-B14F-4D97-AF65-F5344CB8AC3E}">
        <p14:creationId xmlns:p14="http://schemas.microsoft.com/office/powerpoint/2010/main" val="39004337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9.xml"/><Relationship Id="rId1" Type="http://schemas.openxmlformats.org/officeDocument/2006/relationships/video" Target="https://www.youtube.com/embed/7zLAcUZkxHA?feature=oembed"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9.xml"/><Relationship Id="rId1" Type="http://schemas.openxmlformats.org/officeDocument/2006/relationships/video" Target="https://www.youtube.com/embed/-tcMhEzbs2Q?feature=oembe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image" Target="../media/image9.png"/><Relationship Id="rId7" Type="http://schemas.openxmlformats.org/officeDocument/2006/relationships/image" Target="../media/image13.jpg"/><Relationship Id="rId2" Type="http://schemas.openxmlformats.org/officeDocument/2006/relationships/image" Target="../media/image7.jpg"/><Relationship Id="rId1" Type="http://schemas.openxmlformats.org/officeDocument/2006/relationships/slideLayout" Target="../slideLayouts/slideLayout1.xml"/><Relationship Id="rId6" Type="http://schemas.openxmlformats.org/officeDocument/2006/relationships/image" Target="../media/image12.jpg"/><Relationship Id="rId11" Type="http://schemas.openxmlformats.org/officeDocument/2006/relationships/image" Target="../media/image16.png"/><Relationship Id="rId5" Type="http://schemas.openxmlformats.org/officeDocument/2006/relationships/image" Target="../media/image11.png"/><Relationship Id="rId10" Type="http://schemas.openxmlformats.org/officeDocument/2006/relationships/image" Target="../media/image15.png"/><Relationship Id="rId4" Type="http://schemas.openxmlformats.org/officeDocument/2006/relationships/image" Target="../media/image10.png"/><Relationship Id="rId9"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10.png"/><Relationship Id="rId7"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image" Target="../media/image13.jpg"/><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hyperlink" Target="http://allplayonsunday.blogspot.com/2011/10/armour-of-god.html" TargetMode="External"/><Relationship Id="rId2" Type="http://schemas.openxmlformats.org/officeDocument/2006/relationships/image" Target="../media/image17.jpg"/><Relationship Id="rId1" Type="http://schemas.openxmlformats.org/officeDocument/2006/relationships/slideLayout" Target="../slideLayouts/slideLayout6.xml"/><Relationship Id="rId5" Type="http://schemas.openxmlformats.org/officeDocument/2006/relationships/hyperlink" Target="https://www.orientaltrading.com/armor-of-god-craft-kit-makes-12-a2-48_9257.fltr" TargetMode="External"/><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7.xml"/><Relationship Id="rId1" Type="http://schemas.openxmlformats.org/officeDocument/2006/relationships/video" Target="https://www.youtube.com/embed/2SHhpBVuxl0?feature=oembed" TargetMode="External"/><Relationship Id="rId4" Type="http://schemas.openxmlformats.org/officeDocument/2006/relationships/image" Target="../media/image1.jpg"/></Relationships>
</file>

<file path=ppt/slides/_rels/slide1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7.xml"/><Relationship Id="rId1" Type="http://schemas.openxmlformats.org/officeDocument/2006/relationships/video" Target="https://www.youtube.com/embed/97FcRmIX4KQ?feature=oembed"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9.xml"/><Relationship Id="rId1" Type="http://schemas.openxmlformats.org/officeDocument/2006/relationships/video" Target="https://www.youtube.com/embed/BOmJ4aslFwI?feature=oembed"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9.xml"/><Relationship Id="rId1" Type="http://schemas.openxmlformats.org/officeDocument/2006/relationships/video" Target="https://www.youtube.com/embed/xezKSn_VdK8?feature=oembed"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7.xml"/><Relationship Id="rId1" Type="http://schemas.openxmlformats.org/officeDocument/2006/relationships/video" Target="https://www.youtube.com/embed/2SHhpBVuxl0?feature=oembed" TargetMode="External"/><Relationship Id="rId4" Type="http://schemas.openxmlformats.org/officeDocument/2006/relationships/image" Target="../media/image1.jpg"/></Relationships>
</file>

<file path=ppt/slides/_rels/slide2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hyperlink" Target="https://www.firstpalette.com/craft/roman-imperial-helmet.html"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Layout" Target="../slideLayouts/slideLayout7.xml"/><Relationship Id="rId1" Type="http://schemas.openxmlformats.org/officeDocument/2006/relationships/video" Target="https://www.youtube.com/embed/Q5sconbko84?feature=oembed"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69476" y="220196"/>
            <a:ext cx="9422524"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09800" y="2099696"/>
            <a:ext cx="1942241"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Arc 15">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1613162" y="1492572"/>
            <a:ext cx="2987899" cy="2987899"/>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ECFE1BF-36F2-43FC-967E-DE68619D64BB}"/>
              </a:ext>
            </a:extLst>
          </p:cNvPr>
          <p:cNvSpPr>
            <a:spLocks noGrp="1"/>
          </p:cNvSpPr>
          <p:nvPr>
            <p:ph type="ctrTitle"/>
          </p:nvPr>
        </p:nvSpPr>
        <p:spPr>
          <a:xfrm>
            <a:off x="4038600" y="2400641"/>
            <a:ext cx="7644627" cy="2751086"/>
          </a:xfrm>
        </p:spPr>
        <p:txBody>
          <a:bodyPr>
            <a:normAutofit/>
          </a:bodyPr>
          <a:lstStyle/>
          <a:p>
            <a:pPr algn="r"/>
            <a:r>
              <a:rPr lang="en-US" dirty="0"/>
              <a:t>David the Shepherd</a:t>
            </a:r>
            <a:br>
              <a:rPr lang="en-US" dirty="0"/>
            </a:br>
            <a:r>
              <a:rPr lang="en-US" dirty="0"/>
              <a:t>and Goliath</a:t>
            </a:r>
          </a:p>
        </p:txBody>
      </p:sp>
      <p:sp>
        <p:nvSpPr>
          <p:cNvPr id="3" name="Subtitle 2">
            <a:extLst>
              <a:ext uri="{FF2B5EF4-FFF2-40B4-BE49-F238E27FC236}">
                <a16:creationId xmlns:a16="http://schemas.microsoft.com/office/drawing/2014/main" id="{E89B6620-3F5F-4950-B2FB-B0E8444B9608}"/>
              </a:ext>
            </a:extLst>
          </p:cNvPr>
          <p:cNvSpPr>
            <a:spLocks noGrp="1"/>
          </p:cNvSpPr>
          <p:nvPr>
            <p:ph type="subTitle" idx="1"/>
          </p:nvPr>
        </p:nvSpPr>
        <p:spPr>
          <a:xfrm>
            <a:off x="4038600" y="5151729"/>
            <a:ext cx="7644627" cy="1329443"/>
          </a:xfrm>
        </p:spPr>
        <p:txBody>
          <a:bodyPr>
            <a:normAutofit/>
          </a:bodyPr>
          <a:lstStyle/>
          <a:p>
            <a:pPr algn="r"/>
            <a:r>
              <a:rPr lang="en-US" dirty="0"/>
              <a:t>1 Samuel 16, 17:13-36</a:t>
            </a:r>
          </a:p>
          <a:p>
            <a:pPr algn="r"/>
            <a:r>
              <a:rPr lang="en-US" dirty="0"/>
              <a:t>Psalms 23</a:t>
            </a:r>
          </a:p>
        </p:txBody>
      </p:sp>
      <p:pic>
        <p:nvPicPr>
          <p:cNvPr id="5" name="Picture 4" descr="A picture containing logo&#10;&#10;Description automatically generated">
            <a:extLst>
              <a:ext uri="{FF2B5EF4-FFF2-40B4-BE49-F238E27FC236}">
                <a16:creationId xmlns:a16="http://schemas.microsoft.com/office/drawing/2014/main" id="{D91F6AF6-A049-42E3-BF36-6ADD2E076226}"/>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601780" y="260719"/>
            <a:ext cx="3615565" cy="3677954"/>
          </a:xfrm>
          <a:prstGeom prst="rect">
            <a:avLst/>
          </a:prstGeom>
        </p:spPr>
      </p:pic>
    </p:spTree>
    <p:extLst>
      <p:ext uri="{BB962C8B-B14F-4D97-AF65-F5344CB8AC3E}">
        <p14:creationId xmlns:p14="http://schemas.microsoft.com/office/powerpoint/2010/main" val="2660835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pic>
        <p:nvPicPr>
          <p:cNvPr id="4" name="Picture 3" descr="A picture containing outdoor, mammal, dog&#10;&#10;Description automatically generated">
            <a:extLst>
              <a:ext uri="{FF2B5EF4-FFF2-40B4-BE49-F238E27FC236}">
                <a16:creationId xmlns:a16="http://schemas.microsoft.com/office/drawing/2014/main" id="{83A2BA78-D437-9FA4-E86B-8C06AC1740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9168" y="-43573"/>
            <a:ext cx="8942832" cy="6858000"/>
          </a:xfrm>
          <a:prstGeom prst="rect">
            <a:avLst/>
          </a:prstGeom>
        </p:spPr>
      </p:pic>
      <p:sp>
        <p:nvSpPr>
          <p:cNvPr id="6" name="Speech Bubble: Rectangle 5">
            <a:extLst>
              <a:ext uri="{FF2B5EF4-FFF2-40B4-BE49-F238E27FC236}">
                <a16:creationId xmlns:a16="http://schemas.microsoft.com/office/drawing/2014/main" id="{05D14F98-98F0-735C-4CA3-8B20343CA373}"/>
              </a:ext>
            </a:extLst>
          </p:cNvPr>
          <p:cNvSpPr/>
          <p:nvPr/>
        </p:nvSpPr>
        <p:spPr>
          <a:xfrm flipH="1">
            <a:off x="170066" y="942963"/>
            <a:ext cx="5036416" cy="4972073"/>
          </a:xfrm>
          <a:prstGeom prst="wedgeRectCallout">
            <a:avLst>
              <a:gd name="adj1" fmla="val -83494"/>
              <a:gd name="adj2" fmla="val -35866"/>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The </a:t>
            </a:r>
            <a:r>
              <a:rPr kumimoji="0" lang="en-US" sz="3200" b="0" i="0" u="none" strike="noStrike" kern="1200" cap="small" spc="0" normalizeH="0" baseline="0" noProof="0" dirty="0">
                <a:ln>
                  <a:noFill/>
                </a:ln>
                <a:solidFill>
                  <a:prstClr val="white"/>
                </a:solidFill>
                <a:effectLst/>
                <a:uLnTx/>
                <a:uFillTx/>
                <a:latin typeface="Calibri" panose="020F0502020204030204"/>
                <a:ea typeface="+mn-ea"/>
                <a:cs typeface="+mn-cs"/>
              </a:rPr>
              <a:t>Lord</a:t>
            </a: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 gives me strength. He is like a _____</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 that keeps me safe.</a:t>
            </a:r>
            <a:b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    My ____  trusts in him, and he helps me.</a:t>
            </a:r>
            <a:b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My heart jumps for joy.</a:t>
            </a:r>
            <a:b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    With my ____ I praise him.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n-ea"/>
                <a:cs typeface="+mn-cs"/>
              </a:rPr>
              <a:t>Psalms 28:7</a:t>
            </a:r>
          </a:p>
        </p:txBody>
      </p:sp>
      <p:sp>
        <p:nvSpPr>
          <p:cNvPr id="11" name="TextBox 10">
            <a:extLst>
              <a:ext uri="{FF2B5EF4-FFF2-40B4-BE49-F238E27FC236}">
                <a16:creationId xmlns:a16="http://schemas.microsoft.com/office/drawing/2014/main" id="{A1B9F787-E450-0601-E845-8C7C97298D44}"/>
              </a:ext>
            </a:extLst>
          </p:cNvPr>
          <p:cNvSpPr txBox="1"/>
          <p:nvPr/>
        </p:nvSpPr>
        <p:spPr>
          <a:xfrm>
            <a:off x="223935" y="298580"/>
            <a:ext cx="283650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Can you fill in the blanks.</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grpSp>
        <p:nvGrpSpPr>
          <p:cNvPr id="5" name="Group 4">
            <a:extLst>
              <a:ext uri="{FF2B5EF4-FFF2-40B4-BE49-F238E27FC236}">
                <a16:creationId xmlns:a16="http://schemas.microsoft.com/office/drawing/2014/main" id="{A1D99636-E930-F19E-23DF-343EE794648A}"/>
              </a:ext>
            </a:extLst>
          </p:cNvPr>
          <p:cNvGrpSpPr/>
          <p:nvPr/>
        </p:nvGrpSpPr>
        <p:grpSpPr>
          <a:xfrm>
            <a:off x="4753145" y="1810139"/>
            <a:ext cx="906673" cy="1282958"/>
            <a:chOff x="3788380" y="3635927"/>
            <a:chExt cx="1722667" cy="2102895"/>
          </a:xfrm>
        </p:grpSpPr>
        <p:sp>
          <p:nvSpPr>
            <p:cNvPr id="7" name="Flowchart: Off-page Connector 6">
              <a:extLst>
                <a:ext uri="{FF2B5EF4-FFF2-40B4-BE49-F238E27FC236}">
                  <a16:creationId xmlns:a16="http://schemas.microsoft.com/office/drawing/2014/main" id="{C02A95D7-68F1-B31A-D042-AE02E5BCBFBC}"/>
                </a:ext>
              </a:extLst>
            </p:cNvPr>
            <p:cNvSpPr/>
            <p:nvPr/>
          </p:nvSpPr>
          <p:spPr>
            <a:xfrm rot="11521854">
              <a:off x="3939595" y="3690281"/>
              <a:ext cx="1467251" cy="1334570"/>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text, clipart&#10;&#10;Description automatically generated">
              <a:extLst>
                <a:ext uri="{FF2B5EF4-FFF2-40B4-BE49-F238E27FC236}">
                  <a16:creationId xmlns:a16="http://schemas.microsoft.com/office/drawing/2014/main" id="{6AC4F1F6-AD92-FCC3-2A86-5D792A30672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88380" y="3635927"/>
              <a:ext cx="1722667" cy="2102895"/>
            </a:xfrm>
            <a:prstGeom prst="rect">
              <a:avLst/>
            </a:prstGeom>
          </p:spPr>
        </p:pic>
      </p:grpSp>
      <p:sp>
        <p:nvSpPr>
          <p:cNvPr id="2" name="Heart 1">
            <a:extLst>
              <a:ext uri="{FF2B5EF4-FFF2-40B4-BE49-F238E27FC236}">
                <a16:creationId xmlns:a16="http://schemas.microsoft.com/office/drawing/2014/main" id="{440FFA9C-6BE4-826D-C1A7-B9FAEFAB8E0B}"/>
              </a:ext>
            </a:extLst>
          </p:cNvPr>
          <p:cNvSpPr/>
          <p:nvPr/>
        </p:nvSpPr>
        <p:spPr>
          <a:xfrm>
            <a:off x="170066" y="2875172"/>
            <a:ext cx="622041" cy="563729"/>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Logo, icon&#10;&#10;Description automatically generated">
            <a:extLst>
              <a:ext uri="{FF2B5EF4-FFF2-40B4-BE49-F238E27FC236}">
                <a16:creationId xmlns:a16="http://schemas.microsoft.com/office/drawing/2014/main" id="{45F0F3FB-64CF-779B-5EA6-E809E1DE5D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457" y="4917546"/>
            <a:ext cx="907127" cy="907127"/>
          </a:xfrm>
          <a:prstGeom prst="rect">
            <a:avLst/>
          </a:prstGeom>
        </p:spPr>
      </p:pic>
      <p:sp>
        <p:nvSpPr>
          <p:cNvPr id="14" name="Rectangle 13">
            <a:extLst>
              <a:ext uri="{FF2B5EF4-FFF2-40B4-BE49-F238E27FC236}">
                <a16:creationId xmlns:a16="http://schemas.microsoft.com/office/drawing/2014/main" id="{53F9CBA9-360F-088A-767D-9FB01A46065C}"/>
              </a:ext>
            </a:extLst>
          </p:cNvPr>
          <p:cNvSpPr/>
          <p:nvPr/>
        </p:nvSpPr>
        <p:spPr>
          <a:xfrm>
            <a:off x="2823939" y="1978091"/>
            <a:ext cx="1617432" cy="473528"/>
          </a:xfrm>
          <a:prstGeom prst="rect">
            <a:avLst/>
          </a:prstGeom>
          <a:noFill/>
          <a:ln>
            <a:noFill/>
          </a:ln>
        </p:spPr>
        <p:txBody>
          <a:bodyPr wrap="none" lIns="91440" tIns="45720" rIns="91440" bIns="45720">
            <a:normAutofit fontScale="55000" lnSpcReduction="20000"/>
          </a:bodyPr>
          <a:lstStyle/>
          <a:p>
            <a:pPr algn="ctr"/>
            <a:r>
              <a:rPr lang="en-US" sz="5400" b="1" cap="none" spc="50" dirty="0">
                <a:ln w="9525" cmpd="sng">
                  <a:noFill/>
                  <a:prstDash val="solid"/>
                </a:ln>
                <a:solidFill>
                  <a:srgbClr val="70AD47">
                    <a:tint val="1000"/>
                  </a:srgbClr>
                </a:solidFill>
                <a:effectLst>
                  <a:glow rad="38100">
                    <a:schemeClr val="accent1">
                      <a:alpha val="40000"/>
                    </a:schemeClr>
                  </a:glow>
                </a:effectLst>
              </a:rPr>
              <a:t>shield</a:t>
            </a:r>
          </a:p>
        </p:txBody>
      </p:sp>
      <p:sp>
        <p:nvSpPr>
          <p:cNvPr id="15" name="Rectangle 14">
            <a:extLst>
              <a:ext uri="{FF2B5EF4-FFF2-40B4-BE49-F238E27FC236}">
                <a16:creationId xmlns:a16="http://schemas.microsoft.com/office/drawing/2014/main" id="{EFE1FA0D-FDAD-618F-7989-B775C79D5A83}"/>
              </a:ext>
            </a:extLst>
          </p:cNvPr>
          <p:cNvSpPr/>
          <p:nvPr/>
        </p:nvSpPr>
        <p:spPr>
          <a:xfrm>
            <a:off x="1284584" y="2965373"/>
            <a:ext cx="1617432" cy="473528"/>
          </a:xfrm>
          <a:prstGeom prst="rect">
            <a:avLst/>
          </a:prstGeom>
          <a:noFill/>
          <a:ln>
            <a:noFill/>
          </a:ln>
        </p:spPr>
        <p:txBody>
          <a:bodyPr wrap="none" lIns="91440" tIns="45720" rIns="91440" bIns="45720">
            <a:normAutofit fontScale="55000" lnSpcReduction="20000"/>
          </a:bodyPr>
          <a:lstStyle/>
          <a:p>
            <a:pPr algn="ctr"/>
            <a:r>
              <a:rPr lang="en-US" sz="5400" b="1" cap="none" spc="50" dirty="0">
                <a:ln w="9525" cmpd="sng">
                  <a:noFill/>
                  <a:prstDash val="solid"/>
                </a:ln>
                <a:solidFill>
                  <a:srgbClr val="70AD47">
                    <a:tint val="1000"/>
                  </a:srgbClr>
                </a:solidFill>
                <a:effectLst>
                  <a:glow rad="38100">
                    <a:schemeClr val="accent1">
                      <a:alpha val="40000"/>
                    </a:schemeClr>
                  </a:glow>
                </a:effectLst>
              </a:rPr>
              <a:t>heart</a:t>
            </a:r>
          </a:p>
        </p:txBody>
      </p:sp>
      <p:sp>
        <p:nvSpPr>
          <p:cNvPr id="16" name="Rectangle 15">
            <a:extLst>
              <a:ext uri="{FF2B5EF4-FFF2-40B4-BE49-F238E27FC236}">
                <a16:creationId xmlns:a16="http://schemas.microsoft.com/office/drawing/2014/main" id="{CEC5B737-0FD5-A736-A11A-EE512D5FC9E0}"/>
              </a:ext>
            </a:extLst>
          </p:cNvPr>
          <p:cNvSpPr/>
          <p:nvPr/>
        </p:nvSpPr>
        <p:spPr>
          <a:xfrm>
            <a:off x="1709813" y="4453581"/>
            <a:ext cx="1617432" cy="473528"/>
          </a:xfrm>
          <a:prstGeom prst="rect">
            <a:avLst/>
          </a:prstGeom>
          <a:noFill/>
          <a:ln>
            <a:noFill/>
          </a:ln>
        </p:spPr>
        <p:txBody>
          <a:bodyPr wrap="none" lIns="91440" tIns="45720" rIns="91440" bIns="45720">
            <a:normAutofit fontScale="55000" lnSpcReduction="20000"/>
          </a:bodyPr>
          <a:lstStyle/>
          <a:p>
            <a:pPr algn="ctr"/>
            <a:r>
              <a:rPr lang="en-US" sz="5400" b="1" cap="none" spc="50" dirty="0">
                <a:ln w="9525" cmpd="sng">
                  <a:noFill/>
                  <a:prstDash val="solid"/>
                </a:ln>
                <a:solidFill>
                  <a:srgbClr val="70AD47">
                    <a:tint val="1000"/>
                  </a:srgbClr>
                </a:solidFill>
                <a:effectLst>
                  <a:glow rad="38100">
                    <a:schemeClr val="accent1">
                      <a:alpha val="40000"/>
                    </a:schemeClr>
                  </a:glow>
                </a:effectLst>
              </a:rPr>
              <a:t>song</a:t>
            </a:r>
          </a:p>
        </p:txBody>
      </p:sp>
    </p:spTree>
    <p:extLst>
      <p:ext uri="{BB962C8B-B14F-4D97-AF65-F5344CB8AC3E}">
        <p14:creationId xmlns:p14="http://schemas.microsoft.com/office/powerpoint/2010/main" val="4234614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74000">
              <a:schemeClr val="accent6">
                <a:lumMod val="60000"/>
                <a:lumOff val="40000"/>
              </a:schemeClr>
            </a:gs>
            <a:gs pos="83000">
              <a:schemeClr val="accent6">
                <a:lumMod val="75000"/>
              </a:schemeClr>
            </a:gs>
            <a:gs pos="100000">
              <a:schemeClr val="accent6">
                <a:lumMod val="50000"/>
              </a:schemeClr>
            </a:gs>
          </a:gsLst>
          <a:lin ang="2700000" scaled="1"/>
          <a:tileRect/>
        </a:gradFill>
        <a:effectLst/>
      </p:bgPr>
    </p:bg>
    <p:spTree>
      <p:nvGrpSpPr>
        <p:cNvPr id="1" name="">
          <a:extLst>
            <a:ext uri="{FF2B5EF4-FFF2-40B4-BE49-F238E27FC236}">
              <a16:creationId xmlns:a16="http://schemas.microsoft.com/office/drawing/2014/main" id="{E8F3C55B-6956-085A-796A-C8D5B983F2B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E14D971-95CA-2AFB-65D5-CB496988A1F6}"/>
              </a:ext>
            </a:extLst>
          </p:cNvPr>
          <p:cNvSpPr>
            <a:spLocks noGrp="1"/>
          </p:cNvSpPr>
          <p:nvPr>
            <p:ph type="body" sz="half" idx="2"/>
          </p:nvPr>
        </p:nvSpPr>
        <p:spPr>
          <a:xfrm>
            <a:off x="126610" y="140677"/>
            <a:ext cx="1125415" cy="6717323"/>
          </a:xfrm>
          <a:solidFill>
            <a:srgbClr val="003366"/>
          </a:solidFill>
        </p:spPr>
        <p:style>
          <a:lnRef idx="0">
            <a:schemeClr val="accent6"/>
          </a:lnRef>
          <a:fillRef idx="3">
            <a:schemeClr val="accent6"/>
          </a:fillRef>
          <a:effectRef idx="3">
            <a:schemeClr val="accent6"/>
          </a:effectRef>
          <a:fontRef idx="minor">
            <a:schemeClr val="lt1"/>
          </a:fontRef>
        </p:style>
        <p:txBody>
          <a:bodyPr vert="vert270">
            <a:normAutofit/>
          </a:bodyPr>
          <a:lstStyle/>
          <a:p>
            <a:r>
              <a:rPr lang="en-US" sz="3200" dirty="0">
                <a:latin typeface="Cooper Black" panose="0208090404030B020404" pitchFamily="18" charset="0"/>
              </a:rPr>
              <a:t>Bible Story – David &amp; Goliath</a:t>
            </a:r>
          </a:p>
        </p:txBody>
      </p:sp>
      <p:pic>
        <p:nvPicPr>
          <p:cNvPr id="3" name="Online Media 2" title="God's Story: David and Goliath (Full Version)">
            <a:hlinkClick r:id="" action="ppaction://media"/>
            <a:extLst>
              <a:ext uri="{FF2B5EF4-FFF2-40B4-BE49-F238E27FC236}">
                <a16:creationId xmlns:a16="http://schemas.microsoft.com/office/drawing/2014/main" id="{3C46601F-115F-6A27-A9EE-021ED73BB0A1}"/>
              </a:ext>
            </a:extLst>
          </p:cNvPr>
          <p:cNvPicPr>
            <a:picLocks noRot="1" noChangeAspect="1"/>
          </p:cNvPicPr>
          <p:nvPr>
            <a:videoFile r:link="rId1"/>
          </p:nvPr>
        </p:nvPicPr>
        <p:blipFill>
          <a:blip r:embed="rId3"/>
          <a:stretch>
            <a:fillRect/>
          </a:stretch>
        </p:blipFill>
        <p:spPr>
          <a:xfrm>
            <a:off x="1551899" y="259307"/>
            <a:ext cx="10048617" cy="5677469"/>
          </a:xfrm>
          <a:prstGeom prst="rect">
            <a:avLst/>
          </a:prstGeom>
        </p:spPr>
      </p:pic>
    </p:spTree>
    <p:extLst>
      <p:ext uri="{BB962C8B-B14F-4D97-AF65-F5344CB8AC3E}">
        <p14:creationId xmlns:p14="http://schemas.microsoft.com/office/powerpoint/2010/main" val="1776945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74000">
              <a:schemeClr val="accent6">
                <a:lumMod val="60000"/>
                <a:lumOff val="40000"/>
              </a:schemeClr>
            </a:gs>
            <a:gs pos="83000">
              <a:schemeClr val="accent6">
                <a:lumMod val="75000"/>
              </a:schemeClr>
            </a:gs>
            <a:gs pos="100000">
              <a:schemeClr val="accent6">
                <a:lumMod val="50000"/>
              </a:schemeClr>
            </a:gs>
          </a:gsLst>
          <a:lin ang="2700000" scaled="1"/>
          <a:tileRect/>
        </a:gra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6812FD2-D2DE-4FE2-8AD7-8FD4B9B68506}"/>
              </a:ext>
            </a:extLst>
          </p:cNvPr>
          <p:cNvSpPr>
            <a:spLocks noGrp="1"/>
          </p:cNvSpPr>
          <p:nvPr>
            <p:ph type="body" sz="half" idx="2"/>
          </p:nvPr>
        </p:nvSpPr>
        <p:spPr>
          <a:xfrm>
            <a:off x="126610" y="140677"/>
            <a:ext cx="1125415" cy="6717323"/>
          </a:xfrm>
          <a:solidFill>
            <a:srgbClr val="003366"/>
          </a:solidFill>
        </p:spPr>
        <p:style>
          <a:lnRef idx="0">
            <a:schemeClr val="accent6"/>
          </a:lnRef>
          <a:fillRef idx="3">
            <a:schemeClr val="accent6"/>
          </a:fillRef>
          <a:effectRef idx="3">
            <a:schemeClr val="accent6"/>
          </a:effectRef>
          <a:fontRef idx="minor">
            <a:schemeClr val="lt1"/>
          </a:fontRef>
        </p:style>
        <p:txBody>
          <a:bodyPr vert="vert270">
            <a:normAutofit/>
          </a:bodyPr>
          <a:lstStyle/>
          <a:p>
            <a:r>
              <a:rPr lang="en-US" sz="3200" dirty="0">
                <a:latin typeface="Cooper Black" panose="0208090404030B020404" pitchFamily="18" charset="0"/>
              </a:rPr>
              <a:t>Sing   Only a Boy Named David</a:t>
            </a:r>
          </a:p>
        </p:txBody>
      </p:sp>
      <p:pic>
        <p:nvPicPr>
          <p:cNvPr id="2" name="Online Media 1" title="Only A Boy Named David  (With Lyrics)">
            <a:hlinkClick r:id="" action="ppaction://media"/>
            <a:extLst>
              <a:ext uri="{FF2B5EF4-FFF2-40B4-BE49-F238E27FC236}">
                <a16:creationId xmlns:a16="http://schemas.microsoft.com/office/drawing/2014/main" id="{BC3DDEB5-2146-4AE2-82DF-6EEA4E0EF6F5}"/>
              </a:ext>
            </a:extLst>
          </p:cNvPr>
          <p:cNvPicPr>
            <a:picLocks noRot="1" noChangeAspect="1"/>
          </p:cNvPicPr>
          <p:nvPr>
            <a:videoFile r:link="rId1"/>
          </p:nvPr>
        </p:nvPicPr>
        <p:blipFill>
          <a:blip r:embed="rId3"/>
          <a:stretch>
            <a:fillRect/>
          </a:stretch>
        </p:blipFill>
        <p:spPr>
          <a:xfrm>
            <a:off x="2039815" y="151227"/>
            <a:ext cx="8740726" cy="6555545"/>
          </a:xfrm>
          <a:prstGeom prst="rect">
            <a:avLst/>
          </a:prstGeom>
        </p:spPr>
      </p:pic>
    </p:spTree>
    <p:extLst>
      <p:ext uri="{BB962C8B-B14F-4D97-AF65-F5344CB8AC3E}">
        <p14:creationId xmlns:p14="http://schemas.microsoft.com/office/powerpoint/2010/main" val="3590170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DE14B-61CA-49C4-BCF9-BC5EB01325BE}"/>
              </a:ext>
            </a:extLst>
          </p:cNvPr>
          <p:cNvSpPr>
            <a:spLocks noGrp="1"/>
          </p:cNvSpPr>
          <p:nvPr>
            <p:ph type="ctrTitle"/>
          </p:nvPr>
        </p:nvSpPr>
        <p:spPr>
          <a:xfrm>
            <a:off x="2285931" y="671295"/>
            <a:ext cx="9144000" cy="110966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Put on your full armor</a:t>
            </a:r>
          </a:p>
        </p:txBody>
      </p:sp>
      <p:sp>
        <p:nvSpPr>
          <p:cNvPr id="3" name="Subtitle 2">
            <a:extLst>
              <a:ext uri="{FF2B5EF4-FFF2-40B4-BE49-F238E27FC236}">
                <a16:creationId xmlns:a16="http://schemas.microsoft.com/office/drawing/2014/main" id="{3CA991EE-BC04-4489-AE60-18C0307BB32D}"/>
              </a:ext>
            </a:extLst>
          </p:cNvPr>
          <p:cNvSpPr>
            <a:spLocks noGrp="1"/>
          </p:cNvSpPr>
          <p:nvPr>
            <p:ph type="subTitle" idx="1"/>
          </p:nvPr>
        </p:nvSpPr>
        <p:spPr>
          <a:xfrm>
            <a:off x="2285931" y="1780957"/>
            <a:ext cx="9144000" cy="2135949"/>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pPr algn="r"/>
            <a:r>
              <a:rPr lang="en-US" sz="3600" b="1" dirty="0">
                <a:ln w="12700">
                  <a:solidFill>
                    <a:schemeClr val="tx2">
                      <a:lumMod val="75000"/>
                    </a:schemeClr>
                  </a:solidFill>
                  <a:prstDash val="solid"/>
                </a:ln>
                <a:solidFill>
                  <a:schemeClr val="tx1"/>
                </a:solidFill>
                <a:effectLst>
                  <a:outerShdw dist="38100" dir="2640000" algn="bl" rotWithShape="0">
                    <a:schemeClr val="tx2">
                      <a:lumMod val="75000"/>
                    </a:schemeClr>
                  </a:outerShdw>
                </a:effectLst>
              </a:rPr>
              <a:t>David has his full armor on.</a:t>
            </a:r>
          </a:p>
          <a:p>
            <a:pPr algn="r"/>
            <a:r>
              <a:rPr lang="en-US" sz="3600" b="1" dirty="0">
                <a:ln w="12700">
                  <a:solidFill>
                    <a:schemeClr val="tx2">
                      <a:lumMod val="75000"/>
                    </a:schemeClr>
                  </a:solidFill>
                  <a:prstDash val="solid"/>
                </a:ln>
                <a:solidFill>
                  <a:schemeClr val="tx1"/>
                </a:solidFill>
                <a:effectLst>
                  <a:outerShdw dist="38100" dir="2640000" algn="bl" rotWithShape="0">
                    <a:schemeClr val="tx2">
                      <a:lumMod val="75000"/>
                    </a:schemeClr>
                  </a:outerShdw>
                </a:effectLst>
              </a:rPr>
              <a:t>But it wasn’t made of metal.</a:t>
            </a:r>
          </a:p>
          <a:p>
            <a:pPr algn="r"/>
            <a:r>
              <a:rPr lang="en-US" sz="3600" b="1" dirty="0">
                <a:ln w="12700">
                  <a:solidFill>
                    <a:schemeClr val="tx2">
                      <a:lumMod val="75000"/>
                    </a:schemeClr>
                  </a:solidFill>
                  <a:prstDash val="solid"/>
                </a:ln>
                <a:solidFill>
                  <a:schemeClr val="tx1"/>
                </a:solidFill>
                <a:effectLst>
                  <a:outerShdw dist="38100" dir="2640000" algn="bl" rotWithShape="0">
                    <a:schemeClr val="tx2">
                      <a:lumMod val="75000"/>
                    </a:schemeClr>
                  </a:outerShdw>
                </a:effectLst>
              </a:rPr>
              <a:t>What was his armor?</a:t>
            </a:r>
          </a:p>
        </p:txBody>
      </p:sp>
      <p:pic>
        <p:nvPicPr>
          <p:cNvPr id="6" name="Picture 5" descr="A toy figurine holding a sword and shield&#10;&#10;Description automatically generated with low confidence">
            <a:extLst>
              <a:ext uri="{FF2B5EF4-FFF2-40B4-BE49-F238E27FC236}">
                <a16:creationId xmlns:a16="http://schemas.microsoft.com/office/drawing/2014/main" id="{0D0C9F86-D176-4CC8-AD87-A5C526AD3ACE}"/>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31581" y="1309254"/>
            <a:ext cx="8440409" cy="6525491"/>
          </a:xfrm>
          <a:prstGeom prst="rect">
            <a:avLst/>
          </a:prstGeom>
        </p:spPr>
      </p:pic>
    </p:spTree>
    <p:extLst>
      <p:ext uri="{BB962C8B-B14F-4D97-AF65-F5344CB8AC3E}">
        <p14:creationId xmlns:p14="http://schemas.microsoft.com/office/powerpoint/2010/main" val="3161036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6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DE14B-61CA-49C4-BCF9-BC5EB01325BE}"/>
              </a:ext>
            </a:extLst>
          </p:cNvPr>
          <p:cNvSpPr>
            <a:spLocks noGrp="1"/>
          </p:cNvSpPr>
          <p:nvPr>
            <p:ph type="ctrTitle"/>
          </p:nvPr>
        </p:nvSpPr>
        <p:spPr>
          <a:xfrm>
            <a:off x="152400" y="380999"/>
            <a:ext cx="4610100" cy="88824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r>
              <a:rPr lang="en-US" sz="3600" b="1" dirty="0">
                <a:ln w="9525">
                  <a:solidFill>
                    <a:schemeClr val="bg1"/>
                  </a:solidFill>
                  <a:prstDash val="solid"/>
                </a:ln>
                <a:solidFill>
                  <a:schemeClr val="tx1"/>
                </a:solidFill>
                <a:effectLst>
                  <a:outerShdw blurRad="12700" dist="38100" dir="2700000" algn="tl" rotWithShape="0">
                    <a:schemeClr val="bg1">
                      <a:lumMod val="50000"/>
                    </a:schemeClr>
                  </a:outerShdw>
                </a:effectLst>
              </a:rPr>
              <a:t>He depended on God</a:t>
            </a:r>
          </a:p>
        </p:txBody>
      </p:sp>
      <p:sp>
        <p:nvSpPr>
          <p:cNvPr id="3" name="Subtitle 2">
            <a:extLst>
              <a:ext uri="{FF2B5EF4-FFF2-40B4-BE49-F238E27FC236}">
                <a16:creationId xmlns:a16="http://schemas.microsoft.com/office/drawing/2014/main" id="{3CA991EE-BC04-4489-AE60-18C0307BB32D}"/>
              </a:ext>
            </a:extLst>
          </p:cNvPr>
          <p:cNvSpPr>
            <a:spLocks noGrp="1"/>
          </p:cNvSpPr>
          <p:nvPr>
            <p:ph type="subTitle" idx="1"/>
          </p:nvPr>
        </p:nvSpPr>
        <p:spPr>
          <a:xfrm>
            <a:off x="152400" y="1639888"/>
            <a:ext cx="3150796" cy="5027612"/>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r>
              <a:rPr lang="en-US" sz="1600" baseline="30000" dirty="0">
                <a:solidFill>
                  <a:schemeClr val="tx1"/>
                </a:solidFill>
              </a:rPr>
              <a:t>10 </a:t>
            </a:r>
            <a:r>
              <a:rPr lang="en-US" sz="1600" dirty="0">
                <a:solidFill>
                  <a:schemeClr val="tx1"/>
                </a:solidFill>
              </a:rPr>
              <a:t>Finally, let the Lord make you strong. Depend on his mighty power. </a:t>
            </a:r>
            <a:r>
              <a:rPr lang="en-US" sz="1600" baseline="30000" dirty="0">
                <a:solidFill>
                  <a:schemeClr val="tx1"/>
                </a:solidFill>
              </a:rPr>
              <a:t>11 </a:t>
            </a:r>
            <a:r>
              <a:rPr lang="en-US" sz="1600" dirty="0">
                <a:solidFill>
                  <a:schemeClr val="tx1"/>
                </a:solidFill>
              </a:rPr>
              <a:t>Put on all of God’s armor. Then you can remain strong against the devil’s evil plans…</a:t>
            </a:r>
          </a:p>
          <a:p>
            <a:r>
              <a:rPr lang="en-US" sz="1600" dirty="0">
                <a:solidFill>
                  <a:schemeClr val="tx1"/>
                </a:solidFill>
              </a:rPr>
              <a:t> </a:t>
            </a:r>
            <a:r>
              <a:rPr lang="en-US" sz="1600" baseline="30000" dirty="0">
                <a:solidFill>
                  <a:schemeClr val="tx1"/>
                </a:solidFill>
              </a:rPr>
              <a:t>14 </a:t>
            </a:r>
            <a:r>
              <a:rPr lang="en-US" sz="1600" dirty="0">
                <a:solidFill>
                  <a:schemeClr val="tx1"/>
                </a:solidFill>
              </a:rPr>
              <a:t>So remain strong in the faith. Put the belt of truth around your waist. Put the armor of godliness on your chest. </a:t>
            </a:r>
            <a:r>
              <a:rPr lang="en-US" sz="1600" baseline="30000" dirty="0">
                <a:solidFill>
                  <a:schemeClr val="tx1"/>
                </a:solidFill>
              </a:rPr>
              <a:t>15 </a:t>
            </a:r>
            <a:r>
              <a:rPr lang="en-US" sz="1600" dirty="0">
                <a:solidFill>
                  <a:schemeClr val="tx1"/>
                </a:solidFill>
              </a:rPr>
              <a:t>Wear on your feet what will prepare you to tell the good news of peace. </a:t>
            </a:r>
            <a:r>
              <a:rPr lang="en-US" sz="1600" baseline="30000" dirty="0">
                <a:solidFill>
                  <a:schemeClr val="tx1"/>
                </a:solidFill>
              </a:rPr>
              <a:t>16 </a:t>
            </a:r>
            <a:r>
              <a:rPr lang="en-US" sz="1600" dirty="0">
                <a:solidFill>
                  <a:schemeClr val="tx1"/>
                </a:solidFill>
              </a:rPr>
              <a:t>Also, pick up the shield of faith. With it you can put out all the flaming arrows of the evil one. </a:t>
            </a:r>
            <a:r>
              <a:rPr lang="en-US" sz="1600" baseline="30000" dirty="0">
                <a:solidFill>
                  <a:schemeClr val="tx1"/>
                </a:solidFill>
              </a:rPr>
              <a:t>17 </a:t>
            </a:r>
            <a:r>
              <a:rPr lang="en-US" sz="1600" dirty="0">
                <a:solidFill>
                  <a:schemeClr val="tx1"/>
                </a:solidFill>
              </a:rPr>
              <a:t>Put on the helmet of salvation. And take the sword of the Holy Spirit. The sword is God’s word.</a:t>
            </a:r>
          </a:p>
          <a:p>
            <a:r>
              <a:rPr lang="en-US" sz="1600" baseline="30000" dirty="0">
                <a:solidFill>
                  <a:schemeClr val="tx1"/>
                </a:solidFill>
              </a:rPr>
              <a:t>18 </a:t>
            </a:r>
            <a:r>
              <a:rPr lang="en-US" sz="1600" dirty="0">
                <a:solidFill>
                  <a:schemeClr val="tx1"/>
                </a:solidFill>
              </a:rPr>
              <a:t>At all times, pray by the power of the Spirit. Pray all kinds of prayers. Be watchful, so that you can pray. </a:t>
            </a:r>
          </a:p>
          <a:p>
            <a:endParaRPr lang="en-US" sz="1600" dirty="0">
              <a:ln w="12700">
                <a:solidFill>
                  <a:schemeClr val="tx2">
                    <a:lumMod val="75000"/>
                  </a:schemeClr>
                </a:solidFill>
                <a:prstDash val="solid"/>
              </a:ln>
              <a:solidFill>
                <a:schemeClr val="tx1"/>
              </a:solidFill>
            </a:endParaRPr>
          </a:p>
        </p:txBody>
      </p:sp>
      <p:pic>
        <p:nvPicPr>
          <p:cNvPr id="4" name="Picture 3" descr="A picture containing vector graphics&#10;&#10;Description automatically generated">
            <a:extLst>
              <a:ext uri="{FF2B5EF4-FFF2-40B4-BE49-F238E27FC236}">
                <a16:creationId xmlns:a16="http://schemas.microsoft.com/office/drawing/2014/main" id="{2CC6EFE6-DA7B-4ADC-8650-1C5244DACD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47642" y="2408810"/>
            <a:ext cx="1898433" cy="3489767"/>
          </a:xfrm>
          <a:prstGeom prst="rect">
            <a:avLst/>
          </a:prstGeom>
        </p:spPr>
      </p:pic>
      <p:pic>
        <p:nvPicPr>
          <p:cNvPr id="5" name="Picture 4" descr="Logo&#10;&#10;Description automatically generated">
            <a:extLst>
              <a:ext uri="{FF2B5EF4-FFF2-40B4-BE49-F238E27FC236}">
                <a16:creationId xmlns:a16="http://schemas.microsoft.com/office/drawing/2014/main" id="{139B4BD5-1232-4CA8-B68D-CA56539974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70958" y="3807026"/>
            <a:ext cx="1651798" cy="1029826"/>
          </a:xfrm>
          <a:prstGeom prst="rect">
            <a:avLst/>
          </a:prstGeom>
        </p:spPr>
      </p:pic>
      <p:pic>
        <p:nvPicPr>
          <p:cNvPr id="6" name="Picture 5" descr="Shape&#10;&#10;Description automatically generated">
            <a:extLst>
              <a:ext uri="{FF2B5EF4-FFF2-40B4-BE49-F238E27FC236}">
                <a16:creationId xmlns:a16="http://schemas.microsoft.com/office/drawing/2014/main" id="{5926A2FF-210C-4652-9301-2B456D0241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11364" y="2613736"/>
            <a:ext cx="2378225" cy="3284841"/>
          </a:xfrm>
          <a:prstGeom prst="rect">
            <a:avLst/>
          </a:prstGeom>
        </p:spPr>
      </p:pic>
      <p:pic>
        <p:nvPicPr>
          <p:cNvPr id="7" name="Picture 6" descr="Logo&#10;&#10;Description automatically generated">
            <a:extLst>
              <a:ext uri="{FF2B5EF4-FFF2-40B4-BE49-F238E27FC236}">
                <a16:creationId xmlns:a16="http://schemas.microsoft.com/office/drawing/2014/main" id="{EE327CE8-22F4-46BF-A177-4699CE40C8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3358" y="3807026"/>
            <a:ext cx="1651798" cy="1029826"/>
          </a:xfrm>
          <a:prstGeom prst="rect">
            <a:avLst/>
          </a:prstGeom>
        </p:spPr>
      </p:pic>
      <p:pic>
        <p:nvPicPr>
          <p:cNvPr id="10" name="Picture 9" descr="Shape, rectangle&#10;&#10;Description automatically generated">
            <a:extLst>
              <a:ext uri="{FF2B5EF4-FFF2-40B4-BE49-F238E27FC236}">
                <a16:creationId xmlns:a16="http://schemas.microsoft.com/office/drawing/2014/main" id="{53D1BA7F-6AC1-4C07-AA3D-1FB83FD849D1}"/>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961623" y="4462618"/>
            <a:ext cx="1101539" cy="1029826"/>
          </a:xfrm>
          <a:prstGeom prst="rect">
            <a:avLst/>
          </a:prstGeom>
        </p:spPr>
      </p:pic>
      <p:pic>
        <p:nvPicPr>
          <p:cNvPr id="11" name="Picture 10" descr="Shape, rectangle&#10;&#10;Description automatically generated">
            <a:extLst>
              <a:ext uri="{FF2B5EF4-FFF2-40B4-BE49-F238E27FC236}">
                <a16:creationId xmlns:a16="http://schemas.microsoft.com/office/drawing/2014/main" id="{342F7DA1-0204-4B36-8E68-A6FFC99E5103}"/>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46088" y="4441468"/>
            <a:ext cx="1101539" cy="1029826"/>
          </a:xfrm>
          <a:prstGeom prst="rect">
            <a:avLst/>
          </a:prstGeom>
        </p:spPr>
      </p:pic>
      <p:sp>
        <p:nvSpPr>
          <p:cNvPr id="12" name="Rectangle 11">
            <a:extLst>
              <a:ext uri="{FF2B5EF4-FFF2-40B4-BE49-F238E27FC236}">
                <a16:creationId xmlns:a16="http://schemas.microsoft.com/office/drawing/2014/main" id="{06BB1BB0-ADB8-4F73-AAA9-423076C98E03}"/>
              </a:ext>
            </a:extLst>
          </p:cNvPr>
          <p:cNvSpPr/>
          <p:nvPr/>
        </p:nvSpPr>
        <p:spPr>
          <a:xfrm>
            <a:off x="5697551" y="410452"/>
            <a:ext cx="5650076" cy="1592225"/>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ysClr val="windowText" lastClr="000000"/>
                </a:solidFill>
              </a:rPr>
              <a:t>Dear Jesus, I need the belt of truth.</a:t>
            </a:r>
          </a:p>
          <a:p>
            <a:pPr algn="ctr"/>
            <a:r>
              <a:rPr lang="en-US" dirty="0">
                <a:solidFill>
                  <a:sysClr val="windowText" lastClr="000000"/>
                </a:solidFill>
              </a:rPr>
              <a:t>The truth is I’m are not perfect, but You are!</a:t>
            </a:r>
          </a:p>
          <a:p>
            <a:pPr algn="ctr"/>
            <a:r>
              <a:rPr lang="en-US" dirty="0">
                <a:solidFill>
                  <a:sysClr val="windowText" lastClr="000000"/>
                </a:solidFill>
              </a:rPr>
              <a:t>Please forgive me.</a:t>
            </a:r>
          </a:p>
          <a:p>
            <a:pPr algn="ctr"/>
            <a:r>
              <a:rPr lang="en-US" dirty="0">
                <a:solidFill>
                  <a:sysClr val="windowText" lastClr="000000"/>
                </a:solidFill>
              </a:rPr>
              <a:t>I’m not strong, but You are!  The battle is the Lord’s!</a:t>
            </a:r>
          </a:p>
          <a:p>
            <a:pPr algn="ctr"/>
            <a:r>
              <a:rPr lang="en-US" dirty="0">
                <a:solidFill>
                  <a:sysClr val="windowText" lastClr="000000"/>
                </a:solidFill>
              </a:rPr>
              <a:t>The truth is You love me and have made me Your child.</a:t>
            </a:r>
          </a:p>
        </p:txBody>
      </p:sp>
      <p:sp>
        <p:nvSpPr>
          <p:cNvPr id="13" name="Rectangle 12">
            <a:extLst>
              <a:ext uri="{FF2B5EF4-FFF2-40B4-BE49-F238E27FC236}">
                <a16:creationId xmlns:a16="http://schemas.microsoft.com/office/drawing/2014/main" id="{E177D925-94A8-4F09-8D74-E7324CCDBD77}"/>
              </a:ext>
            </a:extLst>
          </p:cNvPr>
          <p:cNvSpPr/>
          <p:nvPr/>
        </p:nvSpPr>
        <p:spPr>
          <a:xfrm>
            <a:off x="5697551" y="417409"/>
            <a:ext cx="5650076" cy="1592225"/>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ysClr val="windowText" lastClr="000000"/>
                </a:solidFill>
              </a:rPr>
              <a:t>Dear Jesus,</a:t>
            </a:r>
          </a:p>
          <a:p>
            <a:pPr algn="ctr"/>
            <a:r>
              <a:rPr lang="en-US" dirty="0">
                <a:solidFill>
                  <a:sysClr val="windowText" lastClr="000000"/>
                </a:solidFill>
              </a:rPr>
              <a:t>I need your breast plate of righteousness.</a:t>
            </a:r>
          </a:p>
          <a:p>
            <a:pPr algn="ctr"/>
            <a:r>
              <a:rPr lang="en-US" dirty="0">
                <a:solidFill>
                  <a:sysClr val="windowText" lastClr="000000"/>
                </a:solidFill>
              </a:rPr>
              <a:t>You are right and good.</a:t>
            </a:r>
          </a:p>
          <a:p>
            <a:pPr algn="ctr"/>
            <a:r>
              <a:rPr lang="en-US" dirty="0">
                <a:solidFill>
                  <a:sysClr val="windowText" lastClr="000000"/>
                </a:solidFill>
              </a:rPr>
              <a:t>Please fill me with your Holy Spirit.</a:t>
            </a:r>
          </a:p>
          <a:p>
            <a:pPr algn="ctr"/>
            <a:r>
              <a:rPr lang="en-US" dirty="0">
                <a:solidFill>
                  <a:sysClr val="windowText" lastClr="000000"/>
                </a:solidFill>
              </a:rPr>
              <a:t>Thank you..</a:t>
            </a:r>
          </a:p>
        </p:txBody>
      </p:sp>
      <p:sp>
        <p:nvSpPr>
          <p:cNvPr id="14" name="Rectangle 13">
            <a:extLst>
              <a:ext uri="{FF2B5EF4-FFF2-40B4-BE49-F238E27FC236}">
                <a16:creationId xmlns:a16="http://schemas.microsoft.com/office/drawing/2014/main" id="{0438C5B4-F6E7-40CF-8058-B153860466C3}"/>
              </a:ext>
            </a:extLst>
          </p:cNvPr>
          <p:cNvSpPr/>
          <p:nvPr/>
        </p:nvSpPr>
        <p:spPr>
          <a:xfrm>
            <a:off x="5697551" y="441721"/>
            <a:ext cx="5650076" cy="1592225"/>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ysClr val="windowText" lastClr="000000"/>
                </a:solidFill>
              </a:rPr>
              <a:t>Dear Jesus,</a:t>
            </a:r>
          </a:p>
          <a:p>
            <a:pPr algn="ctr"/>
            <a:r>
              <a:rPr lang="en-US" dirty="0">
                <a:solidFill>
                  <a:sysClr val="windowText" lastClr="000000"/>
                </a:solidFill>
              </a:rPr>
              <a:t>I want to tell others about You.  I need the shoes of readiness that come from the gospel of peace.</a:t>
            </a:r>
          </a:p>
          <a:p>
            <a:pPr algn="ctr"/>
            <a:r>
              <a:rPr lang="en-US" dirty="0">
                <a:solidFill>
                  <a:sysClr val="windowText" lastClr="000000"/>
                </a:solidFill>
              </a:rPr>
              <a:t>You love me.  You save me.  You give me peace!</a:t>
            </a:r>
          </a:p>
        </p:txBody>
      </p:sp>
      <p:grpSp>
        <p:nvGrpSpPr>
          <p:cNvPr id="21" name="Group 20">
            <a:extLst>
              <a:ext uri="{FF2B5EF4-FFF2-40B4-BE49-F238E27FC236}">
                <a16:creationId xmlns:a16="http://schemas.microsoft.com/office/drawing/2014/main" id="{3F0DAF0A-A184-4565-AAE9-752C7AF2256D}"/>
              </a:ext>
            </a:extLst>
          </p:cNvPr>
          <p:cNvGrpSpPr/>
          <p:nvPr/>
        </p:nvGrpSpPr>
        <p:grpSpPr>
          <a:xfrm>
            <a:off x="5996231" y="5283348"/>
            <a:ext cx="1235196" cy="746794"/>
            <a:chOff x="5996231" y="5283348"/>
            <a:chExt cx="1235196" cy="746794"/>
          </a:xfrm>
        </p:grpSpPr>
        <p:pic>
          <p:nvPicPr>
            <p:cNvPr id="16" name="Picture 15" descr="Text, logo, whiteboard&#10;&#10;Description automatically generated">
              <a:extLst>
                <a:ext uri="{FF2B5EF4-FFF2-40B4-BE49-F238E27FC236}">
                  <a16:creationId xmlns:a16="http://schemas.microsoft.com/office/drawing/2014/main" id="{C0F5FAD5-B3C4-452E-8850-31AB5111E2D9}"/>
                </a:ext>
              </a:extLst>
            </p:cNvPr>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61265"/>
            <a:stretch/>
          </p:blipFill>
          <p:spPr>
            <a:xfrm>
              <a:off x="5996231" y="5283348"/>
              <a:ext cx="720531" cy="746794"/>
            </a:xfrm>
            <a:prstGeom prst="rect">
              <a:avLst/>
            </a:prstGeom>
          </p:spPr>
        </p:pic>
        <p:pic>
          <p:nvPicPr>
            <p:cNvPr id="17" name="Picture 16" descr="Text, logo, whiteboard&#10;&#10;Description automatically generated">
              <a:extLst>
                <a:ext uri="{FF2B5EF4-FFF2-40B4-BE49-F238E27FC236}">
                  <a16:creationId xmlns:a16="http://schemas.microsoft.com/office/drawing/2014/main" id="{3E96D833-E459-4F08-9149-E53F1B7DB87A}"/>
                </a:ext>
              </a:extLst>
            </p:cNvPr>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62929" r="-1664"/>
            <a:stretch/>
          </p:blipFill>
          <p:spPr>
            <a:xfrm>
              <a:off x="6510896" y="5283348"/>
              <a:ext cx="720531" cy="746794"/>
            </a:xfrm>
            <a:prstGeom prst="rect">
              <a:avLst/>
            </a:prstGeom>
          </p:spPr>
        </p:pic>
      </p:grpSp>
      <p:grpSp>
        <p:nvGrpSpPr>
          <p:cNvPr id="20" name="Group 19">
            <a:extLst>
              <a:ext uri="{FF2B5EF4-FFF2-40B4-BE49-F238E27FC236}">
                <a16:creationId xmlns:a16="http://schemas.microsoft.com/office/drawing/2014/main" id="{4C605293-3590-4983-9612-9ACDC1613660}"/>
              </a:ext>
            </a:extLst>
          </p:cNvPr>
          <p:cNvGrpSpPr/>
          <p:nvPr/>
        </p:nvGrpSpPr>
        <p:grpSpPr>
          <a:xfrm>
            <a:off x="10149807" y="5301380"/>
            <a:ext cx="1235196" cy="746794"/>
            <a:chOff x="10149807" y="5365425"/>
            <a:chExt cx="1235196" cy="746794"/>
          </a:xfrm>
        </p:grpSpPr>
        <p:pic>
          <p:nvPicPr>
            <p:cNvPr id="18" name="Picture 17" descr="Text, logo, whiteboard&#10;&#10;Description automatically generated">
              <a:extLst>
                <a:ext uri="{FF2B5EF4-FFF2-40B4-BE49-F238E27FC236}">
                  <a16:creationId xmlns:a16="http://schemas.microsoft.com/office/drawing/2014/main" id="{74E7F71C-176E-49EB-A33C-133911309FC6}"/>
                </a:ext>
              </a:extLst>
            </p:cNvPr>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r="61265"/>
            <a:stretch/>
          </p:blipFill>
          <p:spPr>
            <a:xfrm>
              <a:off x="10149807" y="5365425"/>
              <a:ext cx="720531" cy="746794"/>
            </a:xfrm>
            <a:prstGeom prst="rect">
              <a:avLst/>
            </a:prstGeom>
          </p:spPr>
        </p:pic>
        <p:pic>
          <p:nvPicPr>
            <p:cNvPr id="19" name="Picture 18" descr="Text, logo, whiteboard&#10;&#10;Description automatically generated">
              <a:extLst>
                <a:ext uri="{FF2B5EF4-FFF2-40B4-BE49-F238E27FC236}">
                  <a16:creationId xmlns:a16="http://schemas.microsoft.com/office/drawing/2014/main" id="{210030A1-1521-4F1B-A3A7-E3A2DD0D5015}"/>
                </a:ext>
              </a:extLst>
            </p:cNvPr>
            <p:cNvPicPr>
              <a:picLocks noChangeAspect="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62929" r="-1664"/>
            <a:stretch/>
          </p:blipFill>
          <p:spPr>
            <a:xfrm>
              <a:off x="10664472" y="5365425"/>
              <a:ext cx="720531" cy="746794"/>
            </a:xfrm>
            <a:prstGeom prst="rect">
              <a:avLst/>
            </a:prstGeom>
          </p:spPr>
        </p:pic>
      </p:grpSp>
      <p:sp>
        <p:nvSpPr>
          <p:cNvPr id="22" name="Rectangle 21">
            <a:extLst>
              <a:ext uri="{FF2B5EF4-FFF2-40B4-BE49-F238E27FC236}">
                <a16:creationId xmlns:a16="http://schemas.microsoft.com/office/drawing/2014/main" id="{EBCD86F4-606C-412D-8286-9ABFF33321DA}"/>
              </a:ext>
            </a:extLst>
          </p:cNvPr>
          <p:cNvSpPr/>
          <p:nvPr/>
        </p:nvSpPr>
        <p:spPr>
          <a:xfrm>
            <a:off x="5693958" y="389302"/>
            <a:ext cx="5650076" cy="1592225"/>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ysClr val="windowText" lastClr="000000"/>
                </a:solidFill>
              </a:rPr>
              <a:t>Dear Jesus,</a:t>
            </a:r>
          </a:p>
          <a:p>
            <a:pPr algn="ctr"/>
            <a:r>
              <a:rPr lang="en-US" dirty="0">
                <a:solidFill>
                  <a:sysClr val="windowText" lastClr="000000"/>
                </a:solidFill>
              </a:rPr>
              <a:t>I have faith that you will take care of me.</a:t>
            </a:r>
          </a:p>
        </p:txBody>
      </p:sp>
      <p:grpSp>
        <p:nvGrpSpPr>
          <p:cNvPr id="26" name="Group 25">
            <a:extLst>
              <a:ext uri="{FF2B5EF4-FFF2-40B4-BE49-F238E27FC236}">
                <a16:creationId xmlns:a16="http://schemas.microsoft.com/office/drawing/2014/main" id="{FC2FD9B3-43D4-4D2B-B8AC-593874CA7AC7}"/>
              </a:ext>
            </a:extLst>
          </p:cNvPr>
          <p:cNvGrpSpPr/>
          <p:nvPr/>
        </p:nvGrpSpPr>
        <p:grpSpPr>
          <a:xfrm>
            <a:off x="4947966" y="4321939"/>
            <a:ext cx="1292338" cy="1769495"/>
            <a:chOff x="3788380" y="3635927"/>
            <a:chExt cx="1722667" cy="2102895"/>
          </a:xfrm>
        </p:grpSpPr>
        <p:sp>
          <p:nvSpPr>
            <p:cNvPr id="25" name="Flowchart: Off-page Connector 24">
              <a:extLst>
                <a:ext uri="{FF2B5EF4-FFF2-40B4-BE49-F238E27FC236}">
                  <a16:creationId xmlns:a16="http://schemas.microsoft.com/office/drawing/2014/main" id="{22955695-FBB8-4822-A322-148B9F419192}"/>
                </a:ext>
              </a:extLst>
            </p:cNvPr>
            <p:cNvSpPr/>
            <p:nvPr/>
          </p:nvSpPr>
          <p:spPr>
            <a:xfrm rot="11521854">
              <a:off x="3939595" y="3690281"/>
              <a:ext cx="1467251" cy="1334570"/>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descr="A picture containing text, clipart&#10;&#10;Description automatically generated">
              <a:extLst>
                <a:ext uri="{FF2B5EF4-FFF2-40B4-BE49-F238E27FC236}">
                  <a16:creationId xmlns:a16="http://schemas.microsoft.com/office/drawing/2014/main" id="{92733522-6C0D-47CD-BB2D-0AD27DF20095}"/>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88380" y="3635927"/>
              <a:ext cx="1722667" cy="2102895"/>
            </a:xfrm>
            <a:prstGeom prst="rect">
              <a:avLst/>
            </a:prstGeom>
          </p:spPr>
        </p:pic>
      </p:grpSp>
      <p:grpSp>
        <p:nvGrpSpPr>
          <p:cNvPr id="27" name="Group 26">
            <a:extLst>
              <a:ext uri="{FF2B5EF4-FFF2-40B4-BE49-F238E27FC236}">
                <a16:creationId xmlns:a16="http://schemas.microsoft.com/office/drawing/2014/main" id="{0E3A3E14-7F3C-45F9-BC5C-AE591A188210}"/>
              </a:ext>
            </a:extLst>
          </p:cNvPr>
          <p:cNvGrpSpPr/>
          <p:nvPr/>
        </p:nvGrpSpPr>
        <p:grpSpPr>
          <a:xfrm>
            <a:off x="9069396" y="4265291"/>
            <a:ext cx="1292338" cy="1769495"/>
            <a:chOff x="3788380" y="3635927"/>
            <a:chExt cx="1722667" cy="2102895"/>
          </a:xfrm>
        </p:grpSpPr>
        <p:sp>
          <p:nvSpPr>
            <p:cNvPr id="28" name="Flowchart: Off-page Connector 27">
              <a:extLst>
                <a:ext uri="{FF2B5EF4-FFF2-40B4-BE49-F238E27FC236}">
                  <a16:creationId xmlns:a16="http://schemas.microsoft.com/office/drawing/2014/main" id="{9B00AAE7-7001-4D67-82B6-C3C9943CA031}"/>
                </a:ext>
              </a:extLst>
            </p:cNvPr>
            <p:cNvSpPr/>
            <p:nvPr/>
          </p:nvSpPr>
          <p:spPr>
            <a:xfrm rot="11521854">
              <a:off x="3939595" y="3690281"/>
              <a:ext cx="1467251" cy="1334570"/>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descr="A picture containing text, clipart&#10;&#10;Description automatically generated">
              <a:extLst>
                <a:ext uri="{FF2B5EF4-FFF2-40B4-BE49-F238E27FC236}">
                  <a16:creationId xmlns:a16="http://schemas.microsoft.com/office/drawing/2014/main" id="{FCBA9EF5-C9AB-4D75-8AEA-AE5AD2DC2B14}"/>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88380" y="3635927"/>
              <a:ext cx="1722667" cy="2102895"/>
            </a:xfrm>
            <a:prstGeom prst="rect">
              <a:avLst/>
            </a:prstGeom>
          </p:spPr>
        </p:pic>
      </p:grpSp>
      <p:sp>
        <p:nvSpPr>
          <p:cNvPr id="30" name="Rectangle 29">
            <a:extLst>
              <a:ext uri="{FF2B5EF4-FFF2-40B4-BE49-F238E27FC236}">
                <a16:creationId xmlns:a16="http://schemas.microsoft.com/office/drawing/2014/main" id="{980BB485-CEE0-46FD-B717-DFD098E54496}"/>
              </a:ext>
            </a:extLst>
          </p:cNvPr>
          <p:cNvSpPr/>
          <p:nvPr/>
        </p:nvSpPr>
        <p:spPr>
          <a:xfrm>
            <a:off x="5697551" y="417408"/>
            <a:ext cx="5650076" cy="1592225"/>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ysClr val="windowText" lastClr="000000"/>
                </a:solidFill>
              </a:rPr>
              <a:t>Dear Jesus,</a:t>
            </a:r>
          </a:p>
          <a:p>
            <a:pPr algn="ctr"/>
            <a:r>
              <a:rPr lang="en-US" dirty="0">
                <a:solidFill>
                  <a:sysClr val="windowText" lastClr="000000"/>
                </a:solidFill>
              </a:rPr>
              <a:t>I need a Your sword.</a:t>
            </a:r>
          </a:p>
          <a:p>
            <a:pPr algn="ctr"/>
            <a:r>
              <a:rPr lang="en-US" dirty="0">
                <a:solidFill>
                  <a:sysClr val="windowText" lastClr="000000"/>
                </a:solidFill>
              </a:rPr>
              <a:t>Thank you for the Bible and the Holy Spirit.</a:t>
            </a:r>
          </a:p>
          <a:p>
            <a:pPr algn="ctr"/>
            <a:r>
              <a:rPr lang="en-US" dirty="0">
                <a:solidFill>
                  <a:sysClr val="windowText" lastClr="000000"/>
                </a:solidFill>
              </a:rPr>
              <a:t>With your Word and power, I can fight temptation.</a:t>
            </a:r>
          </a:p>
        </p:txBody>
      </p:sp>
      <p:pic>
        <p:nvPicPr>
          <p:cNvPr id="32" name="Picture 31" descr="Text&#10;&#10;Description automatically generated">
            <a:extLst>
              <a:ext uri="{FF2B5EF4-FFF2-40B4-BE49-F238E27FC236}">
                <a16:creationId xmlns:a16="http://schemas.microsoft.com/office/drawing/2014/main" id="{2AC48040-DF28-44F1-868A-AEDAC62920D6}"/>
              </a:ext>
            </a:extLst>
          </p:cNvPr>
          <p:cNvPicPr>
            <a:picLocks noChangeAspect="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t="35124" b="36058"/>
          <a:stretch/>
        </p:blipFill>
        <p:spPr>
          <a:xfrm rot="18436571">
            <a:off x="6702460" y="3852792"/>
            <a:ext cx="2006206" cy="578159"/>
          </a:xfrm>
          <a:prstGeom prst="rect">
            <a:avLst/>
          </a:prstGeom>
        </p:spPr>
      </p:pic>
      <p:sp>
        <p:nvSpPr>
          <p:cNvPr id="34" name="Rectangle 33">
            <a:extLst>
              <a:ext uri="{FF2B5EF4-FFF2-40B4-BE49-F238E27FC236}">
                <a16:creationId xmlns:a16="http://schemas.microsoft.com/office/drawing/2014/main" id="{1D399AD9-1DCB-42CB-B375-09AD0349CBD7}"/>
              </a:ext>
            </a:extLst>
          </p:cNvPr>
          <p:cNvSpPr/>
          <p:nvPr/>
        </p:nvSpPr>
        <p:spPr>
          <a:xfrm>
            <a:off x="5749322" y="404974"/>
            <a:ext cx="5650076" cy="1592225"/>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ysClr val="windowText" lastClr="000000"/>
                </a:solidFill>
              </a:rPr>
              <a:t>Dear Jesus,</a:t>
            </a:r>
          </a:p>
          <a:p>
            <a:pPr algn="ctr"/>
            <a:r>
              <a:rPr lang="en-US" dirty="0">
                <a:solidFill>
                  <a:sysClr val="windowText" lastClr="000000"/>
                </a:solidFill>
              </a:rPr>
              <a:t>I need Your helmet of salvation.</a:t>
            </a:r>
          </a:p>
          <a:p>
            <a:pPr algn="ctr"/>
            <a:r>
              <a:rPr lang="en-US" dirty="0">
                <a:solidFill>
                  <a:sysClr val="windowText" lastClr="000000"/>
                </a:solidFill>
              </a:rPr>
              <a:t>Thank you for saving me!  </a:t>
            </a:r>
          </a:p>
          <a:p>
            <a:pPr algn="ctr"/>
            <a:r>
              <a:rPr lang="en-US" dirty="0">
                <a:solidFill>
                  <a:sysClr val="windowText" lastClr="000000"/>
                </a:solidFill>
              </a:rPr>
              <a:t>Please keep evil thoughts away from me.</a:t>
            </a:r>
          </a:p>
        </p:txBody>
      </p:sp>
      <p:pic>
        <p:nvPicPr>
          <p:cNvPr id="36" name="Picture 35" descr="A picture containing accessory, umbrella, silhouette&#10;&#10;Description automatically generated">
            <a:extLst>
              <a:ext uri="{FF2B5EF4-FFF2-40B4-BE49-F238E27FC236}">
                <a16:creationId xmlns:a16="http://schemas.microsoft.com/office/drawing/2014/main" id="{5A2ED310-F29B-4701-8C79-0D4D81DA5192}"/>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965394" y="2123441"/>
            <a:ext cx="2636188" cy="2020644"/>
          </a:xfrm>
          <a:prstGeom prst="rect">
            <a:avLst/>
          </a:prstGeom>
        </p:spPr>
      </p:pic>
      <p:pic>
        <p:nvPicPr>
          <p:cNvPr id="42" name="Picture 41" descr="A picture containing accessory, umbrella, silhouette&#10;&#10;Description automatically generated">
            <a:extLst>
              <a:ext uri="{FF2B5EF4-FFF2-40B4-BE49-F238E27FC236}">
                <a16:creationId xmlns:a16="http://schemas.microsoft.com/office/drawing/2014/main" id="{0A70A0E3-DC0C-45FF-B2F3-CB932DD37B07}"/>
              </a:ext>
            </a:extLst>
          </p:cNvPr>
          <p:cNvPicPr>
            <a:picLocks noChangeAspect="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821885" y="2049618"/>
            <a:ext cx="2636188" cy="2020644"/>
          </a:xfrm>
          <a:prstGeom prst="rect">
            <a:avLst/>
          </a:prstGeom>
        </p:spPr>
      </p:pic>
      <p:pic>
        <p:nvPicPr>
          <p:cNvPr id="33" name="Picture 32" descr="Text&#10;&#10;Description automatically generated">
            <a:extLst>
              <a:ext uri="{FF2B5EF4-FFF2-40B4-BE49-F238E27FC236}">
                <a16:creationId xmlns:a16="http://schemas.microsoft.com/office/drawing/2014/main" id="{61E4E557-6693-49FE-A393-D96C68D7D64E}"/>
              </a:ext>
            </a:extLst>
          </p:cNvPr>
          <p:cNvPicPr>
            <a:picLocks noChangeAspect="1"/>
          </p:cNvPicPr>
          <p:nvPr/>
        </p:nvPicPr>
        <p:blipFill rotWithShape="1">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t="35124" b="36058"/>
          <a:stretch/>
        </p:blipFill>
        <p:spPr>
          <a:xfrm rot="17027409">
            <a:off x="10656730" y="3805052"/>
            <a:ext cx="2006206" cy="578159"/>
          </a:xfrm>
          <a:prstGeom prst="rect">
            <a:avLst/>
          </a:prstGeom>
        </p:spPr>
      </p:pic>
      <p:pic>
        <p:nvPicPr>
          <p:cNvPr id="9" name="Picture 8">
            <a:extLst>
              <a:ext uri="{FF2B5EF4-FFF2-40B4-BE49-F238E27FC236}">
                <a16:creationId xmlns:a16="http://schemas.microsoft.com/office/drawing/2014/main" id="{B30FF567-AE4E-AF2A-71F7-65D99AB4EE4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438804" y="1266727"/>
            <a:ext cx="1836952" cy="1352665"/>
          </a:xfrm>
          <a:prstGeom prst="rect">
            <a:avLst/>
          </a:prstGeom>
        </p:spPr>
      </p:pic>
      <p:sp>
        <p:nvSpPr>
          <p:cNvPr id="15" name="TextBox 14">
            <a:extLst>
              <a:ext uri="{FF2B5EF4-FFF2-40B4-BE49-F238E27FC236}">
                <a16:creationId xmlns:a16="http://schemas.microsoft.com/office/drawing/2014/main" id="{4F0A1142-F85F-E0A7-2F01-1D0348A020B2}"/>
              </a:ext>
            </a:extLst>
          </p:cNvPr>
          <p:cNvSpPr txBox="1"/>
          <p:nvPr/>
        </p:nvSpPr>
        <p:spPr>
          <a:xfrm>
            <a:off x="3335601" y="1686467"/>
            <a:ext cx="1397573" cy="646331"/>
          </a:xfrm>
          <a:prstGeom prst="rect">
            <a:avLst/>
          </a:prstGeom>
          <a:noFill/>
        </p:spPr>
        <p:txBody>
          <a:bodyPr wrap="square" rtlCol="0">
            <a:spAutoFit/>
          </a:bodyPr>
          <a:lstStyle/>
          <a:p>
            <a:pPr algn="ctr"/>
            <a:r>
              <a:rPr lang="en-US" dirty="0"/>
              <a:t>Ephesians </a:t>
            </a:r>
          </a:p>
          <a:p>
            <a:pPr algn="ctr"/>
            <a:r>
              <a:rPr lang="en-US" dirty="0"/>
              <a:t>6:10-18</a:t>
            </a:r>
          </a:p>
        </p:txBody>
      </p:sp>
    </p:spTree>
    <p:extLst>
      <p:ext uri="{BB962C8B-B14F-4D97-AF65-F5344CB8AC3E}">
        <p14:creationId xmlns:p14="http://schemas.microsoft.com/office/powerpoint/2010/main" val="2996619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hidden"/>
                                      </p:to>
                                    </p:set>
                                  </p:childTnLst>
                                </p:cTn>
                              </p:par>
                            </p:childTnLst>
                          </p:cTn>
                        </p:par>
                        <p:par>
                          <p:cTn id="11" fill="hold">
                            <p:stCondLst>
                              <p:cond delay="0"/>
                            </p:stCondLst>
                            <p:childTnLst>
                              <p:par>
                                <p:cTn id="12" presetID="2" presetClass="entr" presetSubtype="3"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1+#ppt_w/2"/>
                                          </p:val>
                                        </p:tav>
                                        <p:tav tm="100000">
                                          <p:val>
                                            <p:strVal val="#ppt_x"/>
                                          </p:val>
                                        </p:tav>
                                      </p:tavLst>
                                    </p:anim>
                                    <p:anim calcmode="lin" valueType="num">
                                      <p:cBhvr additive="base">
                                        <p:cTn id="15" dur="500" fill="hold"/>
                                        <p:tgtEl>
                                          <p:spTgt spid="10"/>
                                        </p:tgtEl>
                                        <p:attrNameLst>
                                          <p:attrName>ppt_y</p:attrName>
                                        </p:attrNameLst>
                                      </p:cBhvr>
                                      <p:tavLst>
                                        <p:tav tm="0">
                                          <p:val>
                                            <p:strVal val="0-#ppt_h/2"/>
                                          </p:val>
                                        </p:tav>
                                        <p:tav tm="100000">
                                          <p:val>
                                            <p:strVal val="#ppt_y"/>
                                          </p:val>
                                        </p:tav>
                                      </p:tavLst>
                                    </p:anim>
                                  </p:childTnLst>
                                </p:cTn>
                              </p:par>
                              <p:par>
                                <p:cTn id="16" presetID="2" presetClass="entr" presetSubtype="3"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1+#ppt_w/2"/>
                                          </p:val>
                                        </p:tav>
                                        <p:tav tm="100000">
                                          <p:val>
                                            <p:strVal val="#ppt_x"/>
                                          </p:val>
                                        </p:tav>
                                      </p:tavLst>
                                    </p:anim>
                                    <p:anim calcmode="lin" valueType="num">
                                      <p:cBhvr additive="base">
                                        <p:cTn id="19"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1" nodeType="click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hidden"/>
                                      </p:to>
                                    </p:set>
                                  </p:childTnLst>
                                </p:cTn>
                              </p:par>
                            </p:childTnLst>
                          </p:cTn>
                        </p:par>
                        <p:par>
                          <p:cTn id="28" fill="hold">
                            <p:stCondLst>
                              <p:cond delay="0"/>
                            </p:stCondLst>
                            <p:childTnLst>
                              <p:par>
                                <p:cTn id="29" presetID="2" presetClass="entr" presetSubtype="3"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1+#ppt_w/2"/>
                                          </p:val>
                                        </p:tav>
                                        <p:tav tm="100000">
                                          <p:val>
                                            <p:strVal val="#ppt_x"/>
                                          </p:val>
                                        </p:tav>
                                      </p:tavLst>
                                    </p:anim>
                                    <p:anim calcmode="lin" valueType="num">
                                      <p:cBhvr additive="base">
                                        <p:cTn id="32" dur="500" fill="hold"/>
                                        <p:tgtEl>
                                          <p:spTgt spid="5"/>
                                        </p:tgtEl>
                                        <p:attrNameLst>
                                          <p:attrName>ppt_y</p:attrName>
                                        </p:attrNameLst>
                                      </p:cBhvr>
                                      <p:tavLst>
                                        <p:tav tm="0">
                                          <p:val>
                                            <p:strVal val="0-#ppt_h/2"/>
                                          </p:val>
                                        </p:tav>
                                        <p:tav tm="100000">
                                          <p:val>
                                            <p:strVal val="#ppt_y"/>
                                          </p:val>
                                        </p:tav>
                                      </p:tavLst>
                                    </p:anim>
                                  </p:childTnLst>
                                </p:cTn>
                              </p:par>
                            </p:childTnLst>
                          </p:cTn>
                        </p:par>
                        <p:par>
                          <p:cTn id="33" fill="hold">
                            <p:stCondLst>
                              <p:cond delay="500"/>
                            </p:stCondLst>
                            <p:childTnLst>
                              <p:par>
                                <p:cTn id="34" presetID="2" presetClass="entr" presetSubtype="3"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1+#ppt_w/2"/>
                                          </p:val>
                                        </p:tav>
                                        <p:tav tm="100000">
                                          <p:val>
                                            <p:strVal val="#ppt_x"/>
                                          </p:val>
                                        </p:tav>
                                      </p:tavLst>
                                    </p:anim>
                                    <p:anim calcmode="lin" valueType="num">
                                      <p:cBhvr additive="base">
                                        <p:cTn id="37"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1" nodeType="clickEffect">
                                  <p:stCondLst>
                                    <p:cond delay="0"/>
                                  </p:stCondLst>
                                  <p:childTnLst>
                                    <p:set>
                                      <p:cBhvr>
                                        <p:cTn id="41" dur="1" fill="hold">
                                          <p:stCondLst>
                                            <p:cond delay="0"/>
                                          </p:stCondLst>
                                        </p:cTn>
                                        <p:tgtEl>
                                          <p:spTgt spid="14"/>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xit" presetSubtype="0" fill="hold" grpId="0" nodeType="clickEffect">
                                  <p:stCondLst>
                                    <p:cond delay="0"/>
                                  </p:stCondLst>
                                  <p:childTnLst>
                                    <p:set>
                                      <p:cBhvr>
                                        <p:cTn id="45" dur="1" fill="hold">
                                          <p:stCondLst>
                                            <p:cond delay="0"/>
                                          </p:stCondLst>
                                        </p:cTn>
                                        <p:tgtEl>
                                          <p:spTgt spid="14"/>
                                        </p:tgtEl>
                                        <p:attrNameLst>
                                          <p:attrName>style.visibility</p:attrName>
                                        </p:attrNameLst>
                                      </p:cBhvr>
                                      <p:to>
                                        <p:strVal val="hidden"/>
                                      </p:to>
                                    </p:set>
                                  </p:childTnLst>
                                </p:cTn>
                              </p:par>
                            </p:childTnLst>
                          </p:cTn>
                        </p:par>
                        <p:par>
                          <p:cTn id="46" fill="hold">
                            <p:stCondLst>
                              <p:cond delay="0"/>
                            </p:stCondLst>
                            <p:childTnLst>
                              <p:par>
                                <p:cTn id="47" presetID="2" presetClass="entr" presetSubtype="3" fill="hold" nodeType="after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500" fill="hold"/>
                                        <p:tgtEl>
                                          <p:spTgt spid="21"/>
                                        </p:tgtEl>
                                        <p:attrNameLst>
                                          <p:attrName>ppt_x</p:attrName>
                                        </p:attrNameLst>
                                      </p:cBhvr>
                                      <p:tavLst>
                                        <p:tav tm="0">
                                          <p:val>
                                            <p:strVal val="1+#ppt_w/2"/>
                                          </p:val>
                                        </p:tav>
                                        <p:tav tm="100000">
                                          <p:val>
                                            <p:strVal val="#ppt_x"/>
                                          </p:val>
                                        </p:tav>
                                      </p:tavLst>
                                    </p:anim>
                                    <p:anim calcmode="lin" valueType="num">
                                      <p:cBhvr additive="base">
                                        <p:cTn id="50" dur="500" fill="hold"/>
                                        <p:tgtEl>
                                          <p:spTgt spid="21"/>
                                        </p:tgtEl>
                                        <p:attrNameLst>
                                          <p:attrName>ppt_y</p:attrName>
                                        </p:attrNameLst>
                                      </p:cBhvr>
                                      <p:tavLst>
                                        <p:tav tm="0">
                                          <p:val>
                                            <p:strVal val="0-#ppt_h/2"/>
                                          </p:val>
                                        </p:tav>
                                        <p:tav tm="100000">
                                          <p:val>
                                            <p:strVal val="#ppt_y"/>
                                          </p:val>
                                        </p:tav>
                                      </p:tavLst>
                                    </p:anim>
                                  </p:childTnLst>
                                </p:cTn>
                              </p:par>
                            </p:childTnLst>
                          </p:cTn>
                        </p:par>
                        <p:par>
                          <p:cTn id="51" fill="hold">
                            <p:stCondLst>
                              <p:cond delay="500"/>
                            </p:stCondLst>
                            <p:childTnLst>
                              <p:par>
                                <p:cTn id="52" presetID="2" presetClass="entr" presetSubtype="3" fill="hold"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additive="base">
                                        <p:cTn id="54" dur="500" fill="hold"/>
                                        <p:tgtEl>
                                          <p:spTgt spid="20"/>
                                        </p:tgtEl>
                                        <p:attrNameLst>
                                          <p:attrName>ppt_x</p:attrName>
                                        </p:attrNameLst>
                                      </p:cBhvr>
                                      <p:tavLst>
                                        <p:tav tm="0">
                                          <p:val>
                                            <p:strVal val="1+#ppt_w/2"/>
                                          </p:val>
                                        </p:tav>
                                        <p:tav tm="100000">
                                          <p:val>
                                            <p:strVal val="#ppt_x"/>
                                          </p:val>
                                        </p:tav>
                                      </p:tavLst>
                                    </p:anim>
                                    <p:anim calcmode="lin" valueType="num">
                                      <p:cBhvr additive="base">
                                        <p:cTn id="55" dur="50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1" nodeType="clickEffect">
                                  <p:stCondLst>
                                    <p:cond delay="0"/>
                                  </p:stCondLst>
                                  <p:childTnLst>
                                    <p:set>
                                      <p:cBhvr>
                                        <p:cTn id="59" dur="1" fill="hold">
                                          <p:stCondLst>
                                            <p:cond delay="0"/>
                                          </p:stCondLst>
                                        </p:cTn>
                                        <p:tgtEl>
                                          <p:spTgt spid="22"/>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xit" presetSubtype="0" fill="hold" grpId="0" nodeType="clickEffect">
                                  <p:stCondLst>
                                    <p:cond delay="0"/>
                                  </p:stCondLst>
                                  <p:childTnLst>
                                    <p:set>
                                      <p:cBhvr>
                                        <p:cTn id="63" dur="1" fill="hold">
                                          <p:stCondLst>
                                            <p:cond delay="0"/>
                                          </p:stCondLst>
                                        </p:cTn>
                                        <p:tgtEl>
                                          <p:spTgt spid="22"/>
                                        </p:tgtEl>
                                        <p:attrNameLst>
                                          <p:attrName>style.visibility</p:attrName>
                                        </p:attrNameLst>
                                      </p:cBhvr>
                                      <p:to>
                                        <p:strVal val="hidden"/>
                                      </p:to>
                                    </p:set>
                                  </p:childTnLst>
                                </p:cTn>
                              </p:par>
                            </p:childTnLst>
                          </p:cTn>
                        </p:par>
                        <p:par>
                          <p:cTn id="64" fill="hold">
                            <p:stCondLst>
                              <p:cond delay="0"/>
                            </p:stCondLst>
                            <p:childTnLst>
                              <p:par>
                                <p:cTn id="65" presetID="2" presetClass="entr" presetSubtype="3" fill="hold" nodeType="after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500" fill="hold"/>
                                        <p:tgtEl>
                                          <p:spTgt spid="27"/>
                                        </p:tgtEl>
                                        <p:attrNameLst>
                                          <p:attrName>ppt_x</p:attrName>
                                        </p:attrNameLst>
                                      </p:cBhvr>
                                      <p:tavLst>
                                        <p:tav tm="0">
                                          <p:val>
                                            <p:strVal val="1+#ppt_w/2"/>
                                          </p:val>
                                        </p:tav>
                                        <p:tav tm="100000">
                                          <p:val>
                                            <p:strVal val="#ppt_x"/>
                                          </p:val>
                                        </p:tav>
                                      </p:tavLst>
                                    </p:anim>
                                    <p:anim calcmode="lin" valueType="num">
                                      <p:cBhvr additive="base">
                                        <p:cTn id="68" dur="500" fill="hold"/>
                                        <p:tgtEl>
                                          <p:spTgt spid="27"/>
                                        </p:tgtEl>
                                        <p:attrNameLst>
                                          <p:attrName>ppt_y</p:attrName>
                                        </p:attrNameLst>
                                      </p:cBhvr>
                                      <p:tavLst>
                                        <p:tav tm="0">
                                          <p:val>
                                            <p:strVal val="0-#ppt_h/2"/>
                                          </p:val>
                                        </p:tav>
                                        <p:tav tm="100000">
                                          <p:val>
                                            <p:strVal val="#ppt_y"/>
                                          </p:val>
                                        </p:tav>
                                      </p:tavLst>
                                    </p:anim>
                                  </p:childTnLst>
                                </p:cTn>
                              </p:par>
                            </p:childTnLst>
                          </p:cTn>
                        </p:par>
                        <p:par>
                          <p:cTn id="69" fill="hold">
                            <p:stCondLst>
                              <p:cond delay="500"/>
                            </p:stCondLst>
                            <p:childTnLst>
                              <p:par>
                                <p:cTn id="70" presetID="2" presetClass="entr" presetSubtype="3" fill="hold" nodeType="afterEffect">
                                  <p:stCondLst>
                                    <p:cond delay="0"/>
                                  </p:stCondLst>
                                  <p:childTnLst>
                                    <p:set>
                                      <p:cBhvr>
                                        <p:cTn id="71" dur="1" fill="hold">
                                          <p:stCondLst>
                                            <p:cond delay="0"/>
                                          </p:stCondLst>
                                        </p:cTn>
                                        <p:tgtEl>
                                          <p:spTgt spid="26"/>
                                        </p:tgtEl>
                                        <p:attrNameLst>
                                          <p:attrName>style.visibility</p:attrName>
                                        </p:attrNameLst>
                                      </p:cBhvr>
                                      <p:to>
                                        <p:strVal val="visible"/>
                                      </p:to>
                                    </p:set>
                                    <p:anim calcmode="lin" valueType="num">
                                      <p:cBhvr additive="base">
                                        <p:cTn id="72" dur="500" fill="hold"/>
                                        <p:tgtEl>
                                          <p:spTgt spid="26"/>
                                        </p:tgtEl>
                                        <p:attrNameLst>
                                          <p:attrName>ppt_x</p:attrName>
                                        </p:attrNameLst>
                                      </p:cBhvr>
                                      <p:tavLst>
                                        <p:tav tm="0">
                                          <p:val>
                                            <p:strVal val="1+#ppt_w/2"/>
                                          </p:val>
                                        </p:tav>
                                        <p:tav tm="100000">
                                          <p:val>
                                            <p:strVal val="#ppt_x"/>
                                          </p:val>
                                        </p:tav>
                                      </p:tavLst>
                                    </p:anim>
                                    <p:anim calcmode="lin" valueType="num">
                                      <p:cBhvr additive="base">
                                        <p:cTn id="73" dur="500" fill="hold"/>
                                        <p:tgtEl>
                                          <p:spTgt spid="26"/>
                                        </p:tgtEl>
                                        <p:attrNameLst>
                                          <p:attrName>ppt_y</p:attrName>
                                        </p:attrNameLst>
                                      </p:cBhvr>
                                      <p:tavLst>
                                        <p:tav tm="0">
                                          <p:val>
                                            <p:strVal val="0-#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1" nodeType="clickEffect">
                                  <p:stCondLst>
                                    <p:cond delay="0"/>
                                  </p:stCondLst>
                                  <p:childTnLst>
                                    <p:set>
                                      <p:cBhvr>
                                        <p:cTn id="77" dur="1" fill="hold">
                                          <p:stCondLst>
                                            <p:cond delay="0"/>
                                          </p:stCondLst>
                                        </p:cTn>
                                        <p:tgtEl>
                                          <p:spTgt spid="30"/>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xit" presetSubtype="0" fill="hold" grpId="0" nodeType="clickEffect">
                                  <p:stCondLst>
                                    <p:cond delay="0"/>
                                  </p:stCondLst>
                                  <p:childTnLst>
                                    <p:set>
                                      <p:cBhvr>
                                        <p:cTn id="81" dur="1" fill="hold">
                                          <p:stCondLst>
                                            <p:cond delay="0"/>
                                          </p:stCondLst>
                                        </p:cTn>
                                        <p:tgtEl>
                                          <p:spTgt spid="30"/>
                                        </p:tgtEl>
                                        <p:attrNameLst>
                                          <p:attrName>style.visibility</p:attrName>
                                        </p:attrNameLst>
                                      </p:cBhvr>
                                      <p:to>
                                        <p:strVal val="hidden"/>
                                      </p:to>
                                    </p:set>
                                  </p:childTnLst>
                                </p:cTn>
                              </p:par>
                            </p:childTnLst>
                          </p:cTn>
                        </p:par>
                        <p:par>
                          <p:cTn id="82" fill="hold">
                            <p:stCondLst>
                              <p:cond delay="0"/>
                            </p:stCondLst>
                            <p:childTnLst>
                              <p:par>
                                <p:cTn id="83" presetID="2" presetClass="entr" presetSubtype="1" fill="hold" nodeType="afterEffect">
                                  <p:stCondLst>
                                    <p:cond delay="0"/>
                                  </p:stCondLst>
                                  <p:childTnLst>
                                    <p:set>
                                      <p:cBhvr>
                                        <p:cTn id="84" dur="1" fill="hold">
                                          <p:stCondLst>
                                            <p:cond delay="0"/>
                                          </p:stCondLst>
                                        </p:cTn>
                                        <p:tgtEl>
                                          <p:spTgt spid="33"/>
                                        </p:tgtEl>
                                        <p:attrNameLst>
                                          <p:attrName>style.visibility</p:attrName>
                                        </p:attrNameLst>
                                      </p:cBhvr>
                                      <p:to>
                                        <p:strVal val="visible"/>
                                      </p:to>
                                    </p:set>
                                    <p:anim calcmode="lin" valueType="num">
                                      <p:cBhvr additive="base">
                                        <p:cTn id="85" dur="500" fill="hold"/>
                                        <p:tgtEl>
                                          <p:spTgt spid="33"/>
                                        </p:tgtEl>
                                        <p:attrNameLst>
                                          <p:attrName>ppt_x</p:attrName>
                                        </p:attrNameLst>
                                      </p:cBhvr>
                                      <p:tavLst>
                                        <p:tav tm="0">
                                          <p:val>
                                            <p:strVal val="#ppt_x"/>
                                          </p:val>
                                        </p:tav>
                                        <p:tav tm="100000">
                                          <p:val>
                                            <p:strVal val="#ppt_x"/>
                                          </p:val>
                                        </p:tav>
                                      </p:tavLst>
                                    </p:anim>
                                    <p:anim calcmode="lin" valueType="num">
                                      <p:cBhvr additive="base">
                                        <p:cTn id="86" dur="500" fill="hold"/>
                                        <p:tgtEl>
                                          <p:spTgt spid="33"/>
                                        </p:tgtEl>
                                        <p:attrNameLst>
                                          <p:attrName>ppt_y</p:attrName>
                                        </p:attrNameLst>
                                      </p:cBhvr>
                                      <p:tavLst>
                                        <p:tav tm="0">
                                          <p:val>
                                            <p:strVal val="0-#ppt_h/2"/>
                                          </p:val>
                                        </p:tav>
                                        <p:tav tm="100000">
                                          <p:val>
                                            <p:strVal val="#ppt_y"/>
                                          </p:val>
                                        </p:tav>
                                      </p:tavLst>
                                    </p:anim>
                                  </p:childTnLst>
                                </p:cTn>
                              </p:par>
                            </p:childTnLst>
                          </p:cTn>
                        </p:par>
                        <p:par>
                          <p:cTn id="87" fill="hold">
                            <p:stCondLst>
                              <p:cond delay="500"/>
                            </p:stCondLst>
                            <p:childTnLst>
                              <p:par>
                                <p:cTn id="88" presetID="2" presetClass="entr" presetSubtype="1" fill="hold" nodeType="after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additive="base">
                                        <p:cTn id="90" dur="500" fill="hold"/>
                                        <p:tgtEl>
                                          <p:spTgt spid="32"/>
                                        </p:tgtEl>
                                        <p:attrNameLst>
                                          <p:attrName>ppt_x</p:attrName>
                                        </p:attrNameLst>
                                      </p:cBhvr>
                                      <p:tavLst>
                                        <p:tav tm="0">
                                          <p:val>
                                            <p:strVal val="#ppt_x"/>
                                          </p:val>
                                        </p:tav>
                                        <p:tav tm="100000">
                                          <p:val>
                                            <p:strVal val="#ppt_x"/>
                                          </p:val>
                                        </p:tav>
                                      </p:tavLst>
                                    </p:anim>
                                    <p:anim calcmode="lin" valueType="num">
                                      <p:cBhvr additive="base">
                                        <p:cTn id="91"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1" presetClass="entr" presetSubtype="0" fill="hold" grpId="1" nodeType="clickEffect">
                                  <p:stCondLst>
                                    <p:cond delay="0"/>
                                  </p:stCondLst>
                                  <p:childTnLst>
                                    <p:set>
                                      <p:cBhvr>
                                        <p:cTn id="95" dur="1" fill="hold">
                                          <p:stCondLst>
                                            <p:cond delay="0"/>
                                          </p:stCondLst>
                                        </p:cTn>
                                        <p:tgtEl>
                                          <p:spTgt spid="34"/>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xit" presetSubtype="0" fill="hold" grpId="0" nodeType="clickEffect">
                                  <p:stCondLst>
                                    <p:cond delay="0"/>
                                  </p:stCondLst>
                                  <p:childTnLst>
                                    <p:set>
                                      <p:cBhvr>
                                        <p:cTn id="99" dur="1" fill="hold">
                                          <p:stCondLst>
                                            <p:cond delay="0"/>
                                          </p:stCondLst>
                                        </p:cTn>
                                        <p:tgtEl>
                                          <p:spTgt spid="34"/>
                                        </p:tgtEl>
                                        <p:attrNameLst>
                                          <p:attrName>style.visibility</p:attrName>
                                        </p:attrNameLst>
                                      </p:cBhvr>
                                      <p:to>
                                        <p:strVal val="hidden"/>
                                      </p:to>
                                    </p:set>
                                  </p:childTnLst>
                                </p:cTn>
                              </p:par>
                            </p:childTnLst>
                          </p:cTn>
                        </p:par>
                        <p:par>
                          <p:cTn id="100" fill="hold">
                            <p:stCondLst>
                              <p:cond delay="0"/>
                            </p:stCondLst>
                            <p:childTnLst>
                              <p:par>
                                <p:cTn id="101" presetID="2" presetClass="entr" presetSubtype="1" fill="hold" nodeType="afterEffect">
                                  <p:stCondLst>
                                    <p:cond delay="0"/>
                                  </p:stCondLst>
                                  <p:childTnLst>
                                    <p:set>
                                      <p:cBhvr>
                                        <p:cTn id="102" dur="1" fill="hold">
                                          <p:stCondLst>
                                            <p:cond delay="0"/>
                                          </p:stCondLst>
                                        </p:cTn>
                                        <p:tgtEl>
                                          <p:spTgt spid="42"/>
                                        </p:tgtEl>
                                        <p:attrNameLst>
                                          <p:attrName>style.visibility</p:attrName>
                                        </p:attrNameLst>
                                      </p:cBhvr>
                                      <p:to>
                                        <p:strVal val="visible"/>
                                      </p:to>
                                    </p:set>
                                    <p:anim calcmode="lin" valueType="num">
                                      <p:cBhvr additive="base">
                                        <p:cTn id="103" dur="500" fill="hold"/>
                                        <p:tgtEl>
                                          <p:spTgt spid="42"/>
                                        </p:tgtEl>
                                        <p:attrNameLst>
                                          <p:attrName>ppt_x</p:attrName>
                                        </p:attrNameLst>
                                      </p:cBhvr>
                                      <p:tavLst>
                                        <p:tav tm="0">
                                          <p:val>
                                            <p:strVal val="#ppt_x"/>
                                          </p:val>
                                        </p:tav>
                                        <p:tav tm="100000">
                                          <p:val>
                                            <p:strVal val="#ppt_x"/>
                                          </p:val>
                                        </p:tav>
                                      </p:tavLst>
                                    </p:anim>
                                    <p:anim calcmode="lin" valueType="num">
                                      <p:cBhvr additive="base">
                                        <p:cTn id="104" dur="500" fill="hold"/>
                                        <p:tgtEl>
                                          <p:spTgt spid="42"/>
                                        </p:tgtEl>
                                        <p:attrNameLst>
                                          <p:attrName>ppt_y</p:attrName>
                                        </p:attrNameLst>
                                      </p:cBhvr>
                                      <p:tavLst>
                                        <p:tav tm="0">
                                          <p:val>
                                            <p:strVal val="0-#ppt_h/2"/>
                                          </p:val>
                                        </p:tav>
                                        <p:tav tm="100000">
                                          <p:val>
                                            <p:strVal val="#ppt_y"/>
                                          </p:val>
                                        </p:tav>
                                      </p:tavLst>
                                    </p:anim>
                                  </p:childTnLst>
                                </p:cTn>
                              </p:par>
                            </p:childTnLst>
                          </p:cTn>
                        </p:par>
                        <p:par>
                          <p:cTn id="105" fill="hold">
                            <p:stCondLst>
                              <p:cond delay="500"/>
                            </p:stCondLst>
                            <p:childTnLst>
                              <p:par>
                                <p:cTn id="106" presetID="2" presetClass="entr" presetSubtype="1" fill="hold" nodeType="afterEffect">
                                  <p:stCondLst>
                                    <p:cond delay="0"/>
                                  </p:stCondLst>
                                  <p:childTnLst>
                                    <p:set>
                                      <p:cBhvr>
                                        <p:cTn id="107" dur="1" fill="hold">
                                          <p:stCondLst>
                                            <p:cond delay="0"/>
                                          </p:stCondLst>
                                        </p:cTn>
                                        <p:tgtEl>
                                          <p:spTgt spid="36"/>
                                        </p:tgtEl>
                                        <p:attrNameLst>
                                          <p:attrName>style.visibility</p:attrName>
                                        </p:attrNameLst>
                                      </p:cBhvr>
                                      <p:to>
                                        <p:strVal val="visible"/>
                                      </p:to>
                                    </p:set>
                                    <p:anim calcmode="lin" valueType="num">
                                      <p:cBhvr additive="base">
                                        <p:cTn id="108" dur="500" fill="hold"/>
                                        <p:tgtEl>
                                          <p:spTgt spid="36"/>
                                        </p:tgtEl>
                                        <p:attrNameLst>
                                          <p:attrName>ppt_x</p:attrName>
                                        </p:attrNameLst>
                                      </p:cBhvr>
                                      <p:tavLst>
                                        <p:tav tm="0">
                                          <p:val>
                                            <p:strVal val="#ppt_x"/>
                                          </p:val>
                                        </p:tav>
                                        <p:tav tm="100000">
                                          <p:val>
                                            <p:strVal val="#ppt_x"/>
                                          </p:val>
                                        </p:tav>
                                      </p:tavLst>
                                    </p:anim>
                                    <p:anim calcmode="lin" valueType="num">
                                      <p:cBhvr additive="base">
                                        <p:cTn id="109" dur="500" fill="hold"/>
                                        <p:tgtEl>
                                          <p:spTgt spid="3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animBg="1"/>
      <p:bldP spid="13" grpId="1" animBg="1"/>
      <p:bldP spid="14" grpId="0" animBg="1"/>
      <p:bldP spid="14" grpId="1" animBg="1"/>
      <p:bldP spid="22" grpId="0" animBg="1"/>
      <p:bldP spid="22" grpId="1" animBg="1"/>
      <p:bldP spid="30" grpId="0" animBg="1"/>
      <p:bldP spid="30" grpId="1" animBg="1"/>
      <p:bldP spid="34" grpId="0" animBg="1"/>
      <p:bldP spid="34"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DE14B-61CA-49C4-BCF9-BC5EB01325BE}"/>
              </a:ext>
            </a:extLst>
          </p:cNvPr>
          <p:cNvSpPr>
            <a:spLocks noGrp="1"/>
          </p:cNvSpPr>
          <p:nvPr>
            <p:ph type="ctrTitle"/>
          </p:nvPr>
        </p:nvSpPr>
        <p:spPr>
          <a:xfrm>
            <a:off x="5922497" y="440891"/>
            <a:ext cx="5869191" cy="1109663"/>
          </a:xfr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lstStyle/>
          <a:p>
            <a:r>
              <a:rPr lang="en-US" b="1" dirty="0">
                <a:ln w="9525">
                  <a:solidFill>
                    <a:schemeClr val="bg1"/>
                  </a:solidFill>
                  <a:prstDash val="solid"/>
                </a:ln>
                <a:solidFill>
                  <a:schemeClr val="tx1"/>
                </a:solidFill>
                <a:effectLst>
                  <a:outerShdw blurRad="12700" dist="38100" dir="2700000" algn="tl" rotWithShape="0">
                    <a:schemeClr val="bg1">
                      <a:lumMod val="50000"/>
                    </a:schemeClr>
                  </a:outerShdw>
                </a:effectLst>
              </a:rPr>
              <a:t>Yes!</a:t>
            </a:r>
          </a:p>
        </p:txBody>
      </p:sp>
      <p:sp>
        <p:nvSpPr>
          <p:cNvPr id="3" name="Subtitle 2">
            <a:extLst>
              <a:ext uri="{FF2B5EF4-FFF2-40B4-BE49-F238E27FC236}">
                <a16:creationId xmlns:a16="http://schemas.microsoft.com/office/drawing/2014/main" id="{3CA991EE-BC04-4489-AE60-18C0307BB32D}"/>
              </a:ext>
            </a:extLst>
          </p:cNvPr>
          <p:cNvSpPr>
            <a:spLocks noGrp="1"/>
          </p:cNvSpPr>
          <p:nvPr>
            <p:ph type="subTitle" idx="1"/>
          </p:nvPr>
        </p:nvSpPr>
        <p:spPr>
          <a:xfrm>
            <a:off x="5922497" y="1550554"/>
            <a:ext cx="5869192" cy="1312862"/>
          </a:xfr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a:noAutofit/>
          </a:bodyPr>
          <a:lstStyle/>
          <a:p>
            <a:r>
              <a:rPr lang="en-US" sz="3600" b="1" dirty="0">
                <a:ln w="12700">
                  <a:solidFill>
                    <a:schemeClr val="tx2">
                      <a:lumMod val="75000"/>
                    </a:schemeClr>
                  </a:solidFill>
                  <a:prstDash val="solid"/>
                </a:ln>
                <a:solidFill>
                  <a:schemeClr val="tx1"/>
                </a:solidFill>
                <a:effectLst>
                  <a:outerShdw dist="38100" dir="2640000" algn="bl" rotWithShape="0">
                    <a:schemeClr val="tx2">
                      <a:lumMod val="75000"/>
                    </a:schemeClr>
                  </a:outerShdw>
                </a:effectLst>
              </a:rPr>
              <a:t>We are ready!</a:t>
            </a:r>
          </a:p>
        </p:txBody>
      </p:sp>
      <p:pic>
        <p:nvPicPr>
          <p:cNvPr id="6" name="Picture 5" descr="A toy figurine holding a sword and shield&#10;&#10;Description automatically generated with low confidence">
            <a:extLst>
              <a:ext uri="{FF2B5EF4-FFF2-40B4-BE49-F238E27FC236}">
                <a16:creationId xmlns:a16="http://schemas.microsoft.com/office/drawing/2014/main" id="{D3DE688E-F803-4E38-9B06-681FFD624DEA}"/>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59048" y="995723"/>
            <a:ext cx="8440409" cy="6525491"/>
          </a:xfrm>
          <a:prstGeom prst="rect">
            <a:avLst/>
          </a:prstGeom>
        </p:spPr>
      </p:pic>
    </p:spTree>
    <p:extLst>
      <p:ext uri="{BB962C8B-B14F-4D97-AF65-F5344CB8AC3E}">
        <p14:creationId xmlns:p14="http://schemas.microsoft.com/office/powerpoint/2010/main" val="819263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67000"/>
              </a:schemeClr>
            </a:gs>
            <a:gs pos="48000">
              <a:schemeClr val="accent6">
                <a:lumMod val="97000"/>
                <a:lumOff val="3000"/>
              </a:schemeClr>
            </a:gs>
            <a:gs pos="100000">
              <a:schemeClr val="accent6">
                <a:lumMod val="60000"/>
                <a:lumOff val="40000"/>
              </a:schemeClr>
            </a:gs>
          </a:gsLst>
          <a:lin ang="162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23051-C44C-9CF7-3F9B-4C2E4B8CE34D}"/>
              </a:ext>
            </a:extLst>
          </p:cNvPr>
          <p:cNvSpPr>
            <a:spLocks noGrp="1"/>
          </p:cNvSpPr>
          <p:nvPr>
            <p:ph type="ctrTitle"/>
          </p:nvPr>
        </p:nvSpPr>
        <p:spPr/>
        <p:txBody>
          <a:bodyPr/>
          <a:lstStyle/>
          <a:p>
            <a:r>
              <a:rPr lang="en-US" dirty="0"/>
              <a:t>CRAFT TIME</a:t>
            </a:r>
          </a:p>
        </p:txBody>
      </p:sp>
      <p:sp>
        <p:nvSpPr>
          <p:cNvPr id="3" name="Subtitle 2">
            <a:extLst>
              <a:ext uri="{FF2B5EF4-FFF2-40B4-BE49-F238E27FC236}">
                <a16:creationId xmlns:a16="http://schemas.microsoft.com/office/drawing/2014/main" id="{5695081D-908F-DDB6-60D3-C189EDF825D1}"/>
              </a:ext>
            </a:extLst>
          </p:cNvPr>
          <p:cNvSpPr>
            <a:spLocks noGrp="1"/>
          </p:cNvSpPr>
          <p:nvPr>
            <p:ph type="subTitle" idx="1"/>
          </p:nvPr>
        </p:nvSpPr>
        <p:spPr/>
        <p:txBody>
          <a:bodyPr/>
          <a:lstStyle/>
          <a:p>
            <a:r>
              <a:rPr lang="en-US" dirty="0"/>
              <a:t>You can choose to make a suit of God’s Armor to wear</a:t>
            </a:r>
          </a:p>
          <a:p>
            <a:r>
              <a:rPr lang="en-US" dirty="0"/>
              <a:t>Or a smaller Armor of God craft</a:t>
            </a:r>
          </a:p>
        </p:txBody>
      </p:sp>
      <p:pic>
        <p:nvPicPr>
          <p:cNvPr id="4" name="Picture 3" descr="A picture containing vector graphics&#10;&#10;Description automatically generated">
            <a:extLst>
              <a:ext uri="{FF2B5EF4-FFF2-40B4-BE49-F238E27FC236}">
                <a16:creationId xmlns:a16="http://schemas.microsoft.com/office/drawing/2014/main" id="{7CF410F5-24C7-1BFF-3021-B26917F01C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47642" y="2408810"/>
            <a:ext cx="1898433" cy="3489767"/>
          </a:xfrm>
          <a:prstGeom prst="rect">
            <a:avLst/>
          </a:prstGeom>
        </p:spPr>
      </p:pic>
      <p:pic>
        <p:nvPicPr>
          <p:cNvPr id="5" name="Picture 4" descr="Logo&#10;&#10;Description automatically generated">
            <a:extLst>
              <a:ext uri="{FF2B5EF4-FFF2-40B4-BE49-F238E27FC236}">
                <a16:creationId xmlns:a16="http://schemas.microsoft.com/office/drawing/2014/main" id="{2F6E18CC-0623-5CF9-AF5A-7791018321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0958" y="3807026"/>
            <a:ext cx="1651798" cy="1029826"/>
          </a:xfrm>
          <a:prstGeom prst="rect">
            <a:avLst/>
          </a:prstGeom>
        </p:spPr>
      </p:pic>
      <p:pic>
        <p:nvPicPr>
          <p:cNvPr id="6" name="Picture 5" descr="Shape, rectangle&#10;&#10;Description automatically generated">
            <a:extLst>
              <a:ext uri="{FF2B5EF4-FFF2-40B4-BE49-F238E27FC236}">
                <a16:creationId xmlns:a16="http://schemas.microsoft.com/office/drawing/2014/main" id="{85E47EC8-9560-B161-B5F6-F40CF80F130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46088" y="4441468"/>
            <a:ext cx="1101539" cy="1029826"/>
          </a:xfrm>
          <a:prstGeom prst="rect">
            <a:avLst/>
          </a:prstGeom>
        </p:spPr>
      </p:pic>
      <p:grpSp>
        <p:nvGrpSpPr>
          <p:cNvPr id="7" name="Group 6">
            <a:extLst>
              <a:ext uri="{FF2B5EF4-FFF2-40B4-BE49-F238E27FC236}">
                <a16:creationId xmlns:a16="http://schemas.microsoft.com/office/drawing/2014/main" id="{F69D46E3-108B-FFB0-B035-4EA8634A39BD}"/>
              </a:ext>
            </a:extLst>
          </p:cNvPr>
          <p:cNvGrpSpPr/>
          <p:nvPr/>
        </p:nvGrpSpPr>
        <p:grpSpPr>
          <a:xfrm>
            <a:off x="10149807" y="5301380"/>
            <a:ext cx="1235196" cy="746794"/>
            <a:chOff x="10149807" y="5365425"/>
            <a:chExt cx="1235196" cy="746794"/>
          </a:xfrm>
        </p:grpSpPr>
        <p:pic>
          <p:nvPicPr>
            <p:cNvPr id="8" name="Picture 7" descr="Text, logo, whiteboard&#10;&#10;Description automatically generated">
              <a:extLst>
                <a:ext uri="{FF2B5EF4-FFF2-40B4-BE49-F238E27FC236}">
                  <a16:creationId xmlns:a16="http://schemas.microsoft.com/office/drawing/2014/main" id="{9C7465D6-AE65-834D-81DA-C263DC1E6CA7}"/>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61265"/>
            <a:stretch/>
          </p:blipFill>
          <p:spPr>
            <a:xfrm>
              <a:off x="10149807" y="5365425"/>
              <a:ext cx="720531" cy="746794"/>
            </a:xfrm>
            <a:prstGeom prst="rect">
              <a:avLst/>
            </a:prstGeom>
          </p:spPr>
        </p:pic>
        <p:pic>
          <p:nvPicPr>
            <p:cNvPr id="9" name="Picture 8" descr="Text, logo, whiteboard&#10;&#10;Description automatically generated">
              <a:extLst>
                <a:ext uri="{FF2B5EF4-FFF2-40B4-BE49-F238E27FC236}">
                  <a16:creationId xmlns:a16="http://schemas.microsoft.com/office/drawing/2014/main" id="{129806EF-601A-E771-B0A2-DC8BD7244961}"/>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62929" r="-1664"/>
            <a:stretch/>
          </p:blipFill>
          <p:spPr>
            <a:xfrm>
              <a:off x="10664472" y="5365425"/>
              <a:ext cx="720531" cy="746794"/>
            </a:xfrm>
            <a:prstGeom prst="rect">
              <a:avLst/>
            </a:prstGeom>
          </p:spPr>
        </p:pic>
      </p:grpSp>
      <p:grpSp>
        <p:nvGrpSpPr>
          <p:cNvPr id="10" name="Group 9">
            <a:extLst>
              <a:ext uri="{FF2B5EF4-FFF2-40B4-BE49-F238E27FC236}">
                <a16:creationId xmlns:a16="http://schemas.microsoft.com/office/drawing/2014/main" id="{A353866D-5C4B-C3DC-D7BD-F2B81D4C3B29}"/>
              </a:ext>
            </a:extLst>
          </p:cNvPr>
          <p:cNvGrpSpPr/>
          <p:nvPr/>
        </p:nvGrpSpPr>
        <p:grpSpPr>
          <a:xfrm>
            <a:off x="9069396" y="4265291"/>
            <a:ext cx="1292338" cy="1769495"/>
            <a:chOff x="3788380" y="3635927"/>
            <a:chExt cx="1722667" cy="2102895"/>
          </a:xfrm>
        </p:grpSpPr>
        <p:sp>
          <p:nvSpPr>
            <p:cNvPr id="11" name="Flowchart: Off-page Connector 10">
              <a:extLst>
                <a:ext uri="{FF2B5EF4-FFF2-40B4-BE49-F238E27FC236}">
                  <a16:creationId xmlns:a16="http://schemas.microsoft.com/office/drawing/2014/main" id="{6F6C5726-90F2-BC67-FAFC-B1649D5F85E3}"/>
                </a:ext>
              </a:extLst>
            </p:cNvPr>
            <p:cNvSpPr/>
            <p:nvPr/>
          </p:nvSpPr>
          <p:spPr>
            <a:xfrm rot="11521854">
              <a:off x="3939595" y="3690281"/>
              <a:ext cx="1467251" cy="1334570"/>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text, clipart&#10;&#10;Description automatically generated">
              <a:extLst>
                <a:ext uri="{FF2B5EF4-FFF2-40B4-BE49-F238E27FC236}">
                  <a16:creationId xmlns:a16="http://schemas.microsoft.com/office/drawing/2014/main" id="{15B7541F-E7C5-F619-015E-86DE3CCAE5CE}"/>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788380" y="3635927"/>
              <a:ext cx="1722667" cy="2102895"/>
            </a:xfrm>
            <a:prstGeom prst="rect">
              <a:avLst/>
            </a:prstGeom>
          </p:spPr>
        </p:pic>
      </p:grpSp>
      <p:pic>
        <p:nvPicPr>
          <p:cNvPr id="13" name="Picture 12" descr="A picture containing accessory, umbrella, silhouette&#10;&#10;Description automatically generated">
            <a:extLst>
              <a:ext uri="{FF2B5EF4-FFF2-40B4-BE49-F238E27FC236}">
                <a16:creationId xmlns:a16="http://schemas.microsoft.com/office/drawing/2014/main" id="{BB46D3E8-89D9-A5AE-F528-7A14CDD19DCA}"/>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821885" y="2049618"/>
            <a:ext cx="2636188" cy="2020644"/>
          </a:xfrm>
          <a:prstGeom prst="rect">
            <a:avLst/>
          </a:prstGeom>
        </p:spPr>
      </p:pic>
      <p:pic>
        <p:nvPicPr>
          <p:cNvPr id="14" name="Picture 13" descr="Text&#10;&#10;Description automatically generated">
            <a:extLst>
              <a:ext uri="{FF2B5EF4-FFF2-40B4-BE49-F238E27FC236}">
                <a16:creationId xmlns:a16="http://schemas.microsoft.com/office/drawing/2014/main" id="{4F32BDFD-1393-C815-E452-3822715160FB}"/>
              </a:ext>
            </a:extLst>
          </p:cNvPr>
          <p:cNvPicPr>
            <a:picLocks noChangeAspect="1"/>
          </p:cNvPicPr>
          <p:nvPr/>
        </p:nvPicPr>
        <p:blipFill rotWithShape="1">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t="35124" b="36058"/>
          <a:stretch/>
        </p:blipFill>
        <p:spPr>
          <a:xfrm rot="17027409">
            <a:off x="10656730" y="3805052"/>
            <a:ext cx="2006206" cy="578159"/>
          </a:xfrm>
          <a:prstGeom prst="rect">
            <a:avLst/>
          </a:prstGeom>
        </p:spPr>
      </p:pic>
    </p:spTree>
    <p:extLst>
      <p:ext uri="{BB962C8B-B14F-4D97-AF65-F5344CB8AC3E}">
        <p14:creationId xmlns:p14="http://schemas.microsoft.com/office/powerpoint/2010/main" val="3335575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45B39-AF43-1DD9-AFF2-9E445456D5C7}"/>
              </a:ext>
            </a:extLst>
          </p:cNvPr>
          <p:cNvSpPr>
            <a:spLocks noGrp="1"/>
          </p:cNvSpPr>
          <p:nvPr>
            <p:ph type="title"/>
          </p:nvPr>
        </p:nvSpPr>
        <p:spPr>
          <a:xfrm>
            <a:off x="838200" y="365125"/>
            <a:ext cx="2874995" cy="6302554"/>
          </a:xfrm>
        </p:spPr>
        <p:txBody>
          <a:bodyPr/>
          <a:lstStyle/>
          <a:p>
            <a:r>
              <a:rPr lang="en-US" dirty="0">
                <a:solidFill>
                  <a:schemeClr val="bg1"/>
                </a:solidFill>
              </a:rPr>
              <a:t>Craft Time</a:t>
            </a:r>
            <a:br>
              <a:rPr lang="en-US" dirty="0">
                <a:solidFill>
                  <a:schemeClr val="bg1"/>
                </a:solidFill>
              </a:rPr>
            </a:br>
            <a:r>
              <a:rPr lang="en-US" sz="1800" dirty="0">
                <a:solidFill>
                  <a:schemeClr val="bg1"/>
                </a:solidFill>
              </a:rPr>
              <a:t>Option 1</a:t>
            </a:r>
            <a:br>
              <a:rPr lang="en-US" sz="1800" dirty="0">
                <a:solidFill>
                  <a:schemeClr val="bg1"/>
                </a:solidFill>
              </a:rPr>
            </a:br>
            <a:br>
              <a:rPr lang="en-US" sz="1800" dirty="0">
                <a:solidFill>
                  <a:schemeClr val="bg1"/>
                </a:solidFill>
              </a:rPr>
            </a:br>
            <a:br>
              <a:rPr lang="en-US" sz="1800" dirty="0">
                <a:solidFill>
                  <a:schemeClr val="bg1"/>
                </a:solidFill>
              </a:rPr>
            </a:br>
            <a:br>
              <a:rPr lang="en-US" sz="1800" dirty="0">
                <a:solidFill>
                  <a:schemeClr val="bg1"/>
                </a:solidFill>
              </a:rPr>
            </a:br>
            <a:br>
              <a:rPr lang="en-US" sz="1800" dirty="0">
                <a:solidFill>
                  <a:schemeClr val="bg1"/>
                </a:solidFill>
              </a:rPr>
            </a:br>
            <a:br>
              <a:rPr lang="en-US" sz="1800" dirty="0">
                <a:solidFill>
                  <a:schemeClr val="bg1"/>
                </a:solidFill>
              </a:rPr>
            </a:br>
            <a:br>
              <a:rPr lang="en-US" sz="1800" dirty="0">
                <a:solidFill>
                  <a:schemeClr val="bg1"/>
                </a:solidFill>
              </a:rPr>
            </a:br>
            <a:br>
              <a:rPr lang="en-US" sz="1800" dirty="0">
                <a:solidFill>
                  <a:schemeClr val="bg1"/>
                </a:solidFill>
              </a:rPr>
            </a:br>
            <a:br>
              <a:rPr lang="en-US" sz="1800" dirty="0">
                <a:solidFill>
                  <a:schemeClr val="bg1"/>
                </a:solidFill>
              </a:rPr>
            </a:br>
            <a:br>
              <a:rPr lang="en-US" sz="1800" dirty="0">
                <a:solidFill>
                  <a:schemeClr val="bg1"/>
                </a:solidFill>
              </a:rPr>
            </a:br>
            <a:br>
              <a:rPr lang="en-US" sz="1800" dirty="0">
                <a:solidFill>
                  <a:schemeClr val="bg1"/>
                </a:solidFill>
              </a:rPr>
            </a:br>
            <a:br>
              <a:rPr lang="en-US" sz="1800" dirty="0">
                <a:solidFill>
                  <a:schemeClr val="bg1"/>
                </a:solidFill>
              </a:rPr>
            </a:br>
            <a:br>
              <a:rPr lang="en-US" sz="1800" dirty="0">
                <a:solidFill>
                  <a:schemeClr val="bg1"/>
                </a:solidFill>
              </a:rPr>
            </a:br>
            <a:br>
              <a:rPr lang="en-US" sz="1800" dirty="0">
                <a:solidFill>
                  <a:schemeClr val="bg1"/>
                </a:solidFill>
              </a:rPr>
            </a:br>
            <a:br>
              <a:rPr lang="en-US" sz="1800" dirty="0">
                <a:solidFill>
                  <a:schemeClr val="bg1"/>
                </a:solidFill>
              </a:rPr>
            </a:br>
            <a:r>
              <a:rPr lang="en-US" sz="1800" dirty="0">
                <a:solidFill>
                  <a:schemeClr val="bg1"/>
                </a:solidFill>
              </a:rPr>
              <a:t>Or make a DIY Armor of God that you can wear </a:t>
            </a:r>
            <a:br>
              <a:rPr lang="en-US" sz="1800" dirty="0">
                <a:solidFill>
                  <a:schemeClr val="bg1"/>
                </a:solidFill>
              </a:rPr>
            </a:br>
            <a:r>
              <a:rPr lang="en-US" sz="1800" dirty="0">
                <a:solidFill>
                  <a:schemeClr val="bg1"/>
                </a:solidFill>
              </a:rPr>
              <a:t>… see next pages.&gt;&gt;&gt;&gt;&gt;</a:t>
            </a:r>
            <a:endParaRPr lang="en-US" dirty="0">
              <a:solidFill>
                <a:schemeClr val="bg1"/>
              </a:solidFill>
            </a:endParaRPr>
          </a:p>
        </p:txBody>
      </p:sp>
      <p:pic>
        <p:nvPicPr>
          <p:cNvPr id="4" name="Picture 3" descr="Diagram&#10;&#10;Description automatically generated">
            <a:extLst>
              <a:ext uri="{FF2B5EF4-FFF2-40B4-BE49-F238E27FC236}">
                <a16:creationId xmlns:a16="http://schemas.microsoft.com/office/drawing/2014/main" id="{32284C15-E956-D0D9-F09B-21933747AD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2850" y="1142206"/>
            <a:ext cx="2900363" cy="3867150"/>
          </a:xfrm>
          <a:prstGeom prst="rect">
            <a:avLst/>
          </a:prstGeom>
        </p:spPr>
      </p:pic>
      <p:sp>
        <p:nvSpPr>
          <p:cNvPr id="5" name="TextBox 4">
            <a:extLst>
              <a:ext uri="{FF2B5EF4-FFF2-40B4-BE49-F238E27FC236}">
                <a16:creationId xmlns:a16="http://schemas.microsoft.com/office/drawing/2014/main" id="{5EF632E1-3060-1C68-B03D-3CF87277A9E2}"/>
              </a:ext>
            </a:extLst>
          </p:cNvPr>
          <p:cNvSpPr txBox="1"/>
          <p:nvPr/>
        </p:nvSpPr>
        <p:spPr>
          <a:xfrm>
            <a:off x="7372350" y="5467350"/>
            <a:ext cx="3090863" cy="1200329"/>
          </a:xfrm>
          <a:prstGeom prst="rect">
            <a:avLst/>
          </a:prstGeom>
          <a:noFill/>
        </p:spPr>
        <p:txBody>
          <a:bodyPr wrap="square" rtlCol="0">
            <a:spAutoFit/>
          </a:bodyPr>
          <a:lstStyle/>
          <a:p>
            <a:r>
              <a:rPr lang="en-US" dirty="0"/>
              <a:t>Link to download:</a:t>
            </a:r>
          </a:p>
          <a:p>
            <a:r>
              <a:rPr lang="en-US" dirty="0">
                <a:hlinkClick r:id="rId3"/>
              </a:rPr>
              <a:t>http://allplayonsunday.blogspot.com/2011/10/armour-of-god.html</a:t>
            </a:r>
            <a:r>
              <a:rPr lang="en-US" dirty="0"/>
              <a:t>	</a:t>
            </a:r>
          </a:p>
        </p:txBody>
      </p:sp>
      <p:pic>
        <p:nvPicPr>
          <p:cNvPr id="6" name="Picture 5">
            <a:extLst>
              <a:ext uri="{FF2B5EF4-FFF2-40B4-BE49-F238E27FC236}">
                <a16:creationId xmlns:a16="http://schemas.microsoft.com/office/drawing/2014/main" id="{E60446EA-7483-5443-9405-1017287C79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29151" y="1212283"/>
            <a:ext cx="2215356" cy="2215356"/>
          </a:xfrm>
          <a:prstGeom prst="rect">
            <a:avLst/>
          </a:prstGeom>
        </p:spPr>
      </p:pic>
      <p:sp>
        <p:nvSpPr>
          <p:cNvPr id="7" name="TextBox 6">
            <a:extLst>
              <a:ext uri="{FF2B5EF4-FFF2-40B4-BE49-F238E27FC236}">
                <a16:creationId xmlns:a16="http://schemas.microsoft.com/office/drawing/2014/main" id="{4D28D70E-E53F-9284-DD72-C508DBC930BF}"/>
              </a:ext>
            </a:extLst>
          </p:cNvPr>
          <p:cNvSpPr txBox="1"/>
          <p:nvPr/>
        </p:nvSpPr>
        <p:spPr>
          <a:xfrm>
            <a:off x="4328683" y="3601616"/>
            <a:ext cx="2874995" cy="369332"/>
          </a:xfrm>
          <a:prstGeom prst="rect">
            <a:avLst/>
          </a:prstGeom>
          <a:noFill/>
        </p:spPr>
        <p:txBody>
          <a:bodyPr wrap="square" rtlCol="0">
            <a:spAutoFit/>
          </a:bodyPr>
          <a:lstStyle/>
          <a:p>
            <a:r>
              <a:rPr lang="en-US" dirty="0"/>
              <a:t>Order from </a:t>
            </a:r>
            <a:r>
              <a:rPr lang="en-US" dirty="0">
                <a:hlinkClick r:id="rId5"/>
              </a:rPr>
              <a:t>Oriental Trading</a:t>
            </a:r>
            <a:endParaRPr lang="en-US" dirty="0"/>
          </a:p>
        </p:txBody>
      </p:sp>
    </p:spTree>
    <p:extLst>
      <p:ext uri="{BB962C8B-B14F-4D97-AF65-F5344CB8AC3E}">
        <p14:creationId xmlns:p14="http://schemas.microsoft.com/office/powerpoint/2010/main" val="2740241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45B39-AF43-1DD9-AFF2-9E445456D5C7}"/>
              </a:ext>
            </a:extLst>
          </p:cNvPr>
          <p:cNvSpPr>
            <a:spLocks noGrp="1"/>
          </p:cNvSpPr>
          <p:nvPr>
            <p:ph type="title"/>
          </p:nvPr>
        </p:nvSpPr>
        <p:spPr>
          <a:xfrm>
            <a:off x="282633" y="369884"/>
            <a:ext cx="3018905" cy="898410"/>
          </a:xfrm>
        </p:spPr>
        <p:txBody>
          <a:bodyPr>
            <a:normAutofit/>
          </a:bodyPr>
          <a:lstStyle/>
          <a:p>
            <a:r>
              <a:rPr lang="en-US" dirty="0"/>
              <a:t>Craft Time</a:t>
            </a:r>
          </a:p>
        </p:txBody>
      </p:sp>
      <p:sp>
        <p:nvSpPr>
          <p:cNvPr id="3" name="Rectangle 2">
            <a:extLst>
              <a:ext uri="{FF2B5EF4-FFF2-40B4-BE49-F238E27FC236}">
                <a16:creationId xmlns:a16="http://schemas.microsoft.com/office/drawing/2014/main" id="{B9710D96-D6F5-BCDA-1838-6EE7DF63CFA2}"/>
              </a:ext>
            </a:extLst>
          </p:cNvPr>
          <p:cNvSpPr/>
          <p:nvPr/>
        </p:nvSpPr>
        <p:spPr>
          <a:xfrm>
            <a:off x="282633" y="1323802"/>
            <a:ext cx="4172989" cy="421039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indent="0" algn="l">
              <a:lnSpc>
                <a:spcPct val="119000"/>
              </a:lnSpc>
              <a:spcBef>
                <a:spcPts val="0"/>
              </a:spcBef>
              <a:spcAft>
                <a:spcPts val="600"/>
              </a:spcAft>
            </a:pPr>
            <a:r>
              <a:rPr lang="en-US" sz="1800" kern="1400">
                <a:ln>
                  <a:noFill/>
                </a:ln>
                <a:solidFill>
                  <a:srgbClr val="000000"/>
                </a:solidFill>
                <a:effectLst/>
                <a:latin typeface="Calibri" panose="020F0502020204030204" pitchFamily="34" charset="0"/>
              </a:rPr>
              <a:t>Directions for Belt of truth:  Cut out the strips of paper and glue or tape them together to make a belt of truth.  Put the one with the word TRUTH on it in the middle.  Cut out the points.  Glue them to your belt under the word TRUTH so that the points are facing downward.  Glue the longest one in the middle.  Glue the two medium lengths on either side of that middle one.  Glue the two shortest beside them.</a:t>
            </a:r>
          </a:p>
          <a:p>
            <a:pPr marL="0" marR="0" indent="0" algn="l">
              <a:lnSpc>
                <a:spcPct val="119000"/>
              </a:lnSpc>
              <a:spcBef>
                <a:spcPts val="0"/>
              </a:spcBef>
              <a:spcAft>
                <a:spcPts val="600"/>
              </a:spcAft>
            </a:pPr>
            <a:r>
              <a:rPr lang="en-US" sz="1800" kern="1400">
                <a:ln>
                  <a:noFill/>
                </a:ln>
                <a:solidFill>
                  <a:srgbClr val="000000"/>
                </a:solidFill>
                <a:effectLst/>
                <a:latin typeface="Calibri" panose="020F0502020204030204" pitchFamily="34" charset="0"/>
              </a:rPr>
              <a:t> </a:t>
            </a:r>
          </a:p>
        </p:txBody>
      </p:sp>
      <p:pic>
        <p:nvPicPr>
          <p:cNvPr id="5" name="Picture 4" descr="Chart&#10;&#10;Description automatically generated with low confidence">
            <a:extLst>
              <a:ext uri="{FF2B5EF4-FFF2-40B4-BE49-F238E27FC236}">
                <a16:creationId xmlns:a16="http://schemas.microsoft.com/office/drawing/2014/main" id="{0FF0B1E7-FCC9-ECCB-4BF3-916D9A55C1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4262" y="819089"/>
            <a:ext cx="6430586" cy="4646244"/>
          </a:xfrm>
          <a:prstGeom prst="rect">
            <a:avLst/>
          </a:prstGeom>
        </p:spPr>
      </p:pic>
      <p:pic>
        <p:nvPicPr>
          <p:cNvPr id="20" name="Picture 19" descr="A picture containing icon&#10;&#10;Description automatically generated">
            <a:extLst>
              <a:ext uri="{FF2B5EF4-FFF2-40B4-BE49-F238E27FC236}">
                <a16:creationId xmlns:a16="http://schemas.microsoft.com/office/drawing/2014/main" id="{EC35A7AA-FEBD-0633-72C7-F1CD598895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633" y="5281521"/>
            <a:ext cx="4172989" cy="1138465"/>
          </a:xfrm>
          <a:prstGeom prst="rect">
            <a:avLst/>
          </a:prstGeom>
        </p:spPr>
      </p:pic>
    </p:spTree>
    <p:extLst>
      <p:ext uri="{BB962C8B-B14F-4D97-AF65-F5344CB8AC3E}">
        <p14:creationId xmlns:p14="http://schemas.microsoft.com/office/powerpoint/2010/main" val="38339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Online Media 2" title="My God is so great | BF KIDS | Sunday School songs | Bible songs for kids | Kids songs">
            <a:hlinkClick r:id="" action="ppaction://media"/>
            <a:extLst>
              <a:ext uri="{FF2B5EF4-FFF2-40B4-BE49-F238E27FC236}">
                <a16:creationId xmlns:a16="http://schemas.microsoft.com/office/drawing/2014/main" id="{8A73E234-6827-4A33-BC42-A98D117F2420}"/>
              </a:ext>
            </a:extLst>
          </p:cNvPr>
          <p:cNvPicPr>
            <a:picLocks noRot="1" noChangeAspect="1"/>
          </p:cNvPicPr>
          <p:nvPr>
            <a:videoFile r:link="rId1"/>
          </p:nvPr>
        </p:nvPicPr>
        <p:blipFill>
          <a:blip r:embed="rId3"/>
          <a:stretch>
            <a:fillRect/>
          </a:stretch>
        </p:blipFill>
        <p:spPr>
          <a:xfrm>
            <a:off x="2705100" y="1351693"/>
            <a:ext cx="9372600" cy="5295519"/>
          </a:xfrm>
          <a:prstGeom prst="rect">
            <a:avLst/>
          </a:prstGeom>
        </p:spPr>
      </p:pic>
      <p:sp>
        <p:nvSpPr>
          <p:cNvPr id="4" name="TextBox 3">
            <a:extLst>
              <a:ext uri="{FF2B5EF4-FFF2-40B4-BE49-F238E27FC236}">
                <a16:creationId xmlns:a16="http://schemas.microsoft.com/office/drawing/2014/main" id="{CFA95343-E138-4145-9E89-B0AF33FA0CCA}"/>
              </a:ext>
            </a:extLst>
          </p:cNvPr>
          <p:cNvSpPr txBox="1"/>
          <p:nvPr/>
        </p:nvSpPr>
        <p:spPr>
          <a:xfrm>
            <a:off x="114300" y="210788"/>
            <a:ext cx="3009900"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David wrote a song to God: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“Your arm is powerful.</a:t>
            </a:r>
            <a:b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Your hand is strong.</a:t>
            </a:r>
            <a:b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Your right hand is mighty.”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Psalm 89:13</a:t>
            </a:r>
          </a:p>
        </p:txBody>
      </p:sp>
      <p:sp>
        <p:nvSpPr>
          <p:cNvPr id="6" name="Oval 5">
            <a:extLst>
              <a:ext uri="{FF2B5EF4-FFF2-40B4-BE49-F238E27FC236}">
                <a16:creationId xmlns:a16="http://schemas.microsoft.com/office/drawing/2014/main" id="{6338582F-81D1-42C6-A833-4D849A963DAF}"/>
              </a:ext>
            </a:extLst>
          </p:cNvPr>
          <p:cNvSpPr/>
          <p:nvPr/>
        </p:nvSpPr>
        <p:spPr>
          <a:xfrm>
            <a:off x="777040" y="2042566"/>
            <a:ext cx="1547446" cy="240557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Picture 4" descr="A picture containing logo&#10;&#10;Description automatically generated">
            <a:extLst>
              <a:ext uri="{FF2B5EF4-FFF2-40B4-BE49-F238E27FC236}">
                <a16:creationId xmlns:a16="http://schemas.microsoft.com/office/drawing/2014/main" id="{C986AB77-1DA6-4D81-9E59-4A2906070890}"/>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0777" y="2409858"/>
            <a:ext cx="2003709" cy="2038284"/>
          </a:xfrm>
          <a:prstGeom prst="rect">
            <a:avLst/>
          </a:prstGeom>
        </p:spPr>
      </p:pic>
    </p:spTree>
    <p:extLst>
      <p:ext uri="{BB962C8B-B14F-4D97-AF65-F5344CB8AC3E}">
        <p14:creationId xmlns:p14="http://schemas.microsoft.com/office/powerpoint/2010/main" val="3247170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45B39-AF43-1DD9-AFF2-9E445456D5C7}"/>
              </a:ext>
            </a:extLst>
          </p:cNvPr>
          <p:cNvSpPr>
            <a:spLocks noGrp="1"/>
          </p:cNvSpPr>
          <p:nvPr>
            <p:ph type="title"/>
          </p:nvPr>
        </p:nvSpPr>
        <p:spPr/>
        <p:txBody>
          <a:bodyPr/>
          <a:lstStyle/>
          <a:p>
            <a:r>
              <a:rPr lang="en-US" dirty="0"/>
              <a:t>Craft Time</a:t>
            </a:r>
            <a:br>
              <a:rPr lang="en-US" dirty="0"/>
            </a:br>
            <a:r>
              <a:rPr lang="en-US" sz="1800" dirty="0"/>
              <a:t>Option 2</a:t>
            </a:r>
            <a:endParaRPr lang="en-US" dirty="0"/>
          </a:p>
        </p:txBody>
      </p:sp>
      <p:pic>
        <p:nvPicPr>
          <p:cNvPr id="8" name="Picture 7" descr="A picture containing person, clothing, indoor&#10;&#10;Description automatically generated">
            <a:extLst>
              <a:ext uri="{FF2B5EF4-FFF2-40B4-BE49-F238E27FC236}">
                <a16:creationId xmlns:a16="http://schemas.microsoft.com/office/drawing/2014/main" id="{CC3CCCB2-31B2-504A-7818-BDEA26805A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021682"/>
            <a:ext cx="5208397" cy="4814635"/>
          </a:xfrm>
          <a:prstGeom prst="rect">
            <a:avLst/>
          </a:prstGeom>
        </p:spPr>
      </p:pic>
      <p:sp>
        <p:nvSpPr>
          <p:cNvPr id="10" name="Flowchart: Merge 9">
            <a:extLst>
              <a:ext uri="{FF2B5EF4-FFF2-40B4-BE49-F238E27FC236}">
                <a16:creationId xmlns:a16="http://schemas.microsoft.com/office/drawing/2014/main" id="{A09D38D4-A354-90A3-DAD2-9C7A2833B324}"/>
              </a:ext>
            </a:extLst>
          </p:cNvPr>
          <p:cNvSpPr/>
          <p:nvPr/>
        </p:nvSpPr>
        <p:spPr>
          <a:xfrm>
            <a:off x="709684" y="2043884"/>
            <a:ext cx="4312692" cy="4261382"/>
          </a:xfrm>
          <a:prstGeom prst="flowChartMerg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Cut and decorate</a:t>
            </a:r>
          </a:p>
          <a:p>
            <a:pPr algn="ctr"/>
            <a:r>
              <a:rPr lang="en-US" dirty="0"/>
              <a:t>A paper bag as shown</a:t>
            </a:r>
          </a:p>
          <a:p>
            <a:pPr algn="ctr"/>
            <a:r>
              <a:rPr lang="en-US" dirty="0"/>
              <a:t>To make a </a:t>
            </a:r>
          </a:p>
          <a:p>
            <a:pPr algn="ctr"/>
            <a:r>
              <a:rPr lang="en-US" dirty="0"/>
              <a:t>Breastplate </a:t>
            </a:r>
          </a:p>
          <a:p>
            <a:pPr algn="ctr"/>
            <a:r>
              <a:rPr lang="en-US" dirty="0"/>
              <a:t>Of</a:t>
            </a:r>
          </a:p>
          <a:p>
            <a:pPr algn="ctr"/>
            <a:r>
              <a:rPr lang="en-US" dirty="0"/>
              <a:t>Righteousness</a:t>
            </a:r>
          </a:p>
        </p:txBody>
      </p:sp>
    </p:spTree>
    <p:extLst>
      <p:ext uri="{BB962C8B-B14F-4D97-AF65-F5344CB8AC3E}">
        <p14:creationId xmlns:p14="http://schemas.microsoft.com/office/powerpoint/2010/main" val="2971527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Go Fish - Victory - Great Music For Kids!">
            <a:hlinkClick r:id="" action="ppaction://media"/>
            <a:extLst>
              <a:ext uri="{FF2B5EF4-FFF2-40B4-BE49-F238E27FC236}">
                <a16:creationId xmlns:a16="http://schemas.microsoft.com/office/drawing/2014/main" id="{F3C913D6-D064-4CCA-AA27-D16DBCC62437}"/>
              </a:ext>
            </a:extLst>
          </p:cNvPr>
          <p:cNvPicPr>
            <a:picLocks noRot="1" noChangeAspect="1"/>
          </p:cNvPicPr>
          <p:nvPr>
            <a:videoFile r:link="rId1"/>
          </p:nvPr>
        </p:nvPicPr>
        <p:blipFill>
          <a:blip r:embed="rId3"/>
          <a:stretch>
            <a:fillRect/>
          </a:stretch>
        </p:blipFill>
        <p:spPr>
          <a:xfrm>
            <a:off x="405372" y="427591"/>
            <a:ext cx="11381256" cy="6430409"/>
          </a:xfrm>
          <a:prstGeom prst="rect">
            <a:avLst/>
          </a:prstGeom>
        </p:spPr>
      </p:pic>
    </p:spTree>
    <p:extLst>
      <p:ext uri="{BB962C8B-B14F-4D97-AF65-F5344CB8AC3E}">
        <p14:creationId xmlns:p14="http://schemas.microsoft.com/office/powerpoint/2010/main" val="2407863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45B39-AF43-1DD9-AFF2-9E445456D5C7}"/>
              </a:ext>
            </a:extLst>
          </p:cNvPr>
          <p:cNvSpPr>
            <a:spLocks noGrp="1"/>
          </p:cNvSpPr>
          <p:nvPr>
            <p:ph type="title"/>
          </p:nvPr>
        </p:nvSpPr>
        <p:spPr>
          <a:xfrm>
            <a:off x="337717" y="346464"/>
            <a:ext cx="3861059" cy="1325563"/>
          </a:xfrm>
        </p:spPr>
        <p:txBody>
          <a:bodyPr/>
          <a:lstStyle/>
          <a:p>
            <a:r>
              <a:rPr lang="en-US" dirty="0"/>
              <a:t>Craft Time</a:t>
            </a:r>
            <a:br>
              <a:rPr lang="en-US" dirty="0"/>
            </a:br>
            <a:r>
              <a:rPr lang="en-US" sz="1800" dirty="0"/>
              <a:t>Option 2</a:t>
            </a:r>
            <a:endParaRPr lang="en-US" dirty="0"/>
          </a:p>
        </p:txBody>
      </p:sp>
      <p:pic>
        <p:nvPicPr>
          <p:cNvPr id="11" name="Picture 10" descr="A picture containing indoor&#10;&#10;Description automatically generated">
            <a:extLst>
              <a:ext uri="{FF2B5EF4-FFF2-40B4-BE49-F238E27FC236}">
                <a16:creationId xmlns:a16="http://schemas.microsoft.com/office/drawing/2014/main" id="{03725B0C-802E-8039-29F0-A4842F0E42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7821" y="1324946"/>
            <a:ext cx="6282612" cy="4711959"/>
          </a:xfrm>
          <a:prstGeom prst="rect">
            <a:avLst/>
          </a:prstGeom>
        </p:spPr>
      </p:pic>
      <p:sp>
        <p:nvSpPr>
          <p:cNvPr id="12" name="Rectangle 11">
            <a:extLst>
              <a:ext uri="{FF2B5EF4-FFF2-40B4-BE49-F238E27FC236}">
                <a16:creationId xmlns:a16="http://schemas.microsoft.com/office/drawing/2014/main" id="{735DEDDD-4FAC-E2A4-6133-6BE8F80A9269}"/>
              </a:ext>
            </a:extLst>
          </p:cNvPr>
          <p:cNvSpPr/>
          <p:nvPr/>
        </p:nvSpPr>
        <p:spPr>
          <a:xfrm>
            <a:off x="951721" y="1672027"/>
            <a:ext cx="2992481" cy="471195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Place your foot on a cardstock paper.</a:t>
            </a:r>
          </a:p>
          <a:p>
            <a:pPr algn="ctr"/>
            <a:endParaRPr lang="en-US" dirty="0"/>
          </a:p>
          <a:p>
            <a:pPr algn="ctr"/>
            <a:r>
              <a:rPr lang="en-US" dirty="0"/>
              <a:t>Draw around your shoe,</a:t>
            </a:r>
          </a:p>
          <a:p>
            <a:pPr algn="ctr"/>
            <a:r>
              <a:rPr lang="en-US" dirty="0"/>
              <a:t>If you want to wear it over your shoe.</a:t>
            </a:r>
          </a:p>
          <a:p>
            <a:pPr algn="ctr"/>
            <a:r>
              <a:rPr lang="en-US" dirty="0"/>
              <a:t>OR</a:t>
            </a:r>
          </a:p>
          <a:p>
            <a:pPr algn="ctr"/>
            <a:r>
              <a:rPr lang="en-US" dirty="0"/>
              <a:t>Draw around your foot,</a:t>
            </a:r>
          </a:p>
          <a:p>
            <a:pPr algn="ctr"/>
            <a:r>
              <a:rPr lang="en-US" dirty="0"/>
              <a:t>If you want to wear it barefoot.</a:t>
            </a:r>
          </a:p>
          <a:p>
            <a:pPr algn="ctr"/>
            <a:endParaRPr lang="en-US" dirty="0"/>
          </a:p>
          <a:p>
            <a:pPr algn="ctr"/>
            <a:r>
              <a:rPr lang="en-US" dirty="0"/>
              <a:t>Cut another piece of cardstock to go over the top.</a:t>
            </a:r>
          </a:p>
          <a:p>
            <a:pPr algn="ctr"/>
            <a:r>
              <a:rPr lang="en-US" dirty="0"/>
              <a:t>Write PEACE or GOSPEL on it.</a:t>
            </a:r>
          </a:p>
        </p:txBody>
      </p:sp>
    </p:spTree>
    <p:extLst>
      <p:ext uri="{BB962C8B-B14F-4D97-AF65-F5344CB8AC3E}">
        <p14:creationId xmlns:p14="http://schemas.microsoft.com/office/powerpoint/2010/main" val="3107313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74000">
              <a:schemeClr val="accent6">
                <a:lumMod val="60000"/>
                <a:lumOff val="40000"/>
              </a:schemeClr>
            </a:gs>
            <a:gs pos="83000">
              <a:schemeClr val="accent6">
                <a:lumMod val="75000"/>
              </a:schemeClr>
            </a:gs>
            <a:gs pos="100000">
              <a:schemeClr val="accent6">
                <a:lumMod val="50000"/>
              </a:schemeClr>
            </a:gs>
          </a:gsLst>
          <a:lin ang="2700000" scaled="1"/>
          <a:tileRect/>
        </a:gra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6812FD2-D2DE-4FE2-8AD7-8FD4B9B68506}"/>
              </a:ext>
            </a:extLst>
          </p:cNvPr>
          <p:cNvSpPr>
            <a:spLocks noGrp="1"/>
          </p:cNvSpPr>
          <p:nvPr>
            <p:ph type="body" sz="half" idx="2"/>
          </p:nvPr>
        </p:nvSpPr>
        <p:spPr>
          <a:xfrm>
            <a:off x="126610" y="140677"/>
            <a:ext cx="1125415" cy="6717323"/>
          </a:xfrm>
          <a:solidFill>
            <a:srgbClr val="003366"/>
          </a:solidFill>
        </p:spPr>
        <p:style>
          <a:lnRef idx="0">
            <a:schemeClr val="accent6"/>
          </a:lnRef>
          <a:fillRef idx="3">
            <a:schemeClr val="accent6"/>
          </a:fillRef>
          <a:effectRef idx="3">
            <a:schemeClr val="accent6"/>
          </a:effectRef>
          <a:fontRef idx="minor">
            <a:schemeClr val="lt1"/>
          </a:fontRef>
        </p:style>
        <p:txBody>
          <a:bodyPr vert="vert270">
            <a:normAutofit/>
          </a:bodyPr>
          <a:lstStyle/>
          <a:p>
            <a:r>
              <a:rPr lang="en-US" sz="3200" dirty="0">
                <a:latin typeface="Cooper Black" panose="0208090404030B020404" pitchFamily="18" charset="0"/>
              </a:rPr>
              <a:t>Sing  God is Good All the Time</a:t>
            </a:r>
          </a:p>
        </p:txBody>
      </p:sp>
      <p:pic>
        <p:nvPicPr>
          <p:cNvPr id="2" name="Online Media 1" title="God is Good All the Time - DAY 5 (RBP's Cow-a-bunga Farm VBS)">
            <a:hlinkClick r:id="" action="ppaction://media"/>
            <a:extLst>
              <a:ext uri="{FF2B5EF4-FFF2-40B4-BE49-F238E27FC236}">
                <a16:creationId xmlns:a16="http://schemas.microsoft.com/office/drawing/2014/main" id="{9683996A-C2D2-430D-816B-722AC27D4E6E}"/>
              </a:ext>
            </a:extLst>
          </p:cNvPr>
          <p:cNvPicPr>
            <a:picLocks noRot="1" noChangeAspect="1"/>
          </p:cNvPicPr>
          <p:nvPr>
            <a:videoFile r:link="rId1"/>
          </p:nvPr>
        </p:nvPicPr>
        <p:blipFill>
          <a:blip r:embed="rId3"/>
          <a:stretch>
            <a:fillRect/>
          </a:stretch>
        </p:blipFill>
        <p:spPr>
          <a:xfrm>
            <a:off x="1649738" y="538089"/>
            <a:ext cx="10233312" cy="5781821"/>
          </a:xfrm>
          <a:prstGeom prst="rect">
            <a:avLst/>
          </a:prstGeom>
        </p:spPr>
      </p:pic>
    </p:spTree>
    <p:extLst>
      <p:ext uri="{BB962C8B-B14F-4D97-AF65-F5344CB8AC3E}">
        <p14:creationId xmlns:p14="http://schemas.microsoft.com/office/powerpoint/2010/main" val="1411979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45B39-AF43-1DD9-AFF2-9E445456D5C7}"/>
              </a:ext>
            </a:extLst>
          </p:cNvPr>
          <p:cNvSpPr>
            <a:spLocks noGrp="1"/>
          </p:cNvSpPr>
          <p:nvPr>
            <p:ph type="title"/>
          </p:nvPr>
        </p:nvSpPr>
        <p:spPr>
          <a:xfrm>
            <a:off x="337717" y="346464"/>
            <a:ext cx="3861059" cy="1325563"/>
          </a:xfrm>
        </p:spPr>
        <p:txBody>
          <a:bodyPr/>
          <a:lstStyle/>
          <a:p>
            <a:r>
              <a:rPr lang="en-US" dirty="0"/>
              <a:t>Craft Time</a:t>
            </a:r>
            <a:br>
              <a:rPr lang="en-US" dirty="0"/>
            </a:br>
            <a:r>
              <a:rPr lang="en-US" sz="1800" dirty="0"/>
              <a:t>Option 2</a:t>
            </a:r>
            <a:endParaRPr lang="en-US" dirty="0"/>
          </a:p>
        </p:txBody>
      </p:sp>
      <p:pic>
        <p:nvPicPr>
          <p:cNvPr id="6" name="Picture 5" descr="A picture containing table, floor, indoor, wooden&#10;&#10;Description automatically generated">
            <a:extLst>
              <a:ext uri="{FF2B5EF4-FFF2-40B4-BE49-F238E27FC236}">
                <a16:creationId xmlns:a16="http://schemas.microsoft.com/office/drawing/2014/main" id="{2DB352D8-66F5-7BDF-6396-D019AE0983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6759" y="2202024"/>
            <a:ext cx="5233437" cy="3925078"/>
          </a:xfrm>
          <a:prstGeom prst="rect">
            <a:avLst/>
          </a:prstGeom>
        </p:spPr>
      </p:pic>
      <p:pic>
        <p:nvPicPr>
          <p:cNvPr id="8" name="Picture 7">
            <a:extLst>
              <a:ext uri="{FF2B5EF4-FFF2-40B4-BE49-F238E27FC236}">
                <a16:creationId xmlns:a16="http://schemas.microsoft.com/office/drawing/2014/main" id="{C8D69A1A-4CFA-A501-4E7E-15D041AD86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717" y="2202023"/>
            <a:ext cx="4775458" cy="3977957"/>
          </a:xfrm>
          <a:prstGeom prst="rect">
            <a:avLst/>
          </a:prstGeom>
        </p:spPr>
      </p:pic>
      <p:sp>
        <p:nvSpPr>
          <p:cNvPr id="9" name="Oval 8">
            <a:extLst>
              <a:ext uri="{FF2B5EF4-FFF2-40B4-BE49-F238E27FC236}">
                <a16:creationId xmlns:a16="http://schemas.microsoft.com/office/drawing/2014/main" id="{432CBEF5-DA21-991C-45C2-5E5FAA9B2B8F}"/>
              </a:ext>
            </a:extLst>
          </p:cNvPr>
          <p:cNvSpPr/>
          <p:nvPr/>
        </p:nvSpPr>
        <p:spPr>
          <a:xfrm>
            <a:off x="4692076" y="121989"/>
            <a:ext cx="3301149" cy="318837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solidFill>
                  <a:srgbClr val="FF0000"/>
                </a:solidFill>
              </a:rPr>
              <a:t>Make a shield of Faith </a:t>
            </a:r>
          </a:p>
          <a:p>
            <a:pPr algn="ctr"/>
            <a:r>
              <a:rPr lang="en-US" dirty="0">
                <a:solidFill>
                  <a:srgbClr val="FF0000"/>
                </a:solidFill>
              </a:rPr>
              <a:t>Out of paper plate</a:t>
            </a:r>
          </a:p>
          <a:p>
            <a:pPr algn="ctr"/>
            <a:r>
              <a:rPr lang="en-US" dirty="0">
                <a:solidFill>
                  <a:srgbClr val="FF0000"/>
                </a:solidFill>
              </a:rPr>
              <a:t>Or </a:t>
            </a:r>
          </a:p>
          <a:p>
            <a:pPr algn="ctr"/>
            <a:r>
              <a:rPr lang="en-US" dirty="0">
                <a:solidFill>
                  <a:srgbClr val="FF0000"/>
                </a:solidFill>
              </a:rPr>
              <a:t>A shield out of cardboard</a:t>
            </a:r>
          </a:p>
        </p:txBody>
      </p:sp>
    </p:spTree>
    <p:extLst>
      <p:ext uri="{BB962C8B-B14F-4D97-AF65-F5344CB8AC3E}">
        <p14:creationId xmlns:p14="http://schemas.microsoft.com/office/powerpoint/2010/main" val="42753991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74000">
              <a:schemeClr val="accent6">
                <a:lumMod val="60000"/>
                <a:lumOff val="40000"/>
              </a:schemeClr>
            </a:gs>
            <a:gs pos="83000">
              <a:schemeClr val="accent6">
                <a:lumMod val="75000"/>
              </a:schemeClr>
            </a:gs>
            <a:gs pos="100000">
              <a:schemeClr val="accent6">
                <a:lumMod val="50000"/>
              </a:schemeClr>
            </a:gs>
          </a:gsLst>
          <a:lin ang="2700000" scaled="1"/>
          <a:tileRect/>
        </a:gra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56812FD2-D2DE-4FE2-8AD7-8FD4B9B68506}"/>
              </a:ext>
            </a:extLst>
          </p:cNvPr>
          <p:cNvSpPr>
            <a:spLocks noGrp="1"/>
          </p:cNvSpPr>
          <p:nvPr>
            <p:ph type="body" sz="half" idx="2"/>
          </p:nvPr>
        </p:nvSpPr>
        <p:spPr>
          <a:xfrm>
            <a:off x="126610" y="140677"/>
            <a:ext cx="1125415" cy="6717323"/>
          </a:xfrm>
          <a:solidFill>
            <a:srgbClr val="003366"/>
          </a:solidFill>
        </p:spPr>
        <p:style>
          <a:lnRef idx="0">
            <a:schemeClr val="accent6"/>
          </a:lnRef>
          <a:fillRef idx="3">
            <a:schemeClr val="accent6"/>
          </a:fillRef>
          <a:effectRef idx="3">
            <a:schemeClr val="accent6"/>
          </a:effectRef>
          <a:fontRef idx="minor">
            <a:schemeClr val="lt1"/>
          </a:fontRef>
        </p:style>
        <p:txBody>
          <a:bodyPr vert="vert270">
            <a:normAutofit fontScale="70000" lnSpcReduction="20000"/>
          </a:bodyPr>
          <a:lstStyle/>
          <a:p>
            <a:r>
              <a:rPr lang="en-US" sz="3200" dirty="0">
                <a:latin typeface="Cooper Black" panose="0208090404030B020404" pitchFamily="18" charset="0"/>
              </a:rPr>
              <a:t>Sing  God is our Refuge and </a:t>
            </a:r>
            <a:r>
              <a:rPr lang="en-US" sz="3200" dirty="0" err="1">
                <a:latin typeface="Cooper Black" panose="0208090404030B020404" pitchFamily="18" charset="0"/>
              </a:rPr>
              <a:t>Strenth</a:t>
            </a:r>
            <a:r>
              <a:rPr lang="en-US" sz="3200" dirty="0">
                <a:latin typeface="Cooper Black" panose="0208090404030B020404" pitchFamily="18" charset="0"/>
              </a:rPr>
              <a:t>  </a:t>
            </a:r>
          </a:p>
          <a:p>
            <a:r>
              <a:rPr lang="en-US" sz="3200" dirty="0">
                <a:latin typeface="Cooper Black" panose="0208090404030B020404" pitchFamily="18" charset="0"/>
              </a:rPr>
              <a:t> </a:t>
            </a:r>
            <a:r>
              <a:rPr lang="en-US" sz="3600" dirty="0"/>
              <a:t>God </a:t>
            </a:r>
            <a:r>
              <a:rPr lang="en-US" sz="3600" i="1" dirty="0"/>
              <a:t>is</a:t>
            </a:r>
            <a:r>
              <a:rPr lang="en-US" sz="3600" dirty="0"/>
              <a:t> our refuge and strength,</a:t>
            </a:r>
            <a:br>
              <a:rPr lang="en-US" sz="3600" dirty="0"/>
            </a:br>
            <a:r>
              <a:rPr lang="en-US" sz="3600" dirty="0"/>
              <a:t>A</a:t>
            </a:r>
            <a:r>
              <a:rPr lang="en-US" sz="3600" baseline="30000" dirty="0"/>
              <a:t> </a:t>
            </a:r>
            <a:r>
              <a:rPr lang="en-US" sz="3600" dirty="0"/>
              <a:t>very present help in trouble.  Psalms 46:1</a:t>
            </a:r>
            <a:endParaRPr lang="en-US" sz="3200" dirty="0">
              <a:latin typeface="Cooper Black" panose="0208090404030B020404" pitchFamily="18" charset="0"/>
            </a:endParaRPr>
          </a:p>
        </p:txBody>
      </p:sp>
      <p:pic>
        <p:nvPicPr>
          <p:cNvPr id="2" name="Online Media 1" title="VBS Shield Squad Theme Verse Song - God Is Our Refuge and Strength">
            <a:hlinkClick r:id="" action="ppaction://media"/>
            <a:extLst>
              <a:ext uri="{FF2B5EF4-FFF2-40B4-BE49-F238E27FC236}">
                <a16:creationId xmlns:a16="http://schemas.microsoft.com/office/drawing/2014/main" id="{56219678-C3FB-46E6-BEAA-C882405672B5}"/>
              </a:ext>
            </a:extLst>
          </p:cNvPr>
          <p:cNvPicPr>
            <a:picLocks noRot="1" noChangeAspect="1"/>
          </p:cNvPicPr>
          <p:nvPr>
            <a:videoFile r:link="rId1"/>
          </p:nvPr>
        </p:nvPicPr>
        <p:blipFill>
          <a:blip r:embed="rId3"/>
          <a:stretch>
            <a:fillRect/>
          </a:stretch>
        </p:blipFill>
        <p:spPr>
          <a:xfrm>
            <a:off x="1626831" y="703384"/>
            <a:ext cx="10332905" cy="5838092"/>
          </a:xfrm>
          <a:prstGeom prst="rect">
            <a:avLst/>
          </a:prstGeom>
        </p:spPr>
      </p:pic>
    </p:spTree>
    <p:extLst>
      <p:ext uri="{BB962C8B-B14F-4D97-AF65-F5344CB8AC3E}">
        <p14:creationId xmlns:p14="http://schemas.microsoft.com/office/powerpoint/2010/main" val="2985044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45B39-AF43-1DD9-AFF2-9E445456D5C7}"/>
              </a:ext>
            </a:extLst>
          </p:cNvPr>
          <p:cNvSpPr>
            <a:spLocks noGrp="1"/>
          </p:cNvSpPr>
          <p:nvPr>
            <p:ph type="title"/>
          </p:nvPr>
        </p:nvSpPr>
        <p:spPr/>
        <p:txBody>
          <a:bodyPr/>
          <a:lstStyle/>
          <a:p>
            <a:r>
              <a:rPr lang="en-US" dirty="0"/>
              <a:t>Craft Time</a:t>
            </a:r>
            <a:br>
              <a:rPr lang="en-US" dirty="0"/>
            </a:br>
            <a:r>
              <a:rPr lang="en-US" sz="1800" dirty="0"/>
              <a:t>Option 2</a:t>
            </a:r>
            <a:endParaRPr lang="en-US" dirty="0"/>
          </a:p>
        </p:txBody>
      </p:sp>
      <p:pic>
        <p:nvPicPr>
          <p:cNvPr id="4" name="Picture 3" descr="A picture containing text, weapon, sword&#10;&#10;Description automatically generated">
            <a:extLst>
              <a:ext uri="{FF2B5EF4-FFF2-40B4-BE49-F238E27FC236}">
                <a16:creationId xmlns:a16="http://schemas.microsoft.com/office/drawing/2014/main" id="{9EC289C7-ED57-C47B-F6D7-6DC7F76633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1755" y="511628"/>
            <a:ext cx="6070561" cy="6070561"/>
          </a:xfrm>
          <a:prstGeom prst="rect">
            <a:avLst/>
          </a:prstGeom>
        </p:spPr>
      </p:pic>
      <p:sp>
        <p:nvSpPr>
          <p:cNvPr id="5" name="Arrow: Pentagon 4">
            <a:extLst>
              <a:ext uri="{FF2B5EF4-FFF2-40B4-BE49-F238E27FC236}">
                <a16:creationId xmlns:a16="http://schemas.microsoft.com/office/drawing/2014/main" id="{020DF642-7659-A6CD-EF60-EDAA5F1853FA}"/>
              </a:ext>
            </a:extLst>
          </p:cNvPr>
          <p:cNvSpPr/>
          <p:nvPr/>
        </p:nvSpPr>
        <p:spPr>
          <a:xfrm>
            <a:off x="671804" y="2202024"/>
            <a:ext cx="4478694" cy="1511560"/>
          </a:xfrm>
          <a:prstGeom prst="homePlat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Cut a sword shape out of cardstock.</a:t>
            </a:r>
          </a:p>
          <a:p>
            <a:pPr algn="ctr"/>
            <a:r>
              <a:rPr lang="en-US" dirty="0"/>
              <a:t>Add popsicle sticks </a:t>
            </a:r>
          </a:p>
          <a:p>
            <a:pPr algn="ctr"/>
            <a:r>
              <a:rPr lang="en-US" dirty="0"/>
              <a:t>to strengthen the handle.</a:t>
            </a:r>
          </a:p>
          <a:p>
            <a:pPr algn="ctr"/>
            <a:r>
              <a:rPr lang="en-US" dirty="0"/>
              <a:t>Add gray duct tape </a:t>
            </a:r>
          </a:p>
          <a:p>
            <a:pPr algn="ctr"/>
            <a:r>
              <a:rPr lang="en-US" dirty="0"/>
              <a:t>to strengthen the sword.</a:t>
            </a:r>
          </a:p>
        </p:txBody>
      </p:sp>
    </p:spTree>
    <p:extLst>
      <p:ext uri="{BB962C8B-B14F-4D97-AF65-F5344CB8AC3E}">
        <p14:creationId xmlns:p14="http://schemas.microsoft.com/office/powerpoint/2010/main" val="15197506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Online Media 2" title="My God is so great | BF KIDS | Sunday School songs | Bible songs for kids | Kids songs">
            <a:hlinkClick r:id="" action="ppaction://media"/>
            <a:extLst>
              <a:ext uri="{FF2B5EF4-FFF2-40B4-BE49-F238E27FC236}">
                <a16:creationId xmlns:a16="http://schemas.microsoft.com/office/drawing/2014/main" id="{8A73E234-6827-4A33-BC42-A98D117F2420}"/>
              </a:ext>
            </a:extLst>
          </p:cNvPr>
          <p:cNvPicPr>
            <a:picLocks noRot="1" noChangeAspect="1"/>
          </p:cNvPicPr>
          <p:nvPr>
            <a:videoFile r:link="rId1"/>
          </p:nvPr>
        </p:nvPicPr>
        <p:blipFill>
          <a:blip r:embed="rId3"/>
          <a:stretch>
            <a:fillRect/>
          </a:stretch>
        </p:blipFill>
        <p:spPr>
          <a:xfrm>
            <a:off x="2705100" y="1351693"/>
            <a:ext cx="9372600" cy="5295519"/>
          </a:xfrm>
          <a:prstGeom prst="rect">
            <a:avLst/>
          </a:prstGeom>
        </p:spPr>
      </p:pic>
      <p:sp>
        <p:nvSpPr>
          <p:cNvPr id="4" name="TextBox 3">
            <a:extLst>
              <a:ext uri="{FF2B5EF4-FFF2-40B4-BE49-F238E27FC236}">
                <a16:creationId xmlns:a16="http://schemas.microsoft.com/office/drawing/2014/main" id="{CFA95343-E138-4145-9E89-B0AF33FA0CCA}"/>
              </a:ext>
            </a:extLst>
          </p:cNvPr>
          <p:cNvSpPr txBox="1"/>
          <p:nvPr/>
        </p:nvSpPr>
        <p:spPr>
          <a:xfrm>
            <a:off x="114300" y="210788"/>
            <a:ext cx="3009900" cy="1477328"/>
          </a:xfrm>
          <a:prstGeom prst="rect">
            <a:avLst/>
          </a:prstGeom>
          <a:noFill/>
        </p:spPr>
        <p:txBody>
          <a:bodyPr wrap="square" rtlCol="0">
            <a:spAutoFit/>
          </a:bodyPr>
          <a:lstStyle/>
          <a:p>
            <a:r>
              <a:rPr lang="en-US" dirty="0">
                <a:solidFill>
                  <a:schemeClr val="bg1"/>
                </a:solidFill>
              </a:rPr>
              <a:t>David wrote a song to God:</a:t>
            </a:r>
          </a:p>
          <a:p>
            <a:r>
              <a:rPr lang="en-US" dirty="0">
                <a:solidFill>
                  <a:schemeClr val="bg1"/>
                </a:solidFill>
              </a:rPr>
              <a:t>“Your arm is powerful.</a:t>
            </a:r>
            <a:br>
              <a:rPr lang="en-US" dirty="0">
                <a:solidFill>
                  <a:schemeClr val="bg1"/>
                </a:solidFill>
              </a:rPr>
            </a:br>
            <a:r>
              <a:rPr lang="en-US" dirty="0">
                <a:solidFill>
                  <a:schemeClr val="bg1"/>
                </a:solidFill>
              </a:rPr>
              <a:t>    Your hand is strong.</a:t>
            </a:r>
            <a:br>
              <a:rPr lang="en-US" dirty="0">
                <a:solidFill>
                  <a:schemeClr val="bg1"/>
                </a:solidFill>
              </a:rPr>
            </a:br>
            <a:r>
              <a:rPr lang="en-US" dirty="0">
                <a:solidFill>
                  <a:schemeClr val="bg1"/>
                </a:solidFill>
              </a:rPr>
              <a:t>    Your right hand is mighty.”</a:t>
            </a:r>
          </a:p>
          <a:p>
            <a:r>
              <a:rPr lang="en-US" dirty="0">
                <a:solidFill>
                  <a:schemeClr val="bg1"/>
                </a:solidFill>
              </a:rPr>
              <a:t>Psalm 89:13</a:t>
            </a:r>
          </a:p>
        </p:txBody>
      </p:sp>
      <p:sp>
        <p:nvSpPr>
          <p:cNvPr id="6" name="Oval 5">
            <a:extLst>
              <a:ext uri="{FF2B5EF4-FFF2-40B4-BE49-F238E27FC236}">
                <a16:creationId xmlns:a16="http://schemas.microsoft.com/office/drawing/2014/main" id="{6338582F-81D1-42C6-A833-4D849A963DAF}"/>
              </a:ext>
            </a:extLst>
          </p:cNvPr>
          <p:cNvSpPr/>
          <p:nvPr/>
        </p:nvSpPr>
        <p:spPr>
          <a:xfrm>
            <a:off x="777040" y="2042566"/>
            <a:ext cx="1547446" cy="240557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5" name="Picture 4" descr="A picture containing logo&#10;&#10;Description automatically generated">
            <a:extLst>
              <a:ext uri="{FF2B5EF4-FFF2-40B4-BE49-F238E27FC236}">
                <a16:creationId xmlns:a16="http://schemas.microsoft.com/office/drawing/2014/main" id="{C986AB77-1DA6-4D81-9E59-4A2906070890}"/>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0777" y="2409858"/>
            <a:ext cx="2003709" cy="2038284"/>
          </a:xfrm>
          <a:prstGeom prst="rect">
            <a:avLst/>
          </a:prstGeom>
        </p:spPr>
      </p:pic>
    </p:spTree>
    <p:extLst>
      <p:ext uri="{BB962C8B-B14F-4D97-AF65-F5344CB8AC3E}">
        <p14:creationId xmlns:p14="http://schemas.microsoft.com/office/powerpoint/2010/main" val="2507555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45B39-AF43-1DD9-AFF2-9E445456D5C7}"/>
              </a:ext>
            </a:extLst>
          </p:cNvPr>
          <p:cNvSpPr>
            <a:spLocks noGrp="1"/>
          </p:cNvSpPr>
          <p:nvPr>
            <p:ph type="title"/>
          </p:nvPr>
        </p:nvSpPr>
        <p:spPr/>
        <p:txBody>
          <a:bodyPr/>
          <a:lstStyle/>
          <a:p>
            <a:r>
              <a:rPr lang="en-US" dirty="0"/>
              <a:t>Craft Time</a:t>
            </a:r>
            <a:br>
              <a:rPr lang="en-US" dirty="0"/>
            </a:br>
            <a:r>
              <a:rPr lang="en-US" sz="1800" dirty="0"/>
              <a:t>Option 2</a:t>
            </a:r>
            <a:endParaRPr lang="en-US" dirty="0"/>
          </a:p>
        </p:txBody>
      </p:sp>
      <p:pic>
        <p:nvPicPr>
          <p:cNvPr id="6" name="Picture 5" descr="Diagram&#10;&#10;Description automatically generated">
            <a:extLst>
              <a:ext uri="{FF2B5EF4-FFF2-40B4-BE49-F238E27FC236}">
                <a16:creationId xmlns:a16="http://schemas.microsoft.com/office/drawing/2014/main" id="{EF182823-4B9E-EC6E-2A0C-B51A832B3C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6364718" y="1867845"/>
            <a:ext cx="5548312" cy="3592532"/>
          </a:xfrm>
          <a:prstGeom prst="rect">
            <a:avLst/>
          </a:prstGeom>
        </p:spPr>
      </p:pic>
      <p:pic>
        <p:nvPicPr>
          <p:cNvPr id="8" name="Picture 7" descr="A picture containing outdoor object&#10;&#10;Description automatically generated">
            <a:extLst>
              <a:ext uri="{FF2B5EF4-FFF2-40B4-BE49-F238E27FC236}">
                <a16:creationId xmlns:a16="http://schemas.microsoft.com/office/drawing/2014/main" id="{C3FB0DED-B4ED-F48B-3BA7-A860E94C24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185" y="2418524"/>
            <a:ext cx="6029615" cy="4019743"/>
          </a:xfrm>
          <a:prstGeom prst="rect">
            <a:avLst/>
          </a:prstGeom>
        </p:spPr>
      </p:pic>
      <p:sp>
        <p:nvSpPr>
          <p:cNvPr id="9" name="Flowchart: Terminator 8">
            <a:extLst>
              <a:ext uri="{FF2B5EF4-FFF2-40B4-BE49-F238E27FC236}">
                <a16:creationId xmlns:a16="http://schemas.microsoft.com/office/drawing/2014/main" id="{F3C467C1-3732-F6D5-6D4D-532A4472A3D8}"/>
              </a:ext>
            </a:extLst>
          </p:cNvPr>
          <p:cNvSpPr/>
          <p:nvPr/>
        </p:nvSpPr>
        <p:spPr>
          <a:xfrm>
            <a:off x="3750906" y="627797"/>
            <a:ext cx="2649894" cy="1536905"/>
          </a:xfrm>
          <a:prstGeom prst="flowChartTerminator">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Make a helmet using the pattern found at:</a:t>
            </a:r>
          </a:p>
          <a:p>
            <a:pPr algn="ctr"/>
            <a:r>
              <a:rPr lang="en-US" dirty="0">
                <a:hlinkClick r:id="rId4"/>
              </a:rPr>
              <a:t>FirstPalette</a:t>
            </a:r>
            <a:endParaRPr lang="en-US" dirty="0"/>
          </a:p>
          <a:p>
            <a:pPr algn="ctr"/>
            <a:r>
              <a:rPr lang="en-US" dirty="0"/>
              <a:t>Print pattern on gray or gold cardstock.</a:t>
            </a:r>
          </a:p>
        </p:txBody>
      </p:sp>
    </p:spTree>
    <p:extLst>
      <p:ext uri="{BB962C8B-B14F-4D97-AF65-F5344CB8AC3E}">
        <p14:creationId xmlns:p14="http://schemas.microsoft.com/office/powerpoint/2010/main" val="42413092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Online Media 5" title="Armor of God with lyrics">
            <a:hlinkClick r:id="" action="ppaction://media"/>
            <a:extLst>
              <a:ext uri="{FF2B5EF4-FFF2-40B4-BE49-F238E27FC236}">
                <a16:creationId xmlns:a16="http://schemas.microsoft.com/office/drawing/2014/main" id="{AEC19493-3EE4-4256-B7DA-92AE50AB5F6A}"/>
              </a:ext>
            </a:extLst>
          </p:cNvPr>
          <p:cNvPicPr>
            <a:picLocks noRot="1" noChangeAspect="1"/>
          </p:cNvPicPr>
          <p:nvPr>
            <a:videoFile r:link="rId1"/>
          </p:nvPr>
        </p:nvPicPr>
        <p:blipFill>
          <a:blip r:embed="rId3"/>
          <a:stretch>
            <a:fillRect/>
          </a:stretch>
        </p:blipFill>
        <p:spPr>
          <a:xfrm>
            <a:off x="708972" y="385330"/>
            <a:ext cx="10774055" cy="6087340"/>
          </a:xfrm>
          <a:prstGeom prst="rect">
            <a:avLst/>
          </a:prstGeom>
        </p:spPr>
      </p:pic>
    </p:spTree>
    <p:extLst>
      <p:ext uri="{BB962C8B-B14F-4D97-AF65-F5344CB8AC3E}">
        <p14:creationId xmlns:p14="http://schemas.microsoft.com/office/powerpoint/2010/main" val="3566596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9443C-863D-409B-43D0-B4A049DB5EBA}"/>
              </a:ext>
            </a:extLst>
          </p:cNvPr>
          <p:cNvSpPr>
            <a:spLocks noGrp="1"/>
          </p:cNvSpPr>
          <p:nvPr>
            <p:ph type="title"/>
          </p:nvPr>
        </p:nvSpPr>
        <p:spPr>
          <a:xfrm>
            <a:off x="838200" y="365125"/>
            <a:ext cx="10515600" cy="5980257"/>
          </a:xfrm>
        </p:spPr>
        <p:txBody>
          <a:bodyPr>
            <a:normAutofit fontScale="90000"/>
          </a:bodyPr>
          <a:lstStyle/>
          <a:p>
            <a:pPr algn="ctr"/>
            <a:br>
              <a:rPr lang="en-US" sz="5400" dirty="0">
                <a:solidFill>
                  <a:schemeClr val="bg1"/>
                </a:solidFill>
                <a:effectLst>
                  <a:outerShdw blurRad="38100" dist="38100" dir="2700000" algn="tl">
                    <a:srgbClr val="000000">
                      <a:alpha val="43137"/>
                    </a:srgbClr>
                  </a:outerShdw>
                </a:effectLst>
              </a:rPr>
            </a:br>
            <a:r>
              <a:rPr lang="en-US" sz="5400" dirty="0">
                <a:solidFill>
                  <a:schemeClr val="bg1"/>
                </a:solidFill>
                <a:effectLst>
                  <a:outerShdw blurRad="38100" dist="38100" dir="2700000" algn="tl">
                    <a:srgbClr val="000000">
                      <a:alpha val="43137"/>
                    </a:srgbClr>
                  </a:outerShdw>
                </a:effectLst>
              </a:rPr>
              <a:t>The End</a:t>
            </a:r>
            <a:br>
              <a:rPr lang="en-US" sz="5400" dirty="0">
                <a:solidFill>
                  <a:schemeClr val="bg1"/>
                </a:solidFill>
                <a:effectLst>
                  <a:outerShdw blurRad="38100" dist="38100" dir="2700000" algn="tl">
                    <a:srgbClr val="000000">
                      <a:alpha val="43137"/>
                    </a:srgbClr>
                  </a:outerShdw>
                </a:effectLst>
              </a:rPr>
            </a:br>
            <a:br>
              <a:rPr lang="en-US" sz="5400" dirty="0">
                <a:solidFill>
                  <a:schemeClr val="bg1"/>
                </a:solidFill>
                <a:effectLst>
                  <a:outerShdw blurRad="38100" dist="38100" dir="2700000" algn="tl">
                    <a:srgbClr val="000000">
                      <a:alpha val="43137"/>
                    </a:srgbClr>
                  </a:outerShdw>
                </a:effectLst>
              </a:rPr>
            </a:br>
            <a:br>
              <a:rPr lang="en-US" sz="5400" dirty="0">
                <a:solidFill>
                  <a:schemeClr val="bg1"/>
                </a:solidFill>
                <a:effectLst>
                  <a:outerShdw blurRad="38100" dist="38100" dir="2700000" algn="tl">
                    <a:srgbClr val="000000">
                      <a:alpha val="43137"/>
                    </a:srgbClr>
                  </a:outerShdw>
                </a:effectLst>
              </a:rPr>
            </a:br>
            <a:br>
              <a:rPr lang="en-US" sz="5400" dirty="0">
                <a:solidFill>
                  <a:schemeClr val="bg1"/>
                </a:solidFill>
                <a:effectLst>
                  <a:outerShdw blurRad="38100" dist="38100" dir="2700000" algn="tl">
                    <a:srgbClr val="000000">
                      <a:alpha val="43137"/>
                    </a:srgbClr>
                  </a:outerShdw>
                </a:effectLst>
              </a:rPr>
            </a:br>
            <a:br>
              <a:rPr lang="en-US" sz="5400" dirty="0">
                <a:solidFill>
                  <a:schemeClr val="bg1"/>
                </a:solidFill>
                <a:effectLst>
                  <a:outerShdw blurRad="38100" dist="38100" dir="2700000" algn="tl">
                    <a:srgbClr val="000000">
                      <a:alpha val="43137"/>
                    </a:srgbClr>
                  </a:outerShdw>
                </a:effectLst>
              </a:rPr>
            </a:br>
            <a:br>
              <a:rPr lang="en-US" sz="5400" dirty="0">
                <a:solidFill>
                  <a:schemeClr val="bg1"/>
                </a:solidFill>
                <a:effectLst>
                  <a:outerShdw blurRad="38100" dist="38100" dir="2700000" algn="tl">
                    <a:srgbClr val="000000">
                      <a:alpha val="43137"/>
                    </a:srgbClr>
                  </a:outerShdw>
                </a:effectLst>
              </a:rPr>
            </a:br>
            <a:br>
              <a:rPr lang="en-US" sz="5400" dirty="0">
                <a:solidFill>
                  <a:schemeClr val="bg1"/>
                </a:solidFill>
                <a:effectLst>
                  <a:outerShdw blurRad="38100" dist="38100" dir="2700000" algn="tl">
                    <a:srgbClr val="000000">
                      <a:alpha val="43137"/>
                    </a:srgbClr>
                  </a:outerShdw>
                </a:effectLst>
              </a:rPr>
            </a:br>
            <a:br>
              <a:rPr lang="en-US" sz="5400" dirty="0">
                <a:solidFill>
                  <a:schemeClr val="bg1"/>
                </a:solidFill>
                <a:effectLst>
                  <a:outerShdw blurRad="38100" dist="38100" dir="2700000" algn="tl">
                    <a:srgbClr val="000000">
                      <a:alpha val="43137"/>
                    </a:srgbClr>
                  </a:outerShdw>
                </a:effectLst>
              </a:rPr>
            </a:br>
            <a:r>
              <a:rPr lang="en-US" sz="5400" dirty="0">
                <a:solidFill>
                  <a:schemeClr val="bg1"/>
                </a:solidFill>
                <a:effectLst>
                  <a:outerShdw blurRad="38100" dist="38100" dir="2700000" algn="tl">
                    <a:srgbClr val="000000">
                      <a:alpha val="43137"/>
                    </a:srgbClr>
                  </a:outerShdw>
                </a:effectLst>
              </a:rPr>
              <a:t>Extra   </a:t>
            </a:r>
            <a:r>
              <a:rPr lang="en-US" sz="5400" dirty="0" err="1">
                <a:solidFill>
                  <a:schemeClr val="bg1"/>
                </a:solidFill>
                <a:effectLst>
                  <a:outerShdw blurRad="38100" dist="38100" dir="2700000" algn="tl">
                    <a:srgbClr val="000000">
                      <a:alpha val="43137"/>
                    </a:srgbClr>
                  </a:outerShdw>
                </a:effectLst>
              </a:rPr>
              <a:t>Extra</a:t>
            </a:r>
            <a:r>
              <a:rPr lang="en-US" sz="5400" dirty="0">
                <a:solidFill>
                  <a:schemeClr val="bg1"/>
                </a:solidFill>
                <a:effectLst>
                  <a:outerShdw blurRad="38100" dist="38100" dir="2700000" algn="tl">
                    <a:srgbClr val="000000">
                      <a:alpha val="43137"/>
                    </a:srgbClr>
                  </a:outerShdw>
                </a:effectLst>
              </a:rPr>
              <a:t>     Yep there’s more….</a:t>
            </a:r>
          </a:p>
        </p:txBody>
      </p:sp>
      <p:pic>
        <p:nvPicPr>
          <p:cNvPr id="4" name="Picture 3">
            <a:extLst>
              <a:ext uri="{FF2B5EF4-FFF2-40B4-BE49-F238E27FC236}">
                <a16:creationId xmlns:a16="http://schemas.microsoft.com/office/drawing/2014/main" id="{29CE47FE-CED7-E021-EA7A-CA341DAB40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501" y="1520786"/>
            <a:ext cx="9662997" cy="3816427"/>
          </a:xfrm>
          <a:prstGeom prst="rect">
            <a:avLst/>
          </a:prstGeom>
        </p:spPr>
      </p:pic>
    </p:spTree>
    <p:extLst>
      <p:ext uri="{BB962C8B-B14F-4D97-AF65-F5344CB8AC3E}">
        <p14:creationId xmlns:p14="http://schemas.microsoft.com/office/powerpoint/2010/main" val="35475491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5295</TotalTime>
  <Words>893</Words>
  <Application>Microsoft Office PowerPoint</Application>
  <PresentationFormat>Widescreen</PresentationFormat>
  <Paragraphs>100</Paragraphs>
  <Slides>22</Slides>
  <Notes>0</Notes>
  <HiddenSlides>0</HiddenSlides>
  <MMClips>8</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Cooper Black</vt:lpstr>
      <vt:lpstr>Office Theme</vt:lpstr>
      <vt:lpstr>David the Shepherd and Goliath</vt:lpstr>
      <vt:lpstr>PowerPoint Presentation</vt:lpstr>
      <vt:lpstr>PowerPoint Presentation</vt:lpstr>
      <vt:lpstr>PowerPoint Presentation</vt:lpstr>
      <vt:lpstr>Put on your full armor</vt:lpstr>
      <vt:lpstr>He depended on God</vt:lpstr>
      <vt:lpstr>Yes!</vt:lpstr>
      <vt:lpstr>CRAFT TIME</vt:lpstr>
      <vt:lpstr>Craft Time Option 1               Or make a DIY Armor of God that you can wear  … see next pages.&gt;&gt;&gt;&gt;&gt;</vt:lpstr>
      <vt:lpstr>Craft Time</vt:lpstr>
      <vt:lpstr>PowerPoint Presentation</vt:lpstr>
      <vt:lpstr>Craft Time Option 2</vt:lpstr>
      <vt:lpstr>PowerPoint Presentation</vt:lpstr>
      <vt:lpstr>Craft Time Option 2</vt:lpstr>
      <vt:lpstr>PowerPoint Presentation</vt:lpstr>
      <vt:lpstr>Craft Time Option 2</vt:lpstr>
      <vt:lpstr>PowerPoint Presentation</vt:lpstr>
      <vt:lpstr>Craft Time Option 2</vt:lpstr>
      <vt:lpstr>PowerPoint Presentation</vt:lpstr>
      <vt:lpstr>Craft Time Option 2</vt:lpstr>
      <vt:lpstr>PowerPoint Presentation</vt:lpstr>
      <vt:lpstr> The End        Extra   Extra     Yep there’s more….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David the Shepherd Boy</dc:title>
  <dc:creator>Janelle Clendenon</dc:creator>
  <cp:lastModifiedBy>Janelle Clendenon</cp:lastModifiedBy>
  <cp:revision>78</cp:revision>
  <dcterms:created xsi:type="dcterms:W3CDTF">2021-02-08T01:52:20Z</dcterms:created>
  <dcterms:modified xsi:type="dcterms:W3CDTF">2026-09-27T21:01:55Z</dcterms:modified>
</cp:coreProperties>
</file>