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9" r:id="rId3"/>
    <p:sldId id="276" r:id="rId4"/>
    <p:sldId id="277" r:id="rId5"/>
    <p:sldId id="278" r:id="rId6"/>
    <p:sldId id="280" r:id="rId7"/>
    <p:sldId id="258" r:id="rId8"/>
    <p:sldId id="259" r:id="rId9"/>
    <p:sldId id="266" r:id="rId10"/>
    <p:sldId id="265" r:id="rId11"/>
    <p:sldId id="257" r:id="rId12"/>
    <p:sldId id="270" r:id="rId13"/>
    <p:sldId id="268" r:id="rId14"/>
    <p:sldId id="281" r:id="rId15"/>
    <p:sldId id="284" r:id="rId16"/>
    <p:sldId id="282" r:id="rId17"/>
    <p:sldId id="264" r:id="rId18"/>
    <p:sldId id="274" r:id="rId19"/>
    <p:sldId id="285" r:id="rId20"/>
    <p:sldId id="287" r:id="rId21"/>
    <p:sldId id="275" r:id="rId22"/>
    <p:sldId id="283" r:id="rId23"/>
    <p:sldId id="263" r:id="rId24"/>
    <p:sldId id="286" r:id="rId25"/>
    <p:sldId id="288" r:id="rId26"/>
    <p:sldId id="267" r:id="rId27"/>
    <p:sldId id="271" r:id="rId28"/>
    <p:sldId id="289" r:id="rId29"/>
    <p:sldId id="290" r:id="rId30"/>
    <p:sldId id="291" r:id="rId31"/>
    <p:sldId id="292" r:id="rId32"/>
    <p:sldId id="293" r:id="rId33"/>
    <p:sldId id="294"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08E5D2-526B-4698-86A4-BF60E0DB9105}" v="608" dt="2026-07-11T15:36:03.8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94660"/>
  </p:normalViewPr>
  <p:slideViewPr>
    <p:cSldViewPr snapToGrid="0">
      <p:cViewPr varScale="1">
        <p:scale>
          <a:sx n="53" d="100"/>
          <a:sy n="53" d="100"/>
        </p:scale>
        <p:origin x="78" y="7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lle Clendenon" userId="da17313139568148" providerId="LiveId" clId="{D50F0924-5C5C-4416-BCF4-6E13CF36E258}"/>
    <pc:docChg chg="undo custSel addSld delSld modSld sldOrd">
      <pc:chgData name="Janelle Clendenon" userId="da17313139568148" providerId="LiveId" clId="{D50F0924-5C5C-4416-BCF4-6E13CF36E258}" dt="2026-07-12T23:29:29.904" v="10632" actId="47"/>
      <pc:docMkLst>
        <pc:docMk/>
      </pc:docMkLst>
      <pc:sldChg chg="addSp modSp mod">
        <pc:chgData name="Janelle Clendenon" userId="da17313139568148" providerId="LiveId" clId="{D50F0924-5C5C-4416-BCF4-6E13CF36E258}" dt="2026-07-10T04:23:50.834" v="5" actId="14100"/>
        <pc:sldMkLst>
          <pc:docMk/>
          <pc:sldMk cId="820164077" sldId="256"/>
        </pc:sldMkLst>
        <pc:picChg chg="add mod">
          <ac:chgData name="Janelle Clendenon" userId="da17313139568148" providerId="LiveId" clId="{D50F0924-5C5C-4416-BCF4-6E13CF36E258}" dt="2026-07-10T04:23:50.834" v="5" actId="14100"/>
          <ac:picMkLst>
            <pc:docMk/>
            <pc:sldMk cId="820164077" sldId="256"/>
            <ac:picMk id="4" creationId="{168F2678-A4E1-F272-240A-351BD6B262B7}"/>
          </ac:picMkLst>
        </pc:picChg>
      </pc:sldChg>
      <pc:sldChg chg="addSp modSp mod">
        <pc:chgData name="Janelle Clendenon" userId="da17313139568148" providerId="LiveId" clId="{D50F0924-5C5C-4416-BCF4-6E13CF36E258}" dt="2026-07-10T17:17:04.208" v="5289" actId="20577"/>
        <pc:sldMkLst>
          <pc:docMk/>
          <pc:sldMk cId="44653708" sldId="258"/>
        </pc:sldMkLst>
        <pc:spChg chg="mod">
          <ac:chgData name="Janelle Clendenon" userId="da17313139568148" providerId="LiveId" clId="{D50F0924-5C5C-4416-BCF4-6E13CF36E258}" dt="2026-07-10T17:17:04.208" v="5289" actId="20577"/>
          <ac:spMkLst>
            <pc:docMk/>
            <pc:sldMk cId="44653708" sldId="258"/>
            <ac:spMk id="2" creationId="{9C3AEE5E-2FF6-F253-8012-ED64919400C1}"/>
          </ac:spMkLst>
        </pc:spChg>
        <pc:picChg chg="add mod ord">
          <ac:chgData name="Janelle Clendenon" userId="da17313139568148" providerId="LiveId" clId="{D50F0924-5C5C-4416-BCF4-6E13CF36E258}" dt="2026-07-10T04:24:24.961" v="16" actId="1076"/>
          <ac:picMkLst>
            <pc:docMk/>
            <pc:sldMk cId="44653708" sldId="258"/>
            <ac:picMk id="4" creationId="{15F49C2F-ED1E-6136-E6AE-7EE2AF312BE7}"/>
          </ac:picMkLst>
        </pc:picChg>
      </pc:sldChg>
      <pc:sldChg chg="addSp delSp modSp mod">
        <pc:chgData name="Janelle Clendenon" userId="da17313139568148" providerId="LiveId" clId="{D50F0924-5C5C-4416-BCF4-6E13CF36E258}" dt="2026-07-10T13:41:54.162" v="3585" actId="1076"/>
        <pc:sldMkLst>
          <pc:docMk/>
          <pc:sldMk cId="616813628" sldId="259"/>
        </pc:sldMkLst>
        <pc:spChg chg="mod">
          <ac:chgData name="Janelle Clendenon" userId="da17313139568148" providerId="LiveId" clId="{D50F0924-5C5C-4416-BCF4-6E13CF36E258}" dt="2026-07-10T13:37:16.843" v="3295" actId="20577"/>
          <ac:spMkLst>
            <pc:docMk/>
            <pc:sldMk cId="616813628" sldId="259"/>
            <ac:spMk id="2" creationId="{07F6D4A0-0575-173F-9EE7-E63FFC358B1B}"/>
          </ac:spMkLst>
        </pc:spChg>
        <pc:spChg chg="mod">
          <ac:chgData name="Janelle Clendenon" userId="da17313139568148" providerId="LiveId" clId="{D50F0924-5C5C-4416-BCF4-6E13CF36E258}" dt="2026-07-10T13:40:35.925" v="3582" actId="20577"/>
          <ac:spMkLst>
            <pc:docMk/>
            <pc:sldMk cId="616813628" sldId="259"/>
            <ac:spMk id="4" creationId="{DCEEFE3A-5361-0DED-184D-5040F5969729}"/>
          </ac:spMkLst>
        </pc:spChg>
        <pc:picChg chg="add mod">
          <ac:chgData name="Janelle Clendenon" userId="da17313139568148" providerId="LiveId" clId="{D50F0924-5C5C-4416-BCF4-6E13CF36E258}" dt="2026-07-10T13:41:54.162" v="3585" actId="1076"/>
          <ac:picMkLst>
            <pc:docMk/>
            <pc:sldMk cId="616813628" sldId="259"/>
            <ac:picMk id="3" creationId="{537800CF-39AE-A65F-47B8-ADC777C037C4}"/>
          </ac:picMkLst>
        </pc:picChg>
      </pc:sldChg>
      <pc:sldChg chg="addSp delSp modSp del mod">
        <pc:chgData name="Janelle Clendenon" userId="da17313139568148" providerId="LiveId" clId="{D50F0924-5C5C-4416-BCF4-6E13CF36E258}" dt="2026-07-12T23:29:18.893" v="10631" actId="47"/>
        <pc:sldMkLst>
          <pc:docMk/>
          <pc:sldMk cId="708996659" sldId="260"/>
        </pc:sldMkLst>
      </pc:sldChg>
      <pc:sldChg chg="addSp delSp modSp del mod">
        <pc:chgData name="Janelle Clendenon" userId="da17313139568148" providerId="LiveId" clId="{D50F0924-5C5C-4416-BCF4-6E13CF36E258}" dt="2026-07-12T23:29:29.904" v="10632" actId="47"/>
        <pc:sldMkLst>
          <pc:docMk/>
          <pc:sldMk cId="3619437413" sldId="261"/>
        </pc:sldMkLst>
        <pc:spChg chg="mod">
          <ac:chgData name="Janelle Clendenon" userId="da17313139568148" providerId="LiveId" clId="{D50F0924-5C5C-4416-BCF4-6E13CF36E258}" dt="2026-07-10T04:44:21.208" v="1089" actId="27636"/>
          <ac:spMkLst>
            <pc:docMk/>
            <pc:sldMk cId="3619437413" sldId="261"/>
            <ac:spMk id="2" creationId="{FCC5C09C-D04D-D546-D67E-2902F75CB797}"/>
          </ac:spMkLst>
        </pc:spChg>
        <pc:spChg chg="mod">
          <ac:chgData name="Janelle Clendenon" userId="da17313139568148" providerId="LiveId" clId="{D50F0924-5C5C-4416-BCF4-6E13CF36E258}" dt="2026-07-10T04:50:18.279" v="1660" actId="20577"/>
          <ac:spMkLst>
            <pc:docMk/>
            <pc:sldMk cId="3619437413" sldId="261"/>
            <ac:spMk id="4" creationId="{384204F6-B9C6-4CF5-5B57-8848EDD4D012}"/>
          </ac:spMkLst>
        </pc:spChg>
        <pc:picChg chg="add mod">
          <ac:chgData name="Janelle Clendenon" userId="da17313139568148" providerId="LiveId" clId="{D50F0924-5C5C-4416-BCF4-6E13CF36E258}" dt="2026-07-10T04:50:32.392" v="1663" actId="1076"/>
          <ac:picMkLst>
            <pc:docMk/>
            <pc:sldMk cId="3619437413" sldId="261"/>
            <ac:picMk id="5" creationId="{959C5427-9D18-FBC3-55E6-EDFEC6965E8F}"/>
          </ac:picMkLst>
        </pc:picChg>
        <pc:picChg chg="add mod modCrop">
          <ac:chgData name="Janelle Clendenon" userId="da17313139568148" providerId="LiveId" clId="{D50F0924-5C5C-4416-BCF4-6E13CF36E258}" dt="2026-07-10T04:51:24.048" v="1673" actId="1076"/>
          <ac:picMkLst>
            <pc:docMk/>
            <pc:sldMk cId="3619437413" sldId="261"/>
            <ac:picMk id="6" creationId="{42784CF4-7D48-60D2-3215-2267D6A3EE95}"/>
          </ac:picMkLst>
        </pc:picChg>
      </pc:sldChg>
      <pc:sldChg chg="addSp delSp modSp mod ord modAnim">
        <pc:chgData name="Janelle Clendenon" userId="da17313139568148" providerId="LiveId" clId="{D50F0924-5C5C-4416-BCF4-6E13CF36E258}" dt="2026-07-10T19:04:58.383" v="9747"/>
        <pc:sldMkLst>
          <pc:docMk/>
          <pc:sldMk cId="3182340817" sldId="263"/>
        </pc:sldMkLst>
        <pc:spChg chg="mod">
          <ac:chgData name="Janelle Clendenon" userId="da17313139568148" providerId="LiveId" clId="{D50F0924-5C5C-4416-BCF4-6E13CF36E258}" dt="2026-07-10T12:59:35.662" v="2037" actId="20577"/>
          <ac:spMkLst>
            <pc:docMk/>
            <pc:sldMk cId="3182340817" sldId="263"/>
            <ac:spMk id="2" creationId="{F2067F15-37C6-99E6-F23A-5954B83CEB6E}"/>
          </ac:spMkLst>
        </pc:spChg>
        <pc:spChg chg="mod">
          <ac:chgData name="Janelle Clendenon" userId="da17313139568148" providerId="LiveId" clId="{D50F0924-5C5C-4416-BCF4-6E13CF36E258}" dt="2026-07-10T13:02:42.019" v="2398" actId="20577"/>
          <ac:spMkLst>
            <pc:docMk/>
            <pc:sldMk cId="3182340817" sldId="263"/>
            <ac:spMk id="4" creationId="{1BE6BDA2-57B8-50E6-047C-6789662472A0}"/>
          </ac:spMkLst>
        </pc:spChg>
        <pc:spChg chg="add mod ord">
          <ac:chgData name="Janelle Clendenon" userId="da17313139568148" providerId="LiveId" clId="{D50F0924-5C5C-4416-BCF4-6E13CF36E258}" dt="2026-07-10T13:10:01.782" v="2414" actId="171"/>
          <ac:spMkLst>
            <pc:docMk/>
            <pc:sldMk cId="3182340817" sldId="263"/>
            <ac:spMk id="8" creationId="{9802A005-B42E-C371-D696-50CF013F79B2}"/>
          </ac:spMkLst>
        </pc:spChg>
        <pc:spChg chg="add mod">
          <ac:chgData name="Janelle Clendenon" userId="da17313139568148" providerId="LiveId" clId="{D50F0924-5C5C-4416-BCF4-6E13CF36E258}" dt="2026-07-10T13:14:28.078" v="2574" actId="20577"/>
          <ac:spMkLst>
            <pc:docMk/>
            <pc:sldMk cId="3182340817" sldId="263"/>
            <ac:spMk id="10" creationId="{C1A98C1E-FA3A-7164-ABDB-8BEFB35C87EC}"/>
          </ac:spMkLst>
        </pc:spChg>
        <pc:spChg chg="add mod">
          <ac:chgData name="Janelle Clendenon" userId="da17313139568148" providerId="LiveId" clId="{D50F0924-5C5C-4416-BCF4-6E13CF36E258}" dt="2026-07-10T13:14:37.047" v="2576" actId="14100"/>
          <ac:spMkLst>
            <pc:docMk/>
            <pc:sldMk cId="3182340817" sldId="263"/>
            <ac:spMk id="12" creationId="{3C2F4A97-BAC5-7EAF-4039-C70802B3058E}"/>
          </ac:spMkLst>
        </pc:spChg>
        <pc:spChg chg="add mod ord">
          <ac:chgData name="Janelle Clendenon" userId="da17313139568148" providerId="LiveId" clId="{D50F0924-5C5C-4416-BCF4-6E13CF36E258}" dt="2026-07-10T13:16:43.240" v="2629" actId="167"/>
          <ac:spMkLst>
            <pc:docMk/>
            <pc:sldMk cId="3182340817" sldId="263"/>
            <ac:spMk id="14" creationId="{A60B4FAF-ED10-418B-45E9-5935E721A9D2}"/>
          </ac:spMkLst>
        </pc:spChg>
        <pc:picChg chg="add mod">
          <ac:chgData name="Janelle Clendenon" userId="da17313139568148" providerId="LiveId" clId="{D50F0924-5C5C-4416-BCF4-6E13CF36E258}" dt="2026-07-10T13:09:36.286" v="2410" actId="1076"/>
          <ac:picMkLst>
            <pc:docMk/>
            <pc:sldMk cId="3182340817" sldId="263"/>
            <ac:picMk id="7" creationId="{A52C4280-83B3-F616-9831-8E5ED495E9B2}"/>
          </ac:picMkLst>
        </pc:picChg>
        <pc:picChg chg="add mod">
          <ac:chgData name="Janelle Clendenon" userId="da17313139568148" providerId="LiveId" clId="{D50F0924-5C5C-4416-BCF4-6E13CF36E258}" dt="2026-07-10T13:23:09.046" v="2729" actId="1076"/>
          <ac:picMkLst>
            <pc:docMk/>
            <pc:sldMk cId="3182340817" sldId="263"/>
            <ac:picMk id="9" creationId="{E36E17B1-FD64-ACB2-10B4-08F1AD517F6A}"/>
          </ac:picMkLst>
        </pc:picChg>
      </pc:sldChg>
      <pc:sldChg chg="modSp add mod ord">
        <pc:chgData name="Janelle Clendenon" userId="da17313139568148" providerId="LiveId" clId="{D50F0924-5C5C-4416-BCF4-6E13CF36E258}" dt="2026-07-11T15:37:40.704" v="10627" actId="20577"/>
        <pc:sldMkLst>
          <pc:docMk/>
          <pc:sldMk cId="1837546738" sldId="264"/>
        </pc:sldMkLst>
        <pc:spChg chg="mod">
          <ac:chgData name="Janelle Clendenon" userId="da17313139568148" providerId="LiveId" clId="{D50F0924-5C5C-4416-BCF4-6E13CF36E258}" dt="2026-07-11T15:37:40.704" v="10627" actId="20577"/>
          <ac:spMkLst>
            <pc:docMk/>
            <pc:sldMk cId="1837546738" sldId="264"/>
            <ac:spMk id="4" creationId="{8939F3CE-D35D-F86F-821C-000E8F3F5ECF}"/>
          </ac:spMkLst>
        </pc:spChg>
        <pc:spChg chg="mod">
          <ac:chgData name="Janelle Clendenon" userId="da17313139568148" providerId="LiveId" clId="{D50F0924-5C5C-4416-BCF4-6E13CF36E258}" dt="2026-07-11T15:32:55.384" v="10586" actId="20577"/>
          <ac:spMkLst>
            <pc:docMk/>
            <pc:sldMk cId="1837546738" sldId="264"/>
            <ac:spMk id="5" creationId="{A230B495-9422-C093-CB79-A7DA94C2B68B}"/>
          </ac:spMkLst>
        </pc:spChg>
        <pc:spChg chg="mod">
          <ac:chgData name="Janelle Clendenon" userId="da17313139568148" providerId="LiveId" clId="{D50F0924-5C5C-4416-BCF4-6E13CF36E258}" dt="2026-07-11T15:37:18.196" v="10624" actId="14100"/>
          <ac:spMkLst>
            <pc:docMk/>
            <pc:sldMk cId="1837546738" sldId="264"/>
            <ac:spMk id="9" creationId="{DD3A24A6-7C05-68C2-559C-428CA9601D7F}"/>
          </ac:spMkLst>
        </pc:spChg>
      </pc:sldChg>
      <pc:sldChg chg="addSp delSp modSp add mod">
        <pc:chgData name="Janelle Clendenon" userId="da17313139568148" providerId="LiveId" clId="{D50F0924-5C5C-4416-BCF4-6E13CF36E258}" dt="2026-07-10T05:01:32.586" v="1887" actId="20577"/>
        <pc:sldMkLst>
          <pc:docMk/>
          <pc:sldMk cId="3115315323" sldId="265"/>
        </pc:sldMkLst>
        <pc:spChg chg="mod">
          <ac:chgData name="Janelle Clendenon" userId="da17313139568148" providerId="LiveId" clId="{D50F0924-5C5C-4416-BCF4-6E13CF36E258}" dt="2026-07-10T05:01:32.586" v="1887" actId="20577"/>
          <ac:spMkLst>
            <pc:docMk/>
            <pc:sldMk cId="3115315323" sldId="265"/>
            <ac:spMk id="2" creationId="{EFB4225C-9D68-EE8A-56AF-51726E3AAB86}"/>
          </ac:spMkLst>
        </pc:spChg>
        <pc:spChg chg="mod">
          <ac:chgData name="Janelle Clendenon" userId="da17313139568148" providerId="LiveId" clId="{D50F0924-5C5C-4416-BCF4-6E13CF36E258}" dt="2026-07-10T04:47:55.628" v="1474" actId="20577"/>
          <ac:spMkLst>
            <pc:docMk/>
            <pc:sldMk cId="3115315323" sldId="265"/>
            <ac:spMk id="4" creationId="{35DF67A6-493F-02A0-618A-8F6895B9D594}"/>
          </ac:spMkLst>
        </pc:spChg>
        <pc:picChg chg="add mod">
          <ac:chgData name="Janelle Clendenon" userId="da17313139568148" providerId="LiveId" clId="{D50F0924-5C5C-4416-BCF4-6E13CF36E258}" dt="2026-07-10T04:54:31.283" v="1693" actId="1076"/>
          <ac:picMkLst>
            <pc:docMk/>
            <pc:sldMk cId="3115315323" sldId="265"/>
            <ac:picMk id="5" creationId="{29859570-9281-6453-4AAC-697F09BA21DE}"/>
          </ac:picMkLst>
        </pc:picChg>
        <pc:picChg chg="add mod">
          <ac:chgData name="Janelle Clendenon" userId="da17313139568148" providerId="LiveId" clId="{D50F0924-5C5C-4416-BCF4-6E13CF36E258}" dt="2026-07-10T04:54:58.892" v="1701" actId="1076"/>
          <ac:picMkLst>
            <pc:docMk/>
            <pc:sldMk cId="3115315323" sldId="265"/>
            <ac:picMk id="6" creationId="{392483FF-1738-3572-A483-0E54E17CED5E}"/>
          </ac:picMkLst>
        </pc:picChg>
        <pc:picChg chg="add mod">
          <ac:chgData name="Janelle Clendenon" userId="da17313139568148" providerId="LiveId" clId="{D50F0924-5C5C-4416-BCF4-6E13CF36E258}" dt="2026-07-10T04:54:36.063" v="1695" actId="14100"/>
          <ac:picMkLst>
            <pc:docMk/>
            <pc:sldMk cId="3115315323" sldId="265"/>
            <ac:picMk id="7" creationId="{AB14D793-4099-0BB7-8E94-14775D8916E5}"/>
          </ac:picMkLst>
        </pc:picChg>
        <pc:picChg chg="add mod">
          <ac:chgData name="Janelle Clendenon" userId="da17313139568148" providerId="LiveId" clId="{D50F0924-5C5C-4416-BCF4-6E13CF36E258}" dt="2026-07-10T04:55:48.885" v="1707" actId="1076"/>
          <ac:picMkLst>
            <pc:docMk/>
            <pc:sldMk cId="3115315323" sldId="265"/>
            <ac:picMk id="8" creationId="{E98F84E1-017A-53F2-7C49-FD445AD8417E}"/>
          </ac:picMkLst>
        </pc:picChg>
        <pc:picChg chg="add mod">
          <ac:chgData name="Janelle Clendenon" userId="da17313139568148" providerId="LiveId" clId="{D50F0924-5C5C-4416-BCF4-6E13CF36E258}" dt="2026-07-10T04:56:40.046" v="1714" actId="1076"/>
          <ac:picMkLst>
            <pc:docMk/>
            <pc:sldMk cId="3115315323" sldId="265"/>
            <ac:picMk id="9" creationId="{9D509902-4213-DFF1-AB0C-4F65292812D2}"/>
          </ac:picMkLst>
        </pc:picChg>
      </pc:sldChg>
      <pc:sldChg chg="addSp delSp modSp add mod">
        <pc:chgData name="Janelle Clendenon" userId="da17313139568148" providerId="LiveId" clId="{D50F0924-5C5C-4416-BCF4-6E13CF36E258}" dt="2026-07-10T05:01:21.728" v="1885" actId="27636"/>
        <pc:sldMkLst>
          <pc:docMk/>
          <pc:sldMk cId="2122511929" sldId="266"/>
        </pc:sldMkLst>
        <pc:spChg chg="mod">
          <ac:chgData name="Janelle Clendenon" userId="da17313139568148" providerId="LiveId" clId="{D50F0924-5C5C-4416-BCF4-6E13CF36E258}" dt="2026-07-10T05:01:21.728" v="1885" actId="27636"/>
          <ac:spMkLst>
            <pc:docMk/>
            <pc:sldMk cId="2122511929" sldId="266"/>
            <ac:spMk id="2" creationId="{59CA7BEF-29C3-D2B4-0EAA-727C001ADA6B}"/>
          </ac:spMkLst>
        </pc:spChg>
        <pc:spChg chg="mod">
          <ac:chgData name="Janelle Clendenon" userId="da17313139568148" providerId="LiveId" clId="{D50F0924-5C5C-4416-BCF4-6E13CF36E258}" dt="2026-07-10T04:58:49.685" v="1863" actId="20577"/>
          <ac:spMkLst>
            <pc:docMk/>
            <pc:sldMk cId="2122511929" sldId="266"/>
            <ac:spMk id="4" creationId="{58E1DD1E-8DA8-61D8-1598-E35B27A799C8}"/>
          </ac:spMkLst>
        </pc:spChg>
        <pc:picChg chg="add mod ord modCrop">
          <ac:chgData name="Janelle Clendenon" userId="da17313139568148" providerId="LiveId" clId="{D50F0924-5C5C-4416-BCF4-6E13CF36E258}" dt="2026-07-10T05:00:41.925" v="1880" actId="170"/>
          <ac:picMkLst>
            <pc:docMk/>
            <pc:sldMk cId="2122511929" sldId="266"/>
            <ac:picMk id="3" creationId="{18A18A78-6745-3FF4-EC19-149445DDD90A}"/>
          </ac:picMkLst>
        </pc:picChg>
        <pc:picChg chg="add mod modCrop">
          <ac:chgData name="Janelle Clendenon" userId="da17313139568148" providerId="LiveId" clId="{D50F0924-5C5C-4416-BCF4-6E13CF36E258}" dt="2026-07-10T05:00:54.470" v="1881" actId="1076"/>
          <ac:picMkLst>
            <pc:docMk/>
            <pc:sldMk cId="2122511929" sldId="266"/>
            <ac:picMk id="7" creationId="{47CB02D2-464F-45AC-41C8-5787000C7EA4}"/>
          </ac:picMkLst>
        </pc:picChg>
      </pc:sldChg>
      <pc:sldChg chg="addSp delSp modSp add mod ord delAnim modAnim">
        <pc:chgData name="Janelle Clendenon" userId="da17313139568148" providerId="LiveId" clId="{D50F0924-5C5C-4416-BCF4-6E13CF36E258}" dt="2026-07-10T19:05:42.248" v="9751"/>
        <pc:sldMkLst>
          <pc:docMk/>
          <pc:sldMk cId="99248086" sldId="267"/>
        </pc:sldMkLst>
        <pc:spChg chg="mod">
          <ac:chgData name="Janelle Clendenon" userId="da17313139568148" providerId="LiveId" clId="{D50F0924-5C5C-4416-BCF4-6E13CF36E258}" dt="2026-07-10T05:02:48.401" v="1898" actId="20577"/>
          <ac:spMkLst>
            <pc:docMk/>
            <pc:sldMk cId="99248086" sldId="267"/>
            <ac:spMk id="2" creationId="{98989AFC-8442-A210-BD11-9DF798A16BAE}"/>
          </ac:spMkLst>
        </pc:spChg>
        <pc:picChg chg="add mod">
          <ac:chgData name="Janelle Clendenon" userId="da17313139568148" providerId="LiveId" clId="{D50F0924-5C5C-4416-BCF4-6E13CF36E258}" dt="2026-07-10T05:03:27.659" v="1904" actId="1076"/>
          <ac:picMkLst>
            <pc:docMk/>
            <pc:sldMk cId="99248086" sldId="267"/>
            <ac:picMk id="4" creationId="{767E4DE1-7F17-80D8-36C9-2B02DB843127}"/>
          </ac:picMkLst>
        </pc:picChg>
      </pc:sldChg>
      <pc:sldChg chg="addSp delSp modSp add mod ord">
        <pc:chgData name="Janelle Clendenon" userId="da17313139568148" providerId="LiveId" clId="{D50F0924-5C5C-4416-BCF4-6E13CF36E258}" dt="2026-07-10T19:48:06.677" v="10441" actId="20577"/>
        <pc:sldMkLst>
          <pc:docMk/>
          <pc:sldMk cId="2009298918" sldId="268"/>
        </pc:sldMkLst>
        <pc:spChg chg="mod">
          <ac:chgData name="Janelle Clendenon" userId="da17313139568148" providerId="LiveId" clId="{D50F0924-5C5C-4416-BCF4-6E13CF36E258}" dt="2026-07-10T17:50:08.346" v="6958" actId="6549"/>
          <ac:spMkLst>
            <pc:docMk/>
            <pc:sldMk cId="2009298918" sldId="268"/>
            <ac:spMk id="2" creationId="{F88D50F2-9223-1819-94DB-9B5DF43192A1}"/>
          </ac:spMkLst>
        </pc:spChg>
        <pc:spChg chg="mod">
          <ac:chgData name="Janelle Clendenon" userId="da17313139568148" providerId="LiveId" clId="{D50F0924-5C5C-4416-BCF4-6E13CF36E258}" dt="2026-07-10T19:48:06.677" v="10441" actId="20577"/>
          <ac:spMkLst>
            <pc:docMk/>
            <pc:sldMk cId="2009298918" sldId="268"/>
            <ac:spMk id="4" creationId="{C93242DE-6DCB-32E8-FD48-D686745B0010}"/>
          </ac:spMkLst>
        </pc:spChg>
        <pc:spChg chg="mod">
          <ac:chgData name="Janelle Clendenon" userId="da17313139568148" providerId="LiveId" clId="{D50F0924-5C5C-4416-BCF4-6E13CF36E258}" dt="2026-07-10T17:27:59.116" v="5734"/>
          <ac:spMkLst>
            <pc:docMk/>
            <pc:sldMk cId="2009298918" sldId="268"/>
            <ac:spMk id="9" creationId="{67A32491-044B-524A-DEED-54923F33481C}"/>
          </ac:spMkLst>
        </pc:spChg>
        <pc:grpChg chg="add mod">
          <ac:chgData name="Janelle Clendenon" userId="da17313139568148" providerId="LiveId" clId="{D50F0924-5C5C-4416-BCF4-6E13CF36E258}" dt="2026-07-10T17:28:14.519" v="5738" actId="1076"/>
          <ac:grpSpMkLst>
            <pc:docMk/>
            <pc:sldMk cId="2009298918" sldId="268"/>
            <ac:grpSpMk id="7" creationId="{30A11B4E-B8F5-5EF5-6186-4FE590E987E5}"/>
          </ac:grpSpMkLst>
        </pc:grpChg>
        <pc:grpChg chg="mod">
          <ac:chgData name="Janelle Clendenon" userId="da17313139568148" providerId="LiveId" clId="{D50F0924-5C5C-4416-BCF4-6E13CF36E258}" dt="2026-07-10T19:43:52.868" v="10108" actId="1076"/>
          <ac:grpSpMkLst>
            <pc:docMk/>
            <pc:sldMk cId="2009298918" sldId="268"/>
            <ac:grpSpMk id="14" creationId="{E6FF282B-FE58-4C11-B0A6-E44586F65BFE}"/>
          </ac:grpSpMkLst>
        </pc:grpChg>
        <pc:picChg chg="add mod">
          <ac:chgData name="Janelle Clendenon" userId="da17313139568148" providerId="LiveId" clId="{D50F0924-5C5C-4416-BCF4-6E13CF36E258}" dt="2026-07-10T17:28:07.387" v="5736" actId="1076"/>
          <ac:picMkLst>
            <pc:docMk/>
            <pc:sldMk cId="2009298918" sldId="268"/>
            <ac:picMk id="3" creationId="{93EC2DB3-D62F-E07A-BC26-1445BACE8244}"/>
          </ac:picMkLst>
        </pc:picChg>
        <pc:picChg chg="mod">
          <ac:chgData name="Janelle Clendenon" userId="da17313139568148" providerId="LiveId" clId="{D50F0924-5C5C-4416-BCF4-6E13CF36E258}" dt="2026-07-10T19:43:49.582" v="10107" actId="1076"/>
          <ac:picMkLst>
            <pc:docMk/>
            <pc:sldMk cId="2009298918" sldId="268"/>
            <ac:picMk id="6" creationId="{F40430F7-8BBB-B1D7-19A5-8B0FA6E56415}"/>
          </ac:picMkLst>
        </pc:picChg>
        <pc:picChg chg="mod">
          <ac:chgData name="Janelle Clendenon" userId="da17313139568148" providerId="LiveId" clId="{D50F0924-5C5C-4416-BCF4-6E13CF36E258}" dt="2026-07-10T17:27:59.116" v="5734"/>
          <ac:picMkLst>
            <pc:docMk/>
            <pc:sldMk cId="2009298918" sldId="268"/>
            <ac:picMk id="8" creationId="{26740163-E19A-63B7-0DAE-82C045C417CC}"/>
          </ac:picMkLst>
        </pc:picChg>
      </pc:sldChg>
      <pc:sldChg chg="addSp delSp modSp add mod">
        <pc:chgData name="Janelle Clendenon" userId="da17313139568148" providerId="LiveId" clId="{D50F0924-5C5C-4416-BCF4-6E13CF36E258}" dt="2026-07-10T16:33:56.350" v="4157" actId="14100"/>
        <pc:sldMkLst>
          <pc:docMk/>
          <pc:sldMk cId="1878200815" sldId="269"/>
        </pc:sldMkLst>
        <pc:spChg chg="mod">
          <ac:chgData name="Janelle Clendenon" userId="da17313139568148" providerId="LiveId" clId="{D50F0924-5C5C-4416-BCF4-6E13CF36E258}" dt="2026-07-10T13:44:58.860" v="3731" actId="20577"/>
          <ac:spMkLst>
            <pc:docMk/>
            <pc:sldMk cId="1878200815" sldId="269"/>
            <ac:spMk id="2" creationId="{5C05F977-77DC-0D2E-6950-1A320AD8755A}"/>
          </ac:spMkLst>
        </pc:spChg>
        <pc:spChg chg="mod">
          <ac:chgData name="Janelle Clendenon" userId="da17313139568148" providerId="LiveId" clId="{D50F0924-5C5C-4416-BCF4-6E13CF36E258}" dt="2026-07-10T16:33:56.350" v="4157" actId="14100"/>
          <ac:spMkLst>
            <pc:docMk/>
            <pc:sldMk cId="1878200815" sldId="269"/>
            <ac:spMk id="4" creationId="{ECB2FCE4-017D-FFDB-C505-0D79C4B4968C}"/>
          </ac:spMkLst>
        </pc:spChg>
        <pc:picChg chg="add mod">
          <ac:chgData name="Janelle Clendenon" userId="da17313139568148" providerId="LiveId" clId="{D50F0924-5C5C-4416-BCF4-6E13CF36E258}" dt="2026-07-10T16:33:52.190" v="4156" actId="1076"/>
          <ac:picMkLst>
            <pc:docMk/>
            <pc:sldMk cId="1878200815" sldId="269"/>
            <ac:picMk id="5" creationId="{6969CCDF-F022-F5C2-A5AD-1A570297B1F1}"/>
          </ac:picMkLst>
        </pc:picChg>
      </pc:sldChg>
      <pc:sldChg chg="addSp delSp modSp add mod">
        <pc:chgData name="Janelle Clendenon" userId="da17313139568148" providerId="LiveId" clId="{D50F0924-5C5C-4416-BCF4-6E13CF36E258}" dt="2026-07-11T15:50:56.253" v="10630" actId="1076"/>
        <pc:sldMkLst>
          <pc:docMk/>
          <pc:sldMk cId="51329491" sldId="270"/>
        </pc:sldMkLst>
        <pc:spChg chg="mod">
          <ac:chgData name="Janelle Clendenon" userId="da17313139568148" providerId="LiveId" clId="{D50F0924-5C5C-4416-BCF4-6E13CF36E258}" dt="2026-07-10T18:07:29.664" v="7623" actId="20577"/>
          <ac:spMkLst>
            <pc:docMk/>
            <pc:sldMk cId="51329491" sldId="270"/>
            <ac:spMk id="2" creationId="{A79B3E35-B9D1-7B85-FB66-E78495E680A4}"/>
          </ac:spMkLst>
        </pc:spChg>
        <pc:spChg chg="mod">
          <ac:chgData name="Janelle Clendenon" userId="da17313139568148" providerId="LiveId" clId="{D50F0924-5C5C-4416-BCF4-6E13CF36E258}" dt="2026-07-10T19:47:34.773" v="10432" actId="6549"/>
          <ac:spMkLst>
            <pc:docMk/>
            <pc:sldMk cId="51329491" sldId="270"/>
            <ac:spMk id="4" creationId="{EA33007B-704E-E081-289C-CD0E4262541E}"/>
          </ac:spMkLst>
        </pc:spChg>
        <pc:spChg chg="add mod">
          <ac:chgData name="Janelle Clendenon" userId="da17313139568148" providerId="LiveId" clId="{D50F0924-5C5C-4416-BCF4-6E13CF36E258}" dt="2026-07-10T18:12:09.167" v="7901" actId="122"/>
          <ac:spMkLst>
            <pc:docMk/>
            <pc:sldMk cId="51329491" sldId="270"/>
            <ac:spMk id="8" creationId="{00B4F059-9027-8FD7-2C55-B94514E28F34}"/>
          </ac:spMkLst>
        </pc:spChg>
        <pc:spChg chg="add mod">
          <ac:chgData name="Janelle Clendenon" userId="da17313139568148" providerId="LiveId" clId="{D50F0924-5C5C-4416-BCF4-6E13CF36E258}" dt="2026-07-10T19:47:39.936" v="10433" actId="1076"/>
          <ac:spMkLst>
            <pc:docMk/>
            <pc:sldMk cId="51329491" sldId="270"/>
            <ac:spMk id="10" creationId="{CAFC6C0F-144A-70F5-F055-38547040BFD0}"/>
          </ac:spMkLst>
        </pc:spChg>
        <pc:picChg chg="add mod">
          <ac:chgData name="Janelle Clendenon" userId="da17313139568148" providerId="LiveId" clId="{D50F0924-5C5C-4416-BCF4-6E13CF36E258}" dt="2026-07-10T18:11:05.355" v="7876" actId="1076"/>
          <ac:picMkLst>
            <pc:docMk/>
            <pc:sldMk cId="51329491" sldId="270"/>
            <ac:picMk id="5" creationId="{19505869-613C-577F-ED6D-14E23CB6A0E0}"/>
          </ac:picMkLst>
        </pc:picChg>
        <pc:picChg chg="add mod">
          <ac:chgData name="Janelle Clendenon" userId="da17313139568148" providerId="LiveId" clId="{D50F0924-5C5C-4416-BCF4-6E13CF36E258}" dt="2026-07-11T15:50:56.253" v="10630" actId="1076"/>
          <ac:picMkLst>
            <pc:docMk/>
            <pc:sldMk cId="51329491" sldId="270"/>
            <ac:picMk id="6" creationId="{20B523BD-A5B0-8A01-D979-401D11DD0AC4}"/>
          </ac:picMkLst>
        </pc:picChg>
      </pc:sldChg>
      <pc:sldChg chg="addSp delSp modSp add mod replId">
        <pc:chgData name="Janelle Clendenon" userId="da17313139568148" providerId="LiveId" clId="{D50F0924-5C5C-4416-BCF4-6E13CF36E258}" dt="2026-07-10T19:11:01.673" v="9875" actId="1076"/>
        <pc:sldMkLst>
          <pc:docMk/>
          <pc:sldMk cId="333023242" sldId="271"/>
        </pc:sldMkLst>
        <pc:spChg chg="mod">
          <ac:chgData name="Janelle Clendenon" userId="da17313139568148" providerId="LiveId" clId="{D50F0924-5C5C-4416-BCF4-6E13CF36E258}" dt="2026-07-10T19:09:37.551" v="9858" actId="20577"/>
          <ac:spMkLst>
            <pc:docMk/>
            <pc:sldMk cId="333023242" sldId="271"/>
            <ac:spMk id="2" creationId="{D675233C-6625-FDC3-CB4E-368E5264EC5E}"/>
          </ac:spMkLst>
        </pc:spChg>
        <pc:spChg chg="mod">
          <ac:chgData name="Janelle Clendenon" userId="da17313139568148" providerId="LiveId" clId="{D50F0924-5C5C-4416-BCF4-6E13CF36E258}" dt="2026-07-10T19:10:55.019" v="9872" actId="1076"/>
          <ac:spMkLst>
            <pc:docMk/>
            <pc:sldMk cId="333023242" sldId="271"/>
            <ac:spMk id="4" creationId="{3D3D9282-DEF2-CD40-E9CE-06CD9F5496EA}"/>
          </ac:spMkLst>
        </pc:spChg>
        <pc:picChg chg="add mod">
          <ac:chgData name="Janelle Clendenon" userId="da17313139568148" providerId="LiveId" clId="{D50F0924-5C5C-4416-BCF4-6E13CF36E258}" dt="2026-07-10T19:11:01.673" v="9875" actId="1076"/>
          <ac:picMkLst>
            <pc:docMk/>
            <pc:sldMk cId="333023242" sldId="271"/>
            <ac:picMk id="10" creationId="{2329147F-7CC3-76BE-87A6-3142767B8703}"/>
          </ac:picMkLst>
        </pc:picChg>
      </pc:sldChg>
      <pc:sldChg chg="modSp add mod ord">
        <pc:chgData name="Janelle Clendenon" userId="da17313139568148" providerId="LiveId" clId="{D50F0924-5C5C-4416-BCF4-6E13CF36E258}" dt="2026-07-11T15:36:03.875" v="10619"/>
        <pc:sldMkLst>
          <pc:docMk/>
          <pc:sldMk cId="2734863561" sldId="274"/>
        </pc:sldMkLst>
        <pc:spChg chg="mod">
          <ac:chgData name="Janelle Clendenon" userId="da17313139568148" providerId="LiveId" clId="{D50F0924-5C5C-4416-BCF4-6E13CF36E258}" dt="2026-07-11T15:36:03.875" v="10619"/>
          <ac:spMkLst>
            <pc:docMk/>
            <pc:sldMk cId="2734863561" sldId="274"/>
            <ac:spMk id="4" creationId="{9DCCBBB3-1C70-653E-B68D-4DA6D2B7B11A}"/>
          </ac:spMkLst>
        </pc:spChg>
        <pc:spChg chg="mod">
          <ac:chgData name="Janelle Clendenon" userId="da17313139568148" providerId="LiveId" clId="{D50F0924-5C5C-4416-BCF4-6E13CF36E258}" dt="2026-07-11T15:32:32.890" v="10546" actId="1076"/>
          <ac:spMkLst>
            <pc:docMk/>
            <pc:sldMk cId="2734863561" sldId="274"/>
            <ac:spMk id="9" creationId="{56E2E23C-1A5D-E0C7-2D20-4AD764F8388F}"/>
          </ac:spMkLst>
        </pc:spChg>
      </pc:sldChg>
      <pc:sldChg chg="modSp add mod">
        <pc:chgData name="Janelle Clendenon" userId="da17313139568148" providerId="LiveId" clId="{D50F0924-5C5C-4416-BCF4-6E13CF36E258}" dt="2026-07-10T18:51:31.304" v="8521" actId="20577"/>
        <pc:sldMkLst>
          <pc:docMk/>
          <pc:sldMk cId="259496054" sldId="275"/>
        </pc:sldMkLst>
        <pc:spChg chg="mod">
          <ac:chgData name="Janelle Clendenon" userId="da17313139568148" providerId="LiveId" clId="{D50F0924-5C5C-4416-BCF4-6E13CF36E258}" dt="2026-07-10T18:51:31.304" v="8521" actId="20577"/>
          <ac:spMkLst>
            <pc:docMk/>
            <pc:sldMk cId="259496054" sldId="275"/>
            <ac:spMk id="2" creationId="{241BFF09-844B-1A09-E430-775A68C474EC}"/>
          </ac:spMkLst>
        </pc:spChg>
      </pc:sldChg>
      <pc:sldChg chg="addSp delSp modSp add mod ord modAnim">
        <pc:chgData name="Janelle Clendenon" userId="da17313139568148" providerId="LiveId" clId="{D50F0924-5C5C-4416-BCF4-6E13CF36E258}" dt="2026-07-10T19:48:52.146" v="10442"/>
        <pc:sldMkLst>
          <pc:docMk/>
          <pc:sldMk cId="1031125012" sldId="276"/>
        </pc:sldMkLst>
        <pc:spChg chg="mod">
          <ac:chgData name="Janelle Clendenon" userId="da17313139568148" providerId="LiveId" clId="{D50F0924-5C5C-4416-BCF4-6E13CF36E258}" dt="2026-07-10T13:46:07.650" v="3745" actId="20577"/>
          <ac:spMkLst>
            <pc:docMk/>
            <pc:sldMk cId="1031125012" sldId="276"/>
            <ac:spMk id="4" creationId="{461F6940-F9FE-22CF-EEE4-4E960225A0C0}"/>
          </ac:spMkLst>
        </pc:spChg>
        <pc:spChg chg="add mod">
          <ac:chgData name="Janelle Clendenon" userId="da17313139568148" providerId="LiveId" clId="{D50F0924-5C5C-4416-BCF4-6E13CF36E258}" dt="2026-07-10T16:32:56.134" v="4150" actId="14100"/>
          <ac:spMkLst>
            <pc:docMk/>
            <pc:sldMk cId="1031125012" sldId="276"/>
            <ac:spMk id="7" creationId="{A5D1AC21-20E2-0CD0-76F2-F8EF38CA6EE9}"/>
          </ac:spMkLst>
        </pc:spChg>
        <pc:spChg chg="add mod">
          <ac:chgData name="Janelle Clendenon" userId="da17313139568148" providerId="LiveId" clId="{D50F0924-5C5C-4416-BCF4-6E13CF36E258}" dt="2026-07-10T16:32:52.500" v="4149" actId="14100"/>
          <ac:spMkLst>
            <pc:docMk/>
            <pc:sldMk cId="1031125012" sldId="276"/>
            <ac:spMk id="9" creationId="{97113269-0A20-B3D5-EA4B-18A1B5503506}"/>
          </ac:spMkLst>
        </pc:spChg>
        <pc:spChg chg="add mod">
          <ac:chgData name="Janelle Clendenon" userId="da17313139568148" providerId="LiveId" clId="{D50F0924-5C5C-4416-BCF4-6E13CF36E258}" dt="2026-07-10T16:32:48.784" v="4148" actId="14100"/>
          <ac:spMkLst>
            <pc:docMk/>
            <pc:sldMk cId="1031125012" sldId="276"/>
            <ac:spMk id="10" creationId="{2CE763DC-ABE4-4827-B3FC-11F11F4C5681}"/>
          </ac:spMkLst>
        </pc:spChg>
        <pc:spChg chg="add mod">
          <ac:chgData name="Janelle Clendenon" userId="da17313139568148" providerId="LiveId" clId="{D50F0924-5C5C-4416-BCF4-6E13CF36E258}" dt="2026-07-10T16:32:45.947" v="4147" actId="14100"/>
          <ac:spMkLst>
            <pc:docMk/>
            <pc:sldMk cId="1031125012" sldId="276"/>
            <ac:spMk id="11" creationId="{1B69A50B-CC6F-43C4-1363-4B891B8B6711}"/>
          </ac:spMkLst>
        </pc:spChg>
        <pc:spChg chg="add mod">
          <ac:chgData name="Janelle Clendenon" userId="da17313139568148" providerId="LiveId" clId="{D50F0924-5C5C-4416-BCF4-6E13CF36E258}" dt="2026-07-10T16:45:31.672" v="4504" actId="20577"/>
          <ac:spMkLst>
            <pc:docMk/>
            <pc:sldMk cId="1031125012" sldId="276"/>
            <ac:spMk id="14" creationId="{D699DF21-9F84-21A5-66F7-A551D8D47039}"/>
          </ac:spMkLst>
        </pc:spChg>
        <pc:picChg chg="add mod ord modCrop">
          <ac:chgData name="Janelle Clendenon" userId="da17313139568148" providerId="LiveId" clId="{D50F0924-5C5C-4416-BCF4-6E13CF36E258}" dt="2026-07-10T16:32:40.356" v="4146" actId="171"/>
          <ac:picMkLst>
            <pc:docMk/>
            <pc:sldMk cId="1031125012" sldId="276"/>
            <ac:picMk id="13" creationId="{225D184C-E88E-A368-5ACB-921DF2C2066B}"/>
          </ac:picMkLst>
        </pc:picChg>
      </pc:sldChg>
      <pc:sldChg chg="addSp delSp modSp add mod">
        <pc:chgData name="Janelle Clendenon" userId="da17313139568148" providerId="LiveId" clId="{D50F0924-5C5C-4416-BCF4-6E13CF36E258}" dt="2026-07-10T16:44:02.168" v="4479" actId="1076"/>
        <pc:sldMkLst>
          <pc:docMk/>
          <pc:sldMk cId="105579488" sldId="277"/>
        </pc:sldMkLst>
        <pc:spChg chg="mod">
          <ac:chgData name="Janelle Clendenon" userId="da17313139568148" providerId="LiveId" clId="{D50F0924-5C5C-4416-BCF4-6E13CF36E258}" dt="2026-07-10T13:46:25.434" v="3757" actId="20577"/>
          <ac:spMkLst>
            <pc:docMk/>
            <pc:sldMk cId="105579488" sldId="277"/>
            <ac:spMk id="2" creationId="{B4C2A17A-D134-3C0A-A996-A2AEA26E96A3}"/>
          </ac:spMkLst>
        </pc:spChg>
        <pc:spChg chg="mod">
          <ac:chgData name="Janelle Clendenon" userId="da17313139568148" providerId="LiveId" clId="{D50F0924-5C5C-4416-BCF4-6E13CF36E258}" dt="2026-07-10T16:38:26.945" v="4444" actId="20577"/>
          <ac:spMkLst>
            <pc:docMk/>
            <pc:sldMk cId="105579488" sldId="277"/>
            <ac:spMk id="4" creationId="{CA5EED9E-C651-26DA-6E48-5AF085584F30}"/>
          </ac:spMkLst>
        </pc:spChg>
        <pc:spChg chg="add mod">
          <ac:chgData name="Janelle Clendenon" userId="da17313139568148" providerId="LiveId" clId="{D50F0924-5C5C-4416-BCF4-6E13CF36E258}" dt="2026-07-10T16:44:02.168" v="4479" actId="1076"/>
          <ac:spMkLst>
            <pc:docMk/>
            <pc:sldMk cId="105579488" sldId="277"/>
            <ac:spMk id="10" creationId="{83D6D649-F9DF-07B8-7C19-09C476D765C8}"/>
          </ac:spMkLst>
        </pc:spChg>
        <pc:spChg chg="add mod">
          <ac:chgData name="Janelle Clendenon" userId="da17313139568148" providerId="LiveId" clId="{D50F0924-5C5C-4416-BCF4-6E13CF36E258}" dt="2026-07-10T16:43:27.370" v="4476" actId="1076"/>
          <ac:spMkLst>
            <pc:docMk/>
            <pc:sldMk cId="105579488" sldId="277"/>
            <ac:spMk id="12" creationId="{BE35A14B-770D-0A67-FA59-0A426F883E58}"/>
          </ac:spMkLst>
        </pc:spChg>
        <pc:spChg chg="add mod">
          <ac:chgData name="Janelle Clendenon" userId="da17313139568148" providerId="LiveId" clId="{D50F0924-5C5C-4416-BCF4-6E13CF36E258}" dt="2026-07-10T16:43:39.365" v="4478" actId="1076"/>
          <ac:spMkLst>
            <pc:docMk/>
            <pc:sldMk cId="105579488" sldId="277"/>
            <ac:spMk id="14" creationId="{74AC107C-5B02-AF74-0553-753C0D54E3EA}"/>
          </ac:spMkLst>
        </pc:spChg>
        <pc:picChg chg="add mod">
          <ac:chgData name="Janelle Clendenon" userId="da17313139568148" providerId="LiveId" clId="{D50F0924-5C5C-4416-BCF4-6E13CF36E258}" dt="2026-07-10T16:44:02.168" v="4479" actId="1076"/>
          <ac:picMkLst>
            <pc:docMk/>
            <pc:sldMk cId="105579488" sldId="277"/>
            <ac:picMk id="5" creationId="{C2B0DEC7-9BCB-D35C-2679-B4D969D60BE2}"/>
          </ac:picMkLst>
        </pc:picChg>
        <pc:picChg chg="add mod">
          <ac:chgData name="Janelle Clendenon" userId="da17313139568148" providerId="LiveId" clId="{D50F0924-5C5C-4416-BCF4-6E13CF36E258}" dt="2026-07-10T16:40:08.401" v="4455" actId="1076"/>
          <ac:picMkLst>
            <pc:docMk/>
            <pc:sldMk cId="105579488" sldId="277"/>
            <ac:picMk id="6" creationId="{79200700-C88C-489B-F152-50B1652AF5EE}"/>
          </ac:picMkLst>
        </pc:picChg>
        <pc:picChg chg="add mod ord">
          <ac:chgData name="Janelle Clendenon" userId="da17313139568148" providerId="LiveId" clId="{D50F0924-5C5C-4416-BCF4-6E13CF36E258}" dt="2026-07-10T16:42:53.925" v="4471" actId="1076"/>
          <ac:picMkLst>
            <pc:docMk/>
            <pc:sldMk cId="105579488" sldId="277"/>
            <ac:picMk id="7" creationId="{5224BE5C-A3F0-552E-B2BE-9B0FBD7A85F8}"/>
          </ac:picMkLst>
        </pc:picChg>
        <pc:picChg chg="add mod">
          <ac:chgData name="Janelle Clendenon" userId="da17313139568148" providerId="LiveId" clId="{D50F0924-5C5C-4416-BCF4-6E13CF36E258}" dt="2026-07-10T16:42:50.696" v="4470" actId="1076"/>
          <ac:picMkLst>
            <pc:docMk/>
            <pc:sldMk cId="105579488" sldId="277"/>
            <ac:picMk id="9" creationId="{56078810-3CF7-3EC7-5C21-19133B4C3C6F}"/>
          </ac:picMkLst>
        </pc:picChg>
      </pc:sldChg>
      <pc:sldChg chg="addSp delSp modSp add mod modAnim">
        <pc:chgData name="Janelle Clendenon" userId="da17313139568148" providerId="LiveId" clId="{D50F0924-5C5C-4416-BCF4-6E13CF36E258}" dt="2026-07-10T19:50:37.169" v="10447"/>
        <pc:sldMkLst>
          <pc:docMk/>
          <pc:sldMk cId="2646435608" sldId="278"/>
        </pc:sldMkLst>
        <pc:spChg chg="mod">
          <ac:chgData name="Janelle Clendenon" userId="da17313139568148" providerId="LiveId" clId="{D50F0924-5C5C-4416-BCF4-6E13CF36E258}" dt="2026-07-10T17:02:30.144" v="5082" actId="20577"/>
          <ac:spMkLst>
            <pc:docMk/>
            <pc:sldMk cId="2646435608" sldId="278"/>
            <ac:spMk id="2" creationId="{796EEAD1-038F-A460-3D05-0B43459A8552}"/>
          </ac:spMkLst>
        </pc:spChg>
        <pc:spChg chg="mod">
          <ac:chgData name="Janelle Clendenon" userId="da17313139568148" providerId="LiveId" clId="{D50F0924-5C5C-4416-BCF4-6E13CF36E258}" dt="2026-07-10T17:03:49.074" v="5097" actId="27636"/>
          <ac:spMkLst>
            <pc:docMk/>
            <pc:sldMk cId="2646435608" sldId="278"/>
            <ac:spMk id="4" creationId="{4B17E0B0-DE8F-74AB-CB86-7611C9161BC7}"/>
          </ac:spMkLst>
        </pc:spChg>
        <pc:spChg chg="add mod ord">
          <ac:chgData name="Janelle Clendenon" userId="da17313139568148" providerId="LiveId" clId="{D50F0924-5C5C-4416-BCF4-6E13CF36E258}" dt="2026-07-10T19:50:10.685" v="10445" actId="167"/>
          <ac:spMkLst>
            <pc:docMk/>
            <pc:sldMk cId="2646435608" sldId="278"/>
            <ac:spMk id="8" creationId="{A273266F-C7DB-1D4D-19F4-BD993C911980}"/>
          </ac:spMkLst>
        </pc:spChg>
        <pc:spChg chg="add mod">
          <ac:chgData name="Janelle Clendenon" userId="da17313139568148" providerId="LiveId" clId="{D50F0924-5C5C-4416-BCF4-6E13CF36E258}" dt="2026-07-10T16:51:42.489" v="4812" actId="14100"/>
          <ac:spMkLst>
            <pc:docMk/>
            <pc:sldMk cId="2646435608" sldId="278"/>
            <ac:spMk id="9" creationId="{6BC79B62-CED8-349B-A9DA-C838CBC32D3C}"/>
          </ac:spMkLst>
        </pc:spChg>
        <pc:spChg chg="add mod">
          <ac:chgData name="Janelle Clendenon" userId="da17313139568148" providerId="LiveId" clId="{D50F0924-5C5C-4416-BCF4-6E13CF36E258}" dt="2026-07-10T16:53:15.624" v="4864" actId="14100"/>
          <ac:spMkLst>
            <pc:docMk/>
            <pc:sldMk cId="2646435608" sldId="278"/>
            <ac:spMk id="10" creationId="{CF8DFF20-DD64-E415-04EC-F95A3A84E41E}"/>
          </ac:spMkLst>
        </pc:spChg>
        <pc:spChg chg="add mod">
          <ac:chgData name="Janelle Clendenon" userId="da17313139568148" providerId="LiveId" clId="{D50F0924-5C5C-4416-BCF4-6E13CF36E258}" dt="2026-07-10T19:50:14.873" v="10446" actId="1076"/>
          <ac:spMkLst>
            <pc:docMk/>
            <pc:sldMk cId="2646435608" sldId="278"/>
            <ac:spMk id="12" creationId="{61269AD2-4F27-6742-7B71-0DFD79D18C7D}"/>
          </ac:spMkLst>
        </pc:spChg>
        <pc:spChg chg="add mod">
          <ac:chgData name="Janelle Clendenon" userId="da17313139568148" providerId="LiveId" clId="{D50F0924-5C5C-4416-BCF4-6E13CF36E258}" dt="2026-07-10T17:01:22.175" v="5060" actId="20577"/>
          <ac:spMkLst>
            <pc:docMk/>
            <pc:sldMk cId="2646435608" sldId="278"/>
            <ac:spMk id="13" creationId="{F375728F-B772-894F-CCF8-5521F4DF7992}"/>
          </ac:spMkLst>
        </pc:spChg>
        <pc:picChg chg="add mod">
          <ac:chgData name="Janelle Clendenon" userId="da17313139568148" providerId="LiveId" clId="{D50F0924-5C5C-4416-BCF4-6E13CF36E258}" dt="2026-07-10T16:46:09.320" v="4510" actId="1076"/>
          <ac:picMkLst>
            <pc:docMk/>
            <pc:sldMk cId="2646435608" sldId="278"/>
            <ac:picMk id="5" creationId="{BDCC4D43-A555-16C3-A2E7-4BE65646EF17}"/>
          </ac:picMkLst>
        </pc:picChg>
        <pc:picChg chg="add mod modCrop">
          <ac:chgData name="Janelle Clendenon" userId="da17313139568148" providerId="LiveId" clId="{D50F0924-5C5C-4416-BCF4-6E13CF36E258}" dt="2026-07-10T16:47:09.230" v="4580" actId="732"/>
          <ac:picMkLst>
            <pc:docMk/>
            <pc:sldMk cId="2646435608" sldId="278"/>
            <ac:picMk id="7" creationId="{14A1EF46-989C-1CBF-DA17-DBB5CE036DCD}"/>
          </ac:picMkLst>
        </pc:picChg>
      </pc:sldChg>
      <pc:sldChg chg="addSp delSp modSp add mod addAnim delAnim modAnim">
        <pc:chgData name="Janelle Clendenon" userId="da17313139568148" providerId="LiveId" clId="{D50F0924-5C5C-4416-BCF4-6E13CF36E258}" dt="2026-07-10T19:51:47.284" v="10449" actId="171"/>
        <pc:sldMkLst>
          <pc:docMk/>
          <pc:sldMk cId="2100781320" sldId="280"/>
        </pc:sldMkLst>
        <pc:spChg chg="mod">
          <ac:chgData name="Janelle Clendenon" userId="da17313139568148" providerId="LiveId" clId="{D50F0924-5C5C-4416-BCF4-6E13CF36E258}" dt="2026-07-10T17:05:23.886" v="5102"/>
          <ac:spMkLst>
            <pc:docMk/>
            <pc:sldMk cId="2100781320" sldId="280"/>
            <ac:spMk id="4" creationId="{EBD0ED68-3BA8-480A-B18C-CB738B6EA865}"/>
          </ac:spMkLst>
        </pc:spChg>
        <pc:spChg chg="add mod">
          <ac:chgData name="Janelle Clendenon" userId="da17313139568148" providerId="LiveId" clId="{D50F0924-5C5C-4416-BCF4-6E13CF36E258}" dt="2026-07-10T17:11:40.411" v="5260" actId="14100"/>
          <ac:spMkLst>
            <pc:docMk/>
            <pc:sldMk cId="2100781320" sldId="280"/>
            <ac:spMk id="11" creationId="{91D24573-F296-2710-D7F3-9C694C57AAC2}"/>
          </ac:spMkLst>
        </pc:spChg>
        <pc:spChg chg="add del mod ord">
          <ac:chgData name="Janelle Clendenon" userId="da17313139568148" providerId="LiveId" clId="{D50F0924-5C5C-4416-BCF4-6E13CF36E258}" dt="2026-07-10T17:10:48.999" v="5174" actId="20577"/>
          <ac:spMkLst>
            <pc:docMk/>
            <pc:sldMk cId="2100781320" sldId="280"/>
            <ac:spMk id="12" creationId="{07A41595-55A4-E1A6-434C-3429ED43A627}"/>
          </ac:spMkLst>
        </pc:spChg>
        <pc:picChg chg="add mod ord modCrop">
          <ac:chgData name="Janelle Clendenon" userId="da17313139568148" providerId="LiveId" clId="{D50F0924-5C5C-4416-BCF4-6E13CF36E258}" dt="2026-07-10T17:07:35.998" v="5114" actId="14861"/>
          <ac:picMkLst>
            <pc:docMk/>
            <pc:sldMk cId="2100781320" sldId="280"/>
            <ac:picMk id="3" creationId="{B29F1A57-5517-E643-3663-3836A0C1465D}"/>
          </ac:picMkLst>
        </pc:picChg>
        <pc:picChg chg="add mod ord modCrop">
          <ac:chgData name="Janelle Clendenon" userId="da17313139568148" providerId="LiveId" clId="{D50F0924-5C5C-4416-BCF4-6E13CF36E258}" dt="2026-07-10T19:51:47.284" v="10449" actId="171"/>
          <ac:picMkLst>
            <pc:docMk/>
            <pc:sldMk cId="2100781320" sldId="280"/>
            <ac:picMk id="6" creationId="{A0044E10-E338-F936-963B-3C386FC3BF5F}"/>
          </ac:picMkLst>
        </pc:picChg>
      </pc:sldChg>
      <pc:sldChg chg="addSp delSp modSp add mod">
        <pc:chgData name="Janelle Clendenon" userId="da17313139568148" providerId="LiveId" clId="{D50F0924-5C5C-4416-BCF4-6E13CF36E258}" dt="2026-07-10T18:15:24.051" v="7945" actId="20577"/>
        <pc:sldMkLst>
          <pc:docMk/>
          <pc:sldMk cId="1105784748" sldId="281"/>
        </pc:sldMkLst>
        <pc:spChg chg="mod">
          <ac:chgData name="Janelle Clendenon" userId="da17313139568148" providerId="LiveId" clId="{D50F0924-5C5C-4416-BCF4-6E13CF36E258}" dt="2026-07-10T17:50:21.543" v="6959"/>
          <ac:spMkLst>
            <pc:docMk/>
            <pc:sldMk cId="1105784748" sldId="281"/>
            <ac:spMk id="2" creationId="{977F5BA3-A557-14E6-75E8-64E9F9DA3D5B}"/>
          </ac:spMkLst>
        </pc:spChg>
        <pc:spChg chg="mod">
          <ac:chgData name="Janelle Clendenon" userId="da17313139568148" providerId="LiveId" clId="{D50F0924-5C5C-4416-BCF4-6E13CF36E258}" dt="2026-07-10T18:15:24.051" v="7945" actId="20577"/>
          <ac:spMkLst>
            <pc:docMk/>
            <pc:sldMk cId="1105784748" sldId="281"/>
            <ac:spMk id="4" creationId="{5A778680-D43D-B376-E74D-791106A6221A}"/>
          </ac:spMkLst>
        </pc:spChg>
        <pc:picChg chg="add mod">
          <ac:chgData name="Janelle Clendenon" userId="da17313139568148" providerId="LiveId" clId="{D50F0924-5C5C-4416-BCF4-6E13CF36E258}" dt="2026-07-10T18:14:36.509" v="7910" actId="1076"/>
          <ac:picMkLst>
            <pc:docMk/>
            <pc:sldMk cId="1105784748" sldId="281"/>
            <ac:picMk id="10" creationId="{6ACA62FC-13AB-BDA0-56E2-503B6D85C48A}"/>
          </ac:picMkLst>
        </pc:picChg>
        <pc:picChg chg="add mod">
          <ac:chgData name="Janelle Clendenon" userId="da17313139568148" providerId="LiveId" clId="{D50F0924-5C5C-4416-BCF4-6E13CF36E258}" dt="2026-07-10T18:14:31.187" v="7909" actId="1076"/>
          <ac:picMkLst>
            <pc:docMk/>
            <pc:sldMk cId="1105784748" sldId="281"/>
            <ac:picMk id="11" creationId="{8F3AD0C2-FE2E-3DE1-CDED-A7C7A4D4858D}"/>
          </ac:picMkLst>
        </pc:picChg>
      </pc:sldChg>
      <pc:sldChg chg="addSp delSp modSp add mod ord modAnim">
        <pc:chgData name="Janelle Clendenon" userId="da17313139568148" providerId="LiveId" clId="{D50F0924-5C5C-4416-BCF4-6E13CF36E258}" dt="2026-07-10T19:12:09.119" v="9907" actId="20577"/>
        <pc:sldMkLst>
          <pc:docMk/>
          <pc:sldMk cId="2032737001" sldId="282"/>
        </pc:sldMkLst>
        <pc:spChg chg="mod">
          <ac:chgData name="Janelle Clendenon" userId="da17313139568148" providerId="LiveId" clId="{D50F0924-5C5C-4416-BCF4-6E13CF36E258}" dt="2026-07-10T17:58:17.660" v="7120"/>
          <ac:spMkLst>
            <pc:docMk/>
            <pc:sldMk cId="2032737001" sldId="282"/>
            <ac:spMk id="2" creationId="{427FB734-55B3-6DF7-DB40-D5771FE3F5FA}"/>
          </ac:spMkLst>
        </pc:spChg>
        <pc:spChg chg="mod">
          <ac:chgData name="Janelle Clendenon" userId="da17313139568148" providerId="LiveId" clId="{D50F0924-5C5C-4416-BCF4-6E13CF36E258}" dt="2026-07-10T19:12:09.119" v="9907" actId="20577"/>
          <ac:spMkLst>
            <pc:docMk/>
            <pc:sldMk cId="2032737001" sldId="282"/>
            <ac:spMk id="4" creationId="{8AA6E5D3-4F50-6971-7F42-ED65F37F8633}"/>
          </ac:spMkLst>
        </pc:spChg>
        <pc:spChg chg="add mod">
          <ac:chgData name="Janelle Clendenon" userId="da17313139568148" providerId="LiveId" clId="{D50F0924-5C5C-4416-BCF4-6E13CF36E258}" dt="2026-07-10T18:01:45.120" v="7241" actId="6549"/>
          <ac:spMkLst>
            <pc:docMk/>
            <pc:sldMk cId="2032737001" sldId="282"/>
            <ac:spMk id="10" creationId="{4DDD6A9C-E1C0-4F9F-DE5F-5BE027493DDB}"/>
          </ac:spMkLst>
        </pc:spChg>
        <pc:picChg chg="add mod">
          <ac:chgData name="Janelle Clendenon" userId="da17313139568148" providerId="LiveId" clId="{D50F0924-5C5C-4416-BCF4-6E13CF36E258}" dt="2026-07-10T18:27:05.704" v="8059" actId="1076"/>
          <ac:picMkLst>
            <pc:docMk/>
            <pc:sldMk cId="2032737001" sldId="282"/>
            <ac:picMk id="11" creationId="{5A85FB10-4EA8-0D45-ADD5-B5594706972A}"/>
          </ac:picMkLst>
        </pc:picChg>
      </pc:sldChg>
      <pc:sldChg chg="addSp delSp modSp add mod">
        <pc:chgData name="Janelle Clendenon" userId="da17313139568148" providerId="LiveId" clId="{D50F0924-5C5C-4416-BCF4-6E13CF36E258}" dt="2026-07-10T18:57:37.719" v="8981" actId="14100"/>
        <pc:sldMkLst>
          <pc:docMk/>
          <pc:sldMk cId="2890180947" sldId="283"/>
        </pc:sldMkLst>
        <pc:spChg chg="mod">
          <ac:chgData name="Janelle Clendenon" userId="da17313139568148" providerId="LiveId" clId="{D50F0924-5C5C-4416-BCF4-6E13CF36E258}" dt="2026-07-10T18:02:36.174" v="7244"/>
          <ac:spMkLst>
            <pc:docMk/>
            <pc:sldMk cId="2890180947" sldId="283"/>
            <ac:spMk id="2" creationId="{F35BEA14-BC76-18E1-4C92-B5E5F9A56547}"/>
          </ac:spMkLst>
        </pc:spChg>
        <pc:spChg chg="mod">
          <ac:chgData name="Janelle Clendenon" userId="da17313139568148" providerId="LiveId" clId="{D50F0924-5C5C-4416-BCF4-6E13CF36E258}" dt="2026-07-10T18:56:12.806" v="8977" actId="20577"/>
          <ac:spMkLst>
            <pc:docMk/>
            <pc:sldMk cId="2890180947" sldId="283"/>
            <ac:spMk id="4" creationId="{35A28602-5743-C284-1E82-8BBC68FDCE27}"/>
          </ac:spMkLst>
        </pc:spChg>
        <pc:picChg chg="add mod">
          <ac:chgData name="Janelle Clendenon" userId="da17313139568148" providerId="LiveId" clId="{D50F0924-5C5C-4416-BCF4-6E13CF36E258}" dt="2026-07-10T18:57:37.719" v="8981" actId="14100"/>
          <ac:picMkLst>
            <pc:docMk/>
            <pc:sldMk cId="2890180947" sldId="283"/>
            <ac:picMk id="10" creationId="{471FE728-9C0C-8709-F7A5-5EBC5CA23E51}"/>
          </ac:picMkLst>
        </pc:picChg>
      </pc:sldChg>
      <pc:sldChg chg="addSp delSp modSp add mod ord">
        <pc:chgData name="Janelle Clendenon" userId="da17313139568148" providerId="LiveId" clId="{D50F0924-5C5C-4416-BCF4-6E13CF36E258}" dt="2026-07-10T18:17:13.788" v="7959" actId="1076"/>
        <pc:sldMkLst>
          <pc:docMk/>
          <pc:sldMk cId="4271127430" sldId="284"/>
        </pc:sldMkLst>
        <pc:spChg chg="mod">
          <ac:chgData name="Janelle Clendenon" userId="da17313139568148" providerId="LiveId" clId="{D50F0924-5C5C-4416-BCF4-6E13CF36E258}" dt="2026-07-10T17:50:28.354" v="6960"/>
          <ac:spMkLst>
            <pc:docMk/>
            <pc:sldMk cId="4271127430" sldId="284"/>
            <ac:spMk id="2" creationId="{B8FAE532-72B2-A28F-C5AA-14AF52628CCA}"/>
          </ac:spMkLst>
        </pc:spChg>
        <pc:spChg chg="mod">
          <ac:chgData name="Janelle Clendenon" userId="da17313139568148" providerId="LiveId" clId="{D50F0924-5C5C-4416-BCF4-6E13CF36E258}" dt="2026-07-10T17:52:43.660" v="7082" actId="20577"/>
          <ac:spMkLst>
            <pc:docMk/>
            <pc:sldMk cId="4271127430" sldId="284"/>
            <ac:spMk id="4" creationId="{43EE1465-2007-5C2E-AA4D-30C7B4E6CF3C}"/>
          </ac:spMkLst>
        </pc:spChg>
        <pc:spChg chg="add mod">
          <ac:chgData name="Janelle Clendenon" userId="da17313139568148" providerId="LiveId" clId="{D50F0924-5C5C-4416-BCF4-6E13CF36E258}" dt="2026-07-10T18:16:30.392" v="7952" actId="14100"/>
          <ac:spMkLst>
            <pc:docMk/>
            <pc:sldMk cId="4271127430" sldId="284"/>
            <ac:spMk id="10" creationId="{2C1BF798-0A63-885E-F300-DF2ED9F3AF0D}"/>
          </ac:spMkLst>
        </pc:spChg>
        <pc:picChg chg="add mod ord">
          <ac:chgData name="Janelle Clendenon" userId="da17313139568148" providerId="LiveId" clId="{D50F0924-5C5C-4416-BCF4-6E13CF36E258}" dt="2026-07-10T18:16:42.897" v="7954" actId="1076"/>
          <ac:picMkLst>
            <pc:docMk/>
            <pc:sldMk cId="4271127430" sldId="284"/>
            <ac:picMk id="11" creationId="{EE257260-B12E-D987-2CD1-FBD5134C7EA3}"/>
          </ac:picMkLst>
        </pc:picChg>
        <pc:picChg chg="add mod modCrop">
          <ac:chgData name="Janelle Clendenon" userId="da17313139568148" providerId="LiveId" clId="{D50F0924-5C5C-4416-BCF4-6E13CF36E258}" dt="2026-07-10T18:17:13.788" v="7959" actId="1076"/>
          <ac:picMkLst>
            <pc:docMk/>
            <pc:sldMk cId="4271127430" sldId="284"/>
            <ac:picMk id="12" creationId="{FA1025EF-CADC-CC53-90FD-8A624D236298}"/>
          </ac:picMkLst>
        </pc:picChg>
      </pc:sldChg>
      <pc:sldChg chg="addSp delSp modSp add mod ord">
        <pc:chgData name="Janelle Clendenon" userId="da17313139568148" providerId="LiveId" clId="{D50F0924-5C5C-4416-BCF4-6E13CF36E258}" dt="2026-07-10T18:50:42.247" v="8516" actId="20577"/>
        <pc:sldMkLst>
          <pc:docMk/>
          <pc:sldMk cId="2308881567" sldId="285"/>
        </pc:sldMkLst>
        <pc:spChg chg="mod">
          <ac:chgData name="Janelle Clendenon" userId="da17313139568148" providerId="LiveId" clId="{D50F0924-5C5C-4416-BCF4-6E13CF36E258}" dt="2026-07-10T18:03:02.009" v="7278" actId="20577"/>
          <ac:spMkLst>
            <pc:docMk/>
            <pc:sldMk cId="2308881567" sldId="285"/>
            <ac:spMk id="2" creationId="{572768E2-9D6A-965E-C6FE-3EF81EC51E3A}"/>
          </ac:spMkLst>
        </pc:spChg>
        <pc:spChg chg="mod">
          <ac:chgData name="Janelle Clendenon" userId="da17313139568148" providerId="LiveId" clId="{D50F0924-5C5C-4416-BCF4-6E13CF36E258}" dt="2026-07-10T18:50:42.247" v="8516" actId="20577"/>
          <ac:spMkLst>
            <pc:docMk/>
            <pc:sldMk cId="2308881567" sldId="285"/>
            <ac:spMk id="4" creationId="{7502E9C0-28C6-B9E5-FB6D-8CBF0007D52C}"/>
          </ac:spMkLst>
        </pc:spChg>
        <pc:picChg chg="add mod">
          <ac:chgData name="Janelle Clendenon" userId="da17313139568148" providerId="LiveId" clId="{D50F0924-5C5C-4416-BCF4-6E13CF36E258}" dt="2026-07-10T18:50:19.463" v="8496" actId="1076"/>
          <ac:picMkLst>
            <pc:docMk/>
            <pc:sldMk cId="2308881567" sldId="285"/>
            <ac:picMk id="10" creationId="{5ACBB9FB-51FC-F0B7-5E44-FF4FE79C96C8}"/>
          </ac:picMkLst>
        </pc:picChg>
      </pc:sldChg>
      <pc:sldChg chg="addSp delSp modSp add mod replId">
        <pc:chgData name="Janelle Clendenon" userId="da17313139568148" providerId="LiveId" clId="{D50F0924-5C5C-4416-BCF4-6E13CF36E258}" dt="2026-07-10T19:00:03.539" v="9216" actId="20577"/>
        <pc:sldMkLst>
          <pc:docMk/>
          <pc:sldMk cId="974811949" sldId="286"/>
        </pc:sldMkLst>
        <pc:spChg chg="mod">
          <ac:chgData name="Janelle Clendenon" userId="da17313139568148" providerId="LiveId" clId="{D50F0924-5C5C-4416-BCF4-6E13CF36E258}" dt="2026-07-10T19:00:03.539" v="9216" actId="20577"/>
          <ac:spMkLst>
            <pc:docMk/>
            <pc:sldMk cId="974811949" sldId="286"/>
            <ac:spMk id="4" creationId="{FF99CD27-BCCA-A835-9EDB-20391B7CFECA}"/>
          </ac:spMkLst>
        </pc:spChg>
        <pc:picChg chg="add mod">
          <ac:chgData name="Janelle Clendenon" userId="da17313139568148" providerId="LiveId" clId="{D50F0924-5C5C-4416-BCF4-6E13CF36E258}" dt="2026-07-10T18:58:35.138" v="9014" actId="14100"/>
          <ac:picMkLst>
            <pc:docMk/>
            <pc:sldMk cId="974811949" sldId="286"/>
            <ac:picMk id="10" creationId="{0EBB2550-461F-8C06-3E74-72A73358B75F}"/>
          </ac:picMkLst>
        </pc:picChg>
      </pc:sldChg>
      <pc:sldChg chg="addSp delSp modSp add mod ord">
        <pc:chgData name="Janelle Clendenon" userId="da17313139568148" providerId="LiveId" clId="{D50F0924-5C5C-4416-BCF4-6E13CF36E258}" dt="2026-07-10T18:51:43.813" v="8522" actId="20577"/>
        <pc:sldMkLst>
          <pc:docMk/>
          <pc:sldMk cId="3197202606" sldId="287"/>
        </pc:sldMkLst>
        <pc:spChg chg="mod">
          <ac:chgData name="Janelle Clendenon" userId="da17313139568148" providerId="LiveId" clId="{D50F0924-5C5C-4416-BCF4-6E13CF36E258}" dt="2026-07-10T18:32:32.262" v="8488" actId="27636"/>
          <ac:spMkLst>
            <pc:docMk/>
            <pc:sldMk cId="3197202606" sldId="287"/>
            <ac:spMk id="2" creationId="{83A85E20-1325-CCEF-38D6-4032A1FB8912}"/>
          </ac:spMkLst>
        </pc:spChg>
        <pc:spChg chg="mod">
          <ac:chgData name="Janelle Clendenon" userId="da17313139568148" providerId="LiveId" clId="{D50F0924-5C5C-4416-BCF4-6E13CF36E258}" dt="2026-07-10T18:51:43.813" v="8522" actId="20577"/>
          <ac:spMkLst>
            <pc:docMk/>
            <pc:sldMk cId="3197202606" sldId="287"/>
            <ac:spMk id="4" creationId="{55237E52-1F8C-EEBB-C57E-4BBBAAD9A7DF}"/>
          </ac:spMkLst>
        </pc:spChg>
        <pc:picChg chg="add mod">
          <ac:chgData name="Janelle Clendenon" userId="da17313139568148" providerId="LiveId" clId="{D50F0924-5C5C-4416-BCF4-6E13CF36E258}" dt="2026-07-10T18:27:47.854" v="8064" actId="1076"/>
          <ac:picMkLst>
            <pc:docMk/>
            <pc:sldMk cId="3197202606" sldId="287"/>
            <ac:picMk id="10" creationId="{B10E6361-75E9-CD75-5EF2-365506E01A0B}"/>
          </ac:picMkLst>
        </pc:picChg>
      </pc:sldChg>
      <pc:sldChg chg="addSp delSp modSp add mod modAnim">
        <pc:chgData name="Janelle Clendenon" userId="da17313139568148" providerId="LiveId" clId="{D50F0924-5C5C-4416-BCF4-6E13CF36E258}" dt="2026-07-10T19:56:38.787" v="10545" actId="1076"/>
        <pc:sldMkLst>
          <pc:docMk/>
          <pc:sldMk cId="452696392" sldId="288"/>
        </pc:sldMkLst>
        <pc:spChg chg="mod">
          <ac:chgData name="Janelle Clendenon" userId="da17313139568148" providerId="LiveId" clId="{D50F0924-5C5C-4416-BCF4-6E13CF36E258}" dt="2026-07-10T19:00:31.849" v="9252" actId="20577"/>
          <ac:spMkLst>
            <pc:docMk/>
            <pc:sldMk cId="452696392" sldId="288"/>
            <ac:spMk id="2" creationId="{38EB1E52-A567-458E-BD35-1E4599C0B356}"/>
          </ac:spMkLst>
        </pc:spChg>
        <pc:spChg chg="mod">
          <ac:chgData name="Janelle Clendenon" userId="da17313139568148" providerId="LiveId" clId="{D50F0924-5C5C-4416-BCF4-6E13CF36E258}" dt="2026-07-10T19:03:09.236" v="9740" actId="27636"/>
          <ac:spMkLst>
            <pc:docMk/>
            <pc:sldMk cId="452696392" sldId="288"/>
            <ac:spMk id="4" creationId="{471743BB-CDE4-1BA6-081B-586D491B53B1}"/>
          </ac:spMkLst>
        </pc:spChg>
        <pc:spChg chg="add mod">
          <ac:chgData name="Janelle Clendenon" userId="da17313139568148" providerId="LiveId" clId="{D50F0924-5C5C-4416-BCF4-6E13CF36E258}" dt="2026-07-10T19:56:01.797" v="10543" actId="20577"/>
          <ac:spMkLst>
            <pc:docMk/>
            <pc:sldMk cId="452696392" sldId="288"/>
            <ac:spMk id="5" creationId="{D6A16CA0-7615-9C73-DE03-E7558E3A595A}"/>
          </ac:spMkLst>
        </pc:spChg>
        <pc:picChg chg="add mod">
          <ac:chgData name="Janelle Clendenon" userId="da17313139568148" providerId="LiveId" clId="{D50F0924-5C5C-4416-BCF4-6E13CF36E258}" dt="2026-07-10T19:04:38.600" v="9745" actId="14100"/>
          <ac:picMkLst>
            <pc:docMk/>
            <pc:sldMk cId="452696392" sldId="288"/>
            <ac:picMk id="3" creationId="{F00B4830-2BB2-69F1-B3B2-0B2A65AA3E17}"/>
          </ac:picMkLst>
        </pc:picChg>
        <pc:picChg chg="add mod">
          <ac:chgData name="Janelle Clendenon" userId="da17313139568148" providerId="LiveId" clId="{D50F0924-5C5C-4416-BCF4-6E13CF36E258}" dt="2026-07-10T19:56:38.787" v="10545" actId="1076"/>
          <ac:picMkLst>
            <pc:docMk/>
            <pc:sldMk cId="452696392" sldId="288"/>
            <ac:picMk id="6" creationId="{964A3BAB-8A72-3C92-0034-24BD25EA3486}"/>
          </ac:picMkLst>
        </pc:picChg>
      </pc:sldChg>
      <pc:sldChg chg="modSp add mod">
        <pc:chgData name="Janelle Clendenon" userId="da17313139568148" providerId="LiveId" clId="{D50F0924-5C5C-4416-BCF4-6E13CF36E258}" dt="2026-07-10T19:09:16.521" v="9845" actId="20577"/>
        <pc:sldMkLst>
          <pc:docMk/>
          <pc:sldMk cId="1636898355" sldId="289"/>
        </pc:sldMkLst>
        <pc:spChg chg="mod">
          <ac:chgData name="Janelle Clendenon" userId="da17313139568148" providerId="LiveId" clId="{D50F0924-5C5C-4416-BCF4-6E13CF36E258}" dt="2026-07-10T19:08:06.947" v="9778" actId="20577"/>
          <ac:spMkLst>
            <pc:docMk/>
            <pc:sldMk cId="1636898355" sldId="289"/>
            <ac:spMk id="2" creationId="{893E9E37-9586-5A58-2471-A4DA7C6D4EB6}"/>
          </ac:spMkLst>
        </pc:spChg>
        <pc:spChg chg="mod">
          <ac:chgData name="Janelle Clendenon" userId="da17313139568148" providerId="LiveId" clId="{D50F0924-5C5C-4416-BCF4-6E13CF36E258}" dt="2026-07-10T19:09:16.521" v="9845" actId="20577"/>
          <ac:spMkLst>
            <pc:docMk/>
            <pc:sldMk cId="1636898355" sldId="289"/>
            <ac:spMk id="3" creationId="{E87C4E21-C8E8-1878-0059-5E365CD33780}"/>
          </ac:spMkLst>
        </pc:spChg>
      </pc:sldChg>
      <pc:sldChg chg="add">
        <pc:chgData name="Janelle Clendenon" userId="da17313139568148" providerId="LiveId" clId="{D50F0924-5C5C-4416-BCF4-6E13CF36E258}" dt="2026-07-10T19:07:48.481" v="9756"/>
        <pc:sldMkLst>
          <pc:docMk/>
          <pc:sldMk cId="332741430" sldId="290"/>
        </pc:sldMkLst>
      </pc:sldChg>
      <pc:sldChg chg="add">
        <pc:chgData name="Janelle Clendenon" userId="da17313139568148" providerId="LiveId" clId="{D50F0924-5C5C-4416-BCF4-6E13CF36E258}" dt="2026-07-10T19:07:48.481" v="9756"/>
        <pc:sldMkLst>
          <pc:docMk/>
          <pc:sldMk cId="3782172580" sldId="291"/>
        </pc:sldMkLst>
      </pc:sldChg>
      <pc:sldChg chg="add">
        <pc:chgData name="Janelle Clendenon" userId="da17313139568148" providerId="LiveId" clId="{D50F0924-5C5C-4416-BCF4-6E13CF36E258}" dt="2026-07-10T19:07:48.481" v="9756"/>
        <pc:sldMkLst>
          <pc:docMk/>
          <pc:sldMk cId="3368323979" sldId="292"/>
        </pc:sldMkLst>
      </pc:sldChg>
      <pc:sldChg chg="add">
        <pc:chgData name="Janelle Clendenon" userId="da17313139568148" providerId="LiveId" clId="{D50F0924-5C5C-4416-BCF4-6E13CF36E258}" dt="2026-07-10T19:07:48.481" v="9756"/>
        <pc:sldMkLst>
          <pc:docMk/>
          <pc:sldMk cId="2865201639" sldId="293"/>
        </pc:sldMkLst>
      </pc:sldChg>
      <pc:sldChg chg="add">
        <pc:chgData name="Janelle Clendenon" userId="da17313139568148" providerId="LiveId" clId="{D50F0924-5C5C-4416-BCF4-6E13CF36E258}" dt="2026-07-10T19:07:48.481" v="9756"/>
        <pc:sldMkLst>
          <pc:docMk/>
          <pc:sldMk cId="2172788213" sldId="29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5F3467A-BEB8-4C14-A4F6-FB0DE61E276E}"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3743288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F3467A-BEB8-4C14-A4F6-FB0DE61E276E}"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1038083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5F3467A-BEB8-4C14-A4F6-FB0DE61E276E}"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2464868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5F3467A-BEB8-4C14-A4F6-FB0DE61E276E}"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96D9E-AEE8-4E44-8547-8C0CD41B877E}"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82560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F3467A-BEB8-4C14-A4F6-FB0DE61E276E}"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4120057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5F3467A-BEB8-4C14-A4F6-FB0DE61E276E}" type="datetimeFigureOut">
              <a:rPr lang="en-US" smtClean="0"/>
              <a:t>7/12/2026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2533344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5F3467A-BEB8-4C14-A4F6-FB0DE61E276E}" type="datetimeFigureOut">
              <a:rPr lang="en-US" smtClean="0"/>
              <a:t>7/12/2026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349006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F3467A-BEB8-4C14-A4F6-FB0DE61E276E}"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1988472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F3467A-BEB8-4C14-A4F6-FB0DE61E276E}"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234671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75F3467A-BEB8-4C14-A4F6-FB0DE61E276E}"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1085966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F3467A-BEB8-4C14-A4F6-FB0DE61E276E}"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3082906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F3467A-BEB8-4C14-A4F6-FB0DE61E276E}"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2805217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5F3467A-BEB8-4C14-A4F6-FB0DE61E276E}" type="datetimeFigureOut">
              <a:rPr lang="en-US" smtClean="0"/>
              <a:t>7/12/2026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350780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5F3467A-BEB8-4C14-A4F6-FB0DE61E276E}" type="datetimeFigureOut">
              <a:rPr lang="en-US" smtClean="0"/>
              <a:t>7/12/2026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902961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5F3467A-BEB8-4C14-A4F6-FB0DE61E276E}" type="datetimeFigureOut">
              <a:rPr lang="en-US" smtClean="0"/>
              <a:t>7/12/2026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813339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5F3467A-BEB8-4C14-A4F6-FB0DE61E276E}" type="datetimeFigureOut">
              <a:rPr lang="en-US" smtClean="0"/>
              <a:t>7/12/2026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1057399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F3467A-BEB8-4C14-A4F6-FB0DE61E276E}"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196D9E-AEE8-4E44-8547-8C0CD41B877E}" type="slidenum">
              <a:rPr lang="en-US" smtClean="0"/>
              <a:t>‹#›</a:t>
            </a:fld>
            <a:endParaRPr lang="en-US"/>
          </a:p>
        </p:txBody>
      </p:sp>
    </p:spTree>
    <p:extLst>
      <p:ext uri="{BB962C8B-B14F-4D97-AF65-F5344CB8AC3E}">
        <p14:creationId xmlns:p14="http://schemas.microsoft.com/office/powerpoint/2010/main" val="3101491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5F3467A-BEB8-4C14-A4F6-FB0DE61E276E}" type="datetimeFigureOut">
              <a:rPr lang="en-US" smtClean="0"/>
              <a:t>7/12/2026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F196D9E-AEE8-4E44-8547-8C0CD41B877E}" type="slidenum">
              <a:rPr lang="en-US" smtClean="0"/>
              <a:t>‹#›</a:t>
            </a:fld>
            <a:endParaRPr lang="en-US"/>
          </a:p>
        </p:txBody>
      </p:sp>
    </p:spTree>
    <p:extLst>
      <p:ext uri="{BB962C8B-B14F-4D97-AF65-F5344CB8AC3E}">
        <p14:creationId xmlns:p14="http://schemas.microsoft.com/office/powerpoint/2010/main" val="295323275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6.xml"/><Relationship Id="rId1" Type="http://schemas.openxmlformats.org/officeDocument/2006/relationships/video" Target="https://www.youtube.com/embed/m4M4NH3kiR8?feature=oembed"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amazon.com/NUOBESTY-Wooden-Finger-Puppets-Figurines/dp/B08RHF2SJ6/ref=asc_df_B08RHF2SJ6?tag=bngsmtphsnus-20&amp;linkCode=df0&amp;hvadid=80814314504471&amp;hvnetw=s&amp;hvqmt=e&amp;hvbmt=be&amp;hvdev=c&amp;hvlocint=&amp;hvlocphy=109852&amp;hvtargid=pla-4584413793921873&amp;psc=1&amp;msclkid=d44e76fe19681f4345181caf2ccb3d56" TargetMode="External"/><Relationship Id="rId2" Type="http://schemas.openxmlformats.org/officeDocument/2006/relationships/image" Target="../media/image23.jpeg"/><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gif"/><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gif"/><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3.gif"/><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0.pn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6.xml"/><Relationship Id="rId1" Type="http://schemas.openxmlformats.org/officeDocument/2006/relationships/video" Target="https://www.youtube.com/embed/CQDLjjjS33o?feature=oembed"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activity-array.com/" TargetMode="Externa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9.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3B7F3-E730-CB47-0E6A-55599809BC39}"/>
              </a:ext>
            </a:extLst>
          </p:cNvPr>
          <p:cNvSpPr>
            <a:spLocks noGrp="1"/>
          </p:cNvSpPr>
          <p:nvPr>
            <p:ph type="ctrTitle"/>
          </p:nvPr>
        </p:nvSpPr>
        <p:spPr/>
        <p:txBody>
          <a:bodyPr/>
          <a:lstStyle/>
          <a:p>
            <a:r>
              <a:rPr lang="en-US" dirty="0"/>
              <a:t>Samson</a:t>
            </a:r>
          </a:p>
        </p:txBody>
      </p:sp>
      <p:sp>
        <p:nvSpPr>
          <p:cNvPr id="3" name="Subtitle 2">
            <a:extLst>
              <a:ext uri="{FF2B5EF4-FFF2-40B4-BE49-F238E27FC236}">
                <a16:creationId xmlns:a16="http://schemas.microsoft.com/office/drawing/2014/main" id="{3A7B23E1-352F-1736-D365-A537FD9B3A1C}"/>
              </a:ext>
            </a:extLst>
          </p:cNvPr>
          <p:cNvSpPr>
            <a:spLocks noGrp="1"/>
          </p:cNvSpPr>
          <p:nvPr>
            <p:ph type="subTitle" idx="1"/>
          </p:nvPr>
        </p:nvSpPr>
        <p:spPr/>
        <p:txBody>
          <a:bodyPr/>
          <a:lstStyle/>
          <a:p>
            <a:r>
              <a:rPr lang="en-US" dirty="0"/>
              <a:t>STRONG</a:t>
            </a:r>
          </a:p>
          <a:p>
            <a:r>
              <a:rPr lang="en-US" dirty="0"/>
              <a:t>Yet weak</a:t>
            </a:r>
          </a:p>
        </p:txBody>
      </p:sp>
      <p:pic>
        <p:nvPicPr>
          <p:cNvPr id="4" name="Picture 3" descr="Free Samson Cliparts, Download Free Samson Cliparts png images, Free ClipArts on Clipart Library">
            <a:extLst>
              <a:ext uri="{FF2B5EF4-FFF2-40B4-BE49-F238E27FC236}">
                <a16:creationId xmlns:a16="http://schemas.microsoft.com/office/drawing/2014/main" id="{168F2678-A4E1-F272-240A-351BD6B262B7}"/>
              </a:ext>
            </a:extLst>
          </p:cNvPr>
          <p:cNvPicPr>
            <a:picLocks noChangeAspect="1"/>
          </p:cNvPicPr>
          <p:nvPr/>
        </p:nvPicPr>
        <p:blipFill>
          <a:blip r:embed="rId2">
            <a:clrChange>
              <a:clrFrom>
                <a:srgbClr val="F6F6F6"/>
              </a:clrFrom>
              <a:clrTo>
                <a:srgbClr val="F6F6F6">
                  <a:alpha val="0"/>
                </a:srgbClr>
              </a:clrTo>
            </a:clrChange>
          </a:blip>
          <a:stretch>
            <a:fillRect/>
          </a:stretch>
        </p:blipFill>
        <p:spPr>
          <a:xfrm>
            <a:off x="5290458" y="263070"/>
            <a:ext cx="5042262" cy="6173696"/>
          </a:xfrm>
          <a:prstGeom prst="rect">
            <a:avLst/>
          </a:prstGeom>
        </p:spPr>
      </p:pic>
    </p:spTree>
    <p:extLst>
      <p:ext uri="{BB962C8B-B14F-4D97-AF65-F5344CB8AC3E}">
        <p14:creationId xmlns:p14="http://schemas.microsoft.com/office/powerpoint/2010/main" val="820164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5176C-FA43-0710-1FCD-3B519654C0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B4225C-9D68-EE8A-56AF-51726E3AAB86}"/>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normAutofit/>
          </a:bodyPr>
          <a:lstStyle/>
          <a:p>
            <a:r>
              <a:rPr lang="en-US" dirty="0">
                <a:latin typeface="Aharoni" panose="02010803020104030203" pitchFamily="2" charset="-79"/>
                <a:cs typeface="Aharoni" panose="02010803020104030203" pitchFamily="2" charset="-79"/>
              </a:rPr>
              <a:t>Challenge #5 --  Can you lift it?</a:t>
            </a:r>
          </a:p>
        </p:txBody>
      </p:sp>
      <p:sp>
        <p:nvSpPr>
          <p:cNvPr id="4" name="Text Placeholder 3">
            <a:extLst>
              <a:ext uri="{FF2B5EF4-FFF2-40B4-BE49-F238E27FC236}">
                <a16:creationId xmlns:a16="http://schemas.microsoft.com/office/drawing/2014/main" id="{35DF67A6-493F-02A0-618A-8F6895B9D594}"/>
              </a:ext>
            </a:extLst>
          </p:cNvPr>
          <p:cNvSpPr>
            <a:spLocks noGrp="1"/>
          </p:cNvSpPr>
          <p:nvPr>
            <p:ph type="body" sz="half" idx="2"/>
          </p:nvPr>
        </p:nvSpPr>
        <p:spPr>
          <a:xfrm>
            <a:off x="513826" y="1658982"/>
            <a:ext cx="4985637" cy="4833257"/>
          </a:xfrm>
        </p:spPr>
        <p:txBody>
          <a:bodyPr/>
          <a:lstStyle/>
          <a:p>
            <a:r>
              <a:rPr lang="en-US" dirty="0"/>
              <a:t>If you volunteer for this challenge you will:</a:t>
            </a:r>
          </a:p>
          <a:p>
            <a:pPr marL="285750" indent="-285750">
              <a:buFont typeface="Wingdings" panose="05000000000000000000" pitchFamily="2" charset="2"/>
              <a:buChar char="Ø"/>
            </a:pPr>
            <a:r>
              <a:rPr lang="en-US" dirty="0"/>
              <a:t>Try to lift a bucket that is full of:</a:t>
            </a:r>
          </a:p>
          <a:p>
            <a:pPr marL="742950" lvl="1" indent="-285750">
              <a:buFont typeface="Wingdings" panose="05000000000000000000" pitchFamily="2" charset="2"/>
              <a:buChar char="Ø"/>
            </a:pPr>
            <a:r>
              <a:rPr lang="en-US" dirty="0"/>
              <a:t>Level 1 – a bucket full of paper (ream or package)</a:t>
            </a:r>
          </a:p>
          <a:p>
            <a:pPr marL="742950" lvl="1" indent="-285750">
              <a:buFont typeface="Wingdings" panose="05000000000000000000" pitchFamily="2" charset="2"/>
              <a:buChar char="Ø"/>
            </a:pPr>
            <a:r>
              <a:rPr lang="en-US" dirty="0"/>
              <a:t>Level 2 – a bucket full of rocks</a:t>
            </a:r>
          </a:p>
          <a:p>
            <a:pPr marL="742950" lvl="1" indent="-285750">
              <a:buFont typeface="Wingdings" panose="05000000000000000000" pitchFamily="2" charset="2"/>
              <a:buChar char="Ø"/>
            </a:pPr>
            <a:r>
              <a:rPr lang="en-US" dirty="0"/>
              <a:t>Level 3 – a bucket full of water (with its lid on tight)</a:t>
            </a:r>
          </a:p>
          <a:p>
            <a:endParaRPr lang="en-US" dirty="0"/>
          </a:p>
        </p:txBody>
      </p:sp>
      <p:pic>
        <p:nvPicPr>
          <p:cNvPr id="5" name="Picture 4" descr="Free Water Buckets, Download Free Water Buckets png images, Free ClipArts on Clipart Library">
            <a:extLst>
              <a:ext uri="{FF2B5EF4-FFF2-40B4-BE49-F238E27FC236}">
                <a16:creationId xmlns:a16="http://schemas.microsoft.com/office/drawing/2014/main" id="{29859570-9281-6453-4AAC-697F09BA21DE}"/>
              </a:ext>
            </a:extLst>
          </p:cNvPr>
          <p:cNvPicPr>
            <a:picLocks noChangeAspect="1"/>
          </p:cNvPicPr>
          <p:nvPr/>
        </p:nvPicPr>
        <p:blipFill>
          <a:blip r:embed="rId2"/>
          <a:stretch>
            <a:fillRect/>
          </a:stretch>
        </p:blipFill>
        <p:spPr>
          <a:xfrm flipH="1">
            <a:off x="7575846" y="1489162"/>
            <a:ext cx="3632083" cy="3804556"/>
          </a:xfrm>
          <a:prstGeom prst="rect">
            <a:avLst/>
          </a:prstGeom>
        </p:spPr>
      </p:pic>
      <p:pic>
        <p:nvPicPr>
          <p:cNvPr id="6" name="Picture 5" descr="What? School district arms students with buckets of rocks to thwart potential killers">
            <a:extLst>
              <a:ext uri="{FF2B5EF4-FFF2-40B4-BE49-F238E27FC236}">
                <a16:creationId xmlns:a16="http://schemas.microsoft.com/office/drawing/2014/main" id="{392483FF-1738-3572-A483-0E54E17CED5E}"/>
              </a:ext>
            </a:extLst>
          </p:cNvPr>
          <p:cNvPicPr>
            <a:picLocks noChangeAspect="1"/>
          </p:cNvPicPr>
          <p:nvPr/>
        </p:nvPicPr>
        <p:blipFill>
          <a:blip r:embed="rId3"/>
          <a:stretch>
            <a:fillRect/>
          </a:stretch>
        </p:blipFill>
        <p:spPr>
          <a:xfrm rot="461111">
            <a:off x="7144455" y="3386258"/>
            <a:ext cx="2613358" cy="1740537"/>
          </a:xfrm>
          <a:prstGeom prst="rect">
            <a:avLst/>
          </a:prstGeom>
        </p:spPr>
      </p:pic>
      <p:pic>
        <p:nvPicPr>
          <p:cNvPr id="7" name="Picture 6" descr="boy carring heavy water bucket clipart - Classroom Clip Art">
            <a:extLst>
              <a:ext uri="{FF2B5EF4-FFF2-40B4-BE49-F238E27FC236}">
                <a16:creationId xmlns:a16="http://schemas.microsoft.com/office/drawing/2014/main" id="{AB14D793-4099-0BB7-8E94-14775D8916E5}"/>
              </a:ext>
            </a:extLst>
          </p:cNvPr>
          <p:cNvPicPr>
            <a:picLocks noChangeAspect="1"/>
          </p:cNvPicPr>
          <p:nvPr/>
        </p:nvPicPr>
        <p:blipFill>
          <a:blip r:embed="rId4"/>
          <a:stretch>
            <a:fillRect/>
          </a:stretch>
        </p:blipFill>
        <p:spPr>
          <a:xfrm flipH="1">
            <a:off x="3914756" y="3304903"/>
            <a:ext cx="3413656" cy="3401242"/>
          </a:xfrm>
          <a:prstGeom prst="rect">
            <a:avLst/>
          </a:prstGeom>
        </p:spPr>
      </p:pic>
      <p:pic>
        <p:nvPicPr>
          <p:cNvPr id="8" name="Picture 7" descr="A bucket of paper with a bunch of papers in it | Premium AI-generated image">
            <a:extLst>
              <a:ext uri="{FF2B5EF4-FFF2-40B4-BE49-F238E27FC236}">
                <a16:creationId xmlns:a16="http://schemas.microsoft.com/office/drawing/2014/main" id="{E98F84E1-017A-53F2-7C49-FD445AD8417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89909" y="3977636"/>
            <a:ext cx="2632164" cy="2632164"/>
          </a:xfrm>
          <a:prstGeom prst="rect">
            <a:avLst/>
          </a:prstGeom>
        </p:spPr>
      </p:pic>
      <p:pic>
        <p:nvPicPr>
          <p:cNvPr id="9" name="Picture 8" descr="A4 White Printer Paper Ream - 80 GSM Multifunction Laser Inkjet Paper.">
            <a:extLst>
              <a:ext uri="{FF2B5EF4-FFF2-40B4-BE49-F238E27FC236}">
                <a16:creationId xmlns:a16="http://schemas.microsoft.com/office/drawing/2014/main" id="{9D509902-4213-DFF1-AB0C-4F65292812D2}"/>
              </a:ext>
            </a:extLst>
          </p:cNvPr>
          <p:cNvPicPr>
            <a:picLocks noChangeAspect="1"/>
          </p:cNvPicPr>
          <p:nvPr/>
        </p:nvPicPr>
        <p:blipFill>
          <a:blip r:embed="rId6">
            <a:clrChange>
              <a:clrFrom>
                <a:srgbClr val="EEEEEE"/>
              </a:clrFrom>
              <a:clrTo>
                <a:srgbClr val="EEEEEE">
                  <a:alpha val="0"/>
                </a:srgbClr>
              </a:clrTo>
            </a:clrChange>
          </a:blip>
          <a:stretch>
            <a:fillRect/>
          </a:stretch>
        </p:blipFill>
        <p:spPr>
          <a:xfrm>
            <a:off x="843691" y="3977636"/>
            <a:ext cx="1989364" cy="1492023"/>
          </a:xfrm>
          <a:prstGeom prst="rect">
            <a:avLst/>
          </a:prstGeom>
        </p:spPr>
      </p:pic>
    </p:spTree>
    <p:extLst>
      <p:ext uri="{BB962C8B-B14F-4D97-AF65-F5344CB8AC3E}">
        <p14:creationId xmlns:p14="http://schemas.microsoft.com/office/powerpoint/2010/main" val="3115315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89AFC-8442-A210-BD11-9DF798A16BAE}"/>
              </a:ext>
            </a:extLst>
          </p:cNvPr>
          <p:cNvSpPr>
            <a:spLocks noGrp="1"/>
          </p:cNvSpPr>
          <p:nvPr>
            <p:ph type="title"/>
          </p:nvPr>
        </p:nvSpPr>
        <p:spPr>
          <a:xfrm rot="5400000">
            <a:off x="8056507" y="3628201"/>
            <a:ext cx="5470074" cy="728272"/>
          </a:xfrm>
          <a:ln w="38100"/>
          <a:scene3d>
            <a:camera prst="orthographicFront"/>
            <a:lightRig rig="threePt" dir="t"/>
          </a:scene3d>
          <a:sp3d>
            <a:bevelT prst="relaxedInset"/>
          </a:sp3d>
        </p:spPr>
        <p:style>
          <a:lnRef idx="2">
            <a:schemeClr val="accent1"/>
          </a:lnRef>
          <a:fillRef idx="1">
            <a:schemeClr val="lt1"/>
          </a:fillRef>
          <a:effectRef idx="0">
            <a:schemeClr val="accent1"/>
          </a:effectRef>
          <a:fontRef idx="minor">
            <a:schemeClr val="dk1"/>
          </a:fontRef>
        </p:style>
        <p:txBody>
          <a:bodyPr/>
          <a:lstStyle/>
          <a:p>
            <a:pPr algn="ctr"/>
            <a:r>
              <a:rPr lang="en-US">
                <a:solidFill>
                  <a:schemeClr val="bg2">
                    <a:lumMod val="75000"/>
                  </a:schemeClr>
                </a:solidFill>
              </a:rPr>
              <a:t>The Story of Samson</a:t>
            </a:r>
            <a:endParaRPr lang="en-US" dirty="0">
              <a:solidFill>
                <a:schemeClr val="bg2">
                  <a:lumMod val="75000"/>
                </a:schemeClr>
              </a:solidFill>
            </a:endParaRPr>
          </a:p>
        </p:txBody>
      </p:sp>
      <p:pic>
        <p:nvPicPr>
          <p:cNvPr id="3" name="Online Media 2" title="The Story of Samson | LEGO Bible Story | Ai Animation">
            <a:hlinkClick r:id="" action="ppaction://media"/>
            <a:extLst>
              <a:ext uri="{FF2B5EF4-FFF2-40B4-BE49-F238E27FC236}">
                <a16:creationId xmlns:a16="http://schemas.microsoft.com/office/drawing/2014/main" id="{7A463509-A50C-AC9A-789B-1C74F32AE445}"/>
              </a:ext>
            </a:extLst>
          </p:cNvPr>
          <p:cNvPicPr>
            <a:picLocks noRot="1" noChangeAspect="1"/>
          </p:cNvPicPr>
          <p:nvPr>
            <a:videoFile r:link="rId1"/>
          </p:nvPr>
        </p:nvPicPr>
        <p:blipFill>
          <a:blip r:embed="rId3"/>
          <a:stretch>
            <a:fillRect/>
          </a:stretch>
        </p:blipFill>
        <p:spPr>
          <a:xfrm>
            <a:off x="92302" y="550836"/>
            <a:ext cx="10188166" cy="5756327"/>
          </a:xfrm>
          <a:prstGeom prst="rect">
            <a:avLst/>
          </a:prstGeom>
        </p:spPr>
      </p:pic>
    </p:spTree>
    <p:extLst>
      <p:ext uri="{BB962C8B-B14F-4D97-AF65-F5344CB8AC3E}">
        <p14:creationId xmlns:p14="http://schemas.microsoft.com/office/powerpoint/2010/main" val="2993813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F20DB-96CD-B246-0F07-A00CA03239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9B3E35-B9D1-7B85-FB66-E78495E680A4}"/>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I have a gift for you.</a:t>
            </a:r>
          </a:p>
        </p:txBody>
      </p:sp>
      <p:sp>
        <p:nvSpPr>
          <p:cNvPr id="4" name="Text Placeholder 3">
            <a:extLst>
              <a:ext uri="{FF2B5EF4-FFF2-40B4-BE49-F238E27FC236}">
                <a16:creationId xmlns:a16="http://schemas.microsoft.com/office/drawing/2014/main" id="{EA33007B-704E-E081-289C-CD0E4262541E}"/>
              </a:ext>
            </a:extLst>
          </p:cNvPr>
          <p:cNvSpPr>
            <a:spLocks noGrp="1"/>
          </p:cNvSpPr>
          <p:nvPr>
            <p:ph type="body" sz="half" idx="2"/>
          </p:nvPr>
        </p:nvSpPr>
        <p:spPr>
          <a:xfrm>
            <a:off x="513826" y="1658982"/>
            <a:ext cx="5204586" cy="4833257"/>
          </a:xfrm>
        </p:spPr>
        <p:txBody>
          <a:bodyPr/>
          <a:lstStyle/>
          <a:p>
            <a:r>
              <a:rPr lang="en-US" dirty="0"/>
              <a:t>I have little push puppets for you.</a:t>
            </a:r>
          </a:p>
          <a:p>
            <a:r>
              <a:rPr lang="en-US" dirty="0"/>
              <a:t>What happens if you push the button under it?</a:t>
            </a:r>
          </a:p>
          <a:p>
            <a:endParaRPr lang="en-US" dirty="0"/>
          </a:p>
          <a:p>
            <a:r>
              <a:rPr lang="en-US" dirty="0"/>
              <a:t>We’re going to talk about Samson.  </a:t>
            </a:r>
          </a:p>
          <a:p>
            <a:r>
              <a:rPr lang="en-US" dirty="0"/>
              <a:t>When talk about his strength, make it stand tall.</a:t>
            </a:r>
          </a:p>
          <a:p>
            <a:r>
              <a:rPr lang="en-US" dirty="0"/>
              <a:t>If we mention a weakness, push the button and let it fall.</a:t>
            </a:r>
          </a:p>
          <a:p>
            <a:endParaRPr lang="en-US" dirty="0"/>
          </a:p>
          <a:p>
            <a:r>
              <a:rPr lang="en-US" dirty="0"/>
              <a:t>God is the STRONGEST of all.  He gives us strength.</a:t>
            </a:r>
          </a:p>
          <a:p>
            <a:r>
              <a:rPr lang="en-US" dirty="0"/>
              <a:t>When we are weak, He strengthens us, helps us and He wins the victory!</a:t>
            </a:r>
          </a:p>
          <a:p>
            <a:r>
              <a:rPr lang="en-US" dirty="0"/>
              <a:t>You can put this sticker on your puppet:</a:t>
            </a:r>
          </a:p>
          <a:p>
            <a:endParaRPr lang="en-US" dirty="0"/>
          </a:p>
        </p:txBody>
      </p:sp>
      <p:pic>
        <p:nvPicPr>
          <p:cNvPr id="5" name="Picture 4" descr="NUOBESTY Wooden Push Puppets Toys Kids Finger Thumb Puppets Animal Figurines Party Favors Press Base Toy Role Play Performance Props 12pcs Random Colors">
            <a:extLst>
              <a:ext uri="{FF2B5EF4-FFF2-40B4-BE49-F238E27FC236}">
                <a16:creationId xmlns:a16="http://schemas.microsoft.com/office/drawing/2014/main" id="{19505869-613C-577F-ED6D-14E23CB6A0E0}"/>
              </a:ext>
            </a:extLst>
          </p:cNvPr>
          <p:cNvPicPr>
            <a:picLocks noChangeAspect="1"/>
          </p:cNvPicPr>
          <p:nvPr/>
        </p:nvPicPr>
        <p:blipFill>
          <a:blip r:embed="rId2"/>
          <a:stretch>
            <a:fillRect/>
          </a:stretch>
        </p:blipFill>
        <p:spPr>
          <a:xfrm>
            <a:off x="6114796" y="1560109"/>
            <a:ext cx="3747661" cy="4665138"/>
          </a:xfrm>
          <a:prstGeom prst="rect">
            <a:avLst/>
          </a:prstGeom>
        </p:spPr>
      </p:pic>
      <p:sp>
        <p:nvSpPr>
          <p:cNvPr id="8" name="TextBox 7">
            <a:extLst>
              <a:ext uri="{FF2B5EF4-FFF2-40B4-BE49-F238E27FC236}">
                <a16:creationId xmlns:a16="http://schemas.microsoft.com/office/drawing/2014/main" id="{00B4F059-9027-8FD7-2C55-B94514E28F34}"/>
              </a:ext>
            </a:extLst>
          </p:cNvPr>
          <p:cNvSpPr txBox="1"/>
          <p:nvPr/>
        </p:nvSpPr>
        <p:spPr>
          <a:xfrm>
            <a:off x="6096000" y="6309358"/>
            <a:ext cx="3747661" cy="365761"/>
          </a:xfrm>
          <a:prstGeom prst="rect">
            <a:avLst/>
          </a:prstGeom>
          <a:noFill/>
        </p:spPr>
        <p:txBody>
          <a:bodyPr wrap="square" rtlCol="0">
            <a:spAutoFit/>
          </a:bodyPr>
          <a:lstStyle/>
          <a:p>
            <a:pPr algn="ctr"/>
            <a:r>
              <a:rPr lang="en-US" dirty="0">
                <a:hlinkClick r:id="rId3"/>
              </a:rPr>
              <a:t>Amazon Purchase link</a:t>
            </a:r>
            <a:endParaRPr lang="en-US" dirty="0"/>
          </a:p>
        </p:txBody>
      </p:sp>
      <p:sp>
        <p:nvSpPr>
          <p:cNvPr id="10" name="Rectangle 9">
            <a:extLst>
              <a:ext uri="{FF2B5EF4-FFF2-40B4-BE49-F238E27FC236}">
                <a16:creationId xmlns:a16="http://schemas.microsoft.com/office/drawing/2014/main" id="{CAFC6C0F-144A-70F5-F055-38547040BFD0}"/>
              </a:ext>
            </a:extLst>
          </p:cNvPr>
          <p:cNvSpPr/>
          <p:nvPr/>
        </p:nvSpPr>
        <p:spPr>
          <a:xfrm>
            <a:off x="1064526" y="5448007"/>
            <a:ext cx="4517409" cy="77724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600" dirty="0"/>
              <a:t>God is STRONG and strengthens me!</a:t>
            </a:r>
          </a:p>
          <a:p>
            <a:pPr algn="ctr"/>
            <a:r>
              <a:rPr lang="en-US" sz="1600" dirty="0"/>
              <a:t>He lifts me up when I am weak.</a:t>
            </a:r>
          </a:p>
          <a:p>
            <a:pPr algn="ctr"/>
            <a:r>
              <a:rPr lang="en-US" sz="1600" dirty="0"/>
              <a:t>Psalms 18:1-17</a:t>
            </a:r>
          </a:p>
        </p:txBody>
      </p:sp>
      <p:pic>
        <p:nvPicPr>
          <p:cNvPr id="6" name="Picture 5">
            <a:extLst>
              <a:ext uri="{FF2B5EF4-FFF2-40B4-BE49-F238E27FC236}">
                <a16:creationId xmlns:a16="http://schemas.microsoft.com/office/drawing/2014/main" id="{20B523BD-A5B0-8A01-D979-401D11DD0A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87698" y="5265198"/>
            <a:ext cx="1590476" cy="571429"/>
          </a:xfrm>
          <a:prstGeom prst="rect">
            <a:avLst/>
          </a:prstGeom>
        </p:spPr>
      </p:pic>
    </p:spTree>
    <p:extLst>
      <p:ext uri="{BB962C8B-B14F-4D97-AF65-F5344CB8AC3E}">
        <p14:creationId xmlns:p14="http://schemas.microsoft.com/office/powerpoint/2010/main" val="51329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EC4CD-D33E-565F-F778-61654BF3B6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8D50F2-9223-1819-94DB-9B5DF43192A1}"/>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Samson was STRONG, but weak</a:t>
            </a:r>
          </a:p>
        </p:txBody>
      </p:sp>
      <p:sp>
        <p:nvSpPr>
          <p:cNvPr id="4" name="Text Placeholder 3">
            <a:extLst>
              <a:ext uri="{FF2B5EF4-FFF2-40B4-BE49-F238E27FC236}">
                <a16:creationId xmlns:a16="http://schemas.microsoft.com/office/drawing/2014/main" id="{C93242DE-6DCB-32E8-FD48-D686745B0010}"/>
              </a:ext>
            </a:extLst>
          </p:cNvPr>
          <p:cNvSpPr>
            <a:spLocks noGrp="1"/>
          </p:cNvSpPr>
          <p:nvPr>
            <p:ph type="body" sz="half" idx="2"/>
          </p:nvPr>
        </p:nvSpPr>
        <p:spPr>
          <a:xfrm>
            <a:off x="737663" y="1528350"/>
            <a:ext cx="5886657" cy="4833257"/>
          </a:xfrm>
        </p:spPr>
        <p:txBody>
          <a:bodyPr>
            <a:normAutofit/>
          </a:bodyPr>
          <a:lstStyle/>
          <a:p>
            <a:pPr>
              <a:spcBef>
                <a:spcPts val="0"/>
              </a:spcBef>
            </a:pPr>
            <a:r>
              <a:rPr lang="en-US" sz="1800" i="1" dirty="0"/>
              <a:t>Although Samson had VERY STRONG muscles,</a:t>
            </a:r>
          </a:p>
          <a:p>
            <a:pPr>
              <a:spcBef>
                <a:spcPts val="0"/>
              </a:spcBef>
            </a:pPr>
            <a:endParaRPr lang="en-US" sz="1800" i="1" dirty="0"/>
          </a:p>
          <a:p>
            <a:pPr>
              <a:spcBef>
                <a:spcPts val="0"/>
              </a:spcBef>
            </a:pPr>
            <a:endParaRPr lang="en-US" sz="1800" i="1" dirty="0"/>
          </a:p>
          <a:p>
            <a:pPr>
              <a:spcBef>
                <a:spcPts val="0"/>
              </a:spcBef>
            </a:pPr>
            <a:endParaRPr lang="en-US" sz="1800" i="1" dirty="0"/>
          </a:p>
          <a:p>
            <a:pPr>
              <a:spcBef>
                <a:spcPts val="0"/>
              </a:spcBef>
            </a:pPr>
            <a:endParaRPr lang="en-US" sz="1800" i="1" dirty="0"/>
          </a:p>
          <a:p>
            <a:pPr>
              <a:spcBef>
                <a:spcPts val="0"/>
              </a:spcBef>
            </a:pPr>
            <a:endParaRPr lang="en-US" sz="1800" i="1" dirty="0"/>
          </a:p>
          <a:p>
            <a:pPr>
              <a:spcBef>
                <a:spcPts val="0"/>
              </a:spcBef>
            </a:pPr>
            <a:endParaRPr lang="en-US" sz="1800" i="1" dirty="0"/>
          </a:p>
          <a:p>
            <a:pPr>
              <a:spcBef>
                <a:spcPts val="0"/>
              </a:spcBef>
            </a:pPr>
            <a:endParaRPr lang="en-US" sz="1800" i="1" dirty="0"/>
          </a:p>
          <a:p>
            <a:pPr>
              <a:spcBef>
                <a:spcPts val="0"/>
              </a:spcBef>
            </a:pPr>
            <a:r>
              <a:rPr lang="en-US" sz="1800" i="1" dirty="0"/>
              <a:t>Samson had a weakness.  </a:t>
            </a:r>
          </a:p>
          <a:p>
            <a:pPr>
              <a:spcBef>
                <a:spcPts val="0"/>
              </a:spcBef>
            </a:pPr>
            <a:endParaRPr lang="en-US" sz="1800" i="1" dirty="0"/>
          </a:p>
          <a:p>
            <a:pPr>
              <a:spcBef>
                <a:spcPts val="0"/>
              </a:spcBef>
            </a:pPr>
            <a:endParaRPr lang="en-US" sz="1800" i="1" dirty="0"/>
          </a:p>
          <a:p>
            <a:r>
              <a:rPr lang="en-US" sz="1800" i="1" dirty="0"/>
              <a:t>He was tempted by the beautiful Philistine women (Remember the Philistines were the enemies and they didn’t love, worship, nor obey God.).</a:t>
            </a:r>
          </a:p>
        </p:txBody>
      </p:sp>
      <p:pic>
        <p:nvPicPr>
          <p:cNvPr id="6" name="Picture 5" descr="Thumb Push Puppets - Tin Toy Arcade">
            <a:extLst>
              <a:ext uri="{FF2B5EF4-FFF2-40B4-BE49-F238E27FC236}">
                <a16:creationId xmlns:a16="http://schemas.microsoft.com/office/drawing/2014/main" id="{F40430F7-8BBB-B1D7-19A5-8B0FA6E56415}"/>
              </a:ext>
            </a:extLst>
          </p:cNvPr>
          <p:cNvPicPr>
            <a:picLocks noChangeAspect="1"/>
          </p:cNvPicPr>
          <p:nvPr/>
        </p:nvPicPr>
        <p:blipFill>
          <a:blip r:embed="rId2"/>
          <a:srcRect t="47212"/>
          <a:stretch>
            <a:fillRect/>
          </a:stretch>
        </p:blipFill>
        <p:spPr>
          <a:xfrm>
            <a:off x="8904419" y="4216474"/>
            <a:ext cx="2926198" cy="2292901"/>
          </a:xfrm>
          <a:prstGeom prst="ellipse">
            <a:avLst/>
          </a:prstGeom>
        </p:spPr>
      </p:pic>
      <p:grpSp>
        <p:nvGrpSpPr>
          <p:cNvPr id="14" name="Group 13">
            <a:extLst>
              <a:ext uri="{FF2B5EF4-FFF2-40B4-BE49-F238E27FC236}">
                <a16:creationId xmlns:a16="http://schemas.microsoft.com/office/drawing/2014/main" id="{E6FF282B-FE58-4C11-B0A6-E44586F65BFE}"/>
              </a:ext>
            </a:extLst>
          </p:cNvPr>
          <p:cNvGrpSpPr/>
          <p:nvPr/>
        </p:nvGrpSpPr>
        <p:grpSpPr>
          <a:xfrm>
            <a:off x="6610672" y="4738327"/>
            <a:ext cx="2245510" cy="1700904"/>
            <a:chOff x="2048358" y="1489165"/>
            <a:chExt cx="3139782" cy="2468881"/>
          </a:xfrm>
        </p:grpSpPr>
        <p:pic>
          <p:nvPicPr>
            <p:cNvPr id="5" name="Picture 4" descr="Thumb Push Puppets | RetroToysUSA.com">
              <a:extLst>
                <a:ext uri="{FF2B5EF4-FFF2-40B4-BE49-F238E27FC236}">
                  <a16:creationId xmlns:a16="http://schemas.microsoft.com/office/drawing/2014/main" id="{056F1C43-F4D2-15EE-A381-ADA0BB99B645}"/>
                </a:ext>
              </a:extLst>
            </p:cNvPr>
            <p:cNvPicPr>
              <a:picLocks noChangeAspect="1"/>
            </p:cNvPicPr>
            <p:nvPr/>
          </p:nvPicPr>
          <p:blipFill>
            <a:blip r:embed="rId3"/>
            <a:srcRect r="13805" b="48919"/>
            <a:stretch>
              <a:fillRect/>
            </a:stretch>
          </p:blipFill>
          <p:spPr>
            <a:xfrm>
              <a:off x="2048358" y="1489165"/>
              <a:ext cx="3124534" cy="2468881"/>
            </a:xfrm>
            <a:prstGeom prst="rect">
              <a:avLst/>
            </a:prstGeom>
          </p:spPr>
        </p:pic>
        <p:sp>
          <p:nvSpPr>
            <p:cNvPr id="13" name="Right Triangle 12">
              <a:extLst>
                <a:ext uri="{FF2B5EF4-FFF2-40B4-BE49-F238E27FC236}">
                  <a16:creationId xmlns:a16="http://schemas.microsoft.com/office/drawing/2014/main" id="{42FB9854-1D6F-E8D8-C537-3A0B378E80BC}"/>
                </a:ext>
              </a:extLst>
            </p:cNvPr>
            <p:cNvSpPr/>
            <p:nvPr/>
          </p:nvSpPr>
          <p:spPr>
            <a:xfrm flipH="1">
              <a:off x="3383279" y="1998616"/>
              <a:ext cx="1804861" cy="1959429"/>
            </a:xfrm>
            <a:prstGeom prst="r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descr="Thumb Push Puppets - Tin Toy Arcade">
            <a:extLst>
              <a:ext uri="{FF2B5EF4-FFF2-40B4-BE49-F238E27FC236}">
                <a16:creationId xmlns:a16="http://schemas.microsoft.com/office/drawing/2014/main" id="{93EC2DB3-D62F-E07A-BC26-1445BACE8244}"/>
              </a:ext>
            </a:extLst>
          </p:cNvPr>
          <p:cNvPicPr>
            <a:picLocks noChangeAspect="1"/>
          </p:cNvPicPr>
          <p:nvPr/>
        </p:nvPicPr>
        <p:blipFill>
          <a:blip r:embed="rId2"/>
          <a:srcRect r="35388" b="38530"/>
          <a:stretch>
            <a:fillRect/>
          </a:stretch>
        </p:blipFill>
        <p:spPr>
          <a:xfrm>
            <a:off x="6096000" y="1433403"/>
            <a:ext cx="1413109" cy="1995597"/>
          </a:xfrm>
          <a:prstGeom prst="ellipse">
            <a:avLst/>
          </a:prstGeom>
        </p:spPr>
      </p:pic>
      <p:grpSp>
        <p:nvGrpSpPr>
          <p:cNvPr id="7" name="Group 6">
            <a:extLst>
              <a:ext uri="{FF2B5EF4-FFF2-40B4-BE49-F238E27FC236}">
                <a16:creationId xmlns:a16="http://schemas.microsoft.com/office/drawing/2014/main" id="{30A11B4E-B8F5-5EF5-6186-4FE590E987E5}"/>
              </a:ext>
            </a:extLst>
          </p:cNvPr>
          <p:cNvGrpSpPr/>
          <p:nvPr/>
        </p:nvGrpSpPr>
        <p:grpSpPr>
          <a:xfrm flipH="1">
            <a:off x="7942997" y="1457433"/>
            <a:ext cx="1566562" cy="1947535"/>
            <a:chOff x="5995852" y="1561011"/>
            <a:chExt cx="2791080" cy="4016826"/>
          </a:xfrm>
        </p:grpSpPr>
        <p:pic>
          <p:nvPicPr>
            <p:cNvPr id="8" name="Picture 7" descr="Thumb Push Puppets | RetroToysUSA.com">
              <a:extLst>
                <a:ext uri="{FF2B5EF4-FFF2-40B4-BE49-F238E27FC236}">
                  <a16:creationId xmlns:a16="http://schemas.microsoft.com/office/drawing/2014/main" id="{26740163-E19A-63B7-0DAE-82C045C417CC}"/>
                </a:ext>
              </a:extLst>
            </p:cNvPr>
            <p:cNvPicPr>
              <a:picLocks noChangeAspect="1"/>
            </p:cNvPicPr>
            <p:nvPr/>
          </p:nvPicPr>
          <p:blipFill>
            <a:blip r:embed="rId3"/>
            <a:srcRect l="18777" t="16892" r="4227"/>
            <a:stretch>
              <a:fillRect/>
            </a:stretch>
          </p:blipFill>
          <p:spPr>
            <a:xfrm>
              <a:off x="5995852" y="1561011"/>
              <a:ext cx="2791080" cy="4016826"/>
            </a:xfrm>
            <a:prstGeom prst="rect">
              <a:avLst/>
            </a:prstGeom>
          </p:spPr>
        </p:pic>
        <p:sp>
          <p:nvSpPr>
            <p:cNvPr id="9" name="Right Triangle 8">
              <a:extLst>
                <a:ext uri="{FF2B5EF4-FFF2-40B4-BE49-F238E27FC236}">
                  <a16:creationId xmlns:a16="http://schemas.microsoft.com/office/drawing/2014/main" id="{67A32491-044B-524A-DEED-54923F33481C}"/>
                </a:ext>
              </a:extLst>
            </p:cNvPr>
            <p:cNvSpPr/>
            <p:nvPr/>
          </p:nvSpPr>
          <p:spPr>
            <a:xfrm flipV="1">
              <a:off x="5995852" y="1561011"/>
              <a:ext cx="1854926" cy="2096588"/>
            </a:xfrm>
            <a:prstGeom prst="r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09298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8EFBF-A5DC-CCCE-4965-965596159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F5BA3-A557-14E6-75E8-64E9F9DA3D5B}"/>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Samson was STRONG, but weak</a:t>
            </a:r>
          </a:p>
        </p:txBody>
      </p:sp>
      <p:sp>
        <p:nvSpPr>
          <p:cNvPr id="4" name="Text Placeholder 3">
            <a:extLst>
              <a:ext uri="{FF2B5EF4-FFF2-40B4-BE49-F238E27FC236}">
                <a16:creationId xmlns:a16="http://schemas.microsoft.com/office/drawing/2014/main" id="{5A778680-D43D-B376-E74D-791106A6221A}"/>
              </a:ext>
            </a:extLst>
          </p:cNvPr>
          <p:cNvSpPr>
            <a:spLocks noGrp="1"/>
          </p:cNvSpPr>
          <p:nvPr>
            <p:ph type="body" sz="half" idx="2"/>
          </p:nvPr>
        </p:nvSpPr>
        <p:spPr>
          <a:xfrm>
            <a:off x="737663" y="1528350"/>
            <a:ext cx="5886657" cy="4833257"/>
          </a:xfrm>
        </p:spPr>
        <p:txBody>
          <a:bodyPr>
            <a:normAutofit/>
          </a:bodyPr>
          <a:lstStyle/>
          <a:p>
            <a:pPr>
              <a:spcBef>
                <a:spcPts val="0"/>
              </a:spcBef>
            </a:pPr>
            <a:r>
              <a:rPr lang="en-US" sz="1800" i="1" dirty="0"/>
              <a:t>Although Samson had VERY STRONG muscles,</a:t>
            </a:r>
          </a:p>
          <a:p>
            <a:pPr lvl="1"/>
            <a:r>
              <a:rPr lang="en-US" sz="1600" i="1" dirty="0"/>
              <a:t>Once Samson was attacked by a lion!</a:t>
            </a:r>
          </a:p>
          <a:p>
            <a:pPr lvl="1"/>
            <a:r>
              <a:rPr lang="en-US" sz="1600" i="1" dirty="0"/>
              <a:t>He killed the lion with his bare hands!</a:t>
            </a:r>
          </a:p>
          <a:p>
            <a:pPr lvl="1"/>
            <a:r>
              <a:rPr lang="en-US" sz="1600" i="1" dirty="0"/>
              <a:t>He tore it apart.</a:t>
            </a:r>
          </a:p>
          <a:p>
            <a:pPr>
              <a:spcBef>
                <a:spcPts val="0"/>
              </a:spcBef>
            </a:pPr>
            <a:endParaRPr lang="en-US" sz="1800" i="1" dirty="0"/>
          </a:p>
          <a:p>
            <a:pPr>
              <a:spcBef>
                <a:spcPts val="0"/>
              </a:spcBef>
            </a:pPr>
            <a:endParaRPr lang="en-US" sz="1800" i="1" dirty="0"/>
          </a:p>
          <a:p>
            <a:pPr>
              <a:spcBef>
                <a:spcPts val="0"/>
              </a:spcBef>
            </a:pPr>
            <a:endParaRPr lang="en-US" sz="1800" i="1" dirty="0"/>
          </a:p>
          <a:p>
            <a:pPr>
              <a:spcBef>
                <a:spcPts val="0"/>
              </a:spcBef>
            </a:pPr>
            <a:r>
              <a:rPr lang="en-US" sz="1800" i="1" dirty="0"/>
              <a:t> he had a weakness.  </a:t>
            </a:r>
          </a:p>
          <a:p>
            <a:pPr>
              <a:spcBef>
                <a:spcPts val="0"/>
              </a:spcBef>
            </a:pPr>
            <a:endParaRPr lang="en-US" sz="1800" i="1" dirty="0"/>
          </a:p>
          <a:p>
            <a:pPr>
              <a:spcBef>
                <a:spcPts val="0"/>
              </a:spcBef>
            </a:pPr>
            <a:r>
              <a:rPr lang="en-US" sz="1800" i="1" dirty="0"/>
              <a:t>Tho he was under the Nazarite vow,</a:t>
            </a:r>
          </a:p>
          <a:p>
            <a:pPr>
              <a:spcBef>
                <a:spcPts val="0"/>
              </a:spcBef>
            </a:pPr>
            <a:r>
              <a:rPr lang="en-US" sz="1800" i="1" dirty="0"/>
              <a:t>Dead things didn’t concern him.</a:t>
            </a:r>
          </a:p>
          <a:p>
            <a:pPr>
              <a:spcBef>
                <a:spcPts val="0"/>
              </a:spcBef>
            </a:pPr>
            <a:r>
              <a:rPr lang="en-US" sz="1800" i="1" dirty="0"/>
              <a:t>He found a honey comb in the lion later.</a:t>
            </a:r>
          </a:p>
          <a:p>
            <a:pPr>
              <a:spcBef>
                <a:spcPts val="0"/>
              </a:spcBef>
            </a:pPr>
            <a:r>
              <a:rPr lang="en-US" sz="1800" i="1" dirty="0"/>
              <a:t>He ate some honey and</a:t>
            </a:r>
          </a:p>
          <a:p>
            <a:pPr>
              <a:spcBef>
                <a:spcPts val="0"/>
              </a:spcBef>
            </a:pPr>
            <a:r>
              <a:rPr lang="en-US" sz="1800" i="1" dirty="0"/>
              <a:t>		 gave some to his parents.</a:t>
            </a:r>
          </a:p>
        </p:txBody>
      </p:sp>
      <p:pic>
        <p:nvPicPr>
          <p:cNvPr id="10" name="Picture 9" descr="Together Samson and his parents set out to meet the Philistine girl and make plans for the wedding. In those days, a wedding feast lasted seven days, so there was plenty to organize! &lt;br/&gt; Near Timnah they came to a vineyard bursting with grapes. Because of his Nazarite vow, Samson could not eat or drink anything made from grapes, including raisins and wine. He took a different dirt path than his parents. &lt;br/&gt; Suddenly, a young lion leaped out from the vines. “RRRRRAAAAGGHHHH!” roared the lion. It slashed at Samson with its sharp teeth and claws. But the Spirit of God came over Samson and he was not afraid. Using his bare hands, he grabbed the lion and tore it into pieces like a young goat. But he kept it a secret and didn’t tell his parents what he had done. &lt;br/&gt; A while later, Samson returned along the same path to marry his bride. When he passed the dead lion, he saw bees had made a hive inside its body. It was filled with delicious sweet honey. He scooped the honey out of the lion and ate it all up. Again, he didn’t tell anyone what he had done. – Slide 4">
            <a:extLst>
              <a:ext uri="{FF2B5EF4-FFF2-40B4-BE49-F238E27FC236}">
                <a16:creationId xmlns:a16="http://schemas.microsoft.com/office/drawing/2014/main" id="{6ACA62FC-13AB-BDA0-56E2-503B6D85C48A}"/>
              </a:ext>
            </a:extLst>
          </p:cNvPr>
          <p:cNvPicPr>
            <a:picLocks noChangeAspect="1"/>
          </p:cNvPicPr>
          <p:nvPr/>
        </p:nvPicPr>
        <p:blipFill>
          <a:blip r:embed="rId2"/>
          <a:stretch>
            <a:fillRect/>
          </a:stretch>
        </p:blipFill>
        <p:spPr>
          <a:xfrm>
            <a:off x="6624320" y="1391917"/>
            <a:ext cx="4572000" cy="3429000"/>
          </a:xfrm>
          <a:prstGeom prst="rect">
            <a:avLst/>
          </a:prstGeom>
        </p:spPr>
      </p:pic>
      <p:pic>
        <p:nvPicPr>
          <p:cNvPr id="11" name="Picture 10" descr="&quot;How and Why Did Honey End Up Inside a Dead Lion? Find out Samson's Shocking Discovery&quot; - YouTube">
            <a:extLst>
              <a:ext uri="{FF2B5EF4-FFF2-40B4-BE49-F238E27FC236}">
                <a16:creationId xmlns:a16="http://schemas.microsoft.com/office/drawing/2014/main" id="{8F3AD0C2-FE2E-3DE1-CDED-A7C7A4D4858D}"/>
              </a:ext>
            </a:extLst>
          </p:cNvPr>
          <p:cNvPicPr>
            <a:picLocks noChangeAspect="1"/>
          </p:cNvPicPr>
          <p:nvPr/>
        </p:nvPicPr>
        <p:blipFill>
          <a:blip r:embed="rId3"/>
          <a:stretch>
            <a:fillRect/>
          </a:stretch>
        </p:blipFill>
        <p:spPr>
          <a:xfrm>
            <a:off x="5450007" y="4403287"/>
            <a:ext cx="4099447" cy="2305939"/>
          </a:xfrm>
          <a:prstGeom prst="rect">
            <a:avLst/>
          </a:prstGeom>
        </p:spPr>
      </p:pic>
    </p:spTree>
    <p:extLst>
      <p:ext uri="{BB962C8B-B14F-4D97-AF65-F5344CB8AC3E}">
        <p14:creationId xmlns:p14="http://schemas.microsoft.com/office/powerpoint/2010/main" val="1105784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296D4-05BE-71AE-A47F-03E5053E3D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FAE532-72B2-A28F-C5AA-14AF52628CCA}"/>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Samson was STRONG, but weak</a:t>
            </a:r>
          </a:p>
        </p:txBody>
      </p:sp>
      <p:sp>
        <p:nvSpPr>
          <p:cNvPr id="4" name="Text Placeholder 3">
            <a:extLst>
              <a:ext uri="{FF2B5EF4-FFF2-40B4-BE49-F238E27FC236}">
                <a16:creationId xmlns:a16="http://schemas.microsoft.com/office/drawing/2014/main" id="{43EE1465-2007-5C2E-AA4D-30C7B4E6CF3C}"/>
              </a:ext>
            </a:extLst>
          </p:cNvPr>
          <p:cNvSpPr>
            <a:spLocks noGrp="1"/>
          </p:cNvSpPr>
          <p:nvPr>
            <p:ph type="body" sz="half" idx="2"/>
          </p:nvPr>
        </p:nvSpPr>
        <p:spPr>
          <a:xfrm>
            <a:off x="737663" y="1528350"/>
            <a:ext cx="5886657" cy="4833257"/>
          </a:xfrm>
        </p:spPr>
        <p:txBody>
          <a:bodyPr>
            <a:normAutofit/>
          </a:bodyPr>
          <a:lstStyle/>
          <a:p>
            <a:pPr>
              <a:spcBef>
                <a:spcPts val="0"/>
              </a:spcBef>
            </a:pPr>
            <a:r>
              <a:rPr lang="en-US" sz="1800" i="1" dirty="0"/>
              <a:t>Although Samson had VERY STRONG muscles,</a:t>
            </a:r>
          </a:p>
          <a:p>
            <a:pPr lvl="1"/>
            <a:r>
              <a:rPr lang="en-US" sz="1600" i="1" dirty="0"/>
              <a:t>At his wedding, Samson told the men a riddle.</a:t>
            </a:r>
          </a:p>
          <a:p>
            <a:pPr lvl="1"/>
            <a:r>
              <a:rPr lang="en-US" sz="1600" i="1" dirty="0"/>
              <a:t>If they didn’t answered it correctly,</a:t>
            </a:r>
          </a:p>
          <a:p>
            <a:pPr lvl="1"/>
            <a:r>
              <a:rPr lang="en-US" sz="1600" i="1" dirty="0"/>
              <a:t>they would each give Samson a set of clothes</a:t>
            </a:r>
          </a:p>
          <a:p>
            <a:pPr lvl="1"/>
            <a:r>
              <a:rPr lang="en-US" sz="1600" i="1" dirty="0"/>
              <a:t>		-- 30 sets of clothes</a:t>
            </a:r>
          </a:p>
          <a:p>
            <a:pPr lvl="1"/>
            <a:endParaRPr lang="en-US" sz="1600" i="1" dirty="0"/>
          </a:p>
          <a:p>
            <a:pPr>
              <a:spcBef>
                <a:spcPts val="0"/>
              </a:spcBef>
            </a:pPr>
            <a:endParaRPr lang="en-US" sz="1800" i="1" dirty="0"/>
          </a:p>
          <a:p>
            <a:pPr>
              <a:spcBef>
                <a:spcPts val="0"/>
              </a:spcBef>
            </a:pPr>
            <a:r>
              <a:rPr lang="en-US" sz="1800" i="1" dirty="0"/>
              <a:t>But, Samson had a weakness.  </a:t>
            </a:r>
          </a:p>
          <a:p>
            <a:pPr>
              <a:spcBef>
                <a:spcPts val="0"/>
              </a:spcBef>
            </a:pPr>
            <a:r>
              <a:rPr lang="en-US" sz="1800" i="1" dirty="0"/>
              <a:t>	When he got mad.  He was destructive!</a:t>
            </a:r>
          </a:p>
          <a:p>
            <a:pPr>
              <a:spcBef>
                <a:spcPts val="0"/>
              </a:spcBef>
            </a:pPr>
            <a:endParaRPr lang="en-US" sz="1800" i="1" dirty="0"/>
          </a:p>
          <a:p>
            <a:pPr>
              <a:spcBef>
                <a:spcPts val="0"/>
              </a:spcBef>
            </a:pPr>
            <a:r>
              <a:rPr lang="en-US" sz="1800" i="1" dirty="0"/>
              <a:t>	Samson was mad that the men had used              his wife to figure out the riddle.</a:t>
            </a:r>
          </a:p>
          <a:p>
            <a:pPr>
              <a:spcBef>
                <a:spcPts val="0"/>
              </a:spcBef>
            </a:pPr>
            <a:endParaRPr lang="en-US" sz="1800" i="1" dirty="0"/>
          </a:p>
          <a:p>
            <a:pPr>
              <a:spcBef>
                <a:spcPts val="0"/>
              </a:spcBef>
            </a:pPr>
            <a:r>
              <a:rPr lang="en-US" sz="1800" i="1" dirty="0"/>
              <a:t>	Samson went out to get the 30 sets of clothes – by killing 30 Philistines!</a:t>
            </a:r>
          </a:p>
        </p:txBody>
      </p:sp>
      <p:pic>
        <p:nvPicPr>
          <p:cNvPr id="11" name="Picture 10" descr="Later that week in Timnah, the wedding celebrations began. Samson’s father-in-law invited thirty young men to join them. The musicians thumped their drums and the guests danced and ate until they were full. &lt;br/&gt; To pass time, Samson told them a riddle. “Va yomer lahem me ha ochel yatsa maachal, u me az yatsa matok,” which meant, “Out of the eater came food, out of the strong came sweetness.” &lt;br/&gt; “If you can solve the riddle,” said Samson, “I will give you thirty sets of fine clothes. If you cannot solve it, you must give me thirty sets of clothing.” &lt;br/&gt; For three days, the young men tried to solve the riddle. But no matter how hard they tried, they could not find the answer. Glaring at Samson’s bride, they said, “This Israelite is making us look like fools. Get us the answer, or we will burn down your father’s house and you in it.” – Slide 5">
            <a:extLst>
              <a:ext uri="{FF2B5EF4-FFF2-40B4-BE49-F238E27FC236}">
                <a16:creationId xmlns:a16="http://schemas.microsoft.com/office/drawing/2014/main" id="{EE257260-B12E-D987-2CD1-FBD5134C7EA3}"/>
              </a:ext>
            </a:extLst>
          </p:cNvPr>
          <p:cNvPicPr>
            <a:picLocks noChangeAspect="1"/>
          </p:cNvPicPr>
          <p:nvPr/>
        </p:nvPicPr>
        <p:blipFill>
          <a:blip r:embed="rId2"/>
          <a:stretch>
            <a:fillRect/>
          </a:stretch>
        </p:blipFill>
        <p:spPr>
          <a:xfrm>
            <a:off x="6096000" y="1796387"/>
            <a:ext cx="5011003" cy="3758252"/>
          </a:xfrm>
          <a:prstGeom prst="rect">
            <a:avLst/>
          </a:prstGeom>
        </p:spPr>
      </p:pic>
      <p:sp>
        <p:nvSpPr>
          <p:cNvPr id="10" name="Speech Bubble: Rectangle 9">
            <a:extLst>
              <a:ext uri="{FF2B5EF4-FFF2-40B4-BE49-F238E27FC236}">
                <a16:creationId xmlns:a16="http://schemas.microsoft.com/office/drawing/2014/main" id="{2C1BF798-0A63-885E-F300-DF2ED9F3AF0D}"/>
              </a:ext>
            </a:extLst>
          </p:cNvPr>
          <p:cNvSpPr/>
          <p:nvPr/>
        </p:nvSpPr>
        <p:spPr>
          <a:xfrm>
            <a:off x="8643237" y="329593"/>
            <a:ext cx="3323230" cy="1626813"/>
          </a:xfrm>
          <a:prstGeom prst="wedgeRectCallout">
            <a:avLst>
              <a:gd name="adj1" fmla="val 523"/>
              <a:gd name="adj2" fmla="val 63339"/>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Out of the eater came something to eat.</a:t>
            </a:r>
            <a:br>
              <a:rPr lang="en-US"/>
            </a:br>
            <a:r>
              <a:rPr lang="en-US"/>
              <a:t>    Out of the strong came something sweet</a:t>
            </a:r>
          </a:p>
        </p:txBody>
      </p:sp>
      <p:pic>
        <p:nvPicPr>
          <p:cNvPr id="12" name="Picture 11" descr="Samson’s frightened bride threw herself in front of him. “You must give me the answer to the riddle,” she cried. Samson’s answer was no! But after a few days, Samson’s ears grew tired of listening to her cry. He gave her the answer, and in turn she told the wedding guests. &lt;br/&gt; The guests laughed all evening at their good fortune. They went to Samson and said, “What is sweeter than honey? And what is stronger than a lion?” &lt;br/&gt; Samson’s eyes blazed with anger. He knew he had been tricked. “If you hadn't ploughed with my heifer, you would not know the answer to my riddle,&quot; he thundered. &lt;br/&gt; The Spirit of God came over Samson again. Flexing his bulging muscles, he marched to a nearby town, killed thirty Philistines, and gave their clothes to the wedding guests. Then he strode back home without his bride. Samson’s battle with the Philistines had begun. – Slide 6">
            <a:extLst>
              <a:ext uri="{FF2B5EF4-FFF2-40B4-BE49-F238E27FC236}">
                <a16:creationId xmlns:a16="http://schemas.microsoft.com/office/drawing/2014/main" id="{FA1025EF-CADC-CC53-90FD-8A624D236298}"/>
              </a:ext>
            </a:extLst>
          </p:cNvPr>
          <p:cNvPicPr>
            <a:picLocks noChangeAspect="1"/>
          </p:cNvPicPr>
          <p:nvPr/>
        </p:nvPicPr>
        <p:blipFill>
          <a:blip r:embed="rId3"/>
          <a:srcRect l="47413"/>
          <a:stretch>
            <a:fillRect/>
          </a:stretch>
        </p:blipFill>
        <p:spPr>
          <a:xfrm>
            <a:off x="7032007" y="4435428"/>
            <a:ext cx="1569494" cy="2238422"/>
          </a:xfrm>
          <a:prstGeom prst="ellipse">
            <a:avLst/>
          </a:prstGeom>
        </p:spPr>
      </p:pic>
    </p:spTree>
    <p:extLst>
      <p:ext uri="{BB962C8B-B14F-4D97-AF65-F5344CB8AC3E}">
        <p14:creationId xmlns:p14="http://schemas.microsoft.com/office/powerpoint/2010/main" val="4271127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2C4F3-92F2-417D-9F16-56E629CEE1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7FB734-55B3-6DF7-DB40-D5771FE3F5FA}"/>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Samson was STRONG, but weak</a:t>
            </a:r>
          </a:p>
        </p:txBody>
      </p:sp>
      <p:sp>
        <p:nvSpPr>
          <p:cNvPr id="4" name="Text Placeholder 3">
            <a:extLst>
              <a:ext uri="{FF2B5EF4-FFF2-40B4-BE49-F238E27FC236}">
                <a16:creationId xmlns:a16="http://schemas.microsoft.com/office/drawing/2014/main" id="{8AA6E5D3-4F50-6971-7F42-ED65F37F8633}"/>
              </a:ext>
            </a:extLst>
          </p:cNvPr>
          <p:cNvSpPr>
            <a:spLocks noGrp="1"/>
          </p:cNvSpPr>
          <p:nvPr>
            <p:ph type="body" sz="half" idx="2"/>
          </p:nvPr>
        </p:nvSpPr>
        <p:spPr>
          <a:xfrm>
            <a:off x="737663" y="1528350"/>
            <a:ext cx="5886657" cy="4833257"/>
          </a:xfrm>
        </p:spPr>
        <p:txBody>
          <a:bodyPr>
            <a:normAutofit/>
          </a:bodyPr>
          <a:lstStyle/>
          <a:p>
            <a:pPr>
              <a:spcBef>
                <a:spcPts val="0"/>
              </a:spcBef>
            </a:pPr>
            <a:r>
              <a:rPr lang="en-US" sz="1800" i="1" dirty="0"/>
              <a:t>Samson was STRONG,</a:t>
            </a:r>
          </a:p>
          <a:p>
            <a:r>
              <a:rPr lang="en-US" sz="1800" i="1" dirty="0"/>
              <a:t>Just like God said, Samson  did fight the enemy and won!</a:t>
            </a:r>
          </a:p>
          <a:p>
            <a:pPr lvl="1"/>
            <a:r>
              <a:rPr lang="en-US" sz="1600" i="1" dirty="0"/>
              <a:t>Once He caught 300 foxes.  (Catching 1 is hard!)</a:t>
            </a:r>
          </a:p>
          <a:p>
            <a:pPr lvl="1"/>
            <a:r>
              <a:rPr lang="en-US" sz="1600" i="1" dirty="0"/>
              <a:t>He tied their tails together!  (WOW)</a:t>
            </a:r>
          </a:p>
          <a:p>
            <a:pPr lvl="1"/>
            <a:r>
              <a:rPr lang="en-US" sz="1600" i="1" dirty="0"/>
              <a:t>And tied on a torch.  When the foxes ran away,               and destroyed the (enemy) Philistine’s crops!</a:t>
            </a:r>
          </a:p>
          <a:p>
            <a:pPr lvl="1"/>
            <a:endParaRPr lang="en-US" sz="1600" i="1" dirty="0"/>
          </a:p>
          <a:p>
            <a:pPr>
              <a:spcBef>
                <a:spcPts val="0"/>
              </a:spcBef>
            </a:pPr>
            <a:endParaRPr lang="en-US" sz="1800" i="1" dirty="0"/>
          </a:p>
        </p:txBody>
      </p:sp>
      <p:sp>
        <p:nvSpPr>
          <p:cNvPr id="10" name="Callout: Up Arrow 9">
            <a:extLst>
              <a:ext uri="{FF2B5EF4-FFF2-40B4-BE49-F238E27FC236}">
                <a16:creationId xmlns:a16="http://schemas.microsoft.com/office/drawing/2014/main" id="{4DDD6A9C-E1C0-4F9F-DE5F-5BE027493DDB}"/>
              </a:ext>
            </a:extLst>
          </p:cNvPr>
          <p:cNvSpPr/>
          <p:nvPr/>
        </p:nvSpPr>
        <p:spPr>
          <a:xfrm>
            <a:off x="737663" y="4021265"/>
            <a:ext cx="7996904" cy="2616769"/>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We’re not perfect, but God helps us do what He wants to happen.</a:t>
            </a:r>
          </a:p>
          <a:p>
            <a:pPr algn="ctr"/>
            <a:endParaRPr lang="en-US" dirty="0"/>
          </a:p>
          <a:p>
            <a:pPr algn="ctr"/>
            <a:r>
              <a:rPr lang="en-US" i="1" dirty="0"/>
              <a:t>“Whose weakness was turned to strength; </a:t>
            </a:r>
          </a:p>
          <a:p>
            <a:pPr algn="ctr"/>
            <a:r>
              <a:rPr lang="en-US" i="1" dirty="0"/>
              <a:t>and who became powerful in battle and routed foreign armies.” </a:t>
            </a:r>
            <a:r>
              <a:rPr lang="en-US" b="1" i="1" dirty="0"/>
              <a:t>– Hebrews 11:34</a:t>
            </a:r>
            <a:endParaRPr lang="en-US" dirty="0"/>
          </a:p>
        </p:txBody>
      </p:sp>
      <p:pic>
        <p:nvPicPr>
          <p:cNvPr id="11" name="Picture 10" descr="Around the Feast of Shavuot, when the wheat was ready to harvest, Samson went back to Timnah to find his bride. But she was married to someone else. “You ran away, so I gave my daughter to another man,” said her father. “Have her younger sister. She’s even prettier.” &lt;br/&gt; Samson roared in anger. How dare his bride marry someone else! He decided to teach the Philistines a lesson. Catching 300 foxes, he put them in pairs, and tied burning torches to their tails. The foxes raced through the fields in a panic, setting fire to everything in sight. All the wheat was burned to blackened ashes. &lt;br/&gt; When the farmers saw their empty fields, they were furious. “Samson has destroyed our crops,” they shouted, “and this is his father-in-law’s fault.” They found Samson’s bride and her father, and burned them both to death. &lt;br/&gt; Samson was even angrier than before. He attacked the Philistines in revenge and killed many men. Then he fled to the Israelite town of Lechi and hid in a rocky cave. – Slide 7">
            <a:extLst>
              <a:ext uri="{FF2B5EF4-FFF2-40B4-BE49-F238E27FC236}">
                <a16:creationId xmlns:a16="http://schemas.microsoft.com/office/drawing/2014/main" id="{5A85FB10-4EA8-0D45-ADD5-B5594706972A}"/>
              </a:ext>
            </a:extLst>
          </p:cNvPr>
          <p:cNvPicPr>
            <a:picLocks noChangeAspect="1"/>
          </p:cNvPicPr>
          <p:nvPr/>
        </p:nvPicPr>
        <p:blipFill>
          <a:blip r:embed="rId2"/>
          <a:stretch>
            <a:fillRect/>
          </a:stretch>
        </p:blipFill>
        <p:spPr>
          <a:xfrm>
            <a:off x="6624320" y="1414324"/>
            <a:ext cx="4572000" cy="3429000"/>
          </a:xfrm>
          <a:prstGeom prst="rect">
            <a:avLst/>
          </a:prstGeom>
        </p:spPr>
      </p:pic>
    </p:spTree>
    <p:extLst>
      <p:ext uri="{BB962C8B-B14F-4D97-AF65-F5344CB8AC3E}">
        <p14:creationId xmlns:p14="http://schemas.microsoft.com/office/powerpoint/2010/main" val="203273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00B6E-7B16-7680-FE51-3B37DCDE6FBD}"/>
            </a:ext>
          </a:extLst>
        </p:cNvPr>
        <p:cNvGrpSpPr/>
        <p:nvPr/>
      </p:nvGrpSpPr>
      <p:grpSpPr>
        <a:xfrm>
          <a:off x="0" y="0"/>
          <a:ext cx="0" cy="0"/>
          <a:chOff x="0" y="0"/>
          <a:chExt cx="0" cy="0"/>
        </a:xfrm>
      </p:grpSpPr>
      <p:pic>
        <p:nvPicPr>
          <p:cNvPr id="11" name="Picture 10" descr="St. Paul">
            <a:extLst>
              <a:ext uri="{FF2B5EF4-FFF2-40B4-BE49-F238E27FC236}">
                <a16:creationId xmlns:a16="http://schemas.microsoft.com/office/drawing/2014/main" id="{B40FE5D0-B003-79DF-20C9-F2A2F724D624}"/>
              </a:ext>
            </a:extLst>
          </p:cNvPr>
          <p:cNvPicPr>
            <a:picLocks noChangeAspect="1"/>
          </p:cNvPicPr>
          <p:nvPr/>
        </p:nvPicPr>
        <p:blipFill>
          <a:blip r:embed="rId2"/>
          <a:stretch>
            <a:fillRect/>
          </a:stretch>
        </p:blipFill>
        <p:spPr>
          <a:xfrm>
            <a:off x="6096000" y="1985418"/>
            <a:ext cx="4476750" cy="4819650"/>
          </a:xfrm>
          <a:prstGeom prst="rect">
            <a:avLst/>
          </a:prstGeom>
        </p:spPr>
      </p:pic>
      <p:sp>
        <p:nvSpPr>
          <p:cNvPr id="2" name="Title 1">
            <a:extLst>
              <a:ext uri="{FF2B5EF4-FFF2-40B4-BE49-F238E27FC236}">
                <a16:creationId xmlns:a16="http://schemas.microsoft.com/office/drawing/2014/main" id="{E311EAB4-97C0-27A0-C034-C26AE55B84CF}"/>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normAutofit/>
          </a:bodyPr>
          <a:lstStyle/>
          <a:p>
            <a:r>
              <a:rPr lang="en-US" sz="3000" dirty="0">
                <a:latin typeface="Aharoni" panose="02010803020104030203" pitchFamily="2" charset="-79"/>
                <a:cs typeface="Aharoni" panose="02010803020104030203" pitchFamily="2" charset="-79"/>
              </a:rPr>
              <a:t>Take away my weakness</a:t>
            </a:r>
          </a:p>
        </p:txBody>
      </p:sp>
      <p:sp>
        <p:nvSpPr>
          <p:cNvPr id="4" name="Text Placeholder 3">
            <a:extLst>
              <a:ext uri="{FF2B5EF4-FFF2-40B4-BE49-F238E27FC236}">
                <a16:creationId xmlns:a16="http://schemas.microsoft.com/office/drawing/2014/main" id="{8939F3CE-D35D-F86F-821C-000E8F3F5ECF}"/>
              </a:ext>
            </a:extLst>
          </p:cNvPr>
          <p:cNvSpPr>
            <a:spLocks noGrp="1"/>
          </p:cNvSpPr>
          <p:nvPr>
            <p:ph type="body" sz="half" idx="2"/>
          </p:nvPr>
        </p:nvSpPr>
        <p:spPr>
          <a:xfrm>
            <a:off x="513826" y="1658982"/>
            <a:ext cx="4985637" cy="4833257"/>
          </a:xfrm>
        </p:spPr>
        <p:txBody>
          <a:bodyPr>
            <a:normAutofit/>
          </a:bodyPr>
          <a:lstStyle/>
          <a:p>
            <a:r>
              <a:rPr lang="en-US" dirty="0"/>
              <a:t>2 Corinthians 12</a:t>
            </a:r>
          </a:p>
          <a:p>
            <a:r>
              <a:rPr lang="en-US" baseline="30000" dirty="0"/>
              <a:t>7 </a:t>
            </a:r>
            <a:r>
              <a:rPr lang="en-US" dirty="0"/>
              <a:t>God has shown me amazing and wonderful things. People should not think more of me because of it. </a:t>
            </a:r>
          </a:p>
          <a:p>
            <a:r>
              <a:rPr lang="en-US" dirty="0"/>
              <a:t>So, I wouldn’t become proud of myself, I was given a problem. This problem caused pain in my body. It is a messenger from Satan to make me suffer.</a:t>
            </a:r>
          </a:p>
          <a:p>
            <a:r>
              <a:rPr lang="en-US" dirty="0"/>
              <a:t> </a:t>
            </a:r>
            <a:r>
              <a:rPr lang="en-US" baseline="30000" dirty="0"/>
              <a:t>8 </a:t>
            </a:r>
            <a:r>
              <a:rPr lang="en-US" dirty="0"/>
              <a:t>Three times I begged the Lord to take it away from me.</a:t>
            </a:r>
          </a:p>
          <a:p>
            <a:r>
              <a:rPr lang="en-US" dirty="0"/>
              <a:t> </a:t>
            </a:r>
            <a:r>
              <a:rPr lang="en-US" b="1" baseline="30000" dirty="0"/>
              <a:t>9 </a:t>
            </a:r>
            <a:r>
              <a:rPr lang="en-US" b="1" dirty="0"/>
              <a:t>But he said to me, “My grace is all you need. My power is strongest when you are weak.”</a:t>
            </a:r>
          </a:p>
          <a:p>
            <a:r>
              <a:rPr lang="en-US" dirty="0"/>
              <a:t> So, I am very happy to brag about how weak I am. Then Christ’s power can rest on me. </a:t>
            </a:r>
            <a:r>
              <a:rPr lang="en-US" baseline="30000" dirty="0"/>
              <a:t>10 </a:t>
            </a:r>
            <a:r>
              <a:rPr lang="en-US" dirty="0"/>
              <a:t>Because of how I suffered for Christ, I’m glad that I am weak.</a:t>
            </a:r>
          </a:p>
          <a:p>
            <a:r>
              <a:rPr lang="en-US" dirty="0"/>
              <a:t> I am glad in hard times. I am glad when people say mean things about me. I am glad when things are difficult. And I am glad when people make me suffer. </a:t>
            </a:r>
          </a:p>
          <a:p>
            <a:r>
              <a:rPr lang="en-US" dirty="0"/>
              <a:t>When I am weak, I am strong.</a:t>
            </a:r>
          </a:p>
          <a:p>
            <a:endParaRPr lang="en-US" dirty="0"/>
          </a:p>
        </p:txBody>
      </p:sp>
      <p:sp>
        <p:nvSpPr>
          <p:cNvPr id="5" name="Speech Bubble: Rectangle 4">
            <a:extLst>
              <a:ext uri="{FF2B5EF4-FFF2-40B4-BE49-F238E27FC236}">
                <a16:creationId xmlns:a16="http://schemas.microsoft.com/office/drawing/2014/main" id="{A230B495-9422-C093-CB79-A7DA94C2B68B}"/>
              </a:ext>
            </a:extLst>
          </p:cNvPr>
          <p:cNvSpPr/>
          <p:nvPr/>
        </p:nvSpPr>
        <p:spPr>
          <a:xfrm>
            <a:off x="8868320" y="1144004"/>
            <a:ext cx="2584811" cy="1187555"/>
          </a:xfrm>
          <a:prstGeom prst="wedgeRectCallout">
            <a:avLst>
              <a:gd name="adj1" fmla="val 52559"/>
              <a:gd name="adj2" fmla="val -125965"/>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2700000" scaled="1"/>
            <a:tileRect/>
          </a:gra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solidFill>
                  <a:sysClr val="windowText" lastClr="000000"/>
                </a:solidFill>
              </a:rPr>
              <a:t>My grace is sufficient for you.</a:t>
            </a:r>
          </a:p>
          <a:p>
            <a:pPr algn="ctr"/>
            <a:r>
              <a:rPr lang="en-US" dirty="0">
                <a:solidFill>
                  <a:sysClr val="windowText" lastClr="000000"/>
                </a:solidFill>
              </a:rPr>
              <a:t>My power is made perfect in weakness.</a:t>
            </a:r>
            <a:endParaRPr lang="en-US" dirty="0"/>
          </a:p>
        </p:txBody>
      </p:sp>
      <p:grpSp>
        <p:nvGrpSpPr>
          <p:cNvPr id="12" name="Group 11">
            <a:extLst>
              <a:ext uri="{FF2B5EF4-FFF2-40B4-BE49-F238E27FC236}">
                <a16:creationId xmlns:a16="http://schemas.microsoft.com/office/drawing/2014/main" id="{01F7CF39-8ADD-B6ED-BBA7-1FA8E33CE613}"/>
              </a:ext>
            </a:extLst>
          </p:cNvPr>
          <p:cNvGrpSpPr/>
          <p:nvPr/>
        </p:nvGrpSpPr>
        <p:grpSpPr>
          <a:xfrm>
            <a:off x="5499463" y="1267096"/>
            <a:ext cx="2000250" cy="1828800"/>
            <a:chOff x="6096000" y="1143000"/>
            <a:chExt cx="2000250" cy="1828800"/>
          </a:xfrm>
        </p:grpSpPr>
        <p:sp>
          <p:nvSpPr>
            <p:cNvPr id="6" name="Thought Bubble: Cloud 5">
              <a:extLst>
                <a:ext uri="{FF2B5EF4-FFF2-40B4-BE49-F238E27FC236}">
                  <a16:creationId xmlns:a16="http://schemas.microsoft.com/office/drawing/2014/main" id="{DA1171E3-0856-B389-FF5E-157A48B2E7AF}"/>
                </a:ext>
              </a:extLst>
            </p:cNvPr>
            <p:cNvSpPr/>
            <p:nvPr/>
          </p:nvSpPr>
          <p:spPr>
            <a:xfrm>
              <a:off x="6096000" y="1143000"/>
              <a:ext cx="2000250" cy="1828800"/>
            </a:xfrm>
            <a:prstGeom prst="cloudCallout">
              <a:avLst>
                <a:gd name="adj1" fmla="val 42514"/>
                <a:gd name="adj2" fmla="val 41071"/>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7" name="Picture 6" descr="St. Paul">
              <a:extLst>
                <a:ext uri="{FF2B5EF4-FFF2-40B4-BE49-F238E27FC236}">
                  <a16:creationId xmlns:a16="http://schemas.microsoft.com/office/drawing/2014/main" id="{210B7B58-8737-6546-CB38-598C153E51CA}"/>
                </a:ext>
              </a:extLst>
            </p:cNvPr>
            <p:cNvPicPr>
              <a:picLocks noChangeAspect="1"/>
            </p:cNvPicPr>
            <p:nvPr/>
          </p:nvPicPr>
          <p:blipFill>
            <a:blip r:embed="rId3"/>
            <a:stretch>
              <a:fillRect/>
            </a:stretch>
          </p:blipFill>
          <p:spPr>
            <a:xfrm>
              <a:off x="6319837" y="1372494"/>
              <a:ext cx="1452563" cy="1256405"/>
            </a:xfrm>
            <a:prstGeom prst="rect">
              <a:avLst/>
            </a:prstGeom>
          </p:spPr>
        </p:pic>
      </p:grpSp>
      <p:sp>
        <p:nvSpPr>
          <p:cNvPr id="9" name="Speech Bubble: Rectangle 8">
            <a:extLst>
              <a:ext uri="{FF2B5EF4-FFF2-40B4-BE49-F238E27FC236}">
                <a16:creationId xmlns:a16="http://schemas.microsoft.com/office/drawing/2014/main" id="{DD3A24A6-7C05-68C2-559C-428CA9601D7F}"/>
              </a:ext>
            </a:extLst>
          </p:cNvPr>
          <p:cNvSpPr/>
          <p:nvPr/>
        </p:nvSpPr>
        <p:spPr>
          <a:xfrm>
            <a:off x="5691455" y="4395243"/>
            <a:ext cx="3235504" cy="1397454"/>
          </a:xfrm>
          <a:prstGeom prst="wedgeRectCallout">
            <a:avLst>
              <a:gd name="adj1" fmla="val -1358"/>
              <a:gd name="adj2" fmla="val -96759"/>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LORD, please take away my weakness.</a:t>
            </a:r>
          </a:p>
          <a:p>
            <a:pPr algn="ctr"/>
            <a:r>
              <a:rPr lang="en-US" dirty="0"/>
              <a:t>It is a thorn in my side.</a:t>
            </a:r>
          </a:p>
        </p:txBody>
      </p:sp>
    </p:spTree>
    <p:extLst>
      <p:ext uri="{BB962C8B-B14F-4D97-AF65-F5344CB8AC3E}">
        <p14:creationId xmlns:p14="http://schemas.microsoft.com/office/powerpoint/2010/main" val="183754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30CA4-10ED-E27F-B415-334B91C9BB4B}"/>
            </a:ext>
          </a:extLst>
        </p:cNvPr>
        <p:cNvGrpSpPr/>
        <p:nvPr/>
      </p:nvGrpSpPr>
      <p:grpSpPr>
        <a:xfrm>
          <a:off x="0" y="0"/>
          <a:ext cx="0" cy="0"/>
          <a:chOff x="0" y="0"/>
          <a:chExt cx="0" cy="0"/>
        </a:xfrm>
      </p:grpSpPr>
      <p:pic>
        <p:nvPicPr>
          <p:cNvPr id="11" name="Picture 10" descr="St. Paul">
            <a:extLst>
              <a:ext uri="{FF2B5EF4-FFF2-40B4-BE49-F238E27FC236}">
                <a16:creationId xmlns:a16="http://schemas.microsoft.com/office/drawing/2014/main" id="{285D4978-CAA3-F9B4-85EE-B29C055FC333}"/>
              </a:ext>
            </a:extLst>
          </p:cNvPr>
          <p:cNvPicPr>
            <a:picLocks noChangeAspect="1"/>
          </p:cNvPicPr>
          <p:nvPr/>
        </p:nvPicPr>
        <p:blipFill>
          <a:blip r:embed="rId2"/>
          <a:stretch>
            <a:fillRect/>
          </a:stretch>
        </p:blipFill>
        <p:spPr>
          <a:xfrm>
            <a:off x="6096000" y="1985418"/>
            <a:ext cx="4476750" cy="4819650"/>
          </a:xfrm>
          <a:prstGeom prst="rect">
            <a:avLst/>
          </a:prstGeom>
        </p:spPr>
      </p:pic>
      <p:sp>
        <p:nvSpPr>
          <p:cNvPr id="2" name="Title 1">
            <a:extLst>
              <a:ext uri="{FF2B5EF4-FFF2-40B4-BE49-F238E27FC236}">
                <a16:creationId xmlns:a16="http://schemas.microsoft.com/office/drawing/2014/main" id="{0F30A1F1-C619-8B04-1A84-C5D9C622CF6F}"/>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normAutofit/>
          </a:bodyPr>
          <a:lstStyle/>
          <a:p>
            <a:r>
              <a:rPr lang="en-US" sz="3000" dirty="0">
                <a:latin typeface="Aharoni" panose="02010803020104030203" pitchFamily="2" charset="-79"/>
                <a:cs typeface="Aharoni" panose="02010803020104030203" pitchFamily="2" charset="-79"/>
              </a:rPr>
              <a:t>If more sin leads to more grace, Should I sin more?</a:t>
            </a:r>
          </a:p>
        </p:txBody>
      </p:sp>
      <p:sp>
        <p:nvSpPr>
          <p:cNvPr id="4" name="Text Placeholder 3">
            <a:extLst>
              <a:ext uri="{FF2B5EF4-FFF2-40B4-BE49-F238E27FC236}">
                <a16:creationId xmlns:a16="http://schemas.microsoft.com/office/drawing/2014/main" id="{9DCCBBB3-1C70-653E-B68D-4DA6D2B7B11A}"/>
              </a:ext>
            </a:extLst>
          </p:cNvPr>
          <p:cNvSpPr>
            <a:spLocks noGrp="1"/>
          </p:cNvSpPr>
          <p:nvPr>
            <p:ph type="body" sz="half" idx="2"/>
          </p:nvPr>
        </p:nvSpPr>
        <p:spPr>
          <a:xfrm>
            <a:off x="513826" y="1658982"/>
            <a:ext cx="4985637" cy="4833257"/>
          </a:xfrm>
        </p:spPr>
        <p:txBody>
          <a:bodyPr/>
          <a:lstStyle/>
          <a:p>
            <a:endParaRPr lang="en-US" dirty="0"/>
          </a:p>
          <a:p>
            <a:endParaRPr lang="en-US" dirty="0"/>
          </a:p>
          <a:p>
            <a:r>
              <a:rPr lang="en-US" dirty="0"/>
              <a:t>Romans 5</a:t>
            </a:r>
          </a:p>
          <a:p>
            <a:r>
              <a:rPr lang="en-US" baseline="30000" dirty="0"/>
              <a:t>20 </a:t>
            </a:r>
            <a:r>
              <a:rPr lang="en-US" dirty="0"/>
              <a:t>The law was given so that sin would increase. But where sin increased, God’s grace increased even more. </a:t>
            </a:r>
            <a:r>
              <a:rPr lang="en-US" baseline="30000" dirty="0"/>
              <a:t>21 </a:t>
            </a:r>
            <a:r>
              <a:rPr lang="en-US" dirty="0"/>
              <a:t>Sin ruled and brought death. But grace rules in the lives of those who are right with God. The grace of God brings eternal life. That’s because of what Jesus Christ our Lord has done.</a:t>
            </a:r>
          </a:p>
          <a:p>
            <a:r>
              <a:rPr lang="en-US" dirty="0"/>
              <a:t>Romans 6</a:t>
            </a:r>
          </a:p>
          <a:p>
            <a:r>
              <a:rPr lang="en-US" dirty="0"/>
              <a:t>What should we say then? Should we keep on sinning so that God’s grace can increase? </a:t>
            </a:r>
            <a:r>
              <a:rPr lang="en-US" baseline="30000" dirty="0"/>
              <a:t>2 </a:t>
            </a:r>
            <a:r>
              <a:rPr lang="en-US" dirty="0"/>
              <a:t>Not at all! </a:t>
            </a:r>
          </a:p>
          <a:p>
            <a:endParaRPr lang="en-US" dirty="0"/>
          </a:p>
        </p:txBody>
      </p:sp>
      <p:sp>
        <p:nvSpPr>
          <p:cNvPr id="5" name="Speech Bubble: Rectangle 4">
            <a:extLst>
              <a:ext uri="{FF2B5EF4-FFF2-40B4-BE49-F238E27FC236}">
                <a16:creationId xmlns:a16="http://schemas.microsoft.com/office/drawing/2014/main" id="{265C9C14-3A54-50BA-F33A-380A64F262BD}"/>
              </a:ext>
            </a:extLst>
          </p:cNvPr>
          <p:cNvSpPr/>
          <p:nvPr/>
        </p:nvSpPr>
        <p:spPr>
          <a:xfrm>
            <a:off x="9343481" y="1286691"/>
            <a:ext cx="2584811" cy="1397454"/>
          </a:xfrm>
          <a:prstGeom prst="wedgeRectCallout">
            <a:avLst>
              <a:gd name="adj1" fmla="val -45405"/>
              <a:gd name="adj2" fmla="val 94846"/>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NO!</a:t>
            </a:r>
          </a:p>
          <a:p>
            <a:pPr algn="ctr"/>
            <a:r>
              <a:rPr lang="en-US" dirty="0"/>
              <a:t>Sin hurts people. </a:t>
            </a:r>
          </a:p>
          <a:p>
            <a:pPr algn="ctr"/>
            <a:r>
              <a:rPr lang="en-US" dirty="0"/>
              <a:t>Sin hurts me.</a:t>
            </a:r>
          </a:p>
          <a:p>
            <a:pPr algn="ctr"/>
            <a:r>
              <a:rPr lang="en-US" dirty="0"/>
              <a:t>It brings death.</a:t>
            </a:r>
          </a:p>
          <a:p>
            <a:pPr algn="ctr"/>
            <a:endParaRPr lang="en-US" dirty="0"/>
          </a:p>
        </p:txBody>
      </p:sp>
      <p:grpSp>
        <p:nvGrpSpPr>
          <p:cNvPr id="12" name="Group 11">
            <a:extLst>
              <a:ext uri="{FF2B5EF4-FFF2-40B4-BE49-F238E27FC236}">
                <a16:creationId xmlns:a16="http://schemas.microsoft.com/office/drawing/2014/main" id="{DC38BEC6-39DB-407F-C0F2-0C7AB6B7BBD8}"/>
              </a:ext>
            </a:extLst>
          </p:cNvPr>
          <p:cNvGrpSpPr/>
          <p:nvPr/>
        </p:nvGrpSpPr>
        <p:grpSpPr>
          <a:xfrm>
            <a:off x="5499463" y="1267096"/>
            <a:ext cx="2000250" cy="1828800"/>
            <a:chOff x="6096000" y="1143000"/>
            <a:chExt cx="2000250" cy="1828800"/>
          </a:xfrm>
        </p:grpSpPr>
        <p:sp>
          <p:nvSpPr>
            <p:cNvPr id="6" name="Thought Bubble: Cloud 5">
              <a:extLst>
                <a:ext uri="{FF2B5EF4-FFF2-40B4-BE49-F238E27FC236}">
                  <a16:creationId xmlns:a16="http://schemas.microsoft.com/office/drawing/2014/main" id="{83261C64-2E6D-D455-6F73-3F86B36C0412}"/>
                </a:ext>
              </a:extLst>
            </p:cNvPr>
            <p:cNvSpPr/>
            <p:nvPr/>
          </p:nvSpPr>
          <p:spPr>
            <a:xfrm>
              <a:off x="6096000" y="1143000"/>
              <a:ext cx="2000250" cy="1828800"/>
            </a:xfrm>
            <a:prstGeom prst="cloudCallout">
              <a:avLst>
                <a:gd name="adj1" fmla="val 42514"/>
                <a:gd name="adj2" fmla="val 41071"/>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7" name="Picture 6" descr="St. Paul">
              <a:extLst>
                <a:ext uri="{FF2B5EF4-FFF2-40B4-BE49-F238E27FC236}">
                  <a16:creationId xmlns:a16="http://schemas.microsoft.com/office/drawing/2014/main" id="{3BB6690F-B6CA-0A3A-F257-E6CB33B05181}"/>
                </a:ext>
              </a:extLst>
            </p:cNvPr>
            <p:cNvPicPr>
              <a:picLocks noChangeAspect="1"/>
            </p:cNvPicPr>
            <p:nvPr/>
          </p:nvPicPr>
          <p:blipFill>
            <a:blip r:embed="rId3"/>
            <a:stretch>
              <a:fillRect/>
            </a:stretch>
          </p:blipFill>
          <p:spPr>
            <a:xfrm>
              <a:off x="6319837" y="1372494"/>
              <a:ext cx="1452563" cy="1256405"/>
            </a:xfrm>
            <a:prstGeom prst="rect">
              <a:avLst/>
            </a:prstGeom>
          </p:spPr>
        </p:pic>
      </p:grpSp>
      <p:sp>
        <p:nvSpPr>
          <p:cNvPr id="8" name="Speech Bubble: Rectangle 7">
            <a:extLst>
              <a:ext uri="{FF2B5EF4-FFF2-40B4-BE49-F238E27FC236}">
                <a16:creationId xmlns:a16="http://schemas.microsoft.com/office/drawing/2014/main" id="{466D292D-836A-80F3-DF52-FE5313C439C2}"/>
              </a:ext>
            </a:extLst>
          </p:cNvPr>
          <p:cNvSpPr/>
          <p:nvPr/>
        </p:nvSpPr>
        <p:spPr>
          <a:xfrm>
            <a:off x="8894425" y="1242468"/>
            <a:ext cx="3181350" cy="1485899"/>
          </a:xfrm>
          <a:prstGeom prst="wedgeRectCallout">
            <a:avLst>
              <a:gd name="adj1" fmla="val -35200"/>
              <a:gd name="adj2" fmla="val 91071"/>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Where there is lots of sin</a:t>
            </a:r>
          </a:p>
          <a:p>
            <a:pPr algn="ctr"/>
            <a:r>
              <a:rPr lang="en-US" dirty="0"/>
              <a:t>God’s grace increases even more.</a:t>
            </a:r>
          </a:p>
          <a:p>
            <a:pPr algn="ctr"/>
            <a:r>
              <a:rPr lang="en-US" dirty="0"/>
              <a:t>So, is it OK to keep sinning?</a:t>
            </a:r>
          </a:p>
        </p:txBody>
      </p:sp>
      <p:sp>
        <p:nvSpPr>
          <p:cNvPr id="9" name="Speech Bubble: Rectangle 8">
            <a:extLst>
              <a:ext uri="{FF2B5EF4-FFF2-40B4-BE49-F238E27FC236}">
                <a16:creationId xmlns:a16="http://schemas.microsoft.com/office/drawing/2014/main" id="{56E2E23C-1A5D-E0C7-2D20-4AD764F8388F}"/>
              </a:ext>
            </a:extLst>
          </p:cNvPr>
          <p:cNvSpPr/>
          <p:nvPr/>
        </p:nvSpPr>
        <p:spPr>
          <a:xfrm>
            <a:off x="8954998" y="1308802"/>
            <a:ext cx="3235504" cy="1397454"/>
          </a:xfrm>
          <a:prstGeom prst="wedgeRectCallout">
            <a:avLst>
              <a:gd name="adj1" fmla="val -35200"/>
              <a:gd name="adj2" fmla="val 91071"/>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If we sin and then</a:t>
            </a:r>
          </a:p>
          <a:p>
            <a:pPr algn="ctr"/>
            <a:r>
              <a:rPr lang="en-US" dirty="0"/>
              <a:t> confess our sin, </a:t>
            </a:r>
          </a:p>
          <a:p>
            <a:pPr algn="ctr"/>
            <a:r>
              <a:rPr lang="en-US" dirty="0"/>
              <a:t> Jesus forgives us </a:t>
            </a:r>
          </a:p>
          <a:p>
            <a:pPr algn="ctr"/>
            <a:r>
              <a:rPr lang="en-US" dirty="0"/>
              <a:t>by His grace.</a:t>
            </a:r>
          </a:p>
        </p:txBody>
      </p:sp>
    </p:spTree>
    <p:extLst>
      <p:ext uri="{BB962C8B-B14F-4D97-AF65-F5344CB8AC3E}">
        <p14:creationId xmlns:p14="http://schemas.microsoft.com/office/powerpoint/2010/main" val="273486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6C09F-2DD1-CD54-9939-E1752B6989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2768E2-9D6A-965E-C6FE-3EF81EC51E3A}"/>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normAutofit fontScale="90000"/>
          </a:bodyPr>
          <a:lstStyle/>
          <a:p>
            <a:r>
              <a:rPr lang="en-US" dirty="0">
                <a:latin typeface="Aharoni" panose="02010803020104030203" pitchFamily="2" charset="-79"/>
                <a:cs typeface="Aharoni" panose="02010803020104030203" pitchFamily="2" charset="-79"/>
              </a:rPr>
              <a:t>Samson had weakness, but he was STRONG</a:t>
            </a:r>
          </a:p>
        </p:txBody>
      </p:sp>
      <p:sp>
        <p:nvSpPr>
          <p:cNvPr id="4" name="Text Placeholder 3">
            <a:extLst>
              <a:ext uri="{FF2B5EF4-FFF2-40B4-BE49-F238E27FC236}">
                <a16:creationId xmlns:a16="http://schemas.microsoft.com/office/drawing/2014/main" id="{7502E9C0-28C6-B9E5-FB6D-8CBF0007D52C}"/>
              </a:ext>
            </a:extLst>
          </p:cNvPr>
          <p:cNvSpPr>
            <a:spLocks noGrp="1"/>
          </p:cNvSpPr>
          <p:nvPr>
            <p:ph type="body" sz="half" idx="2"/>
          </p:nvPr>
        </p:nvSpPr>
        <p:spPr>
          <a:xfrm>
            <a:off x="737663" y="1528350"/>
            <a:ext cx="5886657" cy="4833257"/>
          </a:xfrm>
        </p:spPr>
        <p:txBody>
          <a:bodyPr>
            <a:normAutofit/>
          </a:bodyPr>
          <a:lstStyle/>
          <a:p>
            <a:pPr>
              <a:spcBef>
                <a:spcPts val="0"/>
              </a:spcBef>
            </a:pPr>
            <a:r>
              <a:rPr lang="en-US" sz="1800" i="1" dirty="0"/>
              <a:t>Samson had a weakness – he desired the beautiful Philistine women.</a:t>
            </a:r>
          </a:p>
          <a:p>
            <a:pPr>
              <a:spcBef>
                <a:spcPts val="0"/>
              </a:spcBef>
            </a:pPr>
            <a:endParaRPr lang="en-US" sz="1800" i="1" dirty="0"/>
          </a:p>
          <a:p>
            <a:pPr>
              <a:spcBef>
                <a:spcPts val="0"/>
              </a:spcBef>
            </a:pPr>
            <a:endParaRPr lang="en-US" sz="1800" i="1" dirty="0"/>
          </a:p>
          <a:p>
            <a:pPr>
              <a:spcBef>
                <a:spcPts val="0"/>
              </a:spcBef>
            </a:pPr>
            <a:r>
              <a:rPr lang="en-US" sz="1800" i="1" dirty="0"/>
              <a:t>But Samson had VERY STRONG muscles,</a:t>
            </a:r>
          </a:p>
          <a:p>
            <a:pPr lvl="1"/>
            <a:r>
              <a:rPr lang="en-US" sz="1600" i="1" dirty="0"/>
              <a:t>Once the Philistines thought they had trapped in the city.  But Samson woke up in the middle of the night, tore the humongous gate right out of the city walls and carried it to the top of the hill!</a:t>
            </a:r>
          </a:p>
          <a:p>
            <a:pPr lvl="1"/>
            <a:endParaRPr lang="en-US" sz="1600" i="1" dirty="0"/>
          </a:p>
          <a:p>
            <a:pPr lvl="1"/>
            <a:endParaRPr lang="en-US" sz="1800" i="1" dirty="0"/>
          </a:p>
          <a:p>
            <a:pPr lvl="1"/>
            <a:r>
              <a:rPr lang="en-US" sz="1800" i="1" dirty="0"/>
              <a:t>Could you do that?</a:t>
            </a:r>
          </a:p>
          <a:p>
            <a:pPr>
              <a:spcBef>
                <a:spcPts val="0"/>
              </a:spcBef>
            </a:pPr>
            <a:endParaRPr lang="en-US" sz="1800" i="1" dirty="0"/>
          </a:p>
          <a:p>
            <a:pPr>
              <a:spcBef>
                <a:spcPts val="0"/>
              </a:spcBef>
            </a:pPr>
            <a:endParaRPr lang="en-US" sz="1800" i="1" dirty="0"/>
          </a:p>
        </p:txBody>
      </p:sp>
      <p:pic>
        <p:nvPicPr>
          <p:cNvPr id="10" name="Picture 9" descr="Jacob's Ladder Sunday School Curriculum &amp; Lessons : Samson and Delilah, Senior - I, Lesson - 14">
            <a:extLst>
              <a:ext uri="{FF2B5EF4-FFF2-40B4-BE49-F238E27FC236}">
                <a16:creationId xmlns:a16="http://schemas.microsoft.com/office/drawing/2014/main" id="{5ACBB9FB-51FC-F0B7-5E44-FF4FE79C96C8}"/>
              </a:ext>
            </a:extLst>
          </p:cNvPr>
          <p:cNvPicPr>
            <a:picLocks noChangeAspect="1"/>
          </p:cNvPicPr>
          <p:nvPr/>
        </p:nvPicPr>
        <p:blipFill>
          <a:blip r:embed="rId2"/>
          <a:stretch>
            <a:fillRect/>
          </a:stretch>
        </p:blipFill>
        <p:spPr>
          <a:xfrm>
            <a:off x="6749900" y="1528350"/>
            <a:ext cx="5020210" cy="5158854"/>
          </a:xfrm>
          <a:prstGeom prst="rect">
            <a:avLst/>
          </a:prstGeom>
        </p:spPr>
      </p:pic>
    </p:spTree>
    <p:extLst>
      <p:ext uri="{BB962C8B-B14F-4D97-AF65-F5344CB8AC3E}">
        <p14:creationId xmlns:p14="http://schemas.microsoft.com/office/powerpoint/2010/main" val="2308881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E64AC-4E48-ECD6-3A6C-B9792254A0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05F977-77DC-0D2E-6950-1A320AD8755A}"/>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Isreal again did evil and forgot God</a:t>
            </a:r>
          </a:p>
        </p:txBody>
      </p:sp>
      <p:sp>
        <p:nvSpPr>
          <p:cNvPr id="4" name="Text Placeholder 3">
            <a:extLst>
              <a:ext uri="{FF2B5EF4-FFF2-40B4-BE49-F238E27FC236}">
                <a16:creationId xmlns:a16="http://schemas.microsoft.com/office/drawing/2014/main" id="{ECB2FCE4-017D-FFDB-C505-0D79C4B4968C}"/>
              </a:ext>
            </a:extLst>
          </p:cNvPr>
          <p:cNvSpPr>
            <a:spLocks noGrp="1"/>
          </p:cNvSpPr>
          <p:nvPr>
            <p:ph type="body" sz="half" idx="2"/>
          </p:nvPr>
        </p:nvSpPr>
        <p:spPr>
          <a:xfrm>
            <a:off x="513826" y="1658982"/>
            <a:ext cx="3705477" cy="4833257"/>
          </a:xfrm>
        </p:spPr>
        <p:txBody>
          <a:bodyPr/>
          <a:lstStyle/>
          <a:p>
            <a:r>
              <a:rPr lang="en-US" dirty="0"/>
              <a:t>Judges 13</a:t>
            </a:r>
          </a:p>
          <a:p>
            <a:r>
              <a:rPr lang="en-US" dirty="0"/>
              <a:t>Once again the Israelites did what was evil in the sight of the </a:t>
            </a:r>
            <a:r>
              <a:rPr lang="en-US" cap="small" dirty="0"/>
              <a:t>Lord</a:t>
            </a:r>
            <a:r>
              <a:rPr lang="en-US" dirty="0"/>
              <a:t>. So the </a:t>
            </a:r>
            <a:r>
              <a:rPr lang="en-US" cap="small" dirty="0"/>
              <a:t>Lord</a:t>
            </a:r>
            <a:r>
              <a:rPr lang="en-US" dirty="0"/>
              <a:t> handed them over to the Philistines for 40 years.</a:t>
            </a:r>
          </a:p>
        </p:txBody>
      </p:sp>
      <p:pic>
        <p:nvPicPr>
          <p:cNvPr id="5" name="Picture 4" descr="When the Israelites began disobeying Yah, the God of Abraham, Isaac, and Jacob, He was not pleased (Yah is a substitute way of saying Yahweh - the Hebrew name for God). Why couldn’t they simply obey His instructions instead of worshipping false gods? He decided to punish the Israelites by sending the fearsome Philistines to oppress them. &lt;br/&gt; The Israelites didn’t like the Philistines. They were wicked and cruel, and they liked a good fight. They often attacked the Israelite villages and stole the people’s possessions. They made everyone’s lives miserable. But the Father still loved the people of Israel. And He had a plan to save them. That plan included a boy named Samson. He would grow up to be a mighty warrior who would help save the Israelites from the Philistines. – Slide 1">
            <a:extLst>
              <a:ext uri="{FF2B5EF4-FFF2-40B4-BE49-F238E27FC236}">
                <a16:creationId xmlns:a16="http://schemas.microsoft.com/office/drawing/2014/main" id="{6969CCDF-F022-F5C2-A5AD-1A570297B1F1}"/>
              </a:ext>
            </a:extLst>
          </p:cNvPr>
          <p:cNvPicPr>
            <a:picLocks noChangeAspect="1"/>
          </p:cNvPicPr>
          <p:nvPr/>
        </p:nvPicPr>
        <p:blipFill>
          <a:blip r:embed="rId2"/>
          <a:stretch>
            <a:fillRect/>
          </a:stretch>
        </p:blipFill>
        <p:spPr>
          <a:xfrm>
            <a:off x="5029198" y="1658982"/>
            <a:ext cx="6100355" cy="4575266"/>
          </a:xfrm>
          <a:prstGeom prst="rect">
            <a:avLst/>
          </a:prstGeom>
        </p:spPr>
      </p:pic>
    </p:spTree>
    <p:extLst>
      <p:ext uri="{BB962C8B-B14F-4D97-AF65-F5344CB8AC3E}">
        <p14:creationId xmlns:p14="http://schemas.microsoft.com/office/powerpoint/2010/main" val="1878200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9D1F8-94E3-970D-0CD0-CB575A29EB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A85E20-1325-CCEF-38D6-4032A1FB8912}"/>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normAutofit/>
          </a:bodyPr>
          <a:lstStyle/>
          <a:p>
            <a:r>
              <a:rPr lang="en-US" dirty="0">
                <a:latin typeface="Aharoni" panose="02010803020104030203" pitchFamily="2" charset="-79"/>
                <a:cs typeface="Aharoni" panose="02010803020104030203" pitchFamily="2" charset="-79"/>
              </a:rPr>
              <a:t>Samson was STRONG</a:t>
            </a:r>
          </a:p>
        </p:txBody>
      </p:sp>
      <p:sp>
        <p:nvSpPr>
          <p:cNvPr id="4" name="Text Placeholder 3">
            <a:extLst>
              <a:ext uri="{FF2B5EF4-FFF2-40B4-BE49-F238E27FC236}">
                <a16:creationId xmlns:a16="http://schemas.microsoft.com/office/drawing/2014/main" id="{55237E52-1F8C-EEBB-C57E-4BBBAAD9A7DF}"/>
              </a:ext>
            </a:extLst>
          </p:cNvPr>
          <p:cNvSpPr>
            <a:spLocks noGrp="1"/>
          </p:cNvSpPr>
          <p:nvPr>
            <p:ph type="body" sz="half" idx="2"/>
          </p:nvPr>
        </p:nvSpPr>
        <p:spPr>
          <a:xfrm>
            <a:off x="737663" y="1528350"/>
            <a:ext cx="5886657" cy="4833257"/>
          </a:xfrm>
        </p:spPr>
        <p:txBody>
          <a:bodyPr>
            <a:normAutofit/>
          </a:bodyPr>
          <a:lstStyle/>
          <a:p>
            <a:pPr>
              <a:spcBef>
                <a:spcPts val="0"/>
              </a:spcBef>
            </a:pPr>
            <a:r>
              <a:rPr lang="en-US" sz="1800" i="1" dirty="0"/>
              <a:t>Samson was not afraid.</a:t>
            </a:r>
          </a:p>
          <a:p>
            <a:pPr>
              <a:spcBef>
                <a:spcPts val="0"/>
              </a:spcBef>
            </a:pPr>
            <a:r>
              <a:rPr lang="en-US" sz="1800" i="1" dirty="0"/>
              <a:t>	He was tied up many times</a:t>
            </a:r>
          </a:p>
          <a:p>
            <a:pPr>
              <a:spcBef>
                <a:spcPts val="0"/>
              </a:spcBef>
            </a:pPr>
            <a:r>
              <a:rPr lang="en-US" sz="1800" i="1" dirty="0"/>
              <a:t>		tied with ropes by the Israelites</a:t>
            </a:r>
          </a:p>
          <a:p>
            <a:pPr>
              <a:spcBef>
                <a:spcPts val="0"/>
              </a:spcBef>
            </a:pPr>
            <a:r>
              <a:rPr lang="en-US" sz="1800" i="1" dirty="0"/>
              <a:t>		tied with green ropes by Delilah</a:t>
            </a:r>
          </a:p>
          <a:p>
            <a:pPr>
              <a:spcBef>
                <a:spcPts val="0"/>
              </a:spcBef>
            </a:pPr>
            <a:r>
              <a:rPr lang="en-US" sz="1800" i="1" dirty="0"/>
              <a:t>		tied with raw bow strings by Delilah</a:t>
            </a:r>
          </a:p>
          <a:p>
            <a:pPr>
              <a:spcBef>
                <a:spcPts val="0"/>
              </a:spcBef>
            </a:pPr>
            <a:r>
              <a:rPr lang="en-US" sz="1800" i="1" dirty="0"/>
              <a:t>		his hair was woven into the loom cloth</a:t>
            </a:r>
          </a:p>
          <a:p>
            <a:pPr>
              <a:spcBef>
                <a:spcPts val="0"/>
              </a:spcBef>
            </a:pPr>
            <a:endParaRPr lang="en-US" sz="1800" i="1" dirty="0"/>
          </a:p>
          <a:p>
            <a:pPr>
              <a:spcBef>
                <a:spcPts val="0"/>
              </a:spcBef>
            </a:pPr>
            <a:r>
              <a:rPr lang="en-US" sz="1800" i="1" dirty="0"/>
              <a:t>	Each time he easily broke loose!</a:t>
            </a:r>
          </a:p>
          <a:p>
            <a:pPr lvl="1"/>
            <a:endParaRPr lang="en-US" sz="1600" i="1" dirty="0"/>
          </a:p>
          <a:p>
            <a:pPr>
              <a:spcBef>
                <a:spcPts val="0"/>
              </a:spcBef>
            </a:pPr>
            <a:endParaRPr lang="en-US" sz="1800" i="1" dirty="0"/>
          </a:p>
          <a:p>
            <a:pPr>
              <a:spcBef>
                <a:spcPts val="0"/>
              </a:spcBef>
            </a:pPr>
            <a:r>
              <a:rPr lang="en-US" sz="1800" i="1" dirty="0"/>
              <a:t> </a:t>
            </a:r>
          </a:p>
        </p:txBody>
      </p:sp>
      <p:pic>
        <p:nvPicPr>
          <p:cNvPr id="10" name="Picture 9" descr="The Philistine chiefs did not have to wait long. That night, Samson came to Delilah’s house to see her. She curled up beside him and smiled. “Samson, what makes you so strong?” she asked softly. “If someone wanted to tie you up, how could they do it?” &lt;br/&gt; Samson was too clever to be trapped by Delilah. He knew that if he cut his hair, Yah might take away his strength. He told her a lie, saying, “If you tie me up with seven fresh bowstrings that have never been dried, I will become weak.” &lt;br/&gt; When the Philistine chiefs heard what Samson said, they found seven fresh bowstrings that had not been dried. They brought these to Delilah and she tied Samson up with them when he was sleeping. “Hurry! The Philistines have come for you!” she cried. &lt;br/&gt; But the Philistines were no match for Samson. He leaped to his feet, snapping the bowstrings like twigs. “This is not the secret of Samson’s strength,” they muttered angrily. – Slide 11">
            <a:extLst>
              <a:ext uri="{FF2B5EF4-FFF2-40B4-BE49-F238E27FC236}">
                <a16:creationId xmlns:a16="http://schemas.microsoft.com/office/drawing/2014/main" id="{B10E6361-75E9-CD75-5EF2-365506E01A0B}"/>
              </a:ext>
            </a:extLst>
          </p:cNvPr>
          <p:cNvPicPr>
            <a:picLocks noChangeAspect="1"/>
          </p:cNvPicPr>
          <p:nvPr/>
        </p:nvPicPr>
        <p:blipFill>
          <a:blip r:embed="rId2"/>
          <a:stretch>
            <a:fillRect/>
          </a:stretch>
        </p:blipFill>
        <p:spPr>
          <a:xfrm>
            <a:off x="6624320" y="1383542"/>
            <a:ext cx="4572000" cy="3429000"/>
          </a:xfrm>
          <a:prstGeom prst="rect">
            <a:avLst/>
          </a:prstGeom>
        </p:spPr>
      </p:pic>
    </p:spTree>
    <p:extLst>
      <p:ext uri="{BB962C8B-B14F-4D97-AF65-F5344CB8AC3E}">
        <p14:creationId xmlns:p14="http://schemas.microsoft.com/office/powerpoint/2010/main" val="3197202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5FAE6-717E-BB10-8BDF-BF508AF662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1BFF09-844B-1A09-E430-775A68C474EC}"/>
              </a:ext>
            </a:extLst>
          </p:cNvPr>
          <p:cNvSpPr>
            <a:spLocks noGrp="1"/>
          </p:cNvSpPr>
          <p:nvPr>
            <p:ph type="title"/>
          </p:nvPr>
        </p:nvSpPr>
        <p:spPr>
          <a:xfrm>
            <a:off x="513826" y="365761"/>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Challenge --  Can you break it?</a:t>
            </a:r>
          </a:p>
        </p:txBody>
      </p:sp>
      <p:sp>
        <p:nvSpPr>
          <p:cNvPr id="4" name="Text Placeholder 3">
            <a:extLst>
              <a:ext uri="{FF2B5EF4-FFF2-40B4-BE49-F238E27FC236}">
                <a16:creationId xmlns:a16="http://schemas.microsoft.com/office/drawing/2014/main" id="{355C41E3-E449-C60E-A22C-3D061F7CAA7D}"/>
              </a:ext>
            </a:extLst>
          </p:cNvPr>
          <p:cNvSpPr>
            <a:spLocks noGrp="1"/>
          </p:cNvSpPr>
          <p:nvPr>
            <p:ph type="body" sz="half" idx="2"/>
          </p:nvPr>
        </p:nvSpPr>
        <p:spPr>
          <a:xfrm>
            <a:off x="537455" y="1614427"/>
            <a:ext cx="4985637" cy="4833257"/>
          </a:xfrm>
        </p:spPr>
        <p:txBody>
          <a:bodyPr/>
          <a:lstStyle/>
          <a:p>
            <a:r>
              <a:rPr lang="en-US" dirty="0"/>
              <a:t>If you volunteer for this challenge you will:</a:t>
            </a:r>
          </a:p>
          <a:p>
            <a:pPr marL="285750" indent="-285750">
              <a:buFont typeface="Wingdings" panose="05000000000000000000" pitchFamily="2" charset="2"/>
              <a:buChar char="Ø"/>
            </a:pPr>
            <a:r>
              <a:rPr lang="en-US" dirty="0"/>
              <a:t>Wrap this cardstock paper around your wrists to protect them</a:t>
            </a:r>
          </a:p>
          <a:p>
            <a:pPr marL="285750" indent="-285750">
              <a:buFont typeface="Wingdings" panose="05000000000000000000" pitchFamily="2" charset="2"/>
              <a:buChar char="Ø"/>
            </a:pPr>
            <a:r>
              <a:rPr lang="en-US" dirty="0"/>
              <a:t>Put your wrists close together</a:t>
            </a:r>
          </a:p>
          <a:p>
            <a:pPr marL="285750" indent="-285750">
              <a:buFont typeface="Wingdings" panose="05000000000000000000" pitchFamily="2" charset="2"/>
              <a:buChar char="Ø"/>
            </a:pPr>
            <a:r>
              <a:rPr lang="en-US" dirty="0"/>
              <a:t>I will wrap some string around both your wrists to tie them together.</a:t>
            </a:r>
          </a:p>
          <a:p>
            <a:pPr marL="285750" indent="-285750">
              <a:buFont typeface="Wingdings" panose="05000000000000000000" pitchFamily="2" charset="2"/>
              <a:buChar char="Ø"/>
            </a:pPr>
            <a:r>
              <a:rPr lang="en-US" dirty="0"/>
              <a:t>See if you can separate your wrists and break the string.</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Level 1:  string wrapped around 1 time</a:t>
            </a:r>
          </a:p>
          <a:p>
            <a:pPr marL="285750" indent="-285750">
              <a:buFont typeface="Wingdings" panose="05000000000000000000" pitchFamily="2" charset="2"/>
              <a:buChar char="Ø"/>
            </a:pPr>
            <a:r>
              <a:rPr lang="en-US" dirty="0"/>
              <a:t>Level 2:  string wrapped around  2 times</a:t>
            </a:r>
          </a:p>
          <a:p>
            <a:pPr marL="285750" indent="-285750">
              <a:buFont typeface="Wingdings" panose="05000000000000000000" pitchFamily="2" charset="2"/>
              <a:buChar char="Ø"/>
            </a:pPr>
            <a:r>
              <a:rPr lang="en-US" dirty="0"/>
              <a:t>Level 3:  string wrapped around 5 times</a:t>
            </a:r>
          </a:p>
          <a:p>
            <a:pPr marL="285750" indent="-285750">
              <a:buFont typeface="Wingdings" panose="05000000000000000000" pitchFamily="2" charset="2"/>
              <a:buChar char="Ø"/>
            </a:pPr>
            <a:r>
              <a:rPr lang="en-US" dirty="0"/>
              <a:t>Level 4:  string wrapped around 10 times</a:t>
            </a:r>
          </a:p>
          <a:p>
            <a:endParaRPr lang="en-US" dirty="0"/>
          </a:p>
        </p:txBody>
      </p:sp>
      <p:pic>
        <p:nvPicPr>
          <p:cNvPr id="5" name="Picture 4" descr="Free Human Anatomy Clipart - Graphics and Vector Images - Classroom Clip Art - Page 2">
            <a:extLst>
              <a:ext uri="{FF2B5EF4-FFF2-40B4-BE49-F238E27FC236}">
                <a16:creationId xmlns:a16="http://schemas.microsoft.com/office/drawing/2014/main" id="{CE14E749-D0A6-C2A2-07AE-54F49A40317B}"/>
              </a:ext>
            </a:extLst>
          </p:cNvPr>
          <p:cNvPicPr>
            <a:picLocks noChangeAspect="1"/>
          </p:cNvPicPr>
          <p:nvPr/>
        </p:nvPicPr>
        <p:blipFill>
          <a:blip r:embed="rId2"/>
          <a:stretch>
            <a:fillRect/>
          </a:stretch>
        </p:blipFill>
        <p:spPr>
          <a:xfrm>
            <a:off x="6283460" y="1636704"/>
            <a:ext cx="4859384" cy="4788702"/>
          </a:xfrm>
          <a:prstGeom prst="rect">
            <a:avLst/>
          </a:prstGeom>
          <a:ln w="38100">
            <a:solidFill>
              <a:schemeClr val="accent1"/>
            </a:solidFill>
          </a:ln>
        </p:spPr>
      </p:pic>
      <p:sp>
        <p:nvSpPr>
          <p:cNvPr id="6" name="Flowchart: Stored Data 5">
            <a:extLst>
              <a:ext uri="{FF2B5EF4-FFF2-40B4-BE49-F238E27FC236}">
                <a16:creationId xmlns:a16="http://schemas.microsoft.com/office/drawing/2014/main" id="{487A289C-F5C2-CBF8-730E-493357748CBE}"/>
              </a:ext>
            </a:extLst>
          </p:cNvPr>
          <p:cNvSpPr/>
          <p:nvPr/>
        </p:nvSpPr>
        <p:spPr>
          <a:xfrm rot="17012489">
            <a:off x="6766561" y="4558938"/>
            <a:ext cx="1149531" cy="1058091"/>
          </a:xfrm>
          <a:prstGeom prst="flowChartOnlineStorage">
            <a:avLst/>
          </a:prstGeom>
          <a:solidFill>
            <a:srgbClr val="9966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Stored Data 7">
            <a:extLst>
              <a:ext uri="{FF2B5EF4-FFF2-40B4-BE49-F238E27FC236}">
                <a16:creationId xmlns:a16="http://schemas.microsoft.com/office/drawing/2014/main" id="{5C8407E2-23D8-3EF5-D503-1678D1BB5ADF}"/>
              </a:ext>
            </a:extLst>
          </p:cNvPr>
          <p:cNvSpPr/>
          <p:nvPr/>
        </p:nvSpPr>
        <p:spPr>
          <a:xfrm rot="15525825">
            <a:off x="9583784" y="4543111"/>
            <a:ext cx="1149531" cy="1058091"/>
          </a:xfrm>
          <a:prstGeom prst="flowChartOnlineStorage">
            <a:avLst/>
          </a:prstGeom>
          <a:solidFill>
            <a:srgbClr val="9966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ECA7D245-6B7C-1B8E-EE1E-9B28D81709FA}"/>
              </a:ext>
            </a:extLst>
          </p:cNvPr>
          <p:cNvGrpSpPr/>
          <p:nvPr/>
        </p:nvGrpSpPr>
        <p:grpSpPr>
          <a:xfrm>
            <a:off x="6792686" y="4898571"/>
            <a:ext cx="3840935" cy="326572"/>
            <a:chOff x="6792686" y="4898571"/>
            <a:chExt cx="3840935" cy="326572"/>
          </a:xfrm>
        </p:grpSpPr>
        <p:sp>
          <p:nvSpPr>
            <p:cNvPr id="9" name="Freeform: Shape 8">
              <a:extLst>
                <a:ext uri="{FF2B5EF4-FFF2-40B4-BE49-F238E27FC236}">
                  <a16:creationId xmlns:a16="http://schemas.microsoft.com/office/drawing/2014/main" id="{FD322F06-F3B5-0447-BB29-8EA67F37A5BA}"/>
                </a:ext>
              </a:extLst>
            </p:cNvPr>
            <p:cNvSpPr/>
            <p:nvPr/>
          </p:nvSpPr>
          <p:spPr>
            <a:xfrm>
              <a:off x="6792686" y="4898571"/>
              <a:ext cx="3840935" cy="326572"/>
            </a:xfrm>
            <a:custGeom>
              <a:avLst/>
              <a:gdLst>
                <a:gd name="csX0" fmla="*/ 0 w 3840935"/>
                <a:gd name="csY0" fmla="*/ 0 h 326572"/>
                <a:gd name="csX1" fmla="*/ 65314 w 3840935"/>
                <a:gd name="csY1" fmla="*/ 65315 h 326572"/>
                <a:gd name="csX2" fmla="*/ 130628 w 3840935"/>
                <a:gd name="csY2" fmla="*/ 91440 h 326572"/>
                <a:gd name="csX3" fmla="*/ 261257 w 3840935"/>
                <a:gd name="csY3" fmla="*/ 117566 h 326572"/>
                <a:gd name="csX4" fmla="*/ 313508 w 3840935"/>
                <a:gd name="csY4" fmla="*/ 130629 h 326572"/>
                <a:gd name="csX5" fmla="*/ 457200 w 3840935"/>
                <a:gd name="csY5" fmla="*/ 156755 h 326572"/>
                <a:gd name="csX6" fmla="*/ 535577 w 3840935"/>
                <a:gd name="csY6" fmla="*/ 182880 h 326572"/>
                <a:gd name="csX7" fmla="*/ 574765 w 3840935"/>
                <a:gd name="csY7" fmla="*/ 222069 h 326572"/>
                <a:gd name="csX8" fmla="*/ 679268 w 3840935"/>
                <a:gd name="csY8" fmla="*/ 248195 h 326572"/>
                <a:gd name="csX9" fmla="*/ 731520 w 3840935"/>
                <a:gd name="csY9" fmla="*/ 261258 h 326572"/>
                <a:gd name="csX10" fmla="*/ 783771 w 3840935"/>
                <a:gd name="csY10" fmla="*/ 274320 h 326572"/>
                <a:gd name="csX11" fmla="*/ 836023 w 3840935"/>
                <a:gd name="csY11" fmla="*/ 287383 h 326572"/>
                <a:gd name="csX12" fmla="*/ 1267097 w 3840935"/>
                <a:gd name="csY12" fmla="*/ 326572 h 326572"/>
                <a:gd name="csX13" fmla="*/ 1724297 w 3840935"/>
                <a:gd name="csY13" fmla="*/ 313509 h 326572"/>
                <a:gd name="csX14" fmla="*/ 1946365 w 3840935"/>
                <a:gd name="csY14" fmla="*/ 287383 h 326572"/>
                <a:gd name="csX15" fmla="*/ 2076994 w 3840935"/>
                <a:gd name="csY15" fmla="*/ 274320 h 326572"/>
                <a:gd name="csX16" fmla="*/ 2625634 w 3840935"/>
                <a:gd name="csY16" fmla="*/ 300446 h 326572"/>
                <a:gd name="csX17" fmla="*/ 2690948 w 3840935"/>
                <a:gd name="csY17" fmla="*/ 313509 h 326572"/>
                <a:gd name="csX18" fmla="*/ 3304903 w 3840935"/>
                <a:gd name="csY18" fmla="*/ 300446 h 326572"/>
                <a:gd name="csX19" fmla="*/ 3396343 w 3840935"/>
                <a:gd name="csY19" fmla="*/ 287383 h 326572"/>
                <a:gd name="csX20" fmla="*/ 3435531 w 3840935"/>
                <a:gd name="csY20" fmla="*/ 274320 h 326572"/>
                <a:gd name="csX21" fmla="*/ 3540034 w 3840935"/>
                <a:gd name="csY21" fmla="*/ 261258 h 326572"/>
                <a:gd name="csX22" fmla="*/ 3605348 w 3840935"/>
                <a:gd name="csY22" fmla="*/ 235132 h 326572"/>
                <a:gd name="csX23" fmla="*/ 3657600 w 3840935"/>
                <a:gd name="csY23" fmla="*/ 209006 h 326572"/>
                <a:gd name="csX24" fmla="*/ 3801291 w 3840935"/>
                <a:gd name="csY24" fmla="*/ 143692 h 326572"/>
                <a:gd name="csX25" fmla="*/ 3827417 w 3840935"/>
                <a:gd name="csY25" fmla="*/ 104503 h 326572"/>
                <a:gd name="csX26" fmla="*/ 3840480 w 3840935"/>
                <a:gd name="csY26" fmla="*/ 0 h 3265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840935" h="326572">
                  <a:moveTo>
                    <a:pt x="0" y="0"/>
                  </a:moveTo>
                  <a:cubicBezTo>
                    <a:pt x="21771" y="21772"/>
                    <a:pt x="40090" y="47658"/>
                    <a:pt x="65314" y="65315"/>
                  </a:cubicBezTo>
                  <a:cubicBezTo>
                    <a:pt x="84524" y="78762"/>
                    <a:pt x="108673" y="83207"/>
                    <a:pt x="130628" y="91440"/>
                  </a:cubicBezTo>
                  <a:cubicBezTo>
                    <a:pt x="193753" y="115111"/>
                    <a:pt x="167978" y="100606"/>
                    <a:pt x="261257" y="117566"/>
                  </a:cubicBezTo>
                  <a:cubicBezTo>
                    <a:pt x="278920" y="120778"/>
                    <a:pt x="295982" y="126734"/>
                    <a:pt x="313508" y="130629"/>
                  </a:cubicBezTo>
                  <a:cubicBezTo>
                    <a:pt x="368277" y="142800"/>
                    <a:pt x="400485" y="147302"/>
                    <a:pt x="457200" y="156755"/>
                  </a:cubicBezTo>
                  <a:cubicBezTo>
                    <a:pt x="483326" y="165463"/>
                    <a:pt x="516104" y="163407"/>
                    <a:pt x="535577" y="182880"/>
                  </a:cubicBezTo>
                  <a:cubicBezTo>
                    <a:pt x="548640" y="195943"/>
                    <a:pt x="557947" y="214424"/>
                    <a:pt x="574765" y="222069"/>
                  </a:cubicBezTo>
                  <a:cubicBezTo>
                    <a:pt x="607453" y="236927"/>
                    <a:pt x="644434" y="239486"/>
                    <a:pt x="679268" y="248195"/>
                  </a:cubicBezTo>
                  <a:lnTo>
                    <a:pt x="731520" y="261258"/>
                  </a:lnTo>
                  <a:lnTo>
                    <a:pt x="783771" y="274320"/>
                  </a:lnTo>
                  <a:cubicBezTo>
                    <a:pt x="801188" y="278674"/>
                    <a:pt x="818159" y="285597"/>
                    <a:pt x="836023" y="287383"/>
                  </a:cubicBezTo>
                  <a:cubicBezTo>
                    <a:pt x="1153771" y="319158"/>
                    <a:pt x="1010018" y="306796"/>
                    <a:pt x="1267097" y="326572"/>
                  </a:cubicBezTo>
                  <a:lnTo>
                    <a:pt x="1724297" y="313509"/>
                  </a:lnTo>
                  <a:cubicBezTo>
                    <a:pt x="2025261" y="300702"/>
                    <a:pt x="1777940" y="309840"/>
                    <a:pt x="1946365" y="287383"/>
                  </a:cubicBezTo>
                  <a:cubicBezTo>
                    <a:pt x="1989741" y="281599"/>
                    <a:pt x="2033451" y="278674"/>
                    <a:pt x="2076994" y="274320"/>
                  </a:cubicBezTo>
                  <a:lnTo>
                    <a:pt x="2625634" y="300446"/>
                  </a:lnTo>
                  <a:cubicBezTo>
                    <a:pt x="2647791" y="301860"/>
                    <a:pt x="2668745" y="313509"/>
                    <a:pt x="2690948" y="313509"/>
                  </a:cubicBezTo>
                  <a:cubicBezTo>
                    <a:pt x="2895646" y="313509"/>
                    <a:pt x="3100251" y="304800"/>
                    <a:pt x="3304903" y="300446"/>
                  </a:cubicBezTo>
                  <a:cubicBezTo>
                    <a:pt x="3335383" y="296092"/>
                    <a:pt x="3366151" y="293421"/>
                    <a:pt x="3396343" y="287383"/>
                  </a:cubicBezTo>
                  <a:cubicBezTo>
                    <a:pt x="3409845" y="284683"/>
                    <a:pt x="3421984" y="276783"/>
                    <a:pt x="3435531" y="274320"/>
                  </a:cubicBezTo>
                  <a:cubicBezTo>
                    <a:pt x="3470070" y="268040"/>
                    <a:pt x="3505200" y="265612"/>
                    <a:pt x="3540034" y="261258"/>
                  </a:cubicBezTo>
                  <a:cubicBezTo>
                    <a:pt x="3561805" y="252549"/>
                    <a:pt x="3583921" y="244655"/>
                    <a:pt x="3605348" y="235132"/>
                  </a:cubicBezTo>
                  <a:cubicBezTo>
                    <a:pt x="3623143" y="227223"/>
                    <a:pt x="3639520" y="216238"/>
                    <a:pt x="3657600" y="209006"/>
                  </a:cubicBezTo>
                  <a:cubicBezTo>
                    <a:pt x="3794219" y="154358"/>
                    <a:pt x="3680873" y="215942"/>
                    <a:pt x="3801291" y="143692"/>
                  </a:cubicBezTo>
                  <a:cubicBezTo>
                    <a:pt x="3810000" y="130629"/>
                    <a:pt x="3821232" y="118933"/>
                    <a:pt x="3827417" y="104503"/>
                  </a:cubicBezTo>
                  <a:cubicBezTo>
                    <a:pt x="3844704" y="64166"/>
                    <a:pt x="3840480" y="42253"/>
                    <a:pt x="384048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Freeform: Shape 9">
              <a:extLst>
                <a:ext uri="{FF2B5EF4-FFF2-40B4-BE49-F238E27FC236}">
                  <a16:creationId xmlns:a16="http://schemas.microsoft.com/office/drawing/2014/main" id="{A84424DC-D93D-A9E1-645C-F06FD7B4718F}"/>
                </a:ext>
              </a:extLst>
            </p:cNvPr>
            <p:cNvSpPr/>
            <p:nvPr/>
          </p:nvSpPr>
          <p:spPr>
            <a:xfrm>
              <a:off x="7903029" y="4931707"/>
              <a:ext cx="1685108" cy="73067"/>
            </a:xfrm>
            <a:custGeom>
              <a:avLst/>
              <a:gdLst>
                <a:gd name="csX0" fmla="*/ 1685108 w 1685108"/>
                <a:gd name="csY0" fmla="*/ 45242 h 73067"/>
                <a:gd name="csX1" fmla="*/ 1619794 w 1685108"/>
                <a:gd name="csY1" fmla="*/ 19116 h 73067"/>
                <a:gd name="csX2" fmla="*/ 1240971 w 1685108"/>
                <a:gd name="csY2" fmla="*/ 19116 h 73067"/>
                <a:gd name="csX3" fmla="*/ 574765 w 1685108"/>
                <a:gd name="csY3" fmla="*/ 32179 h 73067"/>
                <a:gd name="csX4" fmla="*/ 431074 w 1685108"/>
                <a:gd name="csY4" fmla="*/ 58304 h 73067"/>
                <a:gd name="csX5" fmla="*/ 378822 w 1685108"/>
                <a:gd name="csY5" fmla="*/ 71367 h 73067"/>
                <a:gd name="csX6" fmla="*/ 0 w 1685108"/>
                <a:gd name="csY6" fmla="*/ 71367 h 7306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85108" h="73067">
                  <a:moveTo>
                    <a:pt x="1685108" y="45242"/>
                  </a:moveTo>
                  <a:cubicBezTo>
                    <a:pt x="1663337" y="36533"/>
                    <a:pt x="1642039" y="26531"/>
                    <a:pt x="1619794" y="19116"/>
                  </a:cubicBezTo>
                  <a:cubicBezTo>
                    <a:pt x="1496288" y="-22053"/>
                    <a:pt x="1376509" y="15549"/>
                    <a:pt x="1240971" y="19116"/>
                  </a:cubicBezTo>
                  <a:lnTo>
                    <a:pt x="574765" y="32179"/>
                  </a:lnTo>
                  <a:cubicBezTo>
                    <a:pt x="456257" y="61807"/>
                    <a:pt x="602690" y="27102"/>
                    <a:pt x="431074" y="58304"/>
                  </a:cubicBezTo>
                  <a:cubicBezTo>
                    <a:pt x="413410" y="61516"/>
                    <a:pt x="396767" y="70823"/>
                    <a:pt x="378822" y="71367"/>
                  </a:cubicBezTo>
                  <a:cubicBezTo>
                    <a:pt x="252606" y="75192"/>
                    <a:pt x="126274" y="71367"/>
                    <a:pt x="0" y="71367"/>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2A326BA5-40A3-E485-85BB-B50A2671B25A}"/>
              </a:ext>
            </a:extLst>
          </p:cNvPr>
          <p:cNvGrpSpPr/>
          <p:nvPr/>
        </p:nvGrpSpPr>
        <p:grpSpPr>
          <a:xfrm>
            <a:off x="6792685" y="4931707"/>
            <a:ext cx="3840935" cy="326572"/>
            <a:chOff x="6792686" y="4898571"/>
            <a:chExt cx="3840935" cy="326572"/>
          </a:xfrm>
        </p:grpSpPr>
        <p:sp>
          <p:nvSpPr>
            <p:cNvPr id="13" name="Freeform: Shape 12">
              <a:extLst>
                <a:ext uri="{FF2B5EF4-FFF2-40B4-BE49-F238E27FC236}">
                  <a16:creationId xmlns:a16="http://schemas.microsoft.com/office/drawing/2014/main" id="{B6BB2791-1EE9-DC9F-A99F-C202264481F8}"/>
                </a:ext>
              </a:extLst>
            </p:cNvPr>
            <p:cNvSpPr/>
            <p:nvPr/>
          </p:nvSpPr>
          <p:spPr>
            <a:xfrm>
              <a:off x="6792686" y="4898571"/>
              <a:ext cx="3840935" cy="326572"/>
            </a:xfrm>
            <a:custGeom>
              <a:avLst/>
              <a:gdLst>
                <a:gd name="csX0" fmla="*/ 0 w 3840935"/>
                <a:gd name="csY0" fmla="*/ 0 h 326572"/>
                <a:gd name="csX1" fmla="*/ 65314 w 3840935"/>
                <a:gd name="csY1" fmla="*/ 65315 h 326572"/>
                <a:gd name="csX2" fmla="*/ 130628 w 3840935"/>
                <a:gd name="csY2" fmla="*/ 91440 h 326572"/>
                <a:gd name="csX3" fmla="*/ 261257 w 3840935"/>
                <a:gd name="csY3" fmla="*/ 117566 h 326572"/>
                <a:gd name="csX4" fmla="*/ 313508 w 3840935"/>
                <a:gd name="csY4" fmla="*/ 130629 h 326572"/>
                <a:gd name="csX5" fmla="*/ 457200 w 3840935"/>
                <a:gd name="csY5" fmla="*/ 156755 h 326572"/>
                <a:gd name="csX6" fmla="*/ 535577 w 3840935"/>
                <a:gd name="csY6" fmla="*/ 182880 h 326572"/>
                <a:gd name="csX7" fmla="*/ 574765 w 3840935"/>
                <a:gd name="csY7" fmla="*/ 222069 h 326572"/>
                <a:gd name="csX8" fmla="*/ 679268 w 3840935"/>
                <a:gd name="csY8" fmla="*/ 248195 h 326572"/>
                <a:gd name="csX9" fmla="*/ 731520 w 3840935"/>
                <a:gd name="csY9" fmla="*/ 261258 h 326572"/>
                <a:gd name="csX10" fmla="*/ 783771 w 3840935"/>
                <a:gd name="csY10" fmla="*/ 274320 h 326572"/>
                <a:gd name="csX11" fmla="*/ 836023 w 3840935"/>
                <a:gd name="csY11" fmla="*/ 287383 h 326572"/>
                <a:gd name="csX12" fmla="*/ 1267097 w 3840935"/>
                <a:gd name="csY12" fmla="*/ 326572 h 326572"/>
                <a:gd name="csX13" fmla="*/ 1724297 w 3840935"/>
                <a:gd name="csY13" fmla="*/ 313509 h 326572"/>
                <a:gd name="csX14" fmla="*/ 1946365 w 3840935"/>
                <a:gd name="csY14" fmla="*/ 287383 h 326572"/>
                <a:gd name="csX15" fmla="*/ 2076994 w 3840935"/>
                <a:gd name="csY15" fmla="*/ 274320 h 326572"/>
                <a:gd name="csX16" fmla="*/ 2625634 w 3840935"/>
                <a:gd name="csY16" fmla="*/ 300446 h 326572"/>
                <a:gd name="csX17" fmla="*/ 2690948 w 3840935"/>
                <a:gd name="csY17" fmla="*/ 313509 h 326572"/>
                <a:gd name="csX18" fmla="*/ 3304903 w 3840935"/>
                <a:gd name="csY18" fmla="*/ 300446 h 326572"/>
                <a:gd name="csX19" fmla="*/ 3396343 w 3840935"/>
                <a:gd name="csY19" fmla="*/ 287383 h 326572"/>
                <a:gd name="csX20" fmla="*/ 3435531 w 3840935"/>
                <a:gd name="csY20" fmla="*/ 274320 h 326572"/>
                <a:gd name="csX21" fmla="*/ 3540034 w 3840935"/>
                <a:gd name="csY21" fmla="*/ 261258 h 326572"/>
                <a:gd name="csX22" fmla="*/ 3605348 w 3840935"/>
                <a:gd name="csY22" fmla="*/ 235132 h 326572"/>
                <a:gd name="csX23" fmla="*/ 3657600 w 3840935"/>
                <a:gd name="csY23" fmla="*/ 209006 h 326572"/>
                <a:gd name="csX24" fmla="*/ 3801291 w 3840935"/>
                <a:gd name="csY24" fmla="*/ 143692 h 326572"/>
                <a:gd name="csX25" fmla="*/ 3827417 w 3840935"/>
                <a:gd name="csY25" fmla="*/ 104503 h 326572"/>
                <a:gd name="csX26" fmla="*/ 3840480 w 3840935"/>
                <a:gd name="csY26" fmla="*/ 0 h 3265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840935" h="326572">
                  <a:moveTo>
                    <a:pt x="0" y="0"/>
                  </a:moveTo>
                  <a:cubicBezTo>
                    <a:pt x="21771" y="21772"/>
                    <a:pt x="40090" y="47658"/>
                    <a:pt x="65314" y="65315"/>
                  </a:cubicBezTo>
                  <a:cubicBezTo>
                    <a:pt x="84524" y="78762"/>
                    <a:pt x="108673" y="83207"/>
                    <a:pt x="130628" y="91440"/>
                  </a:cubicBezTo>
                  <a:cubicBezTo>
                    <a:pt x="193753" y="115111"/>
                    <a:pt x="167978" y="100606"/>
                    <a:pt x="261257" y="117566"/>
                  </a:cubicBezTo>
                  <a:cubicBezTo>
                    <a:pt x="278920" y="120778"/>
                    <a:pt x="295982" y="126734"/>
                    <a:pt x="313508" y="130629"/>
                  </a:cubicBezTo>
                  <a:cubicBezTo>
                    <a:pt x="368277" y="142800"/>
                    <a:pt x="400485" y="147302"/>
                    <a:pt x="457200" y="156755"/>
                  </a:cubicBezTo>
                  <a:cubicBezTo>
                    <a:pt x="483326" y="165463"/>
                    <a:pt x="516104" y="163407"/>
                    <a:pt x="535577" y="182880"/>
                  </a:cubicBezTo>
                  <a:cubicBezTo>
                    <a:pt x="548640" y="195943"/>
                    <a:pt x="557947" y="214424"/>
                    <a:pt x="574765" y="222069"/>
                  </a:cubicBezTo>
                  <a:cubicBezTo>
                    <a:pt x="607453" y="236927"/>
                    <a:pt x="644434" y="239486"/>
                    <a:pt x="679268" y="248195"/>
                  </a:cubicBezTo>
                  <a:lnTo>
                    <a:pt x="731520" y="261258"/>
                  </a:lnTo>
                  <a:lnTo>
                    <a:pt x="783771" y="274320"/>
                  </a:lnTo>
                  <a:cubicBezTo>
                    <a:pt x="801188" y="278674"/>
                    <a:pt x="818159" y="285597"/>
                    <a:pt x="836023" y="287383"/>
                  </a:cubicBezTo>
                  <a:cubicBezTo>
                    <a:pt x="1153771" y="319158"/>
                    <a:pt x="1010018" y="306796"/>
                    <a:pt x="1267097" y="326572"/>
                  </a:cubicBezTo>
                  <a:lnTo>
                    <a:pt x="1724297" y="313509"/>
                  </a:lnTo>
                  <a:cubicBezTo>
                    <a:pt x="2025261" y="300702"/>
                    <a:pt x="1777940" y="309840"/>
                    <a:pt x="1946365" y="287383"/>
                  </a:cubicBezTo>
                  <a:cubicBezTo>
                    <a:pt x="1989741" y="281599"/>
                    <a:pt x="2033451" y="278674"/>
                    <a:pt x="2076994" y="274320"/>
                  </a:cubicBezTo>
                  <a:lnTo>
                    <a:pt x="2625634" y="300446"/>
                  </a:lnTo>
                  <a:cubicBezTo>
                    <a:pt x="2647791" y="301860"/>
                    <a:pt x="2668745" y="313509"/>
                    <a:pt x="2690948" y="313509"/>
                  </a:cubicBezTo>
                  <a:cubicBezTo>
                    <a:pt x="2895646" y="313509"/>
                    <a:pt x="3100251" y="304800"/>
                    <a:pt x="3304903" y="300446"/>
                  </a:cubicBezTo>
                  <a:cubicBezTo>
                    <a:pt x="3335383" y="296092"/>
                    <a:pt x="3366151" y="293421"/>
                    <a:pt x="3396343" y="287383"/>
                  </a:cubicBezTo>
                  <a:cubicBezTo>
                    <a:pt x="3409845" y="284683"/>
                    <a:pt x="3421984" y="276783"/>
                    <a:pt x="3435531" y="274320"/>
                  </a:cubicBezTo>
                  <a:cubicBezTo>
                    <a:pt x="3470070" y="268040"/>
                    <a:pt x="3505200" y="265612"/>
                    <a:pt x="3540034" y="261258"/>
                  </a:cubicBezTo>
                  <a:cubicBezTo>
                    <a:pt x="3561805" y="252549"/>
                    <a:pt x="3583921" y="244655"/>
                    <a:pt x="3605348" y="235132"/>
                  </a:cubicBezTo>
                  <a:cubicBezTo>
                    <a:pt x="3623143" y="227223"/>
                    <a:pt x="3639520" y="216238"/>
                    <a:pt x="3657600" y="209006"/>
                  </a:cubicBezTo>
                  <a:cubicBezTo>
                    <a:pt x="3794219" y="154358"/>
                    <a:pt x="3680873" y="215942"/>
                    <a:pt x="3801291" y="143692"/>
                  </a:cubicBezTo>
                  <a:cubicBezTo>
                    <a:pt x="3810000" y="130629"/>
                    <a:pt x="3821232" y="118933"/>
                    <a:pt x="3827417" y="104503"/>
                  </a:cubicBezTo>
                  <a:cubicBezTo>
                    <a:pt x="3844704" y="64166"/>
                    <a:pt x="3840480" y="42253"/>
                    <a:pt x="384048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Freeform: Shape 13">
              <a:extLst>
                <a:ext uri="{FF2B5EF4-FFF2-40B4-BE49-F238E27FC236}">
                  <a16:creationId xmlns:a16="http://schemas.microsoft.com/office/drawing/2014/main" id="{2DAFE865-7FBA-EFDD-72A2-5251EE08705A}"/>
                </a:ext>
              </a:extLst>
            </p:cNvPr>
            <p:cNvSpPr/>
            <p:nvPr/>
          </p:nvSpPr>
          <p:spPr>
            <a:xfrm>
              <a:off x="7903029" y="4931707"/>
              <a:ext cx="1685108" cy="73067"/>
            </a:xfrm>
            <a:custGeom>
              <a:avLst/>
              <a:gdLst>
                <a:gd name="csX0" fmla="*/ 1685108 w 1685108"/>
                <a:gd name="csY0" fmla="*/ 45242 h 73067"/>
                <a:gd name="csX1" fmla="*/ 1619794 w 1685108"/>
                <a:gd name="csY1" fmla="*/ 19116 h 73067"/>
                <a:gd name="csX2" fmla="*/ 1240971 w 1685108"/>
                <a:gd name="csY2" fmla="*/ 19116 h 73067"/>
                <a:gd name="csX3" fmla="*/ 574765 w 1685108"/>
                <a:gd name="csY3" fmla="*/ 32179 h 73067"/>
                <a:gd name="csX4" fmla="*/ 431074 w 1685108"/>
                <a:gd name="csY4" fmla="*/ 58304 h 73067"/>
                <a:gd name="csX5" fmla="*/ 378822 w 1685108"/>
                <a:gd name="csY5" fmla="*/ 71367 h 73067"/>
                <a:gd name="csX6" fmla="*/ 0 w 1685108"/>
                <a:gd name="csY6" fmla="*/ 71367 h 7306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85108" h="73067">
                  <a:moveTo>
                    <a:pt x="1685108" y="45242"/>
                  </a:moveTo>
                  <a:cubicBezTo>
                    <a:pt x="1663337" y="36533"/>
                    <a:pt x="1642039" y="26531"/>
                    <a:pt x="1619794" y="19116"/>
                  </a:cubicBezTo>
                  <a:cubicBezTo>
                    <a:pt x="1496288" y="-22053"/>
                    <a:pt x="1376509" y="15549"/>
                    <a:pt x="1240971" y="19116"/>
                  </a:cubicBezTo>
                  <a:lnTo>
                    <a:pt x="574765" y="32179"/>
                  </a:lnTo>
                  <a:cubicBezTo>
                    <a:pt x="456257" y="61807"/>
                    <a:pt x="602690" y="27102"/>
                    <a:pt x="431074" y="58304"/>
                  </a:cubicBezTo>
                  <a:cubicBezTo>
                    <a:pt x="413410" y="61516"/>
                    <a:pt x="396767" y="70823"/>
                    <a:pt x="378822" y="71367"/>
                  </a:cubicBezTo>
                  <a:cubicBezTo>
                    <a:pt x="252606" y="75192"/>
                    <a:pt x="126274" y="71367"/>
                    <a:pt x="0" y="71367"/>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CB9A4751-6DD8-832D-76F2-C54D49658822}"/>
              </a:ext>
            </a:extLst>
          </p:cNvPr>
          <p:cNvGrpSpPr/>
          <p:nvPr/>
        </p:nvGrpSpPr>
        <p:grpSpPr>
          <a:xfrm>
            <a:off x="6801398" y="4985656"/>
            <a:ext cx="3840935" cy="326572"/>
            <a:chOff x="6792686" y="4898571"/>
            <a:chExt cx="3840935" cy="326572"/>
          </a:xfrm>
        </p:grpSpPr>
        <p:sp>
          <p:nvSpPr>
            <p:cNvPr id="16" name="Freeform: Shape 15">
              <a:extLst>
                <a:ext uri="{FF2B5EF4-FFF2-40B4-BE49-F238E27FC236}">
                  <a16:creationId xmlns:a16="http://schemas.microsoft.com/office/drawing/2014/main" id="{FEE0B294-FE19-3E03-5270-A03B96FCB769}"/>
                </a:ext>
              </a:extLst>
            </p:cNvPr>
            <p:cNvSpPr/>
            <p:nvPr/>
          </p:nvSpPr>
          <p:spPr>
            <a:xfrm>
              <a:off x="6792686" y="4898571"/>
              <a:ext cx="3840935" cy="326572"/>
            </a:xfrm>
            <a:custGeom>
              <a:avLst/>
              <a:gdLst>
                <a:gd name="csX0" fmla="*/ 0 w 3840935"/>
                <a:gd name="csY0" fmla="*/ 0 h 326572"/>
                <a:gd name="csX1" fmla="*/ 65314 w 3840935"/>
                <a:gd name="csY1" fmla="*/ 65315 h 326572"/>
                <a:gd name="csX2" fmla="*/ 130628 w 3840935"/>
                <a:gd name="csY2" fmla="*/ 91440 h 326572"/>
                <a:gd name="csX3" fmla="*/ 261257 w 3840935"/>
                <a:gd name="csY3" fmla="*/ 117566 h 326572"/>
                <a:gd name="csX4" fmla="*/ 313508 w 3840935"/>
                <a:gd name="csY4" fmla="*/ 130629 h 326572"/>
                <a:gd name="csX5" fmla="*/ 457200 w 3840935"/>
                <a:gd name="csY5" fmla="*/ 156755 h 326572"/>
                <a:gd name="csX6" fmla="*/ 535577 w 3840935"/>
                <a:gd name="csY6" fmla="*/ 182880 h 326572"/>
                <a:gd name="csX7" fmla="*/ 574765 w 3840935"/>
                <a:gd name="csY7" fmla="*/ 222069 h 326572"/>
                <a:gd name="csX8" fmla="*/ 679268 w 3840935"/>
                <a:gd name="csY8" fmla="*/ 248195 h 326572"/>
                <a:gd name="csX9" fmla="*/ 731520 w 3840935"/>
                <a:gd name="csY9" fmla="*/ 261258 h 326572"/>
                <a:gd name="csX10" fmla="*/ 783771 w 3840935"/>
                <a:gd name="csY10" fmla="*/ 274320 h 326572"/>
                <a:gd name="csX11" fmla="*/ 836023 w 3840935"/>
                <a:gd name="csY11" fmla="*/ 287383 h 326572"/>
                <a:gd name="csX12" fmla="*/ 1267097 w 3840935"/>
                <a:gd name="csY12" fmla="*/ 326572 h 326572"/>
                <a:gd name="csX13" fmla="*/ 1724297 w 3840935"/>
                <a:gd name="csY13" fmla="*/ 313509 h 326572"/>
                <a:gd name="csX14" fmla="*/ 1946365 w 3840935"/>
                <a:gd name="csY14" fmla="*/ 287383 h 326572"/>
                <a:gd name="csX15" fmla="*/ 2076994 w 3840935"/>
                <a:gd name="csY15" fmla="*/ 274320 h 326572"/>
                <a:gd name="csX16" fmla="*/ 2625634 w 3840935"/>
                <a:gd name="csY16" fmla="*/ 300446 h 326572"/>
                <a:gd name="csX17" fmla="*/ 2690948 w 3840935"/>
                <a:gd name="csY17" fmla="*/ 313509 h 326572"/>
                <a:gd name="csX18" fmla="*/ 3304903 w 3840935"/>
                <a:gd name="csY18" fmla="*/ 300446 h 326572"/>
                <a:gd name="csX19" fmla="*/ 3396343 w 3840935"/>
                <a:gd name="csY19" fmla="*/ 287383 h 326572"/>
                <a:gd name="csX20" fmla="*/ 3435531 w 3840935"/>
                <a:gd name="csY20" fmla="*/ 274320 h 326572"/>
                <a:gd name="csX21" fmla="*/ 3540034 w 3840935"/>
                <a:gd name="csY21" fmla="*/ 261258 h 326572"/>
                <a:gd name="csX22" fmla="*/ 3605348 w 3840935"/>
                <a:gd name="csY22" fmla="*/ 235132 h 326572"/>
                <a:gd name="csX23" fmla="*/ 3657600 w 3840935"/>
                <a:gd name="csY23" fmla="*/ 209006 h 326572"/>
                <a:gd name="csX24" fmla="*/ 3801291 w 3840935"/>
                <a:gd name="csY24" fmla="*/ 143692 h 326572"/>
                <a:gd name="csX25" fmla="*/ 3827417 w 3840935"/>
                <a:gd name="csY25" fmla="*/ 104503 h 326572"/>
                <a:gd name="csX26" fmla="*/ 3840480 w 3840935"/>
                <a:gd name="csY26" fmla="*/ 0 h 3265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840935" h="326572">
                  <a:moveTo>
                    <a:pt x="0" y="0"/>
                  </a:moveTo>
                  <a:cubicBezTo>
                    <a:pt x="21771" y="21772"/>
                    <a:pt x="40090" y="47658"/>
                    <a:pt x="65314" y="65315"/>
                  </a:cubicBezTo>
                  <a:cubicBezTo>
                    <a:pt x="84524" y="78762"/>
                    <a:pt x="108673" y="83207"/>
                    <a:pt x="130628" y="91440"/>
                  </a:cubicBezTo>
                  <a:cubicBezTo>
                    <a:pt x="193753" y="115111"/>
                    <a:pt x="167978" y="100606"/>
                    <a:pt x="261257" y="117566"/>
                  </a:cubicBezTo>
                  <a:cubicBezTo>
                    <a:pt x="278920" y="120778"/>
                    <a:pt x="295982" y="126734"/>
                    <a:pt x="313508" y="130629"/>
                  </a:cubicBezTo>
                  <a:cubicBezTo>
                    <a:pt x="368277" y="142800"/>
                    <a:pt x="400485" y="147302"/>
                    <a:pt x="457200" y="156755"/>
                  </a:cubicBezTo>
                  <a:cubicBezTo>
                    <a:pt x="483326" y="165463"/>
                    <a:pt x="516104" y="163407"/>
                    <a:pt x="535577" y="182880"/>
                  </a:cubicBezTo>
                  <a:cubicBezTo>
                    <a:pt x="548640" y="195943"/>
                    <a:pt x="557947" y="214424"/>
                    <a:pt x="574765" y="222069"/>
                  </a:cubicBezTo>
                  <a:cubicBezTo>
                    <a:pt x="607453" y="236927"/>
                    <a:pt x="644434" y="239486"/>
                    <a:pt x="679268" y="248195"/>
                  </a:cubicBezTo>
                  <a:lnTo>
                    <a:pt x="731520" y="261258"/>
                  </a:lnTo>
                  <a:lnTo>
                    <a:pt x="783771" y="274320"/>
                  </a:lnTo>
                  <a:cubicBezTo>
                    <a:pt x="801188" y="278674"/>
                    <a:pt x="818159" y="285597"/>
                    <a:pt x="836023" y="287383"/>
                  </a:cubicBezTo>
                  <a:cubicBezTo>
                    <a:pt x="1153771" y="319158"/>
                    <a:pt x="1010018" y="306796"/>
                    <a:pt x="1267097" y="326572"/>
                  </a:cubicBezTo>
                  <a:lnTo>
                    <a:pt x="1724297" y="313509"/>
                  </a:lnTo>
                  <a:cubicBezTo>
                    <a:pt x="2025261" y="300702"/>
                    <a:pt x="1777940" y="309840"/>
                    <a:pt x="1946365" y="287383"/>
                  </a:cubicBezTo>
                  <a:cubicBezTo>
                    <a:pt x="1989741" y="281599"/>
                    <a:pt x="2033451" y="278674"/>
                    <a:pt x="2076994" y="274320"/>
                  </a:cubicBezTo>
                  <a:lnTo>
                    <a:pt x="2625634" y="300446"/>
                  </a:lnTo>
                  <a:cubicBezTo>
                    <a:pt x="2647791" y="301860"/>
                    <a:pt x="2668745" y="313509"/>
                    <a:pt x="2690948" y="313509"/>
                  </a:cubicBezTo>
                  <a:cubicBezTo>
                    <a:pt x="2895646" y="313509"/>
                    <a:pt x="3100251" y="304800"/>
                    <a:pt x="3304903" y="300446"/>
                  </a:cubicBezTo>
                  <a:cubicBezTo>
                    <a:pt x="3335383" y="296092"/>
                    <a:pt x="3366151" y="293421"/>
                    <a:pt x="3396343" y="287383"/>
                  </a:cubicBezTo>
                  <a:cubicBezTo>
                    <a:pt x="3409845" y="284683"/>
                    <a:pt x="3421984" y="276783"/>
                    <a:pt x="3435531" y="274320"/>
                  </a:cubicBezTo>
                  <a:cubicBezTo>
                    <a:pt x="3470070" y="268040"/>
                    <a:pt x="3505200" y="265612"/>
                    <a:pt x="3540034" y="261258"/>
                  </a:cubicBezTo>
                  <a:cubicBezTo>
                    <a:pt x="3561805" y="252549"/>
                    <a:pt x="3583921" y="244655"/>
                    <a:pt x="3605348" y="235132"/>
                  </a:cubicBezTo>
                  <a:cubicBezTo>
                    <a:pt x="3623143" y="227223"/>
                    <a:pt x="3639520" y="216238"/>
                    <a:pt x="3657600" y="209006"/>
                  </a:cubicBezTo>
                  <a:cubicBezTo>
                    <a:pt x="3794219" y="154358"/>
                    <a:pt x="3680873" y="215942"/>
                    <a:pt x="3801291" y="143692"/>
                  </a:cubicBezTo>
                  <a:cubicBezTo>
                    <a:pt x="3810000" y="130629"/>
                    <a:pt x="3821232" y="118933"/>
                    <a:pt x="3827417" y="104503"/>
                  </a:cubicBezTo>
                  <a:cubicBezTo>
                    <a:pt x="3844704" y="64166"/>
                    <a:pt x="3840480" y="42253"/>
                    <a:pt x="384048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Freeform: Shape 16">
              <a:extLst>
                <a:ext uri="{FF2B5EF4-FFF2-40B4-BE49-F238E27FC236}">
                  <a16:creationId xmlns:a16="http://schemas.microsoft.com/office/drawing/2014/main" id="{733F129F-8AD7-9F72-52A3-72684430BCFE}"/>
                </a:ext>
              </a:extLst>
            </p:cNvPr>
            <p:cNvSpPr/>
            <p:nvPr/>
          </p:nvSpPr>
          <p:spPr>
            <a:xfrm>
              <a:off x="7903029" y="4931707"/>
              <a:ext cx="1685108" cy="73067"/>
            </a:xfrm>
            <a:custGeom>
              <a:avLst/>
              <a:gdLst>
                <a:gd name="csX0" fmla="*/ 1685108 w 1685108"/>
                <a:gd name="csY0" fmla="*/ 45242 h 73067"/>
                <a:gd name="csX1" fmla="*/ 1619794 w 1685108"/>
                <a:gd name="csY1" fmla="*/ 19116 h 73067"/>
                <a:gd name="csX2" fmla="*/ 1240971 w 1685108"/>
                <a:gd name="csY2" fmla="*/ 19116 h 73067"/>
                <a:gd name="csX3" fmla="*/ 574765 w 1685108"/>
                <a:gd name="csY3" fmla="*/ 32179 h 73067"/>
                <a:gd name="csX4" fmla="*/ 431074 w 1685108"/>
                <a:gd name="csY4" fmla="*/ 58304 h 73067"/>
                <a:gd name="csX5" fmla="*/ 378822 w 1685108"/>
                <a:gd name="csY5" fmla="*/ 71367 h 73067"/>
                <a:gd name="csX6" fmla="*/ 0 w 1685108"/>
                <a:gd name="csY6" fmla="*/ 71367 h 7306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85108" h="73067">
                  <a:moveTo>
                    <a:pt x="1685108" y="45242"/>
                  </a:moveTo>
                  <a:cubicBezTo>
                    <a:pt x="1663337" y="36533"/>
                    <a:pt x="1642039" y="26531"/>
                    <a:pt x="1619794" y="19116"/>
                  </a:cubicBezTo>
                  <a:cubicBezTo>
                    <a:pt x="1496288" y="-22053"/>
                    <a:pt x="1376509" y="15549"/>
                    <a:pt x="1240971" y="19116"/>
                  </a:cubicBezTo>
                  <a:lnTo>
                    <a:pt x="574765" y="32179"/>
                  </a:lnTo>
                  <a:cubicBezTo>
                    <a:pt x="456257" y="61807"/>
                    <a:pt x="602690" y="27102"/>
                    <a:pt x="431074" y="58304"/>
                  </a:cubicBezTo>
                  <a:cubicBezTo>
                    <a:pt x="413410" y="61516"/>
                    <a:pt x="396767" y="70823"/>
                    <a:pt x="378822" y="71367"/>
                  </a:cubicBezTo>
                  <a:cubicBezTo>
                    <a:pt x="252606" y="75192"/>
                    <a:pt x="126274" y="71367"/>
                    <a:pt x="0" y="71367"/>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259496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A8686-5279-51E6-76F6-D9F8DE0000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5BEA14-BC76-18E1-4C92-B5E5F9A56547}"/>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Samson was STRONG, but weak</a:t>
            </a:r>
          </a:p>
        </p:txBody>
      </p:sp>
      <p:sp>
        <p:nvSpPr>
          <p:cNvPr id="4" name="Text Placeholder 3">
            <a:extLst>
              <a:ext uri="{FF2B5EF4-FFF2-40B4-BE49-F238E27FC236}">
                <a16:creationId xmlns:a16="http://schemas.microsoft.com/office/drawing/2014/main" id="{35A28602-5743-C284-1E82-8BBC68FDCE27}"/>
              </a:ext>
            </a:extLst>
          </p:cNvPr>
          <p:cNvSpPr>
            <a:spLocks noGrp="1"/>
          </p:cNvSpPr>
          <p:nvPr>
            <p:ph type="body" sz="half" idx="2"/>
          </p:nvPr>
        </p:nvSpPr>
        <p:spPr>
          <a:xfrm>
            <a:off x="737663" y="1528350"/>
            <a:ext cx="5886657" cy="4833257"/>
          </a:xfrm>
        </p:spPr>
        <p:txBody>
          <a:bodyPr>
            <a:normAutofit lnSpcReduction="10000"/>
          </a:bodyPr>
          <a:lstStyle/>
          <a:p>
            <a:pPr>
              <a:spcBef>
                <a:spcPts val="0"/>
              </a:spcBef>
            </a:pPr>
            <a:r>
              <a:rPr lang="en-US" sz="1800" i="1" dirty="0"/>
              <a:t>Although Samson had VERY STRONG muscles,</a:t>
            </a:r>
          </a:p>
          <a:p>
            <a:pPr lvl="1"/>
            <a:endParaRPr lang="en-US" sz="1600" i="1" dirty="0"/>
          </a:p>
          <a:p>
            <a:pPr>
              <a:spcBef>
                <a:spcPts val="0"/>
              </a:spcBef>
            </a:pPr>
            <a:r>
              <a:rPr lang="en-US" sz="1800" i="1" dirty="0"/>
              <a:t> he had a weakness.  He couldn’t resist the Philistine women.</a:t>
            </a:r>
          </a:p>
          <a:p>
            <a:pPr>
              <a:spcBef>
                <a:spcPts val="0"/>
              </a:spcBef>
            </a:pPr>
            <a:endParaRPr lang="en-US" sz="1800" i="1" dirty="0"/>
          </a:p>
          <a:p>
            <a:pPr>
              <a:spcBef>
                <a:spcPts val="0"/>
              </a:spcBef>
            </a:pPr>
            <a:r>
              <a:rPr lang="en-US" sz="1800" i="1" dirty="0"/>
              <a:t>Delilah kept pestering Samson and finally, he told her the secret about his strength.  He told her about the vow and that his hair was never to be cut.</a:t>
            </a:r>
          </a:p>
          <a:p>
            <a:pPr>
              <a:spcBef>
                <a:spcPts val="0"/>
              </a:spcBef>
            </a:pPr>
            <a:endParaRPr lang="en-US" sz="1800" i="1" dirty="0"/>
          </a:p>
          <a:p>
            <a:pPr>
              <a:spcBef>
                <a:spcPts val="0"/>
              </a:spcBef>
            </a:pPr>
            <a:r>
              <a:rPr lang="en-US" sz="1800" i="1" dirty="0"/>
              <a:t>What do you think Delilah did?</a:t>
            </a:r>
          </a:p>
          <a:p>
            <a:pPr>
              <a:spcBef>
                <a:spcPts val="0"/>
              </a:spcBef>
            </a:pPr>
            <a:endParaRPr lang="en-US" sz="1800" i="1" dirty="0"/>
          </a:p>
          <a:p>
            <a:pPr>
              <a:spcBef>
                <a:spcPts val="0"/>
              </a:spcBef>
            </a:pPr>
            <a:r>
              <a:rPr lang="en-US" sz="1800" i="1" dirty="0"/>
              <a:t>She cut Samson’s hair while he slept.</a:t>
            </a:r>
          </a:p>
          <a:p>
            <a:pPr>
              <a:spcBef>
                <a:spcPts val="0"/>
              </a:spcBef>
            </a:pPr>
            <a:r>
              <a:rPr lang="en-US" sz="1800" i="1" dirty="0"/>
              <a:t>His strength left him.  </a:t>
            </a:r>
          </a:p>
          <a:p>
            <a:pPr>
              <a:spcBef>
                <a:spcPts val="0"/>
              </a:spcBef>
            </a:pPr>
            <a:r>
              <a:rPr lang="en-US" sz="1800" i="1" dirty="0"/>
              <a:t>This time he could not fight off the Philistines.</a:t>
            </a:r>
          </a:p>
          <a:p>
            <a:pPr>
              <a:spcBef>
                <a:spcPts val="0"/>
              </a:spcBef>
            </a:pPr>
            <a:r>
              <a:rPr lang="en-US" sz="1800" i="1" dirty="0"/>
              <a:t>	The Philistines bound him.  Blinded him.</a:t>
            </a:r>
          </a:p>
          <a:p>
            <a:pPr>
              <a:spcBef>
                <a:spcPts val="0"/>
              </a:spcBef>
            </a:pPr>
            <a:r>
              <a:rPr lang="en-US" sz="1800" i="1" dirty="0"/>
              <a:t>	And made him grind grain like an ox.</a:t>
            </a:r>
          </a:p>
          <a:p>
            <a:pPr>
              <a:spcBef>
                <a:spcPts val="0"/>
              </a:spcBef>
            </a:pPr>
            <a:endParaRPr lang="en-US" sz="1800" i="1" dirty="0"/>
          </a:p>
        </p:txBody>
      </p:sp>
      <p:pic>
        <p:nvPicPr>
          <p:cNvPr id="10" name="Picture 9" descr="Samson and Delilah Coloring Pages - Best Coloring Pages For Kids">
            <a:extLst>
              <a:ext uri="{FF2B5EF4-FFF2-40B4-BE49-F238E27FC236}">
                <a16:creationId xmlns:a16="http://schemas.microsoft.com/office/drawing/2014/main" id="{471FE728-9C0C-8709-F7A5-5EBC5CA23E51}"/>
              </a:ext>
            </a:extLst>
          </p:cNvPr>
          <p:cNvPicPr>
            <a:picLocks noChangeAspect="1"/>
          </p:cNvPicPr>
          <p:nvPr/>
        </p:nvPicPr>
        <p:blipFill>
          <a:blip r:embed="rId2"/>
          <a:stretch>
            <a:fillRect/>
          </a:stretch>
        </p:blipFill>
        <p:spPr>
          <a:xfrm>
            <a:off x="6741994" y="1365551"/>
            <a:ext cx="4447684" cy="5025882"/>
          </a:xfrm>
          <a:prstGeom prst="rect">
            <a:avLst/>
          </a:prstGeom>
        </p:spPr>
      </p:pic>
    </p:spTree>
    <p:extLst>
      <p:ext uri="{BB962C8B-B14F-4D97-AF65-F5344CB8AC3E}">
        <p14:creationId xmlns:p14="http://schemas.microsoft.com/office/powerpoint/2010/main" val="2890180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CF15E-DB31-DA65-54B3-81584D41A9AF}"/>
            </a:ext>
          </a:extLst>
        </p:cNvPr>
        <p:cNvGrpSpPr/>
        <p:nvPr/>
      </p:nvGrpSpPr>
      <p:grpSpPr>
        <a:xfrm>
          <a:off x="0" y="0"/>
          <a:ext cx="0" cy="0"/>
          <a:chOff x="0" y="0"/>
          <a:chExt cx="0" cy="0"/>
        </a:xfrm>
      </p:grpSpPr>
      <p:sp>
        <p:nvSpPr>
          <p:cNvPr id="14" name="Speech Bubble: Rectangle 13">
            <a:extLst>
              <a:ext uri="{FF2B5EF4-FFF2-40B4-BE49-F238E27FC236}">
                <a16:creationId xmlns:a16="http://schemas.microsoft.com/office/drawing/2014/main" id="{A60B4FAF-ED10-418B-45E9-5935E721A9D2}"/>
              </a:ext>
            </a:extLst>
          </p:cNvPr>
          <p:cNvSpPr/>
          <p:nvPr/>
        </p:nvSpPr>
        <p:spPr>
          <a:xfrm>
            <a:off x="9343481" y="1286691"/>
            <a:ext cx="2584811" cy="1397454"/>
          </a:xfrm>
          <a:prstGeom prst="wedgeRectCallout">
            <a:avLst>
              <a:gd name="adj1" fmla="val -35200"/>
              <a:gd name="adj2" fmla="val 91071"/>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Jesus will!</a:t>
            </a:r>
          </a:p>
          <a:p>
            <a:pPr algn="ctr"/>
            <a:endParaRPr lang="en-US" dirty="0"/>
          </a:p>
          <a:p>
            <a:pPr algn="ctr"/>
            <a:r>
              <a:rPr lang="en-US" dirty="0"/>
              <a:t>Thank you God!</a:t>
            </a:r>
          </a:p>
          <a:p>
            <a:pPr algn="ctr"/>
            <a:endParaRPr lang="en-US" dirty="0"/>
          </a:p>
        </p:txBody>
      </p:sp>
      <p:sp>
        <p:nvSpPr>
          <p:cNvPr id="2" name="Title 1">
            <a:extLst>
              <a:ext uri="{FF2B5EF4-FFF2-40B4-BE49-F238E27FC236}">
                <a16:creationId xmlns:a16="http://schemas.microsoft.com/office/drawing/2014/main" id="{F2067F15-37C6-99E6-F23A-5954B83CEB6E}"/>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What a wretched man I am</a:t>
            </a:r>
          </a:p>
        </p:txBody>
      </p:sp>
      <p:sp>
        <p:nvSpPr>
          <p:cNvPr id="4" name="Text Placeholder 3">
            <a:extLst>
              <a:ext uri="{FF2B5EF4-FFF2-40B4-BE49-F238E27FC236}">
                <a16:creationId xmlns:a16="http://schemas.microsoft.com/office/drawing/2014/main" id="{1BE6BDA2-57B8-50E6-047C-6789662472A0}"/>
              </a:ext>
            </a:extLst>
          </p:cNvPr>
          <p:cNvSpPr>
            <a:spLocks noGrp="1"/>
          </p:cNvSpPr>
          <p:nvPr>
            <p:ph type="body" sz="half" idx="2"/>
          </p:nvPr>
        </p:nvSpPr>
        <p:spPr>
          <a:xfrm>
            <a:off x="513826" y="1658982"/>
            <a:ext cx="4985637" cy="4833257"/>
          </a:xfrm>
        </p:spPr>
        <p:txBody>
          <a:bodyPr/>
          <a:lstStyle/>
          <a:p>
            <a:r>
              <a:rPr lang="en-US" i="1" dirty="0"/>
              <a:t>Paul knew what was right and good.  He was a teacher of the law and became a teacher of grace.  But he recognized that he kept doing what was wrong.  He felt like a failure and exclaimed, “who will save me?”  He knew that answer.  It is Jesus!  Jesus died to save us from our sin.  He rose again to give us eternal life!</a:t>
            </a:r>
          </a:p>
          <a:p>
            <a:endParaRPr lang="en-US" dirty="0"/>
          </a:p>
          <a:p>
            <a:r>
              <a:rPr lang="en-US" dirty="0"/>
              <a:t>Romans 7</a:t>
            </a:r>
          </a:p>
          <a:p>
            <a:r>
              <a:rPr lang="en-US" baseline="30000" dirty="0"/>
              <a:t>21 </a:t>
            </a:r>
            <a:r>
              <a:rPr lang="en-US" dirty="0"/>
              <a:t>Here is the law I find working in me. When I want to do good, evil is right there with me. </a:t>
            </a:r>
            <a:r>
              <a:rPr lang="en-US" baseline="30000" dirty="0"/>
              <a:t>22 </a:t>
            </a:r>
            <a:r>
              <a:rPr lang="en-US" dirty="0"/>
              <a:t>Deep inside me I find joy in God’s law. </a:t>
            </a:r>
            <a:r>
              <a:rPr lang="en-US" baseline="30000" dirty="0"/>
              <a:t>23 </a:t>
            </a:r>
            <a:r>
              <a:rPr lang="en-US" dirty="0"/>
              <a:t>But I see another law working in me. It fights against the law of my mind. It makes me a prisoner of the law of sin. That law controls me. </a:t>
            </a:r>
            <a:r>
              <a:rPr lang="en-US" baseline="30000" dirty="0"/>
              <a:t>24 </a:t>
            </a:r>
            <a:r>
              <a:rPr lang="en-US" dirty="0"/>
              <a:t>What a terrible failure I am! Who will save me from this sin that brings death to my body? </a:t>
            </a:r>
            <a:r>
              <a:rPr lang="en-US" baseline="30000" dirty="0"/>
              <a:t>25 </a:t>
            </a:r>
            <a:r>
              <a:rPr lang="en-US" dirty="0"/>
              <a:t>I give thanks to God who saves me. He saves me through Jesus Christ our Lord.</a:t>
            </a:r>
          </a:p>
          <a:p>
            <a:r>
              <a:rPr lang="en-US" dirty="0"/>
              <a:t>So in my mind I am a slave to God’s law. But sin controls my desires. So I am a slave to the law of sin.</a:t>
            </a:r>
          </a:p>
          <a:p>
            <a:endParaRPr lang="en-US" dirty="0"/>
          </a:p>
        </p:txBody>
      </p:sp>
      <p:sp>
        <p:nvSpPr>
          <p:cNvPr id="8" name="Thought Bubble: Cloud 7">
            <a:extLst>
              <a:ext uri="{FF2B5EF4-FFF2-40B4-BE49-F238E27FC236}">
                <a16:creationId xmlns:a16="http://schemas.microsoft.com/office/drawing/2014/main" id="{9802A005-B42E-C371-D696-50CF013F79B2}"/>
              </a:ext>
            </a:extLst>
          </p:cNvPr>
          <p:cNvSpPr/>
          <p:nvPr/>
        </p:nvSpPr>
        <p:spPr>
          <a:xfrm>
            <a:off x="6096000" y="1143000"/>
            <a:ext cx="2000250" cy="1828800"/>
          </a:xfrm>
          <a:prstGeom prst="cloudCallout">
            <a:avLst>
              <a:gd name="adj1" fmla="val 42514"/>
              <a:gd name="adj2" fmla="val 41071"/>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7" name="Picture 6" descr="St. Paul">
            <a:extLst>
              <a:ext uri="{FF2B5EF4-FFF2-40B4-BE49-F238E27FC236}">
                <a16:creationId xmlns:a16="http://schemas.microsoft.com/office/drawing/2014/main" id="{A52C4280-83B3-F616-9831-8E5ED495E9B2}"/>
              </a:ext>
            </a:extLst>
          </p:cNvPr>
          <p:cNvPicPr>
            <a:picLocks noChangeAspect="1"/>
          </p:cNvPicPr>
          <p:nvPr/>
        </p:nvPicPr>
        <p:blipFill>
          <a:blip r:embed="rId2"/>
          <a:stretch>
            <a:fillRect/>
          </a:stretch>
        </p:blipFill>
        <p:spPr>
          <a:xfrm>
            <a:off x="6319837" y="1372494"/>
            <a:ext cx="1452563" cy="1256405"/>
          </a:xfrm>
          <a:prstGeom prst="rect">
            <a:avLst/>
          </a:prstGeom>
        </p:spPr>
      </p:pic>
      <p:pic>
        <p:nvPicPr>
          <p:cNvPr id="9" name="Picture 8" descr="St. Paul">
            <a:extLst>
              <a:ext uri="{FF2B5EF4-FFF2-40B4-BE49-F238E27FC236}">
                <a16:creationId xmlns:a16="http://schemas.microsoft.com/office/drawing/2014/main" id="{E36E17B1-FD64-ACB2-10B4-08F1AD517F6A}"/>
              </a:ext>
            </a:extLst>
          </p:cNvPr>
          <p:cNvPicPr>
            <a:picLocks noChangeAspect="1"/>
          </p:cNvPicPr>
          <p:nvPr/>
        </p:nvPicPr>
        <p:blipFill>
          <a:blip r:embed="rId3"/>
          <a:stretch>
            <a:fillRect/>
          </a:stretch>
        </p:blipFill>
        <p:spPr>
          <a:xfrm>
            <a:off x="6692539" y="1819277"/>
            <a:ext cx="4476750" cy="4819650"/>
          </a:xfrm>
          <a:prstGeom prst="rect">
            <a:avLst/>
          </a:prstGeom>
        </p:spPr>
      </p:pic>
      <p:sp>
        <p:nvSpPr>
          <p:cNvPr id="10" name="Speech Bubble: Rectangle 9">
            <a:extLst>
              <a:ext uri="{FF2B5EF4-FFF2-40B4-BE49-F238E27FC236}">
                <a16:creationId xmlns:a16="http://schemas.microsoft.com/office/drawing/2014/main" id="{C1A98C1E-FA3A-7164-ABDB-8BEFB35C87EC}"/>
              </a:ext>
            </a:extLst>
          </p:cNvPr>
          <p:cNvSpPr/>
          <p:nvPr/>
        </p:nvSpPr>
        <p:spPr>
          <a:xfrm>
            <a:off x="9289326" y="1267097"/>
            <a:ext cx="2584811" cy="1397454"/>
          </a:xfrm>
          <a:prstGeom prst="wedgeRectCallout">
            <a:avLst>
              <a:gd name="adj1" fmla="val -35200"/>
              <a:gd name="adj2" fmla="val 91071"/>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Sin keeps </a:t>
            </a:r>
          </a:p>
          <a:p>
            <a:pPr algn="ctr"/>
            <a:r>
              <a:rPr lang="en-US" dirty="0"/>
              <a:t>controlling me.</a:t>
            </a:r>
          </a:p>
          <a:p>
            <a:pPr algn="ctr"/>
            <a:r>
              <a:rPr lang="en-US" dirty="0"/>
              <a:t>Who will save me from this sin that brings death?</a:t>
            </a:r>
          </a:p>
        </p:txBody>
      </p:sp>
      <p:sp>
        <p:nvSpPr>
          <p:cNvPr id="12" name="Speech Bubble: Rectangle 11">
            <a:extLst>
              <a:ext uri="{FF2B5EF4-FFF2-40B4-BE49-F238E27FC236}">
                <a16:creationId xmlns:a16="http://schemas.microsoft.com/office/drawing/2014/main" id="{3C2F4A97-BAC5-7EAF-4039-C70802B3058E}"/>
              </a:ext>
            </a:extLst>
          </p:cNvPr>
          <p:cNvSpPr/>
          <p:nvPr/>
        </p:nvSpPr>
        <p:spPr>
          <a:xfrm>
            <a:off x="9301026" y="1247503"/>
            <a:ext cx="2464801" cy="1397454"/>
          </a:xfrm>
          <a:prstGeom prst="wedgeRectCallout">
            <a:avLst>
              <a:gd name="adj1" fmla="val -35200"/>
              <a:gd name="adj2" fmla="val 91071"/>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I know what is right and good.</a:t>
            </a:r>
          </a:p>
          <a:p>
            <a:pPr algn="ctr"/>
            <a:r>
              <a:rPr lang="en-US" dirty="0"/>
              <a:t>But I keep sinning!</a:t>
            </a:r>
          </a:p>
        </p:txBody>
      </p:sp>
    </p:spTree>
    <p:extLst>
      <p:ext uri="{BB962C8B-B14F-4D97-AF65-F5344CB8AC3E}">
        <p14:creationId xmlns:p14="http://schemas.microsoft.com/office/powerpoint/2010/main" val="3182340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A6449-FD29-6D55-78AB-ABA3C455D4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02E485-28C4-62B7-E809-C31E134F905E}"/>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Samson was WEAK</a:t>
            </a:r>
          </a:p>
        </p:txBody>
      </p:sp>
      <p:sp>
        <p:nvSpPr>
          <p:cNvPr id="4" name="Text Placeholder 3">
            <a:extLst>
              <a:ext uri="{FF2B5EF4-FFF2-40B4-BE49-F238E27FC236}">
                <a16:creationId xmlns:a16="http://schemas.microsoft.com/office/drawing/2014/main" id="{FF99CD27-BCCA-A835-9EDB-20391B7CFECA}"/>
              </a:ext>
            </a:extLst>
          </p:cNvPr>
          <p:cNvSpPr>
            <a:spLocks noGrp="1"/>
          </p:cNvSpPr>
          <p:nvPr>
            <p:ph type="body" sz="half" idx="2"/>
          </p:nvPr>
        </p:nvSpPr>
        <p:spPr>
          <a:xfrm>
            <a:off x="737664" y="1528350"/>
            <a:ext cx="4148236" cy="4833257"/>
          </a:xfrm>
        </p:spPr>
        <p:txBody>
          <a:bodyPr>
            <a:normAutofit/>
          </a:bodyPr>
          <a:lstStyle/>
          <a:p>
            <a:pPr>
              <a:spcBef>
                <a:spcPts val="0"/>
              </a:spcBef>
            </a:pPr>
            <a:r>
              <a:rPr lang="en-US" sz="1800" i="1" dirty="0"/>
              <a:t>Now Samson was very weak.</a:t>
            </a:r>
          </a:p>
          <a:p>
            <a:pPr>
              <a:spcBef>
                <a:spcPts val="0"/>
              </a:spcBef>
            </a:pPr>
            <a:r>
              <a:rPr lang="en-US" sz="1800" i="1" dirty="0"/>
              <a:t>	He was blind and a slave.</a:t>
            </a:r>
          </a:p>
          <a:p>
            <a:pPr>
              <a:spcBef>
                <a:spcPts val="0"/>
              </a:spcBef>
            </a:pPr>
            <a:endParaRPr lang="en-US" sz="1800" i="1" dirty="0"/>
          </a:p>
          <a:p>
            <a:pPr>
              <a:spcBef>
                <a:spcPts val="0"/>
              </a:spcBef>
            </a:pPr>
            <a:r>
              <a:rPr lang="en-US" sz="1800" i="1" dirty="0"/>
              <a:t>But even though he couldn’t see, he began to understand.</a:t>
            </a:r>
          </a:p>
          <a:p>
            <a:pPr>
              <a:spcBef>
                <a:spcPts val="0"/>
              </a:spcBef>
            </a:pPr>
            <a:endParaRPr lang="en-US" sz="1800" i="1" dirty="0"/>
          </a:p>
          <a:p>
            <a:pPr>
              <a:spcBef>
                <a:spcPts val="0"/>
              </a:spcBef>
            </a:pPr>
            <a:r>
              <a:rPr lang="en-US" sz="1800" i="1" dirty="0"/>
              <a:t>His hair began to grow.</a:t>
            </a:r>
          </a:p>
          <a:p>
            <a:pPr>
              <a:spcBef>
                <a:spcPts val="0"/>
              </a:spcBef>
            </a:pPr>
            <a:r>
              <a:rPr lang="en-US" sz="1800" i="1" dirty="0"/>
              <a:t>He prayed to God.</a:t>
            </a:r>
          </a:p>
          <a:p>
            <a:pPr>
              <a:spcBef>
                <a:spcPts val="0"/>
              </a:spcBef>
            </a:pPr>
            <a:endParaRPr lang="en-US" sz="1800" i="1" dirty="0"/>
          </a:p>
          <a:p>
            <a:pPr>
              <a:spcBef>
                <a:spcPts val="0"/>
              </a:spcBef>
            </a:pPr>
            <a:r>
              <a:rPr lang="en-US" sz="1800" i="1" dirty="0"/>
              <a:t>Then he had an opportunity….</a:t>
            </a:r>
          </a:p>
          <a:p>
            <a:pPr>
              <a:spcBef>
                <a:spcPts val="0"/>
              </a:spcBef>
            </a:pPr>
            <a:endParaRPr lang="en-US" sz="1800" i="1" dirty="0"/>
          </a:p>
        </p:txBody>
      </p:sp>
      <p:pic>
        <p:nvPicPr>
          <p:cNvPr id="10" name="Picture 9" descr="That evening, after Samson went to sleep, Delilah asked a man to shave off his hair. Then she began teasing Samson. “The Philistines have come for you,” she whispered in his ear. &lt;br/&gt; Samson woke up and tried to jump to his feet. But this time he could not break free. His power was gone! The Philistines burst into his room, poked out his eyes, and dragged him away in chains as their prisoner. &lt;br/&gt; Samson became the most famous prisoner in the land. Every day the Philistines forced him to work, grinding grain at the prison. And every night they locked him in a cold empty cell so he could not escape. &lt;br/&gt; But slowly, Samson’s hair began to grow back. – Slide 14">
            <a:extLst>
              <a:ext uri="{FF2B5EF4-FFF2-40B4-BE49-F238E27FC236}">
                <a16:creationId xmlns:a16="http://schemas.microsoft.com/office/drawing/2014/main" id="{0EBB2550-461F-8C06-3E74-72A73358B75F}"/>
              </a:ext>
            </a:extLst>
          </p:cNvPr>
          <p:cNvPicPr>
            <a:picLocks noChangeAspect="1"/>
          </p:cNvPicPr>
          <p:nvPr/>
        </p:nvPicPr>
        <p:blipFill>
          <a:blip r:embed="rId2"/>
          <a:stretch>
            <a:fillRect/>
          </a:stretch>
        </p:blipFill>
        <p:spPr>
          <a:xfrm>
            <a:off x="4885897" y="1528349"/>
            <a:ext cx="6260039" cy="4695029"/>
          </a:xfrm>
          <a:prstGeom prst="rect">
            <a:avLst/>
          </a:prstGeom>
        </p:spPr>
      </p:pic>
    </p:spTree>
    <p:extLst>
      <p:ext uri="{BB962C8B-B14F-4D97-AF65-F5344CB8AC3E}">
        <p14:creationId xmlns:p14="http://schemas.microsoft.com/office/powerpoint/2010/main" val="974811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0B0C9-3259-441C-D160-D7B552A867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EB1E52-A567-458E-BD35-1E4599C0B356}"/>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God made Samson STRONG</a:t>
            </a:r>
          </a:p>
        </p:txBody>
      </p:sp>
      <p:sp>
        <p:nvSpPr>
          <p:cNvPr id="4" name="Text Placeholder 3">
            <a:extLst>
              <a:ext uri="{FF2B5EF4-FFF2-40B4-BE49-F238E27FC236}">
                <a16:creationId xmlns:a16="http://schemas.microsoft.com/office/drawing/2014/main" id="{471743BB-CDE4-1BA6-081B-586D491B53B1}"/>
              </a:ext>
            </a:extLst>
          </p:cNvPr>
          <p:cNvSpPr>
            <a:spLocks noGrp="1"/>
          </p:cNvSpPr>
          <p:nvPr>
            <p:ph type="body" sz="half" idx="2"/>
          </p:nvPr>
        </p:nvSpPr>
        <p:spPr>
          <a:xfrm>
            <a:off x="737664" y="1528350"/>
            <a:ext cx="4148236" cy="4833257"/>
          </a:xfrm>
        </p:spPr>
        <p:txBody>
          <a:bodyPr>
            <a:normAutofit lnSpcReduction="10000"/>
          </a:bodyPr>
          <a:lstStyle/>
          <a:p>
            <a:pPr>
              <a:spcBef>
                <a:spcPts val="0"/>
              </a:spcBef>
            </a:pPr>
            <a:r>
              <a:rPr lang="en-US" sz="1800" i="1" dirty="0"/>
              <a:t>The Philistines were having a party for their god, </a:t>
            </a:r>
            <a:r>
              <a:rPr lang="en-US" sz="1800" i="1" dirty="0" err="1"/>
              <a:t>dagon</a:t>
            </a:r>
            <a:r>
              <a:rPr lang="en-US" sz="1800" i="1" dirty="0"/>
              <a:t>.  They brought Samson out so that they could make fun of him.</a:t>
            </a:r>
          </a:p>
          <a:p>
            <a:pPr>
              <a:spcBef>
                <a:spcPts val="0"/>
              </a:spcBef>
            </a:pPr>
            <a:endParaRPr lang="en-US" sz="1800" i="1" dirty="0"/>
          </a:p>
          <a:p>
            <a:pPr>
              <a:spcBef>
                <a:spcPts val="0"/>
              </a:spcBef>
            </a:pPr>
            <a:r>
              <a:rPr lang="en-US" sz="1800" i="1" dirty="0"/>
              <a:t>Samson asked the boy leading him to lead him to the middle pillars.</a:t>
            </a:r>
          </a:p>
          <a:p>
            <a:pPr>
              <a:spcBef>
                <a:spcPts val="0"/>
              </a:spcBef>
            </a:pPr>
            <a:endParaRPr lang="en-US" sz="1800" i="1" dirty="0"/>
          </a:p>
          <a:p>
            <a:pPr>
              <a:spcBef>
                <a:spcPts val="0"/>
              </a:spcBef>
            </a:pPr>
            <a:r>
              <a:rPr lang="en-US" sz="1800" i="1" dirty="0"/>
              <a:t>Samson put his hands on the pillars and prayed that God would make him strong once more.  He prayed that God would deliver the Israelites from the Philistines.</a:t>
            </a:r>
          </a:p>
          <a:p>
            <a:pPr>
              <a:spcBef>
                <a:spcPts val="0"/>
              </a:spcBef>
            </a:pPr>
            <a:endParaRPr lang="en-US" sz="1800" i="1" dirty="0"/>
          </a:p>
          <a:p>
            <a:pPr>
              <a:spcBef>
                <a:spcPts val="0"/>
              </a:spcBef>
            </a:pPr>
            <a:r>
              <a:rPr lang="en-US" sz="1800" i="1" dirty="0"/>
              <a:t>God did!   Samson pushed on the pillars and the whole building fell down!  Thousands of Philistines died.</a:t>
            </a:r>
          </a:p>
          <a:p>
            <a:pPr>
              <a:spcBef>
                <a:spcPts val="0"/>
              </a:spcBef>
            </a:pPr>
            <a:endParaRPr lang="en-US" sz="1800" i="1" dirty="0"/>
          </a:p>
        </p:txBody>
      </p:sp>
      <p:pic>
        <p:nvPicPr>
          <p:cNvPr id="3" name="Picture 2" descr="One day the Philistines gathered at their temple to offer a sacrifice to their fish god, Dagon, and to celebrate their good fortune. “Our god has given Samson into our hands,” they said. “Fetch him so that we can mock this Israelite.” &lt;br/&gt; Samson was put in front of all the people at the temple. Full of faith, he prayed one last time, “Yah, give me strength so I can take revenge on the Philistines.” &lt;br/&gt; Immediately the Spirit of God returned to Samson, giving him great power. Taking a deep breath, he stretched out his arms and placed both hands on the pillars supporting the temple. “Let me die with the Philistines!” he shouted. He pushed against the pillars with all his might. &lt;br/&gt; BOOOOOM! The roof of the temple crashed down in a great cloud of dust. All around was crashing and smashing and breaking. Everyone at the temple, including the Philistine chiefs and Samson, died that day. Yah had kept His promise. He had used His mighty warrior Samson to free the Israelites from the Philistines. – Slide 15">
            <a:extLst>
              <a:ext uri="{FF2B5EF4-FFF2-40B4-BE49-F238E27FC236}">
                <a16:creationId xmlns:a16="http://schemas.microsoft.com/office/drawing/2014/main" id="{F00B4830-2BB2-69F1-B3B2-0B2A65AA3E17}"/>
              </a:ext>
            </a:extLst>
          </p:cNvPr>
          <p:cNvPicPr>
            <a:picLocks noChangeAspect="1"/>
          </p:cNvPicPr>
          <p:nvPr/>
        </p:nvPicPr>
        <p:blipFill>
          <a:blip r:embed="rId4"/>
          <a:stretch>
            <a:fillRect/>
          </a:stretch>
        </p:blipFill>
        <p:spPr>
          <a:xfrm>
            <a:off x="5290457" y="1528350"/>
            <a:ext cx="5859704" cy="4394778"/>
          </a:xfrm>
          <a:prstGeom prst="rect">
            <a:avLst/>
          </a:prstGeom>
        </p:spPr>
      </p:pic>
      <p:sp>
        <p:nvSpPr>
          <p:cNvPr id="5" name="Speech Bubble: Rectangle 4">
            <a:extLst>
              <a:ext uri="{FF2B5EF4-FFF2-40B4-BE49-F238E27FC236}">
                <a16:creationId xmlns:a16="http://schemas.microsoft.com/office/drawing/2014/main" id="{D6A16CA0-7615-9C73-DE03-E7558E3A595A}"/>
              </a:ext>
            </a:extLst>
          </p:cNvPr>
          <p:cNvSpPr/>
          <p:nvPr/>
        </p:nvSpPr>
        <p:spPr>
          <a:xfrm>
            <a:off x="8843749" y="777922"/>
            <a:ext cx="2834425" cy="1146412"/>
          </a:xfrm>
          <a:prstGeom prst="wedge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Lord, hear me one more time.  Please give me strength.  Let me die with the Philistines.</a:t>
            </a:r>
          </a:p>
        </p:txBody>
      </p:sp>
      <p:pic>
        <p:nvPicPr>
          <p:cNvPr id="6" name="falling-rock-105396">
            <a:hlinkClick r:id="" action="ppaction://media"/>
            <a:extLst>
              <a:ext uri="{FF2B5EF4-FFF2-40B4-BE49-F238E27FC236}">
                <a16:creationId xmlns:a16="http://schemas.microsoft.com/office/drawing/2014/main" id="{964A3BAB-8A72-3C92-0034-24BD25EA348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132394" y="1528350"/>
            <a:ext cx="609600" cy="609600"/>
          </a:xfrm>
          <a:prstGeom prst="rect">
            <a:avLst/>
          </a:prstGeom>
        </p:spPr>
      </p:pic>
    </p:spTree>
    <p:extLst>
      <p:ext uri="{BB962C8B-B14F-4D97-AF65-F5344CB8AC3E}">
        <p14:creationId xmlns:p14="http://schemas.microsoft.com/office/powerpoint/2010/main" val="45269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697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89AFC-8442-A210-BD11-9DF798A16BAE}"/>
              </a:ext>
            </a:extLst>
          </p:cNvPr>
          <p:cNvSpPr>
            <a:spLocks noGrp="1"/>
          </p:cNvSpPr>
          <p:nvPr>
            <p:ph type="title"/>
          </p:nvPr>
        </p:nvSpPr>
        <p:spPr>
          <a:xfrm rot="5400000">
            <a:off x="8056507" y="3628201"/>
            <a:ext cx="5470074" cy="728272"/>
          </a:xfrm>
          <a:ln w="38100"/>
          <a:scene3d>
            <a:camera prst="orthographicFront"/>
            <a:lightRig rig="threePt" dir="t"/>
          </a:scene3d>
          <a:sp3d>
            <a:bevelT prst="relaxedInset"/>
          </a:sp3d>
        </p:spPr>
        <p:style>
          <a:lnRef idx="2">
            <a:schemeClr val="accent1"/>
          </a:lnRef>
          <a:fillRef idx="1">
            <a:schemeClr val="lt1"/>
          </a:fillRef>
          <a:effectRef idx="0">
            <a:schemeClr val="accent1"/>
          </a:effectRef>
          <a:fontRef idx="minor">
            <a:schemeClr val="dk1"/>
          </a:fontRef>
        </p:style>
        <p:txBody>
          <a:bodyPr/>
          <a:lstStyle/>
          <a:p>
            <a:pPr algn="ctr"/>
            <a:r>
              <a:rPr lang="en-US" dirty="0">
                <a:solidFill>
                  <a:schemeClr val="bg2">
                    <a:lumMod val="75000"/>
                  </a:schemeClr>
                </a:solidFill>
              </a:rPr>
              <a:t>A Song of Samson</a:t>
            </a:r>
          </a:p>
        </p:txBody>
      </p:sp>
      <p:pic>
        <p:nvPicPr>
          <p:cNvPr id="4" name="Online Media 3" title="The Story of Samson/Bible Song for kids/Animated Bible songs">
            <a:hlinkClick r:id="" action="ppaction://media"/>
            <a:extLst>
              <a:ext uri="{FF2B5EF4-FFF2-40B4-BE49-F238E27FC236}">
                <a16:creationId xmlns:a16="http://schemas.microsoft.com/office/drawing/2014/main" id="{767E4DE1-7F17-80D8-36C9-2B02DB843127}"/>
              </a:ext>
            </a:extLst>
          </p:cNvPr>
          <p:cNvPicPr>
            <a:picLocks noRot="1" noChangeAspect="1"/>
          </p:cNvPicPr>
          <p:nvPr>
            <a:videoFile r:link="rId1"/>
          </p:nvPr>
        </p:nvPicPr>
        <p:blipFill>
          <a:blip r:embed="rId3"/>
          <a:stretch>
            <a:fillRect/>
          </a:stretch>
        </p:blipFill>
        <p:spPr>
          <a:xfrm>
            <a:off x="352698" y="656406"/>
            <a:ext cx="9897391" cy="5592039"/>
          </a:xfrm>
          <a:prstGeom prst="rect">
            <a:avLst/>
          </a:prstGeom>
        </p:spPr>
      </p:pic>
    </p:spTree>
    <p:extLst>
      <p:ext uri="{BB962C8B-B14F-4D97-AF65-F5344CB8AC3E}">
        <p14:creationId xmlns:p14="http://schemas.microsoft.com/office/powerpoint/2010/main" val="99248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DEC26-A2D3-6B98-D248-B288A42E54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5233C-6625-FDC3-CB4E-368E5264EC5E}"/>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    THE END</a:t>
            </a:r>
          </a:p>
        </p:txBody>
      </p:sp>
      <p:sp>
        <p:nvSpPr>
          <p:cNvPr id="4" name="Text Placeholder 3">
            <a:extLst>
              <a:ext uri="{FF2B5EF4-FFF2-40B4-BE49-F238E27FC236}">
                <a16:creationId xmlns:a16="http://schemas.microsoft.com/office/drawing/2014/main" id="{3D3D9282-DEF2-CD40-E9CE-06CD9F5496EA}"/>
              </a:ext>
            </a:extLst>
          </p:cNvPr>
          <p:cNvSpPr>
            <a:spLocks noGrp="1"/>
          </p:cNvSpPr>
          <p:nvPr>
            <p:ph type="body" sz="half" idx="2"/>
          </p:nvPr>
        </p:nvSpPr>
        <p:spPr>
          <a:xfrm>
            <a:off x="891414" y="5781544"/>
            <a:ext cx="5204586" cy="565603"/>
          </a:xfrm>
        </p:spPr>
        <p:txBody>
          <a:bodyPr/>
          <a:lstStyle/>
          <a:p>
            <a:r>
              <a:rPr lang="en-US" dirty="0">
                <a:hlinkClick r:id="rId2"/>
              </a:rPr>
              <a:t>https://activity-array.com/</a:t>
            </a:r>
            <a:r>
              <a:rPr lang="en-US" dirty="0"/>
              <a:t> </a:t>
            </a:r>
          </a:p>
        </p:txBody>
      </p:sp>
      <p:pic>
        <p:nvPicPr>
          <p:cNvPr id="10" name="Picture 9">
            <a:extLst>
              <a:ext uri="{FF2B5EF4-FFF2-40B4-BE49-F238E27FC236}">
                <a16:creationId xmlns:a16="http://schemas.microsoft.com/office/drawing/2014/main" id="{2329147F-7CC3-76BE-87A6-3142767B87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825" y="1565214"/>
            <a:ext cx="8971043" cy="3543138"/>
          </a:xfrm>
          <a:prstGeom prst="rect">
            <a:avLst/>
          </a:prstGeom>
        </p:spPr>
      </p:pic>
    </p:spTree>
    <p:extLst>
      <p:ext uri="{BB962C8B-B14F-4D97-AF65-F5344CB8AC3E}">
        <p14:creationId xmlns:p14="http://schemas.microsoft.com/office/powerpoint/2010/main" val="333023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8C49C-8A6E-7F8E-0058-11109D3B58D4}"/>
            </a:ext>
          </a:extLst>
        </p:cNvPr>
        <p:cNvGrpSpPr/>
        <p:nvPr/>
      </p:nvGrpSpPr>
      <p:grpSpPr>
        <a:xfrm>
          <a:off x="0" y="0"/>
          <a:ext cx="0" cy="0"/>
          <a:chOff x="0" y="0"/>
          <a:chExt cx="0" cy="0"/>
        </a:xfrm>
      </p:grpSpPr>
      <p:pic>
        <p:nvPicPr>
          <p:cNvPr id="4" name="Picture 3" descr="Free Samson Cliparts, Download Free Samson Cliparts png images, Free ClipArts on Clipart Library">
            <a:extLst>
              <a:ext uri="{FF2B5EF4-FFF2-40B4-BE49-F238E27FC236}">
                <a16:creationId xmlns:a16="http://schemas.microsoft.com/office/drawing/2014/main" id="{146644B2-E932-204C-381F-10F234B94631}"/>
              </a:ext>
            </a:extLst>
          </p:cNvPr>
          <p:cNvPicPr>
            <a:picLocks noChangeAspect="1"/>
          </p:cNvPicPr>
          <p:nvPr/>
        </p:nvPicPr>
        <p:blipFill>
          <a:blip r:embed="rId2">
            <a:clrChange>
              <a:clrFrom>
                <a:srgbClr val="F6F6F6"/>
              </a:clrFrom>
              <a:clrTo>
                <a:srgbClr val="F6F6F6">
                  <a:alpha val="0"/>
                </a:srgbClr>
              </a:clrTo>
            </a:clrChange>
          </a:blip>
          <a:stretch>
            <a:fillRect/>
          </a:stretch>
        </p:blipFill>
        <p:spPr>
          <a:xfrm flipH="1">
            <a:off x="243950" y="691944"/>
            <a:ext cx="3544277" cy="4339577"/>
          </a:xfrm>
          <a:prstGeom prst="rect">
            <a:avLst/>
          </a:prstGeom>
        </p:spPr>
      </p:pic>
      <p:sp>
        <p:nvSpPr>
          <p:cNvPr id="2" name="Title 1">
            <a:extLst>
              <a:ext uri="{FF2B5EF4-FFF2-40B4-BE49-F238E27FC236}">
                <a16:creationId xmlns:a16="http://schemas.microsoft.com/office/drawing/2014/main" id="{893E9E37-9586-5A58-2471-A4DA7C6D4EB6}"/>
              </a:ext>
            </a:extLst>
          </p:cNvPr>
          <p:cNvSpPr>
            <a:spLocks noGrp="1"/>
          </p:cNvSpPr>
          <p:nvPr>
            <p:ph type="title"/>
          </p:nvPr>
        </p:nvSpPr>
        <p:spPr/>
        <p:txBody>
          <a:bodyPr/>
          <a:lstStyle/>
          <a:p>
            <a:pPr algn="ctr"/>
            <a:r>
              <a:rPr lang="en-US" dirty="0"/>
              <a:t>EXTRA CHALLENGE ALERTS</a:t>
            </a:r>
          </a:p>
        </p:txBody>
      </p:sp>
      <p:sp>
        <p:nvSpPr>
          <p:cNvPr id="3" name="Text Placeholder 2">
            <a:extLst>
              <a:ext uri="{FF2B5EF4-FFF2-40B4-BE49-F238E27FC236}">
                <a16:creationId xmlns:a16="http://schemas.microsoft.com/office/drawing/2014/main" id="{E87C4E21-C8E8-1878-0059-5E365CD33780}"/>
              </a:ext>
            </a:extLst>
          </p:cNvPr>
          <p:cNvSpPr>
            <a:spLocks noGrp="1"/>
          </p:cNvSpPr>
          <p:nvPr>
            <p:ph type="body" idx="1"/>
          </p:nvPr>
        </p:nvSpPr>
        <p:spPr>
          <a:xfrm>
            <a:off x="1154955" y="5120639"/>
            <a:ext cx="8825658" cy="1225570"/>
          </a:xfrm>
        </p:spPr>
        <p:txBody>
          <a:bodyPr>
            <a:normAutofit/>
          </a:bodyPr>
          <a:lstStyle/>
          <a:p>
            <a:r>
              <a:rPr lang="en-US" dirty="0"/>
              <a:t>CHALLENGE ALERT:		Try some of the strength challenges</a:t>
            </a:r>
          </a:p>
          <a:p>
            <a:pPr algn="ctr"/>
            <a:endParaRPr lang="en-US" sz="1600" cap="none" dirty="0"/>
          </a:p>
          <a:p>
            <a:pPr algn="ctr"/>
            <a:r>
              <a:rPr lang="en-US" sz="1600" cap="none" dirty="0"/>
              <a:t>As desired, you may replace the strength challenges</a:t>
            </a:r>
          </a:p>
        </p:txBody>
      </p:sp>
    </p:spTree>
    <p:extLst>
      <p:ext uri="{BB962C8B-B14F-4D97-AF65-F5344CB8AC3E}">
        <p14:creationId xmlns:p14="http://schemas.microsoft.com/office/powerpoint/2010/main" val="16368983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F7148-7CDE-0754-FD61-F1FF185E9A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E0E9F-AAA9-32A0-BA94-1CD06D7F0A86}"/>
              </a:ext>
            </a:extLst>
          </p:cNvPr>
          <p:cNvSpPr>
            <a:spLocks noGrp="1"/>
          </p:cNvSpPr>
          <p:nvPr>
            <p:ph type="title"/>
          </p:nvPr>
        </p:nvSpPr>
        <p:spPr>
          <a:xfrm>
            <a:off x="513826" y="365761"/>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Challenge #1 --  Who is stronger?</a:t>
            </a:r>
          </a:p>
        </p:txBody>
      </p:sp>
      <p:sp>
        <p:nvSpPr>
          <p:cNvPr id="4" name="Text Placeholder 3">
            <a:extLst>
              <a:ext uri="{FF2B5EF4-FFF2-40B4-BE49-F238E27FC236}">
                <a16:creationId xmlns:a16="http://schemas.microsoft.com/office/drawing/2014/main" id="{CBE51640-A868-7BA3-A36F-BA6806DD546D}"/>
              </a:ext>
            </a:extLst>
          </p:cNvPr>
          <p:cNvSpPr>
            <a:spLocks noGrp="1"/>
          </p:cNvSpPr>
          <p:nvPr>
            <p:ph type="body" sz="half" idx="2"/>
          </p:nvPr>
        </p:nvSpPr>
        <p:spPr>
          <a:xfrm>
            <a:off x="537455" y="1614427"/>
            <a:ext cx="4985637" cy="4833257"/>
          </a:xfrm>
        </p:spPr>
        <p:txBody>
          <a:bodyPr/>
          <a:lstStyle/>
          <a:p>
            <a:r>
              <a:rPr lang="en-US" dirty="0"/>
              <a:t>If you volunteer for this challenge you will:</a:t>
            </a:r>
          </a:p>
          <a:p>
            <a:pPr marL="285750" indent="-285750">
              <a:buFont typeface="Wingdings" panose="05000000000000000000" pitchFamily="2" charset="2"/>
              <a:buChar char="Ø"/>
            </a:pPr>
            <a:r>
              <a:rPr lang="en-US" dirty="0"/>
              <a:t>Choose a partner</a:t>
            </a:r>
          </a:p>
          <a:p>
            <a:pPr marL="285750" indent="-285750">
              <a:buFont typeface="Wingdings" panose="05000000000000000000" pitchFamily="2" charset="2"/>
              <a:buChar char="Ø"/>
            </a:pPr>
            <a:r>
              <a:rPr lang="en-US" dirty="0"/>
              <a:t>Arm wrestle</a:t>
            </a:r>
          </a:p>
          <a:p>
            <a:pPr marL="742950" lvl="1" indent="-285750">
              <a:buFont typeface="Wingdings" panose="05000000000000000000" pitchFamily="2" charset="2"/>
              <a:buChar char="Ø"/>
            </a:pPr>
            <a:r>
              <a:rPr lang="en-US" dirty="0"/>
              <a:t>Hold hands with your elbows on the table</a:t>
            </a:r>
          </a:p>
          <a:p>
            <a:pPr marL="742950" lvl="1" indent="-285750">
              <a:buFont typeface="Wingdings" panose="05000000000000000000" pitchFamily="2" charset="2"/>
              <a:buChar char="Ø"/>
            </a:pPr>
            <a:r>
              <a:rPr lang="en-US" dirty="0"/>
              <a:t>Keep your elbows on the table.</a:t>
            </a:r>
          </a:p>
          <a:p>
            <a:pPr marL="742950" lvl="1" indent="-285750">
              <a:buFont typeface="Wingdings" panose="05000000000000000000" pitchFamily="2" charset="2"/>
              <a:buChar char="Ø"/>
            </a:pPr>
            <a:r>
              <a:rPr lang="en-US" dirty="0"/>
              <a:t>Both of you push the other person’s hand with your hand – just that one hand.</a:t>
            </a:r>
          </a:p>
          <a:p>
            <a:pPr marL="742950" lvl="1" indent="-285750">
              <a:buFont typeface="Wingdings" panose="05000000000000000000" pitchFamily="2" charset="2"/>
              <a:buChar char="Ø"/>
            </a:pPr>
            <a:r>
              <a:rPr lang="en-US" dirty="0"/>
              <a:t>Try to push their hand down to the table.  If you do, you win!</a:t>
            </a:r>
          </a:p>
          <a:p>
            <a:endParaRPr lang="en-US" dirty="0"/>
          </a:p>
        </p:txBody>
      </p:sp>
      <p:pic>
        <p:nvPicPr>
          <p:cNvPr id="3" name="Picture 2" descr="Wendy and Alex Pretend Play Arm Wrestle Exercise Contest for Kids Toys - YouTube">
            <a:extLst>
              <a:ext uri="{FF2B5EF4-FFF2-40B4-BE49-F238E27FC236}">
                <a16:creationId xmlns:a16="http://schemas.microsoft.com/office/drawing/2014/main" id="{B9E35081-8171-84FB-3331-3ECBD145A528}"/>
              </a:ext>
            </a:extLst>
          </p:cNvPr>
          <p:cNvPicPr>
            <a:picLocks noChangeAspect="1"/>
          </p:cNvPicPr>
          <p:nvPr/>
        </p:nvPicPr>
        <p:blipFill>
          <a:blip r:embed="rId2"/>
          <a:stretch>
            <a:fillRect/>
          </a:stretch>
        </p:blipFill>
        <p:spPr>
          <a:xfrm>
            <a:off x="5715000" y="2024743"/>
            <a:ext cx="6096000" cy="3429000"/>
          </a:xfrm>
          <a:prstGeom prst="rect">
            <a:avLst/>
          </a:prstGeom>
        </p:spPr>
      </p:pic>
    </p:spTree>
    <p:extLst>
      <p:ext uri="{BB962C8B-B14F-4D97-AF65-F5344CB8AC3E}">
        <p14:creationId xmlns:p14="http://schemas.microsoft.com/office/powerpoint/2010/main" val="332741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38AC2-ED5C-1B54-22C2-36ED5D507C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A6E7DB-F275-A244-BD5E-31EB2AF09C78}"/>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Your son will defeat </a:t>
            </a:r>
            <a:r>
              <a:rPr lang="en-US">
                <a:latin typeface="Aharoni" panose="02010803020104030203" pitchFamily="2" charset="-79"/>
                <a:cs typeface="Aharoni" panose="02010803020104030203" pitchFamily="2" charset="-79"/>
              </a:rPr>
              <a:t>the Philistines</a:t>
            </a:r>
            <a:endParaRPr lang="en-US" dirty="0">
              <a:latin typeface="Aharoni" panose="02010803020104030203" pitchFamily="2" charset="-79"/>
              <a:cs typeface="Aharoni" panose="02010803020104030203" pitchFamily="2" charset="-79"/>
            </a:endParaRPr>
          </a:p>
        </p:txBody>
      </p:sp>
      <p:sp>
        <p:nvSpPr>
          <p:cNvPr id="4" name="Text Placeholder 3">
            <a:extLst>
              <a:ext uri="{FF2B5EF4-FFF2-40B4-BE49-F238E27FC236}">
                <a16:creationId xmlns:a16="http://schemas.microsoft.com/office/drawing/2014/main" id="{461F6940-F9FE-22CF-EEE4-4E960225A0C0}"/>
              </a:ext>
            </a:extLst>
          </p:cNvPr>
          <p:cNvSpPr>
            <a:spLocks noGrp="1"/>
          </p:cNvSpPr>
          <p:nvPr>
            <p:ph type="body" sz="half" idx="2"/>
          </p:nvPr>
        </p:nvSpPr>
        <p:spPr>
          <a:xfrm>
            <a:off x="513826" y="1658982"/>
            <a:ext cx="4985637" cy="4833257"/>
          </a:xfrm>
        </p:spPr>
        <p:txBody>
          <a:bodyPr/>
          <a:lstStyle/>
          <a:p>
            <a:r>
              <a:rPr lang="en-US" dirty="0"/>
              <a:t>Judges 13</a:t>
            </a:r>
          </a:p>
          <a:p>
            <a:r>
              <a:rPr lang="en-US" baseline="30000" dirty="0"/>
              <a:t>2 </a:t>
            </a:r>
            <a:r>
              <a:rPr lang="en-US" dirty="0"/>
              <a:t>A certain man from Zorah was named Manoah. He was from the tribe of Dan. Manoah had a wife who wasn’t able to have children.</a:t>
            </a:r>
          </a:p>
          <a:p>
            <a:r>
              <a:rPr lang="en-US" dirty="0"/>
              <a:t> </a:t>
            </a:r>
            <a:r>
              <a:rPr lang="en-US" baseline="30000" dirty="0"/>
              <a:t>3 </a:t>
            </a:r>
            <a:r>
              <a:rPr lang="en-US" dirty="0"/>
              <a:t>The angel of the </a:t>
            </a:r>
            <a:r>
              <a:rPr lang="en-US" cap="small" dirty="0"/>
              <a:t>Lord</a:t>
            </a:r>
            <a:r>
              <a:rPr lang="en-US" dirty="0"/>
              <a:t> appeared to Manoah’s wife. He said, “You are not able to have children. But you are going to become pregnant. You will have a baby boy.</a:t>
            </a:r>
          </a:p>
          <a:p>
            <a:r>
              <a:rPr lang="en-US" dirty="0"/>
              <a:t> </a:t>
            </a:r>
            <a:r>
              <a:rPr lang="en-US" baseline="30000" dirty="0"/>
              <a:t>4 </a:t>
            </a:r>
            <a:r>
              <a:rPr lang="en-US" dirty="0"/>
              <a:t>Make sure you do not drink any kind of wine. Also make sure you do not eat anything that is ‘unclean.’ </a:t>
            </a:r>
            <a:r>
              <a:rPr lang="en-US" baseline="30000" dirty="0"/>
              <a:t>5 </a:t>
            </a:r>
            <a:r>
              <a:rPr lang="en-US" dirty="0"/>
              <a:t>You will become pregnant. You will have a son. The hair on his head must never be cut. That is because the boy will be a Nazirite.</a:t>
            </a:r>
          </a:p>
          <a:p>
            <a:r>
              <a:rPr lang="en-US" dirty="0"/>
              <a:t> He will be set apart to God from the day he is born. He will take the lead in saving Israel from the power of the Philistines.”</a:t>
            </a:r>
          </a:p>
        </p:txBody>
      </p:sp>
      <p:pic>
        <p:nvPicPr>
          <p:cNvPr id="13" name="Picture 12" descr="Again the Israelites turned away from God, so He handed them over to the Philistines, who oppressed them for forty years. &lt;br/&gt;A man named Manoah from the tribe of Dan lived in the town of Zorah. An angel appeared to Manoah’s wife and said, ‘Even though you have been unable to have children, you will soon become pregnant and give birth to a son. His hair must never be cut. For he will be dedicated to God as a Nazirite from birth. He will begin to rescue Israel from the Philistines.’ &lt;br/&gt;When Manoah heard this news he prayed for the angel to return and give him more instructions. – Slide 1">
            <a:extLst>
              <a:ext uri="{FF2B5EF4-FFF2-40B4-BE49-F238E27FC236}">
                <a16:creationId xmlns:a16="http://schemas.microsoft.com/office/drawing/2014/main" id="{225D184C-E88E-A368-5ACB-921DF2C2066B}"/>
              </a:ext>
            </a:extLst>
          </p:cNvPr>
          <p:cNvPicPr>
            <a:picLocks noChangeAspect="1"/>
          </p:cNvPicPr>
          <p:nvPr/>
        </p:nvPicPr>
        <p:blipFill>
          <a:blip r:embed="rId2"/>
          <a:srcRect r="31068"/>
          <a:stretch>
            <a:fillRect/>
          </a:stretch>
        </p:blipFill>
        <p:spPr>
          <a:xfrm>
            <a:off x="6037688" y="1658982"/>
            <a:ext cx="4388192" cy="4774469"/>
          </a:xfrm>
          <a:prstGeom prst="rect">
            <a:avLst/>
          </a:prstGeom>
        </p:spPr>
      </p:pic>
      <p:sp>
        <p:nvSpPr>
          <p:cNvPr id="7" name="Speech Bubble: Rectangle 6">
            <a:extLst>
              <a:ext uri="{FF2B5EF4-FFF2-40B4-BE49-F238E27FC236}">
                <a16:creationId xmlns:a16="http://schemas.microsoft.com/office/drawing/2014/main" id="{A5D1AC21-20E2-0CD0-76F2-F8EF38CA6EE9}"/>
              </a:ext>
            </a:extLst>
          </p:cNvPr>
          <p:cNvSpPr/>
          <p:nvPr/>
        </p:nvSpPr>
        <p:spPr>
          <a:xfrm>
            <a:off x="8558357" y="1319349"/>
            <a:ext cx="3015333" cy="1084217"/>
          </a:xfrm>
          <a:prstGeom prst="wedgeRectCallout">
            <a:avLst>
              <a:gd name="adj1" fmla="val -61894"/>
              <a:gd name="adj2" fmla="val 40813"/>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You are not able to have children, but you will have a baby boy!</a:t>
            </a:r>
          </a:p>
        </p:txBody>
      </p:sp>
      <p:sp>
        <p:nvSpPr>
          <p:cNvPr id="9" name="Speech Bubble: Rectangle 8">
            <a:extLst>
              <a:ext uri="{FF2B5EF4-FFF2-40B4-BE49-F238E27FC236}">
                <a16:creationId xmlns:a16="http://schemas.microsoft.com/office/drawing/2014/main" id="{97113269-0A20-B3D5-EA4B-18A1B5503506}"/>
              </a:ext>
            </a:extLst>
          </p:cNvPr>
          <p:cNvSpPr/>
          <p:nvPr/>
        </p:nvSpPr>
        <p:spPr>
          <a:xfrm>
            <a:off x="8653521" y="1352005"/>
            <a:ext cx="3015333" cy="1084217"/>
          </a:xfrm>
          <a:prstGeom prst="wedgeRectCallout">
            <a:avLst>
              <a:gd name="adj1" fmla="val -62761"/>
              <a:gd name="adj2" fmla="val 34789"/>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Do not drink </a:t>
            </a:r>
          </a:p>
          <a:p>
            <a:pPr algn="ctr"/>
            <a:r>
              <a:rPr lang="en-US" dirty="0"/>
              <a:t>any kind of wine.</a:t>
            </a:r>
          </a:p>
          <a:p>
            <a:pPr algn="ctr"/>
            <a:r>
              <a:rPr lang="en-US" dirty="0"/>
              <a:t>Do not eat anything God has called unclean.</a:t>
            </a:r>
          </a:p>
        </p:txBody>
      </p:sp>
      <p:sp>
        <p:nvSpPr>
          <p:cNvPr id="10" name="Speech Bubble: Rectangle 9">
            <a:extLst>
              <a:ext uri="{FF2B5EF4-FFF2-40B4-BE49-F238E27FC236}">
                <a16:creationId xmlns:a16="http://schemas.microsoft.com/office/drawing/2014/main" id="{2CE763DC-ABE4-4827-B3FC-11F11F4C5681}"/>
              </a:ext>
            </a:extLst>
          </p:cNvPr>
          <p:cNvSpPr/>
          <p:nvPr/>
        </p:nvSpPr>
        <p:spPr>
          <a:xfrm>
            <a:off x="8748685" y="1352004"/>
            <a:ext cx="3151578" cy="1084217"/>
          </a:xfrm>
          <a:prstGeom prst="wedgeRectCallout">
            <a:avLst>
              <a:gd name="adj1" fmla="val -66958"/>
              <a:gd name="adj2" fmla="val 4563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The boy will be set apart from birth – a Nazirite.</a:t>
            </a:r>
          </a:p>
          <a:p>
            <a:pPr algn="ctr"/>
            <a:r>
              <a:rPr lang="en-US" dirty="0"/>
              <a:t>His hair must never be cut.</a:t>
            </a:r>
          </a:p>
        </p:txBody>
      </p:sp>
      <p:sp>
        <p:nvSpPr>
          <p:cNvPr id="11" name="Speech Bubble: Rectangle 10">
            <a:extLst>
              <a:ext uri="{FF2B5EF4-FFF2-40B4-BE49-F238E27FC236}">
                <a16:creationId xmlns:a16="http://schemas.microsoft.com/office/drawing/2014/main" id="{1B69A50B-CC6F-43C4-1363-4B891B8B6711}"/>
              </a:ext>
            </a:extLst>
          </p:cNvPr>
          <p:cNvSpPr/>
          <p:nvPr/>
        </p:nvSpPr>
        <p:spPr>
          <a:xfrm>
            <a:off x="8869680" y="1384660"/>
            <a:ext cx="3151578" cy="1084217"/>
          </a:xfrm>
          <a:prstGeom prst="wedgeRectCallout">
            <a:avLst>
              <a:gd name="adj1" fmla="val -73175"/>
              <a:gd name="adj2" fmla="val 39608"/>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Your son will take the lead in saving Israel from the power of the Philistines.</a:t>
            </a:r>
          </a:p>
        </p:txBody>
      </p:sp>
      <p:sp>
        <p:nvSpPr>
          <p:cNvPr id="14" name="Thought Bubble: Cloud 13">
            <a:extLst>
              <a:ext uri="{FF2B5EF4-FFF2-40B4-BE49-F238E27FC236}">
                <a16:creationId xmlns:a16="http://schemas.microsoft.com/office/drawing/2014/main" id="{D699DF21-9F84-21A5-66F7-A551D8D47039}"/>
              </a:ext>
            </a:extLst>
          </p:cNvPr>
          <p:cNvSpPr/>
          <p:nvPr/>
        </p:nvSpPr>
        <p:spPr>
          <a:xfrm>
            <a:off x="9718766" y="2860766"/>
            <a:ext cx="2181497" cy="1319348"/>
          </a:xfrm>
          <a:prstGeom prst="cloudCallout">
            <a:avLst>
              <a:gd name="adj1" fmla="val -48977"/>
              <a:gd name="adj2" fmla="val 40718"/>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I must tell my husband</a:t>
            </a:r>
          </a:p>
        </p:txBody>
      </p:sp>
    </p:spTree>
    <p:extLst>
      <p:ext uri="{BB962C8B-B14F-4D97-AF65-F5344CB8AC3E}">
        <p14:creationId xmlns:p14="http://schemas.microsoft.com/office/powerpoint/2010/main" val="1031125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0A9A6-56E1-9E58-E3B0-C4DC9B0650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7D5CF-1614-E424-03F3-81376E0559C4}"/>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normAutofit fontScale="90000"/>
          </a:bodyPr>
          <a:lstStyle/>
          <a:p>
            <a:r>
              <a:rPr lang="en-US" dirty="0">
                <a:latin typeface="Aharoni" panose="02010803020104030203" pitchFamily="2" charset="-79"/>
                <a:cs typeface="Aharoni" panose="02010803020104030203" pitchFamily="2" charset="-79"/>
              </a:rPr>
              <a:t>Challenge #2 – Can you squeeze to break it?</a:t>
            </a:r>
          </a:p>
        </p:txBody>
      </p:sp>
      <p:sp>
        <p:nvSpPr>
          <p:cNvPr id="4" name="Text Placeholder 3">
            <a:extLst>
              <a:ext uri="{FF2B5EF4-FFF2-40B4-BE49-F238E27FC236}">
                <a16:creationId xmlns:a16="http://schemas.microsoft.com/office/drawing/2014/main" id="{3947B5B1-61E7-80B1-58A2-78DC974EB236}"/>
              </a:ext>
            </a:extLst>
          </p:cNvPr>
          <p:cNvSpPr>
            <a:spLocks noGrp="1"/>
          </p:cNvSpPr>
          <p:nvPr>
            <p:ph type="body" sz="half" idx="2"/>
          </p:nvPr>
        </p:nvSpPr>
        <p:spPr>
          <a:xfrm>
            <a:off x="513826" y="1658982"/>
            <a:ext cx="4985637" cy="4833257"/>
          </a:xfrm>
        </p:spPr>
        <p:txBody>
          <a:bodyPr/>
          <a:lstStyle/>
          <a:p>
            <a:r>
              <a:rPr lang="en-US" dirty="0"/>
              <a:t>If you volunteer for this challenge you will:</a:t>
            </a:r>
          </a:p>
          <a:p>
            <a:pPr marL="285750" indent="-285750">
              <a:buFont typeface="Wingdings" panose="05000000000000000000" pitchFamily="2" charset="2"/>
              <a:buChar char="Ø"/>
            </a:pPr>
            <a:r>
              <a:rPr lang="en-US" dirty="0"/>
              <a:t>Be given a raw egg to break BUT </a:t>
            </a:r>
            <a:r>
              <a:rPr lang="en-US" u="sng" dirty="0"/>
              <a:t>you must ONLY squeeze it with one hand.</a:t>
            </a:r>
          </a:p>
          <a:p>
            <a:pPr marL="742950" lvl="1" indent="-285750">
              <a:buFont typeface="Wingdings" panose="05000000000000000000" pitchFamily="2" charset="2"/>
              <a:buChar char="Ø"/>
            </a:pPr>
            <a:r>
              <a:rPr lang="en-US" dirty="0"/>
              <a:t>You may NOT bang (including such things such as tapping, hitting, etc.) it against something</a:t>
            </a:r>
          </a:p>
          <a:p>
            <a:pPr marL="742950" lvl="1" indent="-285750">
              <a:buFont typeface="Wingdings" panose="05000000000000000000" pitchFamily="2" charset="2"/>
              <a:buChar char="Ø"/>
            </a:pPr>
            <a:r>
              <a:rPr lang="en-US" dirty="0"/>
              <a:t>You may not put your fingernails into it</a:t>
            </a:r>
          </a:p>
          <a:p>
            <a:pPr marL="742950" lvl="1"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Squeeze it over the bowl provided.  If it breaks, wipe your hands on the paper towels and wipes.</a:t>
            </a:r>
          </a:p>
          <a:p>
            <a:endParaRPr lang="en-US" dirty="0"/>
          </a:p>
        </p:txBody>
      </p:sp>
      <p:pic>
        <p:nvPicPr>
          <p:cNvPr id="5" name="Picture 4" descr="Squeezing Raw Egg with Liquid Drip 79700274 Stock Photo at Vecteezy">
            <a:extLst>
              <a:ext uri="{FF2B5EF4-FFF2-40B4-BE49-F238E27FC236}">
                <a16:creationId xmlns:a16="http://schemas.microsoft.com/office/drawing/2014/main" id="{2091AACE-7989-8AF3-60CB-791166FE01BD}"/>
              </a:ext>
            </a:extLst>
          </p:cNvPr>
          <p:cNvPicPr>
            <a:picLocks noChangeAspect="1"/>
          </p:cNvPicPr>
          <p:nvPr/>
        </p:nvPicPr>
        <p:blipFill>
          <a:blip r:embed="rId2"/>
          <a:stretch>
            <a:fillRect/>
          </a:stretch>
        </p:blipFill>
        <p:spPr>
          <a:xfrm>
            <a:off x="5878285" y="2481457"/>
            <a:ext cx="5329644" cy="3557937"/>
          </a:xfrm>
          <a:prstGeom prst="rect">
            <a:avLst/>
          </a:prstGeom>
        </p:spPr>
      </p:pic>
    </p:spTree>
    <p:extLst>
      <p:ext uri="{BB962C8B-B14F-4D97-AF65-F5344CB8AC3E}">
        <p14:creationId xmlns:p14="http://schemas.microsoft.com/office/powerpoint/2010/main" val="3782172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24625-4E7B-20EB-162E-0572A5C708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4A42CB-4B50-F16B-2595-7D27CC9BEB98}"/>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normAutofit fontScale="90000"/>
          </a:bodyPr>
          <a:lstStyle/>
          <a:p>
            <a:r>
              <a:rPr lang="en-US" dirty="0">
                <a:latin typeface="Aharoni" panose="02010803020104030203" pitchFamily="2" charset="-79"/>
                <a:cs typeface="Aharoni" panose="02010803020104030203" pitchFamily="2" charset="-79"/>
              </a:rPr>
              <a:t>Challenge #3 --  Can you hold it the longest?</a:t>
            </a:r>
          </a:p>
        </p:txBody>
      </p:sp>
      <p:sp>
        <p:nvSpPr>
          <p:cNvPr id="4" name="Text Placeholder 3">
            <a:extLst>
              <a:ext uri="{FF2B5EF4-FFF2-40B4-BE49-F238E27FC236}">
                <a16:creationId xmlns:a16="http://schemas.microsoft.com/office/drawing/2014/main" id="{37D2E66D-80AA-3998-5D21-E7F86C254180}"/>
              </a:ext>
            </a:extLst>
          </p:cNvPr>
          <p:cNvSpPr>
            <a:spLocks noGrp="1"/>
          </p:cNvSpPr>
          <p:nvPr>
            <p:ph type="body" sz="half" idx="2"/>
          </p:nvPr>
        </p:nvSpPr>
        <p:spPr>
          <a:xfrm>
            <a:off x="513826" y="1658982"/>
            <a:ext cx="4985637" cy="4833257"/>
          </a:xfrm>
        </p:spPr>
        <p:txBody>
          <a:bodyPr/>
          <a:lstStyle/>
          <a:p>
            <a:r>
              <a:rPr lang="en-US" dirty="0"/>
              <a:t>If you volunteer for this challenge you will:</a:t>
            </a:r>
          </a:p>
          <a:p>
            <a:pPr marL="285750" indent="-285750">
              <a:buFont typeface="Wingdings" panose="05000000000000000000" pitchFamily="2" charset="2"/>
              <a:buChar char="Ø"/>
            </a:pPr>
            <a:r>
              <a:rPr lang="en-US" dirty="0"/>
              <a:t>Do a plank like the picture shows along with all other volunteers.</a:t>
            </a:r>
          </a:p>
          <a:p>
            <a:pPr marL="285750" indent="-285750">
              <a:buFont typeface="Wingdings" panose="05000000000000000000" pitchFamily="2" charset="2"/>
              <a:buChar char="Ø"/>
            </a:pPr>
            <a:r>
              <a:rPr lang="en-US" dirty="0"/>
              <a:t>Only your fore arms, hands, and toes can touch the floor.  The rest of your body needs to be above the floor.</a:t>
            </a:r>
          </a:p>
          <a:p>
            <a:pPr marL="285750" indent="-285750">
              <a:buFont typeface="Wingdings" panose="05000000000000000000" pitchFamily="2" charset="2"/>
              <a:buChar char="Ø"/>
            </a:pPr>
            <a:r>
              <a:rPr lang="en-US" dirty="0"/>
              <a:t>We will see who can stay in this position the longest.</a:t>
            </a:r>
          </a:p>
          <a:p>
            <a:endParaRPr lang="en-US" dirty="0"/>
          </a:p>
        </p:txBody>
      </p:sp>
      <p:pic>
        <p:nvPicPr>
          <p:cNvPr id="5" name="Picture 4" descr="Posture Perfect Exercises for Kids with Pediatric Therapy | KCHH">
            <a:extLst>
              <a:ext uri="{FF2B5EF4-FFF2-40B4-BE49-F238E27FC236}">
                <a16:creationId xmlns:a16="http://schemas.microsoft.com/office/drawing/2014/main" id="{B6CC276F-517A-3AD8-17AE-AEA033A77926}"/>
              </a:ext>
            </a:extLst>
          </p:cNvPr>
          <p:cNvPicPr>
            <a:picLocks noChangeAspect="1"/>
          </p:cNvPicPr>
          <p:nvPr/>
        </p:nvPicPr>
        <p:blipFill>
          <a:blip r:embed="rId2"/>
          <a:stretch>
            <a:fillRect/>
          </a:stretch>
        </p:blipFill>
        <p:spPr>
          <a:xfrm>
            <a:off x="6212693" y="1658982"/>
            <a:ext cx="4995237" cy="3122023"/>
          </a:xfrm>
          <a:prstGeom prst="rect">
            <a:avLst/>
          </a:prstGeom>
        </p:spPr>
      </p:pic>
      <p:pic>
        <p:nvPicPr>
          <p:cNvPr id="6" name="Picture 5" descr="Sworkit">
            <a:extLst>
              <a:ext uri="{FF2B5EF4-FFF2-40B4-BE49-F238E27FC236}">
                <a16:creationId xmlns:a16="http://schemas.microsoft.com/office/drawing/2014/main" id="{D3E39407-C341-B306-E9F3-3AE216F44625}"/>
              </a:ext>
            </a:extLst>
          </p:cNvPr>
          <p:cNvPicPr>
            <a:picLocks noChangeAspect="1"/>
          </p:cNvPicPr>
          <p:nvPr/>
        </p:nvPicPr>
        <p:blipFill>
          <a:blip r:embed="rId3"/>
          <a:srcRect l="10095" t="47412" r="12142"/>
          <a:stretch>
            <a:fillRect/>
          </a:stretch>
        </p:blipFill>
        <p:spPr>
          <a:xfrm>
            <a:off x="728908" y="4469838"/>
            <a:ext cx="5316581" cy="2022401"/>
          </a:xfrm>
          <a:prstGeom prst="rect">
            <a:avLst/>
          </a:prstGeom>
        </p:spPr>
      </p:pic>
    </p:spTree>
    <p:extLst>
      <p:ext uri="{BB962C8B-B14F-4D97-AF65-F5344CB8AC3E}">
        <p14:creationId xmlns:p14="http://schemas.microsoft.com/office/powerpoint/2010/main" val="3368323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21020-D26D-F7B8-F8F6-AAE2867B9C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6593B2-9967-2970-CA68-4CFEED31EAA3}"/>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normAutofit fontScale="90000"/>
          </a:bodyPr>
          <a:lstStyle/>
          <a:p>
            <a:r>
              <a:rPr lang="en-US" dirty="0">
                <a:latin typeface="Aharoni" panose="02010803020104030203" pitchFamily="2" charset="-79"/>
                <a:cs typeface="Aharoni" panose="02010803020104030203" pitchFamily="2" charset="-79"/>
              </a:rPr>
              <a:t>Challenge #4 --  Can you hold it the longest?</a:t>
            </a:r>
          </a:p>
        </p:txBody>
      </p:sp>
      <p:sp>
        <p:nvSpPr>
          <p:cNvPr id="4" name="Text Placeholder 3">
            <a:extLst>
              <a:ext uri="{FF2B5EF4-FFF2-40B4-BE49-F238E27FC236}">
                <a16:creationId xmlns:a16="http://schemas.microsoft.com/office/drawing/2014/main" id="{B7CF35A9-BFC4-662D-35EB-FC4C0830A322}"/>
              </a:ext>
            </a:extLst>
          </p:cNvPr>
          <p:cNvSpPr>
            <a:spLocks noGrp="1"/>
          </p:cNvSpPr>
          <p:nvPr>
            <p:ph type="body" sz="half" idx="2"/>
          </p:nvPr>
        </p:nvSpPr>
        <p:spPr>
          <a:xfrm>
            <a:off x="513826" y="1658982"/>
            <a:ext cx="4985637" cy="4833257"/>
          </a:xfrm>
        </p:spPr>
        <p:txBody>
          <a:bodyPr/>
          <a:lstStyle/>
          <a:p>
            <a:r>
              <a:rPr lang="en-US" dirty="0"/>
              <a:t>If you volunteer for this challenge you will:</a:t>
            </a:r>
          </a:p>
          <a:p>
            <a:pPr marL="285750" indent="-285750">
              <a:buFont typeface="Wingdings" panose="05000000000000000000" pitchFamily="2" charset="2"/>
              <a:buChar char="Ø"/>
            </a:pPr>
            <a:r>
              <a:rPr lang="en-US" dirty="0"/>
              <a:t>Do the superman pose as pictured.  This time your tummy can touch the ground, but your arms, hands, feet and knees need to be off the floor.</a:t>
            </a:r>
          </a:p>
          <a:p>
            <a:pPr marL="285750" indent="-285750">
              <a:buFont typeface="Wingdings" panose="05000000000000000000" pitchFamily="2" charset="2"/>
              <a:buChar char="Ø"/>
            </a:pPr>
            <a:r>
              <a:rPr lang="en-US" dirty="0"/>
              <a:t>We will see who can stay in this position the longest.</a:t>
            </a:r>
          </a:p>
          <a:p>
            <a:endParaRPr lang="en-US" dirty="0"/>
          </a:p>
        </p:txBody>
      </p:sp>
      <p:pic>
        <p:nvPicPr>
          <p:cNvPr id="7" name="Picture 6" descr="Sworkit">
            <a:extLst>
              <a:ext uri="{FF2B5EF4-FFF2-40B4-BE49-F238E27FC236}">
                <a16:creationId xmlns:a16="http://schemas.microsoft.com/office/drawing/2014/main" id="{98B52F2C-BB62-8302-55AC-BFD7E82D18C1}"/>
              </a:ext>
            </a:extLst>
          </p:cNvPr>
          <p:cNvPicPr>
            <a:picLocks noChangeAspect="1"/>
          </p:cNvPicPr>
          <p:nvPr/>
        </p:nvPicPr>
        <p:blipFill>
          <a:blip r:embed="rId2"/>
          <a:srcRect l="13201" t="50127" r="8771"/>
          <a:stretch>
            <a:fillRect/>
          </a:stretch>
        </p:blipFill>
        <p:spPr>
          <a:xfrm>
            <a:off x="683359" y="4181391"/>
            <a:ext cx="5660836" cy="2035253"/>
          </a:xfrm>
          <a:prstGeom prst="rect">
            <a:avLst/>
          </a:prstGeom>
        </p:spPr>
      </p:pic>
      <p:pic>
        <p:nvPicPr>
          <p:cNvPr id="3" name="Picture 2" descr="PRONE &amp; SUPINE: Doctor attributes the Superman to Preventing Developmental Delays - Integrated ...">
            <a:extLst>
              <a:ext uri="{FF2B5EF4-FFF2-40B4-BE49-F238E27FC236}">
                <a16:creationId xmlns:a16="http://schemas.microsoft.com/office/drawing/2014/main" id="{F0601E56-BB15-45F1-317B-1F03C6C3555A}"/>
              </a:ext>
            </a:extLst>
          </p:cNvPr>
          <p:cNvPicPr>
            <a:picLocks noChangeAspect="1"/>
          </p:cNvPicPr>
          <p:nvPr/>
        </p:nvPicPr>
        <p:blipFill>
          <a:blip r:embed="rId3"/>
          <a:srcRect t="13535"/>
          <a:stretch>
            <a:fillRect/>
          </a:stretch>
        </p:blipFill>
        <p:spPr>
          <a:xfrm>
            <a:off x="5760719" y="1489166"/>
            <a:ext cx="5371421" cy="3087690"/>
          </a:xfrm>
          <a:prstGeom prst="rect">
            <a:avLst/>
          </a:prstGeom>
        </p:spPr>
      </p:pic>
    </p:spTree>
    <p:extLst>
      <p:ext uri="{BB962C8B-B14F-4D97-AF65-F5344CB8AC3E}">
        <p14:creationId xmlns:p14="http://schemas.microsoft.com/office/powerpoint/2010/main" val="2865201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E4CBC-28CA-30BA-8389-B2867CB0E8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BF0EB1-E922-D654-1BA7-EC003382BF28}"/>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normAutofit/>
          </a:bodyPr>
          <a:lstStyle/>
          <a:p>
            <a:r>
              <a:rPr lang="en-US" dirty="0">
                <a:latin typeface="Aharoni" panose="02010803020104030203" pitchFamily="2" charset="-79"/>
                <a:cs typeface="Aharoni" panose="02010803020104030203" pitchFamily="2" charset="-79"/>
              </a:rPr>
              <a:t>Challenge #5 --  Can you lift it?</a:t>
            </a:r>
          </a:p>
        </p:txBody>
      </p:sp>
      <p:sp>
        <p:nvSpPr>
          <p:cNvPr id="4" name="Text Placeholder 3">
            <a:extLst>
              <a:ext uri="{FF2B5EF4-FFF2-40B4-BE49-F238E27FC236}">
                <a16:creationId xmlns:a16="http://schemas.microsoft.com/office/drawing/2014/main" id="{8D1824B7-EE76-1916-8D63-FEFDB591972A}"/>
              </a:ext>
            </a:extLst>
          </p:cNvPr>
          <p:cNvSpPr>
            <a:spLocks noGrp="1"/>
          </p:cNvSpPr>
          <p:nvPr>
            <p:ph type="body" sz="half" idx="2"/>
          </p:nvPr>
        </p:nvSpPr>
        <p:spPr>
          <a:xfrm>
            <a:off x="513826" y="1658982"/>
            <a:ext cx="4985637" cy="4833257"/>
          </a:xfrm>
        </p:spPr>
        <p:txBody>
          <a:bodyPr/>
          <a:lstStyle/>
          <a:p>
            <a:r>
              <a:rPr lang="en-US" dirty="0"/>
              <a:t>If you volunteer for this challenge you will:</a:t>
            </a:r>
          </a:p>
          <a:p>
            <a:pPr marL="285750" indent="-285750">
              <a:buFont typeface="Wingdings" panose="05000000000000000000" pitchFamily="2" charset="2"/>
              <a:buChar char="Ø"/>
            </a:pPr>
            <a:r>
              <a:rPr lang="en-US" dirty="0"/>
              <a:t>Try to lift a bucket that is full of:</a:t>
            </a:r>
          </a:p>
          <a:p>
            <a:pPr marL="742950" lvl="1" indent="-285750">
              <a:buFont typeface="Wingdings" panose="05000000000000000000" pitchFamily="2" charset="2"/>
              <a:buChar char="Ø"/>
            </a:pPr>
            <a:r>
              <a:rPr lang="en-US" dirty="0"/>
              <a:t>Level 1 – a bucket full of paper (ream or package)</a:t>
            </a:r>
          </a:p>
          <a:p>
            <a:pPr marL="742950" lvl="1" indent="-285750">
              <a:buFont typeface="Wingdings" panose="05000000000000000000" pitchFamily="2" charset="2"/>
              <a:buChar char="Ø"/>
            </a:pPr>
            <a:r>
              <a:rPr lang="en-US" dirty="0"/>
              <a:t>Level 2 – a bucket full of rocks</a:t>
            </a:r>
          </a:p>
          <a:p>
            <a:pPr marL="742950" lvl="1" indent="-285750">
              <a:buFont typeface="Wingdings" panose="05000000000000000000" pitchFamily="2" charset="2"/>
              <a:buChar char="Ø"/>
            </a:pPr>
            <a:r>
              <a:rPr lang="en-US" dirty="0"/>
              <a:t>Level 3 – a bucket full of water (with its lid on tight)</a:t>
            </a:r>
          </a:p>
          <a:p>
            <a:endParaRPr lang="en-US" dirty="0"/>
          </a:p>
        </p:txBody>
      </p:sp>
      <p:pic>
        <p:nvPicPr>
          <p:cNvPr id="5" name="Picture 4" descr="Free Water Buckets, Download Free Water Buckets png images, Free ClipArts on Clipart Library">
            <a:extLst>
              <a:ext uri="{FF2B5EF4-FFF2-40B4-BE49-F238E27FC236}">
                <a16:creationId xmlns:a16="http://schemas.microsoft.com/office/drawing/2014/main" id="{E208406F-71C3-050D-327B-E9242BC5EBCB}"/>
              </a:ext>
            </a:extLst>
          </p:cNvPr>
          <p:cNvPicPr>
            <a:picLocks noChangeAspect="1"/>
          </p:cNvPicPr>
          <p:nvPr/>
        </p:nvPicPr>
        <p:blipFill>
          <a:blip r:embed="rId2"/>
          <a:stretch>
            <a:fillRect/>
          </a:stretch>
        </p:blipFill>
        <p:spPr>
          <a:xfrm flipH="1">
            <a:off x="7575846" y="1489162"/>
            <a:ext cx="3632083" cy="3804556"/>
          </a:xfrm>
          <a:prstGeom prst="rect">
            <a:avLst/>
          </a:prstGeom>
        </p:spPr>
      </p:pic>
      <p:pic>
        <p:nvPicPr>
          <p:cNvPr id="6" name="Picture 5" descr="What? School district arms students with buckets of rocks to thwart potential killers">
            <a:extLst>
              <a:ext uri="{FF2B5EF4-FFF2-40B4-BE49-F238E27FC236}">
                <a16:creationId xmlns:a16="http://schemas.microsoft.com/office/drawing/2014/main" id="{66BFCAD1-36B7-48C5-7067-830059BB2B1F}"/>
              </a:ext>
            </a:extLst>
          </p:cNvPr>
          <p:cNvPicPr>
            <a:picLocks noChangeAspect="1"/>
          </p:cNvPicPr>
          <p:nvPr/>
        </p:nvPicPr>
        <p:blipFill>
          <a:blip r:embed="rId3"/>
          <a:stretch>
            <a:fillRect/>
          </a:stretch>
        </p:blipFill>
        <p:spPr>
          <a:xfrm rot="461111">
            <a:off x="7144455" y="3386258"/>
            <a:ext cx="2613358" cy="1740537"/>
          </a:xfrm>
          <a:prstGeom prst="rect">
            <a:avLst/>
          </a:prstGeom>
        </p:spPr>
      </p:pic>
      <p:pic>
        <p:nvPicPr>
          <p:cNvPr id="7" name="Picture 6" descr="boy carring heavy water bucket clipart - Classroom Clip Art">
            <a:extLst>
              <a:ext uri="{FF2B5EF4-FFF2-40B4-BE49-F238E27FC236}">
                <a16:creationId xmlns:a16="http://schemas.microsoft.com/office/drawing/2014/main" id="{CB86B96E-A3B3-6E4C-DBE7-9431B391CB31}"/>
              </a:ext>
            </a:extLst>
          </p:cNvPr>
          <p:cNvPicPr>
            <a:picLocks noChangeAspect="1"/>
          </p:cNvPicPr>
          <p:nvPr/>
        </p:nvPicPr>
        <p:blipFill>
          <a:blip r:embed="rId4"/>
          <a:stretch>
            <a:fillRect/>
          </a:stretch>
        </p:blipFill>
        <p:spPr>
          <a:xfrm flipH="1">
            <a:off x="3914756" y="3304903"/>
            <a:ext cx="3413656" cy="3401242"/>
          </a:xfrm>
          <a:prstGeom prst="rect">
            <a:avLst/>
          </a:prstGeom>
        </p:spPr>
      </p:pic>
      <p:pic>
        <p:nvPicPr>
          <p:cNvPr id="8" name="Picture 7" descr="A bucket of paper with a bunch of papers in it | Premium AI-generated image">
            <a:extLst>
              <a:ext uri="{FF2B5EF4-FFF2-40B4-BE49-F238E27FC236}">
                <a16:creationId xmlns:a16="http://schemas.microsoft.com/office/drawing/2014/main" id="{2276A123-5B22-0E35-3A66-6D043ECDA17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89909" y="3977636"/>
            <a:ext cx="2632164" cy="2632164"/>
          </a:xfrm>
          <a:prstGeom prst="rect">
            <a:avLst/>
          </a:prstGeom>
        </p:spPr>
      </p:pic>
      <p:pic>
        <p:nvPicPr>
          <p:cNvPr id="9" name="Picture 8" descr="A4 White Printer Paper Ream - 80 GSM Multifunction Laser Inkjet Paper.">
            <a:extLst>
              <a:ext uri="{FF2B5EF4-FFF2-40B4-BE49-F238E27FC236}">
                <a16:creationId xmlns:a16="http://schemas.microsoft.com/office/drawing/2014/main" id="{ECEEC74C-FF02-F9D8-EA56-A8D37A618BB3}"/>
              </a:ext>
            </a:extLst>
          </p:cNvPr>
          <p:cNvPicPr>
            <a:picLocks noChangeAspect="1"/>
          </p:cNvPicPr>
          <p:nvPr/>
        </p:nvPicPr>
        <p:blipFill>
          <a:blip r:embed="rId6">
            <a:clrChange>
              <a:clrFrom>
                <a:srgbClr val="EEEEEE"/>
              </a:clrFrom>
              <a:clrTo>
                <a:srgbClr val="EEEEEE">
                  <a:alpha val="0"/>
                </a:srgbClr>
              </a:clrTo>
            </a:clrChange>
          </a:blip>
          <a:stretch>
            <a:fillRect/>
          </a:stretch>
        </p:blipFill>
        <p:spPr>
          <a:xfrm>
            <a:off x="843691" y="3977636"/>
            <a:ext cx="1989364" cy="1492023"/>
          </a:xfrm>
          <a:prstGeom prst="rect">
            <a:avLst/>
          </a:prstGeom>
        </p:spPr>
      </p:pic>
    </p:spTree>
    <p:extLst>
      <p:ext uri="{BB962C8B-B14F-4D97-AF65-F5344CB8AC3E}">
        <p14:creationId xmlns:p14="http://schemas.microsoft.com/office/powerpoint/2010/main" val="2172788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A8DAE-20B3-DEE9-9A81-2E0413FC07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2A17A-D134-3C0A-A996-A2AEA26E96A3}"/>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Nazarite vow</a:t>
            </a:r>
          </a:p>
        </p:txBody>
      </p:sp>
      <p:sp>
        <p:nvSpPr>
          <p:cNvPr id="4" name="Text Placeholder 3">
            <a:extLst>
              <a:ext uri="{FF2B5EF4-FFF2-40B4-BE49-F238E27FC236}">
                <a16:creationId xmlns:a16="http://schemas.microsoft.com/office/drawing/2014/main" id="{CA5EED9E-C651-26DA-6E48-5AF085584F30}"/>
              </a:ext>
            </a:extLst>
          </p:cNvPr>
          <p:cNvSpPr>
            <a:spLocks noGrp="1"/>
          </p:cNvSpPr>
          <p:nvPr>
            <p:ph type="body" sz="half" idx="2"/>
          </p:nvPr>
        </p:nvSpPr>
        <p:spPr>
          <a:xfrm>
            <a:off x="513826" y="1658982"/>
            <a:ext cx="4985637" cy="4833257"/>
          </a:xfrm>
        </p:spPr>
        <p:txBody>
          <a:bodyPr>
            <a:normAutofit fontScale="77500" lnSpcReduction="20000"/>
          </a:bodyPr>
          <a:lstStyle/>
          <a:p>
            <a:pPr marL="285750" indent="-285750">
              <a:buFont typeface="Wingdings" panose="05000000000000000000" pitchFamily="2" charset="2"/>
              <a:buChar char="Ø"/>
            </a:pPr>
            <a:r>
              <a:rPr lang="en-US" dirty="0"/>
              <a:t>Chosen and willing to be used by God</a:t>
            </a:r>
          </a:p>
          <a:p>
            <a:pPr marL="285750" indent="-285750">
              <a:buFont typeface="Wingdings" panose="05000000000000000000" pitchFamily="2" charset="2"/>
              <a:buChar char="Ø"/>
            </a:pPr>
            <a:r>
              <a:rPr lang="en-US" dirty="0"/>
              <a:t>Do not cut hair</a:t>
            </a:r>
          </a:p>
          <a:p>
            <a:pPr marL="285750" indent="-285750">
              <a:buFont typeface="Wingdings" panose="05000000000000000000" pitchFamily="2" charset="2"/>
              <a:buChar char="Ø"/>
            </a:pPr>
            <a:r>
              <a:rPr lang="en-US" dirty="0"/>
              <a:t>Do not drink wine, grape juice, grapes, or raisins</a:t>
            </a:r>
          </a:p>
          <a:p>
            <a:pPr marL="285750" indent="-285750">
              <a:buFont typeface="Wingdings" panose="05000000000000000000" pitchFamily="2" charset="2"/>
              <a:buChar char="Ø"/>
            </a:pPr>
            <a:r>
              <a:rPr lang="en-US" dirty="0"/>
              <a:t>Do not touch anything that’s dead</a:t>
            </a:r>
          </a:p>
          <a:p>
            <a:endParaRPr lang="en-US" dirty="0"/>
          </a:p>
          <a:p>
            <a:r>
              <a:rPr lang="en-US" dirty="0"/>
              <a:t>Numbers 6</a:t>
            </a:r>
          </a:p>
          <a:p>
            <a:r>
              <a:rPr lang="en-US" i="1" dirty="0"/>
              <a:t>God told Moses, who wrote it down:</a:t>
            </a:r>
          </a:p>
          <a:p>
            <a:r>
              <a:rPr lang="en-US" dirty="0"/>
              <a:t>“ The </a:t>
            </a:r>
            <a:r>
              <a:rPr lang="en-US" cap="small" dirty="0"/>
              <a:t>Lord</a:t>
            </a:r>
            <a:r>
              <a:rPr lang="en-US" dirty="0"/>
              <a:t> said to Moses, </a:t>
            </a:r>
            <a:r>
              <a:rPr lang="en-US" baseline="30000" dirty="0"/>
              <a:t>2 </a:t>
            </a:r>
            <a:r>
              <a:rPr lang="en-US" dirty="0"/>
              <a:t>“Say to the Israelites, ‘Suppose a man or woman wants to make a special promise. They want to set themselves apart to the </a:t>
            </a:r>
            <a:r>
              <a:rPr lang="en-US" cap="small" dirty="0"/>
              <a:t>Lord</a:t>
            </a:r>
            <a:r>
              <a:rPr lang="en-US" dirty="0"/>
              <a:t> for a certain period of time. They want to be Nazirites. </a:t>
            </a:r>
            <a:r>
              <a:rPr lang="en-US" baseline="30000" dirty="0"/>
              <a:t>3 </a:t>
            </a:r>
            <a:r>
              <a:rPr lang="en-US" dirty="0"/>
              <a:t>Then they must not drink any kind of wine. They must not drink vinegar made out of wine of any kind. They must not drink grape juice. They must not eat grapes or raisins. </a:t>
            </a:r>
            <a:r>
              <a:rPr lang="en-US" baseline="30000" dirty="0"/>
              <a:t>4 </a:t>
            </a:r>
            <a:r>
              <a:rPr lang="en-US" dirty="0"/>
              <a:t>As long as they are Nazirites, they must not eat anything grapevines produce. They must not even eat the seeds or skins of grapes.</a:t>
            </a:r>
          </a:p>
          <a:p>
            <a:r>
              <a:rPr lang="en-US" baseline="30000" dirty="0"/>
              <a:t>5 </a:t>
            </a:r>
            <a:r>
              <a:rPr lang="en-US" dirty="0"/>
              <a:t>“ ‘They must not use razors on their heads. They must not cut their hair during the whole time they have set themselves apart to the </a:t>
            </a:r>
            <a:r>
              <a:rPr lang="en-US" cap="small" dirty="0"/>
              <a:t>Lord</a:t>
            </a:r>
            <a:r>
              <a:rPr lang="en-US" dirty="0"/>
              <a:t>. They must be holy until that time is over. They must let the hair on their heads grow long.</a:t>
            </a:r>
          </a:p>
          <a:p>
            <a:r>
              <a:rPr lang="en-US" baseline="30000" dirty="0"/>
              <a:t>6 </a:t>
            </a:r>
            <a:r>
              <a:rPr lang="en-US" dirty="0"/>
              <a:t>“ ‘And they must not go near a dead body during that whole time. </a:t>
            </a:r>
            <a:r>
              <a:rPr lang="en-US" baseline="30000" dirty="0"/>
              <a:t>7 </a:t>
            </a:r>
            <a:r>
              <a:rPr lang="en-US" dirty="0"/>
              <a:t>But what if their father or mother dies? Or what if their brother or sister dies? Then they must not make themselves “unclean” because of them. The hair on their heads shows they are set apart for God. </a:t>
            </a:r>
            <a:r>
              <a:rPr lang="en-US" baseline="30000" dirty="0"/>
              <a:t>8 </a:t>
            </a:r>
            <a:r>
              <a:rPr lang="en-US" dirty="0"/>
              <a:t>During the whole time they are set apart they are holy to the </a:t>
            </a:r>
            <a:r>
              <a:rPr lang="en-US" cap="small" dirty="0"/>
              <a:t>Lord</a:t>
            </a:r>
            <a:r>
              <a:rPr lang="en-US" dirty="0"/>
              <a:t>.</a:t>
            </a:r>
          </a:p>
          <a:p>
            <a:endParaRPr lang="en-US" dirty="0"/>
          </a:p>
        </p:txBody>
      </p:sp>
      <p:pic>
        <p:nvPicPr>
          <p:cNvPr id="5" name="Picture 4" descr="250+ Free Haircut Clipart Images">
            <a:extLst>
              <a:ext uri="{FF2B5EF4-FFF2-40B4-BE49-F238E27FC236}">
                <a16:creationId xmlns:a16="http://schemas.microsoft.com/office/drawing/2014/main" id="{C2B0DEC7-9BCB-D35C-2679-B4D969D60BE2}"/>
              </a:ext>
            </a:extLst>
          </p:cNvPr>
          <p:cNvPicPr>
            <a:picLocks noChangeAspect="1"/>
          </p:cNvPicPr>
          <p:nvPr/>
        </p:nvPicPr>
        <p:blipFill>
          <a:blip r:embed="rId2"/>
          <a:stretch>
            <a:fillRect/>
          </a:stretch>
        </p:blipFill>
        <p:spPr>
          <a:xfrm>
            <a:off x="6957839" y="1037682"/>
            <a:ext cx="2430036" cy="2867299"/>
          </a:xfrm>
          <a:prstGeom prst="rect">
            <a:avLst/>
          </a:prstGeom>
        </p:spPr>
      </p:pic>
      <p:pic>
        <p:nvPicPr>
          <p:cNvPr id="6" name="Picture 5" descr="Premium Photo | Wine with grapes hand painted illustrations clip art set">
            <a:extLst>
              <a:ext uri="{FF2B5EF4-FFF2-40B4-BE49-F238E27FC236}">
                <a16:creationId xmlns:a16="http://schemas.microsoft.com/office/drawing/2014/main" id="{79200700-C88C-489B-F152-50B1652AF5EE}"/>
              </a:ext>
            </a:extLst>
          </p:cNvPr>
          <p:cNvPicPr>
            <a:picLocks noChangeAspect="1"/>
          </p:cNvPicPr>
          <p:nvPr/>
        </p:nvPicPr>
        <p:blipFill>
          <a:blip r:embed="rId3">
            <a:clrChange>
              <a:clrFrom>
                <a:srgbClr val="F9F7F8"/>
              </a:clrFrom>
              <a:clrTo>
                <a:srgbClr val="F9F7F8">
                  <a:alpha val="0"/>
                </a:srgbClr>
              </a:clrTo>
            </a:clrChange>
          </a:blip>
          <a:stretch>
            <a:fillRect/>
          </a:stretch>
        </p:blipFill>
        <p:spPr>
          <a:xfrm>
            <a:off x="9098280" y="2547257"/>
            <a:ext cx="2681152" cy="2681152"/>
          </a:xfrm>
          <a:prstGeom prst="rect">
            <a:avLst/>
          </a:prstGeom>
        </p:spPr>
      </p:pic>
      <p:pic>
        <p:nvPicPr>
          <p:cNvPr id="9" name="Picture 8" descr="headstone clipart images #5867439 | Clipart Library">
            <a:extLst>
              <a:ext uri="{FF2B5EF4-FFF2-40B4-BE49-F238E27FC236}">
                <a16:creationId xmlns:a16="http://schemas.microsoft.com/office/drawing/2014/main" id="{56078810-3CF7-3EC7-5C21-19133B4C3C6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789877" y="4292781"/>
            <a:ext cx="1871255" cy="1871255"/>
          </a:xfrm>
          <a:prstGeom prst="rect">
            <a:avLst/>
          </a:prstGeom>
        </p:spPr>
      </p:pic>
      <p:pic>
        <p:nvPicPr>
          <p:cNvPr id="7" name="Picture 6" descr="50,149 Dead Animal Stock Vectors and Vector Art | Shutterstock">
            <a:extLst>
              <a:ext uri="{FF2B5EF4-FFF2-40B4-BE49-F238E27FC236}">
                <a16:creationId xmlns:a16="http://schemas.microsoft.com/office/drawing/2014/main" id="{5224BE5C-A3F0-552E-B2BE-9B0FBD7A85F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907443" y="4820200"/>
            <a:ext cx="3843746" cy="2171716"/>
          </a:xfrm>
          <a:prstGeom prst="rect">
            <a:avLst/>
          </a:prstGeom>
        </p:spPr>
      </p:pic>
      <p:sp>
        <p:nvSpPr>
          <p:cNvPr id="10" name="&quot;Not Allowed&quot; Symbol 9">
            <a:extLst>
              <a:ext uri="{FF2B5EF4-FFF2-40B4-BE49-F238E27FC236}">
                <a16:creationId xmlns:a16="http://schemas.microsoft.com/office/drawing/2014/main" id="{83D6D649-F9DF-07B8-7C19-09C476D765C8}"/>
              </a:ext>
            </a:extLst>
          </p:cNvPr>
          <p:cNvSpPr/>
          <p:nvPr/>
        </p:nvSpPr>
        <p:spPr>
          <a:xfrm>
            <a:off x="6346154" y="904603"/>
            <a:ext cx="3190837" cy="3095897"/>
          </a:xfrm>
          <a:prstGeom prst="noSmoking">
            <a:avLst>
              <a:gd name="adj" fmla="val 593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quot;Not Allowed&quot; Symbol 11">
            <a:extLst>
              <a:ext uri="{FF2B5EF4-FFF2-40B4-BE49-F238E27FC236}">
                <a16:creationId xmlns:a16="http://schemas.microsoft.com/office/drawing/2014/main" id="{BE35A14B-770D-0A67-FA59-0A426F883E58}"/>
              </a:ext>
            </a:extLst>
          </p:cNvPr>
          <p:cNvSpPr/>
          <p:nvPr/>
        </p:nvSpPr>
        <p:spPr>
          <a:xfrm>
            <a:off x="8908107" y="2527661"/>
            <a:ext cx="3190837" cy="3095897"/>
          </a:xfrm>
          <a:prstGeom prst="noSmoking">
            <a:avLst>
              <a:gd name="adj" fmla="val 593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quot;Not Allowed&quot; Symbol 13">
            <a:extLst>
              <a:ext uri="{FF2B5EF4-FFF2-40B4-BE49-F238E27FC236}">
                <a16:creationId xmlns:a16="http://schemas.microsoft.com/office/drawing/2014/main" id="{74AC107C-5B02-AF74-0553-753C0D54E3EA}"/>
              </a:ext>
            </a:extLst>
          </p:cNvPr>
          <p:cNvSpPr/>
          <p:nvPr/>
        </p:nvSpPr>
        <p:spPr>
          <a:xfrm>
            <a:off x="5737798" y="3762103"/>
            <a:ext cx="3190837" cy="3095897"/>
          </a:xfrm>
          <a:prstGeom prst="noSmoking">
            <a:avLst>
              <a:gd name="adj" fmla="val 593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5579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E3366-9169-CB88-80AF-309A38D09DC1}"/>
            </a:ext>
          </a:extLst>
        </p:cNvPr>
        <p:cNvGrpSpPr/>
        <p:nvPr/>
      </p:nvGrpSpPr>
      <p:grpSpPr>
        <a:xfrm>
          <a:off x="0" y="0"/>
          <a:ext cx="0" cy="0"/>
          <a:chOff x="0" y="0"/>
          <a:chExt cx="0" cy="0"/>
        </a:xfrm>
      </p:grpSpPr>
      <p:sp>
        <p:nvSpPr>
          <p:cNvPr id="8" name="Speech Bubble: Rectangle 7">
            <a:extLst>
              <a:ext uri="{FF2B5EF4-FFF2-40B4-BE49-F238E27FC236}">
                <a16:creationId xmlns:a16="http://schemas.microsoft.com/office/drawing/2014/main" id="{A273266F-C7DB-1D4D-19F4-BD993C911980}"/>
              </a:ext>
            </a:extLst>
          </p:cNvPr>
          <p:cNvSpPr/>
          <p:nvPr/>
        </p:nvSpPr>
        <p:spPr>
          <a:xfrm>
            <a:off x="8445137" y="2730137"/>
            <a:ext cx="2834640" cy="1345473"/>
          </a:xfrm>
          <a:prstGeom prst="wedgeRectCallout">
            <a:avLst>
              <a:gd name="adj1" fmla="val -49404"/>
              <a:gd name="adj2" fmla="val 89773"/>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Dear LORD, please send your messenger back.  Tell us how to raise this child.</a:t>
            </a:r>
          </a:p>
        </p:txBody>
      </p:sp>
      <p:sp>
        <p:nvSpPr>
          <p:cNvPr id="2" name="Title 1">
            <a:extLst>
              <a:ext uri="{FF2B5EF4-FFF2-40B4-BE49-F238E27FC236}">
                <a16:creationId xmlns:a16="http://schemas.microsoft.com/office/drawing/2014/main" id="{796EEAD1-038F-A460-3D05-0B43459A8552}"/>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The angel came again.</a:t>
            </a:r>
          </a:p>
        </p:txBody>
      </p:sp>
      <p:sp>
        <p:nvSpPr>
          <p:cNvPr id="4" name="Text Placeholder 3">
            <a:extLst>
              <a:ext uri="{FF2B5EF4-FFF2-40B4-BE49-F238E27FC236}">
                <a16:creationId xmlns:a16="http://schemas.microsoft.com/office/drawing/2014/main" id="{4B17E0B0-DE8F-74AB-CB86-7611C9161BC7}"/>
              </a:ext>
            </a:extLst>
          </p:cNvPr>
          <p:cNvSpPr>
            <a:spLocks noGrp="1"/>
          </p:cNvSpPr>
          <p:nvPr>
            <p:ph type="body" sz="half" idx="2"/>
          </p:nvPr>
        </p:nvSpPr>
        <p:spPr>
          <a:xfrm>
            <a:off x="513826" y="1658982"/>
            <a:ext cx="4985637" cy="4833257"/>
          </a:xfrm>
        </p:spPr>
        <p:txBody>
          <a:bodyPr>
            <a:normAutofit/>
          </a:bodyPr>
          <a:lstStyle/>
          <a:p>
            <a:r>
              <a:rPr lang="en-US" i="1" dirty="0"/>
              <a:t>Manoah’s wife told him about the angel and all that he had said.</a:t>
            </a:r>
          </a:p>
          <a:p>
            <a:r>
              <a:rPr lang="en-US" i="1" dirty="0"/>
              <a:t>Manoah prayed …</a:t>
            </a:r>
          </a:p>
          <a:p>
            <a:r>
              <a:rPr lang="en-US" i="1" dirty="0"/>
              <a:t>The angel came back and repeated what he had told Manoah’s wife.  </a:t>
            </a:r>
          </a:p>
          <a:p>
            <a:r>
              <a:rPr lang="en-US" i="1" dirty="0"/>
              <a:t>Judges 13</a:t>
            </a:r>
          </a:p>
          <a:p>
            <a:r>
              <a:rPr lang="en-US" baseline="30000" dirty="0"/>
              <a:t>15 </a:t>
            </a:r>
            <a:r>
              <a:rPr lang="en-US" dirty="0"/>
              <a:t>Manoah said to the angel of the </a:t>
            </a:r>
            <a:r>
              <a:rPr lang="en-US" cap="small" dirty="0"/>
              <a:t>Lord</a:t>
            </a:r>
            <a:r>
              <a:rPr lang="en-US" dirty="0"/>
              <a:t>, “We would like you to stay and eat. We want to prepare a young goat for you.”</a:t>
            </a:r>
          </a:p>
          <a:p>
            <a:r>
              <a:rPr lang="en-US" baseline="30000" dirty="0"/>
              <a:t>16 </a:t>
            </a:r>
            <a:r>
              <a:rPr lang="en-US" dirty="0"/>
              <a:t>The angel of the </a:t>
            </a:r>
            <a:r>
              <a:rPr lang="en-US" cap="small" dirty="0"/>
              <a:t>Lord</a:t>
            </a:r>
            <a:r>
              <a:rPr lang="en-US" dirty="0"/>
              <a:t> replied, “Even if I stay, I will not eat any of your food. But if you still want to prepare a burnt offering, you must offer it to the </a:t>
            </a:r>
            <a:r>
              <a:rPr lang="en-US" cap="small" dirty="0"/>
              <a:t>Lord</a:t>
            </a:r>
            <a:r>
              <a:rPr lang="en-US" dirty="0"/>
              <a:t>.” Manoah didn’t realize it was the angel of the </a:t>
            </a:r>
            <a:r>
              <a:rPr lang="en-US" cap="small" dirty="0"/>
              <a:t>Lord</a:t>
            </a:r>
            <a:r>
              <a:rPr lang="en-US" dirty="0"/>
              <a:t>.</a:t>
            </a:r>
          </a:p>
          <a:p>
            <a:r>
              <a:rPr lang="en-US" baseline="30000" dirty="0"/>
              <a:t>17 </a:t>
            </a:r>
            <a:r>
              <a:rPr lang="en-US" dirty="0"/>
              <a:t>Then Manoah asked the angel of the </a:t>
            </a:r>
            <a:r>
              <a:rPr lang="en-US" cap="small" dirty="0"/>
              <a:t>Lord</a:t>
            </a:r>
            <a:r>
              <a:rPr lang="en-US" dirty="0"/>
              <a:t> a question. “What is your name?” he said. “We want to honor you when your word comes true.”</a:t>
            </a:r>
          </a:p>
          <a:p>
            <a:r>
              <a:rPr lang="en-US" baseline="30000" dirty="0"/>
              <a:t>18 </a:t>
            </a:r>
            <a:r>
              <a:rPr lang="en-US" dirty="0"/>
              <a:t>The angel replied, “Why are you asking me what my name is? You would not be able to understand it.”</a:t>
            </a:r>
          </a:p>
          <a:p>
            <a:endParaRPr lang="en-US" i="1" dirty="0"/>
          </a:p>
        </p:txBody>
      </p:sp>
      <p:pic>
        <p:nvPicPr>
          <p:cNvPr id="5" name="Picture 4" descr="God answered Manoah’s prayer, and the angel of God appeared once again to his wife who called for her husband. &lt;br/&gt;Manoah asked the angel, ‘When your words come true, what kind of rules should govern the boy’s life and work?’ &lt;br/&gt;‘Your wife must not eat grapes or raisins, drink alcohol or eat any forbidden food,’ the angel replied. &lt;br/&gt;Manoah took a young goat and a grain offering and offered it on a rock as a sacrifice to the Lord. As the flames from the altar shot up toward the sky, the angel of the Lord ascended in the fire. Manoah and his wife fell with their faces to the ground. &lt;br/&gt;When her son was born, she named him Samson. The Lord blessed him as he grew up and the Spirit of God stirred within him. – Slide 2">
            <a:extLst>
              <a:ext uri="{FF2B5EF4-FFF2-40B4-BE49-F238E27FC236}">
                <a16:creationId xmlns:a16="http://schemas.microsoft.com/office/drawing/2014/main" id="{BDCC4D43-A555-16C3-A2E7-4BE65646EF17}"/>
              </a:ext>
            </a:extLst>
          </p:cNvPr>
          <p:cNvPicPr>
            <a:picLocks noChangeAspect="1"/>
          </p:cNvPicPr>
          <p:nvPr/>
        </p:nvPicPr>
        <p:blipFill>
          <a:blip r:embed="rId2"/>
          <a:stretch>
            <a:fillRect/>
          </a:stretch>
        </p:blipFill>
        <p:spPr>
          <a:xfrm>
            <a:off x="5721510" y="1658982"/>
            <a:ext cx="5956664" cy="4467498"/>
          </a:xfrm>
          <a:prstGeom prst="rect">
            <a:avLst/>
          </a:prstGeom>
        </p:spPr>
      </p:pic>
      <p:pic>
        <p:nvPicPr>
          <p:cNvPr id="7" name="Picture 6" descr="God answered Manoah’s prayer, and the angel of God appeared once again to his wife who called for her husband. &lt;br/&gt;Manoah asked the angel, ‘When your words come true, what kind of rules should govern the boy’s life and work?’ &lt;br/&gt;‘Your wife must not eat grapes or raisins, drink alcohol or eat any forbidden food,’ the angel replied. &lt;br/&gt;Manoah took a young goat and a grain offering and offered it on a rock as a sacrifice to the Lord. As the flames from the altar shot up toward the sky, the angel of the Lord ascended in the fire. Manoah and his wife fell with their faces to the ground. &lt;br/&gt;When her son was born, she named him Samson. The Lord blessed him as he grew up and the Spirit of God stirred within him. – Slide 2">
            <a:extLst>
              <a:ext uri="{FF2B5EF4-FFF2-40B4-BE49-F238E27FC236}">
                <a16:creationId xmlns:a16="http://schemas.microsoft.com/office/drawing/2014/main" id="{14A1EF46-989C-1CBF-DA17-DBB5CE036DCD}"/>
              </a:ext>
            </a:extLst>
          </p:cNvPr>
          <p:cNvPicPr>
            <a:picLocks noChangeAspect="1"/>
          </p:cNvPicPr>
          <p:nvPr/>
        </p:nvPicPr>
        <p:blipFill>
          <a:blip r:embed="rId2"/>
          <a:srcRect t="50000" r="56359"/>
          <a:stretch>
            <a:fillRect/>
          </a:stretch>
        </p:blipFill>
        <p:spPr>
          <a:xfrm>
            <a:off x="5721510" y="3892730"/>
            <a:ext cx="2599530" cy="2233749"/>
          </a:xfrm>
          <a:prstGeom prst="rect">
            <a:avLst/>
          </a:prstGeom>
        </p:spPr>
      </p:pic>
      <p:sp>
        <p:nvSpPr>
          <p:cNvPr id="9" name="Speech Bubble: Rectangle 8">
            <a:extLst>
              <a:ext uri="{FF2B5EF4-FFF2-40B4-BE49-F238E27FC236}">
                <a16:creationId xmlns:a16="http://schemas.microsoft.com/office/drawing/2014/main" id="{6BC79B62-CED8-349B-A9DA-C838CBC32D3C}"/>
              </a:ext>
            </a:extLst>
          </p:cNvPr>
          <p:cNvSpPr/>
          <p:nvPr/>
        </p:nvSpPr>
        <p:spPr>
          <a:xfrm>
            <a:off x="8853188" y="568234"/>
            <a:ext cx="3151578" cy="1084217"/>
          </a:xfrm>
          <a:prstGeom prst="wedgeRectCallout">
            <a:avLst>
              <a:gd name="adj1" fmla="val -32970"/>
              <a:gd name="adj2" fmla="val 84186"/>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The boy will be set apart from birth – a Nazirite.</a:t>
            </a:r>
          </a:p>
          <a:p>
            <a:pPr algn="ctr"/>
            <a:r>
              <a:rPr lang="en-US" dirty="0"/>
              <a:t>His hair must never be cut.</a:t>
            </a:r>
          </a:p>
        </p:txBody>
      </p:sp>
      <p:sp>
        <p:nvSpPr>
          <p:cNvPr id="10" name="Speech Bubble: Rectangle 9">
            <a:extLst>
              <a:ext uri="{FF2B5EF4-FFF2-40B4-BE49-F238E27FC236}">
                <a16:creationId xmlns:a16="http://schemas.microsoft.com/office/drawing/2014/main" id="{CF8DFF20-DD64-E415-04EC-F95A3A84E41E}"/>
              </a:ext>
            </a:extLst>
          </p:cNvPr>
          <p:cNvSpPr/>
          <p:nvPr/>
        </p:nvSpPr>
        <p:spPr>
          <a:xfrm>
            <a:off x="8853188" y="372291"/>
            <a:ext cx="3047033" cy="1345473"/>
          </a:xfrm>
          <a:prstGeom prst="wedgeRectCallout">
            <a:avLst>
              <a:gd name="adj1" fmla="val -29796"/>
              <a:gd name="adj2" fmla="val 72441"/>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As I told your wife, she must not drink </a:t>
            </a:r>
          </a:p>
          <a:p>
            <a:pPr algn="ctr"/>
            <a:r>
              <a:rPr lang="en-US" dirty="0"/>
              <a:t>any kind of wine</a:t>
            </a:r>
          </a:p>
          <a:p>
            <a:pPr algn="ctr"/>
            <a:r>
              <a:rPr lang="en-US" dirty="0"/>
              <a:t>nor eat anything God has called unclean.</a:t>
            </a:r>
          </a:p>
        </p:txBody>
      </p:sp>
      <p:sp>
        <p:nvSpPr>
          <p:cNvPr id="12" name="Speech Bubble: Rectangle 11">
            <a:extLst>
              <a:ext uri="{FF2B5EF4-FFF2-40B4-BE49-F238E27FC236}">
                <a16:creationId xmlns:a16="http://schemas.microsoft.com/office/drawing/2014/main" id="{61269AD2-4F27-6742-7B71-0DFD79D18C7D}"/>
              </a:ext>
            </a:extLst>
          </p:cNvPr>
          <p:cNvSpPr/>
          <p:nvPr/>
        </p:nvSpPr>
        <p:spPr>
          <a:xfrm>
            <a:off x="8210027" y="2809601"/>
            <a:ext cx="2834640" cy="1345473"/>
          </a:xfrm>
          <a:prstGeom prst="wedgeRectCallout">
            <a:avLst>
              <a:gd name="adj1" fmla="val -49404"/>
              <a:gd name="adj2" fmla="val 89773"/>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We would like you to stay and eat with us.  We would like to prepare a young goat.</a:t>
            </a:r>
          </a:p>
        </p:txBody>
      </p:sp>
      <p:sp>
        <p:nvSpPr>
          <p:cNvPr id="13" name="Speech Bubble: Rectangle 12">
            <a:extLst>
              <a:ext uri="{FF2B5EF4-FFF2-40B4-BE49-F238E27FC236}">
                <a16:creationId xmlns:a16="http://schemas.microsoft.com/office/drawing/2014/main" id="{F375728F-B772-894F-CCF8-5521F4DF7992}"/>
              </a:ext>
            </a:extLst>
          </p:cNvPr>
          <p:cNvSpPr/>
          <p:nvPr/>
        </p:nvSpPr>
        <p:spPr>
          <a:xfrm>
            <a:off x="8853187" y="392973"/>
            <a:ext cx="3047033" cy="1345473"/>
          </a:xfrm>
          <a:prstGeom prst="wedgeRectCallout">
            <a:avLst>
              <a:gd name="adj1" fmla="val -29796"/>
              <a:gd name="adj2" fmla="val 72441"/>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Even if I stay, I will not eat any of your food.</a:t>
            </a:r>
          </a:p>
          <a:p>
            <a:pPr algn="ctr"/>
            <a:r>
              <a:rPr lang="en-US" dirty="0"/>
              <a:t>But you may prepare a sacrifice to the LORD.</a:t>
            </a:r>
          </a:p>
        </p:txBody>
      </p:sp>
    </p:spTree>
    <p:extLst>
      <p:ext uri="{BB962C8B-B14F-4D97-AF65-F5344CB8AC3E}">
        <p14:creationId xmlns:p14="http://schemas.microsoft.com/office/powerpoint/2010/main" val="264643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B219B-1B8D-B33A-52DF-D02C150A3B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C79750-A9E5-89E5-83F3-A272C84F95BF}"/>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The angel came again.</a:t>
            </a:r>
          </a:p>
        </p:txBody>
      </p:sp>
      <p:sp>
        <p:nvSpPr>
          <p:cNvPr id="4" name="Text Placeholder 3">
            <a:extLst>
              <a:ext uri="{FF2B5EF4-FFF2-40B4-BE49-F238E27FC236}">
                <a16:creationId xmlns:a16="http://schemas.microsoft.com/office/drawing/2014/main" id="{EBD0ED68-3BA8-480A-B18C-CB738B6EA865}"/>
              </a:ext>
            </a:extLst>
          </p:cNvPr>
          <p:cNvSpPr>
            <a:spLocks noGrp="1"/>
          </p:cNvSpPr>
          <p:nvPr>
            <p:ph type="body" sz="half" idx="2"/>
          </p:nvPr>
        </p:nvSpPr>
        <p:spPr>
          <a:xfrm>
            <a:off x="513826" y="1658982"/>
            <a:ext cx="4985637" cy="4833257"/>
          </a:xfrm>
        </p:spPr>
        <p:txBody>
          <a:bodyPr>
            <a:normAutofit/>
          </a:bodyPr>
          <a:lstStyle/>
          <a:p>
            <a:r>
              <a:rPr lang="en-US" baseline="30000" dirty="0"/>
              <a:t>19 </a:t>
            </a:r>
            <a:r>
              <a:rPr lang="en-US" dirty="0"/>
              <a:t>Manoah got a young goat. He brought it along with the grain offering. He sacrificed it on a rock to the </a:t>
            </a:r>
            <a:r>
              <a:rPr lang="en-US" cap="small" dirty="0"/>
              <a:t>Lord</a:t>
            </a:r>
            <a:r>
              <a:rPr lang="en-US" dirty="0"/>
              <a:t>.</a:t>
            </a:r>
          </a:p>
          <a:p>
            <a:r>
              <a:rPr lang="en-US" dirty="0"/>
              <a:t> Then the </a:t>
            </a:r>
            <a:r>
              <a:rPr lang="en-US" cap="small" dirty="0"/>
              <a:t>Lord</a:t>
            </a:r>
            <a:r>
              <a:rPr lang="en-US" dirty="0"/>
              <a:t> did an amazing thing. It happened while Manoah and his wife were watching. </a:t>
            </a:r>
            <a:r>
              <a:rPr lang="en-US" baseline="30000" dirty="0"/>
              <a:t>20 </a:t>
            </a:r>
            <a:r>
              <a:rPr lang="en-US" dirty="0"/>
              <a:t>A flame blazed up from the altar toward heaven. The angel of the </a:t>
            </a:r>
            <a:r>
              <a:rPr lang="en-US" cap="small" dirty="0"/>
              <a:t>Lord</a:t>
            </a:r>
            <a:r>
              <a:rPr lang="en-US" dirty="0"/>
              <a:t> rose up in the flame. </a:t>
            </a:r>
          </a:p>
          <a:p>
            <a:r>
              <a:rPr lang="en-US" dirty="0"/>
              <a:t>When Manoah and his wife saw it, they fell with their faces to the ground. </a:t>
            </a:r>
            <a:r>
              <a:rPr lang="en-US" baseline="30000" dirty="0"/>
              <a:t>21 </a:t>
            </a:r>
            <a:r>
              <a:rPr lang="en-US" dirty="0"/>
              <a:t>The angel of the </a:t>
            </a:r>
            <a:r>
              <a:rPr lang="en-US" cap="small" dirty="0"/>
              <a:t>Lord</a:t>
            </a:r>
            <a:r>
              <a:rPr lang="en-US" dirty="0"/>
              <a:t> didn’t show himself again to Manoah and his wife. Then Manoah realized it was the angel of the </a:t>
            </a:r>
            <a:r>
              <a:rPr lang="en-US" cap="small" dirty="0"/>
              <a:t>Lord</a:t>
            </a:r>
            <a:r>
              <a:rPr lang="en-US" dirty="0"/>
              <a:t>.</a:t>
            </a:r>
          </a:p>
          <a:p>
            <a:r>
              <a:rPr lang="en-US" baseline="30000" dirty="0"/>
              <a:t>22 </a:t>
            </a:r>
            <a:r>
              <a:rPr lang="en-US" dirty="0"/>
              <a:t>“We’re going to die!” he said to his wife. “We’ve seen God!”</a:t>
            </a:r>
          </a:p>
          <a:p>
            <a:r>
              <a:rPr lang="en-US" baseline="30000" dirty="0"/>
              <a:t>23 </a:t>
            </a:r>
            <a:r>
              <a:rPr lang="en-US" dirty="0"/>
              <a:t>But his wife answered, “The </a:t>
            </a:r>
            <a:r>
              <a:rPr lang="en-US" cap="small" dirty="0"/>
              <a:t>Lord</a:t>
            </a:r>
            <a:r>
              <a:rPr lang="en-US" dirty="0"/>
              <a:t> doesn’t want to kill us. If he did, he wouldn’t have accepted a burnt offering and a grain offering from us. He wouldn’t have shown us all these things. He wouldn’t have told us we’re going to have a son.”</a:t>
            </a:r>
          </a:p>
          <a:p>
            <a:endParaRPr lang="en-US" i="1" dirty="0"/>
          </a:p>
        </p:txBody>
      </p:sp>
      <p:pic>
        <p:nvPicPr>
          <p:cNvPr id="5" name="Picture 4" descr="God answered Manoah’s prayer, and the angel of God appeared once again to his wife who called for her husband. &lt;br/&gt;Manoah asked the angel, ‘When your words come true, what kind of rules should govern the boy’s life and work?’ &lt;br/&gt;‘Your wife must not eat grapes or raisins, drink alcohol or eat any forbidden food,’ the angel replied. &lt;br/&gt;Manoah took a young goat and a grain offering and offered it on a rock as a sacrifice to the Lord. As the flames from the altar shot up toward the sky, the angel of the Lord ascended in the fire. Manoah and his wife fell with their faces to the ground. &lt;br/&gt;When her son was born, she named him Samson. The Lord blessed him as he grew up and the Spirit of God stirred within him. – Slide 2">
            <a:extLst>
              <a:ext uri="{FF2B5EF4-FFF2-40B4-BE49-F238E27FC236}">
                <a16:creationId xmlns:a16="http://schemas.microsoft.com/office/drawing/2014/main" id="{D83F0202-5A3F-377F-80D3-210EE979F5D3}"/>
              </a:ext>
            </a:extLst>
          </p:cNvPr>
          <p:cNvPicPr>
            <a:picLocks noChangeAspect="1"/>
          </p:cNvPicPr>
          <p:nvPr/>
        </p:nvPicPr>
        <p:blipFill>
          <a:blip r:embed="rId2"/>
          <a:stretch>
            <a:fillRect/>
          </a:stretch>
        </p:blipFill>
        <p:spPr>
          <a:xfrm>
            <a:off x="5721510" y="1658982"/>
            <a:ext cx="5956664" cy="4467498"/>
          </a:xfrm>
          <a:prstGeom prst="rect">
            <a:avLst/>
          </a:prstGeom>
        </p:spPr>
      </p:pic>
      <p:pic>
        <p:nvPicPr>
          <p:cNvPr id="6" name="Picture 5" descr="God answered Manoah’s prayer, and the angel of God appeared once again to his wife who called for her husband. &lt;br/&gt;Manoah asked the angel, ‘When your words come true, what kind of rules should govern the boy’s life and work?’ &lt;br/&gt;‘Your wife must not eat grapes or raisins, drink alcohol or eat any forbidden food,’ the angel replied. &lt;br/&gt;Manoah took a young goat and a grain offering and offered it on a rock as a sacrifice to the Lord. As the flames from the altar shot up toward the sky, the angel of the Lord ascended in the fire. Manoah and his wife fell with their faces to the ground. &lt;br/&gt;When her son was born, she named him Samson. The Lord blessed him as he grew up and the Spirit of God stirred within him. – Slide 2">
            <a:extLst>
              <a:ext uri="{FF2B5EF4-FFF2-40B4-BE49-F238E27FC236}">
                <a16:creationId xmlns:a16="http://schemas.microsoft.com/office/drawing/2014/main" id="{A0044E10-E338-F936-963B-3C386FC3BF5F}"/>
              </a:ext>
            </a:extLst>
          </p:cNvPr>
          <p:cNvPicPr>
            <a:picLocks noChangeAspect="1"/>
          </p:cNvPicPr>
          <p:nvPr/>
        </p:nvPicPr>
        <p:blipFill>
          <a:blip r:embed="rId2"/>
          <a:srcRect l="74744" r="7054" b="61550"/>
          <a:stretch>
            <a:fillRect/>
          </a:stretch>
        </p:blipFill>
        <p:spPr>
          <a:xfrm>
            <a:off x="7419682" y="1632855"/>
            <a:ext cx="3017541" cy="3344093"/>
          </a:xfrm>
          <a:prstGeom prst="cloud">
            <a:avLst/>
          </a:prstGeom>
        </p:spPr>
      </p:pic>
      <p:pic>
        <p:nvPicPr>
          <p:cNvPr id="3" name="Picture 2" descr="God answered Manoah’s prayer, and the angel of God appeared once again to his wife who called for her husband. &lt;br/&gt;Manoah asked the angel, ‘When your words come true, what kind of rules should govern the boy’s life and work?’ &lt;br/&gt;‘Your wife must not eat grapes or raisins, drink alcohol or eat any forbidden food,’ the angel replied. &lt;br/&gt;Manoah took a young goat and a grain offering and offered it on a rock as a sacrifice to the Lord. As the flames from the altar shot up toward the sky, the angel of the Lord ascended in the fire. Manoah and his wife fell with their faces to the ground. &lt;br/&gt;When her son was born, she named him Samson. The Lord blessed him as he grew up and the Spirit of God stirred within him. – Slide 2">
            <a:extLst>
              <a:ext uri="{FF2B5EF4-FFF2-40B4-BE49-F238E27FC236}">
                <a16:creationId xmlns:a16="http://schemas.microsoft.com/office/drawing/2014/main" id="{B29F1A57-5517-E643-3663-3836A0C1465D}"/>
              </a:ext>
            </a:extLst>
          </p:cNvPr>
          <p:cNvPicPr>
            <a:picLocks noChangeAspect="1"/>
          </p:cNvPicPr>
          <p:nvPr/>
        </p:nvPicPr>
        <p:blipFill>
          <a:blip r:embed="rId2"/>
          <a:srcRect l="36623" r="22369" b="26316"/>
          <a:stretch>
            <a:fillRect/>
          </a:stretch>
        </p:blipFill>
        <p:spPr>
          <a:xfrm>
            <a:off x="7903028" y="1658982"/>
            <a:ext cx="2442755" cy="3291841"/>
          </a:xfrm>
          <a:prstGeom prst="cloud">
            <a:avLst/>
          </a:prstGeom>
          <a:ln>
            <a:solidFill>
              <a:schemeClr val="tx1">
                <a:lumMod val="65000"/>
              </a:schemeClr>
            </a:solidFill>
          </a:ln>
          <a:effectLst>
            <a:glow rad="63500">
              <a:schemeClr val="accent2">
                <a:satMod val="175000"/>
                <a:alpha val="40000"/>
              </a:schemeClr>
            </a:glow>
          </a:effectLst>
        </p:spPr>
      </p:pic>
      <p:sp>
        <p:nvSpPr>
          <p:cNvPr id="12" name="Speech Bubble: Rectangle 11">
            <a:extLst>
              <a:ext uri="{FF2B5EF4-FFF2-40B4-BE49-F238E27FC236}">
                <a16:creationId xmlns:a16="http://schemas.microsoft.com/office/drawing/2014/main" id="{07A41595-55A4-E1A6-434C-3429ED43A627}"/>
              </a:ext>
            </a:extLst>
          </p:cNvPr>
          <p:cNvSpPr/>
          <p:nvPr/>
        </p:nvSpPr>
        <p:spPr>
          <a:xfrm>
            <a:off x="7282522" y="1260565"/>
            <a:ext cx="2834640" cy="1345473"/>
          </a:xfrm>
          <a:prstGeom prst="wedgeRectCallout">
            <a:avLst>
              <a:gd name="adj1" fmla="val -48482"/>
              <a:gd name="adj2" fmla="val 162588"/>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We’re going to die we’ve seen God!</a:t>
            </a:r>
          </a:p>
        </p:txBody>
      </p:sp>
      <p:sp>
        <p:nvSpPr>
          <p:cNvPr id="11" name="Speech Bubble: Rectangle 10">
            <a:extLst>
              <a:ext uri="{FF2B5EF4-FFF2-40B4-BE49-F238E27FC236}">
                <a16:creationId xmlns:a16="http://schemas.microsoft.com/office/drawing/2014/main" id="{91D24573-F296-2710-D7F3-9C694C57AAC2}"/>
              </a:ext>
            </a:extLst>
          </p:cNvPr>
          <p:cNvSpPr/>
          <p:nvPr/>
        </p:nvSpPr>
        <p:spPr>
          <a:xfrm>
            <a:off x="8334103" y="2906490"/>
            <a:ext cx="2325167" cy="1345473"/>
          </a:xfrm>
          <a:prstGeom prst="wedgeRectCallout">
            <a:avLst>
              <a:gd name="adj1" fmla="val 27482"/>
              <a:gd name="adj2" fmla="val 90748"/>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No.  If the LORD wanted to kill us, he wouldn’t have accepted our burnt offering.</a:t>
            </a:r>
          </a:p>
        </p:txBody>
      </p:sp>
    </p:spTree>
    <p:extLst>
      <p:ext uri="{BB962C8B-B14F-4D97-AF65-F5344CB8AC3E}">
        <p14:creationId xmlns:p14="http://schemas.microsoft.com/office/powerpoint/2010/main" val="210078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nodeType="clickEffect">
                                  <p:stCondLst>
                                    <p:cond delay="0"/>
                                  </p:stCondLst>
                                  <p:childTnLst>
                                    <p:animEffect transition="out" filter="fade">
                                      <p:cBhvr>
                                        <p:cTn id="6" dur="1000"/>
                                        <p:tgtEl>
                                          <p:spTgt spid="3"/>
                                        </p:tgtEl>
                                      </p:cBhvr>
                                    </p:animEffect>
                                    <p:anim calcmode="lin" valueType="num">
                                      <p:cBhvr>
                                        <p:cTn id="7" dur="1000"/>
                                        <p:tgtEl>
                                          <p:spTgt spid="3"/>
                                        </p:tgtEl>
                                        <p:attrNameLst>
                                          <p:attrName>ppt_x</p:attrName>
                                        </p:attrNameLst>
                                      </p:cBhvr>
                                      <p:tavLst>
                                        <p:tav tm="0">
                                          <p:val>
                                            <p:strVal val="ppt_x"/>
                                          </p:val>
                                        </p:tav>
                                        <p:tav tm="100000">
                                          <p:val>
                                            <p:strVal val="ppt_x"/>
                                          </p:val>
                                        </p:tav>
                                      </p:tavLst>
                                    </p:anim>
                                    <p:anim calcmode="lin" valueType="num">
                                      <p:cBhvr>
                                        <p:cTn id="8" dur="1000"/>
                                        <p:tgtEl>
                                          <p:spTgt spid="3"/>
                                        </p:tgtEl>
                                        <p:attrNameLst>
                                          <p:attrName>ppt_y</p:attrName>
                                        </p:attrNameLst>
                                      </p:cBhvr>
                                      <p:tavLst>
                                        <p:tav tm="0">
                                          <p:val>
                                            <p:strVal val="ppt_y"/>
                                          </p:val>
                                        </p:tav>
                                        <p:tav tm="100000">
                                          <p:val>
                                            <p:strVal val="ppt_y-.1"/>
                                          </p:val>
                                        </p:tav>
                                      </p:tavLst>
                                    </p:anim>
                                    <p:set>
                                      <p:cBhvr>
                                        <p:cTn id="9" dur="1" fill="hold">
                                          <p:stCondLst>
                                            <p:cond delay="999"/>
                                          </p:stCondLst>
                                        </p:cTn>
                                        <p:tgtEl>
                                          <p:spTgt spid="3"/>
                                        </p:tgtEl>
                                        <p:attrNameLst>
                                          <p:attrName>style.visibility</p:attrName>
                                        </p:attrNameLst>
                                      </p:cBhvr>
                                      <p:to>
                                        <p:strVal val="hidden"/>
                                      </p:to>
                                    </p:set>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Samson Cliparts, Download Free Samson Cliparts png images, Free ClipArts on Clipart Library">
            <a:extLst>
              <a:ext uri="{FF2B5EF4-FFF2-40B4-BE49-F238E27FC236}">
                <a16:creationId xmlns:a16="http://schemas.microsoft.com/office/drawing/2014/main" id="{15F49C2F-ED1E-6136-E6AE-7EE2AF312BE7}"/>
              </a:ext>
            </a:extLst>
          </p:cNvPr>
          <p:cNvPicPr>
            <a:picLocks noChangeAspect="1"/>
          </p:cNvPicPr>
          <p:nvPr/>
        </p:nvPicPr>
        <p:blipFill>
          <a:blip r:embed="rId2">
            <a:clrChange>
              <a:clrFrom>
                <a:srgbClr val="F6F6F6"/>
              </a:clrFrom>
              <a:clrTo>
                <a:srgbClr val="F6F6F6">
                  <a:alpha val="0"/>
                </a:srgbClr>
              </a:clrTo>
            </a:clrChange>
          </a:blip>
          <a:stretch>
            <a:fillRect/>
          </a:stretch>
        </p:blipFill>
        <p:spPr>
          <a:xfrm flipH="1">
            <a:off x="243950" y="691944"/>
            <a:ext cx="3544277" cy="4339577"/>
          </a:xfrm>
          <a:prstGeom prst="rect">
            <a:avLst/>
          </a:prstGeom>
        </p:spPr>
      </p:pic>
      <p:sp>
        <p:nvSpPr>
          <p:cNvPr id="2" name="Title 1">
            <a:extLst>
              <a:ext uri="{FF2B5EF4-FFF2-40B4-BE49-F238E27FC236}">
                <a16:creationId xmlns:a16="http://schemas.microsoft.com/office/drawing/2014/main" id="{9C3AEE5E-2FF6-F253-8012-ED64919400C1}"/>
              </a:ext>
            </a:extLst>
          </p:cNvPr>
          <p:cNvSpPr>
            <a:spLocks noGrp="1"/>
          </p:cNvSpPr>
          <p:nvPr>
            <p:ph type="title"/>
          </p:nvPr>
        </p:nvSpPr>
        <p:spPr/>
        <p:txBody>
          <a:bodyPr/>
          <a:lstStyle/>
          <a:p>
            <a:pPr algn="ctr"/>
            <a:r>
              <a:rPr lang="en-US" dirty="0"/>
              <a:t>Our Story is about </a:t>
            </a:r>
            <a:br>
              <a:rPr lang="en-US" dirty="0"/>
            </a:br>
            <a:r>
              <a:rPr lang="en-US" dirty="0"/>
              <a:t>Samson</a:t>
            </a:r>
            <a:br>
              <a:rPr lang="en-US" dirty="0"/>
            </a:br>
            <a:r>
              <a:rPr lang="en-US" dirty="0"/>
              <a:t> very STRONG Man</a:t>
            </a:r>
          </a:p>
        </p:txBody>
      </p:sp>
      <p:sp>
        <p:nvSpPr>
          <p:cNvPr id="3" name="Text Placeholder 2">
            <a:extLst>
              <a:ext uri="{FF2B5EF4-FFF2-40B4-BE49-F238E27FC236}">
                <a16:creationId xmlns:a16="http://schemas.microsoft.com/office/drawing/2014/main" id="{FBCFE343-84D6-2779-D866-3E9DB8C2A453}"/>
              </a:ext>
            </a:extLst>
          </p:cNvPr>
          <p:cNvSpPr>
            <a:spLocks noGrp="1"/>
          </p:cNvSpPr>
          <p:nvPr>
            <p:ph type="body" idx="1"/>
          </p:nvPr>
        </p:nvSpPr>
        <p:spPr>
          <a:xfrm>
            <a:off x="1154955" y="5120639"/>
            <a:ext cx="8825658" cy="517141"/>
          </a:xfrm>
        </p:spPr>
        <p:txBody>
          <a:bodyPr/>
          <a:lstStyle/>
          <a:p>
            <a:r>
              <a:rPr lang="en-US" dirty="0"/>
              <a:t>CHALLENGE ALERT:		Try some of the strength challenges</a:t>
            </a:r>
          </a:p>
        </p:txBody>
      </p:sp>
    </p:spTree>
    <p:extLst>
      <p:ext uri="{BB962C8B-B14F-4D97-AF65-F5344CB8AC3E}">
        <p14:creationId xmlns:p14="http://schemas.microsoft.com/office/powerpoint/2010/main" val="44653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6D4A0-0575-173F-9EE7-E63FFC358B1B}"/>
              </a:ext>
            </a:extLst>
          </p:cNvPr>
          <p:cNvSpPr>
            <a:spLocks noGrp="1"/>
          </p:cNvSpPr>
          <p:nvPr>
            <p:ph type="title"/>
          </p:nvPr>
        </p:nvSpPr>
        <p:spPr>
          <a:xfrm>
            <a:off x="513826" y="365761"/>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lstStyle/>
          <a:p>
            <a:r>
              <a:rPr lang="en-US" dirty="0">
                <a:latin typeface="Aharoni" panose="02010803020104030203" pitchFamily="2" charset="-79"/>
                <a:cs typeface="Aharoni" panose="02010803020104030203" pitchFamily="2" charset="-79"/>
              </a:rPr>
              <a:t>Challenge #1 --  Who is stronger?</a:t>
            </a:r>
          </a:p>
        </p:txBody>
      </p:sp>
      <p:sp>
        <p:nvSpPr>
          <p:cNvPr id="4" name="Text Placeholder 3">
            <a:extLst>
              <a:ext uri="{FF2B5EF4-FFF2-40B4-BE49-F238E27FC236}">
                <a16:creationId xmlns:a16="http://schemas.microsoft.com/office/drawing/2014/main" id="{DCEEFE3A-5361-0DED-184D-5040F5969729}"/>
              </a:ext>
            </a:extLst>
          </p:cNvPr>
          <p:cNvSpPr>
            <a:spLocks noGrp="1"/>
          </p:cNvSpPr>
          <p:nvPr>
            <p:ph type="body" sz="half" idx="2"/>
          </p:nvPr>
        </p:nvSpPr>
        <p:spPr>
          <a:xfrm>
            <a:off x="537455" y="1614427"/>
            <a:ext cx="4985637" cy="4833257"/>
          </a:xfrm>
        </p:spPr>
        <p:txBody>
          <a:bodyPr/>
          <a:lstStyle/>
          <a:p>
            <a:r>
              <a:rPr lang="en-US" dirty="0"/>
              <a:t>If you volunteer for this challenge you will:</a:t>
            </a:r>
          </a:p>
          <a:p>
            <a:pPr marL="285750" indent="-285750">
              <a:buFont typeface="Wingdings" panose="05000000000000000000" pitchFamily="2" charset="2"/>
              <a:buChar char="Ø"/>
            </a:pPr>
            <a:r>
              <a:rPr lang="en-US" dirty="0"/>
              <a:t>Choose a partner</a:t>
            </a:r>
          </a:p>
          <a:p>
            <a:pPr marL="285750" indent="-285750">
              <a:buFont typeface="Wingdings" panose="05000000000000000000" pitchFamily="2" charset="2"/>
              <a:buChar char="Ø"/>
            </a:pPr>
            <a:r>
              <a:rPr lang="en-US" dirty="0"/>
              <a:t>Arm wrestle</a:t>
            </a:r>
          </a:p>
          <a:p>
            <a:pPr marL="742950" lvl="1" indent="-285750">
              <a:buFont typeface="Wingdings" panose="05000000000000000000" pitchFamily="2" charset="2"/>
              <a:buChar char="Ø"/>
            </a:pPr>
            <a:r>
              <a:rPr lang="en-US" dirty="0"/>
              <a:t>Hold hands with your elbows on the table</a:t>
            </a:r>
          </a:p>
          <a:p>
            <a:pPr marL="742950" lvl="1" indent="-285750">
              <a:buFont typeface="Wingdings" panose="05000000000000000000" pitchFamily="2" charset="2"/>
              <a:buChar char="Ø"/>
            </a:pPr>
            <a:r>
              <a:rPr lang="en-US" dirty="0"/>
              <a:t>Keep your elbows on the table.</a:t>
            </a:r>
          </a:p>
          <a:p>
            <a:pPr marL="742950" lvl="1" indent="-285750">
              <a:buFont typeface="Wingdings" panose="05000000000000000000" pitchFamily="2" charset="2"/>
              <a:buChar char="Ø"/>
            </a:pPr>
            <a:r>
              <a:rPr lang="en-US" dirty="0"/>
              <a:t>Both of you push the other person’s hand with your hand – just that one hand.</a:t>
            </a:r>
          </a:p>
          <a:p>
            <a:pPr marL="742950" lvl="1" indent="-285750">
              <a:buFont typeface="Wingdings" panose="05000000000000000000" pitchFamily="2" charset="2"/>
              <a:buChar char="Ø"/>
            </a:pPr>
            <a:r>
              <a:rPr lang="en-US" dirty="0"/>
              <a:t>Try to push their hand down to the table.  If you do, you win!</a:t>
            </a:r>
          </a:p>
          <a:p>
            <a:endParaRPr lang="en-US" dirty="0"/>
          </a:p>
        </p:txBody>
      </p:sp>
      <p:pic>
        <p:nvPicPr>
          <p:cNvPr id="3" name="Picture 2" descr="Wendy and Alex Pretend Play Arm Wrestle Exercise Contest for Kids Toys - YouTube">
            <a:extLst>
              <a:ext uri="{FF2B5EF4-FFF2-40B4-BE49-F238E27FC236}">
                <a16:creationId xmlns:a16="http://schemas.microsoft.com/office/drawing/2014/main" id="{537800CF-39AE-A65F-47B8-ADC777C037C4}"/>
              </a:ext>
            </a:extLst>
          </p:cNvPr>
          <p:cNvPicPr>
            <a:picLocks noChangeAspect="1"/>
          </p:cNvPicPr>
          <p:nvPr/>
        </p:nvPicPr>
        <p:blipFill>
          <a:blip r:embed="rId2"/>
          <a:stretch>
            <a:fillRect/>
          </a:stretch>
        </p:blipFill>
        <p:spPr>
          <a:xfrm>
            <a:off x="5715000" y="2024743"/>
            <a:ext cx="6096000" cy="3429000"/>
          </a:xfrm>
          <a:prstGeom prst="rect">
            <a:avLst/>
          </a:prstGeom>
        </p:spPr>
      </p:pic>
    </p:spTree>
    <p:extLst>
      <p:ext uri="{BB962C8B-B14F-4D97-AF65-F5344CB8AC3E}">
        <p14:creationId xmlns:p14="http://schemas.microsoft.com/office/powerpoint/2010/main" val="616813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7E3D0-50BD-0C82-097E-879B5B0CD9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A7BEF-29C3-D2B4-0EAA-727C001ADA6B}"/>
              </a:ext>
            </a:extLst>
          </p:cNvPr>
          <p:cNvSpPr>
            <a:spLocks noGrp="1"/>
          </p:cNvSpPr>
          <p:nvPr>
            <p:ph type="title"/>
          </p:nvPr>
        </p:nvSpPr>
        <p:spPr>
          <a:xfrm>
            <a:off x="513826" y="365760"/>
            <a:ext cx="9348631" cy="777240"/>
          </a:xfrm>
          <a:ln w="76200"/>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a:normAutofit fontScale="90000"/>
          </a:bodyPr>
          <a:lstStyle/>
          <a:p>
            <a:r>
              <a:rPr lang="en-US" dirty="0">
                <a:latin typeface="Aharoni" panose="02010803020104030203" pitchFamily="2" charset="-79"/>
                <a:cs typeface="Aharoni" panose="02010803020104030203" pitchFamily="2" charset="-79"/>
              </a:rPr>
              <a:t>Challenge #4 --  Can you hold it the longest?</a:t>
            </a:r>
          </a:p>
        </p:txBody>
      </p:sp>
      <p:sp>
        <p:nvSpPr>
          <p:cNvPr id="4" name="Text Placeholder 3">
            <a:extLst>
              <a:ext uri="{FF2B5EF4-FFF2-40B4-BE49-F238E27FC236}">
                <a16:creationId xmlns:a16="http://schemas.microsoft.com/office/drawing/2014/main" id="{58E1DD1E-8DA8-61D8-1598-E35B27A799C8}"/>
              </a:ext>
            </a:extLst>
          </p:cNvPr>
          <p:cNvSpPr>
            <a:spLocks noGrp="1"/>
          </p:cNvSpPr>
          <p:nvPr>
            <p:ph type="body" sz="half" idx="2"/>
          </p:nvPr>
        </p:nvSpPr>
        <p:spPr>
          <a:xfrm>
            <a:off x="513826" y="1658982"/>
            <a:ext cx="4985637" cy="4833257"/>
          </a:xfrm>
        </p:spPr>
        <p:txBody>
          <a:bodyPr/>
          <a:lstStyle/>
          <a:p>
            <a:r>
              <a:rPr lang="en-US" dirty="0"/>
              <a:t>If you volunteer for this challenge you will:</a:t>
            </a:r>
          </a:p>
          <a:p>
            <a:pPr marL="285750" indent="-285750">
              <a:buFont typeface="Wingdings" panose="05000000000000000000" pitchFamily="2" charset="2"/>
              <a:buChar char="Ø"/>
            </a:pPr>
            <a:r>
              <a:rPr lang="en-US" dirty="0"/>
              <a:t>Do the superman pose as pictured.  This time your tummy can touch the ground, but your arms, hands, feet and knees need to be off the floor.</a:t>
            </a:r>
          </a:p>
          <a:p>
            <a:pPr marL="285750" indent="-285750">
              <a:buFont typeface="Wingdings" panose="05000000000000000000" pitchFamily="2" charset="2"/>
              <a:buChar char="Ø"/>
            </a:pPr>
            <a:r>
              <a:rPr lang="en-US" dirty="0"/>
              <a:t>We will see who can stay in this position the longest.</a:t>
            </a:r>
          </a:p>
          <a:p>
            <a:endParaRPr lang="en-US" dirty="0"/>
          </a:p>
        </p:txBody>
      </p:sp>
      <p:pic>
        <p:nvPicPr>
          <p:cNvPr id="7" name="Picture 6" descr="Sworkit">
            <a:extLst>
              <a:ext uri="{FF2B5EF4-FFF2-40B4-BE49-F238E27FC236}">
                <a16:creationId xmlns:a16="http://schemas.microsoft.com/office/drawing/2014/main" id="{47CB02D2-464F-45AC-41C8-5787000C7EA4}"/>
              </a:ext>
            </a:extLst>
          </p:cNvPr>
          <p:cNvPicPr>
            <a:picLocks noChangeAspect="1"/>
          </p:cNvPicPr>
          <p:nvPr/>
        </p:nvPicPr>
        <p:blipFill>
          <a:blip r:embed="rId2"/>
          <a:srcRect l="13201" t="50127" r="8771"/>
          <a:stretch>
            <a:fillRect/>
          </a:stretch>
        </p:blipFill>
        <p:spPr>
          <a:xfrm>
            <a:off x="683359" y="4181391"/>
            <a:ext cx="5660836" cy="2035253"/>
          </a:xfrm>
          <a:prstGeom prst="rect">
            <a:avLst/>
          </a:prstGeom>
        </p:spPr>
      </p:pic>
      <p:pic>
        <p:nvPicPr>
          <p:cNvPr id="3" name="Picture 2" descr="PRONE &amp; SUPINE: Doctor attributes the Superman to Preventing Developmental Delays - Integrated ...">
            <a:extLst>
              <a:ext uri="{FF2B5EF4-FFF2-40B4-BE49-F238E27FC236}">
                <a16:creationId xmlns:a16="http://schemas.microsoft.com/office/drawing/2014/main" id="{18A18A78-6745-3FF4-EC19-149445DDD90A}"/>
              </a:ext>
            </a:extLst>
          </p:cNvPr>
          <p:cNvPicPr>
            <a:picLocks noChangeAspect="1"/>
          </p:cNvPicPr>
          <p:nvPr/>
        </p:nvPicPr>
        <p:blipFill>
          <a:blip r:embed="rId3"/>
          <a:srcRect t="13535"/>
          <a:stretch>
            <a:fillRect/>
          </a:stretch>
        </p:blipFill>
        <p:spPr>
          <a:xfrm>
            <a:off x="5760719" y="1489166"/>
            <a:ext cx="5371421" cy="3087690"/>
          </a:xfrm>
          <a:prstGeom prst="rect">
            <a:avLst/>
          </a:prstGeom>
        </p:spPr>
      </p:pic>
    </p:spTree>
    <p:extLst>
      <p:ext uri="{BB962C8B-B14F-4D97-AF65-F5344CB8AC3E}">
        <p14:creationId xmlns:p14="http://schemas.microsoft.com/office/powerpoint/2010/main" val="21225119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778</TotalTime>
  <Words>3254</Words>
  <Application>Microsoft Office PowerPoint</Application>
  <PresentationFormat>Widescreen</PresentationFormat>
  <Paragraphs>293</Paragraphs>
  <Slides>33</Slides>
  <Notes>0</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Aharoni</vt:lpstr>
      <vt:lpstr>Century Gothic</vt:lpstr>
      <vt:lpstr>Wingdings</vt:lpstr>
      <vt:lpstr>Wingdings 3</vt:lpstr>
      <vt:lpstr>Ion</vt:lpstr>
      <vt:lpstr>Samson</vt:lpstr>
      <vt:lpstr>Isreal again did evil and forgot God</vt:lpstr>
      <vt:lpstr>Your son will defeat the Philistines</vt:lpstr>
      <vt:lpstr>Nazarite vow</vt:lpstr>
      <vt:lpstr>The angel came again.</vt:lpstr>
      <vt:lpstr>The angel came again.</vt:lpstr>
      <vt:lpstr>Our Story is about  Samson  very STRONG Man</vt:lpstr>
      <vt:lpstr>Challenge #1 --  Who is stronger?</vt:lpstr>
      <vt:lpstr>Challenge #4 --  Can you hold it the longest?</vt:lpstr>
      <vt:lpstr>Challenge #5 --  Can you lift it?</vt:lpstr>
      <vt:lpstr>The Story of Samson</vt:lpstr>
      <vt:lpstr>I have a gift for you.</vt:lpstr>
      <vt:lpstr>Samson was STRONG, but weak</vt:lpstr>
      <vt:lpstr>Samson was STRONG, but weak</vt:lpstr>
      <vt:lpstr>Samson was STRONG, but weak</vt:lpstr>
      <vt:lpstr>Samson was STRONG, but weak</vt:lpstr>
      <vt:lpstr>Take away my weakness</vt:lpstr>
      <vt:lpstr>If more sin leads to more grace, Should I sin more?</vt:lpstr>
      <vt:lpstr>Samson had weakness, but he was STRONG</vt:lpstr>
      <vt:lpstr>Samson was STRONG</vt:lpstr>
      <vt:lpstr>Challenge --  Can you break it?</vt:lpstr>
      <vt:lpstr>Samson was STRONG, but weak</vt:lpstr>
      <vt:lpstr>What a wretched man I am</vt:lpstr>
      <vt:lpstr>Samson was WEAK</vt:lpstr>
      <vt:lpstr>God made Samson STRONG</vt:lpstr>
      <vt:lpstr>A Song of Samson</vt:lpstr>
      <vt:lpstr>    THE END</vt:lpstr>
      <vt:lpstr>EXTRA CHALLENGE ALERTS</vt:lpstr>
      <vt:lpstr>Challenge #1 --  Who is stronger?</vt:lpstr>
      <vt:lpstr>Challenge #2 – Can you squeeze to break it?</vt:lpstr>
      <vt:lpstr>Challenge #3 --  Can you hold it the longest?</vt:lpstr>
      <vt:lpstr>Challenge #4 --  Can you hold it the longest?</vt:lpstr>
      <vt:lpstr>Challenge #5 --  Can you lift 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Janelle Clendenon</dc:creator>
  <cp:lastModifiedBy>Janelle Clendenon</cp:lastModifiedBy>
  <cp:revision>1</cp:revision>
  <dcterms:created xsi:type="dcterms:W3CDTF">2026-07-09T23:34:05Z</dcterms:created>
  <dcterms:modified xsi:type="dcterms:W3CDTF">2026-07-12T23:29:37Z</dcterms:modified>
</cp:coreProperties>
</file>