
<file path=[Content_Types].xml><?xml version="1.0" encoding="utf-8"?>
<Types xmlns="http://schemas.openxmlformats.org/package/2006/content-types">
  <Default Extension="jpeg" ContentType="image/jpeg"/>
  <Default Extension="mp3" ContentType="audio/m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72" r:id="rId3"/>
    <p:sldId id="315" r:id="rId4"/>
    <p:sldId id="274" r:id="rId5"/>
    <p:sldId id="277" r:id="rId6"/>
    <p:sldId id="291" r:id="rId7"/>
    <p:sldId id="278" r:id="rId8"/>
    <p:sldId id="279" r:id="rId9"/>
    <p:sldId id="316" r:id="rId10"/>
    <p:sldId id="257" r:id="rId11"/>
    <p:sldId id="317" r:id="rId12"/>
    <p:sldId id="258" r:id="rId13"/>
    <p:sldId id="259" r:id="rId14"/>
    <p:sldId id="260" r:id="rId15"/>
    <p:sldId id="261" r:id="rId16"/>
    <p:sldId id="262" r:id="rId17"/>
    <p:sldId id="263" r:id="rId18"/>
    <p:sldId id="264" r:id="rId19"/>
    <p:sldId id="314" r:id="rId20"/>
    <p:sldId id="293" r:id="rId21"/>
    <p:sldId id="265" r:id="rId22"/>
    <p:sldId id="266" r:id="rId23"/>
    <p:sldId id="267" r:id="rId24"/>
    <p:sldId id="273" r:id="rId25"/>
    <p:sldId id="271" r:id="rId26"/>
    <p:sldId id="297" r:id="rId27"/>
    <p:sldId id="298" r:id="rId28"/>
    <p:sldId id="268" r:id="rId29"/>
    <p:sldId id="295" r:id="rId30"/>
    <p:sldId id="269" r:id="rId31"/>
    <p:sldId id="270" r:id="rId32"/>
    <p:sldId id="296" r:id="rId33"/>
    <p:sldId id="299" r:id="rId34"/>
    <p:sldId id="311" r:id="rId35"/>
    <p:sldId id="312" r:id="rId36"/>
    <p:sldId id="294" r:id="rId37"/>
    <p:sldId id="292" r:id="rId38"/>
    <p:sldId id="313" r:id="rId39"/>
    <p:sldId id="300" r:id="rId40"/>
    <p:sldId id="301" r:id="rId41"/>
    <p:sldId id="302" r:id="rId42"/>
    <p:sldId id="305" r:id="rId43"/>
    <p:sldId id="306" r:id="rId44"/>
    <p:sldId id="307" r:id="rId45"/>
    <p:sldId id="310" r:id="rId46"/>
    <p:sldId id="309" r:id="rId4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6600"/>
    <a:srgbClr val="996633"/>
    <a:srgbClr val="FFFF9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6EC9DF3-3CFB-4621-9BF7-A3D9D7677D4A}" v="176" dt="2026-07-12T23:02:27.82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991" autoAdjust="0"/>
    <p:restoredTop sz="94660"/>
  </p:normalViewPr>
  <p:slideViewPr>
    <p:cSldViewPr snapToGrid="0">
      <p:cViewPr varScale="1">
        <p:scale>
          <a:sx n="55" d="100"/>
          <a:sy n="55" d="100"/>
        </p:scale>
        <p:origin x="84" y="6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microsoft.com/office/2015/10/relationships/revisionInfo" Target="revisionInfo.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anelle Clendenon" userId="da17313139568148" providerId="LiveId" clId="{D50F0924-5C5C-4416-BCF4-6E13CF36E258}"/>
    <pc:docChg chg="undo custSel addSld delSld modSld sldOrd">
      <pc:chgData name="Janelle Clendenon" userId="da17313139568148" providerId="LiveId" clId="{D50F0924-5C5C-4416-BCF4-6E13CF36E258}" dt="2026-07-12T23:09:14.562" v="9356" actId="20577"/>
      <pc:docMkLst>
        <pc:docMk/>
      </pc:docMkLst>
      <pc:sldChg chg="modSp mod">
        <pc:chgData name="Janelle Clendenon" userId="da17313139568148" providerId="LiveId" clId="{D50F0924-5C5C-4416-BCF4-6E13CF36E258}" dt="2026-06-27T22:29:01.852" v="29" actId="255"/>
        <pc:sldMkLst>
          <pc:docMk/>
          <pc:sldMk cId="2880277762" sldId="256"/>
        </pc:sldMkLst>
        <pc:spChg chg="mod">
          <ac:chgData name="Janelle Clendenon" userId="da17313139568148" providerId="LiveId" clId="{D50F0924-5C5C-4416-BCF4-6E13CF36E258}" dt="2026-06-27T22:28:39.392" v="27" actId="207"/>
          <ac:spMkLst>
            <pc:docMk/>
            <pc:sldMk cId="2880277762" sldId="256"/>
            <ac:spMk id="2" creationId="{805AB5DB-AA4A-107E-ACB5-3B8B2D6E381C}"/>
          </ac:spMkLst>
        </pc:spChg>
        <pc:spChg chg="mod">
          <ac:chgData name="Janelle Clendenon" userId="da17313139568148" providerId="LiveId" clId="{D50F0924-5C5C-4416-BCF4-6E13CF36E258}" dt="2026-06-27T22:29:01.852" v="29" actId="255"/>
          <ac:spMkLst>
            <pc:docMk/>
            <pc:sldMk cId="2880277762" sldId="256"/>
            <ac:spMk id="3" creationId="{B8B941BF-4C10-004D-CADC-13A3E56AE9BE}"/>
          </ac:spMkLst>
        </pc:spChg>
      </pc:sldChg>
      <pc:sldChg chg="addSp delSp modSp mod modAnim">
        <pc:chgData name="Janelle Clendenon" userId="da17313139568148" providerId="LiveId" clId="{D50F0924-5C5C-4416-BCF4-6E13CF36E258}" dt="2026-07-12T23:09:14.562" v="9356" actId="20577"/>
        <pc:sldMkLst>
          <pc:docMk/>
          <pc:sldMk cId="3147895452" sldId="257"/>
        </pc:sldMkLst>
        <pc:spChg chg="mod">
          <ac:chgData name="Janelle Clendenon" userId="da17313139568148" providerId="LiveId" clId="{D50F0924-5C5C-4416-BCF4-6E13CF36E258}" dt="2026-07-12T23:00:54.560" v="9044" actId="20577"/>
          <ac:spMkLst>
            <pc:docMk/>
            <pc:sldMk cId="3147895452" sldId="257"/>
            <ac:spMk id="2" creationId="{ED3D4572-4E8B-96FA-DBEF-5F0C73E4D988}"/>
          </ac:spMkLst>
        </pc:spChg>
        <pc:spChg chg="mod">
          <ac:chgData name="Janelle Clendenon" userId="da17313139568148" providerId="LiveId" clId="{D50F0924-5C5C-4416-BCF4-6E13CF36E258}" dt="2026-07-12T23:09:14.562" v="9356" actId="20577"/>
          <ac:spMkLst>
            <pc:docMk/>
            <pc:sldMk cId="3147895452" sldId="257"/>
            <ac:spMk id="4" creationId="{E015607E-F085-ABF4-2BBB-25CF635CAB02}"/>
          </ac:spMkLst>
        </pc:spChg>
        <pc:spChg chg="add mod">
          <ac:chgData name="Janelle Clendenon" userId="da17313139568148" providerId="LiveId" clId="{D50F0924-5C5C-4416-BCF4-6E13CF36E258}" dt="2026-07-12T23:04:58.980" v="9187" actId="1076"/>
          <ac:spMkLst>
            <pc:docMk/>
            <pc:sldMk cId="3147895452" sldId="257"/>
            <ac:spMk id="7" creationId="{CB20D8D4-B6F5-B6C8-DAA8-751A330F1E0D}"/>
          </ac:spMkLst>
        </pc:spChg>
        <pc:spChg chg="add mod">
          <ac:chgData name="Janelle Clendenon" userId="da17313139568148" providerId="LiveId" clId="{D50F0924-5C5C-4416-BCF4-6E13CF36E258}" dt="2026-07-12T23:04:58.980" v="9187" actId="1076"/>
          <ac:spMkLst>
            <pc:docMk/>
            <pc:sldMk cId="3147895452" sldId="257"/>
            <ac:spMk id="8" creationId="{D4EA8915-BB3A-8E78-45DC-3207D02D11BB}"/>
          </ac:spMkLst>
        </pc:spChg>
        <pc:spChg chg="add mod">
          <ac:chgData name="Janelle Clendenon" userId="da17313139568148" providerId="LiveId" clId="{D50F0924-5C5C-4416-BCF4-6E13CF36E258}" dt="2026-07-12T23:08:12.446" v="9257" actId="20577"/>
          <ac:spMkLst>
            <pc:docMk/>
            <pc:sldMk cId="3147895452" sldId="257"/>
            <ac:spMk id="13" creationId="{C6661822-9937-5EFA-FCC1-BA8B3D40F1F1}"/>
          </ac:spMkLst>
        </pc:spChg>
        <pc:spChg chg="add mod">
          <ac:chgData name="Janelle Clendenon" userId="da17313139568148" providerId="LiveId" clId="{D50F0924-5C5C-4416-BCF4-6E13CF36E258}" dt="2026-07-12T23:07:08.811" v="9250" actId="20577"/>
          <ac:spMkLst>
            <pc:docMk/>
            <pc:sldMk cId="3147895452" sldId="257"/>
            <ac:spMk id="14" creationId="{E8958CC3-C1BF-4E2A-7408-CE0401CD4EF4}"/>
          </ac:spMkLst>
        </pc:spChg>
        <pc:spChg chg="add mod">
          <ac:chgData name="Janelle Clendenon" userId="da17313139568148" providerId="LiveId" clId="{D50F0924-5C5C-4416-BCF4-6E13CF36E258}" dt="2026-07-12T23:07:27.055" v="9255" actId="20577"/>
          <ac:spMkLst>
            <pc:docMk/>
            <pc:sldMk cId="3147895452" sldId="257"/>
            <ac:spMk id="16" creationId="{E12DC0F5-9A18-9B4C-6468-B657774DF828}"/>
          </ac:spMkLst>
        </pc:spChg>
        <pc:picChg chg="add mod">
          <ac:chgData name="Janelle Clendenon" userId="da17313139568148" providerId="LiveId" clId="{D50F0924-5C5C-4416-BCF4-6E13CF36E258}" dt="2026-07-12T23:04:58.980" v="9187" actId="1076"/>
          <ac:picMkLst>
            <pc:docMk/>
            <pc:sldMk cId="3147895452" sldId="257"/>
            <ac:picMk id="5" creationId="{D1C9146C-DC95-E797-D9AE-FBDAE05DB4B4}"/>
          </ac:picMkLst>
        </pc:picChg>
        <pc:picChg chg="add del mod">
          <ac:chgData name="Janelle Clendenon" userId="da17313139568148" providerId="LiveId" clId="{D50F0924-5C5C-4416-BCF4-6E13CF36E258}" dt="2026-07-12T23:01:55.467" v="9122" actId="478"/>
          <ac:picMkLst>
            <pc:docMk/>
            <pc:sldMk cId="3147895452" sldId="257"/>
            <ac:picMk id="9" creationId="{D642E33F-240B-1F02-4BDD-40DC5783F9E7}"/>
          </ac:picMkLst>
        </pc:picChg>
        <pc:picChg chg="add del mod">
          <ac:chgData name="Janelle Clendenon" userId="da17313139568148" providerId="LiveId" clId="{D50F0924-5C5C-4416-BCF4-6E13CF36E258}" dt="2026-07-12T23:01:30.948" v="9121" actId="478"/>
          <ac:picMkLst>
            <pc:docMk/>
            <pc:sldMk cId="3147895452" sldId="257"/>
            <ac:picMk id="10" creationId="{688B4D83-C81D-C749-5CE6-5656042E135D}"/>
          </ac:picMkLst>
        </pc:picChg>
        <pc:picChg chg="add mod">
          <ac:chgData name="Janelle Clendenon" userId="da17313139568148" providerId="LiveId" clId="{D50F0924-5C5C-4416-BCF4-6E13CF36E258}" dt="2026-07-12T23:05:06.958" v="9190" actId="14100"/>
          <ac:picMkLst>
            <pc:docMk/>
            <pc:sldMk cId="3147895452" sldId="257"/>
            <ac:picMk id="12" creationId="{07C75CE7-34CF-57A5-CFF9-290266F0E93E}"/>
          </ac:picMkLst>
        </pc:picChg>
      </pc:sldChg>
      <pc:sldChg chg="addSp modSp add mod addAnim delAnim modAnim">
        <pc:chgData name="Janelle Clendenon" userId="da17313139568148" providerId="LiveId" clId="{D50F0924-5C5C-4416-BCF4-6E13CF36E258}" dt="2026-06-29T18:08:41.867" v="3090" actId="20577"/>
        <pc:sldMkLst>
          <pc:docMk/>
          <pc:sldMk cId="2471699212" sldId="258"/>
        </pc:sldMkLst>
        <pc:spChg chg="mod">
          <ac:chgData name="Janelle Clendenon" userId="da17313139568148" providerId="LiveId" clId="{D50F0924-5C5C-4416-BCF4-6E13CF36E258}" dt="2026-06-27T22:48:46.820" v="458" actId="20577"/>
          <ac:spMkLst>
            <pc:docMk/>
            <pc:sldMk cId="2471699212" sldId="258"/>
            <ac:spMk id="2" creationId="{199B4624-D336-A518-97D0-3062E14996A6}"/>
          </ac:spMkLst>
        </pc:spChg>
        <pc:spChg chg="mod">
          <ac:chgData name="Janelle Clendenon" userId="da17313139568148" providerId="LiveId" clId="{D50F0924-5C5C-4416-BCF4-6E13CF36E258}" dt="2026-06-29T18:08:41.867" v="3090" actId="20577"/>
          <ac:spMkLst>
            <pc:docMk/>
            <pc:sldMk cId="2471699212" sldId="258"/>
            <ac:spMk id="4" creationId="{9806DE91-C482-92CA-1364-741F20B7E6A5}"/>
          </ac:spMkLst>
        </pc:spChg>
        <pc:spChg chg="mod ord">
          <ac:chgData name="Janelle Clendenon" userId="da17313139568148" providerId="LiveId" clId="{D50F0924-5C5C-4416-BCF4-6E13CF36E258}" dt="2026-06-27T22:52:53.486" v="692" actId="20577"/>
          <ac:spMkLst>
            <pc:docMk/>
            <pc:sldMk cId="2471699212" sldId="258"/>
            <ac:spMk id="7" creationId="{258B594E-D6E3-3DF8-5B41-0CA5FC4E3590}"/>
          </ac:spMkLst>
        </pc:spChg>
        <pc:spChg chg="mod ord">
          <ac:chgData name="Janelle Clendenon" userId="da17313139568148" providerId="LiveId" clId="{D50F0924-5C5C-4416-BCF4-6E13CF36E258}" dt="2026-06-27T22:53:28.870" v="698" actId="20577"/>
          <ac:spMkLst>
            <pc:docMk/>
            <pc:sldMk cId="2471699212" sldId="258"/>
            <ac:spMk id="8" creationId="{E1D12A0D-E054-62B2-791D-9762B3B1FF58}"/>
          </ac:spMkLst>
        </pc:spChg>
        <pc:spChg chg="add mod ord">
          <ac:chgData name="Janelle Clendenon" userId="da17313139568148" providerId="LiveId" clId="{D50F0924-5C5C-4416-BCF4-6E13CF36E258}" dt="2026-06-27T22:52:09.814" v="641" actId="170"/>
          <ac:spMkLst>
            <pc:docMk/>
            <pc:sldMk cId="2471699212" sldId="258"/>
            <ac:spMk id="9" creationId="{1A7BDAE8-8A29-78A5-9971-CB6A48CD9B77}"/>
          </ac:spMkLst>
        </pc:spChg>
        <pc:picChg chg="add mod">
          <ac:chgData name="Janelle Clendenon" userId="da17313139568148" providerId="LiveId" clId="{D50F0924-5C5C-4416-BCF4-6E13CF36E258}" dt="2026-06-27T22:49:16.316" v="461" actId="14100"/>
          <ac:picMkLst>
            <pc:docMk/>
            <pc:sldMk cId="2471699212" sldId="258"/>
            <ac:picMk id="3" creationId="{3E2174E8-F263-62E1-DF84-00644F38A69F}"/>
          </ac:picMkLst>
        </pc:picChg>
      </pc:sldChg>
      <pc:sldChg chg="addSp delSp modSp add mod">
        <pc:chgData name="Janelle Clendenon" userId="da17313139568148" providerId="LiveId" clId="{D50F0924-5C5C-4416-BCF4-6E13CF36E258}" dt="2026-06-29T19:32:17.690" v="5206" actId="1076"/>
        <pc:sldMkLst>
          <pc:docMk/>
          <pc:sldMk cId="1058829146" sldId="259"/>
        </pc:sldMkLst>
        <pc:spChg chg="mod">
          <ac:chgData name="Janelle Clendenon" userId="da17313139568148" providerId="LiveId" clId="{D50F0924-5C5C-4416-BCF4-6E13CF36E258}" dt="2026-06-27T23:01:46.504" v="867"/>
          <ac:spMkLst>
            <pc:docMk/>
            <pc:sldMk cId="1058829146" sldId="259"/>
            <ac:spMk id="2" creationId="{6FE9C988-4709-9E68-1B1A-0FFA993CF523}"/>
          </ac:spMkLst>
        </pc:spChg>
        <pc:spChg chg="add mod">
          <ac:chgData name="Janelle Clendenon" userId="da17313139568148" providerId="LiveId" clId="{D50F0924-5C5C-4416-BCF4-6E13CF36E258}" dt="2026-06-27T23:09:51.351" v="939" actId="1076"/>
          <ac:spMkLst>
            <pc:docMk/>
            <pc:sldMk cId="1058829146" sldId="259"/>
            <ac:spMk id="3" creationId="{B1C73F28-D2E7-8C1A-1DDD-E2B4D2826348}"/>
          </ac:spMkLst>
        </pc:spChg>
        <pc:spChg chg="mod">
          <ac:chgData name="Janelle Clendenon" userId="da17313139568148" providerId="LiveId" clId="{D50F0924-5C5C-4416-BCF4-6E13CF36E258}" dt="2026-06-27T22:58:56.318" v="839" actId="207"/>
          <ac:spMkLst>
            <pc:docMk/>
            <pc:sldMk cId="1058829146" sldId="259"/>
            <ac:spMk id="4" creationId="{2BD59CBE-7D29-94A2-A9AB-BD18A4854CF8}"/>
          </ac:spMkLst>
        </pc:spChg>
        <pc:spChg chg="mod">
          <ac:chgData name="Janelle Clendenon" userId="da17313139568148" providerId="LiveId" clId="{D50F0924-5C5C-4416-BCF4-6E13CF36E258}" dt="2026-06-27T23:09:47.785" v="938" actId="1076"/>
          <ac:spMkLst>
            <pc:docMk/>
            <pc:sldMk cId="1058829146" sldId="259"/>
            <ac:spMk id="6" creationId="{EC665ABC-4F97-14D3-A3C4-53194EFC3989}"/>
          </ac:spMkLst>
        </pc:spChg>
        <pc:spChg chg="mod">
          <ac:chgData name="Janelle Clendenon" userId="da17313139568148" providerId="LiveId" clId="{D50F0924-5C5C-4416-BCF4-6E13CF36E258}" dt="2026-06-27T23:10:47.829" v="1058" actId="20577"/>
          <ac:spMkLst>
            <pc:docMk/>
            <pc:sldMk cId="1058829146" sldId="259"/>
            <ac:spMk id="8" creationId="{00E564A6-AA16-791D-9807-74B5BCB241FD}"/>
          </ac:spMkLst>
        </pc:spChg>
        <pc:picChg chg="add mod">
          <ac:chgData name="Janelle Clendenon" userId="da17313139568148" providerId="LiveId" clId="{D50F0924-5C5C-4416-BCF4-6E13CF36E258}" dt="2026-06-27T23:08:03.110" v="889" actId="1076"/>
          <ac:picMkLst>
            <pc:docMk/>
            <pc:sldMk cId="1058829146" sldId="259"/>
            <ac:picMk id="5" creationId="{D666A9F5-0C9D-E045-4DA3-F1B23C58AE65}"/>
          </ac:picMkLst>
        </pc:picChg>
        <pc:picChg chg="add mod ord">
          <ac:chgData name="Janelle Clendenon" userId="da17313139568148" providerId="LiveId" clId="{D50F0924-5C5C-4416-BCF4-6E13CF36E258}" dt="2026-06-29T19:32:17.690" v="5206" actId="1076"/>
          <ac:picMkLst>
            <pc:docMk/>
            <pc:sldMk cId="1058829146" sldId="259"/>
            <ac:picMk id="9" creationId="{95BF9AD8-496B-05FB-417A-6B6B4FB5CAC6}"/>
          </ac:picMkLst>
        </pc:picChg>
        <pc:picChg chg="add mod">
          <ac:chgData name="Janelle Clendenon" userId="da17313139568148" providerId="LiveId" clId="{D50F0924-5C5C-4416-BCF4-6E13CF36E258}" dt="2026-06-27T23:11:59.514" v="1065" actId="14100"/>
          <ac:picMkLst>
            <pc:docMk/>
            <pc:sldMk cId="1058829146" sldId="259"/>
            <ac:picMk id="10" creationId="{6CCC0F77-0B9C-4B5C-FF47-F5E30F9482E4}"/>
          </ac:picMkLst>
        </pc:picChg>
      </pc:sldChg>
      <pc:sldChg chg="addSp modSp add mod addAnim delAnim modAnim">
        <pc:chgData name="Janelle Clendenon" userId="da17313139568148" providerId="LiveId" clId="{D50F0924-5C5C-4416-BCF4-6E13CF36E258}" dt="2026-06-29T18:10:28.710" v="3096"/>
        <pc:sldMkLst>
          <pc:docMk/>
          <pc:sldMk cId="3911286989" sldId="260"/>
        </pc:sldMkLst>
        <pc:spChg chg="mod">
          <ac:chgData name="Janelle Clendenon" userId="da17313139568148" providerId="LiveId" clId="{D50F0924-5C5C-4416-BCF4-6E13CF36E258}" dt="2026-06-27T23:14:17.980" v="1095" actId="20577"/>
          <ac:spMkLst>
            <pc:docMk/>
            <pc:sldMk cId="3911286989" sldId="260"/>
            <ac:spMk id="2" creationId="{9A6A7D1F-8295-9831-1A7E-1538195D25D3}"/>
          </ac:spMkLst>
        </pc:spChg>
        <pc:spChg chg="mod">
          <ac:chgData name="Janelle Clendenon" userId="da17313139568148" providerId="LiveId" clId="{D50F0924-5C5C-4416-BCF4-6E13CF36E258}" dt="2026-06-27T23:20:35.924" v="1476" actId="20577"/>
          <ac:spMkLst>
            <pc:docMk/>
            <pc:sldMk cId="3911286989" sldId="260"/>
            <ac:spMk id="4" creationId="{889640FF-DCAE-BE28-2AB9-4A3ED1C60836}"/>
          </ac:spMkLst>
        </pc:spChg>
        <pc:spChg chg="mod">
          <ac:chgData name="Janelle Clendenon" userId="da17313139568148" providerId="LiveId" clId="{D50F0924-5C5C-4416-BCF4-6E13CF36E258}" dt="2026-06-29T18:09:56.072" v="3094" actId="20577"/>
          <ac:spMkLst>
            <pc:docMk/>
            <pc:sldMk cId="3911286989" sldId="260"/>
            <ac:spMk id="7" creationId="{B94006DD-B1CA-4909-9A42-6907F6E82092}"/>
          </ac:spMkLst>
        </pc:spChg>
        <pc:spChg chg="mod">
          <ac:chgData name="Janelle Clendenon" userId="da17313139568148" providerId="LiveId" clId="{D50F0924-5C5C-4416-BCF4-6E13CF36E258}" dt="2026-06-27T23:16:06.656" v="1247" actId="1076"/>
          <ac:spMkLst>
            <pc:docMk/>
            <pc:sldMk cId="3911286989" sldId="260"/>
            <ac:spMk id="8" creationId="{DAD7AE13-F211-4D9D-1C32-8297E7E00F50}"/>
          </ac:spMkLst>
        </pc:spChg>
        <pc:spChg chg="add mod">
          <ac:chgData name="Janelle Clendenon" userId="da17313139568148" providerId="LiveId" clId="{D50F0924-5C5C-4416-BCF4-6E13CF36E258}" dt="2026-06-27T23:21:38.834" v="1531" actId="14100"/>
          <ac:spMkLst>
            <pc:docMk/>
            <pc:sldMk cId="3911286989" sldId="260"/>
            <ac:spMk id="9" creationId="{63E3E707-B3C7-8F0B-85E9-D97F7C895A51}"/>
          </ac:spMkLst>
        </pc:spChg>
        <pc:picChg chg="add mod ord">
          <ac:chgData name="Janelle Clendenon" userId="da17313139568148" providerId="LiveId" clId="{D50F0924-5C5C-4416-BCF4-6E13CF36E258}" dt="2026-06-27T23:12:47.941" v="1074" actId="1076"/>
          <ac:picMkLst>
            <pc:docMk/>
            <pc:sldMk cId="3911286989" sldId="260"/>
            <ac:picMk id="3" creationId="{7F4B424B-5C72-D53F-91BA-53FE1E1B95F8}"/>
          </ac:picMkLst>
        </pc:picChg>
      </pc:sldChg>
      <pc:sldChg chg="addSp delSp modSp add mod ord replId addAnim delAnim modAnim">
        <pc:chgData name="Janelle Clendenon" userId="da17313139568148" providerId="LiveId" clId="{D50F0924-5C5C-4416-BCF4-6E13CF36E258}" dt="2026-06-29T18:11:41.262" v="3099"/>
        <pc:sldMkLst>
          <pc:docMk/>
          <pc:sldMk cId="2934642372" sldId="261"/>
        </pc:sldMkLst>
        <pc:spChg chg="mod">
          <ac:chgData name="Janelle Clendenon" userId="da17313139568148" providerId="LiveId" clId="{D50F0924-5C5C-4416-BCF4-6E13CF36E258}" dt="2026-06-27T23:23:05.377" v="1546" actId="20577"/>
          <ac:spMkLst>
            <pc:docMk/>
            <pc:sldMk cId="2934642372" sldId="261"/>
            <ac:spMk id="2" creationId="{3E09F5B4-704A-90CC-D376-E8A5DC75E61F}"/>
          </ac:spMkLst>
        </pc:spChg>
        <pc:spChg chg="mod">
          <ac:chgData name="Janelle Clendenon" userId="da17313139568148" providerId="LiveId" clId="{D50F0924-5C5C-4416-BCF4-6E13CF36E258}" dt="2026-06-27T23:27:19.066" v="1601" actId="20577"/>
          <ac:spMkLst>
            <pc:docMk/>
            <pc:sldMk cId="2934642372" sldId="261"/>
            <ac:spMk id="4" creationId="{10FAC22C-4381-7D67-0F9F-BAE73294AF19}"/>
          </ac:spMkLst>
        </pc:spChg>
        <pc:spChg chg="mod">
          <ac:chgData name="Janelle Clendenon" userId="da17313139568148" providerId="LiveId" clId="{D50F0924-5C5C-4416-BCF4-6E13CF36E258}" dt="2026-06-27T23:29:58.339" v="1777" actId="1076"/>
          <ac:spMkLst>
            <pc:docMk/>
            <pc:sldMk cId="2934642372" sldId="261"/>
            <ac:spMk id="8" creationId="{07EA0796-EC94-72F8-D70D-F1F3197F106A}"/>
          </ac:spMkLst>
        </pc:spChg>
        <pc:picChg chg="add mod ord">
          <ac:chgData name="Janelle Clendenon" userId="da17313139568148" providerId="LiveId" clId="{D50F0924-5C5C-4416-BCF4-6E13CF36E258}" dt="2026-06-27T23:24:53.448" v="1557" actId="1076"/>
          <ac:picMkLst>
            <pc:docMk/>
            <pc:sldMk cId="2934642372" sldId="261"/>
            <ac:picMk id="3" creationId="{385DE3E3-9A28-548F-BDF4-D752F7E7EBF9}"/>
          </ac:picMkLst>
        </pc:picChg>
        <pc:picChg chg="add mod">
          <ac:chgData name="Janelle Clendenon" userId="da17313139568148" providerId="LiveId" clId="{D50F0924-5C5C-4416-BCF4-6E13CF36E258}" dt="2026-06-27T23:25:39.630" v="1561" actId="1076"/>
          <ac:picMkLst>
            <pc:docMk/>
            <pc:sldMk cId="2934642372" sldId="261"/>
            <ac:picMk id="9" creationId="{5EA321CE-BEE6-A786-B539-7F7C4C244C47}"/>
          </ac:picMkLst>
        </pc:picChg>
      </pc:sldChg>
      <pc:sldChg chg="addSp delSp modSp add mod ord replId addAnim delAnim modAnim">
        <pc:chgData name="Janelle Clendenon" userId="da17313139568148" providerId="LiveId" clId="{D50F0924-5C5C-4416-BCF4-6E13CF36E258}" dt="2026-06-27T23:46:01.918" v="2217"/>
        <pc:sldMkLst>
          <pc:docMk/>
          <pc:sldMk cId="2284488553" sldId="262"/>
        </pc:sldMkLst>
        <pc:spChg chg="mod">
          <ac:chgData name="Janelle Clendenon" userId="da17313139568148" providerId="LiveId" clId="{D50F0924-5C5C-4416-BCF4-6E13CF36E258}" dt="2026-06-27T23:31:20.807" v="1802" actId="20577"/>
          <ac:spMkLst>
            <pc:docMk/>
            <pc:sldMk cId="2284488553" sldId="262"/>
            <ac:spMk id="2" creationId="{FA72B39F-2AA2-EA76-3EB1-7A07BDC05244}"/>
          </ac:spMkLst>
        </pc:spChg>
        <pc:spChg chg="mod">
          <ac:chgData name="Janelle Clendenon" userId="da17313139568148" providerId="LiveId" clId="{D50F0924-5C5C-4416-BCF4-6E13CF36E258}" dt="2026-06-27T23:37:39.216" v="2017" actId="14100"/>
          <ac:spMkLst>
            <pc:docMk/>
            <pc:sldMk cId="2284488553" sldId="262"/>
            <ac:spMk id="4" creationId="{61432ED1-EF9A-D9CC-1EBC-FBEF028E55C9}"/>
          </ac:spMkLst>
        </pc:spChg>
        <pc:spChg chg="mod">
          <ac:chgData name="Janelle Clendenon" userId="da17313139568148" providerId="LiveId" clId="{D50F0924-5C5C-4416-BCF4-6E13CF36E258}" dt="2026-06-27T23:35:04.216" v="2001" actId="1076"/>
          <ac:spMkLst>
            <pc:docMk/>
            <pc:sldMk cId="2284488553" sldId="262"/>
            <ac:spMk id="6" creationId="{D787B693-D5B8-FD87-B20F-2C6B9EBC0388}"/>
          </ac:spMkLst>
        </pc:spChg>
        <pc:spChg chg="mod">
          <ac:chgData name="Janelle Clendenon" userId="da17313139568148" providerId="LiveId" clId="{D50F0924-5C5C-4416-BCF4-6E13CF36E258}" dt="2026-06-27T23:44:33.923" v="2193" actId="14100"/>
          <ac:spMkLst>
            <pc:docMk/>
            <pc:sldMk cId="2284488553" sldId="262"/>
            <ac:spMk id="7" creationId="{681EA5CB-9484-B9A6-84CA-7BA7157B381D}"/>
          </ac:spMkLst>
        </pc:spChg>
        <pc:spChg chg="mod">
          <ac:chgData name="Janelle Clendenon" userId="da17313139568148" providerId="LiveId" clId="{D50F0924-5C5C-4416-BCF4-6E13CF36E258}" dt="2026-06-27T23:34:15.616" v="1927" actId="20577"/>
          <ac:spMkLst>
            <pc:docMk/>
            <pc:sldMk cId="2284488553" sldId="262"/>
            <ac:spMk id="8" creationId="{CE651B85-B54D-1C5F-6658-CF8ACDBECFA8}"/>
          </ac:spMkLst>
        </pc:spChg>
        <pc:spChg chg="add mod">
          <ac:chgData name="Janelle Clendenon" userId="da17313139568148" providerId="LiveId" clId="{D50F0924-5C5C-4416-BCF4-6E13CF36E258}" dt="2026-06-27T23:35:02.099" v="2000" actId="20577"/>
          <ac:spMkLst>
            <pc:docMk/>
            <pc:sldMk cId="2284488553" sldId="262"/>
            <ac:spMk id="9" creationId="{92FB25CA-08A1-3590-325E-0367954C6888}"/>
          </ac:spMkLst>
        </pc:spChg>
        <pc:spChg chg="add mod">
          <ac:chgData name="Janelle Clendenon" userId="da17313139568148" providerId="LiveId" clId="{D50F0924-5C5C-4416-BCF4-6E13CF36E258}" dt="2026-06-27T23:45:45.529" v="2215" actId="20577"/>
          <ac:spMkLst>
            <pc:docMk/>
            <pc:sldMk cId="2284488553" sldId="262"/>
            <ac:spMk id="14" creationId="{69D74212-486B-1AED-0203-6AF524D9BFE6}"/>
          </ac:spMkLst>
        </pc:spChg>
        <pc:picChg chg="add mod ord">
          <ac:chgData name="Janelle Clendenon" userId="da17313139568148" providerId="LiveId" clId="{D50F0924-5C5C-4416-BCF4-6E13CF36E258}" dt="2026-06-27T23:37:42.918" v="2018" actId="1076"/>
          <ac:picMkLst>
            <pc:docMk/>
            <pc:sldMk cId="2284488553" sldId="262"/>
            <ac:picMk id="3" creationId="{CA8FF06C-B880-7956-798A-582ED7940C06}"/>
          </ac:picMkLst>
        </pc:picChg>
        <pc:picChg chg="add mod ord">
          <ac:chgData name="Janelle Clendenon" userId="da17313139568148" providerId="LiveId" clId="{D50F0924-5C5C-4416-BCF4-6E13CF36E258}" dt="2026-06-27T23:40:32.081" v="2039" actId="1076"/>
          <ac:picMkLst>
            <pc:docMk/>
            <pc:sldMk cId="2284488553" sldId="262"/>
            <ac:picMk id="11" creationId="{992710CC-8CD8-CB96-9B7F-A28D48AD6264}"/>
          </ac:picMkLst>
        </pc:picChg>
        <pc:picChg chg="add mod">
          <ac:chgData name="Janelle Clendenon" userId="da17313139568148" providerId="LiveId" clId="{D50F0924-5C5C-4416-BCF4-6E13CF36E258}" dt="2026-06-27T23:37:56.146" v="2022" actId="1076"/>
          <ac:picMkLst>
            <pc:docMk/>
            <pc:sldMk cId="2284488553" sldId="262"/>
            <ac:picMk id="12" creationId="{EDA64E9C-405C-68F0-8591-8F23300B80F7}"/>
          </ac:picMkLst>
        </pc:picChg>
        <pc:picChg chg="add mod modCrop">
          <ac:chgData name="Janelle Clendenon" userId="da17313139568148" providerId="LiveId" clId="{D50F0924-5C5C-4416-BCF4-6E13CF36E258}" dt="2026-06-27T23:40:18.280" v="2036" actId="1076"/>
          <ac:picMkLst>
            <pc:docMk/>
            <pc:sldMk cId="2284488553" sldId="262"/>
            <ac:picMk id="13" creationId="{186D957A-5DD3-B11B-D5EE-0EB0EB40DF18}"/>
          </ac:picMkLst>
        </pc:picChg>
      </pc:sldChg>
      <pc:sldChg chg="addSp delSp modSp add mod ord modAnim">
        <pc:chgData name="Janelle Clendenon" userId="da17313139568148" providerId="LiveId" clId="{D50F0924-5C5C-4416-BCF4-6E13CF36E258}" dt="2026-07-12T20:15:32.373" v="8843" actId="14100"/>
        <pc:sldMkLst>
          <pc:docMk/>
          <pc:sldMk cId="1275679860" sldId="263"/>
        </pc:sldMkLst>
        <pc:spChg chg="mod">
          <ac:chgData name="Janelle Clendenon" userId="da17313139568148" providerId="LiveId" clId="{D50F0924-5C5C-4416-BCF4-6E13CF36E258}" dt="2026-06-27T23:47:11.497" v="2240" actId="20577"/>
          <ac:spMkLst>
            <pc:docMk/>
            <pc:sldMk cId="1275679860" sldId="263"/>
            <ac:spMk id="2" creationId="{73DA90CD-98A0-3056-265D-C0ECA9D250E4}"/>
          </ac:spMkLst>
        </pc:spChg>
        <pc:spChg chg="mod">
          <ac:chgData name="Janelle Clendenon" userId="da17313139568148" providerId="LiveId" clId="{D50F0924-5C5C-4416-BCF4-6E13CF36E258}" dt="2026-06-27T23:53:35.323" v="2486" actId="20577"/>
          <ac:spMkLst>
            <pc:docMk/>
            <pc:sldMk cId="1275679860" sldId="263"/>
            <ac:spMk id="4" creationId="{E36C7B1C-8278-C090-3DDD-D88EC0C901FA}"/>
          </ac:spMkLst>
        </pc:spChg>
        <pc:spChg chg="mod">
          <ac:chgData name="Janelle Clendenon" userId="da17313139568148" providerId="LiveId" clId="{D50F0924-5C5C-4416-BCF4-6E13CF36E258}" dt="2026-06-27T23:54:14.796" v="2519" actId="20577"/>
          <ac:spMkLst>
            <pc:docMk/>
            <pc:sldMk cId="1275679860" sldId="263"/>
            <ac:spMk id="7" creationId="{CAC9869C-C114-C609-831D-92068B335094}"/>
          </ac:spMkLst>
        </pc:spChg>
        <pc:spChg chg="add mod">
          <ac:chgData name="Janelle Clendenon" userId="da17313139568148" providerId="LiveId" clId="{D50F0924-5C5C-4416-BCF4-6E13CF36E258}" dt="2026-06-29T18:13:31.861" v="3120" actId="20577"/>
          <ac:spMkLst>
            <pc:docMk/>
            <pc:sldMk cId="1275679860" sldId="263"/>
            <ac:spMk id="9" creationId="{189C5D40-D477-2961-68B1-634D0DBD5FEC}"/>
          </ac:spMkLst>
        </pc:spChg>
        <pc:spChg chg="add mod">
          <ac:chgData name="Janelle Clendenon" userId="da17313139568148" providerId="LiveId" clId="{D50F0924-5C5C-4416-BCF4-6E13CF36E258}" dt="2026-06-29T18:13:40.716" v="3121" actId="1076"/>
          <ac:spMkLst>
            <pc:docMk/>
            <pc:sldMk cId="1275679860" sldId="263"/>
            <ac:spMk id="11" creationId="{036249DF-D768-DE69-D495-B3B62D527A7C}"/>
          </ac:spMkLst>
        </pc:spChg>
        <pc:spChg chg="add del mod">
          <ac:chgData name="Janelle Clendenon" userId="da17313139568148" providerId="LiveId" clId="{D50F0924-5C5C-4416-BCF4-6E13CF36E258}" dt="2026-07-12T20:15:26.664" v="8841" actId="478"/>
          <ac:spMkLst>
            <pc:docMk/>
            <pc:sldMk cId="1275679860" sldId="263"/>
            <ac:spMk id="14" creationId="{7D898AB8-216B-CDB4-1342-742AA8998636}"/>
          </ac:spMkLst>
        </pc:spChg>
        <pc:picChg chg="add mod ord">
          <ac:chgData name="Janelle Clendenon" userId="da17313139568148" providerId="LiveId" clId="{D50F0924-5C5C-4416-BCF4-6E13CF36E258}" dt="2026-06-27T23:51:54.238" v="2445" actId="1076"/>
          <ac:picMkLst>
            <pc:docMk/>
            <pc:sldMk cId="1275679860" sldId="263"/>
            <ac:picMk id="3" creationId="{3D74E89E-3730-B758-6851-7FF198AC36F4}"/>
          </ac:picMkLst>
        </pc:picChg>
        <pc:picChg chg="add mod modCrop">
          <ac:chgData name="Janelle Clendenon" userId="da17313139568148" providerId="LiveId" clId="{D50F0924-5C5C-4416-BCF4-6E13CF36E258}" dt="2026-07-12T20:15:23.354" v="8840" actId="1076"/>
          <ac:picMkLst>
            <pc:docMk/>
            <pc:sldMk cId="1275679860" sldId="263"/>
            <ac:picMk id="8" creationId="{DE7BB944-4848-6CD2-CC6C-6A937B63E564}"/>
          </ac:picMkLst>
        </pc:picChg>
        <pc:picChg chg="add del mod">
          <ac:chgData name="Janelle Clendenon" userId="da17313139568148" providerId="LiveId" clId="{D50F0924-5C5C-4416-BCF4-6E13CF36E258}" dt="2026-07-12T20:14:52.148" v="8834" actId="478"/>
          <ac:picMkLst>
            <pc:docMk/>
            <pc:sldMk cId="1275679860" sldId="263"/>
            <ac:picMk id="12" creationId="{DF7D732F-92E1-F2B4-B2FF-6D7CC764685B}"/>
          </ac:picMkLst>
        </pc:picChg>
        <pc:picChg chg="add mod modCrop">
          <ac:chgData name="Janelle Clendenon" userId="da17313139568148" providerId="LiveId" clId="{D50F0924-5C5C-4416-BCF4-6E13CF36E258}" dt="2026-07-12T20:15:32.373" v="8843" actId="14100"/>
          <ac:picMkLst>
            <pc:docMk/>
            <pc:sldMk cId="1275679860" sldId="263"/>
            <ac:picMk id="15" creationId="{65CBD7E5-9EC1-F2C9-97E1-A7CDE0702EC3}"/>
          </ac:picMkLst>
        </pc:picChg>
      </pc:sldChg>
      <pc:sldChg chg="addSp delSp modSp add mod ord replId">
        <pc:chgData name="Janelle Clendenon" userId="da17313139568148" providerId="LiveId" clId="{D50F0924-5C5C-4416-BCF4-6E13CF36E258}" dt="2026-07-12T20:14:30.340" v="8833" actId="171"/>
        <pc:sldMkLst>
          <pc:docMk/>
          <pc:sldMk cId="706366724" sldId="264"/>
        </pc:sldMkLst>
        <pc:spChg chg="mod">
          <ac:chgData name="Janelle Clendenon" userId="da17313139568148" providerId="LiveId" clId="{D50F0924-5C5C-4416-BCF4-6E13CF36E258}" dt="2026-06-28T00:03:53.145" v="2642" actId="20577"/>
          <ac:spMkLst>
            <pc:docMk/>
            <pc:sldMk cId="706366724" sldId="264"/>
            <ac:spMk id="2" creationId="{4E87D862-0FB7-5BCB-D3CC-1086029E0C9F}"/>
          </ac:spMkLst>
        </pc:spChg>
        <pc:spChg chg="mod">
          <ac:chgData name="Janelle Clendenon" userId="da17313139568148" providerId="LiveId" clId="{D50F0924-5C5C-4416-BCF4-6E13CF36E258}" dt="2026-07-12T20:11:44.863" v="8737" actId="14100"/>
          <ac:spMkLst>
            <pc:docMk/>
            <pc:sldMk cId="706366724" sldId="264"/>
            <ac:spMk id="4" creationId="{EBE215C3-49AD-1C4C-6EE0-1908A7B92D2E}"/>
          </ac:spMkLst>
        </pc:spChg>
        <pc:spChg chg="mod">
          <ac:chgData name="Janelle Clendenon" userId="da17313139568148" providerId="LiveId" clId="{D50F0924-5C5C-4416-BCF4-6E13CF36E258}" dt="2026-06-29T18:21:51.483" v="3344" actId="1076"/>
          <ac:spMkLst>
            <pc:docMk/>
            <pc:sldMk cId="706366724" sldId="264"/>
            <ac:spMk id="6" creationId="{72708A3B-DE78-3742-AA67-7084ABEB6429}"/>
          </ac:spMkLst>
        </pc:spChg>
        <pc:spChg chg="mod">
          <ac:chgData name="Janelle Clendenon" userId="da17313139568148" providerId="LiveId" clId="{D50F0924-5C5C-4416-BCF4-6E13CF36E258}" dt="2026-07-12T20:11:05.739" v="8712"/>
          <ac:spMkLst>
            <pc:docMk/>
            <pc:sldMk cId="706366724" sldId="264"/>
            <ac:spMk id="11" creationId="{555944F1-C8C8-09BF-CF48-B1A27D4372F3}"/>
          </ac:spMkLst>
        </pc:spChg>
        <pc:spChg chg="add del mod">
          <ac:chgData name="Janelle Clendenon" userId="da17313139568148" providerId="LiveId" clId="{D50F0924-5C5C-4416-BCF4-6E13CF36E258}" dt="2026-07-12T20:13:19.477" v="8781" actId="478"/>
          <ac:spMkLst>
            <pc:docMk/>
            <pc:sldMk cId="706366724" sldId="264"/>
            <ac:spMk id="12" creationId="{29581CB3-E74E-5A75-5294-0DFBF53A57E7}"/>
          </ac:spMkLst>
        </pc:spChg>
        <pc:spChg chg="add mod ord">
          <ac:chgData name="Janelle Clendenon" userId="da17313139568148" providerId="LiveId" clId="{D50F0924-5C5C-4416-BCF4-6E13CF36E258}" dt="2026-07-12T20:14:30.340" v="8833" actId="171"/>
          <ac:spMkLst>
            <pc:docMk/>
            <pc:sldMk cId="706366724" sldId="264"/>
            <ac:spMk id="16" creationId="{F018B7C3-A38C-0BF6-19EC-D074338FD387}"/>
          </ac:spMkLst>
        </pc:spChg>
        <pc:spChg chg="add mod">
          <ac:chgData name="Janelle Clendenon" userId="da17313139568148" providerId="LiveId" clId="{D50F0924-5C5C-4416-BCF4-6E13CF36E258}" dt="2026-07-12T20:14:07.017" v="8829" actId="14100"/>
          <ac:spMkLst>
            <pc:docMk/>
            <pc:sldMk cId="706366724" sldId="264"/>
            <ac:spMk id="21" creationId="{5CE40CD3-312B-8153-BAE9-87B9791B9871}"/>
          </ac:spMkLst>
        </pc:spChg>
        <pc:spChg chg="add del mod">
          <ac:chgData name="Janelle Clendenon" userId="da17313139568148" providerId="LiveId" clId="{D50F0924-5C5C-4416-BCF4-6E13CF36E258}" dt="2026-07-12T20:09:30.676" v="8706" actId="478"/>
          <ac:spMkLst>
            <pc:docMk/>
            <pc:sldMk cId="706366724" sldId="264"/>
            <ac:spMk id="22" creationId="{B12C1BDA-C4E6-9140-452C-1661306C4402}"/>
          </ac:spMkLst>
        </pc:spChg>
        <pc:spChg chg="add del mod">
          <ac:chgData name="Janelle Clendenon" userId="da17313139568148" providerId="LiveId" clId="{D50F0924-5C5C-4416-BCF4-6E13CF36E258}" dt="2026-07-12T20:09:23.155" v="8703" actId="478"/>
          <ac:spMkLst>
            <pc:docMk/>
            <pc:sldMk cId="706366724" sldId="264"/>
            <ac:spMk id="23" creationId="{43B4F528-C18E-FC69-21BA-DC3A11036A7D}"/>
          </ac:spMkLst>
        </pc:spChg>
        <pc:spChg chg="add mod ord">
          <ac:chgData name="Janelle Clendenon" userId="da17313139568148" providerId="LiveId" clId="{D50F0924-5C5C-4416-BCF4-6E13CF36E258}" dt="2026-07-12T20:11:01.118" v="8711" actId="164"/>
          <ac:spMkLst>
            <pc:docMk/>
            <pc:sldMk cId="706366724" sldId="264"/>
            <ac:spMk id="25" creationId="{9ED75073-67ED-33F9-A04A-21A25969D8E3}"/>
          </ac:spMkLst>
        </pc:spChg>
        <pc:grpChg chg="add del mod">
          <ac:chgData name="Janelle Clendenon" userId="da17313139568148" providerId="LiveId" clId="{D50F0924-5C5C-4416-BCF4-6E13CF36E258}" dt="2026-07-12T20:12:42.988" v="8772" actId="478"/>
          <ac:grpSpMkLst>
            <pc:docMk/>
            <pc:sldMk cId="706366724" sldId="264"/>
            <ac:grpSpMk id="8" creationId="{22F670F8-2DF5-0FD8-8F7E-46764696B9DA}"/>
          </ac:grpSpMkLst>
        </pc:grpChg>
        <pc:grpChg chg="add del mod">
          <ac:chgData name="Janelle Clendenon" userId="da17313139568148" providerId="LiveId" clId="{D50F0924-5C5C-4416-BCF4-6E13CF36E258}" dt="2026-07-12T20:12:41.914" v="8771" actId="478"/>
          <ac:grpSpMkLst>
            <pc:docMk/>
            <pc:sldMk cId="706366724" sldId="264"/>
            <ac:grpSpMk id="9" creationId="{AC09A30B-35CA-7B25-D014-AA6250DBC2EB}"/>
          </ac:grpSpMkLst>
        </pc:grpChg>
        <pc:picChg chg="add del mod">
          <ac:chgData name="Janelle Clendenon" userId="da17313139568148" providerId="LiveId" clId="{D50F0924-5C5C-4416-BCF4-6E13CF36E258}" dt="2026-07-12T20:09:16.858" v="8702" actId="478"/>
          <ac:picMkLst>
            <pc:docMk/>
            <pc:sldMk cId="706366724" sldId="264"/>
            <ac:picMk id="5" creationId="{3913B265-D6C8-26D1-B993-3380731B8D55}"/>
          </ac:picMkLst>
        </pc:picChg>
        <pc:picChg chg="add del mod">
          <ac:chgData name="Janelle Clendenon" userId="da17313139568148" providerId="LiveId" clId="{D50F0924-5C5C-4416-BCF4-6E13CF36E258}" dt="2026-07-12T20:10:07.911" v="8709" actId="478"/>
          <ac:picMkLst>
            <pc:docMk/>
            <pc:sldMk cId="706366724" sldId="264"/>
            <ac:picMk id="7" creationId="{79913DFF-FD64-40D8-7AB0-57F98A2E1B92}"/>
          </ac:picMkLst>
        </pc:picChg>
        <pc:picChg chg="add mod ord">
          <ac:chgData name="Janelle Clendenon" userId="da17313139568148" providerId="LiveId" clId="{D50F0924-5C5C-4416-BCF4-6E13CF36E258}" dt="2026-07-12T20:14:14.411" v="8830" actId="1076"/>
          <ac:picMkLst>
            <pc:docMk/>
            <pc:sldMk cId="706366724" sldId="264"/>
            <ac:picMk id="10" creationId="{44B7979D-7B18-0CA7-3C5C-EDDE1C7106F3}"/>
          </ac:picMkLst>
        </pc:picChg>
        <pc:picChg chg="mod">
          <ac:chgData name="Janelle Clendenon" userId="da17313139568148" providerId="LiveId" clId="{D50F0924-5C5C-4416-BCF4-6E13CF36E258}" dt="2026-07-12T20:11:05.739" v="8712"/>
          <ac:picMkLst>
            <pc:docMk/>
            <pc:sldMk cId="706366724" sldId="264"/>
            <ac:picMk id="13" creationId="{9A046A3F-877F-32DF-7143-D431E7C27DBD}"/>
          </ac:picMkLst>
        </pc:picChg>
        <pc:picChg chg="add mod modCrop">
          <ac:chgData name="Janelle Clendenon" userId="da17313139568148" providerId="LiveId" clId="{D50F0924-5C5C-4416-BCF4-6E13CF36E258}" dt="2026-07-12T20:12:54.603" v="8775" actId="1076"/>
          <ac:picMkLst>
            <pc:docMk/>
            <pc:sldMk cId="706366724" sldId="264"/>
            <ac:picMk id="15" creationId="{CD8DC82D-78FE-932D-F077-9D1AFD9CD706}"/>
          </ac:picMkLst>
        </pc:picChg>
        <pc:picChg chg="add del mod">
          <ac:chgData name="Janelle Clendenon" userId="da17313139568148" providerId="LiveId" clId="{D50F0924-5C5C-4416-BCF4-6E13CF36E258}" dt="2026-07-12T20:11:01.118" v="8711" actId="164"/>
          <ac:picMkLst>
            <pc:docMk/>
            <pc:sldMk cId="706366724" sldId="264"/>
            <ac:picMk id="24" creationId="{BC0F3E75-43D0-3D9F-CBB5-0D6DCC26ABC9}"/>
          </ac:picMkLst>
        </pc:picChg>
        <pc:picChg chg="add mod">
          <ac:chgData name="Janelle Clendenon" userId="da17313139568148" providerId="LiveId" clId="{D50F0924-5C5C-4416-BCF4-6E13CF36E258}" dt="2026-07-12T20:12:58.529" v="8776" actId="1076"/>
          <ac:picMkLst>
            <pc:docMk/>
            <pc:sldMk cId="706366724" sldId="264"/>
            <ac:picMk id="26" creationId="{4C1B58CC-1E8D-C0B1-9E2C-9AA44413D943}"/>
          </ac:picMkLst>
        </pc:picChg>
        <pc:picChg chg="add mod modCrop">
          <ac:chgData name="Janelle Clendenon" userId="da17313139568148" providerId="LiveId" clId="{D50F0924-5C5C-4416-BCF4-6E13CF36E258}" dt="2026-07-12T20:13:11.525" v="8779" actId="1076"/>
          <ac:picMkLst>
            <pc:docMk/>
            <pc:sldMk cId="706366724" sldId="264"/>
            <ac:picMk id="27" creationId="{5E4CCEF3-7920-E69A-D7E4-8597BE0B3A16}"/>
          </ac:picMkLst>
        </pc:picChg>
        <pc:picChg chg="add mod modCrop">
          <ac:chgData name="Janelle Clendenon" userId="da17313139568148" providerId="LiveId" clId="{D50F0924-5C5C-4416-BCF4-6E13CF36E258}" dt="2026-07-12T20:13:06.469" v="8778" actId="1076"/>
          <ac:picMkLst>
            <pc:docMk/>
            <pc:sldMk cId="706366724" sldId="264"/>
            <ac:picMk id="28" creationId="{ABC7F690-325B-8A9C-CE38-3E4A09BB37CE}"/>
          </ac:picMkLst>
        </pc:picChg>
      </pc:sldChg>
      <pc:sldChg chg="addSp delSp modSp add mod ord replId">
        <pc:chgData name="Janelle Clendenon" userId="da17313139568148" providerId="LiveId" clId="{D50F0924-5C5C-4416-BCF4-6E13CF36E258}" dt="2026-06-29T19:16:19.790" v="4883" actId="478"/>
        <pc:sldMkLst>
          <pc:docMk/>
          <pc:sldMk cId="887058287" sldId="265"/>
        </pc:sldMkLst>
        <pc:spChg chg="mod">
          <ac:chgData name="Janelle Clendenon" userId="da17313139568148" providerId="LiveId" clId="{D50F0924-5C5C-4416-BCF4-6E13CF36E258}" dt="2026-06-29T19:13:28.735" v="4530" actId="20577"/>
          <ac:spMkLst>
            <pc:docMk/>
            <pc:sldMk cId="887058287" sldId="265"/>
            <ac:spMk id="2" creationId="{E09B19F8-7718-70B1-13B7-75F234E3672F}"/>
          </ac:spMkLst>
        </pc:spChg>
        <pc:spChg chg="mod">
          <ac:chgData name="Janelle Clendenon" userId="da17313139568148" providerId="LiveId" clId="{D50F0924-5C5C-4416-BCF4-6E13CF36E258}" dt="2026-06-29T19:15:50.360" v="4877" actId="20577"/>
          <ac:spMkLst>
            <pc:docMk/>
            <pc:sldMk cId="887058287" sldId="265"/>
            <ac:spMk id="4" creationId="{1D4203CA-B1B8-1161-C38C-F6D0095D7370}"/>
          </ac:spMkLst>
        </pc:spChg>
        <pc:picChg chg="add mod">
          <ac:chgData name="Janelle Clendenon" userId="da17313139568148" providerId="LiveId" clId="{D50F0924-5C5C-4416-BCF4-6E13CF36E258}" dt="2026-06-29T19:16:16.443" v="4881" actId="14100"/>
          <ac:picMkLst>
            <pc:docMk/>
            <pc:sldMk cId="887058287" sldId="265"/>
            <ac:picMk id="3" creationId="{A2B7653F-3284-F3E0-B9A3-B0E05F5A07FC}"/>
          </ac:picMkLst>
        </pc:picChg>
      </pc:sldChg>
      <pc:sldChg chg="addSp delSp modSp add mod ord">
        <pc:chgData name="Janelle Clendenon" userId="da17313139568148" providerId="LiveId" clId="{D50F0924-5C5C-4416-BCF4-6E13CF36E258}" dt="2026-06-29T19:25:31.761" v="5031" actId="478"/>
        <pc:sldMkLst>
          <pc:docMk/>
          <pc:sldMk cId="1010537769" sldId="266"/>
        </pc:sldMkLst>
        <pc:spChg chg="mod">
          <ac:chgData name="Janelle Clendenon" userId="da17313139568148" providerId="LiveId" clId="{D50F0924-5C5C-4416-BCF4-6E13CF36E258}" dt="2026-06-29T19:21:09.093" v="4978" actId="20577"/>
          <ac:spMkLst>
            <pc:docMk/>
            <pc:sldMk cId="1010537769" sldId="266"/>
            <ac:spMk id="2" creationId="{F46DCFD3-DFA1-2411-935B-9399E32D66C3}"/>
          </ac:spMkLst>
        </pc:spChg>
        <pc:spChg chg="mod">
          <ac:chgData name="Janelle Clendenon" userId="da17313139568148" providerId="LiveId" clId="{D50F0924-5C5C-4416-BCF4-6E13CF36E258}" dt="2026-06-29T19:22:17.461" v="5011" actId="20577"/>
          <ac:spMkLst>
            <pc:docMk/>
            <pc:sldMk cId="1010537769" sldId="266"/>
            <ac:spMk id="4" creationId="{04C1F6AD-AEDE-FA1E-59B2-514D72C2BDC7}"/>
          </ac:spMkLst>
        </pc:spChg>
        <pc:picChg chg="add">
          <ac:chgData name="Janelle Clendenon" userId="da17313139568148" providerId="LiveId" clId="{D50F0924-5C5C-4416-BCF4-6E13CF36E258}" dt="2026-06-29T19:22:49.626" v="5012" actId="22"/>
          <ac:picMkLst>
            <pc:docMk/>
            <pc:sldMk cId="1010537769" sldId="266"/>
            <ac:picMk id="5" creationId="{4D41040E-E992-C043-E6AE-6E31C24182C0}"/>
          </ac:picMkLst>
        </pc:picChg>
        <pc:picChg chg="add mod">
          <ac:chgData name="Janelle Clendenon" userId="da17313139568148" providerId="LiveId" clId="{D50F0924-5C5C-4416-BCF4-6E13CF36E258}" dt="2026-06-29T19:25:21.735" v="5028" actId="14100"/>
          <ac:picMkLst>
            <pc:docMk/>
            <pc:sldMk cId="1010537769" sldId="266"/>
            <ac:picMk id="9" creationId="{DB51E795-8FC9-2646-5CC3-6D7ED6003ED8}"/>
          </ac:picMkLst>
        </pc:picChg>
        <pc:picChg chg="add mod">
          <ac:chgData name="Janelle Clendenon" userId="da17313139568148" providerId="LiveId" clId="{D50F0924-5C5C-4416-BCF4-6E13CF36E258}" dt="2026-06-29T19:24:50.069" v="5021" actId="1076"/>
          <ac:picMkLst>
            <pc:docMk/>
            <pc:sldMk cId="1010537769" sldId="266"/>
            <ac:picMk id="11" creationId="{C0044796-92B4-BA3C-F6B1-2E66EC197241}"/>
          </ac:picMkLst>
        </pc:picChg>
        <pc:picChg chg="add mod">
          <ac:chgData name="Janelle Clendenon" userId="da17313139568148" providerId="LiveId" clId="{D50F0924-5C5C-4416-BCF4-6E13CF36E258}" dt="2026-06-29T19:25:15.480" v="5027" actId="1076"/>
          <ac:picMkLst>
            <pc:docMk/>
            <pc:sldMk cId="1010537769" sldId="266"/>
            <ac:picMk id="13" creationId="{3E8334A9-E867-C826-6CA4-9E9F9D06936C}"/>
          </ac:picMkLst>
        </pc:picChg>
      </pc:sldChg>
      <pc:sldChg chg="addSp delSp modSp add mod ord replId modAnim">
        <pc:chgData name="Janelle Clendenon" userId="da17313139568148" providerId="LiveId" clId="{D50F0924-5C5C-4416-BCF4-6E13CF36E258}" dt="2026-06-29T19:30:02.955" v="5176"/>
        <pc:sldMkLst>
          <pc:docMk/>
          <pc:sldMk cId="506858558" sldId="267"/>
        </pc:sldMkLst>
        <pc:spChg chg="mod">
          <ac:chgData name="Janelle Clendenon" userId="da17313139568148" providerId="LiveId" clId="{D50F0924-5C5C-4416-BCF4-6E13CF36E258}" dt="2026-06-29T19:26:48.223" v="5080" actId="122"/>
          <ac:spMkLst>
            <pc:docMk/>
            <pc:sldMk cId="506858558" sldId="267"/>
            <ac:spMk id="2" creationId="{E7BB487B-5057-71E1-20EA-19B5395FE266}"/>
          </ac:spMkLst>
        </pc:spChg>
        <pc:spChg chg="mod">
          <ac:chgData name="Janelle Clendenon" userId="da17313139568148" providerId="LiveId" clId="{D50F0924-5C5C-4416-BCF4-6E13CF36E258}" dt="2026-06-29T19:29:54.206" v="5175" actId="207"/>
          <ac:spMkLst>
            <pc:docMk/>
            <pc:sldMk cId="506858558" sldId="267"/>
            <ac:spMk id="4" creationId="{6C1A5200-43E9-17BD-BB05-E59C1645C95F}"/>
          </ac:spMkLst>
        </pc:spChg>
        <pc:spChg chg="mod ord">
          <ac:chgData name="Janelle Clendenon" userId="da17313139568148" providerId="LiveId" clId="{D50F0924-5C5C-4416-BCF4-6E13CF36E258}" dt="2026-06-29T19:28:50.518" v="5170" actId="14100"/>
          <ac:spMkLst>
            <pc:docMk/>
            <pc:sldMk cId="506858558" sldId="267"/>
            <ac:spMk id="7" creationId="{18F52C13-12E7-3D70-5578-88C8499F1507}"/>
          </ac:spMkLst>
        </pc:spChg>
        <pc:picChg chg="add mod">
          <ac:chgData name="Janelle Clendenon" userId="da17313139568148" providerId="LiveId" clId="{D50F0924-5C5C-4416-BCF4-6E13CF36E258}" dt="2026-06-29T19:27:35.975" v="5088" actId="14100"/>
          <ac:picMkLst>
            <pc:docMk/>
            <pc:sldMk cId="506858558" sldId="267"/>
            <ac:picMk id="3" creationId="{5197C50C-7B98-D9F2-BAF5-C081CB21D84A}"/>
          </ac:picMkLst>
        </pc:picChg>
      </pc:sldChg>
      <pc:sldChg chg="addSp delSp modSp add mod ord replId addAnim delAnim modAnim">
        <pc:chgData name="Janelle Clendenon" userId="da17313139568148" providerId="LiveId" clId="{D50F0924-5C5C-4416-BCF4-6E13CF36E258}" dt="2026-07-01T02:55:58.816" v="7335"/>
        <pc:sldMkLst>
          <pc:docMk/>
          <pc:sldMk cId="1076520178" sldId="268"/>
        </pc:sldMkLst>
        <pc:spChg chg="mod">
          <ac:chgData name="Janelle Clendenon" userId="da17313139568148" providerId="LiveId" clId="{D50F0924-5C5C-4416-BCF4-6E13CF36E258}" dt="2026-06-29T19:46:22.400" v="5530" actId="20577"/>
          <ac:spMkLst>
            <pc:docMk/>
            <pc:sldMk cId="1076520178" sldId="268"/>
            <ac:spMk id="2" creationId="{AB8E4E48-EAB1-3A9E-43BE-C1F6D08F6EE9}"/>
          </ac:spMkLst>
        </pc:spChg>
        <pc:spChg chg="mod">
          <ac:chgData name="Janelle Clendenon" userId="da17313139568148" providerId="LiveId" clId="{D50F0924-5C5C-4416-BCF4-6E13CF36E258}" dt="2026-06-29T19:57:16.931" v="5568" actId="115"/>
          <ac:spMkLst>
            <pc:docMk/>
            <pc:sldMk cId="1076520178" sldId="268"/>
            <ac:spMk id="4" creationId="{4ECEC048-48AC-0A42-9D59-780FB2DEF9B7}"/>
          </ac:spMkLst>
        </pc:spChg>
        <pc:spChg chg="mod">
          <ac:chgData name="Janelle Clendenon" userId="da17313139568148" providerId="LiveId" clId="{D50F0924-5C5C-4416-BCF4-6E13CF36E258}" dt="2026-06-29T19:41:39.035" v="5497" actId="1076"/>
          <ac:spMkLst>
            <pc:docMk/>
            <pc:sldMk cId="1076520178" sldId="268"/>
            <ac:spMk id="7" creationId="{AB0FA358-32CB-5E91-3BAB-208A44FDEC08}"/>
          </ac:spMkLst>
        </pc:spChg>
        <pc:spChg chg="add mod">
          <ac:chgData name="Janelle Clendenon" userId="da17313139568148" providerId="LiveId" clId="{D50F0924-5C5C-4416-BCF4-6E13CF36E258}" dt="2026-06-29T19:41:35.894" v="5496" actId="1076"/>
          <ac:spMkLst>
            <pc:docMk/>
            <pc:sldMk cId="1076520178" sldId="268"/>
            <ac:spMk id="12" creationId="{E107405C-60B6-6464-2B1E-A12C72B07339}"/>
          </ac:spMkLst>
        </pc:spChg>
        <pc:picChg chg="add mod ord">
          <ac:chgData name="Janelle Clendenon" userId="da17313139568148" providerId="LiveId" clId="{D50F0924-5C5C-4416-BCF4-6E13CF36E258}" dt="2026-06-29T19:52:08.934" v="5545" actId="1076"/>
          <ac:picMkLst>
            <pc:docMk/>
            <pc:sldMk cId="1076520178" sldId="268"/>
            <ac:picMk id="9" creationId="{3F46A0AD-E8F2-2F16-68B5-117E57BD5253}"/>
          </ac:picMkLst>
        </pc:picChg>
        <pc:picChg chg="add mod">
          <ac:chgData name="Janelle Clendenon" userId="da17313139568148" providerId="LiveId" clId="{D50F0924-5C5C-4416-BCF4-6E13CF36E258}" dt="2026-06-29T19:41:48.577" v="5498" actId="1076"/>
          <ac:picMkLst>
            <pc:docMk/>
            <pc:sldMk cId="1076520178" sldId="268"/>
            <ac:picMk id="13" creationId="{DB7DFBFB-DBED-0D49-D436-4108C318D0F7}"/>
          </ac:picMkLst>
        </pc:picChg>
        <pc:picChg chg="add mod modCrop">
          <ac:chgData name="Janelle Clendenon" userId="da17313139568148" providerId="LiveId" clId="{D50F0924-5C5C-4416-BCF4-6E13CF36E258}" dt="2026-06-29T19:51:54.244" v="5543" actId="1076"/>
          <ac:picMkLst>
            <pc:docMk/>
            <pc:sldMk cId="1076520178" sldId="268"/>
            <ac:picMk id="14" creationId="{3143214D-4C2E-AAB3-DA7B-9CE3CAC4E5E2}"/>
          </ac:picMkLst>
        </pc:picChg>
        <pc:cxnChg chg="add mod">
          <ac:chgData name="Janelle Clendenon" userId="da17313139568148" providerId="LiveId" clId="{D50F0924-5C5C-4416-BCF4-6E13CF36E258}" dt="2026-06-29T19:55:03.594" v="5557" actId="1582"/>
          <ac:cxnSpMkLst>
            <pc:docMk/>
            <pc:sldMk cId="1076520178" sldId="268"/>
            <ac:cxnSpMk id="19" creationId="{950090F5-C2B7-BCC2-3FCF-CB1F49E512E1}"/>
          </ac:cxnSpMkLst>
        </pc:cxnChg>
      </pc:sldChg>
      <pc:sldChg chg="addSp delSp modSp add mod ord addAnim delAnim modAnim">
        <pc:chgData name="Janelle Clendenon" userId="da17313139568148" providerId="LiveId" clId="{D50F0924-5C5C-4416-BCF4-6E13CF36E258}" dt="2026-06-29T20:13:38.169" v="6405" actId="1076"/>
        <pc:sldMkLst>
          <pc:docMk/>
          <pc:sldMk cId="2145438581" sldId="269"/>
        </pc:sldMkLst>
        <pc:spChg chg="mod">
          <ac:chgData name="Janelle Clendenon" userId="da17313139568148" providerId="LiveId" clId="{D50F0924-5C5C-4416-BCF4-6E13CF36E258}" dt="2026-06-29T20:02:06.812" v="5589" actId="20577"/>
          <ac:spMkLst>
            <pc:docMk/>
            <pc:sldMk cId="2145438581" sldId="269"/>
            <ac:spMk id="2" creationId="{C656C869-175B-10CA-E1D6-C8F2B88D7799}"/>
          </ac:spMkLst>
        </pc:spChg>
        <pc:spChg chg="mod">
          <ac:chgData name="Janelle Clendenon" userId="da17313139568148" providerId="LiveId" clId="{D50F0924-5C5C-4416-BCF4-6E13CF36E258}" dt="2026-06-29T20:13:32.865" v="6404" actId="27636"/>
          <ac:spMkLst>
            <pc:docMk/>
            <pc:sldMk cId="2145438581" sldId="269"/>
            <ac:spMk id="4" creationId="{CADDC666-4045-F0D7-187C-879619C0A72F}"/>
          </ac:spMkLst>
        </pc:spChg>
        <pc:spChg chg="mod">
          <ac:chgData name="Janelle Clendenon" userId="da17313139568148" providerId="LiveId" clId="{D50F0924-5C5C-4416-BCF4-6E13CF36E258}" dt="2026-06-29T20:10:09.043" v="6206" actId="20577"/>
          <ac:spMkLst>
            <pc:docMk/>
            <pc:sldMk cId="2145438581" sldId="269"/>
            <ac:spMk id="7" creationId="{FB4CFC6D-CD36-F4FD-E3F3-836F2781FC41}"/>
          </ac:spMkLst>
        </pc:spChg>
        <pc:spChg chg="add mod">
          <ac:chgData name="Janelle Clendenon" userId="da17313139568148" providerId="LiveId" clId="{D50F0924-5C5C-4416-BCF4-6E13CF36E258}" dt="2026-06-29T20:10:49.402" v="6267" actId="14100"/>
          <ac:spMkLst>
            <pc:docMk/>
            <pc:sldMk cId="2145438581" sldId="269"/>
            <ac:spMk id="9" creationId="{7FBC0119-AE0E-9A7D-1A6A-0766EBF885D5}"/>
          </ac:spMkLst>
        </pc:spChg>
        <pc:picChg chg="add mod">
          <ac:chgData name="Janelle Clendenon" userId="da17313139568148" providerId="LiveId" clId="{D50F0924-5C5C-4416-BCF4-6E13CF36E258}" dt="2026-06-29T20:13:38.169" v="6405" actId="1076"/>
          <ac:picMkLst>
            <pc:docMk/>
            <pc:sldMk cId="2145438581" sldId="269"/>
            <ac:picMk id="5" creationId="{4DB1BF6B-0165-41E7-7F2B-173ABD1D1095}"/>
          </ac:picMkLst>
        </pc:picChg>
      </pc:sldChg>
      <pc:sldChg chg="addSp delSp modSp add mod replId addAnim delAnim modAnim">
        <pc:chgData name="Janelle Clendenon" userId="da17313139568148" providerId="LiveId" clId="{D50F0924-5C5C-4416-BCF4-6E13CF36E258}" dt="2026-06-29T20:17:34.894" v="6528"/>
        <pc:sldMkLst>
          <pc:docMk/>
          <pc:sldMk cId="3183962430" sldId="270"/>
        </pc:sldMkLst>
        <pc:spChg chg="mod">
          <ac:chgData name="Janelle Clendenon" userId="da17313139568148" providerId="LiveId" clId="{D50F0924-5C5C-4416-BCF4-6E13CF36E258}" dt="2026-06-29T20:12:12.756" v="6385" actId="20577"/>
          <ac:spMkLst>
            <pc:docMk/>
            <pc:sldMk cId="3183962430" sldId="270"/>
            <ac:spMk id="2" creationId="{BED4C242-A28A-ED3B-39AF-98C8BFECAB86}"/>
          </ac:spMkLst>
        </pc:spChg>
        <pc:spChg chg="mod">
          <ac:chgData name="Janelle Clendenon" userId="da17313139568148" providerId="LiveId" clId="{D50F0924-5C5C-4416-BCF4-6E13CF36E258}" dt="2026-06-29T20:12:44.834" v="6390" actId="207"/>
          <ac:spMkLst>
            <pc:docMk/>
            <pc:sldMk cId="3183962430" sldId="270"/>
            <ac:spMk id="4" creationId="{BDB3A01A-5EC4-9698-FCAB-66A89697AE25}"/>
          </ac:spMkLst>
        </pc:spChg>
        <pc:spChg chg="mod">
          <ac:chgData name="Janelle Clendenon" userId="da17313139568148" providerId="LiveId" clId="{D50F0924-5C5C-4416-BCF4-6E13CF36E258}" dt="2026-06-29T20:12:16.881" v="6387" actId="1076"/>
          <ac:spMkLst>
            <pc:docMk/>
            <pc:sldMk cId="3183962430" sldId="270"/>
            <ac:spMk id="6" creationId="{AF6A6556-C1BD-05AD-878A-99CC197AFE3E}"/>
          </ac:spMkLst>
        </pc:spChg>
        <pc:spChg chg="add mod">
          <ac:chgData name="Janelle Clendenon" userId="da17313139568148" providerId="LiveId" clId="{D50F0924-5C5C-4416-BCF4-6E13CF36E258}" dt="2026-06-29T20:16:45.734" v="6520" actId="114"/>
          <ac:spMkLst>
            <pc:docMk/>
            <pc:sldMk cId="3183962430" sldId="270"/>
            <ac:spMk id="9" creationId="{D5059F9D-4945-618F-B75C-CB25B1802ABC}"/>
          </ac:spMkLst>
        </pc:spChg>
        <pc:spChg chg="add mod">
          <ac:chgData name="Janelle Clendenon" userId="da17313139568148" providerId="LiveId" clId="{D50F0924-5C5C-4416-BCF4-6E13CF36E258}" dt="2026-06-29T20:17:22.723" v="6525" actId="13822"/>
          <ac:spMkLst>
            <pc:docMk/>
            <pc:sldMk cId="3183962430" sldId="270"/>
            <ac:spMk id="10" creationId="{8A5DDE90-06DD-B002-DDD0-E57A3354FC56}"/>
          </ac:spMkLst>
        </pc:spChg>
        <pc:picChg chg="add mod">
          <ac:chgData name="Janelle Clendenon" userId="da17313139568148" providerId="LiveId" clId="{D50F0924-5C5C-4416-BCF4-6E13CF36E258}" dt="2026-06-29T20:15:40.450" v="6410" actId="1076"/>
          <ac:picMkLst>
            <pc:docMk/>
            <pc:sldMk cId="3183962430" sldId="270"/>
            <ac:picMk id="3" creationId="{F3C7CDDD-1EC4-680B-E7A9-0B1AC8E1E18F}"/>
          </ac:picMkLst>
        </pc:picChg>
        <pc:picChg chg="add mod">
          <ac:chgData name="Janelle Clendenon" userId="da17313139568148" providerId="LiveId" clId="{D50F0924-5C5C-4416-BCF4-6E13CF36E258}" dt="2026-06-29T20:15:50.475" v="6414" actId="1076"/>
          <ac:picMkLst>
            <pc:docMk/>
            <pc:sldMk cId="3183962430" sldId="270"/>
            <ac:picMk id="5" creationId="{3AD35836-DEF6-CDCF-B41B-879E79A63F32}"/>
          </ac:picMkLst>
        </pc:picChg>
      </pc:sldChg>
      <pc:sldChg chg="addSp delSp modSp add mod ord replId addAnim delAnim modAnim">
        <pc:chgData name="Janelle Clendenon" userId="da17313139568148" providerId="LiveId" clId="{D50F0924-5C5C-4416-BCF4-6E13CF36E258}" dt="2026-07-01T02:54:46.970" v="7331" actId="1076"/>
        <pc:sldMkLst>
          <pc:docMk/>
          <pc:sldMk cId="2095591359" sldId="271"/>
        </pc:sldMkLst>
        <pc:spChg chg="mod">
          <ac:chgData name="Janelle Clendenon" userId="da17313139568148" providerId="LiveId" clId="{D50F0924-5C5C-4416-BCF4-6E13CF36E258}" dt="2026-07-01T02:34:32.374" v="6705" actId="20577"/>
          <ac:spMkLst>
            <pc:docMk/>
            <pc:sldMk cId="2095591359" sldId="271"/>
            <ac:spMk id="2" creationId="{02AF92FD-10C0-B948-B88E-BDD399C54CAC}"/>
          </ac:spMkLst>
        </pc:spChg>
        <pc:spChg chg="mod">
          <ac:chgData name="Janelle Clendenon" userId="da17313139568148" providerId="LiveId" clId="{D50F0924-5C5C-4416-BCF4-6E13CF36E258}" dt="2026-07-01T02:48:03.657" v="7246" actId="20577"/>
          <ac:spMkLst>
            <pc:docMk/>
            <pc:sldMk cId="2095591359" sldId="271"/>
            <ac:spMk id="4" creationId="{F44B261E-3778-ABEB-E554-667B82EDF23C}"/>
          </ac:spMkLst>
        </pc:spChg>
        <pc:spChg chg="add mod">
          <ac:chgData name="Janelle Clendenon" userId="da17313139568148" providerId="LiveId" clId="{D50F0924-5C5C-4416-BCF4-6E13CF36E258}" dt="2026-07-01T02:49:34.861" v="7271" actId="1076"/>
          <ac:spMkLst>
            <pc:docMk/>
            <pc:sldMk cId="2095591359" sldId="271"/>
            <ac:spMk id="9" creationId="{340791D5-2BCB-4F3E-7A88-41187C93C3EE}"/>
          </ac:spMkLst>
        </pc:spChg>
        <pc:spChg chg="add mod">
          <ac:chgData name="Janelle Clendenon" userId="da17313139568148" providerId="LiveId" clId="{D50F0924-5C5C-4416-BCF4-6E13CF36E258}" dt="2026-07-01T02:50:37.122" v="7280" actId="20577"/>
          <ac:spMkLst>
            <pc:docMk/>
            <pc:sldMk cId="2095591359" sldId="271"/>
            <ac:spMk id="10" creationId="{DCE430EA-2689-88C4-3AED-F5C29858DADD}"/>
          </ac:spMkLst>
        </pc:spChg>
        <pc:spChg chg="add mod">
          <ac:chgData name="Janelle Clendenon" userId="da17313139568148" providerId="LiveId" clId="{D50F0924-5C5C-4416-BCF4-6E13CF36E258}" dt="2026-07-01T02:54:46.970" v="7331" actId="1076"/>
          <ac:spMkLst>
            <pc:docMk/>
            <pc:sldMk cId="2095591359" sldId="271"/>
            <ac:spMk id="11" creationId="{968B3CE8-3E94-9863-BEC1-B6ED3FB7CE3E}"/>
          </ac:spMkLst>
        </pc:spChg>
        <pc:picChg chg="add mod">
          <ac:chgData name="Janelle Clendenon" userId="da17313139568148" providerId="LiveId" clId="{D50F0924-5C5C-4416-BCF4-6E13CF36E258}" dt="2026-07-01T02:53:33.284" v="7315" actId="1076"/>
          <ac:picMkLst>
            <pc:docMk/>
            <pc:sldMk cId="2095591359" sldId="271"/>
            <ac:picMk id="5" creationId="{D1768304-669D-6566-EDFA-0D76EFC4DB82}"/>
          </ac:picMkLst>
        </pc:picChg>
      </pc:sldChg>
      <pc:sldChg chg="addSp modSp new mod ord modAnim">
        <pc:chgData name="Janelle Clendenon" userId="da17313139568148" providerId="LiveId" clId="{D50F0924-5C5C-4416-BCF4-6E13CF36E258}" dt="2026-07-03T04:09:22.199" v="8433"/>
        <pc:sldMkLst>
          <pc:docMk/>
          <pc:sldMk cId="3840431824" sldId="272"/>
        </pc:sldMkLst>
        <pc:spChg chg="mod">
          <ac:chgData name="Janelle Clendenon" userId="da17313139568148" providerId="LiveId" clId="{D50F0924-5C5C-4416-BCF4-6E13CF36E258}" dt="2026-07-03T04:08:49.306" v="8431" actId="20577"/>
          <ac:spMkLst>
            <pc:docMk/>
            <pc:sldMk cId="3840431824" sldId="272"/>
            <ac:spMk id="2" creationId="{ED54F346-71DD-2912-D15C-F04EDDBEC025}"/>
          </ac:spMkLst>
        </pc:spChg>
        <pc:picChg chg="add mod">
          <ac:chgData name="Janelle Clendenon" userId="da17313139568148" providerId="LiveId" clId="{D50F0924-5C5C-4416-BCF4-6E13CF36E258}" dt="2026-07-03T04:09:14.270" v="8432" actId="1076"/>
          <ac:picMkLst>
            <pc:docMk/>
            <pc:sldMk cId="3840431824" sldId="272"/>
            <ac:picMk id="3" creationId="{09DE557A-7501-7DAC-E37F-28E889A56BB2}"/>
          </ac:picMkLst>
        </pc:picChg>
      </pc:sldChg>
      <pc:sldChg chg="addSp delSp modSp add mod ord delAnim modAnim">
        <pc:chgData name="Janelle Clendenon" userId="da17313139568148" providerId="LiveId" clId="{D50F0924-5C5C-4416-BCF4-6E13CF36E258}" dt="2026-07-01T02:29:34.285" v="6683" actId="14100"/>
        <pc:sldMkLst>
          <pc:docMk/>
          <pc:sldMk cId="336748443" sldId="273"/>
        </pc:sldMkLst>
        <pc:spChg chg="mod">
          <ac:chgData name="Janelle Clendenon" userId="da17313139568148" providerId="LiveId" clId="{D50F0924-5C5C-4416-BCF4-6E13CF36E258}" dt="2026-07-01T02:29:34.285" v="6683" actId="14100"/>
          <ac:spMkLst>
            <pc:docMk/>
            <pc:sldMk cId="336748443" sldId="273"/>
            <ac:spMk id="2" creationId="{DACD05A7-28BA-92E1-E568-4C3CE0F5C483}"/>
          </ac:spMkLst>
        </pc:spChg>
        <pc:picChg chg="add mod">
          <ac:chgData name="Janelle Clendenon" userId="da17313139568148" providerId="LiveId" clId="{D50F0924-5C5C-4416-BCF4-6E13CF36E258}" dt="2026-07-01T02:29:28.662" v="6681" actId="1076"/>
          <ac:picMkLst>
            <pc:docMk/>
            <pc:sldMk cId="336748443" sldId="273"/>
            <ac:picMk id="4" creationId="{6951DF8E-DDA7-2130-E9D4-30CCF0C344C1}"/>
          </ac:picMkLst>
        </pc:picChg>
      </pc:sldChg>
      <pc:sldChg chg="addSp modSp add mod modAnim">
        <pc:chgData name="Janelle Clendenon" userId="da17313139568148" providerId="LiveId" clId="{D50F0924-5C5C-4416-BCF4-6E13CF36E258}" dt="2026-06-27T22:39:19.209" v="84" actId="14100"/>
        <pc:sldMkLst>
          <pc:docMk/>
          <pc:sldMk cId="3859078042" sldId="274"/>
        </pc:sldMkLst>
        <pc:spChg chg="mod">
          <ac:chgData name="Janelle Clendenon" userId="da17313139568148" providerId="LiveId" clId="{D50F0924-5C5C-4416-BCF4-6E13CF36E258}" dt="2026-06-27T22:39:19.209" v="84" actId="14100"/>
          <ac:spMkLst>
            <pc:docMk/>
            <pc:sldMk cId="3859078042" sldId="274"/>
            <ac:spMk id="2" creationId="{5053130D-53F9-49A6-DDC6-A9648D169349}"/>
          </ac:spMkLst>
        </pc:spChg>
        <pc:picChg chg="add mod">
          <ac:chgData name="Janelle Clendenon" userId="da17313139568148" providerId="LiveId" clId="{D50F0924-5C5C-4416-BCF4-6E13CF36E258}" dt="2026-06-27T22:39:16.225" v="83" actId="1076"/>
          <ac:picMkLst>
            <pc:docMk/>
            <pc:sldMk cId="3859078042" sldId="274"/>
            <ac:picMk id="3" creationId="{9C902199-229A-5BDC-635B-CDF885FD90AA}"/>
          </ac:picMkLst>
        </pc:picChg>
      </pc:sldChg>
      <pc:sldChg chg="add">
        <pc:chgData name="Janelle Clendenon" userId="da17313139568148" providerId="LiveId" clId="{D50F0924-5C5C-4416-BCF4-6E13CF36E258}" dt="2026-06-27T22:40:04.730" v="85"/>
        <pc:sldMkLst>
          <pc:docMk/>
          <pc:sldMk cId="24026636" sldId="277"/>
        </pc:sldMkLst>
      </pc:sldChg>
      <pc:sldChg chg="modSp add mod">
        <pc:chgData name="Janelle Clendenon" userId="da17313139568148" providerId="LiveId" clId="{D50F0924-5C5C-4416-BCF4-6E13CF36E258}" dt="2026-06-29T18:06:21.672" v="3088" actId="1076"/>
        <pc:sldMkLst>
          <pc:docMk/>
          <pc:sldMk cId="565235814" sldId="278"/>
        </pc:sldMkLst>
        <pc:spChg chg="mod">
          <ac:chgData name="Janelle Clendenon" userId="da17313139568148" providerId="LiveId" clId="{D50F0924-5C5C-4416-BCF4-6E13CF36E258}" dt="2026-06-29T18:06:18.026" v="3087" actId="14100"/>
          <ac:spMkLst>
            <pc:docMk/>
            <pc:sldMk cId="565235814" sldId="278"/>
            <ac:spMk id="6" creationId="{6DBBD5D0-0781-340D-CEAD-26B7A1FCC611}"/>
          </ac:spMkLst>
        </pc:spChg>
        <pc:spChg chg="mod">
          <ac:chgData name="Janelle Clendenon" userId="da17313139568148" providerId="LiveId" clId="{D50F0924-5C5C-4416-BCF4-6E13CF36E258}" dt="2026-06-29T18:06:21.672" v="3088" actId="1076"/>
          <ac:spMkLst>
            <pc:docMk/>
            <pc:sldMk cId="565235814" sldId="278"/>
            <ac:spMk id="11" creationId="{62929580-76F5-492D-4E57-EE781DFD9BFD}"/>
          </ac:spMkLst>
        </pc:spChg>
      </pc:sldChg>
      <pc:sldChg chg="delSp modSp add mod">
        <pc:chgData name="Janelle Clendenon" userId="da17313139568148" providerId="LiveId" clId="{D50F0924-5C5C-4416-BCF4-6E13CF36E258}" dt="2026-06-27T22:47:26.897" v="396" actId="14100"/>
        <pc:sldMkLst>
          <pc:docMk/>
          <pc:sldMk cId="1222705435" sldId="279"/>
        </pc:sldMkLst>
        <pc:spChg chg="mod">
          <ac:chgData name="Janelle Clendenon" userId="da17313139568148" providerId="LiveId" clId="{D50F0924-5C5C-4416-BCF4-6E13CF36E258}" dt="2026-06-27T22:47:26.897" v="396" actId="14100"/>
          <ac:spMkLst>
            <pc:docMk/>
            <pc:sldMk cId="1222705435" sldId="279"/>
            <ac:spMk id="4" creationId="{C7823D83-B142-ADFD-8C86-CDBF44C303B3}"/>
          </ac:spMkLst>
        </pc:spChg>
      </pc:sldChg>
      <pc:sldChg chg="addSp delSp modSp add mod">
        <pc:chgData name="Janelle Clendenon" userId="da17313139568148" providerId="LiveId" clId="{D50F0924-5C5C-4416-BCF4-6E13CF36E258}" dt="2026-07-02T05:00:39.629" v="7455" actId="1076"/>
        <pc:sldMkLst>
          <pc:docMk/>
          <pc:sldMk cId="2116668571" sldId="291"/>
        </pc:sldMkLst>
        <pc:spChg chg="add mod">
          <ac:chgData name="Janelle Clendenon" userId="da17313139568148" providerId="LiveId" clId="{D50F0924-5C5C-4416-BCF4-6E13CF36E258}" dt="2026-07-02T05:00:39.629" v="7455" actId="1076"/>
          <ac:spMkLst>
            <pc:docMk/>
            <pc:sldMk cId="2116668571" sldId="291"/>
            <ac:spMk id="9" creationId="{7E68F2C6-EA56-078E-15D7-F9678B9A3B19}"/>
          </ac:spMkLst>
        </pc:spChg>
      </pc:sldChg>
      <pc:sldChg chg="addSp delSp modSp add del mod">
        <pc:chgData name="Janelle Clendenon" userId="da17313139568148" providerId="LiveId" clId="{D50F0924-5C5C-4416-BCF4-6E13CF36E258}" dt="2026-07-12T20:04:47.127" v="8667" actId="2696"/>
        <pc:sldMkLst>
          <pc:docMk/>
          <pc:sldMk cId="961698737" sldId="292"/>
        </pc:sldMkLst>
      </pc:sldChg>
      <pc:sldChg chg="add">
        <pc:chgData name="Janelle Clendenon" userId="da17313139568148" providerId="LiveId" clId="{D50F0924-5C5C-4416-BCF4-6E13CF36E258}" dt="2026-07-12T20:05:34.618" v="8674"/>
        <pc:sldMkLst>
          <pc:docMk/>
          <pc:sldMk cId="1648408084" sldId="292"/>
        </pc:sldMkLst>
      </pc:sldChg>
      <pc:sldChg chg="addSp delSp modSp add mod">
        <pc:chgData name="Janelle Clendenon" userId="da17313139568148" providerId="LiveId" clId="{D50F0924-5C5C-4416-BCF4-6E13CF36E258}" dt="2026-06-29T18:28:38.072" v="3454" actId="14100"/>
        <pc:sldMkLst>
          <pc:docMk/>
          <pc:sldMk cId="3445656922" sldId="293"/>
        </pc:sldMkLst>
        <pc:spChg chg="mod">
          <ac:chgData name="Janelle Clendenon" userId="da17313139568148" providerId="LiveId" clId="{D50F0924-5C5C-4416-BCF4-6E13CF36E258}" dt="2026-06-29T18:27:35.129" v="3439" actId="20577"/>
          <ac:spMkLst>
            <pc:docMk/>
            <pc:sldMk cId="3445656922" sldId="293"/>
            <ac:spMk id="2" creationId="{3CD23F7E-DD04-0BA2-7540-14A175F647BC}"/>
          </ac:spMkLst>
        </pc:spChg>
        <pc:spChg chg="mod">
          <ac:chgData name="Janelle Clendenon" userId="da17313139568148" providerId="LiveId" clId="{D50F0924-5C5C-4416-BCF4-6E13CF36E258}" dt="2026-06-29T18:28:32.356" v="3453" actId="20577"/>
          <ac:spMkLst>
            <pc:docMk/>
            <pc:sldMk cId="3445656922" sldId="293"/>
            <ac:spMk id="4" creationId="{8DED60E0-DF31-6331-8B5B-0974002A56EC}"/>
          </ac:spMkLst>
        </pc:spChg>
        <pc:spChg chg="mod">
          <ac:chgData name="Janelle Clendenon" userId="da17313139568148" providerId="LiveId" clId="{D50F0924-5C5C-4416-BCF4-6E13CF36E258}" dt="2026-06-29T18:28:12.106" v="3443" actId="164"/>
          <ac:spMkLst>
            <pc:docMk/>
            <pc:sldMk cId="3445656922" sldId="293"/>
            <ac:spMk id="13" creationId="{416FB3E0-BD29-D1C1-1042-B7FAF137ADB8}"/>
          </ac:spMkLst>
        </pc:spChg>
        <pc:spChg chg="mod">
          <ac:chgData name="Janelle Clendenon" userId="da17313139568148" providerId="LiveId" clId="{D50F0924-5C5C-4416-BCF4-6E13CF36E258}" dt="2026-06-29T18:28:12.106" v="3443" actId="164"/>
          <ac:spMkLst>
            <pc:docMk/>
            <pc:sldMk cId="3445656922" sldId="293"/>
            <ac:spMk id="14" creationId="{21F328EA-CD74-5A7C-035B-D0CF895D7325}"/>
          </ac:spMkLst>
        </pc:spChg>
        <pc:spChg chg="mod">
          <ac:chgData name="Janelle Clendenon" userId="da17313139568148" providerId="LiveId" clId="{D50F0924-5C5C-4416-BCF4-6E13CF36E258}" dt="2026-06-29T18:28:12.106" v="3443" actId="164"/>
          <ac:spMkLst>
            <pc:docMk/>
            <pc:sldMk cId="3445656922" sldId="293"/>
            <ac:spMk id="15" creationId="{C37AB12E-11BE-3213-F508-99D140DEE3EF}"/>
          </ac:spMkLst>
        </pc:spChg>
        <pc:grpChg chg="add mod">
          <ac:chgData name="Janelle Clendenon" userId="da17313139568148" providerId="LiveId" clId="{D50F0924-5C5C-4416-BCF4-6E13CF36E258}" dt="2026-06-29T18:28:18.620" v="3445" actId="1076"/>
          <ac:grpSpMkLst>
            <pc:docMk/>
            <pc:sldMk cId="3445656922" sldId="293"/>
            <ac:grpSpMk id="3" creationId="{EC1BFB26-3238-26A3-896E-391BA3C3EF07}"/>
          </ac:grpSpMkLst>
        </pc:grpChg>
        <pc:cxnChg chg="mod">
          <ac:chgData name="Janelle Clendenon" userId="da17313139568148" providerId="LiveId" clId="{D50F0924-5C5C-4416-BCF4-6E13CF36E258}" dt="2026-06-29T18:28:38.072" v="3454" actId="14100"/>
          <ac:cxnSpMkLst>
            <pc:docMk/>
            <pc:sldMk cId="3445656922" sldId="293"/>
            <ac:cxnSpMk id="17" creationId="{62E73A60-E2C3-2DAC-AA0A-B296AACD8B2A}"/>
          </ac:cxnSpMkLst>
        </pc:cxnChg>
      </pc:sldChg>
      <pc:sldChg chg="addSp delSp modSp add del mod">
        <pc:chgData name="Janelle Clendenon" userId="da17313139568148" providerId="LiveId" clId="{D50F0924-5C5C-4416-BCF4-6E13CF36E258}" dt="2026-07-12T20:04:47.127" v="8667" actId="2696"/>
        <pc:sldMkLst>
          <pc:docMk/>
          <pc:sldMk cId="481812349" sldId="294"/>
        </pc:sldMkLst>
      </pc:sldChg>
      <pc:sldChg chg="add">
        <pc:chgData name="Janelle Clendenon" userId="da17313139568148" providerId="LiveId" clId="{D50F0924-5C5C-4416-BCF4-6E13CF36E258}" dt="2026-07-12T20:05:34.618" v="8674"/>
        <pc:sldMkLst>
          <pc:docMk/>
          <pc:sldMk cId="1447549026" sldId="294"/>
        </pc:sldMkLst>
      </pc:sldChg>
      <pc:sldChg chg="modSp new mod">
        <pc:chgData name="Janelle Clendenon" userId="da17313139568148" providerId="LiveId" clId="{D50F0924-5C5C-4416-BCF4-6E13CF36E258}" dt="2026-06-29T20:29:03.252" v="6667" actId="17032"/>
        <pc:sldMkLst>
          <pc:docMk/>
          <pc:sldMk cId="4244981911" sldId="295"/>
        </pc:sldMkLst>
        <pc:spChg chg="mod">
          <ac:chgData name="Janelle Clendenon" userId="da17313139568148" providerId="LiveId" clId="{D50F0924-5C5C-4416-BCF4-6E13CF36E258}" dt="2026-06-29T20:27:41.180" v="6565" actId="20577"/>
          <ac:spMkLst>
            <pc:docMk/>
            <pc:sldMk cId="4244981911" sldId="295"/>
            <ac:spMk id="2" creationId="{540903BF-9B8F-C860-5C69-71A1F7C0393B}"/>
          </ac:spMkLst>
        </pc:spChg>
        <pc:spChg chg="mod">
          <ac:chgData name="Janelle Clendenon" userId="da17313139568148" providerId="LiveId" clId="{D50F0924-5C5C-4416-BCF4-6E13CF36E258}" dt="2026-06-29T20:29:03.252" v="6667" actId="17032"/>
          <ac:spMkLst>
            <pc:docMk/>
            <pc:sldMk cId="4244981911" sldId="295"/>
            <ac:spMk id="3" creationId="{EB6D6389-8D51-1F27-BE58-321934C73226}"/>
          </ac:spMkLst>
        </pc:spChg>
      </pc:sldChg>
      <pc:sldChg chg="addSp modSp new mod">
        <pc:chgData name="Janelle Clendenon" userId="da17313139568148" providerId="LiveId" clId="{D50F0924-5C5C-4416-BCF4-6E13CF36E258}" dt="2026-07-01T02:56:54.384" v="7346" actId="17032"/>
        <pc:sldMkLst>
          <pc:docMk/>
          <pc:sldMk cId="929111195" sldId="296"/>
        </pc:sldMkLst>
        <pc:spChg chg="mod">
          <ac:chgData name="Janelle Clendenon" userId="da17313139568148" providerId="LiveId" clId="{D50F0924-5C5C-4416-BCF4-6E13CF36E258}" dt="2026-07-01T02:56:54.384" v="7346" actId="17032"/>
          <ac:spMkLst>
            <pc:docMk/>
            <pc:sldMk cId="929111195" sldId="296"/>
            <ac:spMk id="2" creationId="{675BBA48-1026-435D-C3A6-B63527220341}"/>
          </ac:spMkLst>
        </pc:spChg>
        <pc:picChg chg="add mod">
          <ac:chgData name="Janelle Clendenon" userId="da17313139568148" providerId="LiveId" clId="{D50F0924-5C5C-4416-BCF4-6E13CF36E258}" dt="2026-07-01T02:23:23.983" v="6672" actId="1076"/>
          <ac:picMkLst>
            <pc:docMk/>
            <pc:sldMk cId="929111195" sldId="296"/>
            <ac:picMk id="4" creationId="{FFC72CFD-396D-04B3-E669-154D37549DEB}"/>
          </ac:picMkLst>
        </pc:picChg>
      </pc:sldChg>
      <pc:sldChg chg="addSp delSp modSp add mod delAnim modAnim">
        <pc:chgData name="Janelle Clendenon" userId="da17313139568148" providerId="LiveId" clId="{D50F0924-5C5C-4416-BCF4-6E13CF36E258}" dt="2026-07-01T02:52:11.315" v="7312" actId="1076"/>
        <pc:sldMkLst>
          <pc:docMk/>
          <pc:sldMk cId="3723918415" sldId="297"/>
        </pc:sldMkLst>
        <pc:spChg chg="mod">
          <ac:chgData name="Janelle Clendenon" userId="da17313139568148" providerId="LiveId" clId="{D50F0924-5C5C-4416-BCF4-6E13CF36E258}" dt="2026-07-01T02:51:50.987" v="7309" actId="20577"/>
          <ac:spMkLst>
            <pc:docMk/>
            <pc:sldMk cId="3723918415" sldId="297"/>
            <ac:spMk id="2" creationId="{DACD05A7-28BA-92E1-E568-4C3CE0F5C483}"/>
          </ac:spMkLst>
        </pc:spChg>
        <pc:picChg chg="add mod">
          <ac:chgData name="Janelle Clendenon" userId="da17313139568148" providerId="LiveId" clId="{D50F0924-5C5C-4416-BCF4-6E13CF36E258}" dt="2026-07-01T02:52:11.315" v="7312" actId="1076"/>
          <ac:picMkLst>
            <pc:docMk/>
            <pc:sldMk cId="3723918415" sldId="297"/>
            <ac:picMk id="4" creationId="{2D7640E2-EC2A-3A44-0B96-263E23823D04}"/>
          </ac:picMkLst>
        </pc:picChg>
      </pc:sldChg>
      <pc:sldChg chg="add">
        <pc:chgData name="Janelle Clendenon" userId="da17313139568148" providerId="LiveId" clId="{D50F0924-5C5C-4416-BCF4-6E13CF36E258}" dt="2026-07-01T02:51:21.162" v="7282"/>
        <pc:sldMkLst>
          <pc:docMk/>
          <pc:sldMk cId="3138602293" sldId="298"/>
        </pc:sldMkLst>
      </pc:sldChg>
      <pc:sldChg chg="addSp modSp new mod">
        <pc:chgData name="Janelle Clendenon" userId="da17313139568148" providerId="LiveId" clId="{D50F0924-5C5C-4416-BCF4-6E13CF36E258}" dt="2026-07-12T20:06:00.325" v="8685" actId="20577"/>
        <pc:sldMkLst>
          <pc:docMk/>
          <pc:sldMk cId="3380927210" sldId="299"/>
        </pc:sldMkLst>
        <pc:spChg chg="mod">
          <ac:chgData name="Janelle Clendenon" userId="da17313139568148" providerId="LiveId" clId="{D50F0924-5C5C-4416-BCF4-6E13CF36E258}" dt="2026-07-12T20:06:00.325" v="8685" actId="20577"/>
          <ac:spMkLst>
            <pc:docMk/>
            <pc:sldMk cId="3380927210" sldId="299"/>
            <ac:spMk id="2" creationId="{6F528841-FA75-4125-7B7E-FDF24DFA5314}"/>
          </ac:spMkLst>
        </pc:spChg>
        <pc:spChg chg="mod">
          <ac:chgData name="Janelle Clendenon" userId="da17313139568148" providerId="LiveId" clId="{D50F0924-5C5C-4416-BCF4-6E13CF36E258}" dt="2026-07-02T05:03:22.300" v="7580" actId="20577"/>
          <ac:spMkLst>
            <pc:docMk/>
            <pc:sldMk cId="3380927210" sldId="299"/>
            <ac:spMk id="3" creationId="{F505C3EB-7695-DE12-3B4C-A22A13413E55}"/>
          </ac:spMkLst>
        </pc:spChg>
        <pc:spChg chg="add ord">
          <ac:chgData name="Janelle Clendenon" userId="da17313139568148" providerId="LiveId" clId="{D50F0924-5C5C-4416-BCF4-6E13CF36E258}" dt="2026-07-02T05:02:21.616" v="7458" actId="167"/>
          <ac:spMkLst>
            <pc:docMk/>
            <pc:sldMk cId="3380927210" sldId="299"/>
            <ac:spMk id="5" creationId="{DC0FA746-09A2-7E3B-77D5-FA34A706A802}"/>
          </ac:spMkLst>
        </pc:spChg>
      </pc:sldChg>
      <pc:sldChg chg="addSp delSp modSp add mod">
        <pc:chgData name="Janelle Clendenon" userId="da17313139568148" providerId="LiveId" clId="{D50F0924-5C5C-4416-BCF4-6E13CF36E258}" dt="2026-07-02T05:04:48.889" v="7587" actId="1076"/>
        <pc:sldMkLst>
          <pc:docMk/>
          <pc:sldMk cId="1594769251" sldId="300"/>
        </pc:sldMkLst>
        <pc:picChg chg="add mod">
          <ac:chgData name="Janelle Clendenon" userId="da17313139568148" providerId="LiveId" clId="{D50F0924-5C5C-4416-BCF4-6E13CF36E258}" dt="2026-07-02T05:04:48.889" v="7587" actId="1076"/>
          <ac:picMkLst>
            <pc:docMk/>
            <pc:sldMk cId="1594769251" sldId="300"/>
            <ac:picMk id="5" creationId="{7400045E-EA67-0BED-AC5B-A7868F76E90A}"/>
          </ac:picMkLst>
        </pc:picChg>
      </pc:sldChg>
      <pc:sldChg chg="addSp delSp modSp add mod">
        <pc:chgData name="Janelle Clendenon" userId="da17313139568148" providerId="LiveId" clId="{D50F0924-5C5C-4416-BCF4-6E13CF36E258}" dt="2026-07-02T05:06:43.614" v="7629" actId="20577"/>
        <pc:sldMkLst>
          <pc:docMk/>
          <pc:sldMk cId="3264829055" sldId="301"/>
        </pc:sldMkLst>
        <pc:spChg chg="add mod">
          <ac:chgData name="Janelle Clendenon" userId="da17313139568148" providerId="LiveId" clId="{D50F0924-5C5C-4416-BCF4-6E13CF36E258}" dt="2026-07-02T05:06:08.905" v="7607" actId="20577"/>
          <ac:spMkLst>
            <pc:docMk/>
            <pc:sldMk cId="3264829055" sldId="301"/>
            <ac:spMk id="9" creationId="{C4B36118-6D4C-F6EC-13CB-2CB4D480663E}"/>
          </ac:spMkLst>
        </pc:spChg>
        <pc:spChg chg="mod">
          <ac:chgData name="Janelle Clendenon" userId="da17313139568148" providerId="LiveId" clId="{D50F0924-5C5C-4416-BCF4-6E13CF36E258}" dt="2026-07-02T05:06:43.614" v="7629" actId="20577"/>
          <ac:spMkLst>
            <pc:docMk/>
            <pc:sldMk cId="3264829055" sldId="301"/>
            <ac:spMk id="21" creationId="{7C6BB0AD-365B-0A07-1A84-43DFB3A3530F}"/>
          </ac:spMkLst>
        </pc:spChg>
        <pc:picChg chg="add mod">
          <ac:chgData name="Janelle Clendenon" userId="da17313139568148" providerId="LiveId" clId="{D50F0924-5C5C-4416-BCF4-6E13CF36E258}" dt="2026-07-02T05:05:39.139" v="7603" actId="1076"/>
          <ac:picMkLst>
            <pc:docMk/>
            <pc:sldMk cId="3264829055" sldId="301"/>
            <ac:picMk id="3" creationId="{0A963640-7D81-30D3-D22B-1E5B02A85492}"/>
          </ac:picMkLst>
        </pc:picChg>
        <pc:picChg chg="add mod">
          <ac:chgData name="Janelle Clendenon" userId="da17313139568148" providerId="LiveId" clId="{D50F0924-5C5C-4416-BCF4-6E13CF36E258}" dt="2026-07-02T05:05:34.412" v="7602" actId="1076"/>
          <ac:picMkLst>
            <pc:docMk/>
            <pc:sldMk cId="3264829055" sldId="301"/>
            <ac:picMk id="7" creationId="{2C8FC41A-8B80-81CF-3134-1B9C2845CCC0}"/>
          </ac:picMkLst>
        </pc:picChg>
      </pc:sldChg>
      <pc:sldChg chg="add">
        <pc:chgData name="Janelle Clendenon" userId="da17313139568148" providerId="LiveId" clId="{D50F0924-5C5C-4416-BCF4-6E13CF36E258}" dt="2026-07-02T05:04:00.630" v="7581"/>
        <pc:sldMkLst>
          <pc:docMk/>
          <pc:sldMk cId="1722893349" sldId="302"/>
        </pc:sldMkLst>
      </pc:sldChg>
      <pc:sldChg chg="addSp delSp modSp add mod ord addAnim delAnim modAnim">
        <pc:chgData name="Janelle Clendenon" userId="da17313139568148" providerId="LiveId" clId="{D50F0924-5C5C-4416-BCF4-6E13CF36E258}" dt="2026-07-02T05:15:02.870" v="8001" actId="1076"/>
        <pc:sldMkLst>
          <pc:docMk/>
          <pc:sldMk cId="1487212394" sldId="305"/>
        </pc:sldMkLst>
        <pc:spChg chg="mod">
          <ac:chgData name="Janelle Clendenon" userId="da17313139568148" providerId="LiveId" clId="{D50F0924-5C5C-4416-BCF4-6E13CF36E258}" dt="2026-07-02T05:07:38.670" v="7661" actId="20577"/>
          <ac:spMkLst>
            <pc:docMk/>
            <pc:sldMk cId="1487212394" sldId="305"/>
            <ac:spMk id="2" creationId="{8BA5F18F-7229-3426-FF2B-B15BA26F7843}"/>
          </ac:spMkLst>
        </pc:spChg>
        <pc:spChg chg="add mod">
          <ac:chgData name="Janelle Clendenon" userId="da17313139568148" providerId="LiveId" clId="{D50F0924-5C5C-4416-BCF4-6E13CF36E258}" dt="2026-07-02T05:12:16.891" v="7979" actId="164"/>
          <ac:spMkLst>
            <pc:docMk/>
            <pc:sldMk cId="1487212394" sldId="305"/>
            <ac:spMk id="11" creationId="{DDA3254D-7393-295C-9302-ABD9375A0090}"/>
          </ac:spMkLst>
        </pc:spChg>
        <pc:spChg chg="add mod">
          <ac:chgData name="Janelle Clendenon" userId="da17313139568148" providerId="LiveId" clId="{D50F0924-5C5C-4416-BCF4-6E13CF36E258}" dt="2026-07-02T05:12:16.891" v="7979" actId="164"/>
          <ac:spMkLst>
            <pc:docMk/>
            <pc:sldMk cId="1487212394" sldId="305"/>
            <ac:spMk id="13" creationId="{D4459170-EBE2-0F2C-CD23-9334116B8423}"/>
          </ac:spMkLst>
        </pc:spChg>
        <pc:spChg chg="add mod">
          <ac:chgData name="Janelle Clendenon" userId="da17313139568148" providerId="LiveId" clId="{D50F0924-5C5C-4416-BCF4-6E13CF36E258}" dt="2026-07-02T05:12:16.891" v="7979" actId="164"/>
          <ac:spMkLst>
            <pc:docMk/>
            <pc:sldMk cId="1487212394" sldId="305"/>
            <ac:spMk id="15" creationId="{20B07DBB-DC8B-8165-E4CA-374D06CABF6C}"/>
          </ac:spMkLst>
        </pc:spChg>
        <pc:spChg chg="mod">
          <ac:chgData name="Janelle Clendenon" userId="da17313139568148" providerId="LiveId" clId="{D50F0924-5C5C-4416-BCF4-6E13CF36E258}" dt="2026-07-02T05:09:55.383" v="7966" actId="20577"/>
          <ac:spMkLst>
            <pc:docMk/>
            <pc:sldMk cId="1487212394" sldId="305"/>
            <ac:spMk id="21" creationId="{C736ECB5-5B2C-EEF6-8A9B-DBE734CFE2FB}"/>
          </ac:spMkLst>
        </pc:spChg>
        <pc:grpChg chg="add mod">
          <ac:chgData name="Janelle Clendenon" userId="da17313139568148" providerId="LiveId" clId="{D50F0924-5C5C-4416-BCF4-6E13CF36E258}" dt="2026-07-02T05:12:16.891" v="7979" actId="164"/>
          <ac:grpSpMkLst>
            <pc:docMk/>
            <pc:sldMk cId="1487212394" sldId="305"/>
            <ac:grpSpMk id="16" creationId="{9A81A74E-9E93-6E1A-3174-EC49C3CDB4BD}"/>
          </ac:grpSpMkLst>
        </pc:grpChg>
        <pc:picChg chg="mod">
          <ac:chgData name="Janelle Clendenon" userId="da17313139568148" providerId="LiveId" clId="{D50F0924-5C5C-4416-BCF4-6E13CF36E258}" dt="2026-07-02T05:08:31.522" v="7718" actId="1076"/>
          <ac:picMkLst>
            <pc:docMk/>
            <pc:sldMk cId="1487212394" sldId="305"/>
            <ac:picMk id="7" creationId="{603A5A51-2FF1-792B-FC4F-1EC701278EE4}"/>
          </ac:picMkLst>
        </pc:picChg>
        <pc:picChg chg="add mod">
          <ac:chgData name="Janelle Clendenon" userId="da17313139568148" providerId="LiveId" clId="{D50F0924-5C5C-4416-BCF4-6E13CF36E258}" dt="2026-07-02T05:12:55.081" v="7986" actId="1076"/>
          <ac:picMkLst>
            <pc:docMk/>
            <pc:sldMk cId="1487212394" sldId="305"/>
            <ac:picMk id="17" creationId="{C85E5B63-9507-C2DA-1096-342D2F049673}"/>
          </ac:picMkLst>
        </pc:picChg>
        <pc:picChg chg="add mod modCrop">
          <ac:chgData name="Janelle Clendenon" userId="da17313139568148" providerId="LiveId" clId="{D50F0924-5C5C-4416-BCF4-6E13CF36E258}" dt="2026-07-02T05:15:02.870" v="8001" actId="1076"/>
          <ac:picMkLst>
            <pc:docMk/>
            <pc:sldMk cId="1487212394" sldId="305"/>
            <ac:picMk id="18" creationId="{898ED823-05D6-F43A-9A27-C5AD28B7FEAB}"/>
          </ac:picMkLst>
        </pc:picChg>
        <pc:picChg chg="mod">
          <ac:chgData name="Janelle Clendenon" userId="da17313139568148" providerId="LiveId" clId="{D50F0924-5C5C-4416-BCF4-6E13CF36E258}" dt="2026-07-02T05:13:48.565" v="7993" actId="1076"/>
          <ac:picMkLst>
            <pc:docMk/>
            <pc:sldMk cId="1487212394" sldId="305"/>
            <ac:picMk id="28" creationId="{50CD6F0C-81BD-034D-E44D-437E02FA7516}"/>
          </ac:picMkLst>
        </pc:picChg>
        <pc:cxnChg chg="add mod">
          <ac:chgData name="Janelle Clendenon" userId="da17313139568148" providerId="LiveId" clId="{D50F0924-5C5C-4416-BCF4-6E13CF36E258}" dt="2026-07-02T05:12:16.891" v="7979" actId="164"/>
          <ac:cxnSpMkLst>
            <pc:docMk/>
            <pc:sldMk cId="1487212394" sldId="305"/>
            <ac:cxnSpMk id="8" creationId="{7C5550E1-58DE-31B0-094A-0EDE22179B12}"/>
          </ac:cxnSpMkLst>
        </pc:cxnChg>
        <pc:cxnChg chg="add mod">
          <ac:chgData name="Janelle Clendenon" userId="da17313139568148" providerId="LiveId" clId="{D50F0924-5C5C-4416-BCF4-6E13CF36E258}" dt="2026-07-02T05:12:16.891" v="7979" actId="164"/>
          <ac:cxnSpMkLst>
            <pc:docMk/>
            <pc:sldMk cId="1487212394" sldId="305"/>
            <ac:cxnSpMk id="12" creationId="{B5BF6322-0A03-CCA4-1989-08D0DACF7E74}"/>
          </ac:cxnSpMkLst>
        </pc:cxnChg>
        <pc:cxnChg chg="add mod">
          <ac:chgData name="Janelle Clendenon" userId="da17313139568148" providerId="LiveId" clId="{D50F0924-5C5C-4416-BCF4-6E13CF36E258}" dt="2026-07-02T05:12:16.891" v="7979" actId="164"/>
          <ac:cxnSpMkLst>
            <pc:docMk/>
            <pc:sldMk cId="1487212394" sldId="305"/>
            <ac:cxnSpMk id="14" creationId="{79530B48-D8F0-28B2-3242-CA7B090F9A17}"/>
          </ac:cxnSpMkLst>
        </pc:cxnChg>
      </pc:sldChg>
      <pc:sldChg chg="modSp add mod">
        <pc:chgData name="Janelle Clendenon" userId="da17313139568148" providerId="LiveId" clId="{D50F0924-5C5C-4416-BCF4-6E13CF36E258}" dt="2026-07-12T20:06:59.632" v="8699" actId="20577"/>
        <pc:sldMkLst>
          <pc:docMk/>
          <pc:sldMk cId="1196429063" sldId="306"/>
        </pc:sldMkLst>
        <pc:spChg chg="mod">
          <ac:chgData name="Janelle Clendenon" userId="da17313139568148" providerId="LiveId" clId="{D50F0924-5C5C-4416-BCF4-6E13CF36E258}" dt="2026-07-12T20:06:59.632" v="8699" actId="20577"/>
          <ac:spMkLst>
            <pc:docMk/>
            <pc:sldMk cId="1196429063" sldId="306"/>
            <ac:spMk id="2" creationId="{5D034114-6386-586F-8FF6-BFE907DC3800}"/>
          </ac:spMkLst>
        </pc:spChg>
        <pc:spChg chg="mod">
          <ac:chgData name="Janelle Clendenon" userId="da17313139568148" providerId="LiveId" clId="{D50F0924-5C5C-4416-BCF4-6E13CF36E258}" dt="2026-07-02T05:16:44.203" v="8117" actId="20577"/>
          <ac:spMkLst>
            <pc:docMk/>
            <pc:sldMk cId="1196429063" sldId="306"/>
            <ac:spMk id="3" creationId="{768F916D-8231-6914-3B89-E8A8CE51871F}"/>
          </ac:spMkLst>
        </pc:spChg>
      </pc:sldChg>
      <pc:sldChg chg="addSp delSp modSp add del mod">
        <pc:chgData name="Janelle Clendenon" userId="da17313139568148" providerId="LiveId" clId="{D50F0924-5C5C-4416-BCF4-6E13CF36E258}" dt="2026-07-02T05:27:57.343" v="8192" actId="1076"/>
        <pc:sldMkLst>
          <pc:docMk/>
          <pc:sldMk cId="1511771587" sldId="307"/>
        </pc:sldMkLst>
        <pc:spChg chg="mod">
          <ac:chgData name="Janelle Clendenon" userId="da17313139568148" providerId="LiveId" clId="{D50F0924-5C5C-4416-BCF4-6E13CF36E258}" dt="2026-07-02T05:24:33.253" v="8179"/>
          <ac:spMkLst>
            <pc:docMk/>
            <pc:sldMk cId="1511771587" sldId="307"/>
            <ac:spMk id="2" creationId="{CD788B4D-E49C-2BA6-B9E0-1694148DE053}"/>
          </ac:spMkLst>
        </pc:spChg>
        <pc:spChg chg="mod">
          <ac:chgData name="Janelle Clendenon" userId="da17313139568148" providerId="LiveId" clId="{D50F0924-5C5C-4416-BCF4-6E13CF36E258}" dt="2026-07-02T05:24:33.253" v="8179"/>
          <ac:spMkLst>
            <pc:docMk/>
            <pc:sldMk cId="1511771587" sldId="307"/>
            <ac:spMk id="4" creationId="{1CA5CCAD-FB24-64F3-3286-6B247EF29D78}"/>
          </ac:spMkLst>
        </pc:spChg>
        <pc:spChg chg="mod">
          <ac:chgData name="Janelle Clendenon" userId="da17313139568148" providerId="LiveId" clId="{D50F0924-5C5C-4416-BCF4-6E13CF36E258}" dt="2026-07-02T05:24:33.253" v="8179"/>
          <ac:spMkLst>
            <pc:docMk/>
            <pc:sldMk cId="1511771587" sldId="307"/>
            <ac:spMk id="6" creationId="{60C3BB09-FF7D-03FD-A4D6-BE1D018E5B60}"/>
          </ac:spMkLst>
        </pc:spChg>
        <pc:spChg chg="mod">
          <ac:chgData name="Janelle Clendenon" userId="da17313139568148" providerId="LiveId" clId="{D50F0924-5C5C-4416-BCF4-6E13CF36E258}" dt="2026-07-02T05:24:33.253" v="8179"/>
          <ac:spMkLst>
            <pc:docMk/>
            <pc:sldMk cId="1511771587" sldId="307"/>
            <ac:spMk id="7" creationId="{24F246E2-87AB-6F3C-EA60-0A8CE038B2BA}"/>
          </ac:spMkLst>
        </pc:spChg>
        <pc:spChg chg="mod">
          <ac:chgData name="Janelle Clendenon" userId="da17313139568148" providerId="LiveId" clId="{D50F0924-5C5C-4416-BCF4-6E13CF36E258}" dt="2026-07-02T05:24:33.253" v="8179"/>
          <ac:spMkLst>
            <pc:docMk/>
            <pc:sldMk cId="1511771587" sldId="307"/>
            <ac:spMk id="9" creationId="{382DFDAD-1178-E9C2-A3D2-516709739C7F}"/>
          </ac:spMkLst>
        </pc:spChg>
        <pc:spChg chg="mod">
          <ac:chgData name="Janelle Clendenon" userId="da17313139568148" providerId="LiveId" clId="{D50F0924-5C5C-4416-BCF4-6E13CF36E258}" dt="2026-07-02T05:24:33.253" v="8179"/>
          <ac:spMkLst>
            <pc:docMk/>
            <pc:sldMk cId="1511771587" sldId="307"/>
            <ac:spMk id="11" creationId="{524E9E4E-2344-7155-4B85-8BAA2A8CEF34}"/>
          </ac:spMkLst>
        </pc:spChg>
        <pc:spChg chg="mod">
          <ac:chgData name="Janelle Clendenon" userId="da17313139568148" providerId="LiveId" clId="{D50F0924-5C5C-4416-BCF4-6E13CF36E258}" dt="2026-07-02T05:24:40.011" v="8182" actId="1076"/>
          <ac:spMkLst>
            <pc:docMk/>
            <pc:sldMk cId="1511771587" sldId="307"/>
            <ac:spMk id="12" creationId="{1ADA94F5-3D23-5CA6-0CE5-28757AF23417}"/>
          </ac:spMkLst>
        </pc:spChg>
        <pc:spChg chg="mod">
          <ac:chgData name="Janelle Clendenon" userId="da17313139568148" providerId="LiveId" clId="{D50F0924-5C5C-4416-BCF4-6E13CF36E258}" dt="2026-07-02T05:24:33.253" v="8179"/>
          <ac:spMkLst>
            <pc:docMk/>
            <pc:sldMk cId="1511771587" sldId="307"/>
            <ac:spMk id="14" creationId="{484677CD-F02F-E38C-8892-710C9FA960B1}"/>
          </ac:spMkLst>
        </pc:spChg>
        <pc:grpChg chg="mod">
          <ac:chgData name="Janelle Clendenon" userId="da17313139568148" providerId="LiveId" clId="{D50F0924-5C5C-4416-BCF4-6E13CF36E258}" dt="2026-07-02T05:24:40.011" v="8182" actId="1076"/>
          <ac:grpSpMkLst>
            <pc:docMk/>
            <pc:sldMk cId="1511771587" sldId="307"/>
            <ac:grpSpMk id="10" creationId="{6FA27E88-D75F-A628-5FAB-D6784755AC0C}"/>
          </ac:grpSpMkLst>
        </pc:grpChg>
        <pc:picChg chg="mod">
          <ac:chgData name="Janelle Clendenon" userId="da17313139568148" providerId="LiveId" clId="{D50F0924-5C5C-4416-BCF4-6E13CF36E258}" dt="2026-07-02T05:24:33.253" v="8179"/>
          <ac:picMkLst>
            <pc:docMk/>
            <pc:sldMk cId="1511771587" sldId="307"/>
            <ac:picMk id="3" creationId="{E8B91A5A-852E-0EE5-25C8-87FE83E2EB1D}"/>
          </ac:picMkLst>
        </pc:picChg>
        <pc:picChg chg="add mod">
          <ac:chgData name="Janelle Clendenon" userId="da17313139568148" providerId="LiveId" clId="{D50F0924-5C5C-4416-BCF4-6E13CF36E258}" dt="2026-07-02T05:25:17.262" v="8185" actId="1076"/>
          <ac:picMkLst>
            <pc:docMk/>
            <pc:sldMk cId="1511771587" sldId="307"/>
            <ac:picMk id="15" creationId="{362EE563-4376-AE79-DC99-FF9F7E22E46F}"/>
          </ac:picMkLst>
        </pc:picChg>
        <pc:picChg chg="add mod">
          <ac:chgData name="Janelle Clendenon" userId="da17313139568148" providerId="LiveId" clId="{D50F0924-5C5C-4416-BCF4-6E13CF36E258}" dt="2026-07-02T05:27:57.343" v="8192" actId="1076"/>
          <ac:picMkLst>
            <pc:docMk/>
            <pc:sldMk cId="1511771587" sldId="307"/>
            <ac:picMk id="17" creationId="{92D8C32B-CE6A-4096-0FAB-D039C70C154B}"/>
          </ac:picMkLst>
        </pc:picChg>
        <pc:picChg chg="mod">
          <ac:chgData name="Janelle Clendenon" userId="da17313139568148" providerId="LiveId" clId="{D50F0924-5C5C-4416-BCF4-6E13CF36E258}" dt="2026-07-02T05:24:40.011" v="8182" actId="1076"/>
          <ac:picMkLst>
            <pc:docMk/>
            <pc:sldMk cId="1511771587" sldId="307"/>
            <ac:picMk id="1031" creationId="{58917FC4-2A7A-B5ED-089E-7D148DB1A81D}"/>
          </ac:picMkLst>
        </pc:picChg>
        <pc:picChg chg="mod">
          <ac:chgData name="Janelle Clendenon" userId="da17313139568148" providerId="LiveId" clId="{D50F0924-5C5C-4416-BCF4-6E13CF36E258}" dt="2026-07-02T05:24:40.011" v="8182" actId="1076"/>
          <ac:picMkLst>
            <pc:docMk/>
            <pc:sldMk cId="1511771587" sldId="307"/>
            <ac:picMk id="1032" creationId="{A95C91A7-BD51-5703-0FD9-850E4EAD8616}"/>
          </ac:picMkLst>
        </pc:picChg>
      </pc:sldChg>
      <pc:sldChg chg="add del">
        <pc:chgData name="Janelle Clendenon" userId="da17313139568148" providerId="LiveId" clId="{D50F0924-5C5C-4416-BCF4-6E13CF36E258}" dt="2026-07-12T20:07:14.256" v="8700" actId="47"/>
        <pc:sldMkLst>
          <pc:docMk/>
          <pc:sldMk cId="3402732608" sldId="308"/>
        </pc:sldMkLst>
      </pc:sldChg>
      <pc:sldChg chg="addSp delSp modSp add mod modAnim">
        <pc:chgData name="Janelle Clendenon" userId="da17313139568148" providerId="LiveId" clId="{D50F0924-5C5C-4416-BCF4-6E13CF36E258}" dt="2026-07-02T05:29:55.053" v="8195" actId="1076"/>
        <pc:sldMkLst>
          <pc:docMk/>
          <pc:sldMk cId="332946370" sldId="309"/>
        </pc:sldMkLst>
        <pc:spChg chg="mod">
          <ac:chgData name="Janelle Clendenon" userId="da17313139568148" providerId="LiveId" clId="{D50F0924-5C5C-4416-BCF4-6E13CF36E258}" dt="2026-07-02T05:22:36.352" v="8175" actId="27636"/>
          <ac:spMkLst>
            <pc:docMk/>
            <pc:sldMk cId="332946370" sldId="309"/>
            <ac:spMk id="2" creationId="{9C1CD564-7C21-5739-6EDA-3EEDB02FF0EE}"/>
          </ac:spMkLst>
        </pc:spChg>
        <pc:spChg chg="mod">
          <ac:chgData name="Janelle Clendenon" userId="da17313139568148" providerId="LiveId" clId="{D50F0924-5C5C-4416-BCF4-6E13CF36E258}" dt="2026-07-02T05:29:55.053" v="8195" actId="1076"/>
          <ac:spMkLst>
            <pc:docMk/>
            <pc:sldMk cId="332946370" sldId="309"/>
            <ac:spMk id="13" creationId="{B4B65FAE-85DF-B26B-2FF9-750CEE0674BF}"/>
          </ac:spMkLst>
        </pc:spChg>
        <pc:grpChg chg="add mod">
          <ac:chgData name="Janelle Clendenon" userId="da17313139568148" providerId="LiveId" clId="{D50F0924-5C5C-4416-BCF4-6E13CF36E258}" dt="2026-07-02T05:29:55.053" v="8195" actId="1076"/>
          <ac:grpSpMkLst>
            <pc:docMk/>
            <pc:sldMk cId="332946370" sldId="309"/>
            <ac:grpSpMk id="12" creationId="{7F8F05BA-DA92-AF11-7963-8E7DC6358F8B}"/>
          </ac:grpSpMkLst>
        </pc:grpChg>
        <pc:picChg chg="add mod">
          <ac:chgData name="Janelle Clendenon" userId="da17313139568148" providerId="LiveId" clId="{D50F0924-5C5C-4416-BCF4-6E13CF36E258}" dt="2026-07-02T05:28:30.832" v="8193" actId="1076"/>
          <ac:picMkLst>
            <pc:docMk/>
            <pc:sldMk cId="332946370" sldId="309"/>
            <ac:picMk id="11" creationId="{5ECDDCAF-A9B1-89E6-CBA5-027C57D6F4FC}"/>
          </ac:picMkLst>
        </pc:picChg>
        <pc:picChg chg="mod">
          <ac:chgData name="Janelle Clendenon" userId="da17313139568148" providerId="LiveId" clId="{D50F0924-5C5C-4416-BCF4-6E13CF36E258}" dt="2026-07-02T05:29:55.053" v="8195" actId="1076"/>
          <ac:picMkLst>
            <pc:docMk/>
            <pc:sldMk cId="332946370" sldId="309"/>
            <ac:picMk id="14" creationId="{A86912F1-3F3B-17EF-AD1D-430507D4F911}"/>
          </ac:picMkLst>
        </pc:picChg>
        <pc:picChg chg="mod">
          <ac:chgData name="Janelle Clendenon" userId="da17313139568148" providerId="LiveId" clId="{D50F0924-5C5C-4416-BCF4-6E13CF36E258}" dt="2026-07-02T05:29:55.053" v="8195" actId="1076"/>
          <ac:picMkLst>
            <pc:docMk/>
            <pc:sldMk cId="332946370" sldId="309"/>
            <ac:picMk id="15" creationId="{72F37107-C045-5343-8F29-AE8BC3BCFDD9}"/>
          </ac:picMkLst>
        </pc:picChg>
      </pc:sldChg>
      <pc:sldChg chg="add">
        <pc:chgData name="Janelle Clendenon" userId="da17313139568148" providerId="LiveId" clId="{D50F0924-5C5C-4416-BCF4-6E13CF36E258}" dt="2026-07-02T05:25:04.161" v="8183"/>
        <pc:sldMkLst>
          <pc:docMk/>
          <pc:sldMk cId="3357486045" sldId="310"/>
        </pc:sldMkLst>
      </pc:sldChg>
      <pc:sldChg chg="add">
        <pc:chgData name="Janelle Clendenon" userId="da17313139568148" providerId="LiveId" clId="{D50F0924-5C5C-4416-BCF4-6E13CF36E258}" dt="2026-07-12T20:05:34.618" v="8674"/>
        <pc:sldMkLst>
          <pc:docMk/>
          <pc:sldMk cId="70425578" sldId="311"/>
        </pc:sldMkLst>
      </pc:sldChg>
      <pc:sldChg chg="add del">
        <pc:chgData name="Janelle Clendenon" userId="da17313139568148" providerId="LiveId" clId="{D50F0924-5C5C-4416-BCF4-6E13CF36E258}" dt="2026-07-12T20:04:47.127" v="8667" actId="2696"/>
        <pc:sldMkLst>
          <pc:docMk/>
          <pc:sldMk cId="2328635597" sldId="311"/>
        </pc:sldMkLst>
      </pc:sldChg>
      <pc:sldChg chg="add">
        <pc:chgData name="Janelle Clendenon" userId="da17313139568148" providerId="LiveId" clId="{D50F0924-5C5C-4416-BCF4-6E13CF36E258}" dt="2026-07-12T20:05:34.618" v="8674"/>
        <pc:sldMkLst>
          <pc:docMk/>
          <pc:sldMk cId="430604178" sldId="312"/>
        </pc:sldMkLst>
      </pc:sldChg>
      <pc:sldChg chg="add del">
        <pc:chgData name="Janelle Clendenon" userId="da17313139568148" providerId="LiveId" clId="{D50F0924-5C5C-4416-BCF4-6E13CF36E258}" dt="2026-07-12T20:04:47.127" v="8667" actId="2696"/>
        <pc:sldMkLst>
          <pc:docMk/>
          <pc:sldMk cId="2568367332" sldId="312"/>
        </pc:sldMkLst>
      </pc:sldChg>
      <pc:sldChg chg="modSp add mod ord">
        <pc:chgData name="Janelle Clendenon" userId="da17313139568148" providerId="LiveId" clId="{D50F0924-5C5C-4416-BCF4-6E13CF36E258}" dt="2026-07-12T20:06:18.844" v="8692" actId="20577"/>
        <pc:sldMkLst>
          <pc:docMk/>
          <pc:sldMk cId="135832445" sldId="313"/>
        </pc:sldMkLst>
        <pc:spChg chg="mod">
          <ac:chgData name="Janelle Clendenon" userId="da17313139568148" providerId="LiveId" clId="{D50F0924-5C5C-4416-BCF4-6E13CF36E258}" dt="2026-07-12T20:06:18.844" v="8692" actId="20577"/>
          <ac:spMkLst>
            <pc:docMk/>
            <pc:sldMk cId="135832445" sldId="313"/>
            <ac:spMk id="2" creationId="{FCF7DFAD-EA8F-22A9-08AA-E434791761D1}"/>
          </ac:spMkLst>
        </pc:spChg>
      </pc:sldChg>
      <pc:sldChg chg="addSp delSp modSp add mod">
        <pc:chgData name="Janelle Clendenon" userId="da17313139568148" providerId="LiveId" clId="{D50F0924-5C5C-4416-BCF4-6E13CF36E258}" dt="2026-07-12T22:48:48.265" v="8977" actId="1076"/>
        <pc:sldMkLst>
          <pc:docMk/>
          <pc:sldMk cId="1706104236" sldId="314"/>
        </pc:sldMkLst>
        <pc:spChg chg="mod">
          <ac:chgData name="Janelle Clendenon" userId="da17313139568148" providerId="LiveId" clId="{D50F0924-5C5C-4416-BCF4-6E13CF36E258}" dt="2026-07-12T20:16:14.184" v="8864" actId="20577"/>
          <ac:spMkLst>
            <pc:docMk/>
            <pc:sldMk cId="1706104236" sldId="314"/>
            <ac:spMk id="2" creationId="{4EE61452-3D84-8EBD-AC43-92A2D1C1313B}"/>
          </ac:spMkLst>
        </pc:spChg>
        <pc:spChg chg="add del mod">
          <ac:chgData name="Janelle Clendenon" userId="da17313139568148" providerId="LiveId" clId="{D50F0924-5C5C-4416-BCF4-6E13CF36E258}" dt="2026-07-12T20:18:52.279" v="8873" actId="478"/>
          <ac:spMkLst>
            <pc:docMk/>
            <pc:sldMk cId="1706104236" sldId="314"/>
            <ac:spMk id="3" creationId="{DAE1501E-0285-1F79-F3A7-70CB965EE21D}"/>
          </ac:spMkLst>
        </pc:spChg>
        <pc:spChg chg="add del">
          <ac:chgData name="Janelle Clendenon" userId="da17313139568148" providerId="LiveId" clId="{D50F0924-5C5C-4416-BCF4-6E13CF36E258}" dt="2026-07-12T20:35:49.981" v="8882" actId="478"/>
          <ac:spMkLst>
            <pc:docMk/>
            <pc:sldMk cId="1706104236" sldId="314"/>
            <ac:spMk id="7" creationId="{1FE7F8ED-3BE6-7F6A-42FA-963157D05E73}"/>
          </ac:spMkLst>
        </pc:spChg>
        <pc:spChg chg="add del mod">
          <ac:chgData name="Janelle Clendenon" userId="da17313139568148" providerId="LiveId" clId="{D50F0924-5C5C-4416-BCF4-6E13CF36E258}" dt="2026-07-12T22:42:31.514" v="8885" actId="478"/>
          <ac:spMkLst>
            <pc:docMk/>
            <pc:sldMk cId="1706104236" sldId="314"/>
            <ac:spMk id="8" creationId="{EE40C713-E439-8D68-CCD7-39BBDA616D19}"/>
          </ac:spMkLst>
        </pc:spChg>
        <pc:spChg chg="del">
          <ac:chgData name="Janelle Clendenon" userId="da17313139568148" providerId="LiveId" clId="{D50F0924-5C5C-4416-BCF4-6E13CF36E258}" dt="2026-07-12T22:42:33.695" v="8887" actId="478"/>
          <ac:spMkLst>
            <pc:docMk/>
            <pc:sldMk cId="1706104236" sldId="314"/>
            <ac:spMk id="16" creationId="{6E08C92B-67AA-0436-EEE0-465E5E3F086C}"/>
          </ac:spMkLst>
        </pc:spChg>
        <pc:spChg chg="mod">
          <ac:chgData name="Janelle Clendenon" userId="da17313139568148" providerId="LiveId" clId="{D50F0924-5C5C-4416-BCF4-6E13CF36E258}" dt="2026-07-12T22:48:02.004" v="8974" actId="20577"/>
          <ac:spMkLst>
            <pc:docMk/>
            <pc:sldMk cId="1706104236" sldId="314"/>
            <ac:spMk id="21" creationId="{06DC48B3-1CFF-F5DF-C39D-91B3892849EB}"/>
          </ac:spMkLst>
        </pc:spChg>
        <pc:picChg chg="add del mod">
          <ac:chgData name="Janelle Clendenon" userId="da17313139568148" providerId="LiveId" clId="{D50F0924-5C5C-4416-BCF4-6E13CF36E258}" dt="2026-07-12T20:35:26.644" v="8880" actId="478"/>
          <ac:picMkLst>
            <pc:docMk/>
            <pc:sldMk cId="1706104236" sldId="314"/>
            <ac:picMk id="5" creationId="{732205E5-33C9-AF04-E0DE-91F849C66D79}"/>
          </ac:picMkLst>
        </pc:picChg>
        <pc:picChg chg="del">
          <ac:chgData name="Janelle Clendenon" userId="da17313139568148" providerId="LiveId" clId="{D50F0924-5C5C-4416-BCF4-6E13CF36E258}" dt="2026-07-12T22:42:32.719" v="8886" actId="478"/>
          <ac:picMkLst>
            <pc:docMk/>
            <pc:sldMk cId="1706104236" sldId="314"/>
            <ac:picMk id="10" creationId="{DE0D8B9A-5E46-E39E-0FC6-66C49A560614}"/>
          </ac:picMkLst>
        </pc:picChg>
        <pc:picChg chg="add del mod">
          <ac:chgData name="Janelle Clendenon" userId="da17313139568148" providerId="LiveId" clId="{D50F0924-5C5C-4416-BCF4-6E13CF36E258}" dt="2026-07-12T22:46:19.326" v="8918" actId="478"/>
          <ac:picMkLst>
            <pc:docMk/>
            <pc:sldMk cId="1706104236" sldId="314"/>
            <ac:picMk id="11" creationId="{0F7163B3-A689-E138-A7C9-269CCE9C2406}"/>
          </ac:picMkLst>
        </pc:picChg>
        <pc:picChg chg="add mod">
          <ac:chgData name="Janelle Clendenon" userId="da17313139568148" providerId="LiveId" clId="{D50F0924-5C5C-4416-BCF4-6E13CF36E258}" dt="2026-07-12T22:48:36.309" v="8975" actId="1076"/>
          <ac:picMkLst>
            <pc:docMk/>
            <pc:sldMk cId="1706104236" sldId="314"/>
            <ac:picMk id="13" creationId="{763FA2F3-9BEB-7AFC-AA99-4F802E50EF26}"/>
          </ac:picMkLst>
        </pc:picChg>
        <pc:picChg chg="mod">
          <ac:chgData name="Janelle Clendenon" userId="da17313139568148" providerId="LiveId" clId="{D50F0924-5C5C-4416-BCF4-6E13CF36E258}" dt="2026-07-12T20:15:49.138" v="8845" actId="1076"/>
          <ac:picMkLst>
            <pc:docMk/>
            <pc:sldMk cId="1706104236" sldId="314"/>
            <ac:picMk id="15" creationId="{3FA536E1-FFAE-A04A-0147-3F069DAD954C}"/>
          </ac:picMkLst>
        </pc:picChg>
        <pc:picChg chg="add mod">
          <ac:chgData name="Janelle Clendenon" userId="da17313139568148" providerId="LiveId" clId="{D50F0924-5C5C-4416-BCF4-6E13CF36E258}" dt="2026-07-12T22:48:36.309" v="8975" actId="1076"/>
          <ac:picMkLst>
            <pc:docMk/>
            <pc:sldMk cId="1706104236" sldId="314"/>
            <ac:picMk id="17" creationId="{B540B0D3-6307-A4E0-1475-F6F03726E1DC}"/>
          </ac:picMkLst>
        </pc:picChg>
        <pc:picChg chg="add mod">
          <ac:chgData name="Janelle Clendenon" userId="da17313139568148" providerId="LiveId" clId="{D50F0924-5C5C-4416-BCF4-6E13CF36E258}" dt="2026-07-12T22:48:36.309" v="8975" actId="1076"/>
          <ac:picMkLst>
            <pc:docMk/>
            <pc:sldMk cId="1706104236" sldId="314"/>
            <ac:picMk id="19" creationId="{D8057C1F-5FDD-9513-E6A3-29CC46FA547F}"/>
          </ac:picMkLst>
        </pc:picChg>
        <pc:picChg chg="add mod">
          <ac:chgData name="Janelle Clendenon" userId="da17313139568148" providerId="LiveId" clId="{D50F0924-5C5C-4416-BCF4-6E13CF36E258}" dt="2026-07-12T22:48:36.309" v="8975" actId="1076"/>
          <ac:picMkLst>
            <pc:docMk/>
            <pc:sldMk cId="1706104236" sldId="314"/>
            <ac:picMk id="22" creationId="{4D56FBA9-CAF2-E71D-7069-EDBC80806992}"/>
          </ac:picMkLst>
        </pc:picChg>
        <pc:picChg chg="add mod">
          <ac:chgData name="Janelle Clendenon" userId="da17313139568148" providerId="LiveId" clId="{D50F0924-5C5C-4416-BCF4-6E13CF36E258}" dt="2026-07-12T22:48:36.309" v="8975" actId="1076"/>
          <ac:picMkLst>
            <pc:docMk/>
            <pc:sldMk cId="1706104236" sldId="314"/>
            <ac:picMk id="24" creationId="{644433E4-6674-BFB0-B9F4-AF048A659986}"/>
          </ac:picMkLst>
        </pc:picChg>
        <pc:picChg chg="del mod">
          <ac:chgData name="Janelle Clendenon" userId="da17313139568148" providerId="LiveId" clId="{D50F0924-5C5C-4416-BCF4-6E13CF36E258}" dt="2026-07-12T22:44:07.063" v="8895" actId="478"/>
          <ac:picMkLst>
            <pc:docMk/>
            <pc:sldMk cId="1706104236" sldId="314"/>
            <ac:picMk id="26" creationId="{7A9A98EA-9D44-3414-B146-1B2090C41B49}"/>
          </ac:picMkLst>
        </pc:picChg>
        <pc:picChg chg="mod">
          <ac:chgData name="Janelle Clendenon" userId="da17313139568148" providerId="LiveId" clId="{D50F0924-5C5C-4416-BCF4-6E13CF36E258}" dt="2026-07-12T22:48:48.265" v="8977" actId="1076"/>
          <ac:picMkLst>
            <pc:docMk/>
            <pc:sldMk cId="1706104236" sldId="314"/>
            <ac:picMk id="27" creationId="{1463F9C8-AE38-5A5E-07A0-65457ED3B110}"/>
          </ac:picMkLst>
        </pc:picChg>
        <pc:picChg chg="mod">
          <ac:chgData name="Janelle Clendenon" userId="da17313139568148" providerId="LiveId" clId="{D50F0924-5C5C-4416-BCF4-6E13CF36E258}" dt="2026-07-12T22:48:45.453" v="8976" actId="1076"/>
          <ac:picMkLst>
            <pc:docMk/>
            <pc:sldMk cId="1706104236" sldId="314"/>
            <ac:picMk id="28" creationId="{FFB86DA1-D4B8-97F8-2E2A-D5ECFCCC07A8}"/>
          </ac:picMkLst>
        </pc:picChg>
        <pc:picChg chg="add mod">
          <ac:chgData name="Janelle Clendenon" userId="da17313139568148" providerId="LiveId" clId="{D50F0924-5C5C-4416-BCF4-6E13CF36E258}" dt="2026-07-12T22:48:36.309" v="8975" actId="1076"/>
          <ac:picMkLst>
            <pc:docMk/>
            <pc:sldMk cId="1706104236" sldId="314"/>
            <ac:picMk id="1026" creationId="{B7C5CF30-BD74-AAC4-7573-D45DD50F28B3}"/>
          </ac:picMkLst>
        </pc:picChg>
      </pc:sldChg>
      <pc:sldChg chg="delSp modSp new mod">
        <pc:chgData name="Janelle Clendenon" userId="da17313139568148" providerId="LiveId" clId="{D50F0924-5C5C-4416-BCF4-6E13CF36E258}" dt="2026-07-12T22:59:41.102" v="9002" actId="478"/>
        <pc:sldMkLst>
          <pc:docMk/>
          <pc:sldMk cId="44719525" sldId="315"/>
        </pc:sldMkLst>
        <pc:spChg chg="mod">
          <ac:chgData name="Janelle Clendenon" userId="da17313139568148" providerId="LiveId" clId="{D50F0924-5C5C-4416-BCF4-6E13CF36E258}" dt="2026-07-12T22:59:37.244" v="9001" actId="20577"/>
          <ac:spMkLst>
            <pc:docMk/>
            <pc:sldMk cId="44719525" sldId="315"/>
            <ac:spMk id="2" creationId="{AB1541A2-E4E7-A16D-B0E6-D40A3B2E05BD}"/>
          </ac:spMkLst>
        </pc:spChg>
        <pc:spChg chg="del">
          <ac:chgData name="Janelle Clendenon" userId="da17313139568148" providerId="LiveId" clId="{D50F0924-5C5C-4416-BCF4-6E13CF36E258}" dt="2026-07-12T22:59:41.102" v="9002" actId="478"/>
          <ac:spMkLst>
            <pc:docMk/>
            <pc:sldMk cId="44719525" sldId="315"/>
            <ac:spMk id="3" creationId="{65416CAF-BB18-E56F-6123-7160AD6F7A32}"/>
          </ac:spMkLst>
        </pc:spChg>
      </pc:sldChg>
      <pc:sldChg chg="modSp add mod ord">
        <pc:chgData name="Janelle Clendenon" userId="da17313139568148" providerId="LiveId" clId="{D50F0924-5C5C-4416-BCF4-6E13CF36E258}" dt="2026-07-12T23:00:14.050" v="9033" actId="20577"/>
        <pc:sldMkLst>
          <pc:docMk/>
          <pc:sldMk cId="829257066" sldId="316"/>
        </pc:sldMkLst>
        <pc:spChg chg="mod">
          <ac:chgData name="Janelle Clendenon" userId="da17313139568148" providerId="LiveId" clId="{D50F0924-5C5C-4416-BCF4-6E13CF36E258}" dt="2026-07-12T23:00:14.050" v="9033" actId="20577"/>
          <ac:spMkLst>
            <pc:docMk/>
            <pc:sldMk cId="829257066" sldId="316"/>
            <ac:spMk id="2" creationId="{CD9A0ADB-6D0A-56B6-5E15-2E0442D37BC9}"/>
          </ac:spMkLst>
        </pc:spChg>
      </pc:sldChg>
      <pc:sldChg chg="add">
        <pc:chgData name="Janelle Clendenon" userId="da17313139568148" providerId="LiveId" clId="{D50F0924-5C5C-4416-BCF4-6E13CF36E258}" dt="2026-07-12T23:00:45.205" v="9034" actId="2890"/>
        <pc:sldMkLst>
          <pc:docMk/>
          <pc:sldMk cId="3432473097" sldId="317"/>
        </pc:sldMkLst>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8E87D4-E7DA-8E29-0686-0E775F3C7C1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17AD8C61-BB58-259D-FF17-DDFEF047C64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1C57DE1C-3877-189E-5E72-D6EAD72EE3E7}"/>
              </a:ext>
            </a:extLst>
          </p:cNvPr>
          <p:cNvSpPr>
            <a:spLocks noGrp="1"/>
          </p:cNvSpPr>
          <p:nvPr>
            <p:ph type="dt" sz="half" idx="10"/>
          </p:nvPr>
        </p:nvSpPr>
        <p:spPr/>
        <p:txBody>
          <a:bodyPr/>
          <a:lstStyle/>
          <a:p>
            <a:fld id="{F2605A47-3570-4F12-944D-4AEE2B4B9E31}" type="datetimeFigureOut">
              <a:rPr lang="en-US" smtClean="0"/>
              <a:t>7/12/2026</a:t>
            </a:fld>
            <a:endParaRPr lang="en-US"/>
          </a:p>
        </p:txBody>
      </p:sp>
      <p:sp>
        <p:nvSpPr>
          <p:cNvPr id="5" name="Footer Placeholder 4">
            <a:extLst>
              <a:ext uri="{FF2B5EF4-FFF2-40B4-BE49-F238E27FC236}">
                <a16:creationId xmlns:a16="http://schemas.microsoft.com/office/drawing/2014/main" id="{066EA45D-B3A0-EFE4-3F2F-0D601472957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31D92E5-FD2E-B465-A1BB-FF2E21B7E699}"/>
              </a:ext>
            </a:extLst>
          </p:cNvPr>
          <p:cNvSpPr>
            <a:spLocks noGrp="1"/>
          </p:cNvSpPr>
          <p:nvPr>
            <p:ph type="sldNum" sz="quarter" idx="12"/>
          </p:nvPr>
        </p:nvSpPr>
        <p:spPr/>
        <p:txBody>
          <a:bodyPr/>
          <a:lstStyle/>
          <a:p>
            <a:fld id="{808BF4AB-360A-4E6B-885D-45F7D667B5FD}" type="slidenum">
              <a:rPr lang="en-US" smtClean="0"/>
              <a:t>‹#›</a:t>
            </a:fld>
            <a:endParaRPr lang="en-US"/>
          </a:p>
        </p:txBody>
      </p:sp>
    </p:spTree>
    <p:extLst>
      <p:ext uri="{BB962C8B-B14F-4D97-AF65-F5344CB8AC3E}">
        <p14:creationId xmlns:p14="http://schemas.microsoft.com/office/powerpoint/2010/main" val="37604048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A1385D-954F-9875-612D-6268E4FC1DEE}"/>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909BC17C-6346-205C-1C5E-506CDBF7BEA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34DF058-0320-7FDE-4040-24A251058746}"/>
              </a:ext>
            </a:extLst>
          </p:cNvPr>
          <p:cNvSpPr>
            <a:spLocks noGrp="1"/>
          </p:cNvSpPr>
          <p:nvPr>
            <p:ph type="dt" sz="half" idx="10"/>
          </p:nvPr>
        </p:nvSpPr>
        <p:spPr/>
        <p:txBody>
          <a:bodyPr/>
          <a:lstStyle/>
          <a:p>
            <a:fld id="{F2605A47-3570-4F12-944D-4AEE2B4B9E31}" type="datetimeFigureOut">
              <a:rPr lang="en-US" smtClean="0"/>
              <a:t>7/12/2026</a:t>
            </a:fld>
            <a:endParaRPr lang="en-US"/>
          </a:p>
        </p:txBody>
      </p:sp>
      <p:sp>
        <p:nvSpPr>
          <p:cNvPr id="5" name="Footer Placeholder 4">
            <a:extLst>
              <a:ext uri="{FF2B5EF4-FFF2-40B4-BE49-F238E27FC236}">
                <a16:creationId xmlns:a16="http://schemas.microsoft.com/office/drawing/2014/main" id="{BD0713F5-BDCB-7168-BAFE-9728CF4AEA4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1BA34C9-C12C-DD59-9763-63E0B91551F1}"/>
              </a:ext>
            </a:extLst>
          </p:cNvPr>
          <p:cNvSpPr>
            <a:spLocks noGrp="1"/>
          </p:cNvSpPr>
          <p:nvPr>
            <p:ph type="sldNum" sz="quarter" idx="12"/>
          </p:nvPr>
        </p:nvSpPr>
        <p:spPr/>
        <p:txBody>
          <a:bodyPr/>
          <a:lstStyle/>
          <a:p>
            <a:fld id="{808BF4AB-360A-4E6B-885D-45F7D667B5FD}" type="slidenum">
              <a:rPr lang="en-US" smtClean="0"/>
              <a:t>‹#›</a:t>
            </a:fld>
            <a:endParaRPr lang="en-US"/>
          </a:p>
        </p:txBody>
      </p:sp>
    </p:spTree>
    <p:extLst>
      <p:ext uri="{BB962C8B-B14F-4D97-AF65-F5344CB8AC3E}">
        <p14:creationId xmlns:p14="http://schemas.microsoft.com/office/powerpoint/2010/main" val="32900958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711C7D6-A165-2FDF-80D9-7296772E2CA1}"/>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9042E9A9-E8AF-E985-279B-BC1EF1D62548}"/>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B3377F2-757A-915F-EDFC-0F3867BBAB49}"/>
              </a:ext>
            </a:extLst>
          </p:cNvPr>
          <p:cNvSpPr>
            <a:spLocks noGrp="1"/>
          </p:cNvSpPr>
          <p:nvPr>
            <p:ph type="dt" sz="half" idx="10"/>
          </p:nvPr>
        </p:nvSpPr>
        <p:spPr/>
        <p:txBody>
          <a:bodyPr/>
          <a:lstStyle/>
          <a:p>
            <a:fld id="{F2605A47-3570-4F12-944D-4AEE2B4B9E31}" type="datetimeFigureOut">
              <a:rPr lang="en-US" smtClean="0"/>
              <a:t>7/12/2026</a:t>
            </a:fld>
            <a:endParaRPr lang="en-US"/>
          </a:p>
        </p:txBody>
      </p:sp>
      <p:sp>
        <p:nvSpPr>
          <p:cNvPr id="5" name="Footer Placeholder 4">
            <a:extLst>
              <a:ext uri="{FF2B5EF4-FFF2-40B4-BE49-F238E27FC236}">
                <a16:creationId xmlns:a16="http://schemas.microsoft.com/office/drawing/2014/main" id="{8445C2C5-9533-0DCA-1FB9-4403FFA1EAA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FEB489E-9A86-E5B7-F791-43AAA3061172}"/>
              </a:ext>
            </a:extLst>
          </p:cNvPr>
          <p:cNvSpPr>
            <a:spLocks noGrp="1"/>
          </p:cNvSpPr>
          <p:nvPr>
            <p:ph type="sldNum" sz="quarter" idx="12"/>
          </p:nvPr>
        </p:nvSpPr>
        <p:spPr/>
        <p:txBody>
          <a:bodyPr/>
          <a:lstStyle/>
          <a:p>
            <a:fld id="{808BF4AB-360A-4E6B-885D-45F7D667B5FD}" type="slidenum">
              <a:rPr lang="en-US" smtClean="0"/>
              <a:t>‹#›</a:t>
            </a:fld>
            <a:endParaRPr lang="en-US"/>
          </a:p>
        </p:txBody>
      </p:sp>
    </p:spTree>
    <p:extLst>
      <p:ext uri="{BB962C8B-B14F-4D97-AF65-F5344CB8AC3E}">
        <p14:creationId xmlns:p14="http://schemas.microsoft.com/office/powerpoint/2010/main" val="16177134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A7E990-16E3-3223-35A9-EBE2C97E50E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CC0E3BA-FCB4-1E95-71EE-B668FDD6B49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E8135A4-BE83-3548-24AC-1C8CDBE8A943}"/>
              </a:ext>
            </a:extLst>
          </p:cNvPr>
          <p:cNvSpPr>
            <a:spLocks noGrp="1"/>
          </p:cNvSpPr>
          <p:nvPr>
            <p:ph type="dt" sz="half" idx="10"/>
          </p:nvPr>
        </p:nvSpPr>
        <p:spPr/>
        <p:txBody>
          <a:bodyPr/>
          <a:lstStyle/>
          <a:p>
            <a:fld id="{F2605A47-3570-4F12-944D-4AEE2B4B9E31}" type="datetimeFigureOut">
              <a:rPr lang="en-US" smtClean="0"/>
              <a:t>7/12/2026</a:t>
            </a:fld>
            <a:endParaRPr lang="en-US"/>
          </a:p>
        </p:txBody>
      </p:sp>
      <p:sp>
        <p:nvSpPr>
          <p:cNvPr id="5" name="Footer Placeholder 4">
            <a:extLst>
              <a:ext uri="{FF2B5EF4-FFF2-40B4-BE49-F238E27FC236}">
                <a16:creationId xmlns:a16="http://schemas.microsoft.com/office/drawing/2014/main" id="{7D21CEEE-CE27-B38D-7D65-7DDA6985933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CE90A96-FAA1-0EB5-8B03-63DB30670554}"/>
              </a:ext>
            </a:extLst>
          </p:cNvPr>
          <p:cNvSpPr>
            <a:spLocks noGrp="1"/>
          </p:cNvSpPr>
          <p:nvPr>
            <p:ph type="sldNum" sz="quarter" idx="12"/>
          </p:nvPr>
        </p:nvSpPr>
        <p:spPr/>
        <p:txBody>
          <a:bodyPr/>
          <a:lstStyle/>
          <a:p>
            <a:fld id="{808BF4AB-360A-4E6B-885D-45F7D667B5FD}" type="slidenum">
              <a:rPr lang="en-US" smtClean="0"/>
              <a:t>‹#›</a:t>
            </a:fld>
            <a:endParaRPr lang="en-US"/>
          </a:p>
        </p:txBody>
      </p:sp>
    </p:spTree>
    <p:extLst>
      <p:ext uri="{BB962C8B-B14F-4D97-AF65-F5344CB8AC3E}">
        <p14:creationId xmlns:p14="http://schemas.microsoft.com/office/powerpoint/2010/main" val="42807215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5CDC27-78B1-5B01-DE0D-E8D4ADC538A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865C991-96E4-3277-5CB4-CADCE0BF612E}"/>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CA2D4E5-52D0-DD07-DF58-26393E5E5304}"/>
              </a:ext>
            </a:extLst>
          </p:cNvPr>
          <p:cNvSpPr>
            <a:spLocks noGrp="1"/>
          </p:cNvSpPr>
          <p:nvPr>
            <p:ph type="dt" sz="half" idx="10"/>
          </p:nvPr>
        </p:nvSpPr>
        <p:spPr/>
        <p:txBody>
          <a:bodyPr/>
          <a:lstStyle/>
          <a:p>
            <a:fld id="{F2605A47-3570-4F12-944D-4AEE2B4B9E31}" type="datetimeFigureOut">
              <a:rPr lang="en-US" smtClean="0"/>
              <a:t>7/12/2026</a:t>
            </a:fld>
            <a:endParaRPr lang="en-US"/>
          </a:p>
        </p:txBody>
      </p:sp>
      <p:sp>
        <p:nvSpPr>
          <p:cNvPr id="5" name="Footer Placeholder 4">
            <a:extLst>
              <a:ext uri="{FF2B5EF4-FFF2-40B4-BE49-F238E27FC236}">
                <a16:creationId xmlns:a16="http://schemas.microsoft.com/office/drawing/2014/main" id="{B00B410D-48DC-F795-AE4D-60D03619DC1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D3884CE-0555-319E-51E6-6AB40C15EFC7}"/>
              </a:ext>
            </a:extLst>
          </p:cNvPr>
          <p:cNvSpPr>
            <a:spLocks noGrp="1"/>
          </p:cNvSpPr>
          <p:nvPr>
            <p:ph type="sldNum" sz="quarter" idx="12"/>
          </p:nvPr>
        </p:nvSpPr>
        <p:spPr/>
        <p:txBody>
          <a:bodyPr/>
          <a:lstStyle/>
          <a:p>
            <a:fld id="{808BF4AB-360A-4E6B-885D-45F7D667B5FD}" type="slidenum">
              <a:rPr lang="en-US" smtClean="0"/>
              <a:t>‹#›</a:t>
            </a:fld>
            <a:endParaRPr lang="en-US"/>
          </a:p>
        </p:txBody>
      </p:sp>
    </p:spTree>
    <p:extLst>
      <p:ext uri="{BB962C8B-B14F-4D97-AF65-F5344CB8AC3E}">
        <p14:creationId xmlns:p14="http://schemas.microsoft.com/office/powerpoint/2010/main" val="16628988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C39174-FFF5-18E0-A943-EE7FD672984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9842B0F-4B18-FE3F-77F0-9F7BA16AFDA3}"/>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44A7E177-55A3-3F98-75EC-4BB44A2D85C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D9B4962C-1999-BB4C-8670-E2C42A2107D1}"/>
              </a:ext>
            </a:extLst>
          </p:cNvPr>
          <p:cNvSpPr>
            <a:spLocks noGrp="1"/>
          </p:cNvSpPr>
          <p:nvPr>
            <p:ph type="dt" sz="half" idx="10"/>
          </p:nvPr>
        </p:nvSpPr>
        <p:spPr/>
        <p:txBody>
          <a:bodyPr/>
          <a:lstStyle/>
          <a:p>
            <a:fld id="{F2605A47-3570-4F12-944D-4AEE2B4B9E31}" type="datetimeFigureOut">
              <a:rPr lang="en-US" smtClean="0"/>
              <a:t>7/12/2026</a:t>
            </a:fld>
            <a:endParaRPr lang="en-US"/>
          </a:p>
        </p:txBody>
      </p:sp>
      <p:sp>
        <p:nvSpPr>
          <p:cNvPr id="6" name="Footer Placeholder 5">
            <a:extLst>
              <a:ext uri="{FF2B5EF4-FFF2-40B4-BE49-F238E27FC236}">
                <a16:creationId xmlns:a16="http://schemas.microsoft.com/office/drawing/2014/main" id="{B62E68C5-68F7-A120-3227-3F8C6565473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28273DD-F446-856E-7294-CB0FC97653D7}"/>
              </a:ext>
            </a:extLst>
          </p:cNvPr>
          <p:cNvSpPr>
            <a:spLocks noGrp="1"/>
          </p:cNvSpPr>
          <p:nvPr>
            <p:ph type="sldNum" sz="quarter" idx="12"/>
          </p:nvPr>
        </p:nvSpPr>
        <p:spPr/>
        <p:txBody>
          <a:bodyPr/>
          <a:lstStyle/>
          <a:p>
            <a:fld id="{808BF4AB-360A-4E6B-885D-45F7D667B5FD}" type="slidenum">
              <a:rPr lang="en-US" smtClean="0"/>
              <a:t>‹#›</a:t>
            </a:fld>
            <a:endParaRPr lang="en-US"/>
          </a:p>
        </p:txBody>
      </p:sp>
    </p:spTree>
    <p:extLst>
      <p:ext uri="{BB962C8B-B14F-4D97-AF65-F5344CB8AC3E}">
        <p14:creationId xmlns:p14="http://schemas.microsoft.com/office/powerpoint/2010/main" val="5305458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D860D2-143D-F423-C64F-4EE79E239074}"/>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5FB51A6D-BC62-A424-2892-8304A85B953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D46A627-07CC-C2AA-94C4-3EF216BA967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17CF6FB-6D9C-5D02-E12E-11568E9141F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B397767-6EC5-02EC-1F88-3EBEDE0530D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C736868D-C01B-99E8-2FA8-B7D7866D1402}"/>
              </a:ext>
            </a:extLst>
          </p:cNvPr>
          <p:cNvSpPr>
            <a:spLocks noGrp="1"/>
          </p:cNvSpPr>
          <p:nvPr>
            <p:ph type="dt" sz="half" idx="10"/>
          </p:nvPr>
        </p:nvSpPr>
        <p:spPr/>
        <p:txBody>
          <a:bodyPr/>
          <a:lstStyle/>
          <a:p>
            <a:fld id="{F2605A47-3570-4F12-944D-4AEE2B4B9E31}" type="datetimeFigureOut">
              <a:rPr lang="en-US" smtClean="0"/>
              <a:t>7/12/2026</a:t>
            </a:fld>
            <a:endParaRPr lang="en-US"/>
          </a:p>
        </p:txBody>
      </p:sp>
      <p:sp>
        <p:nvSpPr>
          <p:cNvPr id="8" name="Footer Placeholder 7">
            <a:extLst>
              <a:ext uri="{FF2B5EF4-FFF2-40B4-BE49-F238E27FC236}">
                <a16:creationId xmlns:a16="http://schemas.microsoft.com/office/drawing/2014/main" id="{F5C93892-5EA6-D001-4760-7707069A515B}"/>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8607103B-CEF4-2AED-A1A9-0B66FC13A94E}"/>
              </a:ext>
            </a:extLst>
          </p:cNvPr>
          <p:cNvSpPr>
            <a:spLocks noGrp="1"/>
          </p:cNvSpPr>
          <p:nvPr>
            <p:ph type="sldNum" sz="quarter" idx="12"/>
          </p:nvPr>
        </p:nvSpPr>
        <p:spPr/>
        <p:txBody>
          <a:bodyPr/>
          <a:lstStyle/>
          <a:p>
            <a:fld id="{808BF4AB-360A-4E6B-885D-45F7D667B5FD}" type="slidenum">
              <a:rPr lang="en-US" smtClean="0"/>
              <a:t>‹#›</a:t>
            </a:fld>
            <a:endParaRPr lang="en-US"/>
          </a:p>
        </p:txBody>
      </p:sp>
    </p:spTree>
    <p:extLst>
      <p:ext uri="{BB962C8B-B14F-4D97-AF65-F5344CB8AC3E}">
        <p14:creationId xmlns:p14="http://schemas.microsoft.com/office/powerpoint/2010/main" val="6923058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875504-A90F-898F-2EDE-3D2C58312862}"/>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2DD99755-25C7-9F19-62F1-FBE8EEA43616}"/>
              </a:ext>
            </a:extLst>
          </p:cNvPr>
          <p:cNvSpPr>
            <a:spLocks noGrp="1"/>
          </p:cNvSpPr>
          <p:nvPr>
            <p:ph type="dt" sz="half" idx="10"/>
          </p:nvPr>
        </p:nvSpPr>
        <p:spPr/>
        <p:txBody>
          <a:bodyPr/>
          <a:lstStyle/>
          <a:p>
            <a:fld id="{F2605A47-3570-4F12-944D-4AEE2B4B9E31}" type="datetimeFigureOut">
              <a:rPr lang="en-US" smtClean="0"/>
              <a:t>7/12/2026</a:t>
            </a:fld>
            <a:endParaRPr lang="en-US"/>
          </a:p>
        </p:txBody>
      </p:sp>
      <p:sp>
        <p:nvSpPr>
          <p:cNvPr id="4" name="Footer Placeholder 3">
            <a:extLst>
              <a:ext uri="{FF2B5EF4-FFF2-40B4-BE49-F238E27FC236}">
                <a16:creationId xmlns:a16="http://schemas.microsoft.com/office/drawing/2014/main" id="{EE401780-04D6-0B4C-3137-157C9741ACF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268A311-2B24-E810-CC84-F758D1A6135F}"/>
              </a:ext>
            </a:extLst>
          </p:cNvPr>
          <p:cNvSpPr>
            <a:spLocks noGrp="1"/>
          </p:cNvSpPr>
          <p:nvPr>
            <p:ph type="sldNum" sz="quarter" idx="12"/>
          </p:nvPr>
        </p:nvSpPr>
        <p:spPr/>
        <p:txBody>
          <a:bodyPr/>
          <a:lstStyle/>
          <a:p>
            <a:fld id="{808BF4AB-360A-4E6B-885D-45F7D667B5FD}" type="slidenum">
              <a:rPr lang="en-US" smtClean="0"/>
              <a:t>‹#›</a:t>
            </a:fld>
            <a:endParaRPr lang="en-US"/>
          </a:p>
        </p:txBody>
      </p:sp>
    </p:spTree>
    <p:extLst>
      <p:ext uri="{BB962C8B-B14F-4D97-AF65-F5344CB8AC3E}">
        <p14:creationId xmlns:p14="http://schemas.microsoft.com/office/powerpoint/2010/main" val="42677342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9A7BFCE-0F5B-03B4-0AF0-D6BBA0A76D35}"/>
              </a:ext>
            </a:extLst>
          </p:cNvPr>
          <p:cNvSpPr>
            <a:spLocks noGrp="1"/>
          </p:cNvSpPr>
          <p:nvPr>
            <p:ph type="dt" sz="half" idx="10"/>
          </p:nvPr>
        </p:nvSpPr>
        <p:spPr/>
        <p:txBody>
          <a:bodyPr/>
          <a:lstStyle/>
          <a:p>
            <a:fld id="{F2605A47-3570-4F12-944D-4AEE2B4B9E31}" type="datetimeFigureOut">
              <a:rPr lang="en-US" smtClean="0"/>
              <a:t>7/12/2026</a:t>
            </a:fld>
            <a:endParaRPr lang="en-US"/>
          </a:p>
        </p:txBody>
      </p:sp>
      <p:sp>
        <p:nvSpPr>
          <p:cNvPr id="3" name="Footer Placeholder 2">
            <a:extLst>
              <a:ext uri="{FF2B5EF4-FFF2-40B4-BE49-F238E27FC236}">
                <a16:creationId xmlns:a16="http://schemas.microsoft.com/office/drawing/2014/main" id="{208B2E03-E4BC-C1A8-6577-A9467D7003A3}"/>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F8F56E6F-482F-4B3C-18AA-05E280DEF90A}"/>
              </a:ext>
            </a:extLst>
          </p:cNvPr>
          <p:cNvSpPr>
            <a:spLocks noGrp="1"/>
          </p:cNvSpPr>
          <p:nvPr>
            <p:ph type="sldNum" sz="quarter" idx="12"/>
          </p:nvPr>
        </p:nvSpPr>
        <p:spPr/>
        <p:txBody>
          <a:bodyPr/>
          <a:lstStyle/>
          <a:p>
            <a:fld id="{808BF4AB-360A-4E6B-885D-45F7D667B5FD}" type="slidenum">
              <a:rPr lang="en-US" smtClean="0"/>
              <a:t>‹#›</a:t>
            </a:fld>
            <a:endParaRPr lang="en-US"/>
          </a:p>
        </p:txBody>
      </p:sp>
    </p:spTree>
    <p:extLst>
      <p:ext uri="{BB962C8B-B14F-4D97-AF65-F5344CB8AC3E}">
        <p14:creationId xmlns:p14="http://schemas.microsoft.com/office/powerpoint/2010/main" val="33276151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C831CD-6039-1F7A-EB72-9ECBBE04A9A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8F7D93CE-5E94-2E4F-B3C0-33CE2F0EF41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4E4E4D5-5E9D-A52B-18C7-7EE98382FB7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76AC5F3-EA3E-A448-2AD8-0D76040F9FAC}"/>
              </a:ext>
            </a:extLst>
          </p:cNvPr>
          <p:cNvSpPr>
            <a:spLocks noGrp="1"/>
          </p:cNvSpPr>
          <p:nvPr>
            <p:ph type="dt" sz="half" idx="10"/>
          </p:nvPr>
        </p:nvSpPr>
        <p:spPr/>
        <p:txBody>
          <a:bodyPr/>
          <a:lstStyle/>
          <a:p>
            <a:fld id="{F2605A47-3570-4F12-944D-4AEE2B4B9E31}" type="datetimeFigureOut">
              <a:rPr lang="en-US" smtClean="0"/>
              <a:t>7/12/2026</a:t>
            </a:fld>
            <a:endParaRPr lang="en-US"/>
          </a:p>
        </p:txBody>
      </p:sp>
      <p:sp>
        <p:nvSpPr>
          <p:cNvPr id="6" name="Footer Placeholder 5">
            <a:extLst>
              <a:ext uri="{FF2B5EF4-FFF2-40B4-BE49-F238E27FC236}">
                <a16:creationId xmlns:a16="http://schemas.microsoft.com/office/drawing/2014/main" id="{8A81A484-CF64-D5A0-4252-F45DCEB10AF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BEF6EF4-2666-69E2-621E-0B82FBCB70EA}"/>
              </a:ext>
            </a:extLst>
          </p:cNvPr>
          <p:cNvSpPr>
            <a:spLocks noGrp="1"/>
          </p:cNvSpPr>
          <p:nvPr>
            <p:ph type="sldNum" sz="quarter" idx="12"/>
          </p:nvPr>
        </p:nvSpPr>
        <p:spPr/>
        <p:txBody>
          <a:bodyPr/>
          <a:lstStyle/>
          <a:p>
            <a:fld id="{808BF4AB-360A-4E6B-885D-45F7D667B5FD}" type="slidenum">
              <a:rPr lang="en-US" smtClean="0"/>
              <a:t>‹#›</a:t>
            </a:fld>
            <a:endParaRPr lang="en-US"/>
          </a:p>
        </p:txBody>
      </p:sp>
    </p:spTree>
    <p:extLst>
      <p:ext uri="{BB962C8B-B14F-4D97-AF65-F5344CB8AC3E}">
        <p14:creationId xmlns:p14="http://schemas.microsoft.com/office/powerpoint/2010/main" val="15162320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0E6356-C396-0A2D-D6D9-22567EA78F2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1B219DD6-8A59-4BE4-BD3D-DF0C9902CE9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D04B3FA6-0BF7-E7C7-441B-B184D2077B7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D6079B8-502E-7367-672D-35A19B2EAFE7}"/>
              </a:ext>
            </a:extLst>
          </p:cNvPr>
          <p:cNvSpPr>
            <a:spLocks noGrp="1"/>
          </p:cNvSpPr>
          <p:nvPr>
            <p:ph type="dt" sz="half" idx="10"/>
          </p:nvPr>
        </p:nvSpPr>
        <p:spPr/>
        <p:txBody>
          <a:bodyPr/>
          <a:lstStyle/>
          <a:p>
            <a:fld id="{F2605A47-3570-4F12-944D-4AEE2B4B9E31}" type="datetimeFigureOut">
              <a:rPr lang="en-US" smtClean="0"/>
              <a:t>7/12/2026</a:t>
            </a:fld>
            <a:endParaRPr lang="en-US"/>
          </a:p>
        </p:txBody>
      </p:sp>
      <p:sp>
        <p:nvSpPr>
          <p:cNvPr id="6" name="Footer Placeholder 5">
            <a:extLst>
              <a:ext uri="{FF2B5EF4-FFF2-40B4-BE49-F238E27FC236}">
                <a16:creationId xmlns:a16="http://schemas.microsoft.com/office/drawing/2014/main" id="{5578086D-62B0-9578-84B3-308A3E78370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C10A818-FC78-794E-15DB-3A52D4CF2E64}"/>
              </a:ext>
            </a:extLst>
          </p:cNvPr>
          <p:cNvSpPr>
            <a:spLocks noGrp="1"/>
          </p:cNvSpPr>
          <p:nvPr>
            <p:ph type="sldNum" sz="quarter" idx="12"/>
          </p:nvPr>
        </p:nvSpPr>
        <p:spPr/>
        <p:txBody>
          <a:bodyPr/>
          <a:lstStyle/>
          <a:p>
            <a:fld id="{808BF4AB-360A-4E6B-885D-45F7D667B5FD}" type="slidenum">
              <a:rPr lang="en-US" smtClean="0"/>
              <a:t>‹#›</a:t>
            </a:fld>
            <a:endParaRPr lang="en-US"/>
          </a:p>
        </p:txBody>
      </p:sp>
    </p:spTree>
    <p:extLst>
      <p:ext uri="{BB962C8B-B14F-4D97-AF65-F5344CB8AC3E}">
        <p14:creationId xmlns:p14="http://schemas.microsoft.com/office/powerpoint/2010/main" val="9670609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A03FDDD-4C98-0B12-708D-77DD81CDC31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6899019-AAA9-C83F-9452-4313BB99D67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7B50C57-5EB7-A95E-46CE-29B1912F1BB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F2605A47-3570-4F12-944D-4AEE2B4B9E31}" type="datetimeFigureOut">
              <a:rPr lang="en-US" smtClean="0"/>
              <a:t>7/12/2026</a:t>
            </a:fld>
            <a:endParaRPr lang="en-US"/>
          </a:p>
        </p:txBody>
      </p:sp>
      <p:sp>
        <p:nvSpPr>
          <p:cNvPr id="5" name="Footer Placeholder 4">
            <a:extLst>
              <a:ext uri="{FF2B5EF4-FFF2-40B4-BE49-F238E27FC236}">
                <a16:creationId xmlns:a16="http://schemas.microsoft.com/office/drawing/2014/main" id="{BA048D56-7407-E92C-3427-B5572F8D12F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F1E4A876-0F43-F3F8-9809-3562D8C826C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808BF4AB-360A-4E6B-885D-45F7D667B5FD}" type="slidenum">
              <a:rPr lang="en-US" smtClean="0"/>
              <a:t>‹#›</a:t>
            </a:fld>
            <a:endParaRPr lang="en-US"/>
          </a:p>
        </p:txBody>
      </p:sp>
    </p:spTree>
    <p:extLst>
      <p:ext uri="{BB962C8B-B14F-4D97-AF65-F5344CB8AC3E}">
        <p14:creationId xmlns:p14="http://schemas.microsoft.com/office/powerpoint/2010/main" val="58915110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8.xml"/><Relationship Id="rId4" Type="http://schemas.openxmlformats.org/officeDocument/2006/relationships/image" Target="../media/image17.jpeg"/></Relationships>
</file>

<file path=ppt/slides/_rels/slide14.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9.jpeg"/><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2.jpeg"/><Relationship Id="rId1" Type="http://schemas.openxmlformats.org/officeDocument/2006/relationships/slideLayout" Target="../slideLayouts/slideLayout8.xml"/><Relationship Id="rId5" Type="http://schemas.openxmlformats.org/officeDocument/2006/relationships/image" Target="../media/image22.png"/><Relationship Id="rId4" Type="http://schemas.openxmlformats.org/officeDocument/2006/relationships/image" Target="../media/image21.png"/></Relationships>
</file>

<file path=ppt/slides/_rels/slide17.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8.xml"/><Relationship Id="rId4" Type="http://schemas.openxmlformats.org/officeDocument/2006/relationships/image" Target="../media/image25.jpeg"/></Relationships>
</file>

<file path=ppt/slides/_rels/slide18.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8.xml"/><Relationship Id="rId6" Type="http://schemas.openxmlformats.org/officeDocument/2006/relationships/image" Target="../media/image24.jpeg"/><Relationship Id="rId5" Type="http://schemas.openxmlformats.org/officeDocument/2006/relationships/image" Target="../media/image29.jpeg"/><Relationship Id="rId4" Type="http://schemas.openxmlformats.org/officeDocument/2006/relationships/image" Target="../media/image28.jpeg"/></Relationships>
</file>

<file path=ppt/slides/_rels/slide19.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8.xml"/><Relationship Id="rId5" Type="http://schemas.openxmlformats.org/officeDocument/2006/relationships/image" Target="../media/image30.png"/><Relationship Id="rId4" Type="http://schemas.openxmlformats.org/officeDocument/2006/relationships/image" Target="../media/image29.jpeg"/></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openxmlformats.org/officeDocument/2006/relationships/hyperlink" Target="https://www.kgmcrafts.com/bible-crafts-gideon.html#torchinjar" TargetMode="External"/><Relationship Id="rId2" Type="http://schemas.openxmlformats.org/officeDocument/2006/relationships/image" Target="../media/image24.jpeg"/><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19.jpeg"/><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slideLayout" Target="../slideLayouts/slideLayout6.xml"/><Relationship Id="rId1" Type="http://schemas.openxmlformats.org/officeDocument/2006/relationships/video" Target="https://www.youtube.com/embed/IbJLC1mNfLs?feature=oembed" TargetMode="External"/></Relationships>
</file>

<file path=ppt/slides/_rels/slide25.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8.xml"/></Relationships>
</file>

<file path=ppt/slides/_rels/slide26.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slideLayout" Target="../slideLayouts/slideLayout6.xml"/><Relationship Id="rId1" Type="http://schemas.openxmlformats.org/officeDocument/2006/relationships/video" Target="https://www.youtube.com/embed/S2Z5jjUo_jQ?feature=oembed" TargetMode="External"/></Relationships>
</file>

<file path=ppt/slides/_rels/slide27.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slideLayout" Target="../slideLayouts/slideLayout6.xml"/><Relationship Id="rId1" Type="http://schemas.openxmlformats.org/officeDocument/2006/relationships/video" Target="https://www.youtube.com/embed/mLfhk5id2cQ?feature=oembed" TargetMode="External"/></Relationships>
</file>

<file path=ppt/slides/_rels/slide28.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jpeg"/><Relationship Id="rId1" Type="http://schemas.openxmlformats.org/officeDocument/2006/relationships/slideLayout" Target="../slideLayouts/slideLayout8.xml"/><Relationship Id="rId4" Type="http://schemas.openxmlformats.org/officeDocument/2006/relationships/image" Target="../media/image17.jpe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8.xml"/></Relationships>
</file>

<file path=ppt/slides/_rels/slide31.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jpeg"/><Relationship Id="rId1" Type="http://schemas.openxmlformats.org/officeDocument/2006/relationships/slideLayout" Target="../slideLayouts/slideLayout8.xml"/></Relationships>
</file>

<file path=ppt/slides/_rels/slide32.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hyperlink" Target="https://activity-array.com/" TargetMode="External"/><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3" Type="http://schemas.openxmlformats.org/officeDocument/2006/relationships/hyperlink" Target="https://www.kgmcrafts.com/bible-crafts-gideon.html#torchinjar" TargetMode="External"/><Relationship Id="rId2" Type="http://schemas.openxmlformats.org/officeDocument/2006/relationships/image" Target="../media/image23.jpeg"/><Relationship Id="rId1" Type="http://schemas.openxmlformats.org/officeDocument/2006/relationships/slideLayout" Target="../slideLayouts/slideLayout8.xml"/><Relationship Id="rId5" Type="http://schemas.openxmlformats.org/officeDocument/2006/relationships/image" Target="../media/image24.jpeg"/><Relationship Id="rId4" Type="http://schemas.openxmlformats.org/officeDocument/2006/relationships/image" Target="../media/image42.jpeg"/></Relationships>
</file>

<file path=ppt/slides/_rels/slide35.xml.rels><?xml version="1.0" encoding="UTF-8" standalone="yes"?>
<Relationships xmlns="http://schemas.openxmlformats.org/package/2006/relationships"><Relationship Id="rId8" Type="http://schemas.openxmlformats.org/officeDocument/2006/relationships/image" Target="../media/image28.jpeg"/><Relationship Id="rId3" Type="http://schemas.openxmlformats.org/officeDocument/2006/relationships/image" Target="../media/image42.jpeg"/><Relationship Id="rId7" Type="http://schemas.openxmlformats.org/officeDocument/2006/relationships/image" Target="../media/image27.jpeg"/><Relationship Id="rId2" Type="http://schemas.openxmlformats.org/officeDocument/2006/relationships/hyperlink" Target="https://www.kgmcrafts.com/bible-crafts-gideon.html#torchinjar" TargetMode="External"/><Relationship Id="rId1" Type="http://schemas.openxmlformats.org/officeDocument/2006/relationships/slideLayout" Target="../slideLayouts/slideLayout8.xml"/><Relationship Id="rId6" Type="http://schemas.openxmlformats.org/officeDocument/2006/relationships/image" Target="../media/image26.jpeg"/><Relationship Id="rId5" Type="http://schemas.openxmlformats.org/officeDocument/2006/relationships/image" Target="../media/image43.jpeg"/><Relationship Id="rId4" Type="http://schemas.openxmlformats.org/officeDocument/2006/relationships/image" Target="../media/image24.jpeg"/></Relationships>
</file>

<file path=ppt/slides/_rels/slide36.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hyperlink" Target="https://www.kgmcrafts.com/bible-crafts-gideon.html#torchinjar" TargetMode="External"/><Relationship Id="rId1" Type="http://schemas.openxmlformats.org/officeDocument/2006/relationships/slideLayout" Target="../slideLayouts/slideLayout8.xml"/><Relationship Id="rId6" Type="http://schemas.openxmlformats.org/officeDocument/2006/relationships/image" Target="../media/image46.png"/><Relationship Id="rId5" Type="http://schemas.openxmlformats.org/officeDocument/2006/relationships/image" Target="../media/image45.jpeg"/><Relationship Id="rId4" Type="http://schemas.openxmlformats.org/officeDocument/2006/relationships/image" Target="../media/image42.jpeg"/></Relationships>
</file>

<file path=ppt/slides/_rels/slide37.xml.rels><?xml version="1.0" encoding="UTF-8" standalone="yes"?>
<Relationships xmlns="http://schemas.openxmlformats.org/package/2006/relationships"><Relationship Id="rId3" Type="http://schemas.openxmlformats.org/officeDocument/2006/relationships/image" Target="../media/image42.jpeg"/><Relationship Id="rId7" Type="http://schemas.openxmlformats.org/officeDocument/2006/relationships/image" Target="../media/image50.jpeg"/><Relationship Id="rId2" Type="http://schemas.openxmlformats.org/officeDocument/2006/relationships/hyperlink" Target="https://www.kgmcrafts.com/bible-crafts-gideon.html#torchinjar" TargetMode="External"/><Relationship Id="rId1" Type="http://schemas.openxmlformats.org/officeDocument/2006/relationships/slideLayout" Target="../slideLayouts/slideLayout8.xml"/><Relationship Id="rId6" Type="http://schemas.openxmlformats.org/officeDocument/2006/relationships/image" Target="../media/image49.jpeg"/><Relationship Id="rId5" Type="http://schemas.openxmlformats.org/officeDocument/2006/relationships/image" Target="../media/image48.jpeg"/><Relationship Id="rId4" Type="http://schemas.openxmlformats.org/officeDocument/2006/relationships/image" Target="../media/image47.jpe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3" Type="http://schemas.openxmlformats.org/officeDocument/2006/relationships/hyperlink" Target="https://www.kgmcrafts.com/bible-crafts-gideon.html#torchinjar" TargetMode="External"/><Relationship Id="rId2" Type="http://schemas.openxmlformats.org/officeDocument/2006/relationships/image" Target="../media/image23.jpeg"/><Relationship Id="rId1" Type="http://schemas.openxmlformats.org/officeDocument/2006/relationships/slideLayout" Target="../slideLayouts/slideLayout8.xml"/><Relationship Id="rId4" Type="http://schemas.openxmlformats.org/officeDocument/2006/relationships/image" Target="../media/image51.jpeg"/></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Layout" Target="../slideLayouts/slideLayout6.xml"/><Relationship Id="rId1" Type="http://schemas.openxmlformats.org/officeDocument/2006/relationships/video" Target="https://www.youtube.com/embed/EuLG7VMZB74?feature=oembed" TargetMode="External"/></Relationships>
</file>

<file path=ppt/slides/_rels/slide40.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4.jpeg"/><Relationship Id="rId1" Type="http://schemas.openxmlformats.org/officeDocument/2006/relationships/slideLayout" Target="../slideLayouts/slideLayout8.xml"/><Relationship Id="rId6" Type="http://schemas.openxmlformats.org/officeDocument/2006/relationships/hyperlink" Target="https://www.pinterest.com/pin/68733161360/visual-search/?x=16&amp;y=16&amp;w=532&amp;h=709&amp;surfaceType=flashlight" TargetMode="External"/><Relationship Id="rId5" Type="http://schemas.openxmlformats.org/officeDocument/2006/relationships/image" Target="../media/image52.jpeg"/><Relationship Id="rId4" Type="http://schemas.openxmlformats.org/officeDocument/2006/relationships/image" Target="../media/image51.jpeg"/></Relationships>
</file>

<file path=ppt/slides/_rels/slide41.xml.rels><?xml version="1.0" encoding="UTF-8" standalone="yes"?>
<Relationships xmlns="http://schemas.openxmlformats.org/package/2006/relationships"><Relationship Id="rId3" Type="http://schemas.openxmlformats.org/officeDocument/2006/relationships/hyperlink" Target="https://www.kgmcrafts.com/bible-crafts-gideon.html#torchinjar" TargetMode="External"/><Relationship Id="rId2" Type="http://schemas.openxmlformats.org/officeDocument/2006/relationships/image" Target="../media/image24.jpeg"/><Relationship Id="rId1" Type="http://schemas.openxmlformats.org/officeDocument/2006/relationships/slideLayout" Target="../slideLayouts/slideLayout8.xml"/></Relationships>
</file>

<file path=ppt/slides/_rels/slide42.xml.rels><?xml version="1.0" encoding="UTF-8" standalone="yes"?>
<Relationships xmlns="http://schemas.openxmlformats.org/package/2006/relationships"><Relationship Id="rId3" Type="http://schemas.openxmlformats.org/officeDocument/2006/relationships/image" Target="../media/image51.jpeg"/><Relationship Id="rId7" Type="http://schemas.openxmlformats.org/officeDocument/2006/relationships/image" Target="../media/image54.jpeg"/><Relationship Id="rId2" Type="http://schemas.openxmlformats.org/officeDocument/2006/relationships/image" Target="../media/image28.jpeg"/><Relationship Id="rId1" Type="http://schemas.openxmlformats.org/officeDocument/2006/relationships/slideLayout" Target="../slideLayouts/slideLayout8.xml"/><Relationship Id="rId6" Type="http://schemas.openxmlformats.org/officeDocument/2006/relationships/image" Target="../media/image53.jpeg"/><Relationship Id="rId5" Type="http://schemas.openxmlformats.org/officeDocument/2006/relationships/hyperlink" Target="https://www.pinterest.com/pin/68733161360/visual-search/?x=16&amp;y=16&amp;w=532&amp;h=709&amp;surfaceType=flashlight" TargetMode="External"/><Relationship Id="rId4" Type="http://schemas.openxmlformats.org/officeDocument/2006/relationships/image" Target="../media/image52.jpe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3" Type="http://schemas.openxmlformats.org/officeDocument/2006/relationships/hyperlink" Target="https://www.kgmcrafts.com/bible-crafts-gideon.html#torchinjar" TargetMode="External"/><Relationship Id="rId2" Type="http://schemas.openxmlformats.org/officeDocument/2006/relationships/image" Target="../media/image23.jpeg"/><Relationship Id="rId1" Type="http://schemas.openxmlformats.org/officeDocument/2006/relationships/slideLayout" Target="../slideLayouts/slideLayout8.xml"/><Relationship Id="rId6" Type="http://schemas.openxmlformats.org/officeDocument/2006/relationships/image" Target="../media/image56.png"/><Relationship Id="rId5" Type="http://schemas.openxmlformats.org/officeDocument/2006/relationships/image" Target="../media/image24.jpeg"/><Relationship Id="rId4" Type="http://schemas.openxmlformats.org/officeDocument/2006/relationships/image" Target="../media/image55.jpeg"/></Relationships>
</file>

<file path=ppt/slides/_rels/slide45.xml.rels><?xml version="1.0" encoding="UTF-8" standalone="yes"?>
<Relationships xmlns="http://schemas.openxmlformats.org/package/2006/relationships"><Relationship Id="rId3" Type="http://schemas.openxmlformats.org/officeDocument/2006/relationships/hyperlink" Target="https://www.kgmcrafts.com/bible-crafts-gideon.html#torchinjar" TargetMode="External"/><Relationship Id="rId2" Type="http://schemas.openxmlformats.org/officeDocument/2006/relationships/image" Target="../media/image24.jpeg"/><Relationship Id="rId1" Type="http://schemas.openxmlformats.org/officeDocument/2006/relationships/slideLayout" Target="../slideLayouts/slideLayout8.xml"/></Relationships>
</file>

<file path=ppt/slides/_rels/slide46.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slideLayout" Target="../slideLayouts/slideLayout8.xml"/><Relationship Id="rId1" Type="http://schemas.openxmlformats.org/officeDocument/2006/relationships/video" Target="https://www.youtube.com/embed/JXXsYA7Sgdc?feature=oembed" TargetMode="External"/><Relationship Id="rId4" Type="http://schemas.openxmlformats.org/officeDocument/2006/relationships/image" Target="../media/image55.jpeg"/></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8.xml"/><Relationship Id="rId7" Type="http://schemas.openxmlformats.org/officeDocument/2006/relationships/image" Target="../media/image8.png"/><Relationship Id="rId2" Type="http://schemas.openxmlformats.org/officeDocument/2006/relationships/audio" Target="../media/media1.mp3"/><Relationship Id="rId1" Type="http://schemas.microsoft.com/office/2007/relationships/media" Target="../media/media1.mp3"/><Relationship Id="rId6" Type="http://schemas.microsoft.com/office/2007/relationships/hdphoto" Target="../media/hdphoto1.wdp"/><Relationship Id="rId5" Type="http://schemas.openxmlformats.org/officeDocument/2006/relationships/image" Target="../media/image7.png"/><Relationship Id="rId4" Type="http://schemas.openxmlformats.org/officeDocument/2006/relationships/image" Target="../media/image6.jpeg"/></Relationships>
</file>

<file path=ppt/slides/_rels/slide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3103145-23A7-D081-4AFF-72F259AB2DDF}"/>
              </a:ext>
            </a:extLst>
          </p:cNvPr>
          <p:cNvSpPr/>
          <p:nvPr/>
        </p:nvSpPr>
        <p:spPr>
          <a:xfrm>
            <a:off x="1209368" y="737419"/>
            <a:ext cx="9896167" cy="4998218"/>
          </a:xfrm>
          <a:prstGeom prst="rect">
            <a:avLst/>
          </a:prstGeom>
          <a:solidFill>
            <a:schemeClr val="accent1">
              <a:lumMod val="50000"/>
              <a:alpha val="91000"/>
            </a:schemeClr>
          </a:solidFill>
          <a:scene3d>
            <a:camera prst="orthographicFront"/>
            <a:lightRig rig="threePt" dir="t"/>
          </a:scene3d>
          <a:sp3d>
            <a:bevelT w="152400" h="50800" prst="softRound"/>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05AB5DB-AA4A-107E-ACB5-3B8B2D6E381C}"/>
              </a:ext>
            </a:extLst>
          </p:cNvPr>
          <p:cNvSpPr>
            <a:spLocks noGrp="1"/>
          </p:cNvSpPr>
          <p:nvPr>
            <p:ph type="ctrTitle"/>
          </p:nvPr>
        </p:nvSpPr>
        <p:spPr/>
        <p:txBody>
          <a:bodyPr/>
          <a:lstStyle/>
          <a:p>
            <a:r>
              <a:rPr lang="en-US" dirty="0">
                <a:solidFill>
                  <a:srgbClr val="FFFF99"/>
                </a:solidFill>
                <a:effectLst>
                  <a:outerShdw blurRad="38100" dist="38100" dir="2700000" algn="tl">
                    <a:srgbClr val="000000">
                      <a:alpha val="43137"/>
                    </a:srgbClr>
                  </a:outerShdw>
                </a:effectLst>
              </a:rPr>
              <a:t>Gideon </a:t>
            </a:r>
            <a:br>
              <a:rPr lang="en-US" dirty="0">
                <a:solidFill>
                  <a:srgbClr val="FFFF99"/>
                </a:solidFill>
                <a:effectLst>
                  <a:outerShdw blurRad="38100" dist="38100" dir="2700000" algn="tl">
                    <a:srgbClr val="000000">
                      <a:alpha val="43137"/>
                    </a:srgbClr>
                  </a:outerShdw>
                </a:effectLst>
              </a:rPr>
            </a:br>
            <a:r>
              <a:rPr lang="en-US" dirty="0">
                <a:solidFill>
                  <a:srgbClr val="FFFF99"/>
                </a:solidFill>
                <a:effectLst>
                  <a:outerShdw blurRad="38100" dist="38100" dir="2700000" algn="tl">
                    <a:srgbClr val="000000">
                      <a:alpha val="43137"/>
                    </a:srgbClr>
                  </a:outerShdw>
                </a:effectLst>
              </a:rPr>
              <a:t>Torches &amp; Trumpets</a:t>
            </a:r>
          </a:p>
        </p:txBody>
      </p:sp>
      <p:sp>
        <p:nvSpPr>
          <p:cNvPr id="3" name="Subtitle 2">
            <a:extLst>
              <a:ext uri="{FF2B5EF4-FFF2-40B4-BE49-F238E27FC236}">
                <a16:creationId xmlns:a16="http://schemas.microsoft.com/office/drawing/2014/main" id="{B8B941BF-4C10-004D-CADC-13A3E56AE9BE}"/>
              </a:ext>
            </a:extLst>
          </p:cNvPr>
          <p:cNvSpPr>
            <a:spLocks noGrp="1"/>
          </p:cNvSpPr>
          <p:nvPr>
            <p:ph type="subTitle" idx="1"/>
          </p:nvPr>
        </p:nvSpPr>
        <p:spPr/>
        <p:txBody>
          <a:bodyPr>
            <a:normAutofit/>
          </a:bodyPr>
          <a:lstStyle/>
          <a:p>
            <a:r>
              <a:rPr lang="en-US" sz="2800" dirty="0">
                <a:solidFill>
                  <a:schemeClr val="accent3">
                    <a:lumMod val="20000"/>
                    <a:lumOff val="80000"/>
                  </a:schemeClr>
                </a:solidFill>
                <a:effectLst>
                  <a:outerShdw blurRad="38100" dist="38100" dir="2700000" algn="tl">
                    <a:srgbClr val="000000">
                      <a:alpha val="43137"/>
                    </a:srgbClr>
                  </a:outerShdw>
                </a:effectLst>
              </a:rPr>
              <a:t>For the LORD and For Gideon</a:t>
            </a:r>
          </a:p>
          <a:p>
            <a:r>
              <a:rPr lang="en-US" sz="2800" dirty="0">
                <a:solidFill>
                  <a:schemeClr val="accent3">
                    <a:lumMod val="20000"/>
                    <a:lumOff val="80000"/>
                  </a:schemeClr>
                </a:solidFill>
                <a:effectLst>
                  <a:outerShdw blurRad="38100" dist="38100" dir="2700000" algn="tl">
                    <a:srgbClr val="000000">
                      <a:alpha val="43137"/>
                    </a:srgbClr>
                  </a:outerShdw>
                </a:effectLst>
              </a:rPr>
              <a:t>Judges 7</a:t>
            </a:r>
          </a:p>
        </p:txBody>
      </p:sp>
    </p:spTree>
    <p:extLst>
      <p:ext uri="{BB962C8B-B14F-4D97-AF65-F5344CB8AC3E}">
        <p14:creationId xmlns:p14="http://schemas.microsoft.com/office/powerpoint/2010/main" val="28802777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88C4F764-0398-E739-F68B-7E5FFF30A1E0}"/>
              </a:ext>
            </a:extLst>
          </p:cNvPr>
          <p:cNvSpPr/>
          <p:nvPr/>
        </p:nvSpPr>
        <p:spPr>
          <a:xfrm>
            <a:off x="663678" y="280218"/>
            <a:ext cx="11046542" cy="6120581"/>
          </a:xfrm>
          <a:prstGeom prst="rect">
            <a:avLst/>
          </a:prstGeom>
          <a:solidFill>
            <a:schemeClr val="accent1">
              <a:lumMod val="50000"/>
              <a:alpha val="91000"/>
            </a:schemeClr>
          </a:solidFill>
          <a:scene3d>
            <a:camera prst="orthographicFront"/>
            <a:lightRig rig="threePt" dir="t"/>
          </a:scene3d>
          <a:sp3d>
            <a:bevelT w="152400" h="50800" prst="softRound"/>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D3D4572-4E8B-96FA-DBEF-5F0C73E4D988}"/>
              </a:ext>
            </a:extLst>
          </p:cNvPr>
          <p:cNvSpPr>
            <a:spLocks noGrp="1"/>
          </p:cNvSpPr>
          <p:nvPr>
            <p:ph type="title"/>
          </p:nvPr>
        </p:nvSpPr>
        <p:spPr>
          <a:xfrm>
            <a:off x="839788" y="457200"/>
            <a:ext cx="3932237" cy="899652"/>
          </a:xfrm>
        </p:spPr>
        <p:txBody>
          <a:bodyPr>
            <a:normAutofit/>
          </a:bodyPr>
          <a:lstStyle/>
          <a:p>
            <a:pPr algn="ctr"/>
            <a:r>
              <a:rPr lang="en-US" dirty="0">
                <a:solidFill>
                  <a:schemeClr val="bg1"/>
                </a:solidFill>
                <a:effectLst>
                  <a:outerShdw blurRad="38100" dist="38100" dir="2700000" algn="tl">
                    <a:srgbClr val="000000">
                      <a:alpha val="43137"/>
                    </a:srgbClr>
                  </a:outerShdw>
                </a:effectLst>
              </a:rPr>
              <a:t>Act it out</a:t>
            </a:r>
          </a:p>
        </p:txBody>
      </p:sp>
      <p:sp>
        <p:nvSpPr>
          <p:cNvPr id="4" name="Text Placeholder 3">
            <a:extLst>
              <a:ext uri="{FF2B5EF4-FFF2-40B4-BE49-F238E27FC236}">
                <a16:creationId xmlns:a16="http://schemas.microsoft.com/office/drawing/2014/main" id="{E015607E-F085-ABF4-2BBB-25CF635CAB02}"/>
              </a:ext>
            </a:extLst>
          </p:cNvPr>
          <p:cNvSpPr>
            <a:spLocks noGrp="1"/>
          </p:cNvSpPr>
          <p:nvPr>
            <p:ph type="body" sz="half" idx="2"/>
          </p:nvPr>
        </p:nvSpPr>
        <p:spPr>
          <a:xfrm>
            <a:off x="4320628" y="693684"/>
            <a:ext cx="7031583" cy="1258208"/>
          </a:xfrm>
        </p:spPr>
        <p:txBody>
          <a:bodyPr>
            <a:normAutofit/>
          </a:bodyPr>
          <a:lstStyle/>
          <a:p>
            <a:r>
              <a:rPr lang="en-US" sz="2400" dirty="0">
                <a:solidFill>
                  <a:schemeClr val="accent3">
                    <a:lumMod val="20000"/>
                    <a:lumOff val="80000"/>
                  </a:schemeClr>
                </a:solidFill>
              </a:rPr>
              <a:t>You may help act out and tell the story.</a:t>
            </a:r>
            <a:endParaRPr lang="en-US" sz="2400" i="1" dirty="0">
              <a:solidFill>
                <a:schemeClr val="accent3">
                  <a:lumMod val="20000"/>
                  <a:lumOff val="80000"/>
                </a:schemeClr>
              </a:solidFill>
            </a:endParaRPr>
          </a:p>
          <a:p>
            <a:r>
              <a:rPr lang="en-US" sz="2400" i="1" dirty="0">
                <a:solidFill>
                  <a:schemeClr val="accent3">
                    <a:lumMod val="20000"/>
                    <a:lumOff val="80000"/>
                  </a:schemeClr>
                </a:solidFill>
              </a:rPr>
              <a:t>Who would you like to be?  Most of you can be Israelite soldiers.  Only 2 </a:t>
            </a:r>
            <a:r>
              <a:rPr lang="en-US" sz="2400" i="1">
                <a:solidFill>
                  <a:schemeClr val="accent3">
                    <a:lumMod val="20000"/>
                    <a:lumOff val="80000"/>
                  </a:schemeClr>
                </a:solidFill>
              </a:rPr>
              <a:t>are Midianites.</a:t>
            </a:r>
            <a:endParaRPr lang="en-US" sz="2400" i="1" dirty="0">
              <a:solidFill>
                <a:schemeClr val="accent3">
                  <a:lumMod val="20000"/>
                  <a:lumOff val="80000"/>
                </a:schemeClr>
              </a:solidFill>
            </a:endParaRPr>
          </a:p>
        </p:txBody>
      </p:sp>
      <p:pic>
        <p:nvPicPr>
          <p:cNvPr id="5" name="Picture 4" descr="The Lord told Gideon, ‘You have too many warriors. If I let you defeat the Midianites the Israelites will boast they did it themselves. Send home all those who are timid or afraid.’ So 22,000 of them went home, leaving only 10,000 who were willing to fight. They were now outnumbered by over 13:1. – Slide 3">
            <a:extLst>
              <a:ext uri="{FF2B5EF4-FFF2-40B4-BE49-F238E27FC236}">
                <a16:creationId xmlns:a16="http://schemas.microsoft.com/office/drawing/2014/main" id="{D1C9146C-DC95-E797-D9AE-FBDAE05DB4B4}"/>
              </a:ext>
            </a:extLst>
          </p:cNvPr>
          <p:cNvPicPr>
            <a:picLocks noChangeAspect="1"/>
          </p:cNvPicPr>
          <p:nvPr/>
        </p:nvPicPr>
        <p:blipFill>
          <a:blip r:embed="rId2"/>
          <a:stretch>
            <a:fillRect/>
          </a:stretch>
        </p:blipFill>
        <p:spPr>
          <a:xfrm>
            <a:off x="1027319" y="2899644"/>
            <a:ext cx="4983518" cy="3737639"/>
          </a:xfrm>
          <a:prstGeom prst="rect">
            <a:avLst/>
          </a:prstGeom>
        </p:spPr>
      </p:pic>
      <p:sp>
        <p:nvSpPr>
          <p:cNvPr id="7" name="Speech Bubble: Rectangle 6">
            <a:extLst>
              <a:ext uri="{FF2B5EF4-FFF2-40B4-BE49-F238E27FC236}">
                <a16:creationId xmlns:a16="http://schemas.microsoft.com/office/drawing/2014/main" id="{CB20D8D4-B6F5-B6C8-DAA8-751A330F1E0D}"/>
              </a:ext>
            </a:extLst>
          </p:cNvPr>
          <p:cNvSpPr/>
          <p:nvPr/>
        </p:nvSpPr>
        <p:spPr>
          <a:xfrm>
            <a:off x="3519078" y="2006801"/>
            <a:ext cx="2576922" cy="656360"/>
          </a:xfrm>
          <a:prstGeom prst="wedgeRectCallout">
            <a:avLst>
              <a:gd name="adj1" fmla="val -33469"/>
              <a:gd name="adj2" fmla="val 93318"/>
            </a:avLst>
          </a:prstGeom>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r>
              <a:rPr lang="en-US" dirty="0"/>
              <a:t>I’m Gideon</a:t>
            </a:r>
          </a:p>
        </p:txBody>
      </p:sp>
      <p:sp>
        <p:nvSpPr>
          <p:cNvPr id="8" name="Speech Bubble: Rectangle 7">
            <a:extLst>
              <a:ext uri="{FF2B5EF4-FFF2-40B4-BE49-F238E27FC236}">
                <a16:creationId xmlns:a16="http://schemas.microsoft.com/office/drawing/2014/main" id="{D4EA8915-BB3A-8E78-45DC-3207D02D11BB}"/>
              </a:ext>
            </a:extLst>
          </p:cNvPr>
          <p:cNvSpPr/>
          <p:nvPr/>
        </p:nvSpPr>
        <p:spPr>
          <a:xfrm>
            <a:off x="377419" y="2829305"/>
            <a:ext cx="2145323" cy="668216"/>
          </a:xfrm>
          <a:prstGeom prst="wedgeRectCallout">
            <a:avLst>
              <a:gd name="adj1" fmla="val 24249"/>
              <a:gd name="adj2" fmla="val 130147"/>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We’re soldiers</a:t>
            </a:r>
          </a:p>
          <a:p>
            <a:pPr algn="ctr"/>
            <a:r>
              <a:rPr lang="en-US" dirty="0"/>
              <a:t>(no talking parts)</a:t>
            </a:r>
          </a:p>
        </p:txBody>
      </p:sp>
      <p:pic>
        <p:nvPicPr>
          <p:cNvPr id="12" name="Picture 11" descr="Gideon and Purah crept up on the enemy just as a man was telling his companion about a dream. ‘In my dream a loaf of barley bread came tumbling down into the Midianite camp. It hit a tent, turned it over, and knocked it flat!’ His companion answered, ‘Your dream can only mean God has given Gideon victory over us.’ Gideon bowed and worshipped God then returned to his camp. – Slide 6">
            <a:extLst>
              <a:ext uri="{FF2B5EF4-FFF2-40B4-BE49-F238E27FC236}">
                <a16:creationId xmlns:a16="http://schemas.microsoft.com/office/drawing/2014/main" id="{07C75CE7-34CF-57A5-CFF9-290266F0E93E}"/>
              </a:ext>
            </a:extLst>
          </p:cNvPr>
          <p:cNvPicPr>
            <a:picLocks noChangeAspect="1"/>
          </p:cNvPicPr>
          <p:nvPr/>
        </p:nvPicPr>
        <p:blipFill>
          <a:blip r:embed="rId3"/>
          <a:stretch>
            <a:fillRect/>
          </a:stretch>
        </p:blipFill>
        <p:spPr>
          <a:xfrm>
            <a:off x="6671887" y="2899644"/>
            <a:ext cx="4844484" cy="3633363"/>
          </a:xfrm>
          <a:prstGeom prst="rect">
            <a:avLst/>
          </a:prstGeom>
        </p:spPr>
      </p:pic>
      <p:sp>
        <p:nvSpPr>
          <p:cNvPr id="13" name="Speech Bubble: Rectangle 12">
            <a:extLst>
              <a:ext uri="{FF2B5EF4-FFF2-40B4-BE49-F238E27FC236}">
                <a16:creationId xmlns:a16="http://schemas.microsoft.com/office/drawing/2014/main" id="{C6661822-9937-5EFA-FCC1-BA8B3D40F1F1}"/>
              </a:ext>
            </a:extLst>
          </p:cNvPr>
          <p:cNvSpPr/>
          <p:nvPr/>
        </p:nvSpPr>
        <p:spPr>
          <a:xfrm>
            <a:off x="6010837" y="3914958"/>
            <a:ext cx="2095671" cy="656360"/>
          </a:xfrm>
          <a:prstGeom prst="wedgeRectCallout">
            <a:avLst>
              <a:gd name="adj1" fmla="val -6730"/>
              <a:gd name="adj2" fmla="val 89201"/>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lang="en-US" dirty="0"/>
              <a:t>Servant </a:t>
            </a:r>
            <a:r>
              <a:rPr lang="en-US" dirty="0" err="1"/>
              <a:t>Purah</a:t>
            </a:r>
            <a:endParaRPr lang="en-US" dirty="0"/>
          </a:p>
          <a:p>
            <a:pPr algn="ctr"/>
            <a:r>
              <a:rPr lang="en-US" dirty="0"/>
              <a:t>(No speaking parts)</a:t>
            </a:r>
          </a:p>
        </p:txBody>
      </p:sp>
      <p:sp>
        <p:nvSpPr>
          <p:cNvPr id="14" name="Speech Bubble: Rectangle 13">
            <a:extLst>
              <a:ext uri="{FF2B5EF4-FFF2-40B4-BE49-F238E27FC236}">
                <a16:creationId xmlns:a16="http://schemas.microsoft.com/office/drawing/2014/main" id="{E8958CC3-C1BF-4E2A-7408-CE0401CD4EF4}"/>
              </a:ext>
            </a:extLst>
          </p:cNvPr>
          <p:cNvSpPr/>
          <p:nvPr/>
        </p:nvSpPr>
        <p:spPr>
          <a:xfrm>
            <a:off x="7983417" y="2403361"/>
            <a:ext cx="1565029" cy="656361"/>
          </a:xfrm>
          <a:prstGeom prst="wedgeRectCallout">
            <a:avLst>
              <a:gd name="adj1" fmla="val 31714"/>
              <a:gd name="adj2" fmla="val 98798"/>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en-US" dirty="0"/>
              <a:t>I’m Midianite 1</a:t>
            </a:r>
          </a:p>
        </p:txBody>
      </p:sp>
      <p:sp>
        <p:nvSpPr>
          <p:cNvPr id="16" name="Speech Bubble: Rectangle 15">
            <a:extLst>
              <a:ext uri="{FF2B5EF4-FFF2-40B4-BE49-F238E27FC236}">
                <a16:creationId xmlns:a16="http://schemas.microsoft.com/office/drawing/2014/main" id="{E12DC0F5-9A18-9B4C-6468-B657774DF828}"/>
              </a:ext>
            </a:extLst>
          </p:cNvPr>
          <p:cNvSpPr/>
          <p:nvPr/>
        </p:nvSpPr>
        <p:spPr>
          <a:xfrm>
            <a:off x="9842481" y="2448175"/>
            <a:ext cx="1565029" cy="656361"/>
          </a:xfrm>
          <a:prstGeom prst="wedgeRectCallout">
            <a:avLst>
              <a:gd name="adj1" fmla="val 17107"/>
              <a:gd name="adj2" fmla="val 133626"/>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en-US" dirty="0"/>
              <a:t>I’m Midianite 2</a:t>
            </a:r>
          </a:p>
        </p:txBody>
      </p:sp>
    </p:spTree>
    <p:extLst>
      <p:ext uri="{BB962C8B-B14F-4D97-AF65-F5344CB8AC3E}">
        <p14:creationId xmlns:p14="http://schemas.microsoft.com/office/powerpoint/2010/main" val="31478954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4C12EF-7FE1-1535-EC3E-7466F50928B9}"/>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66603FE4-FB77-22E0-517A-ED91790196FC}"/>
              </a:ext>
            </a:extLst>
          </p:cNvPr>
          <p:cNvSpPr/>
          <p:nvPr/>
        </p:nvSpPr>
        <p:spPr>
          <a:xfrm>
            <a:off x="663678" y="280218"/>
            <a:ext cx="11046542" cy="6120581"/>
          </a:xfrm>
          <a:prstGeom prst="rect">
            <a:avLst/>
          </a:prstGeom>
          <a:solidFill>
            <a:schemeClr val="accent1">
              <a:lumMod val="50000"/>
              <a:alpha val="91000"/>
            </a:schemeClr>
          </a:solidFill>
          <a:scene3d>
            <a:camera prst="orthographicFront"/>
            <a:lightRig rig="threePt" dir="t"/>
          </a:scene3d>
          <a:sp3d>
            <a:bevelT w="152400" h="50800" prst="softRound"/>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AC8A951-2159-86BF-CAC8-9662E84EEA3A}"/>
              </a:ext>
            </a:extLst>
          </p:cNvPr>
          <p:cNvSpPr>
            <a:spLocks noGrp="1"/>
          </p:cNvSpPr>
          <p:nvPr>
            <p:ph type="title"/>
          </p:nvPr>
        </p:nvSpPr>
        <p:spPr>
          <a:xfrm>
            <a:off x="839788" y="457200"/>
            <a:ext cx="3932237" cy="899652"/>
          </a:xfrm>
        </p:spPr>
        <p:txBody>
          <a:bodyPr>
            <a:normAutofit/>
          </a:bodyPr>
          <a:lstStyle/>
          <a:p>
            <a:pPr algn="ctr"/>
            <a:r>
              <a:rPr lang="en-US" dirty="0">
                <a:solidFill>
                  <a:schemeClr val="bg1"/>
                </a:solidFill>
                <a:effectLst>
                  <a:outerShdw blurRad="38100" dist="38100" dir="2700000" algn="tl">
                    <a:srgbClr val="000000">
                      <a:alpha val="43137"/>
                    </a:srgbClr>
                  </a:outerShdw>
                </a:effectLst>
              </a:rPr>
              <a:t>Battle camps</a:t>
            </a:r>
          </a:p>
        </p:txBody>
      </p:sp>
      <p:sp>
        <p:nvSpPr>
          <p:cNvPr id="4" name="Text Placeholder 3">
            <a:extLst>
              <a:ext uri="{FF2B5EF4-FFF2-40B4-BE49-F238E27FC236}">
                <a16:creationId xmlns:a16="http://schemas.microsoft.com/office/drawing/2014/main" id="{8A2DF365-B53A-B307-9566-0EA8BE53B169}"/>
              </a:ext>
            </a:extLst>
          </p:cNvPr>
          <p:cNvSpPr>
            <a:spLocks noGrp="1"/>
          </p:cNvSpPr>
          <p:nvPr>
            <p:ph type="body" sz="half" idx="2"/>
          </p:nvPr>
        </p:nvSpPr>
        <p:spPr>
          <a:xfrm>
            <a:off x="839788" y="1533834"/>
            <a:ext cx="3932237" cy="4335154"/>
          </a:xfrm>
        </p:spPr>
        <p:txBody>
          <a:bodyPr/>
          <a:lstStyle/>
          <a:p>
            <a:r>
              <a:rPr lang="en-US" dirty="0">
                <a:solidFill>
                  <a:schemeClr val="accent3">
                    <a:lumMod val="20000"/>
                    <a:lumOff val="80000"/>
                  </a:schemeClr>
                </a:solidFill>
              </a:rPr>
              <a:t>7 Early in the morning </a:t>
            </a:r>
            <a:r>
              <a:rPr lang="en-US" dirty="0" err="1">
                <a:solidFill>
                  <a:schemeClr val="accent3">
                    <a:lumMod val="20000"/>
                    <a:lumOff val="80000"/>
                  </a:schemeClr>
                </a:solidFill>
              </a:rPr>
              <a:t>Jerub</a:t>
            </a:r>
            <a:r>
              <a:rPr lang="en-US" dirty="0">
                <a:solidFill>
                  <a:schemeClr val="accent3">
                    <a:lumMod val="20000"/>
                    <a:lumOff val="80000"/>
                  </a:schemeClr>
                </a:solidFill>
              </a:rPr>
              <a:t>-Baal and all his men set up their camp at the spring of Harod. (</a:t>
            </a:r>
            <a:r>
              <a:rPr lang="en-US" dirty="0" err="1">
                <a:solidFill>
                  <a:schemeClr val="accent3">
                    <a:lumMod val="20000"/>
                    <a:lumOff val="80000"/>
                  </a:schemeClr>
                </a:solidFill>
              </a:rPr>
              <a:t>Jerub</a:t>
            </a:r>
            <a:r>
              <a:rPr lang="en-US" dirty="0">
                <a:solidFill>
                  <a:schemeClr val="accent3">
                    <a:lumMod val="20000"/>
                    <a:lumOff val="80000"/>
                  </a:schemeClr>
                </a:solidFill>
              </a:rPr>
              <a:t>-Baal is also called Gideon.)</a:t>
            </a:r>
          </a:p>
          <a:p>
            <a:r>
              <a:rPr lang="en-US" dirty="0">
                <a:solidFill>
                  <a:schemeClr val="accent3">
                    <a:lumMod val="20000"/>
                    <a:lumOff val="80000"/>
                  </a:schemeClr>
                </a:solidFill>
              </a:rPr>
              <a:t> The Midianites were camped north of them. The Midianites were camped in the valley at the bottom of the hill called Moreh. </a:t>
            </a:r>
          </a:p>
          <a:p>
            <a:endParaRPr lang="en-US" dirty="0">
              <a:solidFill>
                <a:schemeClr val="accent3">
                  <a:lumMod val="20000"/>
                  <a:lumOff val="80000"/>
                </a:schemeClr>
              </a:solidFill>
            </a:endParaRPr>
          </a:p>
          <a:p>
            <a:r>
              <a:rPr lang="en-US" i="1" dirty="0">
                <a:solidFill>
                  <a:schemeClr val="accent3">
                    <a:lumMod val="20000"/>
                    <a:lumOff val="80000"/>
                  </a:schemeClr>
                </a:solidFill>
              </a:rPr>
              <a:t>(Moreh, or Moriah is the mountain that Abraham was told to sacrifice Isaac on, but God had a goat ready to be a replacement.  It is the mountain later the tabernacle in Jerusalem would be built.) </a:t>
            </a:r>
          </a:p>
        </p:txBody>
      </p:sp>
      <p:pic>
        <p:nvPicPr>
          <p:cNvPr id="9" name="Picture 8" descr="The Midianites and their allies had gathered an army of 135,000 to rob the Israelites of their crops and food. God has promised Gideon He would give him victory over them. – Slide 1">
            <a:extLst>
              <a:ext uri="{FF2B5EF4-FFF2-40B4-BE49-F238E27FC236}">
                <a16:creationId xmlns:a16="http://schemas.microsoft.com/office/drawing/2014/main" id="{7922E95F-743A-6A85-3E8C-70A3B729508B}"/>
              </a:ext>
            </a:extLst>
          </p:cNvPr>
          <p:cNvPicPr>
            <a:picLocks noChangeAspect="1"/>
          </p:cNvPicPr>
          <p:nvPr/>
        </p:nvPicPr>
        <p:blipFill>
          <a:blip r:embed="rId2"/>
          <a:stretch>
            <a:fillRect/>
          </a:stretch>
        </p:blipFill>
        <p:spPr>
          <a:xfrm>
            <a:off x="5959366" y="457199"/>
            <a:ext cx="5750854" cy="4313141"/>
          </a:xfrm>
          <a:prstGeom prst="rect">
            <a:avLst/>
          </a:prstGeom>
        </p:spPr>
      </p:pic>
      <p:pic>
        <p:nvPicPr>
          <p:cNvPr id="10" name="Picture 9" descr="The enemy were camped in the valley of Jezreel near the hill of Moreh. Gideon had 32,000 warriors from the nearby tribes of Manasseh, Asher, Zebulun, and Naphtali who had gathered near the spring of Harod. They were outnumbered more than 4:1. – Slide 2">
            <a:extLst>
              <a:ext uri="{FF2B5EF4-FFF2-40B4-BE49-F238E27FC236}">
                <a16:creationId xmlns:a16="http://schemas.microsoft.com/office/drawing/2014/main" id="{64C2F6E8-E151-0DE1-1057-29B425FCDA51}"/>
              </a:ext>
            </a:extLst>
          </p:cNvPr>
          <p:cNvPicPr>
            <a:picLocks noChangeAspect="1"/>
          </p:cNvPicPr>
          <p:nvPr/>
        </p:nvPicPr>
        <p:blipFill>
          <a:blip r:embed="rId3"/>
          <a:stretch>
            <a:fillRect/>
          </a:stretch>
        </p:blipFill>
        <p:spPr>
          <a:xfrm rot="21414774">
            <a:off x="4658710" y="3232820"/>
            <a:ext cx="4572000" cy="3429000"/>
          </a:xfrm>
          <a:prstGeom prst="horizontalScroll">
            <a:avLst/>
          </a:prstGeom>
          <a:ln>
            <a:solidFill>
              <a:schemeClr val="accent1">
                <a:lumMod val="50000"/>
              </a:schemeClr>
            </a:solidFill>
          </a:ln>
        </p:spPr>
      </p:pic>
    </p:spTree>
    <p:extLst>
      <p:ext uri="{BB962C8B-B14F-4D97-AF65-F5344CB8AC3E}">
        <p14:creationId xmlns:p14="http://schemas.microsoft.com/office/powerpoint/2010/main" val="343247309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6E1433-675C-9C0D-EB57-096AD368B4D9}"/>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8C48751C-D447-5CCD-F64A-29D396F504A6}"/>
              </a:ext>
            </a:extLst>
          </p:cNvPr>
          <p:cNvSpPr/>
          <p:nvPr/>
        </p:nvSpPr>
        <p:spPr>
          <a:xfrm>
            <a:off x="663678" y="280218"/>
            <a:ext cx="11046542" cy="6120581"/>
          </a:xfrm>
          <a:prstGeom prst="rect">
            <a:avLst/>
          </a:prstGeom>
          <a:solidFill>
            <a:schemeClr val="accent1">
              <a:lumMod val="50000"/>
              <a:alpha val="91000"/>
            </a:schemeClr>
          </a:solidFill>
          <a:scene3d>
            <a:camera prst="orthographicFront"/>
            <a:lightRig rig="threePt" dir="t"/>
          </a:scene3d>
          <a:sp3d>
            <a:bevelT w="152400" h="50800" prst="softRound"/>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99B4624-D336-A518-97D0-3062E14996A6}"/>
              </a:ext>
            </a:extLst>
          </p:cNvPr>
          <p:cNvSpPr>
            <a:spLocks noGrp="1"/>
          </p:cNvSpPr>
          <p:nvPr>
            <p:ph type="title"/>
          </p:nvPr>
        </p:nvSpPr>
        <p:spPr>
          <a:xfrm>
            <a:off x="839788" y="457200"/>
            <a:ext cx="3932237" cy="899652"/>
          </a:xfrm>
        </p:spPr>
        <p:txBody>
          <a:bodyPr>
            <a:normAutofit fontScale="90000"/>
          </a:bodyPr>
          <a:lstStyle/>
          <a:p>
            <a:r>
              <a:rPr lang="en-US" dirty="0">
                <a:solidFill>
                  <a:schemeClr val="bg1"/>
                </a:solidFill>
                <a:effectLst>
                  <a:outerShdw blurRad="38100" dist="38100" dir="2700000" algn="tl">
                    <a:srgbClr val="000000">
                      <a:alpha val="43137"/>
                    </a:srgbClr>
                  </a:outerShdw>
                </a:effectLst>
              </a:rPr>
              <a:t>Many Men had come</a:t>
            </a:r>
            <a:br>
              <a:rPr lang="en-US" dirty="0">
                <a:solidFill>
                  <a:schemeClr val="bg1"/>
                </a:solidFill>
                <a:effectLst>
                  <a:outerShdw blurRad="38100" dist="38100" dir="2700000" algn="tl">
                    <a:srgbClr val="000000">
                      <a:alpha val="43137"/>
                    </a:srgbClr>
                  </a:outerShdw>
                </a:effectLst>
              </a:rPr>
            </a:br>
            <a:r>
              <a:rPr lang="en-US" dirty="0">
                <a:solidFill>
                  <a:schemeClr val="bg1"/>
                </a:solidFill>
                <a:effectLst>
                  <a:outerShdw blurRad="38100" dist="38100" dir="2700000" algn="tl">
                    <a:srgbClr val="000000">
                      <a:alpha val="43137"/>
                    </a:srgbClr>
                  </a:outerShdw>
                </a:effectLst>
              </a:rPr>
              <a:t>to fight the Midianites</a:t>
            </a:r>
          </a:p>
        </p:txBody>
      </p:sp>
      <p:sp>
        <p:nvSpPr>
          <p:cNvPr id="4" name="Text Placeholder 3">
            <a:extLst>
              <a:ext uri="{FF2B5EF4-FFF2-40B4-BE49-F238E27FC236}">
                <a16:creationId xmlns:a16="http://schemas.microsoft.com/office/drawing/2014/main" id="{9806DE91-C482-92CA-1364-741F20B7E6A5}"/>
              </a:ext>
            </a:extLst>
          </p:cNvPr>
          <p:cNvSpPr>
            <a:spLocks noGrp="1"/>
          </p:cNvSpPr>
          <p:nvPr>
            <p:ph type="body" sz="half" idx="2"/>
          </p:nvPr>
        </p:nvSpPr>
        <p:spPr>
          <a:xfrm>
            <a:off x="839788" y="1533834"/>
            <a:ext cx="3932237" cy="4335154"/>
          </a:xfrm>
        </p:spPr>
        <p:txBody>
          <a:bodyPr>
            <a:normAutofit lnSpcReduction="10000"/>
          </a:bodyPr>
          <a:lstStyle/>
          <a:p>
            <a:r>
              <a:rPr lang="en-US" baseline="30000" dirty="0">
                <a:solidFill>
                  <a:schemeClr val="accent3">
                    <a:lumMod val="20000"/>
                    <a:lumOff val="80000"/>
                  </a:schemeClr>
                </a:solidFill>
              </a:rPr>
              <a:t>2 </a:t>
            </a:r>
            <a:r>
              <a:rPr lang="en-US" dirty="0">
                <a:solidFill>
                  <a:schemeClr val="accent3">
                    <a:lumMod val="20000"/>
                    <a:lumOff val="80000"/>
                  </a:schemeClr>
                </a:solidFill>
              </a:rPr>
              <a:t>Then the Lord said to Gideon, “You have too many men to defeat the Midianites. I don’t want the Israelites to brag that they saved themselves. </a:t>
            </a:r>
            <a:r>
              <a:rPr lang="en-US" baseline="30000" dirty="0">
                <a:solidFill>
                  <a:schemeClr val="accent3">
                    <a:lumMod val="20000"/>
                    <a:lumOff val="80000"/>
                  </a:schemeClr>
                </a:solidFill>
              </a:rPr>
              <a:t>3 </a:t>
            </a:r>
            <a:r>
              <a:rPr lang="en-US" dirty="0">
                <a:solidFill>
                  <a:schemeClr val="accent3">
                    <a:lumMod val="20000"/>
                    <a:lumOff val="80000"/>
                  </a:schemeClr>
                </a:solidFill>
              </a:rPr>
              <a:t>So now, announce to the people, ‘Anyone who is afraid may leave Mount Gilead. He may go back home.’”</a:t>
            </a:r>
          </a:p>
          <a:p>
            <a:endParaRPr lang="en-US" dirty="0">
              <a:solidFill>
                <a:schemeClr val="accent3">
                  <a:lumMod val="20000"/>
                  <a:lumOff val="80000"/>
                </a:schemeClr>
              </a:solidFill>
            </a:endParaRPr>
          </a:p>
          <a:p>
            <a:r>
              <a:rPr lang="en-US" b="1" dirty="0">
                <a:solidFill>
                  <a:schemeClr val="accent3">
                    <a:lumMod val="20000"/>
                    <a:lumOff val="80000"/>
                  </a:schemeClr>
                </a:solidFill>
              </a:rPr>
              <a:t> And 22,000 men went back home.</a:t>
            </a:r>
          </a:p>
          <a:p>
            <a:r>
              <a:rPr lang="en-US" b="1" dirty="0">
                <a:solidFill>
                  <a:schemeClr val="accent3">
                    <a:lumMod val="20000"/>
                    <a:lumOff val="80000"/>
                  </a:schemeClr>
                </a:solidFill>
              </a:rPr>
              <a:t> But 10,000 remained.</a:t>
            </a:r>
          </a:p>
          <a:p>
            <a:endParaRPr lang="en-US" dirty="0">
              <a:solidFill>
                <a:schemeClr val="accent3">
                  <a:lumMod val="20000"/>
                  <a:lumOff val="80000"/>
                </a:schemeClr>
              </a:solidFill>
            </a:endParaRPr>
          </a:p>
          <a:p>
            <a:r>
              <a:rPr lang="en-US" dirty="0">
                <a:solidFill>
                  <a:schemeClr val="accent3">
                    <a:lumMod val="20000"/>
                    <a:lumOff val="80000"/>
                  </a:schemeClr>
                </a:solidFill>
              </a:rPr>
              <a:t>So how many men had responded to Gideon’s request to come to fight Midianites?    </a:t>
            </a:r>
          </a:p>
          <a:p>
            <a:r>
              <a:rPr lang="en-US" dirty="0">
                <a:solidFill>
                  <a:schemeClr val="accent3">
                    <a:lumMod val="20000"/>
                    <a:lumOff val="80000"/>
                  </a:schemeClr>
                </a:solidFill>
              </a:rPr>
              <a:t>	   22,000</a:t>
            </a:r>
          </a:p>
          <a:p>
            <a:r>
              <a:rPr lang="en-US" dirty="0">
                <a:solidFill>
                  <a:schemeClr val="accent3">
                    <a:lumMod val="20000"/>
                    <a:lumOff val="80000"/>
                  </a:schemeClr>
                </a:solidFill>
              </a:rPr>
              <a:t>	</a:t>
            </a:r>
            <a:r>
              <a:rPr lang="en-US" u="sng" dirty="0">
                <a:solidFill>
                  <a:schemeClr val="accent3">
                    <a:lumMod val="20000"/>
                    <a:lumOff val="80000"/>
                  </a:schemeClr>
                </a:solidFill>
              </a:rPr>
              <a:t>+10,000</a:t>
            </a:r>
          </a:p>
        </p:txBody>
      </p:sp>
      <p:pic>
        <p:nvPicPr>
          <p:cNvPr id="3" name="Picture 2" descr="The Lord told Gideon, ‘You have too many warriors. If I let you defeat the Midianites the Israelites will boast they did it themselves. Send home all those who are timid or afraid.’ So 22,000 of them went home, leaving only 10,000 who were willing to fight. They were now outnumbered by over 13:1. – Slide 3">
            <a:extLst>
              <a:ext uri="{FF2B5EF4-FFF2-40B4-BE49-F238E27FC236}">
                <a16:creationId xmlns:a16="http://schemas.microsoft.com/office/drawing/2014/main" id="{3E2174E8-F263-62E1-DF84-00644F38A69F}"/>
              </a:ext>
            </a:extLst>
          </p:cNvPr>
          <p:cNvPicPr>
            <a:picLocks noChangeAspect="1"/>
          </p:cNvPicPr>
          <p:nvPr/>
        </p:nvPicPr>
        <p:blipFill>
          <a:blip r:embed="rId2"/>
          <a:stretch>
            <a:fillRect/>
          </a:stretch>
        </p:blipFill>
        <p:spPr>
          <a:xfrm>
            <a:off x="5133976" y="1356851"/>
            <a:ext cx="6409953" cy="4807465"/>
          </a:xfrm>
          <a:prstGeom prst="rect">
            <a:avLst/>
          </a:prstGeom>
        </p:spPr>
      </p:pic>
      <p:sp>
        <p:nvSpPr>
          <p:cNvPr id="7" name="Speech Bubble: Rectangle 6">
            <a:extLst>
              <a:ext uri="{FF2B5EF4-FFF2-40B4-BE49-F238E27FC236}">
                <a16:creationId xmlns:a16="http://schemas.microsoft.com/office/drawing/2014/main" id="{258B594E-D6E3-3DF8-5B41-0CA5FC4E3590}"/>
              </a:ext>
            </a:extLst>
          </p:cNvPr>
          <p:cNvSpPr/>
          <p:nvPr/>
        </p:nvSpPr>
        <p:spPr>
          <a:xfrm>
            <a:off x="9050153" y="649948"/>
            <a:ext cx="2576922" cy="899652"/>
          </a:xfrm>
          <a:prstGeom prst="wedgeRectCallout">
            <a:avLst>
              <a:gd name="adj1" fmla="val -35516"/>
              <a:gd name="adj2" fmla="val 85281"/>
            </a:avLst>
          </a:prstGeom>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r>
              <a:rPr lang="en-US" dirty="0"/>
              <a:t>If any of you are afraid you may go home.</a:t>
            </a:r>
          </a:p>
        </p:txBody>
      </p:sp>
      <p:sp>
        <p:nvSpPr>
          <p:cNvPr id="9" name="Speech Bubble: Rectangle 8">
            <a:extLst>
              <a:ext uri="{FF2B5EF4-FFF2-40B4-BE49-F238E27FC236}">
                <a16:creationId xmlns:a16="http://schemas.microsoft.com/office/drawing/2014/main" id="{1A7BDAE8-8A29-78A5-9971-CB6A48CD9B77}"/>
              </a:ext>
            </a:extLst>
          </p:cNvPr>
          <p:cNvSpPr/>
          <p:nvPr/>
        </p:nvSpPr>
        <p:spPr>
          <a:xfrm>
            <a:off x="4772026" y="368708"/>
            <a:ext cx="3142892" cy="1165125"/>
          </a:xfrm>
          <a:prstGeom prst="wedgeRectCallout">
            <a:avLst>
              <a:gd name="adj1" fmla="val 63491"/>
              <a:gd name="adj2" fmla="val -78483"/>
            </a:avLst>
          </a:prstGeom>
          <a:gradFill flip="none" rotWithShape="1">
            <a:gsLst>
              <a:gs pos="0">
                <a:srgbClr val="FFC000">
                  <a:tint val="66000"/>
                  <a:satMod val="160000"/>
                </a:srgbClr>
              </a:gs>
              <a:gs pos="50000">
                <a:srgbClr val="FFC000">
                  <a:tint val="44500"/>
                  <a:satMod val="160000"/>
                </a:srgbClr>
              </a:gs>
              <a:gs pos="100000">
                <a:srgbClr val="FFC000">
                  <a:tint val="23500"/>
                  <a:satMod val="160000"/>
                </a:srgbClr>
              </a:gs>
            </a:gsLst>
            <a:lin ang="16200000" scaled="1"/>
            <a:tileRect/>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I don’t want them to brag that they saved  themselves.</a:t>
            </a:r>
          </a:p>
          <a:p>
            <a:pPr algn="ctr"/>
            <a:r>
              <a:rPr lang="en-US" dirty="0">
                <a:solidFill>
                  <a:schemeClr val="tx1"/>
                </a:solidFill>
              </a:rPr>
              <a:t>Anyone who is afraid</a:t>
            </a:r>
          </a:p>
          <a:p>
            <a:pPr algn="ctr"/>
            <a:r>
              <a:rPr lang="en-US" dirty="0">
                <a:solidFill>
                  <a:schemeClr val="tx1"/>
                </a:solidFill>
              </a:rPr>
              <a:t> can go home.</a:t>
            </a:r>
          </a:p>
        </p:txBody>
      </p:sp>
      <p:sp>
        <p:nvSpPr>
          <p:cNvPr id="8" name="Speech Bubble: Rectangle 7">
            <a:extLst>
              <a:ext uri="{FF2B5EF4-FFF2-40B4-BE49-F238E27FC236}">
                <a16:creationId xmlns:a16="http://schemas.microsoft.com/office/drawing/2014/main" id="{E1D12A0D-E054-62B2-791D-9762B3B1FF58}"/>
              </a:ext>
            </a:extLst>
          </p:cNvPr>
          <p:cNvSpPr/>
          <p:nvPr/>
        </p:nvSpPr>
        <p:spPr>
          <a:xfrm>
            <a:off x="4796478" y="441431"/>
            <a:ext cx="3118440" cy="1092401"/>
          </a:xfrm>
          <a:prstGeom prst="wedgeRectCallout">
            <a:avLst>
              <a:gd name="adj1" fmla="val 63491"/>
              <a:gd name="adj2" fmla="val -78483"/>
            </a:avLst>
          </a:prstGeom>
          <a:gradFill flip="none" rotWithShape="1">
            <a:gsLst>
              <a:gs pos="0">
                <a:srgbClr val="FFC000">
                  <a:tint val="66000"/>
                  <a:satMod val="160000"/>
                </a:srgbClr>
              </a:gs>
              <a:gs pos="50000">
                <a:srgbClr val="FFC000">
                  <a:tint val="44500"/>
                  <a:satMod val="160000"/>
                </a:srgbClr>
              </a:gs>
              <a:gs pos="100000">
                <a:srgbClr val="FFC000">
                  <a:tint val="23500"/>
                  <a:satMod val="160000"/>
                </a:srgbClr>
              </a:gs>
            </a:gsLst>
            <a:lin ang="16200000" scaled="1"/>
            <a:tileRect/>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You have too many men to fight the Midianites.</a:t>
            </a:r>
          </a:p>
        </p:txBody>
      </p:sp>
    </p:spTree>
    <p:extLst>
      <p:ext uri="{BB962C8B-B14F-4D97-AF65-F5344CB8AC3E}">
        <p14:creationId xmlns:p14="http://schemas.microsoft.com/office/powerpoint/2010/main" val="24716992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hidden"/>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4">
                                            <p:txEl>
                                              <p:pRg st="5" end="5"/>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4">
                                            <p:txEl>
                                              <p:pRg st="6" end="6"/>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4">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E6BE55-2A6F-4E69-9ED5-3A00704C6BD0}"/>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EC665ABC-4F97-14D3-A3C4-53194EFC3989}"/>
              </a:ext>
            </a:extLst>
          </p:cNvPr>
          <p:cNvSpPr/>
          <p:nvPr/>
        </p:nvSpPr>
        <p:spPr>
          <a:xfrm>
            <a:off x="722242" y="280218"/>
            <a:ext cx="11046542" cy="6120581"/>
          </a:xfrm>
          <a:prstGeom prst="rect">
            <a:avLst/>
          </a:prstGeom>
          <a:solidFill>
            <a:schemeClr val="accent1">
              <a:lumMod val="50000"/>
              <a:alpha val="91000"/>
            </a:schemeClr>
          </a:solidFill>
          <a:scene3d>
            <a:camera prst="orthographicFront"/>
            <a:lightRig rig="threePt" dir="t"/>
          </a:scene3d>
          <a:sp3d>
            <a:bevelT w="152400" h="50800" prst="softRound"/>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FE9C988-4709-9E68-1B1A-0FFA993CF523}"/>
              </a:ext>
            </a:extLst>
          </p:cNvPr>
          <p:cNvSpPr>
            <a:spLocks noGrp="1"/>
          </p:cNvSpPr>
          <p:nvPr>
            <p:ph type="title"/>
          </p:nvPr>
        </p:nvSpPr>
        <p:spPr>
          <a:xfrm>
            <a:off x="839788" y="457200"/>
            <a:ext cx="3932237" cy="899652"/>
          </a:xfrm>
        </p:spPr>
        <p:txBody>
          <a:bodyPr/>
          <a:lstStyle/>
          <a:p>
            <a:r>
              <a:rPr lang="en-US" dirty="0">
                <a:solidFill>
                  <a:schemeClr val="bg1"/>
                </a:solidFill>
                <a:effectLst>
                  <a:outerShdw blurRad="38100" dist="38100" dir="2700000" algn="tl">
                    <a:srgbClr val="000000">
                      <a:alpha val="43137"/>
                    </a:srgbClr>
                  </a:outerShdw>
                </a:effectLst>
              </a:rPr>
              <a:t>Still too many men</a:t>
            </a:r>
          </a:p>
        </p:txBody>
      </p:sp>
      <p:sp>
        <p:nvSpPr>
          <p:cNvPr id="4" name="Text Placeholder 3">
            <a:extLst>
              <a:ext uri="{FF2B5EF4-FFF2-40B4-BE49-F238E27FC236}">
                <a16:creationId xmlns:a16="http://schemas.microsoft.com/office/drawing/2014/main" id="{2BD59CBE-7D29-94A2-A9AB-BD18A4854CF8}"/>
              </a:ext>
            </a:extLst>
          </p:cNvPr>
          <p:cNvSpPr>
            <a:spLocks noGrp="1"/>
          </p:cNvSpPr>
          <p:nvPr>
            <p:ph type="body" sz="half" idx="2"/>
          </p:nvPr>
        </p:nvSpPr>
        <p:spPr>
          <a:xfrm>
            <a:off x="839788" y="1533834"/>
            <a:ext cx="3932237" cy="4335154"/>
          </a:xfrm>
        </p:spPr>
        <p:txBody>
          <a:bodyPr/>
          <a:lstStyle/>
          <a:p>
            <a:r>
              <a:rPr lang="en-US" baseline="30000" dirty="0">
                <a:solidFill>
                  <a:schemeClr val="accent3">
                    <a:lumMod val="20000"/>
                    <a:lumOff val="80000"/>
                  </a:schemeClr>
                </a:solidFill>
              </a:rPr>
              <a:t>4 </a:t>
            </a:r>
            <a:r>
              <a:rPr lang="en-US" dirty="0">
                <a:solidFill>
                  <a:schemeClr val="accent3">
                    <a:lumMod val="20000"/>
                    <a:lumOff val="80000"/>
                  </a:schemeClr>
                </a:solidFill>
              </a:rPr>
              <a:t>Then the Lord said to Gideon, “There are still too many men. Take the men down to the water, and I will test them for you there. If I say, ‘This man will go with you,’ he will go. But if I say, ‘That one will not go with you,’ he will not go.”</a:t>
            </a:r>
          </a:p>
          <a:p>
            <a:r>
              <a:rPr lang="en-US" baseline="30000" dirty="0">
                <a:solidFill>
                  <a:schemeClr val="accent3">
                    <a:lumMod val="20000"/>
                    <a:lumOff val="80000"/>
                  </a:schemeClr>
                </a:solidFill>
              </a:rPr>
              <a:t>5 </a:t>
            </a:r>
            <a:r>
              <a:rPr lang="en-US" dirty="0">
                <a:solidFill>
                  <a:schemeClr val="accent3">
                    <a:lumMod val="20000"/>
                    <a:lumOff val="80000"/>
                  </a:schemeClr>
                </a:solidFill>
              </a:rPr>
              <a:t>So Gideon led the men down to the water.</a:t>
            </a:r>
          </a:p>
          <a:p>
            <a:endParaRPr lang="en-US" dirty="0">
              <a:solidFill>
                <a:schemeClr val="accent3">
                  <a:lumMod val="20000"/>
                  <a:lumOff val="80000"/>
                </a:schemeClr>
              </a:solidFill>
            </a:endParaRPr>
          </a:p>
        </p:txBody>
      </p:sp>
      <p:sp>
        <p:nvSpPr>
          <p:cNvPr id="8" name="Speech Bubble: Rectangle 7">
            <a:extLst>
              <a:ext uri="{FF2B5EF4-FFF2-40B4-BE49-F238E27FC236}">
                <a16:creationId xmlns:a16="http://schemas.microsoft.com/office/drawing/2014/main" id="{00E564A6-AA16-791D-9807-74B5BCB241FD}"/>
              </a:ext>
            </a:extLst>
          </p:cNvPr>
          <p:cNvSpPr/>
          <p:nvPr/>
        </p:nvSpPr>
        <p:spPr>
          <a:xfrm>
            <a:off x="5183188" y="280218"/>
            <a:ext cx="4764853" cy="899652"/>
          </a:xfrm>
          <a:prstGeom prst="wedgeRectCallout">
            <a:avLst>
              <a:gd name="adj1" fmla="val 63491"/>
              <a:gd name="adj2" fmla="val -78483"/>
            </a:avLst>
          </a:prstGeom>
          <a:gradFill flip="none" rotWithShape="1">
            <a:gsLst>
              <a:gs pos="0">
                <a:srgbClr val="FFC000">
                  <a:tint val="66000"/>
                  <a:satMod val="160000"/>
                </a:srgbClr>
              </a:gs>
              <a:gs pos="50000">
                <a:srgbClr val="FFC000">
                  <a:tint val="44500"/>
                  <a:satMod val="160000"/>
                </a:srgbClr>
              </a:gs>
              <a:gs pos="100000">
                <a:srgbClr val="FFC000">
                  <a:tint val="23500"/>
                  <a:satMod val="160000"/>
                </a:srgbClr>
              </a:gs>
            </a:gsLst>
            <a:lin ang="16200000" scaled="1"/>
            <a:tileRect/>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There are still too many men.</a:t>
            </a:r>
          </a:p>
          <a:p>
            <a:pPr algn="ctr"/>
            <a:r>
              <a:rPr lang="en-US" dirty="0">
                <a:solidFill>
                  <a:schemeClr val="tx1"/>
                </a:solidFill>
              </a:rPr>
              <a:t>Take them to the water.  I will test them there.</a:t>
            </a:r>
          </a:p>
          <a:p>
            <a:pPr algn="ctr"/>
            <a:r>
              <a:rPr lang="en-US" dirty="0">
                <a:solidFill>
                  <a:schemeClr val="tx1"/>
                </a:solidFill>
              </a:rPr>
              <a:t>Those I say must leave, must go.</a:t>
            </a:r>
          </a:p>
        </p:txBody>
      </p:sp>
      <p:sp>
        <p:nvSpPr>
          <p:cNvPr id="3" name="TextBox 2">
            <a:extLst>
              <a:ext uri="{FF2B5EF4-FFF2-40B4-BE49-F238E27FC236}">
                <a16:creationId xmlns:a16="http://schemas.microsoft.com/office/drawing/2014/main" id="{B1C73F28-D2E7-8C1A-1DDD-E2B4D2826348}"/>
              </a:ext>
            </a:extLst>
          </p:cNvPr>
          <p:cNvSpPr txBox="1"/>
          <p:nvPr/>
        </p:nvSpPr>
        <p:spPr>
          <a:xfrm>
            <a:off x="6573658" y="4845313"/>
            <a:ext cx="4356538" cy="369332"/>
          </a:xfrm>
          <a:prstGeom prst="rect">
            <a:avLst/>
          </a:prstGeom>
          <a:noFill/>
        </p:spPr>
        <p:txBody>
          <a:bodyPr wrap="square" rtlCol="0">
            <a:spAutoFit/>
          </a:bodyPr>
          <a:lstStyle/>
          <a:p>
            <a:r>
              <a:rPr lang="en-US" dirty="0"/>
              <a:t>The spring of Harod in the Jezreel valley.</a:t>
            </a:r>
          </a:p>
        </p:txBody>
      </p:sp>
      <p:pic>
        <p:nvPicPr>
          <p:cNvPr id="5" name="Picture 4" descr="Gideon's Spring (Harod Spring), Israel: Gideon Defeats the Midianites, Jezreel Valley ...">
            <a:extLst>
              <a:ext uri="{FF2B5EF4-FFF2-40B4-BE49-F238E27FC236}">
                <a16:creationId xmlns:a16="http://schemas.microsoft.com/office/drawing/2014/main" id="{D666A9F5-0C9D-E045-4DA3-F1B23C58AE65}"/>
              </a:ext>
            </a:extLst>
          </p:cNvPr>
          <p:cNvPicPr>
            <a:picLocks noChangeAspect="1"/>
          </p:cNvPicPr>
          <p:nvPr/>
        </p:nvPicPr>
        <p:blipFill>
          <a:blip r:embed="rId2"/>
          <a:stretch>
            <a:fillRect/>
          </a:stretch>
        </p:blipFill>
        <p:spPr>
          <a:xfrm>
            <a:off x="5183188" y="1414614"/>
            <a:ext cx="6286570" cy="3319979"/>
          </a:xfrm>
          <a:prstGeom prst="rect">
            <a:avLst/>
          </a:prstGeom>
        </p:spPr>
      </p:pic>
      <p:pic>
        <p:nvPicPr>
          <p:cNvPr id="10" name="Picture 9" descr="40+ Harod Spring Stock Photos, Pictures &amp; Royalty-Free Images - iStock">
            <a:extLst>
              <a:ext uri="{FF2B5EF4-FFF2-40B4-BE49-F238E27FC236}">
                <a16:creationId xmlns:a16="http://schemas.microsoft.com/office/drawing/2014/main" id="{6CCC0F77-0B9C-4B5C-FF47-F5E30F9482E4}"/>
              </a:ext>
            </a:extLst>
          </p:cNvPr>
          <p:cNvPicPr>
            <a:picLocks noChangeAspect="1"/>
          </p:cNvPicPr>
          <p:nvPr/>
        </p:nvPicPr>
        <p:blipFill>
          <a:blip r:embed="rId3"/>
          <a:stretch>
            <a:fillRect/>
          </a:stretch>
        </p:blipFill>
        <p:spPr>
          <a:xfrm>
            <a:off x="940530" y="3429000"/>
            <a:ext cx="4057140" cy="2704760"/>
          </a:xfrm>
          <a:prstGeom prst="rect">
            <a:avLst/>
          </a:prstGeom>
        </p:spPr>
      </p:pic>
      <p:pic>
        <p:nvPicPr>
          <p:cNvPr id="9" name="Picture 8" descr="Free Gideon Bible Cliparts, Download Free Gideon Bible Cliparts png images, Free ClipArts on ...">
            <a:extLst>
              <a:ext uri="{FF2B5EF4-FFF2-40B4-BE49-F238E27FC236}">
                <a16:creationId xmlns:a16="http://schemas.microsoft.com/office/drawing/2014/main" id="{95BF9AD8-496B-05FB-417A-6B6B4FB5CAC6}"/>
              </a:ext>
            </a:extLst>
          </p:cNvPr>
          <p:cNvPicPr>
            <a:picLocks noChangeAspect="1"/>
          </p:cNvPicPr>
          <p:nvPr/>
        </p:nvPicPr>
        <p:blipFill>
          <a:blip r:embed="rId4">
            <a:clrChange>
              <a:clrFrom>
                <a:srgbClr val="FFFFFF"/>
              </a:clrFrom>
              <a:clrTo>
                <a:srgbClr val="FFFFFF">
                  <a:alpha val="0"/>
                </a:srgbClr>
              </a:clrTo>
            </a:clrChange>
          </a:blip>
          <a:stretch>
            <a:fillRect/>
          </a:stretch>
        </p:blipFill>
        <p:spPr>
          <a:xfrm flipH="1">
            <a:off x="4573408" y="2012687"/>
            <a:ext cx="2000250" cy="3714750"/>
          </a:xfrm>
          <a:prstGeom prst="rect">
            <a:avLst/>
          </a:prstGeom>
        </p:spPr>
      </p:pic>
    </p:spTree>
    <p:extLst>
      <p:ext uri="{BB962C8B-B14F-4D97-AF65-F5344CB8AC3E}">
        <p14:creationId xmlns:p14="http://schemas.microsoft.com/office/powerpoint/2010/main" val="105882914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4B0473-0B68-74D5-8880-9592AA501511}"/>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77A58A90-50D9-7D28-3680-ACAD4A0A6D11}"/>
              </a:ext>
            </a:extLst>
          </p:cNvPr>
          <p:cNvSpPr/>
          <p:nvPr/>
        </p:nvSpPr>
        <p:spPr>
          <a:xfrm>
            <a:off x="663678" y="280218"/>
            <a:ext cx="11046542" cy="6120581"/>
          </a:xfrm>
          <a:prstGeom prst="rect">
            <a:avLst/>
          </a:prstGeom>
          <a:solidFill>
            <a:schemeClr val="accent1">
              <a:lumMod val="50000"/>
              <a:alpha val="91000"/>
            </a:schemeClr>
          </a:solidFill>
          <a:scene3d>
            <a:camera prst="orthographicFront"/>
            <a:lightRig rig="threePt" dir="t"/>
          </a:scene3d>
          <a:sp3d>
            <a:bevelT w="152400" h="50800" prst="softRound"/>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A6A7D1F-8295-9831-1A7E-1538195D25D3}"/>
              </a:ext>
            </a:extLst>
          </p:cNvPr>
          <p:cNvSpPr>
            <a:spLocks noGrp="1"/>
          </p:cNvSpPr>
          <p:nvPr>
            <p:ph type="title"/>
          </p:nvPr>
        </p:nvSpPr>
        <p:spPr>
          <a:xfrm>
            <a:off x="839788" y="457200"/>
            <a:ext cx="3932237" cy="899652"/>
          </a:xfrm>
        </p:spPr>
        <p:txBody>
          <a:bodyPr/>
          <a:lstStyle/>
          <a:p>
            <a:r>
              <a:rPr lang="en-US" dirty="0">
                <a:solidFill>
                  <a:schemeClr val="bg1"/>
                </a:solidFill>
                <a:effectLst>
                  <a:outerShdw blurRad="38100" dist="38100" dir="2700000" algn="tl">
                    <a:srgbClr val="000000">
                      <a:alpha val="43137"/>
                    </a:srgbClr>
                  </a:outerShdw>
                </a:effectLst>
              </a:rPr>
              <a:t>How will you drink?</a:t>
            </a:r>
          </a:p>
        </p:txBody>
      </p:sp>
      <p:sp>
        <p:nvSpPr>
          <p:cNvPr id="4" name="Text Placeholder 3">
            <a:extLst>
              <a:ext uri="{FF2B5EF4-FFF2-40B4-BE49-F238E27FC236}">
                <a16:creationId xmlns:a16="http://schemas.microsoft.com/office/drawing/2014/main" id="{889640FF-DCAE-BE28-2AB9-4A3ED1C60836}"/>
              </a:ext>
            </a:extLst>
          </p:cNvPr>
          <p:cNvSpPr>
            <a:spLocks noGrp="1"/>
          </p:cNvSpPr>
          <p:nvPr>
            <p:ph type="body" sz="half" idx="2"/>
          </p:nvPr>
        </p:nvSpPr>
        <p:spPr>
          <a:xfrm>
            <a:off x="839788" y="1533834"/>
            <a:ext cx="3932237" cy="4335154"/>
          </a:xfrm>
        </p:spPr>
        <p:txBody>
          <a:bodyPr/>
          <a:lstStyle/>
          <a:p>
            <a:r>
              <a:rPr lang="en-US" baseline="30000" dirty="0">
                <a:solidFill>
                  <a:schemeClr val="accent3">
                    <a:lumMod val="20000"/>
                    <a:lumOff val="80000"/>
                  </a:schemeClr>
                </a:solidFill>
              </a:rPr>
              <a:t>5 </a:t>
            </a:r>
            <a:r>
              <a:rPr lang="en-US" dirty="0">
                <a:solidFill>
                  <a:schemeClr val="accent3">
                    <a:lumMod val="20000"/>
                    <a:lumOff val="80000"/>
                  </a:schemeClr>
                </a:solidFill>
              </a:rPr>
              <a:t>So Gideon led the men down to the water. There the Lord said to him, “Separate them. Those who drink water by lapping it up like a dog will be in one group. Those who bend down to drink will be in the other group.” </a:t>
            </a:r>
            <a:r>
              <a:rPr lang="en-US" baseline="30000" dirty="0">
                <a:solidFill>
                  <a:schemeClr val="accent3">
                    <a:lumMod val="20000"/>
                    <a:lumOff val="80000"/>
                  </a:schemeClr>
                </a:solidFill>
              </a:rPr>
              <a:t>6 </a:t>
            </a:r>
            <a:r>
              <a:rPr lang="en-US" dirty="0">
                <a:solidFill>
                  <a:schemeClr val="accent3">
                    <a:lumMod val="20000"/>
                    <a:lumOff val="80000"/>
                  </a:schemeClr>
                </a:solidFill>
              </a:rPr>
              <a:t>There were 300 men who used their hands to bring water to their mouths. They lapped it as a dog does. All the rest got down on their knees to drink.</a:t>
            </a:r>
          </a:p>
          <a:p>
            <a:r>
              <a:rPr lang="en-US" baseline="30000" dirty="0">
                <a:solidFill>
                  <a:schemeClr val="accent3">
                    <a:lumMod val="20000"/>
                    <a:lumOff val="80000"/>
                  </a:schemeClr>
                </a:solidFill>
              </a:rPr>
              <a:t>7 </a:t>
            </a:r>
            <a:r>
              <a:rPr lang="en-US" dirty="0">
                <a:solidFill>
                  <a:schemeClr val="accent3">
                    <a:lumMod val="20000"/>
                    <a:lumOff val="80000"/>
                  </a:schemeClr>
                </a:solidFill>
              </a:rPr>
              <a:t>Then the Lord said to Gideon, “I will save you, using the 300 men who lapped the water. And I will allow you to defeat Midian. Let all the other men go to their homes.” </a:t>
            </a:r>
            <a:r>
              <a:rPr lang="en-US" baseline="30000" dirty="0">
                <a:solidFill>
                  <a:schemeClr val="accent3">
                    <a:lumMod val="20000"/>
                    <a:lumOff val="80000"/>
                  </a:schemeClr>
                </a:solidFill>
              </a:rPr>
              <a:t>8 </a:t>
            </a:r>
            <a:r>
              <a:rPr lang="en-US" dirty="0">
                <a:solidFill>
                  <a:schemeClr val="accent3">
                    <a:lumMod val="20000"/>
                    <a:lumOff val="80000"/>
                  </a:schemeClr>
                </a:solidFill>
              </a:rPr>
              <a:t>So Gideon sent the rest of Israel to their homes. But he kept 300 men. </a:t>
            </a:r>
          </a:p>
          <a:p>
            <a:r>
              <a:rPr lang="en-US" dirty="0">
                <a:solidFill>
                  <a:schemeClr val="accent3">
                    <a:lumMod val="20000"/>
                    <a:lumOff val="80000"/>
                  </a:schemeClr>
                </a:solidFill>
              </a:rPr>
              <a:t>He took the jars and the trumpets of those who went home.</a:t>
            </a:r>
          </a:p>
          <a:p>
            <a:endParaRPr lang="en-US" dirty="0">
              <a:solidFill>
                <a:schemeClr val="accent3">
                  <a:lumMod val="20000"/>
                  <a:lumOff val="80000"/>
                </a:schemeClr>
              </a:solidFill>
            </a:endParaRPr>
          </a:p>
        </p:txBody>
      </p:sp>
      <p:pic>
        <p:nvPicPr>
          <p:cNvPr id="3" name="Picture 2" descr="Then the Lord told Gideon, ‘There are still too many! Bring them down to the spring.’ At the spring, the Lord said, ‘Divide the men into two groups. In one put all those who cup water in their hands and lap it up with their tongues like dogs. In the other group put all those who kneel down and drink with their mouths in the stream.’ Only 300 of the men drank from their hands. God told Gideon to these 300 men would bring victory and the others should be sent home. They were now outnumbered 450:1. – Slide 4">
            <a:extLst>
              <a:ext uri="{FF2B5EF4-FFF2-40B4-BE49-F238E27FC236}">
                <a16:creationId xmlns:a16="http://schemas.microsoft.com/office/drawing/2014/main" id="{7F4B424B-5C72-D53F-91BA-53FE1E1B95F8}"/>
              </a:ext>
            </a:extLst>
          </p:cNvPr>
          <p:cNvPicPr>
            <a:picLocks noChangeAspect="1"/>
          </p:cNvPicPr>
          <p:nvPr/>
        </p:nvPicPr>
        <p:blipFill>
          <a:blip r:embed="rId2"/>
          <a:stretch>
            <a:fillRect/>
          </a:stretch>
        </p:blipFill>
        <p:spPr>
          <a:xfrm>
            <a:off x="4948135" y="1080221"/>
            <a:ext cx="6385023" cy="4788767"/>
          </a:xfrm>
          <a:prstGeom prst="rect">
            <a:avLst/>
          </a:prstGeom>
        </p:spPr>
      </p:pic>
      <p:sp>
        <p:nvSpPr>
          <p:cNvPr id="7" name="Speech Bubble: Rectangle 6">
            <a:extLst>
              <a:ext uri="{FF2B5EF4-FFF2-40B4-BE49-F238E27FC236}">
                <a16:creationId xmlns:a16="http://schemas.microsoft.com/office/drawing/2014/main" id="{B94006DD-B1CA-4909-9A42-6907F6E82092}"/>
              </a:ext>
            </a:extLst>
          </p:cNvPr>
          <p:cNvSpPr/>
          <p:nvPr/>
        </p:nvSpPr>
        <p:spPr>
          <a:xfrm>
            <a:off x="6186949" y="4389826"/>
            <a:ext cx="2576922" cy="899652"/>
          </a:xfrm>
          <a:prstGeom prst="wedgeRectCallout">
            <a:avLst>
              <a:gd name="adj1" fmla="val 89290"/>
              <a:gd name="adj2" fmla="val -202113"/>
            </a:avLst>
          </a:prstGeom>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r>
              <a:rPr lang="en-US" dirty="0"/>
              <a:t>The LORD has said that everyone in group 2</a:t>
            </a:r>
          </a:p>
          <a:p>
            <a:pPr algn="ctr"/>
            <a:r>
              <a:rPr lang="en-US" dirty="0"/>
              <a:t> must go home.</a:t>
            </a:r>
          </a:p>
        </p:txBody>
      </p:sp>
      <p:sp>
        <p:nvSpPr>
          <p:cNvPr id="8" name="Speech Bubble: Rectangle 7">
            <a:extLst>
              <a:ext uri="{FF2B5EF4-FFF2-40B4-BE49-F238E27FC236}">
                <a16:creationId xmlns:a16="http://schemas.microsoft.com/office/drawing/2014/main" id="{DAD7AE13-F211-4D9D-1C32-8297E7E00F50}"/>
              </a:ext>
            </a:extLst>
          </p:cNvPr>
          <p:cNvSpPr/>
          <p:nvPr/>
        </p:nvSpPr>
        <p:spPr>
          <a:xfrm>
            <a:off x="4772025" y="280218"/>
            <a:ext cx="3677033" cy="1608446"/>
          </a:xfrm>
          <a:prstGeom prst="wedgeRectCallout">
            <a:avLst>
              <a:gd name="adj1" fmla="val 70351"/>
              <a:gd name="adj2" fmla="val -54959"/>
            </a:avLst>
          </a:prstGeom>
          <a:gradFill flip="none" rotWithShape="1">
            <a:gsLst>
              <a:gs pos="0">
                <a:srgbClr val="FFC000">
                  <a:tint val="66000"/>
                  <a:satMod val="160000"/>
                </a:srgbClr>
              </a:gs>
              <a:gs pos="50000">
                <a:srgbClr val="FFC000">
                  <a:tint val="44500"/>
                  <a:satMod val="160000"/>
                </a:srgbClr>
              </a:gs>
              <a:gs pos="100000">
                <a:srgbClr val="FFC000">
                  <a:tint val="23500"/>
                  <a:satMod val="160000"/>
                </a:srgbClr>
              </a:gs>
            </a:gsLst>
            <a:lin ang="16200000" scaled="1"/>
            <a:tileRect/>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Separate the men.</a:t>
            </a:r>
          </a:p>
          <a:p>
            <a:pPr algn="ctr"/>
            <a:r>
              <a:rPr lang="en-US" dirty="0">
                <a:solidFill>
                  <a:schemeClr val="tx1"/>
                </a:solidFill>
              </a:rPr>
              <a:t>Those who drink water by lapping it up like a dog will be in one group.</a:t>
            </a:r>
          </a:p>
          <a:p>
            <a:pPr algn="ctr"/>
            <a:r>
              <a:rPr lang="en-US" dirty="0">
                <a:solidFill>
                  <a:schemeClr val="tx1"/>
                </a:solidFill>
              </a:rPr>
              <a:t>Those who bend down to drink will be in the other group. </a:t>
            </a:r>
          </a:p>
        </p:txBody>
      </p:sp>
      <p:sp>
        <p:nvSpPr>
          <p:cNvPr id="9" name="Speech Bubble: Rectangle 8">
            <a:extLst>
              <a:ext uri="{FF2B5EF4-FFF2-40B4-BE49-F238E27FC236}">
                <a16:creationId xmlns:a16="http://schemas.microsoft.com/office/drawing/2014/main" id="{63E3E707-B3C7-8F0B-85E9-D97F7C895A51}"/>
              </a:ext>
            </a:extLst>
          </p:cNvPr>
          <p:cNvSpPr/>
          <p:nvPr/>
        </p:nvSpPr>
        <p:spPr>
          <a:xfrm>
            <a:off x="4692931" y="409903"/>
            <a:ext cx="3932237" cy="1608446"/>
          </a:xfrm>
          <a:prstGeom prst="wedgeRectCallout">
            <a:avLst>
              <a:gd name="adj1" fmla="val 70351"/>
              <a:gd name="adj2" fmla="val -54959"/>
            </a:avLst>
          </a:prstGeom>
          <a:gradFill flip="none" rotWithShape="1">
            <a:gsLst>
              <a:gs pos="0">
                <a:srgbClr val="FFC000">
                  <a:tint val="66000"/>
                  <a:satMod val="160000"/>
                </a:srgbClr>
              </a:gs>
              <a:gs pos="50000">
                <a:srgbClr val="FFC000">
                  <a:tint val="44500"/>
                  <a:satMod val="160000"/>
                </a:srgbClr>
              </a:gs>
              <a:gs pos="100000">
                <a:srgbClr val="FFC000">
                  <a:tint val="23500"/>
                  <a:satMod val="160000"/>
                </a:srgbClr>
              </a:gs>
            </a:gsLst>
            <a:lin ang="16200000" scaled="1"/>
            <a:tileRect/>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I will save you using the 300 men who brought the water up to their mouths and lapped the water like a dog.</a:t>
            </a:r>
          </a:p>
          <a:p>
            <a:pPr algn="ctr"/>
            <a:r>
              <a:rPr lang="en-US" dirty="0">
                <a:solidFill>
                  <a:schemeClr val="tx1"/>
                </a:solidFill>
              </a:rPr>
              <a:t>I will allow you to defeat Midian.</a:t>
            </a:r>
          </a:p>
          <a:p>
            <a:pPr algn="ctr"/>
            <a:r>
              <a:rPr lang="en-US" dirty="0">
                <a:solidFill>
                  <a:schemeClr val="tx1"/>
                </a:solidFill>
              </a:rPr>
              <a:t>Let all the other men go home.</a:t>
            </a:r>
          </a:p>
        </p:txBody>
      </p:sp>
    </p:spTree>
    <p:extLst>
      <p:ext uri="{BB962C8B-B14F-4D97-AF65-F5344CB8AC3E}">
        <p14:creationId xmlns:p14="http://schemas.microsoft.com/office/powerpoint/2010/main" val="39112869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grpId="0" nodeType="afterEffect">
                                  <p:stCondLst>
                                    <p:cond delay="0"/>
                                  </p:stCondLst>
                                  <p:childTnLst>
                                    <p:set>
                                      <p:cBhvr>
                                        <p:cTn id="9"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9"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DB0E08-FDF5-8046-461E-9C641A99067D}"/>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E244D969-5CF5-8AE6-37CB-558987671FC8}"/>
              </a:ext>
            </a:extLst>
          </p:cNvPr>
          <p:cNvSpPr/>
          <p:nvPr/>
        </p:nvSpPr>
        <p:spPr>
          <a:xfrm>
            <a:off x="663678" y="280218"/>
            <a:ext cx="11046542" cy="6120581"/>
          </a:xfrm>
          <a:prstGeom prst="rect">
            <a:avLst/>
          </a:prstGeom>
          <a:solidFill>
            <a:schemeClr val="accent1">
              <a:lumMod val="50000"/>
              <a:alpha val="91000"/>
            </a:schemeClr>
          </a:solidFill>
          <a:scene3d>
            <a:camera prst="orthographicFront"/>
            <a:lightRig rig="threePt" dir="t"/>
          </a:scene3d>
          <a:sp3d>
            <a:bevelT w="152400" h="50800" prst="softRound"/>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E09F5B4-704A-90CC-D376-E8A5DC75E61F}"/>
              </a:ext>
            </a:extLst>
          </p:cNvPr>
          <p:cNvSpPr>
            <a:spLocks noGrp="1"/>
          </p:cNvSpPr>
          <p:nvPr>
            <p:ph type="title"/>
          </p:nvPr>
        </p:nvSpPr>
        <p:spPr>
          <a:xfrm>
            <a:off x="839788" y="457200"/>
            <a:ext cx="3932237" cy="899652"/>
          </a:xfrm>
        </p:spPr>
        <p:txBody>
          <a:bodyPr/>
          <a:lstStyle/>
          <a:p>
            <a:r>
              <a:rPr lang="en-US" dirty="0">
                <a:solidFill>
                  <a:schemeClr val="bg1"/>
                </a:solidFill>
                <a:effectLst>
                  <a:outerShdw blurRad="38100" dist="38100" dir="2700000" algn="tl">
                    <a:srgbClr val="000000">
                      <a:alpha val="43137"/>
                    </a:srgbClr>
                  </a:outerShdw>
                </a:effectLst>
              </a:rPr>
              <a:t>Go listen</a:t>
            </a:r>
          </a:p>
        </p:txBody>
      </p:sp>
      <p:pic>
        <p:nvPicPr>
          <p:cNvPr id="3" name="Picture 2" descr="That night the Lord told Gideon, ‘If you are afraid to attack, go down to the camp with your servant Purah. Listen to what the Midianites are saying, and you will be greatly encouraged’ – Slide 5">
            <a:extLst>
              <a:ext uri="{FF2B5EF4-FFF2-40B4-BE49-F238E27FC236}">
                <a16:creationId xmlns:a16="http://schemas.microsoft.com/office/drawing/2014/main" id="{385DE3E3-9A28-548F-BDF4-D752F7E7EBF9}"/>
              </a:ext>
            </a:extLst>
          </p:cNvPr>
          <p:cNvPicPr>
            <a:picLocks noChangeAspect="1"/>
          </p:cNvPicPr>
          <p:nvPr/>
        </p:nvPicPr>
        <p:blipFill>
          <a:blip r:embed="rId2"/>
          <a:stretch>
            <a:fillRect/>
          </a:stretch>
        </p:blipFill>
        <p:spPr>
          <a:xfrm>
            <a:off x="4912373" y="1179870"/>
            <a:ext cx="6615949" cy="4961962"/>
          </a:xfrm>
          <a:prstGeom prst="rect">
            <a:avLst/>
          </a:prstGeom>
        </p:spPr>
      </p:pic>
      <p:sp>
        <p:nvSpPr>
          <p:cNvPr id="4" name="Text Placeholder 3">
            <a:extLst>
              <a:ext uri="{FF2B5EF4-FFF2-40B4-BE49-F238E27FC236}">
                <a16:creationId xmlns:a16="http://schemas.microsoft.com/office/drawing/2014/main" id="{10FAC22C-4381-7D67-0F9F-BAE73294AF19}"/>
              </a:ext>
            </a:extLst>
          </p:cNvPr>
          <p:cNvSpPr>
            <a:spLocks noGrp="1"/>
          </p:cNvSpPr>
          <p:nvPr>
            <p:ph type="body" sz="half" idx="2"/>
          </p:nvPr>
        </p:nvSpPr>
        <p:spPr>
          <a:xfrm>
            <a:off x="839788" y="1533834"/>
            <a:ext cx="3932237" cy="4335154"/>
          </a:xfrm>
        </p:spPr>
        <p:txBody>
          <a:bodyPr>
            <a:normAutofit fontScale="92500" lnSpcReduction="10000"/>
          </a:bodyPr>
          <a:lstStyle/>
          <a:p>
            <a:r>
              <a:rPr lang="en-US" dirty="0">
                <a:solidFill>
                  <a:schemeClr val="accent3">
                    <a:lumMod val="20000"/>
                    <a:lumOff val="80000"/>
                  </a:schemeClr>
                </a:solidFill>
              </a:rPr>
              <a:t>Now the camp of Midian was in the valley below Gideon.</a:t>
            </a:r>
          </a:p>
          <a:p>
            <a:r>
              <a:rPr lang="en-US" dirty="0">
                <a:solidFill>
                  <a:schemeClr val="accent3">
                    <a:lumMod val="20000"/>
                    <a:lumOff val="80000"/>
                  </a:schemeClr>
                </a:solidFill>
              </a:rPr>
              <a:t> </a:t>
            </a:r>
            <a:r>
              <a:rPr lang="en-US" baseline="30000" dirty="0">
                <a:solidFill>
                  <a:schemeClr val="accent3">
                    <a:lumMod val="20000"/>
                    <a:lumOff val="80000"/>
                  </a:schemeClr>
                </a:solidFill>
              </a:rPr>
              <a:t>9 </a:t>
            </a:r>
            <a:r>
              <a:rPr lang="en-US" dirty="0">
                <a:solidFill>
                  <a:schemeClr val="accent3">
                    <a:lumMod val="20000"/>
                    <a:lumOff val="80000"/>
                  </a:schemeClr>
                </a:solidFill>
              </a:rPr>
              <a:t>That night the Lord spoke to Gideon. He said, “Get up. Go down and attack the camp of the Midianites. I will allow you to defeat them. </a:t>
            </a:r>
          </a:p>
          <a:p>
            <a:r>
              <a:rPr lang="en-US" baseline="30000" dirty="0">
                <a:solidFill>
                  <a:schemeClr val="accent3">
                    <a:lumMod val="20000"/>
                    <a:lumOff val="80000"/>
                  </a:schemeClr>
                </a:solidFill>
              </a:rPr>
              <a:t>10 </a:t>
            </a:r>
            <a:r>
              <a:rPr lang="en-US" dirty="0">
                <a:solidFill>
                  <a:schemeClr val="accent3">
                    <a:lumMod val="20000"/>
                    <a:lumOff val="80000"/>
                  </a:schemeClr>
                </a:solidFill>
              </a:rPr>
              <a:t>But if you are afraid to go down, take your servant </a:t>
            </a:r>
            <a:r>
              <a:rPr lang="en-US" dirty="0" err="1">
                <a:solidFill>
                  <a:schemeClr val="accent3">
                    <a:lumMod val="20000"/>
                    <a:lumOff val="80000"/>
                  </a:schemeClr>
                </a:solidFill>
              </a:rPr>
              <a:t>Purah</a:t>
            </a:r>
            <a:r>
              <a:rPr lang="en-US" dirty="0">
                <a:solidFill>
                  <a:schemeClr val="accent3">
                    <a:lumMod val="20000"/>
                    <a:lumOff val="80000"/>
                  </a:schemeClr>
                </a:solidFill>
              </a:rPr>
              <a:t> with you. </a:t>
            </a:r>
            <a:r>
              <a:rPr lang="en-US" baseline="30000" dirty="0">
                <a:solidFill>
                  <a:schemeClr val="accent3">
                    <a:lumMod val="20000"/>
                    <a:lumOff val="80000"/>
                  </a:schemeClr>
                </a:solidFill>
              </a:rPr>
              <a:t>11 </a:t>
            </a:r>
            <a:r>
              <a:rPr lang="en-US" dirty="0">
                <a:solidFill>
                  <a:schemeClr val="accent3">
                    <a:lumMod val="20000"/>
                    <a:lumOff val="80000"/>
                  </a:schemeClr>
                </a:solidFill>
              </a:rPr>
              <a:t>When you come to the camp of Midian, you will hear what they are saying. Then you will not be afraid to attack the camp.”</a:t>
            </a:r>
          </a:p>
          <a:p>
            <a:r>
              <a:rPr lang="en-US" dirty="0">
                <a:solidFill>
                  <a:schemeClr val="accent3">
                    <a:lumMod val="20000"/>
                    <a:lumOff val="80000"/>
                  </a:schemeClr>
                </a:solidFill>
              </a:rPr>
              <a:t>So Gideon and his servant </a:t>
            </a:r>
            <a:r>
              <a:rPr lang="en-US" dirty="0" err="1">
                <a:solidFill>
                  <a:schemeClr val="accent3">
                    <a:lumMod val="20000"/>
                    <a:lumOff val="80000"/>
                  </a:schemeClr>
                </a:solidFill>
              </a:rPr>
              <a:t>Purah</a:t>
            </a:r>
            <a:r>
              <a:rPr lang="en-US" dirty="0">
                <a:solidFill>
                  <a:schemeClr val="accent3">
                    <a:lumMod val="20000"/>
                    <a:lumOff val="80000"/>
                  </a:schemeClr>
                </a:solidFill>
              </a:rPr>
              <a:t> went down to the edge of the enemy camp.</a:t>
            </a:r>
          </a:p>
          <a:p>
            <a:r>
              <a:rPr lang="en-US" dirty="0">
                <a:solidFill>
                  <a:schemeClr val="accent3">
                    <a:lumMod val="20000"/>
                    <a:lumOff val="80000"/>
                  </a:schemeClr>
                </a:solidFill>
              </a:rPr>
              <a:t> </a:t>
            </a:r>
            <a:r>
              <a:rPr lang="en-US" baseline="30000" dirty="0">
                <a:solidFill>
                  <a:schemeClr val="accent3">
                    <a:lumMod val="20000"/>
                    <a:lumOff val="80000"/>
                  </a:schemeClr>
                </a:solidFill>
              </a:rPr>
              <a:t>12 </a:t>
            </a:r>
            <a:r>
              <a:rPr lang="en-US" dirty="0">
                <a:solidFill>
                  <a:schemeClr val="accent3">
                    <a:lumMod val="20000"/>
                    <a:lumOff val="80000"/>
                  </a:schemeClr>
                </a:solidFill>
              </a:rPr>
              <a:t>The Midianites, the Amalekites and all the peoples from the east were camped in that valley. There were so many of them they seemed like locusts. They had so many camels no one could count them. There were as many as there are grains of sand on the seashore!</a:t>
            </a:r>
          </a:p>
          <a:p>
            <a:endParaRPr lang="en-US" dirty="0">
              <a:solidFill>
                <a:schemeClr val="accent3">
                  <a:lumMod val="20000"/>
                  <a:lumOff val="80000"/>
                </a:schemeClr>
              </a:solidFill>
            </a:endParaRPr>
          </a:p>
        </p:txBody>
      </p:sp>
      <p:sp>
        <p:nvSpPr>
          <p:cNvPr id="8" name="Speech Bubble: Rectangle 7">
            <a:extLst>
              <a:ext uri="{FF2B5EF4-FFF2-40B4-BE49-F238E27FC236}">
                <a16:creationId xmlns:a16="http://schemas.microsoft.com/office/drawing/2014/main" id="{07EA0796-EC94-72F8-D70D-F1F3197F106A}"/>
              </a:ext>
            </a:extLst>
          </p:cNvPr>
          <p:cNvSpPr/>
          <p:nvPr/>
        </p:nvSpPr>
        <p:spPr>
          <a:xfrm>
            <a:off x="4781322" y="438891"/>
            <a:ext cx="5427005" cy="1312099"/>
          </a:xfrm>
          <a:prstGeom prst="wedgeRectCallout">
            <a:avLst>
              <a:gd name="adj1" fmla="val -13492"/>
              <a:gd name="adj2" fmla="val -69721"/>
            </a:avLst>
          </a:prstGeom>
          <a:gradFill flip="none" rotWithShape="1">
            <a:gsLst>
              <a:gs pos="0">
                <a:srgbClr val="FFC000">
                  <a:tint val="66000"/>
                  <a:satMod val="160000"/>
                </a:srgbClr>
              </a:gs>
              <a:gs pos="50000">
                <a:srgbClr val="FFC000">
                  <a:tint val="44500"/>
                  <a:satMod val="160000"/>
                </a:srgbClr>
              </a:gs>
              <a:gs pos="100000">
                <a:srgbClr val="FFC000">
                  <a:tint val="23500"/>
                  <a:satMod val="160000"/>
                </a:srgbClr>
              </a:gs>
            </a:gsLst>
            <a:lin ang="16200000" scaled="1"/>
            <a:tileRect/>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You and the 300 men can go attack the Midianites.</a:t>
            </a:r>
          </a:p>
          <a:p>
            <a:pPr algn="ctr"/>
            <a:r>
              <a:rPr lang="en-US" dirty="0">
                <a:solidFill>
                  <a:schemeClr val="tx1"/>
                </a:solidFill>
              </a:rPr>
              <a:t>But, if you are afraid, take your servant </a:t>
            </a:r>
            <a:r>
              <a:rPr lang="en-US" dirty="0" err="1">
                <a:solidFill>
                  <a:schemeClr val="tx1"/>
                </a:solidFill>
              </a:rPr>
              <a:t>Purah</a:t>
            </a:r>
            <a:r>
              <a:rPr lang="en-US" dirty="0">
                <a:solidFill>
                  <a:schemeClr val="tx1"/>
                </a:solidFill>
              </a:rPr>
              <a:t> and go to the camp of Midian.  Listen to what they are saying.</a:t>
            </a:r>
          </a:p>
          <a:p>
            <a:pPr algn="ctr"/>
            <a:r>
              <a:rPr lang="en-US" dirty="0">
                <a:solidFill>
                  <a:schemeClr val="tx1"/>
                </a:solidFill>
              </a:rPr>
              <a:t>Then you won’t be afraid.</a:t>
            </a:r>
          </a:p>
        </p:txBody>
      </p:sp>
      <p:pic>
        <p:nvPicPr>
          <p:cNvPr id="9" name="Picture 8" descr="Free Gideon Bible Cliparts, Download Free Gideon Bible Cliparts png images, Free ClipArts on ...">
            <a:extLst>
              <a:ext uri="{FF2B5EF4-FFF2-40B4-BE49-F238E27FC236}">
                <a16:creationId xmlns:a16="http://schemas.microsoft.com/office/drawing/2014/main" id="{5EA321CE-BEE6-A786-B539-7F7C4C244C47}"/>
              </a:ext>
            </a:extLst>
          </p:cNvPr>
          <p:cNvPicPr>
            <a:picLocks noChangeAspect="1"/>
          </p:cNvPicPr>
          <p:nvPr/>
        </p:nvPicPr>
        <p:blipFill>
          <a:blip r:embed="rId3">
            <a:clrChange>
              <a:clrFrom>
                <a:srgbClr val="FFFFFF"/>
              </a:clrFrom>
              <a:clrTo>
                <a:srgbClr val="FFFFFF">
                  <a:alpha val="0"/>
                </a:srgbClr>
              </a:clrTo>
            </a:clrChange>
          </a:blip>
          <a:stretch>
            <a:fillRect/>
          </a:stretch>
        </p:blipFill>
        <p:spPr>
          <a:xfrm flipH="1">
            <a:off x="4431518" y="2420144"/>
            <a:ext cx="2000250" cy="3714750"/>
          </a:xfrm>
          <a:prstGeom prst="rect">
            <a:avLst/>
          </a:prstGeom>
        </p:spPr>
      </p:pic>
    </p:spTree>
    <p:extLst>
      <p:ext uri="{BB962C8B-B14F-4D97-AF65-F5344CB8AC3E}">
        <p14:creationId xmlns:p14="http://schemas.microsoft.com/office/powerpoint/2010/main" val="29346423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xEl>
                                              <p:pRg st="2" end="2"/>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9617AD-A20D-662E-4854-7B572294582F}"/>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D787B693-D5B8-FD87-B20F-2C6B9EBC0388}"/>
              </a:ext>
            </a:extLst>
          </p:cNvPr>
          <p:cNvSpPr/>
          <p:nvPr/>
        </p:nvSpPr>
        <p:spPr>
          <a:xfrm>
            <a:off x="734707" y="310459"/>
            <a:ext cx="11046542" cy="6120581"/>
          </a:xfrm>
          <a:prstGeom prst="rect">
            <a:avLst/>
          </a:prstGeom>
          <a:solidFill>
            <a:schemeClr val="accent1">
              <a:lumMod val="50000"/>
              <a:alpha val="91000"/>
            </a:schemeClr>
          </a:solidFill>
          <a:scene3d>
            <a:camera prst="orthographicFront"/>
            <a:lightRig rig="threePt" dir="t"/>
          </a:scene3d>
          <a:sp3d>
            <a:bevelT w="152400" h="50800" prst="softRound"/>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A72B39F-2AA2-EA76-3EB1-7A07BDC05244}"/>
              </a:ext>
            </a:extLst>
          </p:cNvPr>
          <p:cNvSpPr>
            <a:spLocks noGrp="1"/>
          </p:cNvSpPr>
          <p:nvPr>
            <p:ph type="title"/>
          </p:nvPr>
        </p:nvSpPr>
        <p:spPr>
          <a:xfrm>
            <a:off x="839788" y="457200"/>
            <a:ext cx="3932237" cy="899652"/>
          </a:xfrm>
        </p:spPr>
        <p:txBody>
          <a:bodyPr/>
          <a:lstStyle/>
          <a:p>
            <a:r>
              <a:rPr lang="en-US" dirty="0">
                <a:solidFill>
                  <a:schemeClr val="bg1"/>
                </a:solidFill>
                <a:effectLst>
                  <a:outerShdw blurRad="38100" dist="38100" dir="2700000" algn="tl">
                    <a:srgbClr val="000000">
                      <a:alpha val="43137"/>
                    </a:srgbClr>
                  </a:outerShdw>
                </a:effectLst>
              </a:rPr>
              <a:t>Spying on the Enemy</a:t>
            </a:r>
          </a:p>
        </p:txBody>
      </p:sp>
      <p:pic>
        <p:nvPicPr>
          <p:cNvPr id="3" name="Picture 2" descr="Gideon and Purah crept up on the enemy just as a man was telling his companion about a dream. ‘In my dream a loaf of barley bread came tumbling down into the Midianite camp. It hit a tent, turned it over, and knocked it flat!’ His companion answered, ‘Your dream can only mean God has given Gideon victory over us.’ Gideon bowed and worshipped God then returned to his camp. – Slide 6">
            <a:extLst>
              <a:ext uri="{FF2B5EF4-FFF2-40B4-BE49-F238E27FC236}">
                <a16:creationId xmlns:a16="http://schemas.microsoft.com/office/drawing/2014/main" id="{CA8FF06C-B880-7956-798A-582ED7940C06}"/>
              </a:ext>
            </a:extLst>
          </p:cNvPr>
          <p:cNvPicPr>
            <a:picLocks noChangeAspect="1"/>
          </p:cNvPicPr>
          <p:nvPr/>
        </p:nvPicPr>
        <p:blipFill>
          <a:blip r:embed="rId2"/>
          <a:stretch>
            <a:fillRect/>
          </a:stretch>
        </p:blipFill>
        <p:spPr>
          <a:xfrm>
            <a:off x="4513936" y="1085712"/>
            <a:ext cx="6756297" cy="5067223"/>
          </a:xfrm>
          <a:prstGeom prst="rect">
            <a:avLst/>
          </a:prstGeom>
        </p:spPr>
      </p:pic>
      <p:sp>
        <p:nvSpPr>
          <p:cNvPr id="4" name="Text Placeholder 3">
            <a:extLst>
              <a:ext uri="{FF2B5EF4-FFF2-40B4-BE49-F238E27FC236}">
                <a16:creationId xmlns:a16="http://schemas.microsoft.com/office/drawing/2014/main" id="{61432ED1-EF9A-D9CC-1EBC-FBEF028E55C9}"/>
              </a:ext>
            </a:extLst>
          </p:cNvPr>
          <p:cNvSpPr>
            <a:spLocks noGrp="1"/>
          </p:cNvSpPr>
          <p:nvPr>
            <p:ph type="body" sz="half" idx="2"/>
          </p:nvPr>
        </p:nvSpPr>
        <p:spPr>
          <a:xfrm>
            <a:off x="839788" y="1533834"/>
            <a:ext cx="3558791" cy="4335154"/>
          </a:xfrm>
        </p:spPr>
        <p:txBody>
          <a:bodyPr/>
          <a:lstStyle/>
          <a:p>
            <a:r>
              <a:rPr lang="en-US" baseline="30000" dirty="0">
                <a:solidFill>
                  <a:schemeClr val="accent3">
                    <a:lumMod val="20000"/>
                    <a:lumOff val="80000"/>
                  </a:schemeClr>
                </a:solidFill>
              </a:rPr>
              <a:t>13 </a:t>
            </a:r>
            <a:r>
              <a:rPr lang="en-US" dirty="0">
                <a:solidFill>
                  <a:schemeClr val="accent3">
                    <a:lumMod val="20000"/>
                    <a:lumOff val="80000"/>
                  </a:schemeClr>
                </a:solidFill>
              </a:rPr>
              <a:t>When Gideon came to the enemy camp, he heard a man talking. That man was telling his friend about a dream. He was saying, “Listen, I dreamed that a loaf of barley bread rolled into the camp of Midian. It hit the tent so hard that the tent turned over and fell flat!”</a:t>
            </a:r>
          </a:p>
          <a:p>
            <a:r>
              <a:rPr lang="en-US" baseline="30000" dirty="0">
                <a:solidFill>
                  <a:schemeClr val="accent3">
                    <a:lumMod val="20000"/>
                    <a:lumOff val="80000"/>
                  </a:schemeClr>
                </a:solidFill>
              </a:rPr>
              <a:t>14 </a:t>
            </a:r>
            <a:r>
              <a:rPr lang="en-US" dirty="0">
                <a:solidFill>
                  <a:schemeClr val="accent3">
                    <a:lumMod val="20000"/>
                    <a:lumOff val="80000"/>
                  </a:schemeClr>
                </a:solidFill>
              </a:rPr>
              <a:t>The man’s friend said, “Your dream is about the sword of Gideon son of Joash, a man of Israel. God will let Gideon defeat Midian and the whole army!”</a:t>
            </a:r>
          </a:p>
          <a:p>
            <a:r>
              <a:rPr lang="en-US" baseline="30000" dirty="0">
                <a:solidFill>
                  <a:schemeClr val="accent3">
                    <a:lumMod val="20000"/>
                    <a:lumOff val="80000"/>
                  </a:schemeClr>
                </a:solidFill>
              </a:rPr>
              <a:t>15 </a:t>
            </a:r>
            <a:r>
              <a:rPr lang="en-US" dirty="0">
                <a:solidFill>
                  <a:schemeClr val="accent3">
                    <a:lumMod val="20000"/>
                    <a:lumOff val="80000"/>
                  </a:schemeClr>
                </a:solidFill>
              </a:rPr>
              <a:t>When Gideon heard about the dream and what it meant, he worshiped God. Then Gideon went back to the camp of Israel. </a:t>
            </a:r>
          </a:p>
          <a:p>
            <a:endParaRPr lang="en-US" dirty="0">
              <a:solidFill>
                <a:schemeClr val="accent3">
                  <a:lumMod val="20000"/>
                  <a:lumOff val="80000"/>
                </a:schemeClr>
              </a:solidFill>
            </a:endParaRPr>
          </a:p>
        </p:txBody>
      </p:sp>
      <p:sp>
        <p:nvSpPr>
          <p:cNvPr id="7" name="Speech Bubble: Rectangle 6">
            <a:extLst>
              <a:ext uri="{FF2B5EF4-FFF2-40B4-BE49-F238E27FC236}">
                <a16:creationId xmlns:a16="http://schemas.microsoft.com/office/drawing/2014/main" id="{681EA5CB-9484-B9A6-84CA-7BA7157B381D}"/>
              </a:ext>
            </a:extLst>
          </p:cNvPr>
          <p:cNvSpPr/>
          <p:nvPr/>
        </p:nvSpPr>
        <p:spPr>
          <a:xfrm>
            <a:off x="8055077" y="535372"/>
            <a:ext cx="3886762" cy="1167304"/>
          </a:xfrm>
          <a:prstGeom prst="wedgeRectCallout">
            <a:avLst>
              <a:gd name="adj1" fmla="val 11325"/>
              <a:gd name="adj2" fmla="val 91453"/>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en-US" dirty="0">
                <a:solidFill>
                  <a:schemeClr val="accent2">
                    <a:lumMod val="20000"/>
                    <a:lumOff val="80000"/>
                  </a:schemeClr>
                </a:solidFill>
              </a:rPr>
              <a:t>Your dream is about the sword of Gideon, son of Joash, a man of Israel.</a:t>
            </a:r>
          </a:p>
          <a:p>
            <a:pPr algn="ctr"/>
            <a:r>
              <a:rPr lang="en-US" dirty="0">
                <a:solidFill>
                  <a:schemeClr val="accent2">
                    <a:lumMod val="20000"/>
                    <a:lumOff val="80000"/>
                  </a:schemeClr>
                </a:solidFill>
              </a:rPr>
              <a:t>God will defeat Midian and the whole army!</a:t>
            </a:r>
          </a:p>
        </p:txBody>
      </p:sp>
      <p:sp>
        <p:nvSpPr>
          <p:cNvPr id="8" name="Speech Bubble: Rectangle 7">
            <a:extLst>
              <a:ext uri="{FF2B5EF4-FFF2-40B4-BE49-F238E27FC236}">
                <a16:creationId xmlns:a16="http://schemas.microsoft.com/office/drawing/2014/main" id="{CE651B85-B54D-1C5F-6658-CF8ACDBECFA8}"/>
              </a:ext>
            </a:extLst>
          </p:cNvPr>
          <p:cNvSpPr/>
          <p:nvPr/>
        </p:nvSpPr>
        <p:spPr>
          <a:xfrm>
            <a:off x="5183188" y="310459"/>
            <a:ext cx="2780941" cy="899652"/>
          </a:xfrm>
          <a:prstGeom prst="wedgeRectCallout">
            <a:avLst>
              <a:gd name="adj1" fmla="val 62357"/>
              <a:gd name="adj2" fmla="val 126548"/>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en-US" dirty="0">
                <a:solidFill>
                  <a:schemeClr val="bg2">
                    <a:lumMod val="75000"/>
                  </a:schemeClr>
                </a:solidFill>
              </a:rPr>
              <a:t>Listen.  I dreamed that a loaf of barley bread rolled into the camp of Midian.</a:t>
            </a:r>
          </a:p>
        </p:txBody>
      </p:sp>
      <p:sp>
        <p:nvSpPr>
          <p:cNvPr id="9" name="Speech Bubble: Rectangle 8">
            <a:extLst>
              <a:ext uri="{FF2B5EF4-FFF2-40B4-BE49-F238E27FC236}">
                <a16:creationId xmlns:a16="http://schemas.microsoft.com/office/drawing/2014/main" id="{92FB25CA-08A1-3590-325E-0367954C6888}"/>
              </a:ext>
            </a:extLst>
          </p:cNvPr>
          <p:cNvSpPr/>
          <p:nvPr/>
        </p:nvSpPr>
        <p:spPr>
          <a:xfrm>
            <a:off x="5228662" y="355753"/>
            <a:ext cx="2780941" cy="899652"/>
          </a:xfrm>
          <a:prstGeom prst="wedgeRectCallout">
            <a:avLst>
              <a:gd name="adj1" fmla="val 62357"/>
              <a:gd name="adj2" fmla="val 126548"/>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en-US" dirty="0">
                <a:solidFill>
                  <a:schemeClr val="bg2">
                    <a:lumMod val="75000"/>
                  </a:schemeClr>
                </a:solidFill>
              </a:rPr>
              <a:t>It hit the tent so hard that the tent turned over</a:t>
            </a:r>
          </a:p>
          <a:p>
            <a:pPr algn="ctr"/>
            <a:r>
              <a:rPr lang="en-US" dirty="0">
                <a:solidFill>
                  <a:schemeClr val="bg2">
                    <a:lumMod val="75000"/>
                  </a:schemeClr>
                </a:solidFill>
              </a:rPr>
              <a:t> and fell flat!</a:t>
            </a:r>
          </a:p>
        </p:txBody>
      </p:sp>
      <p:pic>
        <p:nvPicPr>
          <p:cNvPr id="12" name="Picture 11" descr="Clipart tent pup tent, Clipart tent pup tent Transparent FREE for download on WebStockReview 2026">
            <a:extLst>
              <a:ext uri="{FF2B5EF4-FFF2-40B4-BE49-F238E27FC236}">
                <a16:creationId xmlns:a16="http://schemas.microsoft.com/office/drawing/2014/main" id="{EDA64E9C-405C-68F0-8591-8F23300B80F7}"/>
              </a:ext>
            </a:extLst>
          </p:cNvPr>
          <p:cNvPicPr>
            <a:picLocks noChangeAspect="1"/>
          </p:cNvPicPr>
          <p:nvPr/>
        </p:nvPicPr>
        <p:blipFill>
          <a:blip r:embed="rId3">
            <a:clrChange>
              <a:clrFrom>
                <a:srgbClr val="F7F7F7"/>
              </a:clrFrom>
              <a:clrTo>
                <a:srgbClr val="F7F7F7">
                  <a:alpha val="0"/>
                </a:srgbClr>
              </a:clrTo>
            </a:clrChange>
          </a:blip>
          <a:stretch>
            <a:fillRect/>
          </a:stretch>
        </p:blipFill>
        <p:spPr>
          <a:xfrm>
            <a:off x="6767574" y="2766994"/>
            <a:ext cx="6466748" cy="3936281"/>
          </a:xfrm>
          <a:prstGeom prst="rect">
            <a:avLst/>
          </a:prstGeom>
        </p:spPr>
      </p:pic>
      <p:pic>
        <p:nvPicPr>
          <p:cNvPr id="11" name="Picture 10" descr="a round loaf of bread with a beautifully scored top, white background, clipart style - Clip Art ...">
            <a:extLst>
              <a:ext uri="{FF2B5EF4-FFF2-40B4-BE49-F238E27FC236}">
                <a16:creationId xmlns:a16="http://schemas.microsoft.com/office/drawing/2014/main" id="{992710CC-8CD8-CB96-9B7F-A28D48AD6264}"/>
              </a:ext>
            </a:extLst>
          </p:cNvPr>
          <p:cNvPicPr>
            <a:picLocks noChangeAspect="1"/>
          </p:cNvPicPr>
          <p:nvPr/>
        </p:nvPicPr>
        <p:blipFill>
          <a:blip r:embed="rId4">
            <a:clrChange>
              <a:clrFrom>
                <a:srgbClr val="FEFEFE"/>
              </a:clrFrom>
              <a:clrTo>
                <a:srgbClr val="FEFEFE">
                  <a:alpha val="0"/>
                </a:srgbClr>
              </a:clrTo>
            </a:clrChange>
          </a:blip>
          <a:stretch>
            <a:fillRect/>
          </a:stretch>
        </p:blipFill>
        <p:spPr>
          <a:xfrm>
            <a:off x="8377475" y="4255391"/>
            <a:ext cx="1791357" cy="1257221"/>
          </a:xfrm>
          <a:prstGeom prst="rect">
            <a:avLst/>
          </a:prstGeom>
        </p:spPr>
      </p:pic>
      <p:pic>
        <p:nvPicPr>
          <p:cNvPr id="13" name="Picture 12" descr="Pile Of Clothes PNGs for Free Download">
            <a:extLst>
              <a:ext uri="{FF2B5EF4-FFF2-40B4-BE49-F238E27FC236}">
                <a16:creationId xmlns:a16="http://schemas.microsoft.com/office/drawing/2014/main" id="{186D957A-5DD3-B11B-D5EE-0EB0EB40DF18}"/>
              </a:ext>
            </a:extLst>
          </p:cNvPr>
          <p:cNvPicPr>
            <a:picLocks noChangeAspect="1"/>
          </p:cNvPicPr>
          <p:nvPr/>
        </p:nvPicPr>
        <p:blipFill>
          <a:blip r:embed="rId5"/>
          <a:stretch>
            <a:fillRect/>
          </a:stretch>
        </p:blipFill>
        <p:spPr>
          <a:xfrm>
            <a:off x="7446706" y="5029537"/>
            <a:ext cx="4392221" cy="1255968"/>
          </a:xfrm>
          <a:prstGeom prst="rect">
            <a:avLst/>
          </a:prstGeom>
        </p:spPr>
      </p:pic>
      <p:sp>
        <p:nvSpPr>
          <p:cNvPr id="14" name="Speech Bubble: Rectangle 13">
            <a:extLst>
              <a:ext uri="{FF2B5EF4-FFF2-40B4-BE49-F238E27FC236}">
                <a16:creationId xmlns:a16="http://schemas.microsoft.com/office/drawing/2014/main" id="{69D74212-486B-1AED-0203-6AF524D9BFE6}"/>
              </a:ext>
            </a:extLst>
          </p:cNvPr>
          <p:cNvSpPr/>
          <p:nvPr/>
        </p:nvSpPr>
        <p:spPr>
          <a:xfrm>
            <a:off x="4772025" y="2766994"/>
            <a:ext cx="1834959" cy="662006"/>
          </a:xfrm>
          <a:prstGeom prst="wedgeRectCallout">
            <a:avLst>
              <a:gd name="adj1" fmla="val 61648"/>
              <a:gd name="adj2" fmla="val 48211"/>
            </a:avLst>
          </a:prstGeom>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r>
              <a:rPr lang="en-US" dirty="0"/>
              <a:t>Praise the LORD!</a:t>
            </a:r>
          </a:p>
        </p:txBody>
      </p:sp>
    </p:spTree>
    <p:extLst>
      <p:ext uri="{BB962C8B-B14F-4D97-AF65-F5344CB8AC3E}">
        <p14:creationId xmlns:p14="http://schemas.microsoft.com/office/powerpoint/2010/main" val="22844885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par>
                          <p:cTn id="7" fill="hold">
                            <p:stCondLst>
                              <p:cond delay="0"/>
                            </p:stCondLst>
                            <p:childTnLst>
                              <p:par>
                                <p:cTn id="8" presetID="2" presetClass="entr" presetSubtype="9" fill="hold" nodeType="afterEffect">
                                  <p:stCondLst>
                                    <p:cond delay="750"/>
                                  </p:stCondLst>
                                  <p:childTnLst>
                                    <p:set>
                                      <p:cBhvr>
                                        <p:cTn id="9" dur="1" fill="hold">
                                          <p:stCondLst>
                                            <p:cond delay="0"/>
                                          </p:stCondLst>
                                        </p:cTn>
                                        <p:tgtEl>
                                          <p:spTgt spid="11"/>
                                        </p:tgtEl>
                                        <p:attrNameLst>
                                          <p:attrName>style.visibility</p:attrName>
                                        </p:attrNameLst>
                                      </p:cBhvr>
                                      <p:to>
                                        <p:strVal val="visible"/>
                                      </p:to>
                                    </p:set>
                                    <p:anim calcmode="lin" valueType="num">
                                      <p:cBhvr additive="base">
                                        <p:cTn id="10" dur="500" fill="hold"/>
                                        <p:tgtEl>
                                          <p:spTgt spid="11"/>
                                        </p:tgtEl>
                                        <p:attrNameLst>
                                          <p:attrName>ppt_x</p:attrName>
                                        </p:attrNameLst>
                                      </p:cBhvr>
                                      <p:tavLst>
                                        <p:tav tm="0">
                                          <p:val>
                                            <p:strVal val="0-#ppt_w/2"/>
                                          </p:val>
                                        </p:tav>
                                        <p:tav tm="100000">
                                          <p:val>
                                            <p:strVal val="#ppt_x"/>
                                          </p:val>
                                        </p:tav>
                                      </p:tavLst>
                                    </p:anim>
                                    <p:anim calcmode="lin" valueType="num">
                                      <p:cBhvr additive="base">
                                        <p:cTn id="11" dur="500" fill="hold"/>
                                        <p:tgtEl>
                                          <p:spTgt spid="11"/>
                                        </p:tgtEl>
                                        <p:attrNameLst>
                                          <p:attrName>ppt_y</p:attrName>
                                        </p:attrNameLst>
                                      </p:cBhvr>
                                      <p:tavLst>
                                        <p:tav tm="0">
                                          <p:val>
                                            <p:strVal val="0-#ppt_h/2"/>
                                          </p:val>
                                        </p:tav>
                                        <p:tav tm="100000">
                                          <p:val>
                                            <p:strVal val="#ppt_y"/>
                                          </p:val>
                                        </p:tav>
                                      </p:tavLst>
                                    </p:anim>
                                  </p:childTnLst>
                                </p:cTn>
                              </p:par>
                            </p:childTnLst>
                          </p:cTn>
                        </p:par>
                        <p:par>
                          <p:cTn id="12" fill="hold">
                            <p:stCondLst>
                              <p:cond delay="1250"/>
                            </p:stCondLst>
                            <p:childTnLst>
                              <p:par>
                                <p:cTn id="13" presetID="22" presetClass="exit" presetSubtype="1" fill="hold" nodeType="afterEffect">
                                  <p:stCondLst>
                                    <p:cond delay="250"/>
                                  </p:stCondLst>
                                  <p:childTnLst>
                                    <p:animEffect transition="out" filter="wipe(up)">
                                      <p:cBhvr>
                                        <p:cTn id="14" dur="500"/>
                                        <p:tgtEl>
                                          <p:spTgt spid="12"/>
                                        </p:tgtEl>
                                      </p:cBhvr>
                                    </p:animEffect>
                                    <p:set>
                                      <p:cBhvr>
                                        <p:cTn id="15" dur="1" fill="hold">
                                          <p:stCondLst>
                                            <p:cond delay="499"/>
                                          </p:stCondLst>
                                        </p:cTn>
                                        <p:tgtEl>
                                          <p:spTgt spid="12"/>
                                        </p:tgtEl>
                                        <p:attrNameLst>
                                          <p:attrName>style.visibility</p:attrName>
                                        </p:attrNameLst>
                                      </p:cBhvr>
                                      <p:to>
                                        <p:strVal val="hidden"/>
                                      </p:to>
                                    </p:set>
                                  </p:childTnLst>
                                </p:cTn>
                              </p:par>
                            </p:childTnLst>
                          </p:cTn>
                        </p:par>
                        <p:par>
                          <p:cTn id="16" fill="hold">
                            <p:stCondLst>
                              <p:cond delay="2000"/>
                            </p:stCondLst>
                            <p:childTnLst>
                              <p:par>
                                <p:cTn id="17" presetID="1" presetClass="entr" presetSubtype="0" fill="hold" nodeType="after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1" end="1"/>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7"/>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4">
                                            <p:txEl>
                                              <p:pRg st="2" end="2"/>
                                            </p:txEl>
                                          </p:spTgt>
                                        </p:tgtEl>
                                        <p:attrNameLst>
                                          <p:attrName>style.visibility</p:attrName>
                                        </p:attrNameLst>
                                      </p:cBhvr>
                                      <p:to>
                                        <p:strVal val="visible"/>
                                      </p:to>
                                    </p:set>
                                  </p:childTnLst>
                                </p:cTn>
                              </p:par>
                            </p:childTnLst>
                          </p:cTn>
                        </p:par>
                        <p:par>
                          <p:cTn id="29" fill="hold">
                            <p:stCondLst>
                              <p:cond delay="0"/>
                            </p:stCondLst>
                            <p:childTnLst>
                              <p:par>
                                <p:cTn id="30" presetID="1" presetClass="entr" presetSubtype="0" fill="hold" grpId="0" nodeType="afterEffect">
                                  <p:stCondLst>
                                    <p:cond delay="0"/>
                                  </p:stCondLst>
                                  <p:childTnLst>
                                    <p:set>
                                      <p:cBhvr>
                                        <p:cTn id="31"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9" grpId="0" animBg="1"/>
      <p:bldP spid="14"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7A2EFF-977B-4684-99A1-D38A7CEF6F31}"/>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34D0FCDB-B1AB-BC0F-19B0-D3C726373747}"/>
              </a:ext>
            </a:extLst>
          </p:cNvPr>
          <p:cNvSpPr/>
          <p:nvPr/>
        </p:nvSpPr>
        <p:spPr>
          <a:xfrm>
            <a:off x="663678" y="280218"/>
            <a:ext cx="11046542" cy="6120581"/>
          </a:xfrm>
          <a:prstGeom prst="rect">
            <a:avLst/>
          </a:prstGeom>
          <a:solidFill>
            <a:schemeClr val="accent1">
              <a:lumMod val="50000"/>
              <a:alpha val="91000"/>
            </a:schemeClr>
          </a:solidFill>
          <a:scene3d>
            <a:camera prst="orthographicFront"/>
            <a:lightRig rig="threePt" dir="t"/>
          </a:scene3d>
          <a:sp3d>
            <a:bevelT w="152400" h="50800" prst="softRound"/>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Get up! For the Lord has given you victory over the Midianite hordes!’ Gideon shouted. He divided the 300 men into three groups and gave each man a ram’s horn and a clay jar with a torch in it. He instructed them that as soon they heard him blow his horn they should do the same and shout, ‘For the Lord and for Gideon!’ – Slide 7">
            <a:extLst>
              <a:ext uri="{FF2B5EF4-FFF2-40B4-BE49-F238E27FC236}">
                <a16:creationId xmlns:a16="http://schemas.microsoft.com/office/drawing/2014/main" id="{3D74E89E-3730-B758-6851-7FF198AC36F4}"/>
              </a:ext>
            </a:extLst>
          </p:cNvPr>
          <p:cNvPicPr>
            <a:picLocks noChangeAspect="1"/>
          </p:cNvPicPr>
          <p:nvPr/>
        </p:nvPicPr>
        <p:blipFill>
          <a:blip r:embed="rId2"/>
          <a:stretch>
            <a:fillRect/>
          </a:stretch>
        </p:blipFill>
        <p:spPr>
          <a:xfrm>
            <a:off x="4912373" y="1220430"/>
            <a:ext cx="6615949" cy="4961962"/>
          </a:xfrm>
          <a:prstGeom prst="rect">
            <a:avLst/>
          </a:prstGeom>
        </p:spPr>
      </p:pic>
      <p:sp>
        <p:nvSpPr>
          <p:cNvPr id="2" name="Title 1">
            <a:extLst>
              <a:ext uri="{FF2B5EF4-FFF2-40B4-BE49-F238E27FC236}">
                <a16:creationId xmlns:a16="http://schemas.microsoft.com/office/drawing/2014/main" id="{73DA90CD-98A0-3056-265D-C0ECA9D250E4}"/>
              </a:ext>
            </a:extLst>
          </p:cNvPr>
          <p:cNvSpPr>
            <a:spLocks noGrp="1"/>
          </p:cNvSpPr>
          <p:nvPr>
            <p:ph type="title"/>
          </p:nvPr>
        </p:nvSpPr>
        <p:spPr>
          <a:xfrm>
            <a:off x="839788" y="457200"/>
            <a:ext cx="3932237" cy="899652"/>
          </a:xfrm>
        </p:spPr>
        <p:txBody>
          <a:bodyPr/>
          <a:lstStyle/>
          <a:p>
            <a:r>
              <a:rPr lang="en-US" dirty="0">
                <a:solidFill>
                  <a:schemeClr val="bg1"/>
                </a:solidFill>
                <a:effectLst>
                  <a:outerShdw blurRad="38100" dist="38100" dir="2700000" algn="tl">
                    <a:srgbClr val="000000">
                      <a:alpha val="43137"/>
                    </a:srgbClr>
                  </a:outerShdw>
                </a:effectLst>
              </a:rPr>
              <a:t>Get up!  Get ready!</a:t>
            </a:r>
          </a:p>
        </p:txBody>
      </p:sp>
      <p:sp>
        <p:nvSpPr>
          <p:cNvPr id="4" name="Text Placeholder 3">
            <a:extLst>
              <a:ext uri="{FF2B5EF4-FFF2-40B4-BE49-F238E27FC236}">
                <a16:creationId xmlns:a16="http://schemas.microsoft.com/office/drawing/2014/main" id="{E36C7B1C-8278-C090-3DDD-D88EC0C901FA}"/>
              </a:ext>
            </a:extLst>
          </p:cNvPr>
          <p:cNvSpPr>
            <a:spLocks noGrp="1"/>
          </p:cNvSpPr>
          <p:nvPr>
            <p:ph type="body" sz="half" idx="2"/>
          </p:nvPr>
        </p:nvSpPr>
        <p:spPr>
          <a:xfrm>
            <a:off x="839788" y="1533834"/>
            <a:ext cx="3932237" cy="4335154"/>
          </a:xfrm>
        </p:spPr>
        <p:txBody>
          <a:bodyPr/>
          <a:lstStyle/>
          <a:p>
            <a:r>
              <a:rPr lang="en-US" dirty="0">
                <a:solidFill>
                  <a:schemeClr val="accent3">
                    <a:lumMod val="20000"/>
                    <a:lumOff val="80000"/>
                  </a:schemeClr>
                </a:solidFill>
              </a:rPr>
              <a:t>Then Gideon went back to the camp of Israel. He called out to them, “Get up! The Lord has defeated the army of Midian for you!”</a:t>
            </a:r>
          </a:p>
          <a:p>
            <a:r>
              <a:rPr lang="en-US" dirty="0">
                <a:solidFill>
                  <a:schemeClr val="accent3">
                    <a:lumMod val="20000"/>
                    <a:lumOff val="80000"/>
                  </a:schemeClr>
                </a:solidFill>
              </a:rPr>
              <a:t> </a:t>
            </a:r>
            <a:r>
              <a:rPr lang="en-US" baseline="30000" dirty="0">
                <a:solidFill>
                  <a:schemeClr val="accent3">
                    <a:lumMod val="20000"/>
                    <a:lumOff val="80000"/>
                  </a:schemeClr>
                </a:solidFill>
              </a:rPr>
              <a:t>16 </a:t>
            </a:r>
            <a:r>
              <a:rPr lang="en-US" dirty="0">
                <a:solidFill>
                  <a:schemeClr val="accent3">
                    <a:lumMod val="20000"/>
                    <a:lumOff val="80000"/>
                  </a:schemeClr>
                </a:solidFill>
              </a:rPr>
              <a:t>Then Gideon divided the 300 men into three groups. He gave each man a trumpet and an empty jar. A burning torch was inside each jar.</a:t>
            </a:r>
          </a:p>
        </p:txBody>
      </p:sp>
      <p:sp>
        <p:nvSpPr>
          <p:cNvPr id="7" name="Speech Bubble: Rectangle 6">
            <a:extLst>
              <a:ext uri="{FF2B5EF4-FFF2-40B4-BE49-F238E27FC236}">
                <a16:creationId xmlns:a16="http://schemas.microsoft.com/office/drawing/2014/main" id="{CAC9869C-C114-C609-831D-92068B335094}"/>
              </a:ext>
            </a:extLst>
          </p:cNvPr>
          <p:cNvSpPr/>
          <p:nvPr/>
        </p:nvSpPr>
        <p:spPr>
          <a:xfrm>
            <a:off x="5927834" y="462030"/>
            <a:ext cx="5197801" cy="673088"/>
          </a:xfrm>
          <a:prstGeom prst="wedgeRectCallout">
            <a:avLst>
              <a:gd name="adj1" fmla="val 19518"/>
              <a:gd name="adj2" fmla="val 212944"/>
            </a:avLst>
          </a:prstGeom>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r>
              <a:rPr lang="en-US" dirty="0"/>
              <a:t>Get up!  It is time!  The Lord has defeated Midian!</a:t>
            </a:r>
          </a:p>
          <a:p>
            <a:pPr algn="ctr"/>
            <a:r>
              <a:rPr lang="en-US" dirty="0"/>
              <a:t>Everyone gets a trumpet and a jar with a torch..</a:t>
            </a:r>
          </a:p>
        </p:txBody>
      </p:sp>
      <p:sp>
        <p:nvSpPr>
          <p:cNvPr id="9" name="Speech Bubble: Rectangle 8">
            <a:extLst>
              <a:ext uri="{FF2B5EF4-FFF2-40B4-BE49-F238E27FC236}">
                <a16:creationId xmlns:a16="http://schemas.microsoft.com/office/drawing/2014/main" id="{189C5D40-D477-2961-68B1-634D0DBD5FEC}"/>
              </a:ext>
            </a:extLst>
          </p:cNvPr>
          <p:cNvSpPr/>
          <p:nvPr/>
        </p:nvSpPr>
        <p:spPr>
          <a:xfrm>
            <a:off x="4772025" y="1270863"/>
            <a:ext cx="5197801" cy="804467"/>
          </a:xfrm>
          <a:prstGeom prst="wedgeRectCallout">
            <a:avLst>
              <a:gd name="adj1" fmla="val 37110"/>
              <a:gd name="adj2" fmla="val 87656"/>
            </a:avLst>
          </a:prstGeom>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r>
              <a:rPr lang="en-US" dirty="0"/>
              <a:t>Listen to your group number:  You sir are in group 1.  You sir are in group 2.  You sir are in group 3.</a:t>
            </a:r>
          </a:p>
        </p:txBody>
      </p:sp>
      <p:sp>
        <p:nvSpPr>
          <p:cNvPr id="11" name="Speech Bubble: Rectangle 10">
            <a:extLst>
              <a:ext uri="{FF2B5EF4-FFF2-40B4-BE49-F238E27FC236}">
                <a16:creationId xmlns:a16="http://schemas.microsoft.com/office/drawing/2014/main" id="{036249DF-D768-DE69-D495-B3B62D527A7C}"/>
              </a:ext>
            </a:extLst>
          </p:cNvPr>
          <p:cNvSpPr/>
          <p:nvPr/>
        </p:nvSpPr>
        <p:spPr>
          <a:xfrm>
            <a:off x="4730475" y="1394883"/>
            <a:ext cx="5197801" cy="804467"/>
          </a:xfrm>
          <a:prstGeom prst="wedgeRectCallout">
            <a:avLst>
              <a:gd name="adj1" fmla="val 37110"/>
              <a:gd name="adj2" fmla="val 87656"/>
            </a:avLst>
          </a:prstGeom>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r>
              <a:rPr lang="en-US" dirty="0"/>
              <a:t>You are in group 1.  You sir are in group 2.  </a:t>
            </a:r>
          </a:p>
          <a:p>
            <a:pPr algn="ctr"/>
            <a:r>
              <a:rPr lang="en-US" dirty="0"/>
              <a:t>You sir are in group 3…… 100 in each group.</a:t>
            </a:r>
          </a:p>
        </p:txBody>
      </p:sp>
      <p:pic>
        <p:nvPicPr>
          <p:cNvPr id="15" name="Picture 14" descr="Rolling Papers, Pre-Rolled Cones, Cigarette Papers &amp; Tubes, Ultra Thin &amp; Slow Burning Trumpet ...">
            <a:extLst>
              <a:ext uri="{FF2B5EF4-FFF2-40B4-BE49-F238E27FC236}">
                <a16:creationId xmlns:a16="http://schemas.microsoft.com/office/drawing/2014/main" id="{65CBD7E5-9EC1-F2C9-97E1-A7CDE0702EC3}"/>
              </a:ext>
            </a:extLst>
          </p:cNvPr>
          <p:cNvPicPr>
            <a:picLocks noChangeAspect="1"/>
          </p:cNvPicPr>
          <p:nvPr/>
        </p:nvPicPr>
        <p:blipFill>
          <a:blip r:embed="rId3">
            <a:clrChange>
              <a:clrFrom>
                <a:srgbClr val="FFFFFF"/>
              </a:clrFrom>
              <a:clrTo>
                <a:srgbClr val="FFFFFF">
                  <a:alpha val="0"/>
                </a:srgbClr>
              </a:clrTo>
            </a:clrChange>
          </a:blip>
          <a:srcRect l="19210" r="56283"/>
          <a:stretch>
            <a:fillRect/>
          </a:stretch>
        </p:blipFill>
        <p:spPr>
          <a:xfrm rot="19259697">
            <a:off x="2876196" y="2579496"/>
            <a:ext cx="993578" cy="4054341"/>
          </a:xfrm>
          <a:prstGeom prst="rect">
            <a:avLst/>
          </a:prstGeom>
        </p:spPr>
      </p:pic>
      <p:pic>
        <p:nvPicPr>
          <p:cNvPr id="8" name="Picture 7">
            <a:extLst>
              <a:ext uri="{FF2B5EF4-FFF2-40B4-BE49-F238E27FC236}">
                <a16:creationId xmlns:a16="http://schemas.microsoft.com/office/drawing/2014/main" id="{DE7BB944-4848-6CD2-CC6C-6A937B63E564}"/>
              </a:ext>
            </a:extLst>
          </p:cNvPr>
          <p:cNvPicPr>
            <a:picLocks noChangeAspect="1"/>
          </p:cNvPicPr>
          <p:nvPr/>
        </p:nvPicPr>
        <p:blipFill>
          <a:blip r:embed="rId4">
            <a:extLst>
              <a:ext uri="{28A0092B-C50C-407E-A947-70E740481C1C}">
                <a14:useLocalDpi xmlns:a14="http://schemas.microsoft.com/office/drawing/2010/main" val="0"/>
              </a:ext>
            </a:extLst>
          </a:blip>
          <a:srcRect l="14920" r="32713" b="4086"/>
          <a:stretch>
            <a:fillRect/>
          </a:stretch>
        </p:blipFill>
        <p:spPr>
          <a:xfrm>
            <a:off x="1102433" y="3843368"/>
            <a:ext cx="889697" cy="2164278"/>
          </a:xfrm>
          <a:prstGeom prst="rect">
            <a:avLst/>
          </a:prstGeom>
        </p:spPr>
      </p:pic>
    </p:spTree>
    <p:extLst>
      <p:ext uri="{BB962C8B-B14F-4D97-AF65-F5344CB8AC3E}">
        <p14:creationId xmlns:p14="http://schemas.microsoft.com/office/powerpoint/2010/main" val="12756798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animEffect transition="in" filter="fade">
                                      <p:cBhvr>
                                        <p:cTn id="9"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B9BC8C-5CCF-E704-94A2-C880FB31A484}"/>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72708A3B-DE78-3742-AA67-7084ABEB6429}"/>
              </a:ext>
            </a:extLst>
          </p:cNvPr>
          <p:cNvSpPr/>
          <p:nvPr/>
        </p:nvSpPr>
        <p:spPr>
          <a:xfrm>
            <a:off x="753220" y="280219"/>
            <a:ext cx="11046542" cy="6120581"/>
          </a:xfrm>
          <a:prstGeom prst="rect">
            <a:avLst/>
          </a:prstGeom>
          <a:solidFill>
            <a:schemeClr val="accent1">
              <a:lumMod val="50000"/>
              <a:alpha val="91000"/>
            </a:schemeClr>
          </a:solidFill>
          <a:scene3d>
            <a:camera prst="orthographicFront"/>
            <a:lightRig rig="threePt" dir="t"/>
          </a:scene3d>
          <a:sp3d>
            <a:bevelT w="152400" h="50800" prst="softRound"/>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E87D862-0FB7-5BCB-D3CC-1086029E0C9F}"/>
              </a:ext>
            </a:extLst>
          </p:cNvPr>
          <p:cNvSpPr>
            <a:spLocks noGrp="1"/>
          </p:cNvSpPr>
          <p:nvPr>
            <p:ph type="title"/>
          </p:nvPr>
        </p:nvSpPr>
        <p:spPr>
          <a:xfrm>
            <a:off x="839787" y="457200"/>
            <a:ext cx="10243372" cy="899652"/>
          </a:xfrm>
        </p:spPr>
        <p:txBody>
          <a:bodyPr>
            <a:normAutofit fontScale="90000"/>
          </a:bodyPr>
          <a:lstStyle/>
          <a:p>
            <a:r>
              <a:rPr lang="en-US" dirty="0">
                <a:solidFill>
                  <a:schemeClr val="bg1"/>
                </a:solidFill>
                <a:effectLst>
                  <a:outerShdw blurRad="38100" dist="38100" dir="2700000" algn="tl">
                    <a:srgbClr val="000000">
                      <a:alpha val="43137"/>
                    </a:srgbClr>
                  </a:outerShdw>
                </a:effectLst>
              </a:rPr>
              <a:t>CRAFT TIME:</a:t>
            </a:r>
            <a:br>
              <a:rPr lang="en-US" dirty="0">
                <a:solidFill>
                  <a:schemeClr val="bg1"/>
                </a:solidFill>
                <a:effectLst>
                  <a:outerShdw blurRad="38100" dist="38100" dir="2700000" algn="tl">
                    <a:srgbClr val="000000">
                      <a:alpha val="43137"/>
                    </a:srgbClr>
                  </a:outerShdw>
                </a:effectLst>
              </a:rPr>
            </a:br>
            <a:r>
              <a:rPr lang="en-US" dirty="0">
                <a:solidFill>
                  <a:schemeClr val="bg1"/>
                </a:solidFill>
                <a:effectLst>
                  <a:outerShdw blurRad="38100" dist="38100" dir="2700000" algn="tl">
                    <a:srgbClr val="000000">
                      <a:alpha val="43137"/>
                    </a:srgbClr>
                  </a:outerShdw>
                </a:effectLst>
              </a:rPr>
              <a:t>Come get your supplies to make your trumpet, torch, and jug.</a:t>
            </a:r>
          </a:p>
        </p:txBody>
      </p:sp>
      <p:sp>
        <p:nvSpPr>
          <p:cNvPr id="4" name="Text Placeholder 3">
            <a:extLst>
              <a:ext uri="{FF2B5EF4-FFF2-40B4-BE49-F238E27FC236}">
                <a16:creationId xmlns:a16="http://schemas.microsoft.com/office/drawing/2014/main" id="{EBE215C3-49AD-1C4C-6EE0-1908A7B92D2E}"/>
              </a:ext>
            </a:extLst>
          </p:cNvPr>
          <p:cNvSpPr>
            <a:spLocks noGrp="1"/>
          </p:cNvSpPr>
          <p:nvPr>
            <p:ph type="body" sz="half" idx="2"/>
          </p:nvPr>
        </p:nvSpPr>
        <p:spPr>
          <a:xfrm>
            <a:off x="839788" y="1533834"/>
            <a:ext cx="3932237" cy="2529230"/>
          </a:xfrm>
        </p:spPr>
        <p:txBody>
          <a:bodyPr/>
          <a:lstStyle/>
          <a:p>
            <a:endParaRPr lang="en-US" dirty="0">
              <a:solidFill>
                <a:schemeClr val="accent3">
                  <a:lumMod val="20000"/>
                  <a:lumOff val="80000"/>
                </a:schemeClr>
              </a:solidFill>
            </a:endParaRPr>
          </a:p>
          <a:p>
            <a:endParaRPr lang="en-US" dirty="0">
              <a:solidFill>
                <a:schemeClr val="accent3">
                  <a:lumMod val="20000"/>
                  <a:lumOff val="80000"/>
                </a:schemeClr>
              </a:solidFill>
            </a:endParaRPr>
          </a:p>
        </p:txBody>
      </p:sp>
      <p:sp>
        <p:nvSpPr>
          <p:cNvPr id="21" name="TextBox 20">
            <a:extLst>
              <a:ext uri="{FF2B5EF4-FFF2-40B4-BE49-F238E27FC236}">
                <a16:creationId xmlns:a16="http://schemas.microsoft.com/office/drawing/2014/main" id="{5CE40CD3-312B-8153-BAE9-87B9791B9871}"/>
              </a:ext>
            </a:extLst>
          </p:cNvPr>
          <p:cNvSpPr txBox="1"/>
          <p:nvPr/>
        </p:nvSpPr>
        <p:spPr>
          <a:xfrm>
            <a:off x="1027664" y="1723962"/>
            <a:ext cx="3324371" cy="2831544"/>
          </a:xfrm>
          <a:prstGeom prst="rect">
            <a:avLst/>
          </a:prstGeom>
          <a:noFill/>
        </p:spPr>
        <p:txBody>
          <a:bodyPr wrap="square">
            <a:spAutoFit/>
          </a:bodyPr>
          <a:lstStyle/>
          <a:p>
            <a:pPr marL="342900" indent="-342900">
              <a:buFont typeface="+mj-lt"/>
              <a:buAutoNum type="arabicPeriod"/>
            </a:pPr>
            <a:r>
              <a:rPr lang="en-US" sz="1600" dirty="0">
                <a:solidFill>
                  <a:schemeClr val="bg1"/>
                </a:solidFill>
              </a:rPr>
              <a:t>Plain white paper for trumpet</a:t>
            </a:r>
          </a:p>
          <a:p>
            <a:pPr marL="342900" indent="-342900">
              <a:buFont typeface="+mj-lt"/>
              <a:buAutoNum type="arabicPeriod"/>
            </a:pPr>
            <a:r>
              <a:rPr lang="en-US" sz="1600" dirty="0">
                <a:solidFill>
                  <a:schemeClr val="bg1"/>
                </a:solidFill>
              </a:rPr>
              <a:t>For torch:  2 Paper coffee cups; 1 with the bottom cut out</a:t>
            </a:r>
          </a:p>
          <a:p>
            <a:pPr marL="342900" indent="-342900">
              <a:buFont typeface="+mj-lt"/>
              <a:buAutoNum type="arabicPeriod"/>
            </a:pPr>
            <a:r>
              <a:rPr lang="en-US" sz="1600" dirty="0">
                <a:solidFill>
                  <a:schemeClr val="bg1"/>
                </a:solidFill>
              </a:rPr>
              <a:t>Scissors</a:t>
            </a:r>
          </a:p>
          <a:p>
            <a:pPr marL="342900" indent="-342900">
              <a:buFont typeface="+mj-lt"/>
              <a:buAutoNum type="arabicPeriod"/>
            </a:pPr>
            <a:r>
              <a:rPr lang="en-US" sz="1600" dirty="0">
                <a:solidFill>
                  <a:schemeClr val="bg1"/>
                </a:solidFill>
              </a:rPr>
              <a:t>Brown Construction paper or paper towel roll</a:t>
            </a:r>
          </a:p>
          <a:p>
            <a:pPr marL="342900" indent="-342900">
              <a:buFont typeface="+mj-lt"/>
              <a:buAutoNum type="arabicPeriod"/>
            </a:pPr>
            <a:r>
              <a:rPr lang="en-US" sz="1600" dirty="0">
                <a:solidFill>
                  <a:schemeClr val="bg1"/>
                </a:solidFill>
              </a:rPr>
              <a:t>Yellow and Orange streamer   or tissue paper</a:t>
            </a:r>
          </a:p>
          <a:p>
            <a:pPr marL="342900" indent="-342900">
              <a:buFont typeface="+mj-lt"/>
              <a:buAutoNum type="arabicPeriod"/>
            </a:pPr>
            <a:r>
              <a:rPr lang="en-US" sz="1600" dirty="0">
                <a:solidFill>
                  <a:schemeClr val="bg1"/>
                </a:solidFill>
              </a:rPr>
              <a:t>Glue stick</a:t>
            </a:r>
          </a:p>
          <a:p>
            <a:pPr marL="342900" indent="-342900">
              <a:buFont typeface="+mj-lt"/>
              <a:buAutoNum type="arabicPeriod"/>
            </a:pPr>
            <a:r>
              <a:rPr lang="en-US" sz="1600" dirty="0">
                <a:solidFill>
                  <a:schemeClr val="bg1"/>
                </a:solidFill>
              </a:rPr>
              <a:t>Paper with verses</a:t>
            </a:r>
          </a:p>
          <a:p>
            <a:endParaRPr lang="en-US" dirty="0">
              <a:solidFill>
                <a:schemeClr val="bg1"/>
              </a:solidFill>
            </a:endParaRPr>
          </a:p>
        </p:txBody>
      </p:sp>
      <p:pic>
        <p:nvPicPr>
          <p:cNvPr id="26" name="Picture 25" descr="Amazon.com: Orange Streamers Party Decorations, 8 Rolls 656ft Red Orange Yellow Crepe Paper ...">
            <a:extLst>
              <a:ext uri="{FF2B5EF4-FFF2-40B4-BE49-F238E27FC236}">
                <a16:creationId xmlns:a16="http://schemas.microsoft.com/office/drawing/2014/main" id="{4C1B58CC-1E8D-C0B1-9E2C-9AA44413D943}"/>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8144888" y="2374337"/>
            <a:ext cx="2064547" cy="2064547"/>
          </a:xfrm>
          <a:prstGeom prst="rect">
            <a:avLst/>
          </a:prstGeom>
        </p:spPr>
      </p:pic>
      <p:pic>
        <p:nvPicPr>
          <p:cNvPr id="27" name="Picture 26" descr="Elmer's Glue Stick Large at Samuel Skeyhill blog">
            <a:extLst>
              <a:ext uri="{FF2B5EF4-FFF2-40B4-BE49-F238E27FC236}">
                <a16:creationId xmlns:a16="http://schemas.microsoft.com/office/drawing/2014/main" id="{5E4CCEF3-7920-E69A-D7E4-8597BE0B3A16}"/>
              </a:ext>
            </a:extLst>
          </p:cNvPr>
          <p:cNvPicPr>
            <a:picLocks noChangeAspect="1"/>
          </p:cNvPicPr>
          <p:nvPr/>
        </p:nvPicPr>
        <p:blipFill>
          <a:blip r:embed="rId3">
            <a:clrChange>
              <a:clrFrom>
                <a:srgbClr val="FFFFFF"/>
              </a:clrFrom>
              <a:clrTo>
                <a:srgbClr val="FFFFFF">
                  <a:alpha val="0"/>
                </a:srgbClr>
              </a:clrTo>
            </a:clrChange>
          </a:blip>
          <a:srcRect r="67583"/>
          <a:stretch>
            <a:fillRect/>
          </a:stretch>
        </p:blipFill>
        <p:spPr>
          <a:xfrm rot="20066431">
            <a:off x="10898628" y="2416138"/>
            <a:ext cx="385318" cy="1462838"/>
          </a:xfrm>
          <a:prstGeom prst="rect">
            <a:avLst/>
          </a:prstGeom>
        </p:spPr>
      </p:pic>
      <p:pic>
        <p:nvPicPr>
          <p:cNvPr id="28" name="Picture 27" descr="Scissors Kids at Kristie Rhodes blog">
            <a:extLst>
              <a:ext uri="{FF2B5EF4-FFF2-40B4-BE49-F238E27FC236}">
                <a16:creationId xmlns:a16="http://schemas.microsoft.com/office/drawing/2014/main" id="{ABC7F690-325B-8A9C-CE38-3E4A09BB37CE}"/>
              </a:ext>
            </a:extLst>
          </p:cNvPr>
          <p:cNvPicPr>
            <a:picLocks noChangeAspect="1"/>
          </p:cNvPicPr>
          <p:nvPr/>
        </p:nvPicPr>
        <p:blipFill>
          <a:blip r:embed="rId4">
            <a:clrChange>
              <a:clrFrom>
                <a:srgbClr val="FFFFFF"/>
              </a:clrFrom>
              <a:clrTo>
                <a:srgbClr val="FFFFFF">
                  <a:alpha val="0"/>
                </a:srgbClr>
              </a:clrTo>
            </a:clrChange>
          </a:blip>
          <a:srcRect r="51677"/>
          <a:stretch>
            <a:fillRect/>
          </a:stretch>
        </p:blipFill>
        <p:spPr>
          <a:xfrm rot="3870589">
            <a:off x="9570577" y="2506386"/>
            <a:ext cx="1118963" cy="2315616"/>
          </a:xfrm>
          <a:prstGeom prst="rect">
            <a:avLst/>
          </a:prstGeom>
        </p:spPr>
      </p:pic>
      <p:pic>
        <p:nvPicPr>
          <p:cNvPr id="15" name="Picture 14">
            <a:extLst>
              <a:ext uri="{FF2B5EF4-FFF2-40B4-BE49-F238E27FC236}">
                <a16:creationId xmlns:a16="http://schemas.microsoft.com/office/drawing/2014/main" id="{CD8DC82D-78FE-932D-F077-9D1AFD9CD706}"/>
              </a:ext>
            </a:extLst>
          </p:cNvPr>
          <p:cNvPicPr>
            <a:picLocks noChangeAspect="1"/>
          </p:cNvPicPr>
          <p:nvPr/>
        </p:nvPicPr>
        <p:blipFill>
          <a:blip r:embed="rId5">
            <a:extLst>
              <a:ext uri="{28A0092B-C50C-407E-A947-70E740481C1C}">
                <a14:useLocalDpi xmlns:a14="http://schemas.microsoft.com/office/drawing/2010/main" val="0"/>
              </a:ext>
            </a:extLst>
          </a:blip>
          <a:srcRect t="12038" b="16219"/>
          <a:stretch>
            <a:fillRect/>
          </a:stretch>
        </p:blipFill>
        <p:spPr>
          <a:xfrm>
            <a:off x="4352036" y="2404594"/>
            <a:ext cx="3792852" cy="2048811"/>
          </a:xfrm>
          <a:prstGeom prst="rect">
            <a:avLst/>
          </a:prstGeom>
        </p:spPr>
      </p:pic>
      <p:sp>
        <p:nvSpPr>
          <p:cNvPr id="16" name="Rectangle 15">
            <a:extLst>
              <a:ext uri="{FF2B5EF4-FFF2-40B4-BE49-F238E27FC236}">
                <a16:creationId xmlns:a16="http://schemas.microsoft.com/office/drawing/2014/main" id="{F018B7C3-A38C-0BF6-19EC-D074338FD387}"/>
              </a:ext>
            </a:extLst>
          </p:cNvPr>
          <p:cNvSpPr/>
          <p:nvPr/>
        </p:nvSpPr>
        <p:spPr>
          <a:xfrm>
            <a:off x="2926080" y="4453405"/>
            <a:ext cx="1613831" cy="1816766"/>
          </a:xfrm>
          <a:prstGeom prst="rect">
            <a:avLst/>
          </a:prstGeom>
        </p:spPr>
        <p:style>
          <a:lnRef idx="2">
            <a:schemeClr val="accent4"/>
          </a:lnRef>
          <a:fillRef idx="1">
            <a:schemeClr val="lt1"/>
          </a:fillRef>
          <a:effectRef idx="0">
            <a:schemeClr val="accent4"/>
          </a:effectRef>
          <a:fontRef idx="minor">
            <a:schemeClr val="dk1"/>
          </a:fontRef>
        </p:style>
        <p:txBody>
          <a:bodyPr rtlCol="0" anchor="ctr"/>
          <a:lstStyle/>
          <a:p>
            <a:pPr algn="ctr"/>
            <a:endParaRPr lang="en-US"/>
          </a:p>
        </p:txBody>
      </p:sp>
      <p:pic>
        <p:nvPicPr>
          <p:cNvPr id="10" name="Picture 9" descr="Rolling Papers, Pre-Rolled Cones, Cigarette Papers &amp; Tubes, Ultra Thin &amp; Slow Burning Trumpet ...">
            <a:extLst>
              <a:ext uri="{FF2B5EF4-FFF2-40B4-BE49-F238E27FC236}">
                <a16:creationId xmlns:a16="http://schemas.microsoft.com/office/drawing/2014/main" id="{44B7979D-7B18-0CA7-3C5C-EDDE1C7106F3}"/>
              </a:ext>
            </a:extLst>
          </p:cNvPr>
          <p:cNvPicPr>
            <a:picLocks noChangeAspect="1"/>
          </p:cNvPicPr>
          <p:nvPr/>
        </p:nvPicPr>
        <p:blipFill>
          <a:blip r:embed="rId6">
            <a:clrChange>
              <a:clrFrom>
                <a:srgbClr val="FFFFFF"/>
              </a:clrFrom>
              <a:clrTo>
                <a:srgbClr val="FFFFFF">
                  <a:alpha val="0"/>
                </a:srgbClr>
              </a:clrTo>
            </a:clrChange>
          </a:blip>
          <a:srcRect l="19210" r="56283"/>
          <a:stretch>
            <a:fillRect/>
          </a:stretch>
        </p:blipFill>
        <p:spPr>
          <a:xfrm rot="19259697">
            <a:off x="4288130" y="2660182"/>
            <a:ext cx="1260493" cy="5143500"/>
          </a:xfrm>
          <a:prstGeom prst="rect">
            <a:avLst/>
          </a:prstGeom>
        </p:spPr>
      </p:pic>
    </p:spTree>
    <p:extLst>
      <p:ext uri="{BB962C8B-B14F-4D97-AF65-F5344CB8AC3E}">
        <p14:creationId xmlns:p14="http://schemas.microsoft.com/office/powerpoint/2010/main" val="70636672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626A29-3146-872E-5BDE-AC6497557C4D}"/>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9B4916EA-B972-D322-003D-36296D493030}"/>
              </a:ext>
            </a:extLst>
          </p:cNvPr>
          <p:cNvSpPr/>
          <p:nvPr/>
        </p:nvSpPr>
        <p:spPr>
          <a:xfrm>
            <a:off x="753220" y="280219"/>
            <a:ext cx="11046542" cy="6120581"/>
          </a:xfrm>
          <a:prstGeom prst="rect">
            <a:avLst/>
          </a:prstGeom>
          <a:solidFill>
            <a:schemeClr val="accent1">
              <a:lumMod val="50000"/>
              <a:alpha val="91000"/>
            </a:schemeClr>
          </a:solidFill>
          <a:scene3d>
            <a:camera prst="orthographicFront"/>
            <a:lightRig rig="threePt" dir="t"/>
          </a:scene3d>
          <a:sp3d>
            <a:bevelT w="152400" h="50800" prst="softRound"/>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EE61452-3D84-8EBD-AC43-92A2D1C1313B}"/>
              </a:ext>
            </a:extLst>
          </p:cNvPr>
          <p:cNvSpPr>
            <a:spLocks noGrp="1"/>
          </p:cNvSpPr>
          <p:nvPr>
            <p:ph type="title"/>
          </p:nvPr>
        </p:nvSpPr>
        <p:spPr>
          <a:xfrm>
            <a:off x="839787" y="457200"/>
            <a:ext cx="10243372" cy="899652"/>
          </a:xfrm>
        </p:spPr>
        <p:txBody>
          <a:bodyPr>
            <a:normAutofit/>
          </a:bodyPr>
          <a:lstStyle/>
          <a:p>
            <a:r>
              <a:rPr lang="en-US" dirty="0">
                <a:solidFill>
                  <a:schemeClr val="bg1"/>
                </a:solidFill>
                <a:effectLst>
                  <a:outerShdw blurRad="38100" dist="38100" dir="2700000" algn="tl">
                    <a:srgbClr val="000000">
                      <a:alpha val="43137"/>
                    </a:srgbClr>
                  </a:outerShdw>
                </a:effectLst>
              </a:rPr>
              <a:t>CRAFT TIME:	Make a Torch</a:t>
            </a:r>
          </a:p>
        </p:txBody>
      </p:sp>
      <p:sp>
        <p:nvSpPr>
          <p:cNvPr id="4" name="Text Placeholder 3">
            <a:extLst>
              <a:ext uri="{FF2B5EF4-FFF2-40B4-BE49-F238E27FC236}">
                <a16:creationId xmlns:a16="http://schemas.microsoft.com/office/drawing/2014/main" id="{F752FCBE-CA84-DB0F-D617-F6B52FCDC5D1}"/>
              </a:ext>
            </a:extLst>
          </p:cNvPr>
          <p:cNvSpPr>
            <a:spLocks noGrp="1"/>
          </p:cNvSpPr>
          <p:nvPr>
            <p:ph type="body" sz="half" idx="2"/>
          </p:nvPr>
        </p:nvSpPr>
        <p:spPr>
          <a:xfrm>
            <a:off x="839788" y="1533834"/>
            <a:ext cx="3932237" cy="2529230"/>
          </a:xfrm>
        </p:spPr>
        <p:txBody>
          <a:bodyPr/>
          <a:lstStyle/>
          <a:p>
            <a:endParaRPr lang="en-US" dirty="0">
              <a:solidFill>
                <a:schemeClr val="accent3">
                  <a:lumMod val="20000"/>
                  <a:lumOff val="80000"/>
                </a:schemeClr>
              </a:solidFill>
            </a:endParaRPr>
          </a:p>
          <a:p>
            <a:endParaRPr lang="en-US" dirty="0">
              <a:solidFill>
                <a:schemeClr val="accent3">
                  <a:lumMod val="20000"/>
                  <a:lumOff val="80000"/>
                </a:schemeClr>
              </a:solidFill>
            </a:endParaRPr>
          </a:p>
        </p:txBody>
      </p:sp>
      <p:sp>
        <p:nvSpPr>
          <p:cNvPr id="21" name="TextBox 20">
            <a:extLst>
              <a:ext uri="{FF2B5EF4-FFF2-40B4-BE49-F238E27FC236}">
                <a16:creationId xmlns:a16="http://schemas.microsoft.com/office/drawing/2014/main" id="{06DC48B3-1CFF-F5DF-C39D-91B3892849EB}"/>
              </a:ext>
            </a:extLst>
          </p:cNvPr>
          <p:cNvSpPr txBox="1"/>
          <p:nvPr/>
        </p:nvSpPr>
        <p:spPr>
          <a:xfrm>
            <a:off x="1027664" y="1723962"/>
            <a:ext cx="10324548" cy="2862322"/>
          </a:xfrm>
          <a:prstGeom prst="rect">
            <a:avLst/>
          </a:prstGeom>
          <a:noFill/>
        </p:spPr>
        <p:txBody>
          <a:bodyPr wrap="square">
            <a:spAutoFit/>
          </a:bodyPr>
          <a:lstStyle/>
          <a:p>
            <a:pPr marL="342900" indent="-342900">
              <a:buFont typeface="+mj-lt"/>
              <a:buAutoNum type="arabicPeriod"/>
            </a:pPr>
            <a:r>
              <a:rPr lang="en-US" dirty="0">
                <a:solidFill>
                  <a:schemeClr val="bg1"/>
                </a:solidFill>
              </a:rPr>
              <a:t>Prior to craft time, use the shape below as a pattern to cut 3 flames from </a:t>
            </a:r>
            <a:r>
              <a:rPr lang="en-US" u="sng" dirty="0">
                <a:solidFill>
                  <a:schemeClr val="bg1"/>
                </a:solidFill>
              </a:rPr>
              <a:t>red</a:t>
            </a:r>
            <a:r>
              <a:rPr lang="en-US" dirty="0">
                <a:solidFill>
                  <a:schemeClr val="bg1"/>
                </a:solidFill>
              </a:rPr>
              <a:t> tissue paper/streamer, 3 from </a:t>
            </a:r>
            <a:r>
              <a:rPr lang="en-US" u="sng" dirty="0">
                <a:solidFill>
                  <a:schemeClr val="bg1"/>
                </a:solidFill>
              </a:rPr>
              <a:t>yellow </a:t>
            </a:r>
            <a:r>
              <a:rPr lang="en-US" dirty="0">
                <a:solidFill>
                  <a:schemeClr val="bg1"/>
                </a:solidFill>
              </a:rPr>
              <a:t>and 3 from </a:t>
            </a:r>
            <a:r>
              <a:rPr lang="en-US" u="sng" dirty="0">
                <a:solidFill>
                  <a:schemeClr val="bg1"/>
                </a:solidFill>
              </a:rPr>
              <a:t>orange</a:t>
            </a:r>
            <a:r>
              <a:rPr lang="en-US" dirty="0">
                <a:solidFill>
                  <a:schemeClr val="bg1"/>
                </a:solidFill>
              </a:rPr>
              <a:t>.  </a:t>
            </a:r>
          </a:p>
          <a:p>
            <a:pPr marL="342900" indent="-342900">
              <a:buFont typeface="+mj-lt"/>
              <a:buAutoNum type="arabicPeriod"/>
            </a:pPr>
            <a:r>
              <a:rPr lang="en-US" dirty="0">
                <a:solidFill>
                  <a:schemeClr val="bg1"/>
                </a:solidFill>
              </a:rPr>
              <a:t>Glue them to the top of a paper towel roll so that there is 1 of each color going around the top.  Then glue another 3 so that they overlap the others.</a:t>
            </a:r>
          </a:p>
          <a:p>
            <a:pPr marL="342900" indent="-342900">
              <a:buFont typeface="+mj-lt"/>
              <a:buAutoNum type="arabicPeriod"/>
            </a:pPr>
            <a:r>
              <a:rPr lang="en-US" dirty="0">
                <a:solidFill>
                  <a:schemeClr val="bg1"/>
                </a:solidFill>
              </a:rPr>
              <a:t>Cut on the straight line of the scripture paper to the left.  Glue the paper onto the paper towel roll.  It should overlap the glued bottom portion of the flames and help secure them.</a:t>
            </a:r>
          </a:p>
          <a:p>
            <a:pPr marL="342900" indent="-342900">
              <a:buFont typeface="+mj-lt"/>
              <a:buAutoNum type="arabicPeriod"/>
            </a:pPr>
            <a:r>
              <a:rPr lang="en-US" dirty="0">
                <a:solidFill>
                  <a:schemeClr val="bg1"/>
                </a:solidFill>
              </a:rPr>
              <a:t>Prior to craft time, cut the bottom out of a paper cup.  Insert torch up into the cup.  Cover with another cup (not cut) as the upper portion of the jug which is ’broken’ off. </a:t>
            </a:r>
          </a:p>
          <a:p>
            <a:pPr marL="342900" indent="-342900">
              <a:buFont typeface="+mj-lt"/>
              <a:buAutoNum type="arabicPeriod"/>
            </a:pPr>
            <a:r>
              <a:rPr lang="en-US" dirty="0">
                <a:solidFill>
                  <a:schemeClr val="bg1"/>
                </a:solidFill>
              </a:rPr>
              <a:t> </a:t>
            </a:r>
          </a:p>
          <a:p>
            <a:pPr marL="342900" indent="-342900">
              <a:buFont typeface="+mj-lt"/>
              <a:buAutoNum type="arabicPeriod"/>
            </a:pPr>
            <a:endParaRPr lang="en-US" dirty="0">
              <a:solidFill>
                <a:schemeClr val="bg1"/>
              </a:solidFill>
            </a:endParaRPr>
          </a:p>
        </p:txBody>
      </p:sp>
      <p:pic>
        <p:nvPicPr>
          <p:cNvPr id="27" name="Picture 26" descr="Elmer's Glue Stick Large at Samuel Skeyhill blog">
            <a:extLst>
              <a:ext uri="{FF2B5EF4-FFF2-40B4-BE49-F238E27FC236}">
                <a16:creationId xmlns:a16="http://schemas.microsoft.com/office/drawing/2014/main" id="{1463F9C8-AE38-5A5E-07A0-65457ED3B110}"/>
              </a:ext>
            </a:extLst>
          </p:cNvPr>
          <p:cNvPicPr>
            <a:picLocks noChangeAspect="1"/>
          </p:cNvPicPr>
          <p:nvPr/>
        </p:nvPicPr>
        <p:blipFill>
          <a:blip r:embed="rId2">
            <a:clrChange>
              <a:clrFrom>
                <a:srgbClr val="FFFFFF"/>
              </a:clrFrom>
              <a:clrTo>
                <a:srgbClr val="FFFFFF">
                  <a:alpha val="0"/>
                </a:srgbClr>
              </a:clrTo>
            </a:clrChange>
          </a:blip>
          <a:srcRect r="67583"/>
          <a:stretch>
            <a:fillRect/>
          </a:stretch>
        </p:blipFill>
        <p:spPr>
          <a:xfrm rot="20066431">
            <a:off x="6216480" y="4356996"/>
            <a:ext cx="385318" cy="1462838"/>
          </a:xfrm>
          <a:prstGeom prst="rect">
            <a:avLst/>
          </a:prstGeom>
        </p:spPr>
      </p:pic>
      <p:pic>
        <p:nvPicPr>
          <p:cNvPr id="28" name="Picture 27" descr="Scissors Kids at Kristie Rhodes blog">
            <a:extLst>
              <a:ext uri="{FF2B5EF4-FFF2-40B4-BE49-F238E27FC236}">
                <a16:creationId xmlns:a16="http://schemas.microsoft.com/office/drawing/2014/main" id="{FFB86DA1-D4B8-97F8-2E2A-D5ECFCCC07A8}"/>
              </a:ext>
            </a:extLst>
          </p:cNvPr>
          <p:cNvPicPr>
            <a:picLocks noChangeAspect="1"/>
          </p:cNvPicPr>
          <p:nvPr/>
        </p:nvPicPr>
        <p:blipFill>
          <a:blip r:embed="rId3">
            <a:clrChange>
              <a:clrFrom>
                <a:srgbClr val="FFFFFF"/>
              </a:clrFrom>
              <a:clrTo>
                <a:srgbClr val="FFFFFF">
                  <a:alpha val="0"/>
                </a:srgbClr>
              </a:clrTo>
            </a:clrChange>
          </a:blip>
          <a:srcRect r="51677"/>
          <a:stretch>
            <a:fillRect/>
          </a:stretch>
        </p:blipFill>
        <p:spPr>
          <a:xfrm rot="3870589">
            <a:off x="5868150" y="4239701"/>
            <a:ext cx="1118963" cy="2315616"/>
          </a:xfrm>
          <a:prstGeom prst="rect">
            <a:avLst/>
          </a:prstGeom>
        </p:spPr>
      </p:pic>
      <p:pic>
        <p:nvPicPr>
          <p:cNvPr id="15" name="Picture 14">
            <a:extLst>
              <a:ext uri="{FF2B5EF4-FFF2-40B4-BE49-F238E27FC236}">
                <a16:creationId xmlns:a16="http://schemas.microsoft.com/office/drawing/2014/main" id="{3FA536E1-FFAE-A04A-0147-3F069DAD954C}"/>
              </a:ext>
            </a:extLst>
          </p:cNvPr>
          <p:cNvPicPr>
            <a:picLocks noChangeAspect="1"/>
          </p:cNvPicPr>
          <p:nvPr/>
        </p:nvPicPr>
        <p:blipFill>
          <a:blip r:embed="rId4">
            <a:extLst>
              <a:ext uri="{28A0092B-C50C-407E-A947-70E740481C1C}">
                <a14:useLocalDpi xmlns:a14="http://schemas.microsoft.com/office/drawing/2010/main" val="0"/>
              </a:ext>
            </a:extLst>
          </a:blip>
          <a:srcRect t="12038" b="16219"/>
          <a:stretch>
            <a:fillRect/>
          </a:stretch>
        </p:blipFill>
        <p:spPr>
          <a:xfrm>
            <a:off x="7713515" y="4127786"/>
            <a:ext cx="3792852" cy="2048811"/>
          </a:xfrm>
          <a:prstGeom prst="rect">
            <a:avLst/>
          </a:prstGeom>
        </p:spPr>
      </p:pic>
      <p:pic>
        <p:nvPicPr>
          <p:cNvPr id="1026" name="Picture 2">
            <a:extLst>
              <a:ext uri="{FF2B5EF4-FFF2-40B4-BE49-F238E27FC236}">
                <a16:creationId xmlns:a16="http://schemas.microsoft.com/office/drawing/2014/main" id="{B7C5CF30-BD74-AAC4-7573-D45DD50F28B3}"/>
              </a:ext>
            </a:extLst>
          </p:cNvPr>
          <p:cNvPicPr>
            <a:picLocks noChangeAspect="1" noChangeArrowheads="1"/>
          </p:cNvPicPr>
          <p:nvPr/>
        </p:nvPicPr>
        <p:blipFill>
          <a:blip r:embed="rId5">
            <a:duotone>
              <a:prstClr val="black"/>
              <a:srgbClr val="FFC000">
                <a:tint val="45000"/>
                <a:satMod val="400000"/>
              </a:srgbClr>
            </a:duotone>
            <a:extLst>
              <a:ext uri="{28A0092B-C50C-407E-A947-70E740481C1C}">
                <a14:useLocalDpi xmlns:a14="http://schemas.microsoft.com/office/drawing/2010/main" val="0"/>
              </a:ext>
            </a:extLst>
          </a:blip>
          <a:srcRect/>
          <a:stretch>
            <a:fillRect/>
          </a:stretch>
        </p:blipFill>
        <p:spPr bwMode="auto">
          <a:xfrm>
            <a:off x="1504794" y="4249506"/>
            <a:ext cx="515815" cy="932473"/>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13" name="Picture 2">
            <a:extLst>
              <a:ext uri="{FF2B5EF4-FFF2-40B4-BE49-F238E27FC236}">
                <a16:creationId xmlns:a16="http://schemas.microsoft.com/office/drawing/2014/main" id="{763FA2F3-9BEB-7AFC-AA99-4F802E50EF26}"/>
              </a:ext>
            </a:extLst>
          </p:cNvPr>
          <p:cNvPicPr>
            <a:picLocks noChangeAspect="1" noChangeArrowheads="1"/>
          </p:cNvPicPr>
          <p:nvPr/>
        </p:nvPicPr>
        <p:blipFill>
          <a:blip r:embed="rId5">
            <a:duotone>
              <a:prstClr val="black"/>
              <a:srgbClr val="FF0000">
                <a:tint val="45000"/>
                <a:satMod val="400000"/>
              </a:srgbClr>
            </a:duotone>
            <a:extLst>
              <a:ext uri="{28A0092B-C50C-407E-A947-70E740481C1C}">
                <a14:useLocalDpi xmlns:a14="http://schemas.microsoft.com/office/drawing/2010/main" val="0"/>
              </a:ext>
            </a:extLst>
          </a:blip>
          <a:srcRect/>
          <a:stretch>
            <a:fillRect/>
          </a:stretch>
        </p:blipFill>
        <p:spPr bwMode="auto">
          <a:xfrm>
            <a:off x="2007709" y="4247614"/>
            <a:ext cx="515815" cy="932473"/>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17" name="Picture 2">
            <a:extLst>
              <a:ext uri="{FF2B5EF4-FFF2-40B4-BE49-F238E27FC236}">
                <a16:creationId xmlns:a16="http://schemas.microsoft.com/office/drawing/2014/main" id="{B540B0D3-6307-A4E0-1475-F6F03726E1DC}"/>
              </a:ext>
            </a:extLst>
          </p:cNvPr>
          <p:cNvPicPr>
            <a:picLocks noChangeAspect="1" noChangeArrowheads="1"/>
          </p:cNvPicPr>
          <p:nvPr/>
        </p:nvPicPr>
        <p:blipFill>
          <a:blip r:embed="rId5">
            <a:duotone>
              <a:prstClr val="black"/>
              <a:srgbClr val="FF6600">
                <a:tint val="45000"/>
                <a:satMod val="400000"/>
              </a:srgbClr>
            </a:duotone>
            <a:extLst>
              <a:ext uri="{28A0092B-C50C-407E-A947-70E740481C1C}">
                <a14:useLocalDpi xmlns:a14="http://schemas.microsoft.com/office/drawing/2010/main" val="0"/>
              </a:ext>
            </a:extLst>
          </a:blip>
          <a:srcRect/>
          <a:stretch>
            <a:fillRect/>
          </a:stretch>
        </p:blipFill>
        <p:spPr bwMode="auto">
          <a:xfrm>
            <a:off x="2517074" y="4245722"/>
            <a:ext cx="515815" cy="932473"/>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19" name="Picture 2">
            <a:extLst>
              <a:ext uri="{FF2B5EF4-FFF2-40B4-BE49-F238E27FC236}">
                <a16:creationId xmlns:a16="http://schemas.microsoft.com/office/drawing/2014/main" id="{D8057C1F-5FDD-9513-E6A3-29CC46FA547F}"/>
              </a:ext>
            </a:extLst>
          </p:cNvPr>
          <p:cNvPicPr>
            <a:picLocks noChangeAspect="1" noChangeArrowheads="1"/>
          </p:cNvPicPr>
          <p:nvPr/>
        </p:nvPicPr>
        <p:blipFill>
          <a:blip r:embed="rId5">
            <a:duotone>
              <a:prstClr val="black"/>
              <a:srgbClr val="FFC000">
                <a:tint val="45000"/>
                <a:satMod val="400000"/>
              </a:srgbClr>
            </a:duotone>
            <a:alphaModFix amt="82000"/>
            <a:extLst>
              <a:ext uri="{28A0092B-C50C-407E-A947-70E740481C1C}">
                <a14:useLocalDpi xmlns:a14="http://schemas.microsoft.com/office/drawing/2010/main" val="0"/>
              </a:ext>
            </a:extLst>
          </a:blip>
          <a:srcRect/>
          <a:stretch>
            <a:fillRect/>
          </a:stretch>
        </p:blipFill>
        <p:spPr bwMode="auto">
          <a:xfrm>
            <a:off x="1762701" y="4243830"/>
            <a:ext cx="515815" cy="932473"/>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22" name="Picture 2">
            <a:extLst>
              <a:ext uri="{FF2B5EF4-FFF2-40B4-BE49-F238E27FC236}">
                <a16:creationId xmlns:a16="http://schemas.microsoft.com/office/drawing/2014/main" id="{4D56FBA9-CAF2-E71D-7069-EDBC80806992}"/>
              </a:ext>
            </a:extLst>
          </p:cNvPr>
          <p:cNvPicPr>
            <a:picLocks noChangeAspect="1" noChangeArrowheads="1"/>
          </p:cNvPicPr>
          <p:nvPr/>
        </p:nvPicPr>
        <p:blipFill>
          <a:blip r:embed="rId5">
            <a:duotone>
              <a:prstClr val="black"/>
              <a:srgbClr val="FF0000">
                <a:tint val="45000"/>
                <a:satMod val="400000"/>
              </a:srgbClr>
            </a:duotone>
            <a:alphaModFix amt="82000"/>
            <a:extLst>
              <a:ext uri="{28A0092B-C50C-407E-A947-70E740481C1C}">
                <a14:useLocalDpi xmlns:a14="http://schemas.microsoft.com/office/drawing/2010/main" val="0"/>
              </a:ext>
            </a:extLst>
          </a:blip>
          <a:srcRect/>
          <a:stretch>
            <a:fillRect/>
          </a:stretch>
        </p:blipFill>
        <p:spPr bwMode="auto">
          <a:xfrm>
            <a:off x="2265616" y="4241938"/>
            <a:ext cx="515815" cy="932473"/>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24" name="Picture 2">
            <a:extLst>
              <a:ext uri="{FF2B5EF4-FFF2-40B4-BE49-F238E27FC236}">
                <a16:creationId xmlns:a16="http://schemas.microsoft.com/office/drawing/2014/main" id="{644433E4-6674-BFB0-B9F4-AF048A659986}"/>
              </a:ext>
            </a:extLst>
          </p:cNvPr>
          <p:cNvPicPr>
            <a:picLocks noChangeAspect="1" noChangeArrowheads="1"/>
          </p:cNvPicPr>
          <p:nvPr/>
        </p:nvPicPr>
        <p:blipFill>
          <a:blip r:embed="rId5">
            <a:duotone>
              <a:prstClr val="black"/>
              <a:srgbClr val="FF6600">
                <a:tint val="45000"/>
                <a:satMod val="400000"/>
              </a:srgbClr>
            </a:duotone>
            <a:alphaModFix amt="82000"/>
            <a:extLst>
              <a:ext uri="{28A0092B-C50C-407E-A947-70E740481C1C}">
                <a14:useLocalDpi xmlns:a14="http://schemas.microsoft.com/office/drawing/2010/main" val="0"/>
              </a:ext>
            </a:extLst>
          </a:blip>
          <a:srcRect/>
          <a:stretch>
            <a:fillRect/>
          </a:stretch>
        </p:blipFill>
        <p:spPr bwMode="auto">
          <a:xfrm>
            <a:off x="2774981" y="4240046"/>
            <a:ext cx="515815" cy="932473"/>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spTree>
    <p:extLst>
      <p:ext uri="{BB962C8B-B14F-4D97-AF65-F5344CB8AC3E}">
        <p14:creationId xmlns:p14="http://schemas.microsoft.com/office/powerpoint/2010/main" val="17061042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54F346-71DD-2912-D15C-F04EDDBEC025}"/>
              </a:ext>
            </a:extLst>
          </p:cNvPr>
          <p:cNvSpPr>
            <a:spLocks noGrp="1"/>
          </p:cNvSpPr>
          <p:nvPr>
            <p:ph type="title"/>
          </p:nvPr>
        </p:nvSpPr>
        <p:spPr>
          <a:xfrm>
            <a:off x="838200" y="365125"/>
            <a:ext cx="10515600" cy="5925316"/>
          </a:xfrm>
          <a:solidFill>
            <a:schemeClr val="accent4">
              <a:lumMod val="50000"/>
            </a:schemeClr>
          </a:solidFill>
          <a:ln w="76200">
            <a:solidFill>
              <a:srgbClr val="FFFF99"/>
            </a:solidFill>
          </a:ln>
          <a:scene3d>
            <a:camera prst="orthographicFront"/>
            <a:lightRig rig="threePt" dir="t"/>
          </a:scene3d>
          <a:sp3d>
            <a:bevelT w="139700" h="139700" prst="divot"/>
          </a:sp3d>
        </p:spPr>
        <p:txBody>
          <a:bodyPr>
            <a:normAutofit fontScale="90000"/>
          </a:bodyPr>
          <a:lstStyle/>
          <a:p>
            <a:pPr algn="ctr"/>
            <a:r>
              <a:rPr lang="en-US" dirty="0">
                <a:solidFill>
                  <a:srgbClr val="FFFF99"/>
                </a:solidFill>
              </a:rPr>
              <a:t>It’s 4</a:t>
            </a:r>
            <a:r>
              <a:rPr lang="en-US" baseline="30000" dirty="0">
                <a:solidFill>
                  <a:srgbClr val="FFFF99"/>
                </a:solidFill>
              </a:rPr>
              <a:t>th</a:t>
            </a:r>
            <a:r>
              <a:rPr lang="en-US" dirty="0">
                <a:solidFill>
                  <a:srgbClr val="FFFF99"/>
                </a:solidFill>
              </a:rPr>
              <a:t> of July.   Why do we celebrate?</a:t>
            </a:r>
            <a:br>
              <a:rPr lang="en-US" dirty="0">
                <a:solidFill>
                  <a:srgbClr val="FFFF99"/>
                </a:solidFill>
              </a:rPr>
            </a:br>
            <a:br>
              <a:rPr lang="en-US" dirty="0">
                <a:solidFill>
                  <a:srgbClr val="FFFF99"/>
                </a:solidFill>
              </a:rPr>
            </a:br>
            <a:r>
              <a:rPr lang="en-US" dirty="0">
                <a:solidFill>
                  <a:srgbClr val="FFFF99"/>
                </a:solidFill>
              </a:rPr>
              <a:t>Freedom              Country</a:t>
            </a:r>
            <a:br>
              <a:rPr lang="en-US" dirty="0">
                <a:solidFill>
                  <a:srgbClr val="FFFF99"/>
                </a:solidFill>
              </a:rPr>
            </a:br>
            <a:br>
              <a:rPr lang="en-US" dirty="0">
                <a:solidFill>
                  <a:srgbClr val="FFFF99"/>
                </a:solidFill>
              </a:rPr>
            </a:br>
            <a:r>
              <a:rPr lang="en-US" dirty="0">
                <a:solidFill>
                  <a:srgbClr val="FFFF99"/>
                </a:solidFill>
              </a:rPr>
              <a:t>God helped us win</a:t>
            </a:r>
            <a:br>
              <a:rPr lang="en-US" dirty="0">
                <a:solidFill>
                  <a:srgbClr val="FFFF99"/>
                </a:solidFill>
              </a:rPr>
            </a:br>
            <a:r>
              <a:rPr lang="en-US" dirty="0">
                <a:solidFill>
                  <a:srgbClr val="FFFF99"/>
                </a:solidFill>
              </a:rPr>
              <a:t>and become a</a:t>
            </a:r>
            <a:br>
              <a:rPr lang="en-US" dirty="0">
                <a:solidFill>
                  <a:srgbClr val="FFFF99"/>
                </a:solidFill>
              </a:rPr>
            </a:br>
            <a:r>
              <a:rPr lang="en-US" dirty="0">
                <a:solidFill>
                  <a:srgbClr val="FFFF99"/>
                </a:solidFill>
              </a:rPr>
              <a:t>country of freedom.</a:t>
            </a:r>
            <a:br>
              <a:rPr lang="en-US" dirty="0">
                <a:solidFill>
                  <a:srgbClr val="FFFF99"/>
                </a:solidFill>
              </a:rPr>
            </a:br>
            <a:br>
              <a:rPr lang="en-US" dirty="0">
                <a:solidFill>
                  <a:srgbClr val="FFFF99"/>
                </a:solidFill>
              </a:rPr>
            </a:br>
            <a:br>
              <a:rPr lang="en-US" dirty="0">
                <a:solidFill>
                  <a:srgbClr val="FFFF99"/>
                </a:solidFill>
              </a:rPr>
            </a:br>
            <a:endParaRPr lang="en-US" dirty="0">
              <a:solidFill>
                <a:srgbClr val="FFFF99"/>
              </a:solidFill>
            </a:endParaRPr>
          </a:p>
        </p:txBody>
      </p:sp>
      <p:pic>
        <p:nvPicPr>
          <p:cNvPr id="3" name="Picture 2" descr="Free Fourth Of July Images, Download Free Fourth Of July Images png images, Free ClipArts on ...">
            <a:extLst>
              <a:ext uri="{FF2B5EF4-FFF2-40B4-BE49-F238E27FC236}">
                <a16:creationId xmlns:a16="http://schemas.microsoft.com/office/drawing/2014/main" id="{09DE557A-7501-7DAC-E37F-28E889A56BB2}"/>
              </a:ext>
            </a:extLst>
          </p:cNvPr>
          <p:cNvPicPr>
            <a:picLocks noChangeAspect="1"/>
          </p:cNvPicPr>
          <p:nvPr/>
        </p:nvPicPr>
        <p:blipFill>
          <a:blip r:embed="rId2"/>
          <a:stretch>
            <a:fillRect/>
          </a:stretch>
        </p:blipFill>
        <p:spPr>
          <a:xfrm>
            <a:off x="3256265" y="1512627"/>
            <a:ext cx="5679470" cy="4337695"/>
          </a:xfrm>
          <a:prstGeom prst="rect">
            <a:avLst/>
          </a:prstGeom>
        </p:spPr>
      </p:pic>
    </p:spTree>
    <p:extLst>
      <p:ext uri="{BB962C8B-B14F-4D97-AF65-F5344CB8AC3E}">
        <p14:creationId xmlns:p14="http://schemas.microsoft.com/office/powerpoint/2010/main" val="38404318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xit" presetSubtype="0" fill="hold" nodeType="clickEffect">
                                  <p:stCondLst>
                                    <p:cond delay="0"/>
                                  </p:stCondLst>
                                  <p:childTnLst>
                                    <p:anim calcmode="lin" valueType="num">
                                      <p:cBhvr>
                                        <p:cTn id="6" dur="1000"/>
                                        <p:tgtEl>
                                          <p:spTgt spid="3"/>
                                        </p:tgtEl>
                                        <p:attrNameLst>
                                          <p:attrName>ppt_w</p:attrName>
                                        </p:attrNameLst>
                                      </p:cBhvr>
                                      <p:tavLst>
                                        <p:tav tm="0">
                                          <p:val>
                                            <p:strVal val="ppt_w"/>
                                          </p:val>
                                        </p:tav>
                                        <p:tav tm="100000">
                                          <p:val>
                                            <p:fltVal val="0"/>
                                          </p:val>
                                        </p:tav>
                                      </p:tavLst>
                                    </p:anim>
                                    <p:anim calcmode="lin" valueType="num">
                                      <p:cBhvr>
                                        <p:cTn id="7" dur="1000"/>
                                        <p:tgtEl>
                                          <p:spTgt spid="3"/>
                                        </p:tgtEl>
                                        <p:attrNameLst>
                                          <p:attrName>ppt_h</p:attrName>
                                        </p:attrNameLst>
                                      </p:cBhvr>
                                      <p:tavLst>
                                        <p:tav tm="0">
                                          <p:val>
                                            <p:strVal val="ppt_h"/>
                                          </p:val>
                                        </p:tav>
                                        <p:tav tm="100000">
                                          <p:val>
                                            <p:fltVal val="0"/>
                                          </p:val>
                                        </p:tav>
                                      </p:tavLst>
                                    </p:anim>
                                    <p:anim calcmode="lin" valueType="num">
                                      <p:cBhvr>
                                        <p:cTn id="8" dur="1000"/>
                                        <p:tgtEl>
                                          <p:spTgt spid="3"/>
                                        </p:tgtEl>
                                        <p:attrNameLst>
                                          <p:attrName>style.rotation</p:attrName>
                                        </p:attrNameLst>
                                      </p:cBhvr>
                                      <p:tavLst>
                                        <p:tav tm="0">
                                          <p:val>
                                            <p:fltVal val="0"/>
                                          </p:val>
                                        </p:tav>
                                        <p:tav tm="100000">
                                          <p:val>
                                            <p:fltVal val="90"/>
                                          </p:val>
                                        </p:tav>
                                      </p:tavLst>
                                    </p:anim>
                                    <p:animEffect transition="out" filter="fade">
                                      <p:cBhvr>
                                        <p:cTn id="9" dur="1000"/>
                                        <p:tgtEl>
                                          <p:spTgt spid="3"/>
                                        </p:tgtEl>
                                      </p:cBhvr>
                                    </p:animEffect>
                                    <p:set>
                                      <p:cBhvr>
                                        <p:cTn id="10" dur="1" fill="hold">
                                          <p:stCondLst>
                                            <p:cond delay="999"/>
                                          </p:stCondLst>
                                        </p:cTn>
                                        <p:tgtEl>
                                          <p:spTgt spid="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CA763E-6CA4-7E0F-818A-5942993C9854}"/>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E26BC9BD-899C-8CFE-E5F8-9BDDF0D9DF6D}"/>
              </a:ext>
            </a:extLst>
          </p:cNvPr>
          <p:cNvSpPr/>
          <p:nvPr/>
        </p:nvSpPr>
        <p:spPr>
          <a:xfrm>
            <a:off x="663678" y="280218"/>
            <a:ext cx="11046542" cy="6120581"/>
          </a:xfrm>
          <a:prstGeom prst="rect">
            <a:avLst/>
          </a:prstGeom>
          <a:solidFill>
            <a:schemeClr val="accent1">
              <a:lumMod val="50000"/>
              <a:alpha val="91000"/>
            </a:schemeClr>
          </a:solidFill>
          <a:scene3d>
            <a:camera prst="orthographicFront"/>
            <a:lightRig rig="threePt" dir="t"/>
          </a:scene3d>
          <a:sp3d>
            <a:bevelT w="152400" h="50800" prst="softRound"/>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CD23F7E-DD04-0BA2-7540-14A175F647BC}"/>
              </a:ext>
            </a:extLst>
          </p:cNvPr>
          <p:cNvSpPr>
            <a:spLocks noGrp="1"/>
          </p:cNvSpPr>
          <p:nvPr>
            <p:ph type="title"/>
          </p:nvPr>
        </p:nvSpPr>
        <p:spPr>
          <a:xfrm>
            <a:off x="839787" y="457200"/>
            <a:ext cx="10243372" cy="899652"/>
          </a:xfrm>
        </p:spPr>
        <p:txBody>
          <a:bodyPr>
            <a:normAutofit fontScale="90000"/>
          </a:bodyPr>
          <a:lstStyle/>
          <a:p>
            <a:r>
              <a:rPr lang="en-US" dirty="0">
                <a:solidFill>
                  <a:schemeClr val="bg1"/>
                </a:solidFill>
                <a:effectLst>
                  <a:outerShdw blurRad="38100" dist="38100" dir="2700000" algn="tl">
                    <a:srgbClr val="000000">
                      <a:alpha val="43137"/>
                    </a:srgbClr>
                  </a:outerShdw>
                </a:effectLst>
              </a:rPr>
              <a:t>CRAFT TIME:</a:t>
            </a:r>
            <a:br>
              <a:rPr lang="en-US" dirty="0">
                <a:solidFill>
                  <a:schemeClr val="bg1"/>
                </a:solidFill>
                <a:effectLst>
                  <a:outerShdw blurRad="38100" dist="38100" dir="2700000" algn="tl">
                    <a:srgbClr val="000000">
                      <a:alpha val="43137"/>
                    </a:srgbClr>
                  </a:outerShdw>
                </a:effectLst>
              </a:rPr>
            </a:br>
            <a:r>
              <a:rPr lang="en-US" dirty="0">
                <a:solidFill>
                  <a:schemeClr val="bg1"/>
                </a:solidFill>
                <a:effectLst>
                  <a:outerShdw blurRad="38100" dist="38100" dir="2700000" algn="tl">
                    <a:srgbClr val="000000">
                      <a:alpha val="43137"/>
                    </a:srgbClr>
                  </a:outerShdw>
                </a:effectLst>
              </a:rPr>
              <a:t>Let’s make a trumpet.  This is easy.</a:t>
            </a:r>
          </a:p>
        </p:txBody>
      </p:sp>
      <p:sp>
        <p:nvSpPr>
          <p:cNvPr id="4" name="Text Placeholder 3">
            <a:extLst>
              <a:ext uri="{FF2B5EF4-FFF2-40B4-BE49-F238E27FC236}">
                <a16:creationId xmlns:a16="http://schemas.microsoft.com/office/drawing/2014/main" id="{8DED60E0-DF31-6331-8B5B-0974002A56EC}"/>
              </a:ext>
            </a:extLst>
          </p:cNvPr>
          <p:cNvSpPr>
            <a:spLocks noGrp="1"/>
          </p:cNvSpPr>
          <p:nvPr>
            <p:ph type="body" sz="half" idx="2"/>
          </p:nvPr>
        </p:nvSpPr>
        <p:spPr>
          <a:xfrm>
            <a:off x="839788" y="1533834"/>
            <a:ext cx="3932237" cy="4335154"/>
          </a:xfrm>
        </p:spPr>
        <p:txBody>
          <a:bodyPr/>
          <a:lstStyle/>
          <a:p>
            <a:r>
              <a:rPr lang="en-US" b="1" u="sng" dirty="0">
                <a:solidFill>
                  <a:schemeClr val="accent3">
                    <a:lumMod val="20000"/>
                    <a:lumOff val="80000"/>
                  </a:schemeClr>
                </a:solidFill>
              </a:rPr>
              <a:t>Trumpet:</a:t>
            </a:r>
          </a:p>
          <a:p>
            <a:pPr marL="342900" indent="-342900">
              <a:buFont typeface="+mj-lt"/>
              <a:buAutoNum type="arabicPeriod"/>
            </a:pPr>
            <a:r>
              <a:rPr lang="en-US" dirty="0">
                <a:solidFill>
                  <a:schemeClr val="accent3">
                    <a:lumMod val="20000"/>
                    <a:lumOff val="80000"/>
                  </a:schemeClr>
                </a:solidFill>
              </a:rPr>
              <a:t>Roll the paper.  Start with side A and roll towards side B.  Then tape it there.</a:t>
            </a:r>
          </a:p>
          <a:p>
            <a:pPr marL="342900" indent="-342900">
              <a:buFont typeface="+mj-lt"/>
              <a:buAutoNum type="arabicPeriod"/>
            </a:pPr>
            <a:r>
              <a:rPr lang="en-US" dirty="0">
                <a:solidFill>
                  <a:schemeClr val="accent3">
                    <a:lumMod val="20000"/>
                    <a:lumOff val="80000"/>
                  </a:schemeClr>
                </a:solidFill>
              </a:rPr>
              <a:t>The mouth end should be smaller.</a:t>
            </a:r>
          </a:p>
          <a:p>
            <a:endParaRPr lang="en-US" dirty="0">
              <a:solidFill>
                <a:schemeClr val="accent3">
                  <a:lumMod val="20000"/>
                  <a:lumOff val="80000"/>
                </a:schemeClr>
              </a:solidFill>
            </a:endParaRPr>
          </a:p>
          <a:p>
            <a:endParaRPr lang="en-US" dirty="0">
              <a:solidFill>
                <a:schemeClr val="accent3">
                  <a:lumMod val="20000"/>
                  <a:lumOff val="80000"/>
                </a:schemeClr>
              </a:solidFill>
            </a:endParaRPr>
          </a:p>
        </p:txBody>
      </p:sp>
      <p:pic>
        <p:nvPicPr>
          <p:cNvPr id="10" name="Picture 9" descr="Rolling Papers, Pre-Rolled Cones, Cigarette Papers &amp; Tubes, Ultra Thin &amp; Slow Burning Trumpet ...">
            <a:extLst>
              <a:ext uri="{FF2B5EF4-FFF2-40B4-BE49-F238E27FC236}">
                <a16:creationId xmlns:a16="http://schemas.microsoft.com/office/drawing/2014/main" id="{5E660664-3B95-AAF3-35E1-5A8507A450DA}"/>
              </a:ext>
            </a:extLst>
          </p:cNvPr>
          <p:cNvPicPr>
            <a:picLocks noChangeAspect="1"/>
          </p:cNvPicPr>
          <p:nvPr/>
        </p:nvPicPr>
        <p:blipFill>
          <a:blip r:embed="rId2">
            <a:clrChange>
              <a:clrFrom>
                <a:srgbClr val="FFFFFF"/>
              </a:clrFrom>
              <a:clrTo>
                <a:srgbClr val="FFFFFF">
                  <a:alpha val="0"/>
                </a:srgbClr>
              </a:clrTo>
            </a:clrChange>
          </a:blip>
          <a:srcRect l="19210" r="56283"/>
          <a:stretch>
            <a:fillRect/>
          </a:stretch>
        </p:blipFill>
        <p:spPr>
          <a:xfrm rot="19259697">
            <a:off x="8789686" y="321763"/>
            <a:ext cx="1260493" cy="5143500"/>
          </a:xfrm>
          <a:prstGeom prst="rect">
            <a:avLst/>
          </a:prstGeom>
        </p:spPr>
      </p:pic>
      <p:sp>
        <p:nvSpPr>
          <p:cNvPr id="12" name="TextBox 11">
            <a:extLst>
              <a:ext uri="{FF2B5EF4-FFF2-40B4-BE49-F238E27FC236}">
                <a16:creationId xmlns:a16="http://schemas.microsoft.com/office/drawing/2014/main" id="{C8D38E3B-4852-150F-8BCB-66C677128096}"/>
              </a:ext>
            </a:extLst>
          </p:cNvPr>
          <p:cNvSpPr txBox="1"/>
          <p:nvPr/>
        </p:nvSpPr>
        <p:spPr>
          <a:xfrm>
            <a:off x="5183188" y="5919525"/>
            <a:ext cx="7958958" cy="369332"/>
          </a:xfrm>
          <a:prstGeom prst="rect">
            <a:avLst/>
          </a:prstGeom>
          <a:noFill/>
        </p:spPr>
        <p:txBody>
          <a:bodyPr wrap="square">
            <a:spAutoFit/>
          </a:bodyPr>
          <a:lstStyle/>
          <a:p>
            <a:r>
              <a:rPr lang="en-US" dirty="0">
                <a:hlinkClick r:id="rId3"/>
              </a:rPr>
              <a:t>https://www.kgmcrafts.com/bible-crafts-gideon.html#torchinjar</a:t>
            </a:r>
            <a:r>
              <a:rPr lang="en-US" dirty="0"/>
              <a:t> </a:t>
            </a:r>
          </a:p>
        </p:txBody>
      </p:sp>
      <p:grpSp>
        <p:nvGrpSpPr>
          <p:cNvPr id="3" name="Group 2">
            <a:extLst>
              <a:ext uri="{FF2B5EF4-FFF2-40B4-BE49-F238E27FC236}">
                <a16:creationId xmlns:a16="http://schemas.microsoft.com/office/drawing/2014/main" id="{EC1BFB26-3238-26A3-896E-391BA3C3EF07}"/>
              </a:ext>
            </a:extLst>
          </p:cNvPr>
          <p:cNvGrpSpPr/>
          <p:nvPr/>
        </p:nvGrpSpPr>
        <p:grpSpPr>
          <a:xfrm>
            <a:off x="5124513" y="1439241"/>
            <a:ext cx="2796400" cy="2726417"/>
            <a:chOff x="5009993" y="1356852"/>
            <a:chExt cx="1438104" cy="1402114"/>
          </a:xfrm>
        </p:grpSpPr>
        <p:sp>
          <p:nvSpPr>
            <p:cNvPr id="13" name="Rectangle 12">
              <a:extLst>
                <a:ext uri="{FF2B5EF4-FFF2-40B4-BE49-F238E27FC236}">
                  <a16:creationId xmlns:a16="http://schemas.microsoft.com/office/drawing/2014/main" id="{416FB3E0-BD29-D1C1-1042-B7FAF137ADB8}"/>
                </a:ext>
              </a:extLst>
            </p:cNvPr>
            <p:cNvSpPr/>
            <p:nvPr/>
          </p:nvSpPr>
          <p:spPr>
            <a:xfrm>
              <a:off x="5029200" y="1356852"/>
              <a:ext cx="1418897" cy="1402114"/>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US" dirty="0"/>
            </a:p>
            <a:p>
              <a:pPr algn="ctr"/>
              <a:endParaRPr lang="en-US" dirty="0"/>
            </a:p>
            <a:p>
              <a:pPr algn="ctr"/>
              <a:endParaRPr lang="en-US" dirty="0"/>
            </a:p>
            <a:p>
              <a:pPr algn="ctr"/>
              <a:endParaRPr lang="en-US" dirty="0"/>
            </a:p>
            <a:p>
              <a:pPr algn="ctr"/>
              <a:r>
                <a:rPr lang="en-US" dirty="0"/>
                <a:t>Side A</a:t>
              </a:r>
            </a:p>
          </p:txBody>
        </p:sp>
        <p:sp>
          <p:nvSpPr>
            <p:cNvPr id="14" name="TextBox 13">
              <a:extLst>
                <a:ext uri="{FF2B5EF4-FFF2-40B4-BE49-F238E27FC236}">
                  <a16:creationId xmlns:a16="http://schemas.microsoft.com/office/drawing/2014/main" id="{21F328EA-CD74-5A7C-035B-D0CF895D7325}"/>
                </a:ext>
              </a:extLst>
            </p:cNvPr>
            <p:cNvSpPr txBox="1"/>
            <p:nvPr/>
          </p:nvSpPr>
          <p:spPr>
            <a:xfrm rot="16200000">
              <a:off x="4705928" y="1702208"/>
              <a:ext cx="977462" cy="369332"/>
            </a:xfrm>
            <a:prstGeom prst="rect">
              <a:avLst/>
            </a:prstGeom>
            <a:noFill/>
          </p:spPr>
          <p:txBody>
            <a:bodyPr wrap="square" rtlCol="0">
              <a:spAutoFit/>
            </a:bodyPr>
            <a:lstStyle/>
            <a:p>
              <a:r>
                <a:rPr lang="en-US" dirty="0"/>
                <a:t>Side B</a:t>
              </a:r>
            </a:p>
          </p:txBody>
        </p:sp>
        <p:sp>
          <p:nvSpPr>
            <p:cNvPr id="15" name="Arrow: Bent 14">
              <a:extLst>
                <a:ext uri="{FF2B5EF4-FFF2-40B4-BE49-F238E27FC236}">
                  <a16:creationId xmlns:a16="http://schemas.microsoft.com/office/drawing/2014/main" id="{C37AB12E-11BE-3213-F508-99D140DEE3EF}"/>
                </a:ext>
              </a:extLst>
            </p:cNvPr>
            <p:cNvSpPr/>
            <p:nvPr/>
          </p:nvSpPr>
          <p:spPr>
            <a:xfrm flipH="1">
              <a:off x="5379324" y="1702676"/>
              <a:ext cx="778515" cy="714220"/>
            </a:xfrm>
            <a:prstGeom prst="ben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cxnSp>
        <p:nvCxnSpPr>
          <p:cNvPr id="17" name="Straight Arrow Connector 16">
            <a:extLst>
              <a:ext uri="{FF2B5EF4-FFF2-40B4-BE49-F238E27FC236}">
                <a16:creationId xmlns:a16="http://schemas.microsoft.com/office/drawing/2014/main" id="{62E73A60-E2C3-2DAC-AA0A-B296AACD8B2A}"/>
              </a:ext>
            </a:extLst>
          </p:cNvPr>
          <p:cNvCxnSpPr>
            <a:cxnSpLocks/>
          </p:cNvCxnSpPr>
          <p:nvPr/>
        </p:nvCxnSpPr>
        <p:spPr>
          <a:xfrm>
            <a:off x="2398452" y="2802449"/>
            <a:ext cx="2544162" cy="1363209"/>
          </a:xfrm>
          <a:prstGeom prst="straightConnector1">
            <a:avLst/>
          </a:prstGeom>
          <a:ln w="76200" cap="flat" cmpd="sng" algn="ctr">
            <a:solidFill>
              <a:schemeClr val="accent2"/>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Tree>
    <p:extLst>
      <p:ext uri="{BB962C8B-B14F-4D97-AF65-F5344CB8AC3E}">
        <p14:creationId xmlns:p14="http://schemas.microsoft.com/office/powerpoint/2010/main" val="344565692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1CE314-F471-C16C-33C2-96D97E285D83}"/>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B157A86C-A8F3-9F94-6BD2-C758D511C6E2}"/>
              </a:ext>
            </a:extLst>
          </p:cNvPr>
          <p:cNvSpPr/>
          <p:nvPr/>
        </p:nvSpPr>
        <p:spPr>
          <a:xfrm>
            <a:off x="663678" y="280218"/>
            <a:ext cx="11046542" cy="6120581"/>
          </a:xfrm>
          <a:prstGeom prst="rect">
            <a:avLst/>
          </a:prstGeom>
          <a:solidFill>
            <a:schemeClr val="accent1">
              <a:lumMod val="50000"/>
              <a:alpha val="91000"/>
            </a:schemeClr>
          </a:solidFill>
          <a:scene3d>
            <a:camera prst="orthographicFront"/>
            <a:lightRig rig="threePt" dir="t"/>
          </a:scene3d>
          <a:sp3d>
            <a:bevelT w="152400" h="50800" prst="softRound"/>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09B19F8-7718-70B1-13B7-75F234E3672F}"/>
              </a:ext>
            </a:extLst>
          </p:cNvPr>
          <p:cNvSpPr>
            <a:spLocks noGrp="1"/>
          </p:cNvSpPr>
          <p:nvPr>
            <p:ph type="title"/>
          </p:nvPr>
        </p:nvSpPr>
        <p:spPr>
          <a:xfrm>
            <a:off x="839788" y="457200"/>
            <a:ext cx="3932237" cy="899652"/>
          </a:xfrm>
        </p:spPr>
        <p:txBody>
          <a:bodyPr>
            <a:normAutofit fontScale="90000"/>
          </a:bodyPr>
          <a:lstStyle/>
          <a:p>
            <a:r>
              <a:rPr lang="en-US" dirty="0">
                <a:solidFill>
                  <a:schemeClr val="bg1"/>
                </a:solidFill>
                <a:effectLst>
                  <a:outerShdw blurRad="38100" dist="38100" dir="2700000" algn="tl">
                    <a:srgbClr val="000000">
                      <a:alpha val="43137"/>
                    </a:srgbClr>
                  </a:outerShdw>
                </a:effectLst>
              </a:rPr>
              <a:t>Now we are ready</a:t>
            </a:r>
            <a:br>
              <a:rPr lang="en-US" dirty="0">
                <a:solidFill>
                  <a:schemeClr val="bg1"/>
                </a:solidFill>
                <a:effectLst>
                  <a:outerShdw blurRad="38100" dist="38100" dir="2700000" algn="tl">
                    <a:srgbClr val="000000">
                      <a:alpha val="43137"/>
                    </a:srgbClr>
                  </a:outerShdw>
                </a:effectLst>
              </a:rPr>
            </a:br>
            <a:r>
              <a:rPr lang="en-US" dirty="0">
                <a:solidFill>
                  <a:schemeClr val="bg1"/>
                </a:solidFill>
                <a:effectLst>
                  <a:outerShdw blurRad="38100" dist="38100" dir="2700000" algn="tl">
                    <a:srgbClr val="000000">
                      <a:alpha val="43137"/>
                    </a:srgbClr>
                  </a:outerShdw>
                </a:effectLst>
              </a:rPr>
              <a:t> to act out the story.</a:t>
            </a:r>
          </a:p>
        </p:txBody>
      </p:sp>
      <p:sp>
        <p:nvSpPr>
          <p:cNvPr id="4" name="Text Placeholder 3">
            <a:extLst>
              <a:ext uri="{FF2B5EF4-FFF2-40B4-BE49-F238E27FC236}">
                <a16:creationId xmlns:a16="http://schemas.microsoft.com/office/drawing/2014/main" id="{1D4203CA-B1B8-1161-C38C-F6D0095D7370}"/>
              </a:ext>
            </a:extLst>
          </p:cNvPr>
          <p:cNvSpPr>
            <a:spLocks noGrp="1"/>
          </p:cNvSpPr>
          <p:nvPr>
            <p:ph type="body" sz="half" idx="2"/>
          </p:nvPr>
        </p:nvSpPr>
        <p:spPr>
          <a:xfrm>
            <a:off x="839788" y="1533834"/>
            <a:ext cx="3932237" cy="4335154"/>
          </a:xfrm>
        </p:spPr>
        <p:txBody>
          <a:bodyPr/>
          <a:lstStyle/>
          <a:p>
            <a:r>
              <a:rPr lang="en-US" i="1" dirty="0">
                <a:solidFill>
                  <a:schemeClr val="accent3">
                    <a:lumMod val="20000"/>
                    <a:lumOff val="80000"/>
                  </a:schemeClr>
                </a:solidFill>
              </a:rPr>
              <a:t>Remember:</a:t>
            </a:r>
          </a:p>
          <a:p>
            <a:r>
              <a:rPr lang="en-US" i="1" dirty="0">
                <a:solidFill>
                  <a:schemeClr val="accent3">
                    <a:lumMod val="20000"/>
                    <a:lumOff val="80000"/>
                  </a:schemeClr>
                </a:solidFill>
              </a:rPr>
              <a:t>It was in the middle of the night.  Everyone was sleeping.  Gideon woke them up, gave them each a torch in a jug and a trumpet.  He separated them into 3 groups.</a:t>
            </a:r>
          </a:p>
          <a:p>
            <a:r>
              <a:rPr lang="en-US" i="1" dirty="0">
                <a:solidFill>
                  <a:schemeClr val="accent3">
                    <a:lumMod val="20000"/>
                    <a:lumOff val="80000"/>
                  </a:schemeClr>
                </a:solidFill>
              </a:rPr>
              <a:t>Put your torch in your paper cup jug.  Also hold your trumpet.</a:t>
            </a:r>
          </a:p>
          <a:p>
            <a:r>
              <a:rPr lang="en-US" i="1" dirty="0">
                <a:solidFill>
                  <a:schemeClr val="accent3">
                    <a:lumMod val="20000"/>
                    <a:lumOff val="80000"/>
                  </a:schemeClr>
                </a:solidFill>
              </a:rPr>
              <a:t>Separate into 3 groups.  </a:t>
            </a:r>
          </a:p>
          <a:p>
            <a:r>
              <a:rPr lang="en-US" i="1" dirty="0">
                <a:solidFill>
                  <a:schemeClr val="accent3">
                    <a:lumMod val="20000"/>
                    <a:lumOff val="80000"/>
                  </a:schemeClr>
                </a:solidFill>
              </a:rPr>
              <a:t>Now listen to the Gideon’s instructions:</a:t>
            </a:r>
          </a:p>
        </p:txBody>
      </p:sp>
      <p:pic>
        <p:nvPicPr>
          <p:cNvPr id="3" name="Picture 2" descr="‘Get up! For the Lord has given you victory over the Midianite hordes!’ Gideon shouted. He divided the 300 men into three groups and gave each man a ram’s horn and a clay jar with a torch in it. He instructed them that as soon they heard him blow his horn they should do the same and shout, ‘For the Lord and for Gideon!’ – Slide 7">
            <a:extLst>
              <a:ext uri="{FF2B5EF4-FFF2-40B4-BE49-F238E27FC236}">
                <a16:creationId xmlns:a16="http://schemas.microsoft.com/office/drawing/2014/main" id="{A2B7653F-3284-F3E0-B9A3-B0E05F5A07FC}"/>
              </a:ext>
            </a:extLst>
          </p:cNvPr>
          <p:cNvPicPr>
            <a:picLocks noChangeAspect="1"/>
          </p:cNvPicPr>
          <p:nvPr/>
        </p:nvPicPr>
        <p:blipFill>
          <a:blip r:embed="rId2"/>
          <a:stretch>
            <a:fillRect/>
          </a:stretch>
        </p:blipFill>
        <p:spPr>
          <a:xfrm>
            <a:off x="5407572" y="1356852"/>
            <a:ext cx="5944640" cy="4458480"/>
          </a:xfrm>
          <a:prstGeom prst="rect">
            <a:avLst/>
          </a:prstGeom>
        </p:spPr>
      </p:pic>
    </p:spTree>
    <p:extLst>
      <p:ext uri="{BB962C8B-B14F-4D97-AF65-F5344CB8AC3E}">
        <p14:creationId xmlns:p14="http://schemas.microsoft.com/office/powerpoint/2010/main" val="88705828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D8B097-4463-0611-F999-5FE91F1B96E4}"/>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05FEA88F-0766-7341-926F-4E0D1C1F863A}"/>
              </a:ext>
            </a:extLst>
          </p:cNvPr>
          <p:cNvSpPr/>
          <p:nvPr/>
        </p:nvSpPr>
        <p:spPr>
          <a:xfrm>
            <a:off x="663678" y="280218"/>
            <a:ext cx="11046542" cy="6120581"/>
          </a:xfrm>
          <a:prstGeom prst="rect">
            <a:avLst/>
          </a:prstGeom>
          <a:solidFill>
            <a:schemeClr val="accent1">
              <a:lumMod val="50000"/>
              <a:alpha val="91000"/>
            </a:schemeClr>
          </a:solidFill>
          <a:scene3d>
            <a:camera prst="orthographicFront"/>
            <a:lightRig rig="threePt" dir="t"/>
          </a:scene3d>
          <a:sp3d>
            <a:bevelT w="152400" h="50800" prst="softRound"/>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46DCFD3-DFA1-2411-935B-9399E32D66C3}"/>
              </a:ext>
            </a:extLst>
          </p:cNvPr>
          <p:cNvSpPr>
            <a:spLocks noGrp="1"/>
          </p:cNvSpPr>
          <p:nvPr>
            <p:ph type="title"/>
          </p:nvPr>
        </p:nvSpPr>
        <p:spPr>
          <a:xfrm>
            <a:off x="839788" y="457200"/>
            <a:ext cx="3932237" cy="899652"/>
          </a:xfrm>
        </p:spPr>
        <p:txBody>
          <a:bodyPr>
            <a:normAutofit fontScale="90000"/>
          </a:bodyPr>
          <a:lstStyle/>
          <a:p>
            <a:r>
              <a:rPr lang="en-US" dirty="0">
                <a:solidFill>
                  <a:schemeClr val="bg1"/>
                </a:solidFill>
                <a:effectLst>
                  <a:outerShdw blurRad="38100" dist="38100" dir="2700000" algn="tl">
                    <a:srgbClr val="000000">
                      <a:alpha val="43137"/>
                    </a:srgbClr>
                  </a:outerShdw>
                </a:effectLst>
              </a:rPr>
              <a:t>QUIET    SNEAK   DARK    3 groups around  3 edges </a:t>
            </a:r>
          </a:p>
        </p:txBody>
      </p:sp>
      <p:sp>
        <p:nvSpPr>
          <p:cNvPr id="4" name="Text Placeholder 3">
            <a:extLst>
              <a:ext uri="{FF2B5EF4-FFF2-40B4-BE49-F238E27FC236}">
                <a16:creationId xmlns:a16="http://schemas.microsoft.com/office/drawing/2014/main" id="{04C1F6AD-AEDE-FA1E-59B2-514D72C2BDC7}"/>
              </a:ext>
            </a:extLst>
          </p:cNvPr>
          <p:cNvSpPr>
            <a:spLocks noGrp="1"/>
          </p:cNvSpPr>
          <p:nvPr>
            <p:ph type="body" sz="half" idx="2"/>
          </p:nvPr>
        </p:nvSpPr>
        <p:spPr>
          <a:xfrm>
            <a:off x="839788" y="1533834"/>
            <a:ext cx="3932237" cy="4335154"/>
          </a:xfrm>
        </p:spPr>
        <p:txBody>
          <a:bodyPr/>
          <a:lstStyle/>
          <a:p>
            <a:r>
              <a:rPr lang="en-US" dirty="0">
                <a:solidFill>
                  <a:schemeClr val="accent3">
                    <a:lumMod val="20000"/>
                    <a:lumOff val="80000"/>
                  </a:schemeClr>
                </a:solidFill>
              </a:rPr>
              <a:t>INSTRUCTIONS</a:t>
            </a:r>
          </a:p>
          <a:p>
            <a:r>
              <a:rPr lang="en-US" baseline="30000" dirty="0">
                <a:solidFill>
                  <a:schemeClr val="accent3">
                    <a:lumMod val="20000"/>
                    <a:lumOff val="80000"/>
                  </a:schemeClr>
                </a:solidFill>
              </a:rPr>
              <a:t>17 </a:t>
            </a:r>
            <a:r>
              <a:rPr lang="en-US" dirty="0">
                <a:solidFill>
                  <a:schemeClr val="accent3">
                    <a:lumMod val="20000"/>
                    <a:lumOff val="80000"/>
                  </a:schemeClr>
                </a:solidFill>
              </a:rPr>
              <a:t>Gideon told the men, “Watch me and do what I do. When I get to the edge of the camp, do what I do. </a:t>
            </a:r>
          </a:p>
          <a:p>
            <a:r>
              <a:rPr lang="en-US" baseline="30000" dirty="0">
                <a:solidFill>
                  <a:schemeClr val="accent3">
                    <a:lumMod val="20000"/>
                    <a:lumOff val="80000"/>
                  </a:schemeClr>
                </a:solidFill>
              </a:rPr>
              <a:t>18 </a:t>
            </a:r>
            <a:r>
              <a:rPr lang="en-US" dirty="0">
                <a:solidFill>
                  <a:schemeClr val="accent3">
                    <a:lumMod val="20000"/>
                    <a:lumOff val="80000"/>
                  </a:schemeClr>
                </a:solidFill>
              </a:rPr>
              <a:t>Surround the enemy camp. I and everyone with me will blow our trumpets. When we blow our trumpets, you blow your trumpets, too. Then shout, ‘For the Lord and for Gideon!’”</a:t>
            </a:r>
          </a:p>
          <a:p>
            <a:r>
              <a:rPr lang="en-US" dirty="0">
                <a:solidFill>
                  <a:schemeClr val="accent3">
                    <a:lumMod val="20000"/>
                    <a:lumOff val="80000"/>
                  </a:schemeClr>
                </a:solidFill>
              </a:rPr>
              <a:t>GET READY</a:t>
            </a:r>
          </a:p>
          <a:p>
            <a:r>
              <a:rPr lang="en-US" baseline="30000" dirty="0">
                <a:solidFill>
                  <a:schemeClr val="accent3">
                    <a:lumMod val="20000"/>
                    <a:lumOff val="80000"/>
                  </a:schemeClr>
                </a:solidFill>
              </a:rPr>
              <a:t>19 </a:t>
            </a:r>
            <a:r>
              <a:rPr lang="en-US" dirty="0">
                <a:solidFill>
                  <a:schemeClr val="accent3">
                    <a:lumMod val="20000"/>
                    <a:lumOff val="80000"/>
                  </a:schemeClr>
                </a:solidFill>
              </a:rPr>
              <a:t>So Gideon and the 100 men with him came to the edge of the enemy camp. They came just after the enemy had changed guards. It was during the middle watch of the night. </a:t>
            </a:r>
          </a:p>
          <a:p>
            <a:endParaRPr lang="en-US" dirty="0">
              <a:solidFill>
                <a:schemeClr val="accent3">
                  <a:lumMod val="20000"/>
                  <a:lumOff val="80000"/>
                </a:schemeClr>
              </a:solidFill>
            </a:endParaRPr>
          </a:p>
        </p:txBody>
      </p:sp>
      <p:pic>
        <p:nvPicPr>
          <p:cNvPr id="5" name="Picture 4" descr="That night the Lord told Gideon, ‘If you are afraid to attack, go down to the camp with your servant Purah. Listen to what the Midianites are saying, and you will be greatly encouraged’ – Slide 5">
            <a:extLst>
              <a:ext uri="{FF2B5EF4-FFF2-40B4-BE49-F238E27FC236}">
                <a16:creationId xmlns:a16="http://schemas.microsoft.com/office/drawing/2014/main" id="{4D41040E-E992-C043-E6AE-6E31C24182C0}"/>
              </a:ext>
            </a:extLst>
          </p:cNvPr>
          <p:cNvPicPr>
            <a:picLocks noChangeAspect="1"/>
          </p:cNvPicPr>
          <p:nvPr/>
        </p:nvPicPr>
        <p:blipFill>
          <a:blip r:embed="rId2"/>
          <a:stretch>
            <a:fillRect/>
          </a:stretch>
        </p:blipFill>
        <p:spPr>
          <a:xfrm>
            <a:off x="4912373" y="1179870"/>
            <a:ext cx="6615949" cy="4961962"/>
          </a:xfrm>
          <a:prstGeom prst="rect">
            <a:avLst/>
          </a:prstGeom>
        </p:spPr>
      </p:pic>
      <p:pic>
        <p:nvPicPr>
          <p:cNvPr id="9" name="Picture 8" descr="Man Sneaking: Over 2,215 Royalty-Free Licensable Stock Illustrations &amp; Drawings | Shutterstock">
            <a:extLst>
              <a:ext uri="{FF2B5EF4-FFF2-40B4-BE49-F238E27FC236}">
                <a16:creationId xmlns:a16="http://schemas.microsoft.com/office/drawing/2014/main" id="{DB51E795-8FC9-2646-5CC3-6D7ED6003ED8}"/>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5722883" y="2670691"/>
            <a:ext cx="961696" cy="312450"/>
          </a:xfrm>
          <a:prstGeom prst="rect">
            <a:avLst/>
          </a:prstGeom>
        </p:spPr>
      </p:pic>
      <p:pic>
        <p:nvPicPr>
          <p:cNvPr id="11" name="Picture 10" descr="Man Sneaking: Over 2,215 Royalty-Free Licensable Stock Illustrations &amp; Drawings | Shutterstock">
            <a:extLst>
              <a:ext uri="{FF2B5EF4-FFF2-40B4-BE49-F238E27FC236}">
                <a16:creationId xmlns:a16="http://schemas.microsoft.com/office/drawing/2014/main" id="{C0044796-92B4-BA3C-F6B1-2E66EC197241}"/>
              </a:ext>
            </a:extLst>
          </p:cNvPr>
          <p:cNvPicPr>
            <a:picLocks noChangeAspect="1"/>
          </p:cNvPicPr>
          <p:nvPr/>
        </p:nvPicPr>
        <p:blipFill>
          <a:blip r:embed="rId3">
            <a:clrChange>
              <a:clrFrom>
                <a:srgbClr val="FFFFFF"/>
              </a:clrFrom>
              <a:clrTo>
                <a:srgbClr val="FFFFFF">
                  <a:alpha val="0"/>
                </a:srgbClr>
              </a:clrTo>
            </a:clrChange>
          </a:blip>
          <a:stretch>
            <a:fillRect/>
          </a:stretch>
        </p:blipFill>
        <p:spPr>
          <a:xfrm flipH="1">
            <a:off x="10127430" y="2784178"/>
            <a:ext cx="1224782" cy="397925"/>
          </a:xfrm>
          <a:prstGeom prst="rect">
            <a:avLst/>
          </a:prstGeom>
        </p:spPr>
      </p:pic>
      <p:pic>
        <p:nvPicPr>
          <p:cNvPr id="13" name="Picture 12" descr="Man Sneaking: Over 2,215 Royalty-Free Licensable Stock Illustrations &amp; Drawings | Shutterstock">
            <a:extLst>
              <a:ext uri="{FF2B5EF4-FFF2-40B4-BE49-F238E27FC236}">
                <a16:creationId xmlns:a16="http://schemas.microsoft.com/office/drawing/2014/main" id="{3E8334A9-E867-C826-6CA4-9E9F9D06936C}"/>
              </a:ext>
            </a:extLst>
          </p:cNvPr>
          <p:cNvPicPr>
            <a:picLocks noChangeAspect="1"/>
          </p:cNvPicPr>
          <p:nvPr/>
        </p:nvPicPr>
        <p:blipFill>
          <a:blip r:embed="rId3">
            <a:clrChange>
              <a:clrFrom>
                <a:srgbClr val="FFFFFF"/>
              </a:clrFrom>
              <a:clrTo>
                <a:srgbClr val="FFFFFF">
                  <a:alpha val="0"/>
                </a:srgbClr>
              </a:clrTo>
            </a:clrChange>
          </a:blip>
          <a:stretch>
            <a:fillRect/>
          </a:stretch>
        </p:blipFill>
        <p:spPr>
          <a:xfrm flipH="1">
            <a:off x="7740800" y="4726065"/>
            <a:ext cx="3969420" cy="1289643"/>
          </a:xfrm>
          <a:prstGeom prst="rect">
            <a:avLst/>
          </a:prstGeom>
        </p:spPr>
      </p:pic>
    </p:spTree>
    <p:extLst>
      <p:ext uri="{BB962C8B-B14F-4D97-AF65-F5344CB8AC3E}">
        <p14:creationId xmlns:p14="http://schemas.microsoft.com/office/powerpoint/2010/main" val="101053776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B98F81-59B2-9E41-61A0-399F5DCD6C4A}"/>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CF958A0E-663D-8DA5-CDE4-016875ED0967}"/>
              </a:ext>
            </a:extLst>
          </p:cNvPr>
          <p:cNvSpPr/>
          <p:nvPr/>
        </p:nvSpPr>
        <p:spPr>
          <a:xfrm>
            <a:off x="663678" y="280218"/>
            <a:ext cx="11046542" cy="6120581"/>
          </a:xfrm>
          <a:prstGeom prst="rect">
            <a:avLst/>
          </a:prstGeom>
          <a:solidFill>
            <a:schemeClr val="accent1">
              <a:lumMod val="50000"/>
              <a:alpha val="91000"/>
            </a:schemeClr>
          </a:solidFill>
          <a:scene3d>
            <a:camera prst="orthographicFront"/>
            <a:lightRig rig="threePt" dir="t"/>
          </a:scene3d>
          <a:sp3d>
            <a:bevelT w="152400" h="50800" prst="softRound"/>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7BB487B-5057-71E1-20EA-19B5395FE266}"/>
              </a:ext>
            </a:extLst>
          </p:cNvPr>
          <p:cNvSpPr>
            <a:spLocks noGrp="1"/>
          </p:cNvSpPr>
          <p:nvPr>
            <p:ph type="title"/>
          </p:nvPr>
        </p:nvSpPr>
        <p:spPr>
          <a:xfrm>
            <a:off x="839788" y="457200"/>
            <a:ext cx="3932237" cy="899652"/>
          </a:xfrm>
        </p:spPr>
        <p:txBody>
          <a:bodyPr>
            <a:normAutofit fontScale="90000"/>
          </a:bodyPr>
          <a:lstStyle/>
          <a:p>
            <a:pPr algn="ctr"/>
            <a:r>
              <a:rPr lang="en-US" dirty="0">
                <a:solidFill>
                  <a:schemeClr val="bg1"/>
                </a:solidFill>
                <a:effectLst>
                  <a:outerShdw blurRad="38100" dist="38100" dir="2700000" algn="tl">
                    <a:srgbClr val="000000">
                      <a:alpha val="43137"/>
                    </a:srgbClr>
                  </a:outerShdw>
                </a:effectLst>
              </a:rPr>
              <a:t>SURPRISE!  </a:t>
            </a:r>
            <a:br>
              <a:rPr lang="en-US" dirty="0">
                <a:solidFill>
                  <a:schemeClr val="bg1"/>
                </a:solidFill>
                <a:effectLst>
                  <a:outerShdw blurRad="38100" dist="38100" dir="2700000" algn="tl">
                    <a:srgbClr val="000000">
                      <a:alpha val="43137"/>
                    </a:srgbClr>
                  </a:outerShdw>
                </a:effectLst>
              </a:rPr>
            </a:br>
            <a:r>
              <a:rPr lang="en-US" dirty="0">
                <a:solidFill>
                  <a:schemeClr val="bg1"/>
                </a:solidFill>
                <a:effectLst>
                  <a:outerShdw blurRad="38100" dist="38100" dir="2700000" algn="tl">
                    <a:srgbClr val="000000">
                      <a:alpha val="43137"/>
                    </a:srgbClr>
                  </a:outerShdw>
                </a:effectLst>
              </a:rPr>
              <a:t>BLOW!  BREAK!  SHOUT!</a:t>
            </a:r>
          </a:p>
        </p:txBody>
      </p:sp>
      <p:sp>
        <p:nvSpPr>
          <p:cNvPr id="4" name="Text Placeholder 3">
            <a:extLst>
              <a:ext uri="{FF2B5EF4-FFF2-40B4-BE49-F238E27FC236}">
                <a16:creationId xmlns:a16="http://schemas.microsoft.com/office/drawing/2014/main" id="{6C1A5200-43E9-17BD-BB05-E59C1645C95F}"/>
              </a:ext>
            </a:extLst>
          </p:cNvPr>
          <p:cNvSpPr>
            <a:spLocks noGrp="1"/>
          </p:cNvSpPr>
          <p:nvPr>
            <p:ph type="body" sz="half" idx="2"/>
          </p:nvPr>
        </p:nvSpPr>
        <p:spPr>
          <a:xfrm>
            <a:off x="839788" y="1533834"/>
            <a:ext cx="3932237" cy="4335154"/>
          </a:xfrm>
        </p:spPr>
        <p:txBody>
          <a:bodyPr/>
          <a:lstStyle/>
          <a:p>
            <a:r>
              <a:rPr lang="en-US" dirty="0">
                <a:solidFill>
                  <a:schemeClr val="accent3">
                    <a:lumMod val="20000"/>
                    <a:lumOff val="80000"/>
                  </a:schemeClr>
                </a:solidFill>
              </a:rPr>
              <a:t>Then Gideon and his men blew their trumpets and smashed their jars. </a:t>
            </a:r>
            <a:r>
              <a:rPr lang="en-US" baseline="30000" dirty="0">
                <a:solidFill>
                  <a:schemeClr val="accent3">
                    <a:lumMod val="20000"/>
                    <a:lumOff val="80000"/>
                  </a:schemeClr>
                </a:solidFill>
              </a:rPr>
              <a:t>20 </a:t>
            </a:r>
            <a:r>
              <a:rPr lang="en-US" dirty="0">
                <a:solidFill>
                  <a:schemeClr val="accent3">
                    <a:lumMod val="20000"/>
                    <a:lumOff val="80000"/>
                  </a:schemeClr>
                </a:solidFill>
              </a:rPr>
              <a:t>All three groups of Gideon’s men blew their trumpets and smashed their jars.</a:t>
            </a:r>
          </a:p>
          <a:p>
            <a:r>
              <a:rPr lang="en-US" dirty="0">
                <a:solidFill>
                  <a:schemeClr val="accent3">
                    <a:lumMod val="20000"/>
                    <a:lumOff val="80000"/>
                  </a:schemeClr>
                </a:solidFill>
              </a:rPr>
              <a:t> They held the torches in their left hands and the trumpets in their right hands.</a:t>
            </a:r>
          </a:p>
          <a:p>
            <a:r>
              <a:rPr lang="en-US" dirty="0">
                <a:solidFill>
                  <a:schemeClr val="accent3">
                    <a:lumMod val="20000"/>
                    <a:lumOff val="80000"/>
                  </a:schemeClr>
                </a:solidFill>
              </a:rPr>
              <a:t> Then they shouted, “A sword for the Lord and for Gideon!” </a:t>
            </a:r>
          </a:p>
          <a:p>
            <a:r>
              <a:rPr lang="en-US" baseline="30000" dirty="0">
                <a:solidFill>
                  <a:schemeClr val="accent3">
                    <a:lumMod val="20000"/>
                    <a:lumOff val="80000"/>
                  </a:schemeClr>
                </a:solidFill>
              </a:rPr>
              <a:t>21 </a:t>
            </a:r>
            <a:r>
              <a:rPr lang="en-US" dirty="0">
                <a:solidFill>
                  <a:schemeClr val="accent3">
                    <a:lumMod val="20000"/>
                    <a:lumOff val="80000"/>
                  </a:schemeClr>
                </a:solidFill>
              </a:rPr>
              <a:t>Each of Gideon’s men stayed in his place around the camp.</a:t>
            </a:r>
          </a:p>
          <a:p>
            <a:r>
              <a:rPr lang="en-US" dirty="0">
                <a:solidFill>
                  <a:schemeClr val="accent3">
                    <a:lumMod val="20000"/>
                    <a:lumOff val="80000"/>
                  </a:schemeClr>
                </a:solidFill>
              </a:rPr>
              <a:t> But inside the camp, the men of Midian began shouting and running away.</a:t>
            </a:r>
          </a:p>
          <a:p>
            <a:r>
              <a:rPr lang="en-US" baseline="30000" dirty="0">
                <a:solidFill>
                  <a:schemeClr val="accent3">
                    <a:lumMod val="20000"/>
                    <a:lumOff val="80000"/>
                  </a:schemeClr>
                </a:solidFill>
              </a:rPr>
              <a:t>22 </a:t>
            </a:r>
            <a:r>
              <a:rPr lang="en-US" dirty="0">
                <a:solidFill>
                  <a:schemeClr val="accent3">
                    <a:lumMod val="20000"/>
                    <a:lumOff val="80000"/>
                  </a:schemeClr>
                </a:solidFill>
              </a:rPr>
              <a:t>When Gideon’s 300 men blew their trumpets, the Lord caused all the men of Midian to fight each other with their swords! </a:t>
            </a:r>
          </a:p>
        </p:txBody>
      </p:sp>
      <p:pic>
        <p:nvPicPr>
          <p:cNvPr id="3" name="Picture 2" descr="Just after the changing of the guard at midnight, Gideon’s group of 100 men reached the edge of the Midianite camp. Suddenly, they blew the rams’ horns and broke their clay jars. The other groups did the same. They held the blazing torches in their left hands, their horns in their right hands shouted, ‘A sword for the Lord and for Gideon!’ – Slide 8">
            <a:extLst>
              <a:ext uri="{FF2B5EF4-FFF2-40B4-BE49-F238E27FC236}">
                <a16:creationId xmlns:a16="http://schemas.microsoft.com/office/drawing/2014/main" id="{5197C50C-7B98-D9F2-BAF5-C081CB21D84A}"/>
              </a:ext>
            </a:extLst>
          </p:cNvPr>
          <p:cNvPicPr>
            <a:picLocks noChangeAspect="1"/>
          </p:cNvPicPr>
          <p:nvPr/>
        </p:nvPicPr>
        <p:blipFill>
          <a:blip r:embed="rId2"/>
          <a:stretch>
            <a:fillRect/>
          </a:stretch>
        </p:blipFill>
        <p:spPr>
          <a:xfrm>
            <a:off x="5133976" y="1533834"/>
            <a:ext cx="6218235" cy="4663676"/>
          </a:xfrm>
          <a:prstGeom prst="rect">
            <a:avLst/>
          </a:prstGeom>
        </p:spPr>
      </p:pic>
      <p:sp>
        <p:nvSpPr>
          <p:cNvPr id="7" name="Speech Bubble: Rectangle 6">
            <a:extLst>
              <a:ext uri="{FF2B5EF4-FFF2-40B4-BE49-F238E27FC236}">
                <a16:creationId xmlns:a16="http://schemas.microsoft.com/office/drawing/2014/main" id="{18F52C13-12E7-3D70-5578-88C8499F1507}"/>
              </a:ext>
            </a:extLst>
          </p:cNvPr>
          <p:cNvSpPr/>
          <p:nvPr/>
        </p:nvSpPr>
        <p:spPr>
          <a:xfrm>
            <a:off x="6243145" y="430893"/>
            <a:ext cx="4919880" cy="899652"/>
          </a:xfrm>
          <a:prstGeom prst="wedgeRectCallout">
            <a:avLst>
              <a:gd name="adj1" fmla="val 28949"/>
              <a:gd name="adj2" fmla="val 155378"/>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b="1" dirty="0"/>
              <a:t>A SWORD FOR THE LORD</a:t>
            </a:r>
          </a:p>
          <a:p>
            <a:pPr algn="ctr"/>
            <a:r>
              <a:rPr lang="en-US" sz="2800" b="1" dirty="0"/>
              <a:t>AND FOR GIDEON!</a:t>
            </a:r>
          </a:p>
        </p:txBody>
      </p:sp>
    </p:spTree>
    <p:extLst>
      <p:ext uri="{BB962C8B-B14F-4D97-AF65-F5344CB8AC3E}">
        <p14:creationId xmlns:p14="http://schemas.microsoft.com/office/powerpoint/2010/main" val="5068585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4" end="4"/>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63498D-D89E-87F6-7994-31D80BDC175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ACD05A7-28BA-92E1-E568-4C3CE0F5C483}"/>
              </a:ext>
            </a:extLst>
          </p:cNvPr>
          <p:cNvSpPr>
            <a:spLocks noGrp="1"/>
          </p:cNvSpPr>
          <p:nvPr>
            <p:ph type="title"/>
          </p:nvPr>
        </p:nvSpPr>
        <p:spPr>
          <a:xfrm rot="16200000">
            <a:off x="-1820720" y="2766219"/>
            <a:ext cx="5630528" cy="1325563"/>
          </a:xfrm>
          <a:solidFill>
            <a:schemeClr val="accent4">
              <a:lumMod val="50000"/>
            </a:schemeClr>
          </a:solidFill>
          <a:ln w="76200">
            <a:solidFill>
              <a:srgbClr val="FFFF99"/>
            </a:solidFill>
          </a:ln>
          <a:scene3d>
            <a:camera prst="orthographicFront"/>
            <a:lightRig rig="threePt" dir="t"/>
          </a:scene3d>
          <a:sp3d>
            <a:bevelT w="139700" h="139700" prst="divot"/>
          </a:sp3d>
        </p:spPr>
        <p:txBody>
          <a:bodyPr/>
          <a:lstStyle/>
          <a:p>
            <a:pPr algn="ctr"/>
            <a:r>
              <a:rPr lang="en-US" dirty="0">
                <a:solidFill>
                  <a:srgbClr val="FFFF99"/>
                </a:solidFill>
              </a:rPr>
              <a:t>Song of Gideon</a:t>
            </a:r>
          </a:p>
        </p:txBody>
      </p:sp>
      <p:pic>
        <p:nvPicPr>
          <p:cNvPr id="4" name="Online Media 3" title="Gideon Song – God Makes Us Brave!">
            <a:hlinkClick r:id="" action="ppaction://media"/>
            <a:extLst>
              <a:ext uri="{FF2B5EF4-FFF2-40B4-BE49-F238E27FC236}">
                <a16:creationId xmlns:a16="http://schemas.microsoft.com/office/drawing/2014/main" id="{6951DF8E-DDA7-2130-E9D4-30CCF0C344C1}"/>
              </a:ext>
            </a:extLst>
          </p:cNvPr>
          <p:cNvPicPr>
            <a:picLocks noRot="1" noChangeAspect="1"/>
          </p:cNvPicPr>
          <p:nvPr>
            <a:videoFile r:link="rId1"/>
          </p:nvPr>
        </p:nvPicPr>
        <p:blipFill>
          <a:blip r:embed="rId3"/>
          <a:stretch>
            <a:fillRect/>
          </a:stretch>
        </p:blipFill>
        <p:spPr>
          <a:xfrm>
            <a:off x="1894730" y="613737"/>
            <a:ext cx="9965510" cy="5630526"/>
          </a:xfrm>
          <a:prstGeom prst="rect">
            <a:avLst/>
          </a:prstGeom>
        </p:spPr>
      </p:pic>
    </p:spTree>
    <p:extLst>
      <p:ext uri="{BB962C8B-B14F-4D97-AF65-F5344CB8AC3E}">
        <p14:creationId xmlns:p14="http://schemas.microsoft.com/office/powerpoint/2010/main" val="3367484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A7CD63-5512-46B6-5333-8027891BCBD3}"/>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24CA86D8-548C-506B-E5D4-12E34CFAF285}"/>
              </a:ext>
            </a:extLst>
          </p:cNvPr>
          <p:cNvSpPr/>
          <p:nvPr/>
        </p:nvSpPr>
        <p:spPr>
          <a:xfrm>
            <a:off x="663678" y="280218"/>
            <a:ext cx="11046542" cy="6120581"/>
          </a:xfrm>
          <a:prstGeom prst="rect">
            <a:avLst/>
          </a:prstGeom>
          <a:solidFill>
            <a:schemeClr val="accent1">
              <a:lumMod val="50000"/>
              <a:alpha val="91000"/>
            </a:schemeClr>
          </a:solidFill>
          <a:scene3d>
            <a:camera prst="orthographicFront"/>
            <a:lightRig rig="threePt" dir="t"/>
          </a:scene3d>
          <a:sp3d>
            <a:bevelT w="152400" h="50800" prst="softRound"/>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2AF92FD-10C0-B948-B88E-BDD399C54CAC}"/>
              </a:ext>
            </a:extLst>
          </p:cNvPr>
          <p:cNvSpPr>
            <a:spLocks noGrp="1"/>
          </p:cNvSpPr>
          <p:nvPr>
            <p:ph type="title"/>
          </p:nvPr>
        </p:nvSpPr>
        <p:spPr>
          <a:xfrm>
            <a:off x="839788" y="457200"/>
            <a:ext cx="3932237" cy="899652"/>
          </a:xfrm>
        </p:spPr>
        <p:txBody>
          <a:bodyPr/>
          <a:lstStyle/>
          <a:p>
            <a:r>
              <a:rPr lang="en-US" dirty="0">
                <a:solidFill>
                  <a:schemeClr val="bg1"/>
                </a:solidFill>
                <a:effectLst>
                  <a:outerShdw blurRad="38100" dist="38100" dir="2700000" algn="tl">
                    <a:srgbClr val="000000">
                      <a:alpha val="43137"/>
                    </a:srgbClr>
                  </a:outerShdw>
                </a:effectLst>
              </a:rPr>
              <a:t>Fight the Good Fight</a:t>
            </a:r>
          </a:p>
        </p:txBody>
      </p:sp>
      <p:sp>
        <p:nvSpPr>
          <p:cNvPr id="4" name="Text Placeholder 3">
            <a:extLst>
              <a:ext uri="{FF2B5EF4-FFF2-40B4-BE49-F238E27FC236}">
                <a16:creationId xmlns:a16="http://schemas.microsoft.com/office/drawing/2014/main" id="{F44B261E-3778-ABEB-E554-667B82EDF23C}"/>
              </a:ext>
            </a:extLst>
          </p:cNvPr>
          <p:cNvSpPr>
            <a:spLocks noGrp="1"/>
          </p:cNvSpPr>
          <p:nvPr>
            <p:ph type="body" sz="half" idx="2"/>
          </p:nvPr>
        </p:nvSpPr>
        <p:spPr>
          <a:xfrm>
            <a:off x="839788" y="1533834"/>
            <a:ext cx="4897278" cy="4335154"/>
          </a:xfrm>
        </p:spPr>
        <p:txBody>
          <a:bodyPr/>
          <a:lstStyle/>
          <a:p>
            <a:r>
              <a:rPr lang="en-US" sz="3200" dirty="0">
                <a:solidFill>
                  <a:schemeClr val="accent3">
                    <a:lumMod val="20000"/>
                    <a:lumOff val="80000"/>
                  </a:schemeClr>
                </a:solidFill>
              </a:rPr>
              <a:t>What fight are we to fight?</a:t>
            </a:r>
          </a:p>
          <a:p>
            <a:pPr algn="ctr"/>
            <a:r>
              <a:rPr lang="en-US" sz="2000" b="1" dirty="0">
                <a:solidFill>
                  <a:schemeClr val="accent3">
                    <a:lumMod val="20000"/>
                    <a:lumOff val="80000"/>
                  </a:schemeClr>
                </a:solidFill>
              </a:rPr>
              <a:t>The fight of faith.</a:t>
            </a:r>
          </a:p>
          <a:p>
            <a:pPr marL="285750" indent="-285750">
              <a:buFont typeface="Arial" panose="020B0604020202020204" pitchFamily="34" charset="0"/>
              <a:buChar char="•"/>
            </a:pPr>
            <a:r>
              <a:rPr lang="en-US" dirty="0">
                <a:solidFill>
                  <a:schemeClr val="accent3">
                    <a:lumMod val="20000"/>
                    <a:lumOff val="80000"/>
                  </a:schemeClr>
                </a:solidFill>
              </a:rPr>
              <a:t>Fight the urge to trust in money &amp; riches</a:t>
            </a:r>
          </a:p>
          <a:p>
            <a:pPr marL="285750" indent="-285750">
              <a:buFont typeface="Arial" panose="020B0604020202020204" pitchFamily="34" charset="0"/>
              <a:buChar char="•"/>
            </a:pPr>
            <a:r>
              <a:rPr lang="en-US" dirty="0">
                <a:solidFill>
                  <a:schemeClr val="accent3">
                    <a:lumMod val="20000"/>
                    <a:lumOff val="80000"/>
                  </a:schemeClr>
                </a:solidFill>
              </a:rPr>
              <a:t>Fight the urge to trust anything other than God</a:t>
            </a:r>
          </a:p>
          <a:p>
            <a:pPr marL="285750" indent="-285750">
              <a:buFont typeface="Arial" panose="020B0604020202020204" pitchFamily="34" charset="0"/>
              <a:buChar char="•"/>
            </a:pPr>
            <a:r>
              <a:rPr lang="en-US" dirty="0">
                <a:solidFill>
                  <a:schemeClr val="accent3">
                    <a:lumMod val="20000"/>
                    <a:lumOff val="80000"/>
                  </a:schemeClr>
                </a:solidFill>
              </a:rPr>
              <a:t>Fight the temptations to think evil thoughts</a:t>
            </a:r>
          </a:p>
          <a:p>
            <a:pPr marL="285750" indent="-285750">
              <a:buFont typeface="Arial" panose="020B0604020202020204" pitchFamily="34" charset="0"/>
              <a:buChar char="•"/>
            </a:pPr>
            <a:r>
              <a:rPr lang="en-US" dirty="0">
                <a:solidFill>
                  <a:schemeClr val="accent3">
                    <a:lumMod val="20000"/>
                    <a:lumOff val="80000"/>
                  </a:schemeClr>
                </a:solidFill>
              </a:rPr>
              <a:t>Fight the temptations to do evil</a:t>
            </a:r>
          </a:p>
          <a:p>
            <a:pPr algn="ctr"/>
            <a:r>
              <a:rPr lang="en-US" sz="2000" b="1" dirty="0">
                <a:solidFill>
                  <a:schemeClr val="accent3">
                    <a:lumMod val="20000"/>
                    <a:lumOff val="80000"/>
                  </a:schemeClr>
                </a:solidFill>
              </a:rPr>
              <a:t>Run the good race – Press On</a:t>
            </a:r>
          </a:p>
          <a:p>
            <a:pPr marL="285750" indent="-285750">
              <a:buFont typeface="Arial" panose="020B0604020202020204" pitchFamily="34" charset="0"/>
              <a:buChar char="•"/>
            </a:pPr>
            <a:r>
              <a:rPr lang="en-US" dirty="0">
                <a:solidFill>
                  <a:schemeClr val="accent3">
                    <a:lumMod val="20000"/>
                    <a:lumOff val="80000"/>
                  </a:schemeClr>
                </a:solidFill>
              </a:rPr>
              <a:t>Continue to trust God and have faith in His Word</a:t>
            </a:r>
          </a:p>
          <a:p>
            <a:pPr marL="285750" indent="-285750">
              <a:buFont typeface="Arial" panose="020B0604020202020204" pitchFamily="34" charset="0"/>
              <a:buChar char="•"/>
            </a:pPr>
            <a:r>
              <a:rPr lang="en-US" dirty="0">
                <a:solidFill>
                  <a:schemeClr val="accent3">
                    <a:lumMod val="20000"/>
                    <a:lumOff val="80000"/>
                  </a:schemeClr>
                </a:solidFill>
              </a:rPr>
              <a:t>Continue to love God and others</a:t>
            </a:r>
          </a:p>
          <a:p>
            <a:pPr marL="285750" indent="-285750">
              <a:buFont typeface="Arial" panose="020B0604020202020204" pitchFamily="34" charset="0"/>
              <a:buChar char="•"/>
            </a:pPr>
            <a:r>
              <a:rPr lang="en-US" dirty="0">
                <a:solidFill>
                  <a:schemeClr val="accent3">
                    <a:lumMod val="20000"/>
                    <a:lumOff val="80000"/>
                  </a:schemeClr>
                </a:solidFill>
              </a:rPr>
              <a:t>Continue to have hope, patience, gentleness</a:t>
            </a:r>
          </a:p>
          <a:p>
            <a:pPr marL="285750" indent="-285750">
              <a:buFont typeface="Arial" panose="020B0604020202020204" pitchFamily="34" charset="0"/>
              <a:buChar char="•"/>
            </a:pPr>
            <a:r>
              <a:rPr lang="en-US" dirty="0">
                <a:solidFill>
                  <a:schemeClr val="accent3">
                    <a:lumMod val="20000"/>
                    <a:lumOff val="80000"/>
                  </a:schemeClr>
                </a:solidFill>
              </a:rPr>
              <a:t>Continue to obey the Truth</a:t>
            </a:r>
          </a:p>
          <a:p>
            <a:pPr marL="285750" indent="-285750">
              <a:buFont typeface="Arial" panose="020B0604020202020204" pitchFamily="34" charset="0"/>
              <a:buChar char="•"/>
            </a:pPr>
            <a:endParaRPr lang="en-US" dirty="0">
              <a:solidFill>
                <a:schemeClr val="accent3">
                  <a:lumMod val="20000"/>
                  <a:lumOff val="80000"/>
                </a:schemeClr>
              </a:solidFill>
            </a:endParaRPr>
          </a:p>
          <a:p>
            <a:pPr marL="285750" indent="-285750">
              <a:buFont typeface="Arial" panose="020B0604020202020204" pitchFamily="34" charset="0"/>
              <a:buChar char="•"/>
            </a:pPr>
            <a:endParaRPr lang="en-US" dirty="0">
              <a:solidFill>
                <a:schemeClr val="accent3">
                  <a:lumMod val="20000"/>
                  <a:lumOff val="80000"/>
                </a:schemeClr>
              </a:solidFill>
            </a:endParaRPr>
          </a:p>
        </p:txBody>
      </p:sp>
      <p:pic>
        <p:nvPicPr>
          <p:cNvPr id="5" name="Picture 4">
            <a:extLst>
              <a:ext uri="{FF2B5EF4-FFF2-40B4-BE49-F238E27FC236}">
                <a16:creationId xmlns:a16="http://schemas.microsoft.com/office/drawing/2014/main" id="{D1768304-669D-6566-EDFA-0D76EFC4DB8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37066" y="248687"/>
            <a:ext cx="5791256" cy="4264470"/>
          </a:xfrm>
          <a:prstGeom prst="rect">
            <a:avLst/>
          </a:prstGeom>
        </p:spPr>
      </p:pic>
      <p:sp>
        <p:nvSpPr>
          <p:cNvPr id="9" name="TextBox 8">
            <a:extLst>
              <a:ext uri="{FF2B5EF4-FFF2-40B4-BE49-F238E27FC236}">
                <a16:creationId xmlns:a16="http://schemas.microsoft.com/office/drawing/2014/main" id="{340791D5-2BCB-4F3E-7A88-41187C93C3EE}"/>
              </a:ext>
            </a:extLst>
          </p:cNvPr>
          <p:cNvSpPr txBox="1"/>
          <p:nvPr/>
        </p:nvSpPr>
        <p:spPr>
          <a:xfrm>
            <a:off x="6702107" y="1708385"/>
            <a:ext cx="1876097" cy="1754326"/>
          </a:xfrm>
          <a:prstGeom prst="rect">
            <a:avLst/>
          </a:prstGeom>
          <a:noFill/>
        </p:spPr>
        <p:txBody>
          <a:bodyPr wrap="square" rtlCol="0">
            <a:spAutoFit/>
          </a:bodyPr>
          <a:lstStyle/>
          <a:p>
            <a:pPr algn="ctr"/>
            <a:r>
              <a:rPr lang="en-US" b="1" dirty="0"/>
              <a:t>1 Timothy</a:t>
            </a:r>
          </a:p>
          <a:p>
            <a:pPr algn="ctr"/>
            <a:r>
              <a:rPr lang="en-US" b="1" dirty="0"/>
              <a:t> 6:11-12</a:t>
            </a:r>
          </a:p>
          <a:p>
            <a:pPr algn="ctr"/>
            <a:endParaRPr lang="en-US" b="1" dirty="0"/>
          </a:p>
          <a:p>
            <a:pPr algn="ctr"/>
            <a:r>
              <a:rPr lang="en-US" b="1" dirty="0"/>
              <a:t>Ephesians </a:t>
            </a:r>
          </a:p>
          <a:p>
            <a:pPr algn="ctr"/>
            <a:r>
              <a:rPr lang="en-US" b="1" dirty="0"/>
              <a:t>6:10-18</a:t>
            </a:r>
          </a:p>
          <a:p>
            <a:pPr algn="ctr"/>
            <a:endParaRPr lang="en-US" b="1" dirty="0"/>
          </a:p>
        </p:txBody>
      </p:sp>
      <p:sp>
        <p:nvSpPr>
          <p:cNvPr id="10" name="Scroll: Horizontal 9">
            <a:extLst>
              <a:ext uri="{FF2B5EF4-FFF2-40B4-BE49-F238E27FC236}">
                <a16:creationId xmlns:a16="http://schemas.microsoft.com/office/drawing/2014/main" id="{DCE430EA-2689-88C4-3AED-F5C29858DADD}"/>
              </a:ext>
            </a:extLst>
          </p:cNvPr>
          <p:cNvSpPr/>
          <p:nvPr/>
        </p:nvSpPr>
        <p:spPr>
          <a:xfrm>
            <a:off x="6321972" y="3909848"/>
            <a:ext cx="5030240" cy="2214953"/>
          </a:xfrm>
          <a:prstGeom prst="horizontalScroll">
            <a:avLst/>
          </a:prstGeom>
          <a:solidFill>
            <a:srgbClr val="996633"/>
          </a:solidFill>
          <a:ln>
            <a:solidFill>
              <a:schemeClr val="accent2">
                <a:lumMod val="40000"/>
                <a:lumOff val="60000"/>
              </a:schemeClr>
            </a:solidFill>
          </a:ln>
        </p:spPr>
        <p:style>
          <a:lnRef idx="1">
            <a:schemeClr val="accent2"/>
          </a:lnRef>
          <a:fillRef idx="2">
            <a:schemeClr val="accent2"/>
          </a:fillRef>
          <a:effectRef idx="1">
            <a:schemeClr val="accent2"/>
          </a:effectRef>
          <a:fontRef idx="minor">
            <a:schemeClr val="dk1"/>
          </a:fontRef>
        </p:style>
        <p:txBody>
          <a:bodyPr rtlCol="0" anchor="ctr"/>
          <a:lstStyle/>
          <a:p>
            <a:pPr algn="ctr"/>
            <a:r>
              <a:rPr lang="en-US" baseline="30000" dirty="0">
                <a:solidFill>
                  <a:schemeClr val="bg1"/>
                </a:solidFill>
              </a:rPr>
              <a:t>2 </a:t>
            </a:r>
            <a:r>
              <a:rPr lang="en-US" dirty="0">
                <a:solidFill>
                  <a:schemeClr val="bg1"/>
                </a:solidFill>
              </a:rPr>
              <a:t>Our fight is not against people on earth.    We are fighting against the rulers and authorities and the powers of this world’s darkness. We are fighting against the spiritual powers of evil in the heavenly world.</a:t>
            </a:r>
          </a:p>
        </p:txBody>
      </p:sp>
      <p:sp>
        <p:nvSpPr>
          <p:cNvPr id="11" name="Scroll: Horizontal 10">
            <a:extLst>
              <a:ext uri="{FF2B5EF4-FFF2-40B4-BE49-F238E27FC236}">
                <a16:creationId xmlns:a16="http://schemas.microsoft.com/office/drawing/2014/main" id="{968B3CE8-3E94-9863-BEC1-B6ED3FB7CE3E}"/>
              </a:ext>
            </a:extLst>
          </p:cNvPr>
          <p:cNvSpPr/>
          <p:nvPr/>
        </p:nvSpPr>
        <p:spPr>
          <a:xfrm>
            <a:off x="6321972" y="3941379"/>
            <a:ext cx="5030240" cy="2214953"/>
          </a:xfrm>
          <a:prstGeom prst="horizontalScroll">
            <a:avLst/>
          </a:prstGeom>
          <a:solidFill>
            <a:srgbClr val="996633"/>
          </a:solidFill>
          <a:ln>
            <a:solidFill>
              <a:schemeClr val="accent2">
                <a:lumMod val="40000"/>
                <a:lumOff val="60000"/>
              </a:schemeClr>
            </a:solidFill>
          </a:ln>
        </p:spPr>
        <p:style>
          <a:lnRef idx="1">
            <a:schemeClr val="accent2"/>
          </a:lnRef>
          <a:fillRef idx="2">
            <a:schemeClr val="accent2"/>
          </a:fillRef>
          <a:effectRef idx="1">
            <a:schemeClr val="accent2"/>
          </a:effectRef>
          <a:fontRef idx="minor">
            <a:schemeClr val="dk1"/>
          </a:fontRef>
        </p:style>
        <p:txBody>
          <a:bodyPr rtlCol="0" anchor="ctr"/>
          <a:lstStyle/>
          <a:p>
            <a:pPr algn="ctr"/>
            <a:r>
              <a:rPr lang="en-US" baseline="30000" dirty="0">
                <a:solidFill>
                  <a:schemeClr val="bg1"/>
                </a:solidFill>
              </a:rPr>
              <a:t>12 </a:t>
            </a:r>
            <a:r>
              <a:rPr lang="en-US" dirty="0">
                <a:solidFill>
                  <a:schemeClr val="bg1"/>
                </a:solidFill>
              </a:rPr>
              <a:t>Keeping your faith is like running a race. Try as hard as you can to win. Be sure you receive the life that continues forever. You were called to have that life. And you confessed the great truth about Christ in a way that many people heard. </a:t>
            </a:r>
          </a:p>
        </p:txBody>
      </p:sp>
    </p:spTree>
    <p:extLst>
      <p:ext uri="{BB962C8B-B14F-4D97-AF65-F5344CB8AC3E}">
        <p14:creationId xmlns:p14="http://schemas.microsoft.com/office/powerpoint/2010/main" val="20955913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37"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arn(outVertical)">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2" fill="hold"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 calcmode="lin" valueType="num">
                                      <p:cBhvr additive="base">
                                        <p:cTn id="12" dur="500" fill="hold"/>
                                        <p:tgtEl>
                                          <p:spTgt spid="4">
                                            <p:txEl>
                                              <p:pRg st="1" end="1"/>
                                            </p:txEl>
                                          </p:spTgt>
                                        </p:tgtEl>
                                        <p:attrNameLst>
                                          <p:attrName>ppt_x</p:attrName>
                                        </p:attrNameLst>
                                      </p:cBhvr>
                                      <p:tavLst>
                                        <p:tav tm="0">
                                          <p:val>
                                            <p:strVal val="1+#ppt_w/2"/>
                                          </p:val>
                                        </p:tav>
                                        <p:tav tm="100000">
                                          <p:val>
                                            <p:strVal val="#ppt_x"/>
                                          </p:val>
                                        </p:tav>
                                      </p:tavLst>
                                    </p:anim>
                                    <p:anim calcmode="lin" valueType="num">
                                      <p:cBhvr additive="base">
                                        <p:cTn id="13" dur="500" fill="hold"/>
                                        <p:tgtEl>
                                          <p:spTgt spid="4">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16" presetClass="entr" presetSubtype="37" fill="hold" grpId="0" nodeType="click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barn(outVertical)">
                                      <p:cBhvr>
                                        <p:cTn id="18" dur="500"/>
                                        <p:tgtEl>
                                          <p:spTgt spid="10"/>
                                        </p:tgtEl>
                                      </p:cBhvr>
                                    </p:animEffect>
                                  </p:childTnLst>
                                </p:cTn>
                              </p:par>
                            </p:childTnLst>
                          </p:cTn>
                        </p:par>
                        <p:par>
                          <p:cTn id="19" fill="hold">
                            <p:stCondLst>
                              <p:cond delay="500"/>
                            </p:stCondLst>
                            <p:childTnLst>
                              <p:par>
                                <p:cTn id="20" presetID="2" presetClass="entr" presetSubtype="2" fill="hold" nodeType="afterEffect">
                                  <p:stCondLst>
                                    <p:cond delay="0"/>
                                  </p:stCondLst>
                                  <p:childTnLst>
                                    <p:set>
                                      <p:cBhvr>
                                        <p:cTn id="21" dur="1" fill="hold">
                                          <p:stCondLst>
                                            <p:cond delay="0"/>
                                          </p:stCondLst>
                                        </p:cTn>
                                        <p:tgtEl>
                                          <p:spTgt spid="4">
                                            <p:txEl>
                                              <p:pRg st="2" end="2"/>
                                            </p:txEl>
                                          </p:spTgt>
                                        </p:tgtEl>
                                        <p:attrNameLst>
                                          <p:attrName>style.visibility</p:attrName>
                                        </p:attrNameLst>
                                      </p:cBhvr>
                                      <p:to>
                                        <p:strVal val="visible"/>
                                      </p:to>
                                    </p:set>
                                    <p:anim calcmode="lin" valueType="num">
                                      <p:cBhvr additive="base">
                                        <p:cTn id="22" dur="500" fill="hold"/>
                                        <p:tgtEl>
                                          <p:spTgt spid="4">
                                            <p:txEl>
                                              <p:pRg st="2" end="2"/>
                                            </p:txEl>
                                          </p:spTgt>
                                        </p:tgtEl>
                                        <p:attrNameLst>
                                          <p:attrName>ppt_x</p:attrName>
                                        </p:attrNameLst>
                                      </p:cBhvr>
                                      <p:tavLst>
                                        <p:tav tm="0">
                                          <p:val>
                                            <p:strVal val="1+#ppt_w/2"/>
                                          </p:val>
                                        </p:tav>
                                        <p:tav tm="100000">
                                          <p:val>
                                            <p:strVal val="#ppt_x"/>
                                          </p:val>
                                        </p:tav>
                                      </p:tavLst>
                                    </p:anim>
                                    <p:anim calcmode="lin" valueType="num">
                                      <p:cBhvr additive="base">
                                        <p:cTn id="23" dur="500" fill="hold"/>
                                        <p:tgtEl>
                                          <p:spTgt spid="4">
                                            <p:txEl>
                                              <p:pRg st="2" end="2"/>
                                            </p:txEl>
                                          </p:spTgt>
                                        </p:tgtEl>
                                        <p:attrNameLst>
                                          <p:attrName>ppt_y</p:attrName>
                                        </p:attrNameLst>
                                      </p:cBhvr>
                                      <p:tavLst>
                                        <p:tav tm="0">
                                          <p:val>
                                            <p:strVal val="#ppt_y"/>
                                          </p:val>
                                        </p:tav>
                                        <p:tav tm="100000">
                                          <p:val>
                                            <p:strVal val="#ppt_y"/>
                                          </p:val>
                                        </p:tav>
                                      </p:tavLst>
                                    </p:anim>
                                  </p:childTnLst>
                                </p:cTn>
                              </p:par>
                            </p:childTnLst>
                          </p:cTn>
                        </p:par>
                        <p:par>
                          <p:cTn id="24" fill="hold">
                            <p:stCondLst>
                              <p:cond delay="1000"/>
                            </p:stCondLst>
                            <p:childTnLst>
                              <p:par>
                                <p:cTn id="25" presetID="2" presetClass="entr" presetSubtype="2" fill="hold" nodeType="afterEffect">
                                  <p:stCondLst>
                                    <p:cond delay="0"/>
                                  </p:stCondLst>
                                  <p:childTnLst>
                                    <p:set>
                                      <p:cBhvr>
                                        <p:cTn id="26" dur="1" fill="hold">
                                          <p:stCondLst>
                                            <p:cond delay="0"/>
                                          </p:stCondLst>
                                        </p:cTn>
                                        <p:tgtEl>
                                          <p:spTgt spid="4">
                                            <p:txEl>
                                              <p:pRg st="3" end="3"/>
                                            </p:txEl>
                                          </p:spTgt>
                                        </p:tgtEl>
                                        <p:attrNameLst>
                                          <p:attrName>style.visibility</p:attrName>
                                        </p:attrNameLst>
                                      </p:cBhvr>
                                      <p:to>
                                        <p:strVal val="visible"/>
                                      </p:to>
                                    </p:set>
                                    <p:anim calcmode="lin" valueType="num">
                                      <p:cBhvr additive="base">
                                        <p:cTn id="27" dur="500" fill="hold"/>
                                        <p:tgtEl>
                                          <p:spTgt spid="4">
                                            <p:txEl>
                                              <p:pRg st="3" end="3"/>
                                            </p:txEl>
                                          </p:spTgt>
                                        </p:tgtEl>
                                        <p:attrNameLst>
                                          <p:attrName>ppt_x</p:attrName>
                                        </p:attrNameLst>
                                      </p:cBhvr>
                                      <p:tavLst>
                                        <p:tav tm="0">
                                          <p:val>
                                            <p:strVal val="1+#ppt_w/2"/>
                                          </p:val>
                                        </p:tav>
                                        <p:tav tm="100000">
                                          <p:val>
                                            <p:strVal val="#ppt_x"/>
                                          </p:val>
                                        </p:tav>
                                      </p:tavLst>
                                    </p:anim>
                                    <p:anim calcmode="lin" valueType="num">
                                      <p:cBhvr additive="base">
                                        <p:cTn id="28" dur="500" fill="hold"/>
                                        <p:tgtEl>
                                          <p:spTgt spid="4">
                                            <p:txEl>
                                              <p:pRg st="3" end="3"/>
                                            </p:txEl>
                                          </p:spTgt>
                                        </p:tgtEl>
                                        <p:attrNameLst>
                                          <p:attrName>ppt_y</p:attrName>
                                        </p:attrNameLst>
                                      </p:cBhvr>
                                      <p:tavLst>
                                        <p:tav tm="0">
                                          <p:val>
                                            <p:strVal val="#ppt_y"/>
                                          </p:val>
                                        </p:tav>
                                        <p:tav tm="100000">
                                          <p:val>
                                            <p:strVal val="#ppt_y"/>
                                          </p:val>
                                        </p:tav>
                                      </p:tavLst>
                                    </p:anim>
                                  </p:childTnLst>
                                </p:cTn>
                              </p:par>
                            </p:childTnLst>
                          </p:cTn>
                        </p:par>
                        <p:par>
                          <p:cTn id="29" fill="hold">
                            <p:stCondLst>
                              <p:cond delay="1500"/>
                            </p:stCondLst>
                            <p:childTnLst>
                              <p:par>
                                <p:cTn id="30" presetID="2" presetClass="entr" presetSubtype="2" fill="hold" nodeType="afterEffect">
                                  <p:stCondLst>
                                    <p:cond delay="0"/>
                                  </p:stCondLst>
                                  <p:childTnLst>
                                    <p:set>
                                      <p:cBhvr>
                                        <p:cTn id="31" dur="1" fill="hold">
                                          <p:stCondLst>
                                            <p:cond delay="0"/>
                                          </p:stCondLst>
                                        </p:cTn>
                                        <p:tgtEl>
                                          <p:spTgt spid="4">
                                            <p:txEl>
                                              <p:pRg st="4" end="4"/>
                                            </p:txEl>
                                          </p:spTgt>
                                        </p:tgtEl>
                                        <p:attrNameLst>
                                          <p:attrName>style.visibility</p:attrName>
                                        </p:attrNameLst>
                                      </p:cBhvr>
                                      <p:to>
                                        <p:strVal val="visible"/>
                                      </p:to>
                                    </p:set>
                                    <p:anim calcmode="lin" valueType="num">
                                      <p:cBhvr additive="base">
                                        <p:cTn id="32" dur="500" fill="hold"/>
                                        <p:tgtEl>
                                          <p:spTgt spid="4">
                                            <p:txEl>
                                              <p:pRg st="4" end="4"/>
                                            </p:txEl>
                                          </p:spTgt>
                                        </p:tgtEl>
                                        <p:attrNameLst>
                                          <p:attrName>ppt_x</p:attrName>
                                        </p:attrNameLst>
                                      </p:cBhvr>
                                      <p:tavLst>
                                        <p:tav tm="0">
                                          <p:val>
                                            <p:strVal val="1+#ppt_w/2"/>
                                          </p:val>
                                        </p:tav>
                                        <p:tav tm="100000">
                                          <p:val>
                                            <p:strVal val="#ppt_x"/>
                                          </p:val>
                                        </p:tav>
                                      </p:tavLst>
                                    </p:anim>
                                    <p:anim calcmode="lin" valueType="num">
                                      <p:cBhvr additive="base">
                                        <p:cTn id="33" dur="500" fill="hold"/>
                                        <p:tgtEl>
                                          <p:spTgt spid="4">
                                            <p:txEl>
                                              <p:pRg st="4" end="4"/>
                                            </p:txEl>
                                          </p:spTgt>
                                        </p:tgtEl>
                                        <p:attrNameLst>
                                          <p:attrName>ppt_y</p:attrName>
                                        </p:attrNameLst>
                                      </p:cBhvr>
                                      <p:tavLst>
                                        <p:tav tm="0">
                                          <p:val>
                                            <p:strVal val="#ppt_y"/>
                                          </p:val>
                                        </p:tav>
                                        <p:tav tm="100000">
                                          <p:val>
                                            <p:strVal val="#ppt_y"/>
                                          </p:val>
                                        </p:tav>
                                      </p:tavLst>
                                    </p:anim>
                                  </p:childTnLst>
                                </p:cTn>
                              </p:par>
                            </p:childTnLst>
                          </p:cTn>
                        </p:par>
                        <p:par>
                          <p:cTn id="34" fill="hold">
                            <p:stCondLst>
                              <p:cond delay="2000"/>
                            </p:stCondLst>
                            <p:childTnLst>
                              <p:par>
                                <p:cTn id="35" presetID="2" presetClass="entr" presetSubtype="2" fill="hold" nodeType="afterEffect">
                                  <p:stCondLst>
                                    <p:cond delay="0"/>
                                  </p:stCondLst>
                                  <p:childTnLst>
                                    <p:set>
                                      <p:cBhvr>
                                        <p:cTn id="36" dur="1" fill="hold">
                                          <p:stCondLst>
                                            <p:cond delay="0"/>
                                          </p:stCondLst>
                                        </p:cTn>
                                        <p:tgtEl>
                                          <p:spTgt spid="4">
                                            <p:txEl>
                                              <p:pRg st="5" end="5"/>
                                            </p:txEl>
                                          </p:spTgt>
                                        </p:tgtEl>
                                        <p:attrNameLst>
                                          <p:attrName>style.visibility</p:attrName>
                                        </p:attrNameLst>
                                      </p:cBhvr>
                                      <p:to>
                                        <p:strVal val="visible"/>
                                      </p:to>
                                    </p:set>
                                    <p:anim calcmode="lin" valueType="num">
                                      <p:cBhvr additive="base">
                                        <p:cTn id="37" dur="500" fill="hold"/>
                                        <p:tgtEl>
                                          <p:spTgt spid="4">
                                            <p:txEl>
                                              <p:pRg st="5" end="5"/>
                                            </p:txEl>
                                          </p:spTgt>
                                        </p:tgtEl>
                                        <p:attrNameLst>
                                          <p:attrName>ppt_x</p:attrName>
                                        </p:attrNameLst>
                                      </p:cBhvr>
                                      <p:tavLst>
                                        <p:tav tm="0">
                                          <p:val>
                                            <p:strVal val="1+#ppt_w/2"/>
                                          </p:val>
                                        </p:tav>
                                        <p:tav tm="100000">
                                          <p:val>
                                            <p:strVal val="#ppt_x"/>
                                          </p:val>
                                        </p:tav>
                                      </p:tavLst>
                                    </p:anim>
                                    <p:anim calcmode="lin" valueType="num">
                                      <p:cBhvr additive="base">
                                        <p:cTn id="38" dur="500" fill="hold"/>
                                        <p:tgtEl>
                                          <p:spTgt spid="4">
                                            <p:txEl>
                                              <p:pRg st="5" end="5"/>
                                            </p:txEl>
                                          </p:spTgt>
                                        </p:tgtEl>
                                        <p:attrNameLst>
                                          <p:attrName>ppt_y</p:attrName>
                                        </p:attrNameLst>
                                      </p:cBhvr>
                                      <p:tavLst>
                                        <p:tav tm="0">
                                          <p:val>
                                            <p:strVal val="#ppt_y"/>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16" presetClass="exit" presetSubtype="21" fill="hold" grpId="1" nodeType="clickEffect">
                                  <p:stCondLst>
                                    <p:cond delay="0"/>
                                  </p:stCondLst>
                                  <p:childTnLst>
                                    <p:animEffect transition="out" filter="barn(inVertical)">
                                      <p:cBhvr>
                                        <p:cTn id="42" dur="500"/>
                                        <p:tgtEl>
                                          <p:spTgt spid="11"/>
                                        </p:tgtEl>
                                      </p:cBhvr>
                                    </p:animEffect>
                                    <p:set>
                                      <p:cBhvr>
                                        <p:cTn id="43" dur="1" fill="hold">
                                          <p:stCondLst>
                                            <p:cond delay="499"/>
                                          </p:stCondLst>
                                        </p:cTn>
                                        <p:tgtEl>
                                          <p:spTgt spid="11"/>
                                        </p:tgtEl>
                                        <p:attrNameLst>
                                          <p:attrName>style.visibility</p:attrName>
                                        </p:attrNameLst>
                                      </p:cBhvr>
                                      <p:to>
                                        <p:strVal val="hidden"/>
                                      </p:to>
                                    </p:set>
                                  </p:childTnLst>
                                </p:cTn>
                              </p:par>
                            </p:childTnLst>
                          </p:cTn>
                        </p:par>
                      </p:childTnLst>
                    </p:cTn>
                  </p:par>
                  <p:par>
                    <p:cTn id="44" fill="hold">
                      <p:stCondLst>
                        <p:cond delay="indefinite"/>
                      </p:stCondLst>
                      <p:childTnLst>
                        <p:par>
                          <p:cTn id="45" fill="hold">
                            <p:stCondLst>
                              <p:cond delay="0"/>
                            </p:stCondLst>
                            <p:childTnLst>
                              <p:par>
                                <p:cTn id="46" presetID="2" presetClass="entr" presetSubtype="2" fill="hold" nodeType="clickEffect">
                                  <p:stCondLst>
                                    <p:cond delay="0"/>
                                  </p:stCondLst>
                                  <p:childTnLst>
                                    <p:set>
                                      <p:cBhvr>
                                        <p:cTn id="47" dur="1" fill="hold">
                                          <p:stCondLst>
                                            <p:cond delay="0"/>
                                          </p:stCondLst>
                                        </p:cTn>
                                        <p:tgtEl>
                                          <p:spTgt spid="4">
                                            <p:txEl>
                                              <p:pRg st="6" end="6"/>
                                            </p:txEl>
                                          </p:spTgt>
                                        </p:tgtEl>
                                        <p:attrNameLst>
                                          <p:attrName>style.visibility</p:attrName>
                                        </p:attrNameLst>
                                      </p:cBhvr>
                                      <p:to>
                                        <p:strVal val="visible"/>
                                      </p:to>
                                    </p:set>
                                    <p:anim calcmode="lin" valueType="num">
                                      <p:cBhvr additive="base">
                                        <p:cTn id="48" dur="500" fill="hold"/>
                                        <p:tgtEl>
                                          <p:spTgt spid="4">
                                            <p:txEl>
                                              <p:pRg st="6" end="6"/>
                                            </p:txEl>
                                          </p:spTgt>
                                        </p:tgtEl>
                                        <p:attrNameLst>
                                          <p:attrName>ppt_x</p:attrName>
                                        </p:attrNameLst>
                                      </p:cBhvr>
                                      <p:tavLst>
                                        <p:tav tm="0">
                                          <p:val>
                                            <p:strVal val="1+#ppt_w/2"/>
                                          </p:val>
                                        </p:tav>
                                        <p:tav tm="100000">
                                          <p:val>
                                            <p:strVal val="#ppt_x"/>
                                          </p:val>
                                        </p:tav>
                                      </p:tavLst>
                                    </p:anim>
                                    <p:anim calcmode="lin" valueType="num">
                                      <p:cBhvr additive="base">
                                        <p:cTn id="49" dur="500" fill="hold"/>
                                        <p:tgtEl>
                                          <p:spTgt spid="4">
                                            <p:txEl>
                                              <p:pRg st="6" end="6"/>
                                            </p:txEl>
                                          </p:spTgt>
                                        </p:tgtEl>
                                        <p:attrNameLst>
                                          <p:attrName>ppt_y</p:attrName>
                                        </p:attrNameLst>
                                      </p:cBhvr>
                                      <p:tavLst>
                                        <p:tav tm="0">
                                          <p:val>
                                            <p:strVal val="#ppt_y"/>
                                          </p:val>
                                        </p:tav>
                                        <p:tav tm="100000">
                                          <p:val>
                                            <p:strVal val="#ppt_y"/>
                                          </p:val>
                                        </p:tav>
                                      </p:tavLst>
                                    </p:anim>
                                  </p:childTnLst>
                                </p:cTn>
                              </p:par>
                            </p:childTnLst>
                          </p:cTn>
                        </p:par>
                        <p:par>
                          <p:cTn id="50" fill="hold">
                            <p:stCondLst>
                              <p:cond delay="500"/>
                            </p:stCondLst>
                            <p:childTnLst>
                              <p:par>
                                <p:cTn id="51" presetID="2" presetClass="entr" presetSubtype="2" fill="hold" nodeType="afterEffect">
                                  <p:stCondLst>
                                    <p:cond delay="0"/>
                                  </p:stCondLst>
                                  <p:childTnLst>
                                    <p:set>
                                      <p:cBhvr>
                                        <p:cTn id="52" dur="1" fill="hold">
                                          <p:stCondLst>
                                            <p:cond delay="0"/>
                                          </p:stCondLst>
                                        </p:cTn>
                                        <p:tgtEl>
                                          <p:spTgt spid="4">
                                            <p:txEl>
                                              <p:pRg st="7" end="7"/>
                                            </p:txEl>
                                          </p:spTgt>
                                        </p:tgtEl>
                                        <p:attrNameLst>
                                          <p:attrName>style.visibility</p:attrName>
                                        </p:attrNameLst>
                                      </p:cBhvr>
                                      <p:to>
                                        <p:strVal val="visible"/>
                                      </p:to>
                                    </p:set>
                                    <p:anim calcmode="lin" valueType="num">
                                      <p:cBhvr additive="base">
                                        <p:cTn id="53" dur="500" fill="hold"/>
                                        <p:tgtEl>
                                          <p:spTgt spid="4">
                                            <p:txEl>
                                              <p:pRg st="7" end="7"/>
                                            </p:txEl>
                                          </p:spTgt>
                                        </p:tgtEl>
                                        <p:attrNameLst>
                                          <p:attrName>ppt_x</p:attrName>
                                        </p:attrNameLst>
                                      </p:cBhvr>
                                      <p:tavLst>
                                        <p:tav tm="0">
                                          <p:val>
                                            <p:strVal val="1+#ppt_w/2"/>
                                          </p:val>
                                        </p:tav>
                                        <p:tav tm="100000">
                                          <p:val>
                                            <p:strVal val="#ppt_x"/>
                                          </p:val>
                                        </p:tav>
                                      </p:tavLst>
                                    </p:anim>
                                    <p:anim calcmode="lin" valueType="num">
                                      <p:cBhvr additive="base">
                                        <p:cTn id="54" dur="500" fill="hold"/>
                                        <p:tgtEl>
                                          <p:spTgt spid="4">
                                            <p:txEl>
                                              <p:pRg st="7" end="7"/>
                                            </p:txEl>
                                          </p:spTgt>
                                        </p:tgtEl>
                                        <p:attrNameLst>
                                          <p:attrName>ppt_y</p:attrName>
                                        </p:attrNameLst>
                                      </p:cBhvr>
                                      <p:tavLst>
                                        <p:tav tm="0">
                                          <p:val>
                                            <p:strVal val="#ppt_y"/>
                                          </p:val>
                                        </p:tav>
                                        <p:tav tm="100000">
                                          <p:val>
                                            <p:strVal val="#ppt_y"/>
                                          </p:val>
                                        </p:tav>
                                      </p:tavLst>
                                    </p:anim>
                                  </p:childTnLst>
                                </p:cTn>
                              </p:par>
                            </p:childTnLst>
                          </p:cTn>
                        </p:par>
                        <p:par>
                          <p:cTn id="55" fill="hold">
                            <p:stCondLst>
                              <p:cond delay="1000"/>
                            </p:stCondLst>
                            <p:childTnLst>
                              <p:par>
                                <p:cTn id="56" presetID="2" presetClass="entr" presetSubtype="2" fill="hold" nodeType="afterEffect">
                                  <p:stCondLst>
                                    <p:cond delay="0"/>
                                  </p:stCondLst>
                                  <p:childTnLst>
                                    <p:set>
                                      <p:cBhvr>
                                        <p:cTn id="57" dur="1" fill="hold">
                                          <p:stCondLst>
                                            <p:cond delay="0"/>
                                          </p:stCondLst>
                                        </p:cTn>
                                        <p:tgtEl>
                                          <p:spTgt spid="4">
                                            <p:txEl>
                                              <p:pRg st="8" end="8"/>
                                            </p:txEl>
                                          </p:spTgt>
                                        </p:tgtEl>
                                        <p:attrNameLst>
                                          <p:attrName>style.visibility</p:attrName>
                                        </p:attrNameLst>
                                      </p:cBhvr>
                                      <p:to>
                                        <p:strVal val="visible"/>
                                      </p:to>
                                    </p:set>
                                    <p:anim calcmode="lin" valueType="num">
                                      <p:cBhvr additive="base">
                                        <p:cTn id="58" dur="500" fill="hold"/>
                                        <p:tgtEl>
                                          <p:spTgt spid="4">
                                            <p:txEl>
                                              <p:pRg st="8" end="8"/>
                                            </p:txEl>
                                          </p:spTgt>
                                        </p:tgtEl>
                                        <p:attrNameLst>
                                          <p:attrName>ppt_x</p:attrName>
                                        </p:attrNameLst>
                                      </p:cBhvr>
                                      <p:tavLst>
                                        <p:tav tm="0">
                                          <p:val>
                                            <p:strVal val="1+#ppt_w/2"/>
                                          </p:val>
                                        </p:tav>
                                        <p:tav tm="100000">
                                          <p:val>
                                            <p:strVal val="#ppt_x"/>
                                          </p:val>
                                        </p:tav>
                                      </p:tavLst>
                                    </p:anim>
                                    <p:anim calcmode="lin" valueType="num">
                                      <p:cBhvr additive="base">
                                        <p:cTn id="59" dur="500" fill="hold"/>
                                        <p:tgtEl>
                                          <p:spTgt spid="4">
                                            <p:txEl>
                                              <p:pRg st="8" end="8"/>
                                            </p:txEl>
                                          </p:spTgt>
                                        </p:tgtEl>
                                        <p:attrNameLst>
                                          <p:attrName>ppt_y</p:attrName>
                                        </p:attrNameLst>
                                      </p:cBhvr>
                                      <p:tavLst>
                                        <p:tav tm="0">
                                          <p:val>
                                            <p:strVal val="#ppt_y"/>
                                          </p:val>
                                        </p:tav>
                                        <p:tav tm="100000">
                                          <p:val>
                                            <p:strVal val="#ppt_y"/>
                                          </p:val>
                                        </p:tav>
                                      </p:tavLst>
                                    </p:anim>
                                  </p:childTnLst>
                                </p:cTn>
                              </p:par>
                            </p:childTnLst>
                          </p:cTn>
                        </p:par>
                        <p:par>
                          <p:cTn id="60" fill="hold">
                            <p:stCondLst>
                              <p:cond delay="1500"/>
                            </p:stCondLst>
                            <p:childTnLst>
                              <p:par>
                                <p:cTn id="61" presetID="2" presetClass="entr" presetSubtype="2" fill="hold" nodeType="afterEffect">
                                  <p:stCondLst>
                                    <p:cond delay="0"/>
                                  </p:stCondLst>
                                  <p:childTnLst>
                                    <p:set>
                                      <p:cBhvr>
                                        <p:cTn id="62" dur="1" fill="hold">
                                          <p:stCondLst>
                                            <p:cond delay="0"/>
                                          </p:stCondLst>
                                        </p:cTn>
                                        <p:tgtEl>
                                          <p:spTgt spid="4">
                                            <p:txEl>
                                              <p:pRg st="9" end="9"/>
                                            </p:txEl>
                                          </p:spTgt>
                                        </p:tgtEl>
                                        <p:attrNameLst>
                                          <p:attrName>style.visibility</p:attrName>
                                        </p:attrNameLst>
                                      </p:cBhvr>
                                      <p:to>
                                        <p:strVal val="visible"/>
                                      </p:to>
                                    </p:set>
                                    <p:anim calcmode="lin" valueType="num">
                                      <p:cBhvr additive="base">
                                        <p:cTn id="63" dur="500" fill="hold"/>
                                        <p:tgtEl>
                                          <p:spTgt spid="4">
                                            <p:txEl>
                                              <p:pRg st="9" end="9"/>
                                            </p:txEl>
                                          </p:spTgt>
                                        </p:tgtEl>
                                        <p:attrNameLst>
                                          <p:attrName>ppt_x</p:attrName>
                                        </p:attrNameLst>
                                      </p:cBhvr>
                                      <p:tavLst>
                                        <p:tav tm="0">
                                          <p:val>
                                            <p:strVal val="1+#ppt_w/2"/>
                                          </p:val>
                                        </p:tav>
                                        <p:tav tm="100000">
                                          <p:val>
                                            <p:strVal val="#ppt_x"/>
                                          </p:val>
                                        </p:tav>
                                      </p:tavLst>
                                    </p:anim>
                                    <p:anim calcmode="lin" valueType="num">
                                      <p:cBhvr additive="base">
                                        <p:cTn id="64" dur="500" fill="hold"/>
                                        <p:tgtEl>
                                          <p:spTgt spid="4">
                                            <p:txEl>
                                              <p:pRg st="9" end="9"/>
                                            </p:txEl>
                                          </p:spTgt>
                                        </p:tgtEl>
                                        <p:attrNameLst>
                                          <p:attrName>ppt_y</p:attrName>
                                        </p:attrNameLst>
                                      </p:cBhvr>
                                      <p:tavLst>
                                        <p:tav tm="0">
                                          <p:val>
                                            <p:strVal val="#ppt_y"/>
                                          </p:val>
                                        </p:tav>
                                        <p:tav tm="100000">
                                          <p:val>
                                            <p:strVal val="#ppt_y"/>
                                          </p:val>
                                        </p:tav>
                                      </p:tavLst>
                                    </p:anim>
                                  </p:childTnLst>
                                </p:cTn>
                              </p:par>
                            </p:childTnLst>
                          </p:cTn>
                        </p:par>
                        <p:par>
                          <p:cTn id="65" fill="hold">
                            <p:stCondLst>
                              <p:cond delay="2000"/>
                            </p:stCondLst>
                            <p:childTnLst>
                              <p:par>
                                <p:cTn id="66" presetID="2" presetClass="entr" presetSubtype="2" fill="hold" nodeType="afterEffect">
                                  <p:stCondLst>
                                    <p:cond delay="0"/>
                                  </p:stCondLst>
                                  <p:childTnLst>
                                    <p:set>
                                      <p:cBhvr>
                                        <p:cTn id="67" dur="1" fill="hold">
                                          <p:stCondLst>
                                            <p:cond delay="0"/>
                                          </p:stCondLst>
                                        </p:cTn>
                                        <p:tgtEl>
                                          <p:spTgt spid="4">
                                            <p:txEl>
                                              <p:pRg st="10" end="10"/>
                                            </p:txEl>
                                          </p:spTgt>
                                        </p:tgtEl>
                                        <p:attrNameLst>
                                          <p:attrName>style.visibility</p:attrName>
                                        </p:attrNameLst>
                                      </p:cBhvr>
                                      <p:to>
                                        <p:strVal val="visible"/>
                                      </p:to>
                                    </p:set>
                                    <p:anim calcmode="lin" valueType="num">
                                      <p:cBhvr additive="base">
                                        <p:cTn id="68" dur="500" fill="hold"/>
                                        <p:tgtEl>
                                          <p:spTgt spid="4">
                                            <p:txEl>
                                              <p:pRg st="10" end="10"/>
                                            </p:txEl>
                                          </p:spTgt>
                                        </p:tgtEl>
                                        <p:attrNameLst>
                                          <p:attrName>ppt_x</p:attrName>
                                        </p:attrNameLst>
                                      </p:cBhvr>
                                      <p:tavLst>
                                        <p:tav tm="0">
                                          <p:val>
                                            <p:strVal val="1+#ppt_w/2"/>
                                          </p:val>
                                        </p:tav>
                                        <p:tav tm="100000">
                                          <p:val>
                                            <p:strVal val="#ppt_x"/>
                                          </p:val>
                                        </p:tav>
                                      </p:tavLst>
                                    </p:anim>
                                    <p:anim calcmode="lin" valueType="num">
                                      <p:cBhvr additive="base">
                                        <p:cTn id="69" dur="500" fill="hold"/>
                                        <p:tgtEl>
                                          <p:spTgt spid="4">
                                            <p:txEl>
                                              <p:pRg st="10" end="1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11" grpId="1"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63498D-D89E-87F6-7994-31D80BDC175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ACD05A7-28BA-92E1-E568-4C3CE0F5C483}"/>
              </a:ext>
            </a:extLst>
          </p:cNvPr>
          <p:cNvSpPr>
            <a:spLocks noGrp="1"/>
          </p:cNvSpPr>
          <p:nvPr>
            <p:ph type="title"/>
          </p:nvPr>
        </p:nvSpPr>
        <p:spPr>
          <a:xfrm rot="16200000">
            <a:off x="-2143713" y="2790782"/>
            <a:ext cx="6276510" cy="1325563"/>
          </a:xfrm>
          <a:solidFill>
            <a:schemeClr val="accent4">
              <a:lumMod val="50000"/>
            </a:schemeClr>
          </a:solidFill>
          <a:ln w="76200">
            <a:solidFill>
              <a:srgbClr val="FFFF99"/>
            </a:solidFill>
          </a:ln>
          <a:scene3d>
            <a:camera prst="orthographicFront"/>
            <a:lightRig rig="threePt" dir="t"/>
          </a:scene3d>
          <a:sp3d>
            <a:bevelT w="139700" h="139700" prst="divot"/>
          </a:sp3d>
        </p:spPr>
        <p:txBody>
          <a:bodyPr/>
          <a:lstStyle/>
          <a:p>
            <a:pPr algn="ctr"/>
            <a:r>
              <a:rPr lang="en-US" dirty="0">
                <a:solidFill>
                  <a:srgbClr val="FFFF99"/>
                </a:solidFill>
              </a:rPr>
              <a:t>Fight the Fight of Faith</a:t>
            </a:r>
          </a:p>
        </p:txBody>
      </p:sp>
      <p:pic>
        <p:nvPicPr>
          <p:cNvPr id="4" name="Online Media 3" title="I Will Fight this Fight">
            <a:hlinkClick r:id="" action="ppaction://media"/>
            <a:extLst>
              <a:ext uri="{FF2B5EF4-FFF2-40B4-BE49-F238E27FC236}">
                <a16:creationId xmlns:a16="http://schemas.microsoft.com/office/drawing/2014/main" id="{2D7640E2-EC2A-3A44-0B96-263E23823D04}"/>
              </a:ext>
            </a:extLst>
          </p:cNvPr>
          <p:cNvPicPr>
            <a:picLocks noRot="1" noChangeAspect="1"/>
          </p:cNvPicPr>
          <p:nvPr>
            <a:videoFile r:link="rId1"/>
          </p:nvPr>
        </p:nvPicPr>
        <p:blipFill>
          <a:blip r:embed="rId3"/>
          <a:stretch>
            <a:fillRect/>
          </a:stretch>
        </p:blipFill>
        <p:spPr>
          <a:xfrm>
            <a:off x="1952987" y="581489"/>
            <a:ext cx="9907253" cy="5597611"/>
          </a:xfrm>
          <a:prstGeom prst="rect">
            <a:avLst/>
          </a:prstGeom>
        </p:spPr>
      </p:pic>
    </p:spTree>
    <p:extLst>
      <p:ext uri="{BB962C8B-B14F-4D97-AF65-F5344CB8AC3E}">
        <p14:creationId xmlns:p14="http://schemas.microsoft.com/office/powerpoint/2010/main" val="37239184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63498D-D89E-87F6-7994-31D80BDC175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ACD05A7-28BA-92E1-E568-4C3CE0F5C483}"/>
              </a:ext>
            </a:extLst>
          </p:cNvPr>
          <p:cNvSpPr>
            <a:spLocks noGrp="1"/>
          </p:cNvSpPr>
          <p:nvPr>
            <p:ph type="title"/>
          </p:nvPr>
        </p:nvSpPr>
        <p:spPr>
          <a:xfrm rot="16200000">
            <a:off x="-2143713" y="2790782"/>
            <a:ext cx="6276510" cy="1325563"/>
          </a:xfrm>
          <a:solidFill>
            <a:schemeClr val="accent4">
              <a:lumMod val="50000"/>
            </a:schemeClr>
          </a:solidFill>
          <a:ln w="76200">
            <a:solidFill>
              <a:srgbClr val="FFFF99"/>
            </a:solidFill>
          </a:ln>
          <a:scene3d>
            <a:camera prst="orthographicFront"/>
            <a:lightRig rig="threePt" dir="t"/>
          </a:scene3d>
          <a:sp3d>
            <a:bevelT w="139700" h="139700" prst="divot"/>
          </a:sp3d>
        </p:spPr>
        <p:txBody>
          <a:bodyPr/>
          <a:lstStyle/>
          <a:p>
            <a:pPr algn="ctr"/>
            <a:r>
              <a:rPr lang="en-US" dirty="0">
                <a:solidFill>
                  <a:srgbClr val="FFFF99"/>
                </a:solidFill>
              </a:rPr>
              <a:t>Song of Gideon</a:t>
            </a:r>
          </a:p>
        </p:txBody>
      </p:sp>
      <p:pic>
        <p:nvPicPr>
          <p:cNvPr id="3" name="Online Media 2" title="The Gideon Song 🗡️🎶 Good News Guys | Bible Stories &amp; Songs for Kids!">
            <a:hlinkClick r:id="" action="ppaction://media"/>
            <a:extLst>
              <a:ext uri="{FF2B5EF4-FFF2-40B4-BE49-F238E27FC236}">
                <a16:creationId xmlns:a16="http://schemas.microsoft.com/office/drawing/2014/main" id="{760F5607-81A7-32B0-03EE-21D2A5F0EEBD}"/>
              </a:ext>
            </a:extLst>
          </p:cNvPr>
          <p:cNvPicPr>
            <a:picLocks noRot="1" noChangeAspect="1"/>
          </p:cNvPicPr>
          <p:nvPr>
            <a:videoFile r:link="rId1"/>
          </p:nvPr>
        </p:nvPicPr>
        <p:blipFill>
          <a:blip r:embed="rId3"/>
          <a:stretch>
            <a:fillRect/>
          </a:stretch>
        </p:blipFill>
        <p:spPr>
          <a:xfrm>
            <a:off x="1958467" y="581489"/>
            <a:ext cx="10017359" cy="5659821"/>
          </a:xfrm>
          <a:prstGeom prst="rect">
            <a:avLst/>
          </a:prstGeom>
        </p:spPr>
      </p:pic>
    </p:spTree>
    <p:extLst>
      <p:ext uri="{BB962C8B-B14F-4D97-AF65-F5344CB8AC3E}">
        <p14:creationId xmlns:p14="http://schemas.microsoft.com/office/powerpoint/2010/main" val="31386022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AB92C3-7022-FEE2-3E40-6AC805B956EA}"/>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C68D00C2-49FD-FFBC-DA92-9F19B208ECE2}"/>
              </a:ext>
            </a:extLst>
          </p:cNvPr>
          <p:cNvSpPr/>
          <p:nvPr/>
        </p:nvSpPr>
        <p:spPr>
          <a:xfrm>
            <a:off x="663678" y="280218"/>
            <a:ext cx="11046542" cy="6120581"/>
          </a:xfrm>
          <a:prstGeom prst="rect">
            <a:avLst/>
          </a:prstGeom>
          <a:solidFill>
            <a:schemeClr val="accent1">
              <a:lumMod val="50000"/>
              <a:alpha val="91000"/>
            </a:schemeClr>
          </a:solidFill>
          <a:scene3d>
            <a:camera prst="orthographicFront"/>
            <a:lightRig rig="threePt" dir="t"/>
          </a:scene3d>
          <a:sp3d>
            <a:bevelT w="152400" h="50800" prst="softRound"/>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B8E4E48-EAB1-3A9E-43BE-C1F6D08F6EE9}"/>
              </a:ext>
            </a:extLst>
          </p:cNvPr>
          <p:cNvSpPr>
            <a:spLocks noGrp="1"/>
          </p:cNvSpPr>
          <p:nvPr>
            <p:ph type="title"/>
          </p:nvPr>
        </p:nvSpPr>
        <p:spPr>
          <a:xfrm>
            <a:off x="839788" y="457200"/>
            <a:ext cx="3932237" cy="899652"/>
          </a:xfrm>
        </p:spPr>
        <p:txBody>
          <a:bodyPr/>
          <a:lstStyle/>
          <a:p>
            <a:r>
              <a:rPr lang="en-US" dirty="0">
                <a:solidFill>
                  <a:schemeClr val="bg1"/>
                </a:solidFill>
                <a:effectLst>
                  <a:outerShdw blurRad="38100" dist="38100" dir="2700000" algn="tl">
                    <a:srgbClr val="000000">
                      <a:alpha val="43137"/>
                    </a:srgbClr>
                  </a:outerShdw>
                </a:effectLst>
              </a:rPr>
              <a:t>Chase!  Attack!</a:t>
            </a:r>
          </a:p>
        </p:txBody>
      </p:sp>
      <p:sp>
        <p:nvSpPr>
          <p:cNvPr id="4" name="Text Placeholder 3">
            <a:extLst>
              <a:ext uri="{FF2B5EF4-FFF2-40B4-BE49-F238E27FC236}">
                <a16:creationId xmlns:a16="http://schemas.microsoft.com/office/drawing/2014/main" id="{4ECEC048-48AC-0A42-9D59-780FB2DEF9B7}"/>
              </a:ext>
            </a:extLst>
          </p:cNvPr>
          <p:cNvSpPr>
            <a:spLocks noGrp="1"/>
          </p:cNvSpPr>
          <p:nvPr>
            <p:ph type="body" sz="half" idx="2"/>
          </p:nvPr>
        </p:nvSpPr>
        <p:spPr>
          <a:xfrm>
            <a:off x="839788" y="1533834"/>
            <a:ext cx="3932237" cy="4512136"/>
          </a:xfrm>
        </p:spPr>
        <p:txBody>
          <a:bodyPr>
            <a:normAutofit fontScale="92500" lnSpcReduction="10000"/>
          </a:bodyPr>
          <a:lstStyle/>
          <a:p>
            <a:r>
              <a:rPr lang="en-US" dirty="0">
                <a:solidFill>
                  <a:schemeClr val="accent3">
                    <a:lumMod val="20000"/>
                    <a:lumOff val="80000"/>
                  </a:schemeClr>
                </a:solidFill>
              </a:rPr>
              <a:t>The enemy army ran away </a:t>
            </a:r>
            <a:r>
              <a:rPr lang="en-US" u="sng" dirty="0">
                <a:solidFill>
                  <a:schemeClr val="accent3">
                    <a:lumMod val="20000"/>
                    <a:lumOff val="80000"/>
                  </a:schemeClr>
                </a:solidFill>
              </a:rPr>
              <a:t>to the city of Beth Shittah</a:t>
            </a:r>
            <a:r>
              <a:rPr lang="en-US" dirty="0">
                <a:solidFill>
                  <a:schemeClr val="accent3">
                    <a:lumMod val="20000"/>
                    <a:lumOff val="80000"/>
                  </a:schemeClr>
                </a:solidFill>
              </a:rPr>
              <a:t>. It is toward </a:t>
            </a:r>
            <a:r>
              <a:rPr lang="en-US" dirty="0" err="1">
                <a:solidFill>
                  <a:schemeClr val="accent3">
                    <a:lumMod val="20000"/>
                    <a:lumOff val="80000"/>
                  </a:schemeClr>
                </a:solidFill>
              </a:rPr>
              <a:t>Zererah</a:t>
            </a:r>
            <a:r>
              <a:rPr lang="en-US" dirty="0">
                <a:solidFill>
                  <a:schemeClr val="accent3">
                    <a:lumMod val="20000"/>
                    <a:lumOff val="80000"/>
                  </a:schemeClr>
                </a:solidFill>
              </a:rPr>
              <a:t>. They ran as far as the border of the city of </a:t>
            </a:r>
            <a:r>
              <a:rPr lang="en-US" u="sng" dirty="0">
                <a:solidFill>
                  <a:schemeClr val="accent3">
                    <a:lumMod val="20000"/>
                    <a:lumOff val="80000"/>
                  </a:schemeClr>
                </a:solidFill>
              </a:rPr>
              <a:t>Abel Meholah. </a:t>
            </a:r>
            <a:r>
              <a:rPr lang="en-US" dirty="0">
                <a:solidFill>
                  <a:schemeClr val="accent3">
                    <a:lumMod val="20000"/>
                    <a:lumOff val="80000"/>
                  </a:schemeClr>
                </a:solidFill>
              </a:rPr>
              <a:t>It is near the city of Tabbath. </a:t>
            </a:r>
            <a:r>
              <a:rPr lang="en-US" baseline="30000" dirty="0">
                <a:solidFill>
                  <a:schemeClr val="accent3">
                    <a:lumMod val="20000"/>
                    <a:lumOff val="80000"/>
                  </a:schemeClr>
                </a:solidFill>
              </a:rPr>
              <a:t>23 </a:t>
            </a:r>
            <a:r>
              <a:rPr lang="en-US" dirty="0">
                <a:solidFill>
                  <a:schemeClr val="accent3">
                    <a:lumMod val="20000"/>
                    <a:lumOff val="80000"/>
                  </a:schemeClr>
                </a:solidFill>
              </a:rPr>
              <a:t>Then men of Israel from Naphtali, Asher and all of Manasseh were called out to chase the Midianites.</a:t>
            </a:r>
          </a:p>
          <a:p>
            <a:r>
              <a:rPr lang="en-US" dirty="0">
                <a:solidFill>
                  <a:schemeClr val="accent3">
                    <a:lumMod val="20000"/>
                    <a:lumOff val="80000"/>
                  </a:schemeClr>
                </a:solidFill>
              </a:rPr>
              <a:t> </a:t>
            </a:r>
            <a:r>
              <a:rPr lang="en-US" baseline="30000" dirty="0">
                <a:solidFill>
                  <a:schemeClr val="accent3">
                    <a:lumMod val="20000"/>
                    <a:lumOff val="80000"/>
                  </a:schemeClr>
                </a:solidFill>
              </a:rPr>
              <a:t>24 </a:t>
            </a:r>
            <a:r>
              <a:rPr lang="en-US" dirty="0">
                <a:solidFill>
                  <a:schemeClr val="accent3">
                    <a:lumMod val="20000"/>
                    <a:lumOff val="80000"/>
                  </a:schemeClr>
                </a:solidFill>
              </a:rPr>
              <a:t>Gideon sent messengers through all the mountains of Ephraim. They said, “Come down and attack the Midianites. Take control of the Jordan River as far as Beth Barah. Do this before the Midianites can get to the river and cross it.”</a:t>
            </a:r>
          </a:p>
          <a:p>
            <a:r>
              <a:rPr lang="en-US" dirty="0">
                <a:solidFill>
                  <a:schemeClr val="accent3">
                    <a:lumMod val="20000"/>
                    <a:lumOff val="80000"/>
                  </a:schemeClr>
                </a:solidFill>
              </a:rPr>
              <a:t>So they called out all the men of Ephraim. They took control of the Jordan River as far as Beth Barah.</a:t>
            </a:r>
          </a:p>
          <a:p>
            <a:r>
              <a:rPr lang="en-US" dirty="0">
                <a:solidFill>
                  <a:schemeClr val="accent3">
                    <a:lumMod val="20000"/>
                    <a:lumOff val="80000"/>
                  </a:schemeClr>
                </a:solidFill>
              </a:rPr>
              <a:t> </a:t>
            </a:r>
            <a:r>
              <a:rPr lang="en-US" baseline="30000" dirty="0">
                <a:solidFill>
                  <a:schemeClr val="accent3">
                    <a:lumMod val="20000"/>
                    <a:lumOff val="80000"/>
                  </a:schemeClr>
                </a:solidFill>
              </a:rPr>
              <a:t>25 </a:t>
            </a:r>
            <a:r>
              <a:rPr lang="en-US" dirty="0">
                <a:solidFill>
                  <a:schemeClr val="accent3">
                    <a:lumMod val="20000"/>
                    <a:lumOff val="80000"/>
                  </a:schemeClr>
                </a:solidFill>
              </a:rPr>
              <a:t>The men of Ephraim captured two princes of Midian named Oreb and Zeeb. The men of Ephraim killed Oreb at the rock of Oreb. They killed Zeeb at the winepress of Zeeb. And they continued chasing the Midianites. They cut off the heads of Oreb and Zeeb and took them to Gideon. He was now east of the Jordan River.</a:t>
            </a:r>
          </a:p>
          <a:p>
            <a:endParaRPr lang="en-US" dirty="0">
              <a:solidFill>
                <a:schemeClr val="accent3">
                  <a:lumMod val="20000"/>
                  <a:lumOff val="80000"/>
                </a:schemeClr>
              </a:solidFill>
            </a:endParaRPr>
          </a:p>
        </p:txBody>
      </p:sp>
      <p:sp>
        <p:nvSpPr>
          <p:cNvPr id="7" name="Speech Bubble: Rectangle 6">
            <a:extLst>
              <a:ext uri="{FF2B5EF4-FFF2-40B4-BE49-F238E27FC236}">
                <a16:creationId xmlns:a16="http://schemas.microsoft.com/office/drawing/2014/main" id="{AB0FA358-32CB-5E91-3BAB-208A44FDEC08}"/>
              </a:ext>
            </a:extLst>
          </p:cNvPr>
          <p:cNvSpPr/>
          <p:nvPr/>
        </p:nvSpPr>
        <p:spPr>
          <a:xfrm>
            <a:off x="4118944" y="634182"/>
            <a:ext cx="4105889" cy="899652"/>
          </a:xfrm>
          <a:prstGeom prst="wedgeRectCallout">
            <a:avLst>
              <a:gd name="adj1" fmla="val -30622"/>
              <a:gd name="adj2" fmla="val 139606"/>
            </a:avLst>
          </a:prstGeom>
          <a:solidFill>
            <a:srgbClr val="C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All men from the tribes of Naphtali, Asher, and Manasseh.  Come help us!  </a:t>
            </a:r>
          </a:p>
        </p:txBody>
      </p:sp>
      <p:sp>
        <p:nvSpPr>
          <p:cNvPr id="12" name="Speech Bubble: Rectangle 11">
            <a:extLst>
              <a:ext uri="{FF2B5EF4-FFF2-40B4-BE49-F238E27FC236}">
                <a16:creationId xmlns:a16="http://schemas.microsoft.com/office/drawing/2014/main" id="{E107405C-60B6-6464-2B1E-A12C72B07339}"/>
              </a:ext>
            </a:extLst>
          </p:cNvPr>
          <p:cNvSpPr/>
          <p:nvPr/>
        </p:nvSpPr>
        <p:spPr>
          <a:xfrm>
            <a:off x="4196696" y="634182"/>
            <a:ext cx="4105889" cy="899652"/>
          </a:xfrm>
          <a:prstGeom prst="wedgeRectCallout">
            <a:avLst>
              <a:gd name="adj1" fmla="val -30622"/>
              <a:gd name="adj2" fmla="val 139606"/>
            </a:avLst>
          </a:prstGeom>
          <a:solidFill>
            <a:srgbClr val="C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Take control of the Jordan River before the Midianites can get to the river!</a:t>
            </a:r>
          </a:p>
        </p:txBody>
      </p:sp>
      <p:pic>
        <p:nvPicPr>
          <p:cNvPr id="13" name="Picture 12" descr="Where Were The 12 Tribes Of Israel Scattered at Christopher Lewis blog">
            <a:extLst>
              <a:ext uri="{FF2B5EF4-FFF2-40B4-BE49-F238E27FC236}">
                <a16:creationId xmlns:a16="http://schemas.microsoft.com/office/drawing/2014/main" id="{DB7DFBFB-DBED-0D49-D436-4108C318D0F7}"/>
              </a:ext>
            </a:extLst>
          </p:cNvPr>
          <p:cNvPicPr>
            <a:picLocks noChangeAspect="1"/>
          </p:cNvPicPr>
          <p:nvPr/>
        </p:nvPicPr>
        <p:blipFill>
          <a:blip r:embed="rId2"/>
          <a:stretch>
            <a:fillRect/>
          </a:stretch>
        </p:blipFill>
        <p:spPr>
          <a:xfrm>
            <a:off x="8863998" y="513528"/>
            <a:ext cx="3240462" cy="5887271"/>
          </a:xfrm>
          <a:prstGeom prst="verticalScroll">
            <a:avLst/>
          </a:prstGeom>
          <a:ln>
            <a:solidFill>
              <a:schemeClr val="accent1">
                <a:lumMod val="75000"/>
              </a:schemeClr>
            </a:solidFill>
          </a:ln>
        </p:spPr>
      </p:pic>
      <p:pic>
        <p:nvPicPr>
          <p:cNvPr id="14" name="Picture 13" descr="Bible Map: Abel-meholah">
            <a:extLst>
              <a:ext uri="{FF2B5EF4-FFF2-40B4-BE49-F238E27FC236}">
                <a16:creationId xmlns:a16="http://schemas.microsoft.com/office/drawing/2014/main" id="{3143214D-4C2E-AAB3-DA7B-9CE3CAC4E5E2}"/>
              </a:ext>
            </a:extLst>
          </p:cNvPr>
          <p:cNvPicPr>
            <a:picLocks noChangeAspect="1"/>
          </p:cNvPicPr>
          <p:nvPr/>
        </p:nvPicPr>
        <p:blipFill>
          <a:blip r:embed="rId3"/>
          <a:srcRect b="22675"/>
          <a:stretch>
            <a:fillRect/>
          </a:stretch>
        </p:blipFill>
        <p:spPr>
          <a:xfrm rot="21297997">
            <a:off x="4848227" y="1978704"/>
            <a:ext cx="5143500" cy="3977224"/>
          </a:xfrm>
          <a:prstGeom prst="verticalScroll">
            <a:avLst/>
          </a:prstGeom>
          <a:ln w="38100">
            <a:solidFill>
              <a:schemeClr val="accent2">
                <a:lumMod val="50000"/>
              </a:schemeClr>
            </a:solidFill>
          </a:ln>
        </p:spPr>
      </p:pic>
      <p:pic>
        <p:nvPicPr>
          <p:cNvPr id="9" name="Picture 8" descr="Free Gideon Bible Cliparts, Download Free Gideon Bible Cliparts png images, Free ClipArts on ...">
            <a:extLst>
              <a:ext uri="{FF2B5EF4-FFF2-40B4-BE49-F238E27FC236}">
                <a16:creationId xmlns:a16="http://schemas.microsoft.com/office/drawing/2014/main" id="{3F46A0AD-E8F2-2F16-68B5-117E57BD5253}"/>
              </a:ext>
            </a:extLst>
          </p:cNvPr>
          <p:cNvPicPr>
            <a:picLocks noChangeAspect="1"/>
          </p:cNvPicPr>
          <p:nvPr/>
        </p:nvPicPr>
        <p:blipFill>
          <a:blip r:embed="rId4">
            <a:clrChange>
              <a:clrFrom>
                <a:srgbClr val="FFFFFF"/>
              </a:clrFrom>
              <a:clrTo>
                <a:srgbClr val="FFFFFF">
                  <a:alpha val="0"/>
                </a:srgbClr>
              </a:clrTo>
            </a:clrChange>
          </a:blip>
          <a:stretch>
            <a:fillRect/>
          </a:stretch>
        </p:blipFill>
        <p:spPr>
          <a:xfrm flipH="1">
            <a:off x="4548869" y="2572597"/>
            <a:ext cx="2000250" cy="3714750"/>
          </a:xfrm>
          <a:prstGeom prst="rect">
            <a:avLst/>
          </a:prstGeom>
        </p:spPr>
      </p:pic>
      <p:cxnSp>
        <p:nvCxnSpPr>
          <p:cNvPr id="19" name="Connector: Curved 18">
            <a:extLst>
              <a:ext uri="{FF2B5EF4-FFF2-40B4-BE49-F238E27FC236}">
                <a16:creationId xmlns:a16="http://schemas.microsoft.com/office/drawing/2014/main" id="{950090F5-C2B7-BCC2-3FCF-CB1F49E512E1}"/>
              </a:ext>
            </a:extLst>
          </p:cNvPr>
          <p:cNvCxnSpPr>
            <a:cxnSpLocks/>
          </p:cNvCxnSpPr>
          <p:nvPr/>
        </p:nvCxnSpPr>
        <p:spPr>
          <a:xfrm>
            <a:off x="7015655" y="3594538"/>
            <a:ext cx="1454103" cy="1135117"/>
          </a:xfrm>
          <a:prstGeom prst="curvedConnector3">
            <a:avLst>
              <a:gd name="adj1" fmla="val 93368"/>
            </a:avLst>
          </a:prstGeom>
          <a:ln w="57150">
            <a:solidFill>
              <a:schemeClr val="bg2">
                <a:lumMod val="10000"/>
              </a:schemeClr>
            </a:solidFill>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0765201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42" fill="hold" nodeType="with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arn(outHorizontal)">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childTnLst>
                                </p:cTn>
                              </p:par>
                              <p:par>
                                <p:cTn id="12" presetID="16" presetClass="entr" presetSubtype="42" fill="hold" nodeType="withEffect">
                                  <p:stCondLst>
                                    <p:cond delay="0"/>
                                  </p:stCondLst>
                                  <p:childTnLst>
                                    <p:set>
                                      <p:cBhvr>
                                        <p:cTn id="13" dur="1" fill="hold">
                                          <p:stCondLst>
                                            <p:cond delay="0"/>
                                          </p:stCondLst>
                                        </p:cTn>
                                        <p:tgtEl>
                                          <p:spTgt spid="14"/>
                                        </p:tgtEl>
                                        <p:attrNameLst>
                                          <p:attrName>style.visibility</p:attrName>
                                        </p:attrNameLst>
                                      </p:cBhvr>
                                      <p:to>
                                        <p:strVal val="visible"/>
                                      </p:to>
                                    </p:set>
                                    <p:animEffect transition="in" filter="barn(outHorizontal)">
                                      <p:cBhvr>
                                        <p:cTn id="14" dur="500"/>
                                        <p:tgtEl>
                                          <p:spTgt spid="14"/>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19"/>
                                        </p:tgtEl>
                                        <p:attrNameLst>
                                          <p:attrName>style.visibility</p:attrName>
                                        </p:attrNameLst>
                                      </p:cBhvr>
                                      <p:to>
                                        <p:strVal val="visible"/>
                                      </p:to>
                                    </p:set>
                                    <p:animEffect transition="in" filter="fade">
                                      <p:cBhvr>
                                        <p:cTn id="19" dur="500"/>
                                        <p:tgtEl>
                                          <p:spTgt spid="19"/>
                                        </p:tgtEl>
                                      </p:cBhvr>
                                    </p:animEffec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nodeType="clickEffect">
                                  <p:stCondLst>
                                    <p:cond delay="0"/>
                                  </p:stCondLst>
                                  <p:childTnLst>
                                    <p:set>
                                      <p:cBhvr>
                                        <p:cTn id="23"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0903BF-9B8F-C860-5C69-71A1F7C0393B}"/>
              </a:ext>
            </a:extLst>
          </p:cNvPr>
          <p:cNvSpPr>
            <a:spLocks noGrp="1"/>
          </p:cNvSpPr>
          <p:nvPr>
            <p:ph type="title"/>
          </p:nvPr>
        </p:nvSpPr>
        <p:spPr/>
        <p:txBody>
          <a:bodyPr/>
          <a:lstStyle/>
          <a:p>
            <a:r>
              <a:rPr lang="en-US" dirty="0">
                <a:solidFill>
                  <a:srgbClr val="FFFF00"/>
                </a:solidFill>
              </a:rPr>
              <a:t>The Rest of the Story  --- optional</a:t>
            </a:r>
          </a:p>
        </p:txBody>
      </p:sp>
      <p:sp>
        <p:nvSpPr>
          <p:cNvPr id="3" name="Text Placeholder 2">
            <a:extLst>
              <a:ext uri="{FF2B5EF4-FFF2-40B4-BE49-F238E27FC236}">
                <a16:creationId xmlns:a16="http://schemas.microsoft.com/office/drawing/2014/main" id="{EB6D6389-8D51-1F27-BE58-321934C73226}"/>
              </a:ext>
            </a:extLst>
          </p:cNvPr>
          <p:cNvSpPr>
            <a:spLocks noGrp="1"/>
          </p:cNvSpPr>
          <p:nvPr>
            <p:ph type="body" idx="1"/>
          </p:nvPr>
        </p:nvSpPr>
        <p:spPr>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a:lstStyle/>
          <a:p>
            <a:r>
              <a:rPr lang="en-US" dirty="0">
                <a:solidFill>
                  <a:srgbClr val="FFFF00"/>
                </a:solidFill>
              </a:rPr>
              <a:t>Judges 8  --- Victory in Battle      But defeat in life            Will you remain true?</a:t>
            </a:r>
          </a:p>
        </p:txBody>
      </p:sp>
    </p:spTree>
    <p:extLst>
      <p:ext uri="{BB962C8B-B14F-4D97-AF65-F5344CB8AC3E}">
        <p14:creationId xmlns:p14="http://schemas.microsoft.com/office/powerpoint/2010/main" val="42449819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1541A2-E4E7-A16D-B0E6-D40A3B2E05BD}"/>
              </a:ext>
            </a:extLst>
          </p:cNvPr>
          <p:cNvSpPr>
            <a:spLocks noGrp="1"/>
          </p:cNvSpPr>
          <p:nvPr>
            <p:ph type="title"/>
          </p:nvPr>
        </p:nvSpPr>
        <p:spPr>
          <a:solidFill>
            <a:schemeClr val="accent1">
              <a:alpha val="50000"/>
            </a:schemeClr>
          </a:solidFill>
          <a:ln>
            <a:noFill/>
          </a:ln>
        </p:spPr>
        <p:style>
          <a:lnRef idx="0">
            <a:scrgbClr r="0" g="0" b="0"/>
          </a:lnRef>
          <a:fillRef idx="0">
            <a:scrgbClr r="0" g="0" b="0"/>
          </a:fillRef>
          <a:effectRef idx="0">
            <a:scrgbClr r="0" g="0" b="0"/>
          </a:effectRef>
          <a:fontRef idx="minor">
            <a:schemeClr val="lt1"/>
          </a:fontRef>
        </p:style>
        <p:txBody>
          <a:bodyPr/>
          <a:lstStyle/>
          <a:p>
            <a:pPr algn="ctr"/>
            <a:r>
              <a:rPr lang="en-US" dirty="0">
                <a:solidFill>
                  <a:schemeClr val="bg1"/>
                </a:solidFill>
              </a:rPr>
              <a:t>Last week in Review</a:t>
            </a:r>
            <a:br>
              <a:rPr lang="en-US" dirty="0">
                <a:solidFill>
                  <a:schemeClr val="bg1"/>
                </a:solidFill>
              </a:rPr>
            </a:br>
            <a:endParaRPr lang="en-US" dirty="0">
              <a:solidFill>
                <a:schemeClr val="bg1"/>
              </a:solidFill>
            </a:endParaRPr>
          </a:p>
        </p:txBody>
      </p:sp>
    </p:spTree>
    <p:extLst>
      <p:ext uri="{BB962C8B-B14F-4D97-AF65-F5344CB8AC3E}">
        <p14:creationId xmlns:p14="http://schemas.microsoft.com/office/powerpoint/2010/main" val="4471952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0FFE2E-BE12-6E92-D3B0-CAC89B0D01E8}"/>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EFA06BAD-F28B-378C-0E9C-6EC7A7512788}"/>
              </a:ext>
            </a:extLst>
          </p:cNvPr>
          <p:cNvSpPr/>
          <p:nvPr/>
        </p:nvSpPr>
        <p:spPr>
          <a:xfrm>
            <a:off x="663678" y="280218"/>
            <a:ext cx="11046542" cy="6120581"/>
          </a:xfrm>
          <a:prstGeom prst="rect">
            <a:avLst/>
          </a:prstGeom>
          <a:solidFill>
            <a:schemeClr val="accent1">
              <a:lumMod val="50000"/>
              <a:alpha val="91000"/>
            </a:schemeClr>
          </a:solidFill>
          <a:scene3d>
            <a:camera prst="orthographicFront"/>
            <a:lightRig rig="threePt" dir="t"/>
          </a:scene3d>
          <a:sp3d>
            <a:bevelT w="152400" h="50800" prst="softRound"/>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656C869-175B-10CA-E1D6-C8F2B88D7799}"/>
              </a:ext>
            </a:extLst>
          </p:cNvPr>
          <p:cNvSpPr>
            <a:spLocks noGrp="1"/>
          </p:cNvSpPr>
          <p:nvPr>
            <p:ph type="title"/>
          </p:nvPr>
        </p:nvSpPr>
        <p:spPr>
          <a:xfrm>
            <a:off x="839788" y="457200"/>
            <a:ext cx="3932237" cy="899652"/>
          </a:xfrm>
        </p:spPr>
        <p:txBody>
          <a:bodyPr/>
          <a:lstStyle/>
          <a:p>
            <a:r>
              <a:rPr lang="en-US" dirty="0">
                <a:solidFill>
                  <a:schemeClr val="bg1"/>
                </a:solidFill>
                <a:effectLst>
                  <a:outerShdw blurRad="38100" dist="38100" dir="2700000" algn="tl">
                    <a:srgbClr val="000000">
                      <a:alpha val="43137"/>
                    </a:srgbClr>
                  </a:outerShdw>
                </a:effectLst>
              </a:rPr>
              <a:t>They won!</a:t>
            </a:r>
          </a:p>
        </p:txBody>
      </p:sp>
      <p:sp>
        <p:nvSpPr>
          <p:cNvPr id="4" name="Text Placeholder 3">
            <a:extLst>
              <a:ext uri="{FF2B5EF4-FFF2-40B4-BE49-F238E27FC236}">
                <a16:creationId xmlns:a16="http://schemas.microsoft.com/office/drawing/2014/main" id="{CADDC666-4045-F0D7-187C-879619C0A72F}"/>
              </a:ext>
            </a:extLst>
          </p:cNvPr>
          <p:cNvSpPr>
            <a:spLocks noGrp="1"/>
          </p:cNvSpPr>
          <p:nvPr>
            <p:ph type="body" sz="half" idx="2"/>
          </p:nvPr>
        </p:nvSpPr>
        <p:spPr>
          <a:xfrm>
            <a:off x="839788" y="1533834"/>
            <a:ext cx="4583550" cy="4335154"/>
          </a:xfrm>
        </p:spPr>
        <p:txBody>
          <a:bodyPr>
            <a:normAutofit fontScale="92500" lnSpcReduction="20000"/>
          </a:bodyPr>
          <a:lstStyle/>
          <a:p>
            <a:r>
              <a:rPr lang="en-US" i="1" dirty="0">
                <a:solidFill>
                  <a:schemeClr val="accent3">
                    <a:lumMod val="20000"/>
                    <a:lumOff val="80000"/>
                  </a:schemeClr>
                </a:solidFill>
              </a:rPr>
              <a:t>The Battle continued.  (Judges 8)</a:t>
            </a:r>
          </a:p>
          <a:p>
            <a:r>
              <a:rPr lang="en-US" i="1" dirty="0">
                <a:solidFill>
                  <a:schemeClr val="accent3">
                    <a:lumMod val="20000"/>
                    <a:lumOff val="80000"/>
                  </a:schemeClr>
                </a:solidFill>
              </a:rPr>
              <a:t>Gideon’s men were tired and hungry.  Gideon asked the people of Succoth and Peniel to give them bread.  But they didn’t.  They said, “you have to bring us back our enemies, Zebah and Zalmunna first.”</a:t>
            </a:r>
          </a:p>
          <a:p>
            <a:r>
              <a:rPr lang="en-US" i="1" dirty="0">
                <a:solidFill>
                  <a:schemeClr val="accent3">
                    <a:lumMod val="20000"/>
                    <a:lumOff val="80000"/>
                  </a:schemeClr>
                </a:solidFill>
              </a:rPr>
              <a:t>That wasn’t nice or fair.  Gideon taught them a lesson later, after he and his army conquered the enemy armies and brought back Zebah and Zalmunna.</a:t>
            </a:r>
          </a:p>
          <a:p>
            <a:r>
              <a:rPr lang="en-US" i="1" dirty="0">
                <a:solidFill>
                  <a:schemeClr val="accent3">
                    <a:lumMod val="20000"/>
                    <a:lumOff val="80000"/>
                  </a:schemeClr>
                </a:solidFill>
              </a:rPr>
              <a:t>Judges 8:</a:t>
            </a:r>
          </a:p>
          <a:p>
            <a:r>
              <a:rPr lang="en-US" baseline="30000" dirty="0">
                <a:solidFill>
                  <a:schemeClr val="accent3">
                    <a:lumMod val="20000"/>
                    <a:lumOff val="80000"/>
                  </a:schemeClr>
                </a:solidFill>
              </a:rPr>
              <a:t>22 </a:t>
            </a:r>
            <a:r>
              <a:rPr lang="en-US" dirty="0">
                <a:solidFill>
                  <a:schemeClr val="accent3">
                    <a:lumMod val="20000"/>
                    <a:lumOff val="80000"/>
                  </a:schemeClr>
                </a:solidFill>
              </a:rPr>
              <a:t>The people of Israel said to Gideon, “You saved us from the Midianites. So now, rule over us. We want you, your son and your grandson to rule over us.”</a:t>
            </a:r>
          </a:p>
          <a:p>
            <a:r>
              <a:rPr lang="en-US" baseline="30000" dirty="0">
                <a:solidFill>
                  <a:schemeClr val="accent3">
                    <a:lumMod val="20000"/>
                    <a:lumOff val="80000"/>
                  </a:schemeClr>
                </a:solidFill>
              </a:rPr>
              <a:t>23 </a:t>
            </a:r>
            <a:r>
              <a:rPr lang="en-US" dirty="0">
                <a:solidFill>
                  <a:schemeClr val="accent3">
                    <a:lumMod val="20000"/>
                    <a:lumOff val="80000"/>
                  </a:schemeClr>
                </a:solidFill>
              </a:rPr>
              <a:t>But Gideon told them, “The Lord will be your ruler. I will not rule over you. And my son will not rule over you.”  …..</a:t>
            </a:r>
          </a:p>
          <a:p>
            <a:r>
              <a:rPr lang="en-US" baseline="30000" dirty="0">
                <a:solidFill>
                  <a:schemeClr val="accent3">
                    <a:lumMod val="20000"/>
                    <a:lumOff val="80000"/>
                  </a:schemeClr>
                </a:solidFill>
              </a:rPr>
              <a:t>28 </a:t>
            </a:r>
            <a:r>
              <a:rPr lang="en-US" dirty="0">
                <a:solidFill>
                  <a:schemeClr val="accent3">
                    <a:lumMod val="20000"/>
                    <a:lumOff val="80000"/>
                  </a:schemeClr>
                </a:solidFill>
              </a:rPr>
              <a:t>So Midian was forced to be under the rule of Israel. Midian did not cause trouble anymore. And the land had peace for 40 years, as long as Gideon was alive.</a:t>
            </a:r>
          </a:p>
          <a:p>
            <a:r>
              <a:rPr lang="en-US" baseline="30000" dirty="0">
                <a:solidFill>
                  <a:schemeClr val="accent3">
                    <a:lumMod val="20000"/>
                    <a:lumOff val="80000"/>
                  </a:schemeClr>
                </a:solidFill>
              </a:rPr>
              <a:t>29 </a:t>
            </a:r>
            <a:r>
              <a:rPr lang="en-US" dirty="0">
                <a:solidFill>
                  <a:schemeClr val="accent3">
                    <a:lumMod val="20000"/>
                    <a:lumOff val="80000"/>
                  </a:schemeClr>
                </a:solidFill>
              </a:rPr>
              <a:t>Gideon son of Joash went to his home to live.</a:t>
            </a:r>
          </a:p>
          <a:p>
            <a:endParaRPr lang="en-US" dirty="0">
              <a:solidFill>
                <a:schemeClr val="accent3">
                  <a:lumMod val="20000"/>
                  <a:lumOff val="80000"/>
                </a:schemeClr>
              </a:solidFill>
            </a:endParaRPr>
          </a:p>
          <a:p>
            <a:endParaRPr lang="en-US" i="1" dirty="0">
              <a:solidFill>
                <a:schemeClr val="accent3">
                  <a:lumMod val="20000"/>
                  <a:lumOff val="80000"/>
                </a:schemeClr>
              </a:solidFill>
            </a:endParaRPr>
          </a:p>
        </p:txBody>
      </p:sp>
      <p:sp>
        <p:nvSpPr>
          <p:cNvPr id="7" name="Speech Bubble: Rectangle 6">
            <a:extLst>
              <a:ext uri="{FF2B5EF4-FFF2-40B4-BE49-F238E27FC236}">
                <a16:creationId xmlns:a16="http://schemas.microsoft.com/office/drawing/2014/main" id="{FB4CFC6D-CD36-F4FD-E3F3-836F2781FC41}"/>
              </a:ext>
            </a:extLst>
          </p:cNvPr>
          <p:cNvSpPr/>
          <p:nvPr/>
        </p:nvSpPr>
        <p:spPr>
          <a:xfrm>
            <a:off x="7419977" y="457200"/>
            <a:ext cx="2576922" cy="899652"/>
          </a:xfrm>
          <a:prstGeom prst="wedgeRectCallout">
            <a:avLst>
              <a:gd name="adj1" fmla="val 77666"/>
              <a:gd name="adj2" fmla="val 108062"/>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Gideon, we want you and your son to rule over us.</a:t>
            </a:r>
          </a:p>
        </p:txBody>
      </p:sp>
      <p:pic>
        <p:nvPicPr>
          <p:cNvPr id="5" name="Picture 4" descr="Free Gideon Bible Cliparts, Download Free Gideon Bible Cliparts png images, Free ClipArts on ...">
            <a:extLst>
              <a:ext uri="{FF2B5EF4-FFF2-40B4-BE49-F238E27FC236}">
                <a16:creationId xmlns:a16="http://schemas.microsoft.com/office/drawing/2014/main" id="{4DB1BF6B-0165-41E7-7F2B-173ABD1D1095}"/>
              </a:ext>
            </a:extLst>
          </p:cNvPr>
          <p:cNvPicPr>
            <a:picLocks noChangeAspect="1"/>
          </p:cNvPicPr>
          <p:nvPr/>
        </p:nvPicPr>
        <p:blipFill>
          <a:blip r:embed="rId2">
            <a:clrChange>
              <a:clrFrom>
                <a:srgbClr val="FFFFFF"/>
              </a:clrFrom>
              <a:clrTo>
                <a:srgbClr val="FFFFFF">
                  <a:alpha val="0"/>
                </a:srgbClr>
              </a:clrTo>
            </a:clrChange>
          </a:blip>
          <a:stretch>
            <a:fillRect/>
          </a:stretch>
        </p:blipFill>
        <p:spPr>
          <a:xfrm flipH="1">
            <a:off x="5053238" y="1583543"/>
            <a:ext cx="2471842" cy="4590564"/>
          </a:xfrm>
          <a:prstGeom prst="rect">
            <a:avLst/>
          </a:prstGeom>
        </p:spPr>
      </p:pic>
      <p:sp>
        <p:nvSpPr>
          <p:cNvPr id="9" name="Speech Bubble: Rectangle 8">
            <a:extLst>
              <a:ext uri="{FF2B5EF4-FFF2-40B4-BE49-F238E27FC236}">
                <a16:creationId xmlns:a16="http://schemas.microsoft.com/office/drawing/2014/main" id="{7FBC0119-AE0E-9A7D-1A6A-0766EBF885D5}"/>
              </a:ext>
            </a:extLst>
          </p:cNvPr>
          <p:cNvSpPr/>
          <p:nvPr/>
        </p:nvSpPr>
        <p:spPr>
          <a:xfrm>
            <a:off x="7835462" y="2159876"/>
            <a:ext cx="2916621" cy="945931"/>
          </a:xfrm>
          <a:prstGeom prst="wedgeRectCallout">
            <a:avLst>
              <a:gd name="adj1" fmla="val -74207"/>
              <a:gd name="adj2" fmla="val 10834"/>
            </a:avLst>
          </a:prstGeom>
          <a:solidFill>
            <a:srgbClr val="C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No.  The LORD is your ruler.</a:t>
            </a:r>
          </a:p>
          <a:p>
            <a:pPr algn="ctr"/>
            <a:r>
              <a:rPr lang="en-US" dirty="0"/>
              <a:t>I will not rule over you.</a:t>
            </a:r>
          </a:p>
        </p:txBody>
      </p:sp>
    </p:spTree>
    <p:extLst>
      <p:ext uri="{BB962C8B-B14F-4D97-AF65-F5344CB8AC3E}">
        <p14:creationId xmlns:p14="http://schemas.microsoft.com/office/powerpoint/2010/main" val="21454385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xEl>
                                              <p:pRg st="4" end="4"/>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
                                            <p:txEl>
                                              <p:pRg st="5" end="5"/>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
                                            <p:txEl>
                                              <p:pRg st="6" end="6"/>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
                                            <p:txEl>
                                              <p:pRg st="7" end="7"/>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5"/>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8B00CF-DEF5-A750-FC0A-AC5AE31CF12B}"/>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AF6A6556-C1BD-05AD-878A-99CC197AFE3E}"/>
              </a:ext>
            </a:extLst>
          </p:cNvPr>
          <p:cNvSpPr/>
          <p:nvPr/>
        </p:nvSpPr>
        <p:spPr>
          <a:xfrm>
            <a:off x="572729" y="280219"/>
            <a:ext cx="11046542" cy="6120581"/>
          </a:xfrm>
          <a:prstGeom prst="rect">
            <a:avLst/>
          </a:prstGeom>
          <a:solidFill>
            <a:schemeClr val="accent1">
              <a:lumMod val="50000"/>
              <a:alpha val="91000"/>
            </a:schemeClr>
          </a:solidFill>
          <a:scene3d>
            <a:camera prst="orthographicFront"/>
            <a:lightRig rig="threePt" dir="t"/>
          </a:scene3d>
          <a:sp3d>
            <a:bevelT w="152400" h="50800" prst="softRound"/>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ED4C242-A28A-ED3B-39AF-98C8BFECAB86}"/>
              </a:ext>
            </a:extLst>
          </p:cNvPr>
          <p:cNvSpPr>
            <a:spLocks noGrp="1"/>
          </p:cNvSpPr>
          <p:nvPr>
            <p:ph type="title"/>
          </p:nvPr>
        </p:nvSpPr>
        <p:spPr>
          <a:xfrm>
            <a:off x="839788" y="457200"/>
            <a:ext cx="10227605" cy="899652"/>
          </a:xfrm>
        </p:spPr>
        <p:txBody>
          <a:bodyPr>
            <a:normAutofit fontScale="90000"/>
          </a:bodyPr>
          <a:lstStyle/>
          <a:p>
            <a:r>
              <a:rPr lang="en-US" dirty="0">
                <a:solidFill>
                  <a:schemeClr val="bg1"/>
                </a:solidFill>
                <a:effectLst>
                  <a:outerShdw blurRad="38100" dist="38100" dir="2700000" algn="tl">
                    <a:srgbClr val="000000">
                      <a:alpha val="43137"/>
                    </a:srgbClr>
                  </a:outerShdw>
                </a:effectLst>
              </a:rPr>
              <a:t>But then Gideon made a sad bad mistake</a:t>
            </a:r>
            <a:br>
              <a:rPr lang="en-US" dirty="0">
                <a:solidFill>
                  <a:schemeClr val="bg1"/>
                </a:solidFill>
                <a:effectLst>
                  <a:outerShdw blurRad="38100" dist="38100" dir="2700000" algn="tl">
                    <a:srgbClr val="000000">
                      <a:alpha val="43137"/>
                    </a:srgbClr>
                  </a:outerShdw>
                </a:effectLst>
              </a:rPr>
            </a:br>
            <a:r>
              <a:rPr lang="en-US" dirty="0">
                <a:solidFill>
                  <a:schemeClr val="bg1"/>
                </a:solidFill>
                <a:effectLst>
                  <a:outerShdw blurRad="38100" dist="38100" dir="2700000" algn="tl">
                    <a:srgbClr val="000000">
                      <a:alpha val="43137"/>
                    </a:srgbClr>
                  </a:outerShdw>
                </a:effectLst>
              </a:rPr>
              <a:t> that caused many to not worship the LORD</a:t>
            </a:r>
          </a:p>
        </p:txBody>
      </p:sp>
      <p:sp>
        <p:nvSpPr>
          <p:cNvPr id="4" name="Text Placeholder 3">
            <a:extLst>
              <a:ext uri="{FF2B5EF4-FFF2-40B4-BE49-F238E27FC236}">
                <a16:creationId xmlns:a16="http://schemas.microsoft.com/office/drawing/2014/main" id="{BDB3A01A-5EC4-9698-FCAB-66A89697AE25}"/>
              </a:ext>
            </a:extLst>
          </p:cNvPr>
          <p:cNvSpPr>
            <a:spLocks noGrp="1"/>
          </p:cNvSpPr>
          <p:nvPr>
            <p:ph type="body" sz="half" idx="2"/>
          </p:nvPr>
        </p:nvSpPr>
        <p:spPr>
          <a:xfrm>
            <a:off x="839788" y="1533834"/>
            <a:ext cx="3932237" cy="4335154"/>
          </a:xfrm>
        </p:spPr>
        <p:txBody>
          <a:bodyPr>
            <a:normAutofit fontScale="92500" lnSpcReduction="10000"/>
          </a:bodyPr>
          <a:lstStyle/>
          <a:p>
            <a:r>
              <a:rPr lang="en-US" baseline="30000" dirty="0">
                <a:solidFill>
                  <a:schemeClr val="accent3">
                    <a:lumMod val="20000"/>
                    <a:lumOff val="80000"/>
                  </a:schemeClr>
                </a:solidFill>
              </a:rPr>
              <a:t>24 </a:t>
            </a:r>
            <a:r>
              <a:rPr lang="en-US" dirty="0">
                <a:solidFill>
                  <a:schemeClr val="accent3">
                    <a:lumMod val="20000"/>
                    <a:lumOff val="80000"/>
                  </a:schemeClr>
                </a:solidFill>
              </a:rPr>
              <a:t>He said, “I want you to do this one thing for me. I want each of you to give me a gold earring from the things you took in the fighting.” (The Ishmaelite men wore gold earrings. And some Ishmaelites had been defeated in the battle.)</a:t>
            </a:r>
          </a:p>
          <a:p>
            <a:r>
              <a:rPr lang="en-US" baseline="30000" dirty="0">
                <a:solidFill>
                  <a:schemeClr val="accent3">
                    <a:lumMod val="20000"/>
                    <a:lumOff val="80000"/>
                  </a:schemeClr>
                </a:solidFill>
              </a:rPr>
              <a:t>25 </a:t>
            </a:r>
            <a:r>
              <a:rPr lang="en-US" dirty="0">
                <a:solidFill>
                  <a:schemeClr val="accent3">
                    <a:lumMod val="20000"/>
                    <a:lumOff val="80000"/>
                  </a:schemeClr>
                </a:solidFill>
              </a:rPr>
              <a:t>So the people of Israel said to Gideon, “We will gladly give you what you want.” So they put a coat down on the ground. Each man threw an earring onto the coat. </a:t>
            </a:r>
            <a:r>
              <a:rPr lang="en-US" baseline="30000" dirty="0">
                <a:solidFill>
                  <a:schemeClr val="accent3">
                    <a:lumMod val="20000"/>
                    <a:lumOff val="80000"/>
                  </a:schemeClr>
                </a:solidFill>
              </a:rPr>
              <a:t>26 </a:t>
            </a:r>
            <a:r>
              <a:rPr lang="en-US" dirty="0">
                <a:solidFill>
                  <a:schemeClr val="accent3">
                    <a:lumMod val="20000"/>
                    <a:lumOff val="80000"/>
                  </a:schemeClr>
                </a:solidFill>
              </a:rPr>
              <a:t>The gold earrings weighed about 43 pounds. This did not count the weight of the other gifts the people gave to Gideon. They gave him decorations, necklaces and purple robes. These were things that the kings of Midian had worn. The people also gave him chains from the camels of the kings of Midian. </a:t>
            </a:r>
            <a:r>
              <a:rPr lang="en-US" baseline="30000" dirty="0">
                <a:solidFill>
                  <a:schemeClr val="accent3">
                    <a:lumMod val="20000"/>
                    <a:lumOff val="80000"/>
                  </a:schemeClr>
                </a:solidFill>
              </a:rPr>
              <a:t>27 </a:t>
            </a:r>
            <a:r>
              <a:rPr lang="en-US" dirty="0">
                <a:solidFill>
                  <a:schemeClr val="accent3">
                    <a:lumMod val="20000"/>
                    <a:lumOff val="80000"/>
                  </a:schemeClr>
                </a:solidFill>
              </a:rPr>
              <a:t>Gideon used the gold to make an idol. He put the idol in his hometown of Ophrah. All the people of Israel were unfaithful to God and worshiped the idol. It became a trap that caused Gideon and his family to sin.</a:t>
            </a:r>
          </a:p>
          <a:p>
            <a:endParaRPr lang="en-US" dirty="0">
              <a:solidFill>
                <a:schemeClr val="accent3">
                  <a:lumMod val="20000"/>
                  <a:lumOff val="80000"/>
                </a:schemeClr>
              </a:solidFill>
            </a:endParaRPr>
          </a:p>
        </p:txBody>
      </p:sp>
      <p:pic>
        <p:nvPicPr>
          <p:cNvPr id="3" name="Picture 2" descr="80+ Gideon Bible Stock Photos, Pictures &amp; Royalty-Free Images - iStock">
            <a:extLst>
              <a:ext uri="{FF2B5EF4-FFF2-40B4-BE49-F238E27FC236}">
                <a16:creationId xmlns:a16="http://schemas.microsoft.com/office/drawing/2014/main" id="{F3C7CDDD-1EC4-680B-E7A9-0B1AC8E1E18F}"/>
              </a:ext>
            </a:extLst>
          </p:cNvPr>
          <p:cNvPicPr>
            <a:picLocks noChangeAspect="1"/>
          </p:cNvPicPr>
          <p:nvPr/>
        </p:nvPicPr>
        <p:blipFill>
          <a:blip r:embed="rId2"/>
          <a:stretch>
            <a:fillRect/>
          </a:stretch>
        </p:blipFill>
        <p:spPr>
          <a:xfrm>
            <a:off x="7588574" y="1451520"/>
            <a:ext cx="3652240" cy="2673535"/>
          </a:xfrm>
          <a:prstGeom prst="rect">
            <a:avLst/>
          </a:prstGeom>
        </p:spPr>
      </p:pic>
      <p:pic>
        <p:nvPicPr>
          <p:cNvPr id="5" name="Picture 4" descr="Gideon Bible Stock Photos, Pictures &amp; Royalty-Free Images - iStock">
            <a:extLst>
              <a:ext uri="{FF2B5EF4-FFF2-40B4-BE49-F238E27FC236}">
                <a16:creationId xmlns:a16="http://schemas.microsoft.com/office/drawing/2014/main" id="{3AD35836-DEF6-CDCF-B41B-879E79A63F32}"/>
              </a:ext>
            </a:extLst>
          </p:cNvPr>
          <p:cNvPicPr>
            <a:picLocks noChangeAspect="1"/>
          </p:cNvPicPr>
          <p:nvPr/>
        </p:nvPicPr>
        <p:blipFill>
          <a:blip r:embed="rId3"/>
          <a:stretch>
            <a:fillRect/>
          </a:stretch>
        </p:blipFill>
        <p:spPr>
          <a:xfrm>
            <a:off x="4892670" y="3583345"/>
            <a:ext cx="3489336" cy="2548584"/>
          </a:xfrm>
          <a:prstGeom prst="rect">
            <a:avLst/>
          </a:prstGeom>
        </p:spPr>
      </p:pic>
      <p:sp>
        <p:nvSpPr>
          <p:cNvPr id="9" name="TextBox 8">
            <a:extLst>
              <a:ext uri="{FF2B5EF4-FFF2-40B4-BE49-F238E27FC236}">
                <a16:creationId xmlns:a16="http://schemas.microsoft.com/office/drawing/2014/main" id="{D5059F9D-4945-618F-B75C-CB25B1802ABC}"/>
              </a:ext>
            </a:extLst>
          </p:cNvPr>
          <p:cNvSpPr txBox="1"/>
          <p:nvPr/>
        </p:nvSpPr>
        <p:spPr>
          <a:xfrm>
            <a:off x="8560676" y="4445876"/>
            <a:ext cx="2680138" cy="1200329"/>
          </a:xfrm>
          <a:prstGeom prst="rect">
            <a:avLst/>
          </a:prstGeom>
          <a:noFill/>
        </p:spPr>
        <p:txBody>
          <a:bodyPr wrap="square" rtlCol="0">
            <a:spAutoFit/>
          </a:bodyPr>
          <a:lstStyle/>
          <a:p>
            <a:r>
              <a:rPr lang="en-US" i="1" dirty="0">
                <a:solidFill>
                  <a:schemeClr val="accent3">
                    <a:lumMod val="20000"/>
                    <a:lumOff val="80000"/>
                  </a:schemeClr>
                </a:solidFill>
              </a:rPr>
              <a:t>Oh, if only Gideon would have led the people to worship the LORD and only the LORD!</a:t>
            </a:r>
          </a:p>
        </p:txBody>
      </p:sp>
      <p:sp>
        <p:nvSpPr>
          <p:cNvPr id="10" name="&quot;Not Allowed&quot; Symbol 9">
            <a:extLst>
              <a:ext uri="{FF2B5EF4-FFF2-40B4-BE49-F238E27FC236}">
                <a16:creationId xmlns:a16="http://schemas.microsoft.com/office/drawing/2014/main" id="{8A5DDE90-06DD-B002-DDD0-E57A3354FC56}"/>
              </a:ext>
            </a:extLst>
          </p:cNvPr>
          <p:cNvSpPr/>
          <p:nvPr/>
        </p:nvSpPr>
        <p:spPr>
          <a:xfrm>
            <a:off x="7415153" y="2711669"/>
            <a:ext cx="3305399" cy="1599771"/>
          </a:xfrm>
          <a:prstGeom prst="noSmoking">
            <a:avLst>
              <a:gd name="adj" fmla="val 4784"/>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31839624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5BBA48-1026-435D-C3A6-B63527220341}"/>
              </a:ext>
            </a:extLst>
          </p:cNvPr>
          <p:cNvSpPr>
            <a:spLocks noGrp="1"/>
          </p:cNvSpPr>
          <p:nvPr>
            <p:ph type="title"/>
          </p:nvPr>
        </p:nvSpPr>
        <p:spPr>
          <a:xfrm>
            <a:off x="2112053" y="441412"/>
            <a:ext cx="3794760" cy="613728"/>
          </a:xfr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a:normAutofit/>
          </a:bodyPr>
          <a:lstStyle/>
          <a:p>
            <a:r>
              <a:rPr lang="en-US" sz="2400" dirty="0">
                <a:hlinkClick r:id="rId2"/>
              </a:rPr>
              <a:t>https://activity-array.com/</a:t>
            </a:r>
            <a:r>
              <a:rPr lang="en-US" sz="2400" dirty="0"/>
              <a:t> </a:t>
            </a:r>
          </a:p>
        </p:txBody>
      </p:sp>
      <p:pic>
        <p:nvPicPr>
          <p:cNvPr id="4" name="Picture 3">
            <a:extLst>
              <a:ext uri="{FF2B5EF4-FFF2-40B4-BE49-F238E27FC236}">
                <a16:creationId xmlns:a16="http://schemas.microsoft.com/office/drawing/2014/main" id="{FFC72CFD-396D-04B3-E669-154D37549DE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75315" y="2293297"/>
            <a:ext cx="9662997" cy="3816427"/>
          </a:xfrm>
          <a:prstGeom prst="rect">
            <a:avLst/>
          </a:prstGeom>
        </p:spPr>
      </p:pic>
    </p:spTree>
    <p:extLst>
      <p:ext uri="{BB962C8B-B14F-4D97-AF65-F5344CB8AC3E}">
        <p14:creationId xmlns:p14="http://schemas.microsoft.com/office/powerpoint/2010/main" val="92911119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DC0FA746-09A2-7E3B-77D5-FA34A706A802}"/>
              </a:ext>
            </a:extLst>
          </p:cNvPr>
          <p:cNvSpPr/>
          <p:nvPr/>
        </p:nvSpPr>
        <p:spPr>
          <a:xfrm>
            <a:off x="663678" y="280218"/>
            <a:ext cx="11046542" cy="6120581"/>
          </a:xfrm>
          <a:prstGeom prst="rect">
            <a:avLst/>
          </a:prstGeom>
          <a:solidFill>
            <a:schemeClr val="accent1">
              <a:lumMod val="50000"/>
              <a:alpha val="91000"/>
            </a:schemeClr>
          </a:solidFill>
          <a:scene3d>
            <a:camera prst="orthographicFront"/>
            <a:lightRig rig="threePt" dir="t"/>
          </a:scene3d>
          <a:sp3d>
            <a:bevelT w="152400" h="50800" prst="softRound"/>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F528841-FA75-4125-7B7E-FDF24DFA5314}"/>
              </a:ext>
            </a:extLst>
          </p:cNvPr>
          <p:cNvSpPr>
            <a:spLocks noGrp="1"/>
          </p:cNvSpPr>
          <p:nvPr>
            <p:ph type="title"/>
          </p:nvPr>
        </p:nvSpPr>
        <p:spPr/>
        <p:txBody>
          <a:bodyPr/>
          <a:lstStyle/>
          <a:p>
            <a:r>
              <a:rPr lang="en-US" dirty="0">
                <a:solidFill>
                  <a:schemeClr val="bg1"/>
                </a:solidFill>
                <a:effectLst>
                  <a:outerShdw blurRad="38100" dist="38100" dir="2700000" algn="tl">
                    <a:srgbClr val="000000">
                      <a:alpha val="43137"/>
                    </a:srgbClr>
                  </a:outerShdw>
                </a:effectLst>
              </a:rPr>
              <a:t>CRAFT Activity    Option     2</a:t>
            </a:r>
          </a:p>
        </p:txBody>
      </p:sp>
      <p:sp>
        <p:nvSpPr>
          <p:cNvPr id="3" name="Text Placeholder 2">
            <a:extLst>
              <a:ext uri="{FF2B5EF4-FFF2-40B4-BE49-F238E27FC236}">
                <a16:creationId xmlns:a16="http://schemas.microsoft.com/office/drawing/2014/main" id="{F505C3EB-7695-DE12-3B4C-A22A13413E55}"/>
              </a:ext>
            </a:extLst>
          </p:cNvPr>
          <p:cNvSpPr>
            <a:spLocks noGrp="1"/>
          </p:cNvSpPr>
          <p:nvPr>
            <p:ph type="body" idx="1"/>
          </p:nvPr>
        </p:nvSpPr>
        <p:spPr/>
        <p:txBody>
          <a:bodyPr/>
          <a:lstStyle/>
          <a:p>
            <a:r>
              <a:rPr lang="en-US" dirty="0"/>
              <a:t>If you choose this option, replace the craft slides with the following slides.</a:t>
            </a:r>
          </a:p>
        </p:txBody>
      </p:sp>
    </p:spTree>
    <p:extLst>
      <p:ext uri="{BB962C8B-B14F-4D97-AF65-F5344CB8AC3E}">
        <p14:creationId xmlns:p14="http://schemas.microsoft.com/office/powerpoint/2010/main" val="338092721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487EAC-F972-0262-2EBF-16C9BCE10553}"/>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006D2AAB-8C6A-C55D-6324-3BCC69765E87}"/>
              </a:ext>
            </a:extLst>
          </p:cNvPr>
          <p:cNvSpPr/>
          <p:nvPr/>
        </p:nvSpPr>
        <p:spPr>
          <a:xfrm>
            <a:off x="663678" y="280218"/>
            <a:ext cx="11046542" cy="6120581"/>
          </a:xfrm>
          <a:prstGeom prst="rect">
            <a:avLst/>
          </a:prstGeom>
          <a:solidFill>
            <a:schemeClr val="accent1">
              <a:lumMod val="50000"/>
              <a:alpha val="91000"/>
            </a:schemeClr>
          </a:solidFill>
          <a:scene3d>
            <a:camera prst="orthographicFront"/>
            <a:lightRig rig="threePt" dir="t"/>
          </a:scene3d>
          <a:sp3d>
            <a:bevelT w="152400" h="50800" prst="softRound"/>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Get up! For the Lord has given you victory over the Midianite hordes!’ Gideon shouted. He divided the 300 men into three groups and gave each man a ram’s horn and a clay jar with a torch in it. He instructed them that as soon they heard him blow his horn they should do the same and shout, ‘For the Lord and for Gideon!’ – Slide 7">
            <a:extLst>
              <a:ext uri="{FF2B5EF4-FFF2-40B4-BE49-F238E27FC236}">
                <a16:creationId xmlns:a16="http://schemas.microsoft.com/office/drawing/2014/main" id="{553ED73E-778D-215D-2D44-9F3829B0748C}"/>
              </a:ext>
            </a:extLst>
          </p:cNvPr>
          <p:cNvPicPr>
            <a:picLocks noChangeAspect="1"/>
          </p:cNvPicPr>
          <p:nvPr/>
        </p:nvPicPr>
        <p:blipFill>
          <a:blip r:embed="rId2"/>
          <a:stretch>
            <a:fillRect/>
          </a:stretch>
        </p:blipFill>
        <p:spPr>
          <a:xfrm>
            <a:off x="4912373" y="1220430"/>
            <a:ext cx="6615949" cy="4961962"/>
          </a:xfrm>
          <a:prstGeom prst="rect">
            <a:avLst/>
          </a:prstGeom>
        </p:spPr>
      </p:pic>
      <p:sp>
        <p:nvSpPr>
          <p:cNvPr id="2" name="Title 1">
            <a:extLst>
              <a:ext uri="{FF2B5EF4-FFF2-40B4-BE49-F238E27FC236}">
                <a16:creationId xmlns:a16="http://schemas.microsoft.com/office/drawing/2014/main" id="{FA418107-592A-6E5C-FA1E-4B93A51B3CA0}"/>
              </a:ext>
            </a:extLst>
          </p:cNvPr>
          <p:cNvSpPr>
            <a:spLocks noGrp="1"/>
          </p:cNvSpPr>
          <p:nvPr>
            <p:ph type="title"/>
          </p:nvPr>
        </p:nvSpPr>
        <p:spPr>
          <a:xfrm>
            <a:off x="839788" y="457200"/>
            <a:ext cx="3932237" cy="899652"/>
          </a:xfrm>
        </p:spPr>
        <p:txBody>
          <a:bodyPr/>
          <a:lstStyle/>
          <a:p>
            <a:r>
              <a:rPr lang="en-US" dirty="0">
                <a:solidFill>
                  <a:schemeClr val="bg1"/>
                </a:solidFill>
                <a:effectLst>
                  <a:outerShdw blurRad="38100" dist="38100" dir="2700000" algn="tl">
                    <a:srgbClr val="000000">
                      <a:alpha val="43137"/>
                    </a:srgbClr>
                  </a:outerShdw>
                </a:effectLst>
              </a:rPr>
              <a:t>Get up!  Get ready!</a:t>
            </a:r>
          </a:p>
        </p:txBody>
      </p:sp>
      <p:sp>
        <p:nvSpPr>
          <p:cNvPr id="4" name="Text Placeholder 3">
            <a:extLst>
              <a:ext uri="{FF2B5EF4-FFF2-40B4-BE49-F238E27FC236}">
                <a16:creationId xmlns:a16="http://schemas.microsoft.com/office/drawing/2014/main" id="{73B105C9-DC99-141C-3B8E-6E1DC3D2BCB1}"/>
              </a:ext>
            </a:extLst>
          </p:cNvPr>
          <p:cNvSpPr>
            <a:spLocks noGrp="1"/>
          </p:cNvSpPr>
          <p:nvPr>
            <p:ph type="body" sz="half" idx="2"/>
          </p:nvPr>
        </p:nvSpPr>
        <p:spPr>
          <a:xfrm>
            <a:off x="839788" y="1533834"/>
            <a:ext cx="3932237" cy="4335154"/>
          </a:xfrm>
        </p:spPr>
        <p:txBody>
          <a:bodyPr/>
          <a:lstStyle/>
          <a:p>
            <a:r>
              <a:rPr lang="en-US" dirty="0">
                <a:solidFill>
                  <a:schemeClr val="accent3">
                    <a:lumMod val="20000"/>
                    <a:lumOff val="80000"/>
                  </a:schemeClr>
                </a:solidFill>
              </a:rPr>
              <a:t>Then Gideon went back to the camp of Israel. He called out to them, “Get up! The Lord has defeated the army of Midian for you!”</a:t>
            </a:r>
          </a:p>
          <a:p>
            <a:r>
              <a:rPr lang="en-US" dirty="0">
                <a:solidFill>
                  <a:schemeClr val="accent3">
                    <a:lumMod val="20000"/>
                    <a:lumOff val="80000"/>
                  </a:schemeClr>
                </a:solidFill>
              </a:rPr>
              <a:t> </a:t>
            </a:r>
            <a:r>
              <a:rPr lang="en-US" baseline="30000" dirty="0">
                <a:solidFill>
                  <a:schemeClr val="accent3">
                    <a:lumMod val="20000"/>
                    <a:lumOff val="80000"/>
                  </a:schemeClr>
                </a:solidFill>
              </a:rPr>
              <a:t>16 </a:t>
            </a:r>
            <a:r>
              <a:rPr lang="en-US" dirty="0">
                <a:solidFill>
                  <a:schemeClr val="accent3">
                    <a:lumMod val="20000"/>
                    <a:lumOff val="80000"/>
                  </a:schemeClr>
                </a:solidFill>
              </a:rPr>
              <a:t>Then Gideon divided the 300 men into three groups. He gave each man a trumpet and an empty jar. A burning torch was inside each jar.</a:t>
            </a:r>
          </a:p>
        </p:txBody>
      </p:sp>
      <p:sp>
        <p:nvSpPr>
          <p:cNvPr id="7" name="Speech Bubble: Rectangle 6">
            <a:extLst>
              <a:ext uri="{FF2B5EF4-FFF2-40B4-BE49-F238E27FC236}">
                <a16:creationId xmlns:a16="http://schemas.microsoft.com/office/drawing/2014/main" id="{1BFE4019-AF3C-0364-CA0F-53B42EF11B5B}"/>
              </a:ext>
            </a:extLst>
          </p:cNvPr>
          <p:cNvSpPr/>
          <p:nvPr/>
        </p:nvSpPr>
        <p:spPr>
          <a:xfrm>
            <a:off x="5927834" y="462030"/>
            <a:ext cx="5197801" cy="673088"/>
          </a:xfrm>
          <a:prstGeom prst="wedgeRectCallout">
            <a:avLst>
              <a:gd name="adj1" fmla="val 19518"/>
              <a:gd name="adj2" fmla="val 212944"/>
            </a:avLst>
          </a:prstGeom>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r>
              <a:rPr lang="en-US" dirty="0"/>
              <a:t>Get up!  It is time!  The Lord has defeated Midian!</a:t>
            </a:r>
          </a:p>
          <a:p>
            <a:pPr algn="ctr"/>
            <a:r>
              <a:rPr lang="en-US" dirty="0"/>
              <a:t>Everyone gets a trumpet and a jar with a torch..</a:t>
            </a:r>
          </a:p>
        </p:txBody>
      </p:sp>
      <p:sp>
        <p:nvSpPr>
          <p:cNvPr id="9" name="Speech Bubble: Rectangle 8">
            <a:extLst>
              <a:ext uri="{FF2B5EF4-FFF2-40B4-BE49-F238E27FC236}">
                <a16:creationId xmlns:a16="http://schemas.microsoft.com/office/drawing/2014/main" id="{3BD7E12A-489F-469A-6C1C-DE6565624C1D}"/>
              </a:ext>
            </a:extLst>
          </p:cNvPr>
          <p:cNvSpPr/>
          <p:nvPr/>
        </p:nvSpPr>
        <p:spPr>
          <a:xfrm>
            <a:off x="4772025" y="1270863"/>
            <a:ext cx="5197801" cy="804467"/>
          </a:xfrm>
          <a:prstGeom prst="wedgeRectCallout">
            <a:avLst>
              <a:gd name="adj1" fmla="val 37110"/>
              <a:gd name="adj2" fmla="val 87656"/>
            </a:avLst>
          </a:prstGeom>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r>
              <a:rPr lang="en-US" dirty="0"/>
              <a:t>Listen to your group number:  You sir are in group 1.  You sir are in group 2.  You sir are in group 3.</a:t>
            </a:r>
          </a:p>
        </p:txBody>
      </p:sp>
      <p:sp>
        <p:nvSpPr>
          <p:cNvPr id="11" name="Speech Bubble: Rectangle 10">
            <a:extLst>
              <a:ext uri="{FF2B5EF4-FFF2-40B4-BE49-F238E27FC236}">
                <a16:creationId xmlns:a16="http://schemas.microsoft.com/office/drawing/2014/main" id="{733D496D-618B-E3BD-9A37-E49FB79E1E6A}"/>
              </a:ext>
            </a:extLst>
          </p:cNvPr>
          <p:cNvSpPr/>
          <p:nvPr/>
        </p:nvSpPr>
        <p:spPr>
          <a:xfrm>
            <a:off x="4730475" y="1394883"/>
            <a:ext cx="5197801" cy="804467"/>
          </a:xfrm>
          <a:prstGeom prst="wedgeRectCallout">
            <a:avLst>
              <a:gd name="adj1" fmla="val 37110"/>
              <a:gd name="adj2" fmla="val 87656"/>
            </a:avLst>
          </a:prstGeom>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r>
              <a:rPr lang="en-US" dirty="0"/>
              <a:t>You are in group 1.  You sir are in group 2.  </a:t>
            </a:r>
          </a:p>
          <a:p>
            <a:pPr algn="ctr"/>
            <a:r>
              <a:rPr lang="en-US" dirty="0"/>
              <a:t>You sir are in group 3…… 100 in each group.</a:t>
            </a:r>
          </a:p>
        </p:txBody>
      </p:sp>
      <p:pic>
        <p:nvPicPr>
          <p:cNvPr id="12" name="Picture 11" descr="Bible Crafts for Gideon for Sunday School">
            <a:hlinkClick r:id="rId3"/>
            <a:extLst>
              <a:ext uri="{FF2B5EF4-FFF2-40B4-BE49-F238E27FC236}">
                <a16:creationId xmlns:a16="http://schemas.microsoft.com/office/drawing/2014/main" id="{3ACD8F7D-2C69-4EF3-E14B-8CE659CB2DE1}"/>
              </a:ext>
            </a:extLst>
          </p:cNvPr>
          <p:cNvPicPr>
            <a:picLocks noChangeAspect="1"/>
          </p:cNvPicPr>
          <p:nvPr/>
        </p:nvPicPr>
        <p:blipFill>
          <a:blip r:embed="rId4"/>
          <a:stretch>
            <a:fillRect/>
          </a:stretch>
        </p:blipFill>
        <p:spPr>
          <a:xfrm>
            <a:off x="481780" y="3896392"/>
            <a:ext cx="3048000" cy="2286000"/>
          </a:xfrm>
          <a:prstGeom prst="rect">
            <a:avLst/>
          </a:prstGeom>
        </p:spPr>
      </p:pic>
      <p:sp>
        <p:nvSpPr>
          <p:cNvPr id="14" name="TextBox 13">
            <a:extLst>
              <a:ext uri="{FF2B5EF4-FFF2-40B4-BE49-F238E27FC236}">
                <a16:creationId xmlns:a16="http://schemas.microsoft.com/office/drawing/2014/main" id="{DF6A7995-7A8B-0C32-9458-B2446BD3320C}"/>
              </a:ext>
            </a:extLst>
          </p:cNvPr>
          <p:cNvSpPr txBox="1"/>
          <p:nvPr/>
        </p:nvSpPr>
        <p:spPr>
          <a:xfrm>
            <a:off x="261389" y="6395970"/>
            <a:ext cx="7958958" cy="369332"/>
          </a:xfrm>
          <a:prstGeom prst="rect">
            <a:avLst/>
          </a:prstGeom>
          <a:noFill/>
        </p:spPr>
        <p:txBody>
          <a:bodyPr wrap="square">
            <a:spAutoFit/>
          </a:bodyPr>
          <a:lstStyle/>
          <a:p>
            <a:r>
              <a:rPr lang="en-US" dirty="0">
                <a:hlinkClick r:id="rId3"/>
              </a:rPr>
              <a:t>https://www.kgmcrafts.com/bible-crafts-gideon.html#torchinjar</a:t>
            </a:r>
            <a:r>
              <a:rPr lang="en-US" dirty="0"/>
              <a:t> </a:t>
            </a:r>
          </a:p>
        </p:txBody>
      </p:sp>
      <p:pic>
        <p:nvPicPr>
          <p:cNvPr id="15" name="Picture 14" descr="Rolling Papers, Pre-Rolled Cones, Cigarette Papers &amp; Tubes, Ultra Thin &amp; Slow Burning Trumpet ...">
            <a:extLst>
              <a:ext uri="{FF2B5EF4-FFF2-40B4-BE49-F238E27FC236}">
                <a16:creationId xmlns:a16="http://schemas.microsoft.com/office/drawing/2014/main" id="{EC9F0BD1-34D2-64A4-F932-42A6DBEB8DA1}"/>
              </a:ext>
            </a:extLst>
          </p:cNvPr>
          <p:cNvPicPr>
            <a:picLocks noChangeAspect="1"/>
          </p:cNvPicPr>
          <p:nvPr/>
        </p:nvPicPr>
        <p:blipFill>
          <a:blip r:embed="rId5">
            <a:clrChange>
              <a:clrFrom>
                <a:srgbClr val="FFFFFF"/>
              </a:clrFrom>
              <a:clrTo>
                <a:srgbClr val="FFFFFF">
                  <a:alpha val="0"/>
                </a:srgbClr>
              </a:clrTo>
            </a:clrChange>
          </a:blip>
          <a:srcRect l="19210" r="56283"/>
          <a:stretch>
            <a:fillRect/>
          </a:stretch>
        </p:blipFill>
        <p:spPr>
          <a:xfrm rot="19259697">
            <a:off x="2990483" y="2467642"/>
            <a:ext cx="1260493" cy="5143500"/>
          </a:xfrm>
          <a:prstGeom prst="rect">
            <a:avLst/>
          </a:prstGeom>
        </p:spPr>
      </p:pic>
    </p:spTree>
    <p:extLst>
      <p:ext uri="{BB962C8B-B14F-4D97-AF65-F5344CB8AC3E}">
        <p14:creationId xmlns:p14="http://schemas.microsoft.com/office/powerpoint/2010/main" val="704255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animEffect transition="in" filter="fade">
                                      <p:cBhvr>
                                        <p:cTn id="9"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E3BD6A-875F-0B88-0864-CB4333E717B0}"/>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4761C04F-4CA6-83E5-24FA-0FEE9CE3D023}"/>
              </a:ext>
            </a:extLst>
          </p:cNvPr>
          <p:cNvSpPr/>
          <p:nvPr/>
        </p:nvSpPr>
        <p:spPr>
          <a:xfrm>
            <a:off x="753220" y="280219"/>
            <a:ext cx="11046542" cy="6120581"/>
          </a:xfrm>
          <a:prstGeom prst="rect">
            <a:avLst/>
          </a:prstGeom>
          <a:solidFill>
            <a:schemeClr val="accent1">
              <a:lumMod val="50000"/>
              <a:alpha val="91000"/>
            </a:schemeClr>
          </a:solidFill>
          <a:scene3d>
            <a:camera prst="orthographicFront"/>
            <a:lightRig rig="threePt" dir="t"/>
          </a:scene3d>
          <a:sp3d>
            <a:bevelT w="152400" h="50800" prst="softRound"/>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70FAC3D-980D-1C50-6708-78F75DE71FF4}"/>
              </a:ext>
            </a:extLst>
          </p:cNvPr>
          <p:cNvSpPr>
            <a:spLocks noGrp="1"/>
          </p:cNvSpPr>
          <p:nvPr>
            <p:ph type="title"/>
          </p:nvPr>
        </p:nvSpPr>
        <p:spPr>
          <a:xfrm>
            <a:off x="839787" y="457200"/>
            <a:ext cx="10243372" cy="899652"/>
          </a:xfrm>
        </p:spPr>
        <p:txBody>
          <a:bodyPr>
            <a:normAutofit fontScale="90000"/>
          </a:bodyPr>
          <a:lstStyle/>
          <a:p>
            <a:r>
              <a:rPr lang="en-US" dirty="0">
                <a:solidFill>
                  <a:schemeClr val="bg1"/>
                </a:solidFill>
                <a:effectLst>
                  <a:outerShdw blurRad="38100" dist="38100" dir="2700000" algn="tl">
                    <a:srgbClr val="000000">
                      <a:alpha val="43137"/>
                    </a:srgbClr>
                  </a:outerShdw>
                </a:effectLst>
              </a:rPr>
              <a:t>CRAFT TIME:</a:t>
            </a:r>
            <a:br>
              <a:rPr lang="en-US" dirty="0">
                <a:solidFill>
                  <a:schemeClr val="bg1"/>
                </a:solidFill>
                <a:effectLst>
                  <a:outerShdw blurRad="38100" dist="38100" dir="2700000" algn="tl">
                    <a:srgbClr val="000000">
                      <a:alpha val="43137"/>
                    </a:srgbClr>
                  </a:outerShdw>
                </a:effectLst>
              </a:rPr>
            </a:br>
            <a:r>
              <a:rPr lang="en-US" dirty="0">
                <a:solidFill>
                  <a:schemeClr val="bg1"/>
                </a:solidFill>
                <a:effectLst>
                  <a:outerShdw blurRad="38100" dist="38100" dir="2700000" algn="tl">
                    <a:srgbClr val="000000">
                      <a:alpha val="43137"/>
                    </a:srgbClr>
                  </a:outerShdw>
                </a:effectLst>
              </a:rPr>
              <a:t>Come get your supplies to make your trumpet, torch, and jug.</a:t>
            </a:r>
          </a:p>
        </p:txBody>
      </p:sp>
      <p:sp>
        <p:nvSpPr>
          <p:cNvPr id="4" name="Text Placeholder 3">
            <a:extLst>
              <a:ext uri="{FF2B5EF4-FFF2-40B4-BE49-F238E27FC236}">
                <a16:creationId xmlns:a16="http://schemas.microsoft.com/office/drawing/2014/main" id="{EF618B86-C2EF-3541-7CEE-64AAD1E70191}"/>
              </a:ext>
            </a:extLst>
          </p:cNvPr>
          <p:cNvSpPr>
            <a:spLocks noGrp="1"/>
          </p:cNvSpPr>
          <p:nvPr>
            <p:ph type="body" sz="half" idx="2"/>
          </p:nvPr>
        </p:nvSpPr>
        <p:spPr>
          <a:xfrm>
            <a:off x="839788" y="1533834"/>
            <a:ext cx="3932237" cy="4335154"/>
          </a:xfrm>
        </p:spPr>
        <p:txBody>
          <a:bodyPr/>
          <a:lstStyle/>
          <a:p>
            <a:endParaRPr lang="en-US" dirty="0">
              <a:solidFill>
                <a:schemeClr val="accent3">
                  <a:lumMod val="20000"/>
                  <a:lumOff val="80000"/>
                </a:schemeClr>
              </a:solidFill>
            </a:endParaRPr>
          </a:p>
          <a:p>
            <a:endParaRPr lang="en-US" dirty="0">
              <a:solidFill>
                <a:schemeClr val="accent3">
                  <a:lumMod val="20000"/>
                  <a:lumOff val="80000"/>
                </a:schemeClr>
              </a:solidFill>
            </a:endParaRPr>
          </a:p>
        </p:txBody>
      </p:sp>
      <p:pic>
        <p:nvPicPr>
          <p:cNvPr id="5" name="Picture 4" descr="Bible Crafts for Gideon for Sunday School">
            <a:hlinkClick r:id="rId2"/>
            <a:extLst>
              <a:ext uri="{FF2B5EF4-FFF2-40B4-BE49-F238E27FC236}">
                <a16:creationId xmlns:a16="http://schemas.microsoft.com/office/drawing/2014/main" id="{E474AAF6-E3FC-F383-B85D-D3642F0E0EB4}"/>
              </a:ext>
            </a:extLst>
          </p:cNvPr>
          <p:cNvPicPr>
            <a:picLocks noChangeAspect="1"/>
          </p:cNvPicPr>
          <p:nvPr/>
        </p:nvPicPr>
        <p:blipFill>
          <a:blip r:embed="rId3"/>
          <a:stretch>
            <a:fillRect/>
          </a:stretch>
        </p:blipFill>
        <p:spPr>
          <a:xfrm>
            <a:off x="3166539" y="3685134"/>
            <a:ext cx="3048000" cy="2286000"/>
          </a:xfrm>
          <a:prstGeom prst="rect">
            <a:avLst/>
          </a:prstGeom>
        </p:spPr>
      </p:pic>
      <p:pic>
        <p:nvPicPr>
          <p:cNvPr id="10" name="Picture 9" descr="Rolling Papers, Pre-Rolled Cones, Cigarette Papers &amp; Tubes, Ultra Thin &amp; Slow Burning Trumpet ...">
            <a:extLst>
              <a:ext uri="{FF2B5EF4-FFF2-40B4-BE49-F238E27FC236}">
                <a16:creationId xmlns:a16="http://schemas.microsoft.com/office/drawing/2014/main" id="{B185C9B6-D494-DBAC-15B1-BD5A208B2AAF}"/>
              </a:ext>
            </a:extLst>
          </p:cNvPr>
          <p:cNvPicPr>
            <a:picLocks noChangeAspect="1"/>
          </p:cNvPicPr>
          <p:nvPr/>
        </p:nvPicPr>
        <p:blipFill>
          <a:blip r:embed="rId4">
            <a:clrChange>
              <a:clrFrom>
                <a:srgbClr val="FFFFFF"/>
              </a:clrFrom>
              <a:clrTo>
                <a:srgbClr val="FFFFFF">
                  <a:alpha val="0"/>
                </a:srgbClr>
              </a:clrTo>
            </a:clrChange>
          </a:blip>
          <a:srcRect l="19210" r="56283"/>
          <a:stretch>
            <a:fillRect/>
          </a:stretch>
        </p:blipFill>
        <p:spPr>
          <a:xfrm rot="19259697">
            <a:off x="8789686" y="321763"/>
            <a:ext cx="1260493" cy="5143500"/>
          </a:xfrm>
          <a:prstGeom prst="rect">
            <a:avLst/>
          </a:prstGeom>
        </p:spPr>
      </p:pic>
      <p:sp>
        <p:nvSpPr>
          <p:cNvPr id="12" name="TextBox 11">
            <a:extLst>
              <a:ext uri="{FF2B5EF4-FFF2-40B4-BE49-F238E27FC236}">
                <a16:creationId xmlns:a16="http://schemas.microsoft.com/office/drawing/2014/main" id="{42DC30B7-FFA6-E027-BE10-AC203D229EA9}"/>
              </a:ext>
            </a:extLst>
          </p:cNvPr>
          <p:cNvSpPr txBox="1"/>
          <p:nvPr/>
        </p:nvSpPr>
        <p:spPr>
          <a:xfrm>
            <a:off x="5183188" y="5919525"/>
            <a:ext cx="7958958" cy="369332"/>
          </a:xfrm>
          <a:prstGeom prst="rect">
            <a:avLst/>
          </a:prstGeom>
          <a:noFill/>
        </p:spPr>
        <p:txBody>
          <a:bodyPr wrap="square">
            <a:spAutoFit/>
          </a:bodyPr>
          <a:lstStyle/>
          <a:p>
            <a:r>
              <a:rPr lang="en-US" dirty="0">
                <a:hlinkClick r:id="rId2"/>
              </a:rPr>
              <a:t>https://www.kgmcrafts.com/bible-crafts-gideon.html#torchinjar</a:t>
            </a:r>
            <a:r>
              <a:rPr lang="en-US" dirty="0"/>
              <a:t> </a:t>
            </a:r>
          </a:p>
        </p:txBody>
      </p:sp>
      <p:sp>
        <p:nvSpPr>
          <p:cNvPr id="21" name="TextBox 20">
            <a:extLst>
              <a:ext uri="{FF2B5EF4-FFF2-40B4-BE49-F238E27FC236}">
                <a16:creationId xmlns:a16="http://schemas.microsoft.com/office/drawing/2014/main" id="{1B97EEF1-A898-8623-9DA5-A88A610C2078}"/>
              </a:ext>
            </a:extLst>
          </p:cNvPr>
          <p:cNvSpPr txBox="1"/>
          <p:nvPr/>
        </p:nvSpPr>
        <p:spPr>
          <a:xfrm>
            <a:off x="1027665" y="1723962"/>
            <a:ext cx="3203814" cy="2831544"/>
          </a:xfrm>
          <a:prstGeom prst="rect">
            <a:avLst/>
          </a:prstGeom>
          <a:noFill/>
        </p:spPr>
        <p:txBody>
          <a:bodyPr wrap="square">
            <a:spAutoFit/>
          </a:bodyPr>
          <a:lstStyle/>
          <a:p>
            <a:pPr marL="342900" indent="-342900">
              <a:buFont typeface="+mj-lt"/>
              <a:buAutoNum type="arabicPeriod"/>
            </a:pPr>
            <a:r>
              <a:rPr lang="en-US" sz="1600" dirty="0">
                <a:solidFill>
                  <a:schemeClr val="bg1"/>
                </a:solidFill>
              </a:rPr>
              <a:t>White paper</a:t>
            </a:r>
          </a:p>
          <a:p>
            <a:pPr marL="342900" indent="-342900">
              <a:buFont typeface="+mj-lt"/>
              <a:buAutoNum type="arabicPeriod"/>
            </a:pPr>
            <a:r>
              <a:rPr lang="en-US" sz="1600" dirty="0">
                <a:solidFill>
                  <a:schemeClr val="bg1"/>
                </a:solidFill>
              </a:rPr>
              <a:t>Paper coffee cup</a:t>
            </a:r>
          </a:p>
          <a:p>
            <a:pPr marL="342900" indent="-342900">
              <a:buFont typeface="+mj-lt"/>
              <a:buAutoNum type="arabicPeriod"/>
            </a:pPr>
            <a:r>
              <a:rPr lang="en-US" sz="1600" dirty="0">
                <a:solidFill>
                  <a:schemeClr val="bg1"/>
                </a:solidFill>
              </a:rPr>
              <a:t>Scissors</a:t>
            </a:r>
          </a:p>
          <a:p>
            <a:pPr marL="342900" indent="-342900">
              <a:buFont typeface="+mj-lt"/>
              <a:buAutoNum type="arabicPeriod"/>
            </a:pPr>
            <a:r>
              <a:rPr lang="en-US" sz="1600" dirty="0">
                <a:solidFill>
                  <a:schemeClr val="bg1"/>
                </a:solidFill>
              </a:rPr>
              <a:t>Brown Construction paper or paper towel roll</a:t>
            </a:r>
          </a:p>
          <a:p>
            <a:pPr marL="342900" indent="-342900">
              <a:buFont typeface="+mj-lt"/>
              <a:buAutoNum type="arabicPeriod"/>
            </a:pPr>
            <a:r>
              <a:rPr lang="en-US" sz="1600" dirty="0">
                <a:solidFill>
                  <a:schemeClr val="bg1"/>
                </a:solidFill>
              </a:rPr>
              <a:t>Yellow and Orange streamer   or tissue paper</a:t>
            </a:r>
          </a:p>
          <a:p>
            <a:pPr marL="342900" indent="-342900">
              <a:buFont typeface="+mj-lt"/>
              <a:buAutoNum type="arabicPeriod"/>
            </a:pPr>
            <a:r>
              <a:rPr lang="en-US" sz="1600" dirty="0">
                <a:solidFill>
                  <a:schemeClr val="bg1"/>
                </a:solidFill>
              </a:rPr>
              <a:t>Glue stick</a:t>
            </a:r>
          </a:p>
          <a:p>
            <a:pPr marL="342900" indent="-342900">
              <a:buFont typeface="+mj-lt"/>
              <a:buAutoNum type="arabicPeriod"/>
            </a:pPr>
            <a:r>
              <a:rPr lang="en-US" sz="1600" dirty="0">
                <a:solidFill>
                  <a:schemeClr val="bg1"/>
                </a:solidFill>
              </a:rPr>
              <a:t>Stapler</a:t>
            </a:r>
          </a:p>
          <a:p>
            <a:pPr marL="342900" indent="-342900">
              <a:buFont typeface="+mj-lt"/>
              <a:buAutoNum type="arabicPeriod"/>
            </a:pPr>
            <a:r>
              <a:rPr lang="en-US" sz="1600" dirty="0">
                <a:solidFill>
                  <a:schemeClr val="bg1"/>
                </a:solidFill>
              </a:rPr>
              <a:t>Hole punch</a:t>
            </a:r>
          </a:p>
          <a:p>
            <a:endParaRPr lang="en-US" dirty="0">
              <a:solidFill>
                <a:schemeClr val="bg1"/>
              </a:solidFill>
            </a:endParaRPr>
          </a:p>
        </p:txBody>
      </p:sp>
      <p:sp>
        <p:nvSpPr>
          <p:cNvPr id="22" name="Rectangle 21">
            <a:extLst>
              <a:ext uri="{FF2B5EF4-FFF2-40B4-BE49-F238E27FC236}">
                <a16:creationId xmlns:a16="http://schemas.microsoft.com/office/drawing/2014/main" id="{D959F29B-D80F-6CA7-8A0D-EB17A8BCE5A2}"/>
              </a:ext>
            </a:extLst>
          </p:cNvPr>
          <p:cNvSpPr/>
          <p:nvPr/>
        </p:nvSpPr>
        <p:spPr>
          <a:xfrm>
            <a:off x="4540469" y="1533834"/>
            <a:ext cx="1555531" cy="1961172"/>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23" name="Rectangle 22">
            <a:extLst>
              <a:ext uri="{FF2B5EF4-FFF2-40B4-BE49-F238E27FC236}">
                <a16:creationId xmlns:a16="http://schemas.microsoft.com/office/drawing/2014/main" id="{5F668D44-9389-9B2F-EFF6-D9E9A3EEDEB0}"/>
              </a:ext>
            </a:extLst>
          </p:cNvPr>
          <p:cNvSpPr/>
          <p:nvPr/>
        </p:nvSpPr>
        <p:spPr>
          <a:xfrm rot="592636">
            <a:off x="5423338" y="1723962"/>
            <a:ext cx="1706307" cy="2286000"/>
          </a:xfrm>
          <a:prstGeom prst="rect">
            <a:avLst/>
          </a:prstGeom>
          <a:solidFill>
            <a:schemeClr val="accent2">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Oval 24">
            <a:extLst>
              <a:ext uri="{FF2B5EF4-FFF2-40B4-BE49-F238E27FC236}">
                <a16:creationId xmlns:a16="http://schemas.microsoft.com/office/drawing/2014/main" id="{14530A14-791A-0163-6F1D-32AD3602F4A3}"/>
              </a:ext>
            </a:extLst>
          </p:cNvPr>
          <p:cNvSpPr/>
          <p:nvPr/>
        </p:nvSpPr>
        <p:spPr>
          <a:xfrm>
            <a:off x="4071670" y="2514420"/>
            <a:ext cx="944103" cy="228780"/>
          </a:xfrm>
          <a:prstGeom prst="ellipse">
            <a:avLst/>
          </a:prstGeom>
          <a:solidFill>
            <a:schemeClr val="bg1">
              <a:lumMod val="95000"/>
            </a:scheme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4" name="Picture 23" descr="Disposable paper cups 50/100/150/200/300 pcs Pack 300ml Pure White Paper Cups Coffee Tea Milk ...">
            <a:extLst>
              <a:ext uri="{FF2B5EF4-FFF2-40B4-BE49-F238E27FC236}">
                <a16:creationId xmlns:a16="http://schemas.microsoft.com/office/drawing/2014/main" id="{CA7B766C-40E9-41C4-5EAE-0FA60A8F5AF4}"/>
              </a:ext>
            </a:extLst>
          </p:cNvPr>
          <p:cNvPicPr>
            <a:picLocks noChangeAspect="1"/>
          </p:cNvPicPr>
          <p:nvPr/>
        </p:nvPicPr>
        <p:blipFill>
          <a:blip r:embed="rId5">
            <a:clrChange>
              <a:clrFrom>
                <a:srgbClr val="FFFEFB"/>
              </a:clrFrom>
              <a:clrTo>
                <a:srgbClr val="FFFEFB">
                  <a:alpha val="0"/>
                </a:srgbClr>
              </a:clrTo>
            </a:clrChange>
          </a:blip>
          <a:stretch>
            <a:fillRect/>
          </a:stretch>
        </p:blipFill>
        <p:spPr>
          <a:xfrm flipH="1">
            <a:off x="3756049" y="2135543"/>
            <a:ext cx="1677963" cy="1800660"/>
          </a:xfrm>
          <a:prstGeom prst="rect">
            <a:avLst/>
          </a:prstGeom>
        </p:spPr>
      </p:pic>
      <p:pic>
        <p:nvPicPr>
          <p:cNvPr id="26" name="Picture 25" descr="Amazon.com: Orange Streamers Party Decorations, 8 Rolls 656ft Red Orange Yellow Crepe Paper ...">
            <a:extLst>
              <a:ext uri="{FF2B5EF4-FFF2-40B4-BE49-F238E27FC236}">
                <a16:creationId xmlns:a16="http://schemas.microsoft.com/office/drawing/2014/main" id="{2611D4CF-0764-802A-28EE-9EDA7AB92869}"/>
              </a:ext>
            </a:extLst>
          </p:cNvPr>
          <p:cNvPicPr>
            <a:picLocks noChangeAspect="1"/>
          </p:cNvPicPr>
          <p:nvPr/>
        </p:nvPicPr>
        <p:blipFill>
          <a:blip r:embed="rId6">
            <a:clrChange>
              <a:clrFrom>
                <a:srgbClr val="FFFFFF"/>
              </a:clrFrom>
              <a:clrTo>
                <a:srgbClr val="FFFFFF">
                  <a:alpha val="0"/>
                </a:srgbClr>
              </a:clrTo>
            </a:clrChange>
          </a:blip>
          <a:stretch>
            <a:fillRect/>
          </a:stretch>
        </p:blipFill>
        <p:spPr>
          <a:xfrm>
            <a:off x="6257618" y="3137008"/>
            <a:ext cx="2064547" cy="2064547"/>
          </a:xfrm>
          <a:prstGeom prst="rect">
            <a:avLst/>
          </a:prstGeom>
        </p:spPr>
      </p:pic>
      <p:pic>
        <p:nvPicPr>
          <p:cNvPr id="27" name="Picture 26" descr="Elmer's Glue Stick Large at Samuel Skeyhill blog">
            <a:extLst>
              <a:ext uri="{FF2B5EF4-FFF2-40B4-BE49-F238E27FC236}">
                <a16:creationId xmlns:a16="http://schemas.microsoft.com/office/drawing/2014/main" id="{8BB019DF-4E1F-9B75-40EF-829B37A56133}"/>
              </a:ext>
            </a:extLst>
          </p:cNvPr>
          <p:cNvPicPr>
            <a:picLocks noChangeAspect="1"/>
          </p:cNvPicPr>
          <p:nvPr/>
        </p:nvPicPr>
        <p:blipFill>
          <a:blip r:embed="rId7">
            <a:clrChange>
              <a:clrFrom>
                <a:srgbClr val="FFFFFF"/>
              </a:clrFrom>
              <a:clrTo>
                <a:srgbClr val="FFFFFF">
                  <a:alpha val="0"/>
                </a:srgbClr>
              </a:clrTo>
            </a:clrChange>
          </a:blip>
          <a:srcRect r="67583"/>
          <a:stretch>
            <a:fillRect/>
          </a:stretch>
        </p:blipFill>
        <p:spPr>
          <a:xfrm rot="20066431">
            <a:off x="6503312" y="4267325"/>
            <a:ext cx="385318" cy="1462838"/>
          </a:xfrm>
          <a:prstGeom prst="rect">
            <a:avLst/>
          </a:prstGeom>
        </p:spPr>
      </p:pic>
      <p:pic>
        <p:nvPicPr>
          <p:cNvPr id="28" name="Picture 27" descr="Scissors Kids at Kristie Rhodes blog">
            <a:extLst>
              <a:ext uri="{FF2B5EF4-FFF2-40B4-BE49-F238E27FC236}">
                <a16:creationId xmlns:a16="http://schemas.microsoft.com/office/drawing/2014/main" id="{503EB35B-221A-15DC-5729-855E7AE98424}"/>
              </a:ext>
            </a:extLst>
          </p:cNvPr>
          <p:cNvPicPr>
            <a:picLocks noChangeAspect="1"/>
          </p:cNvPicPr>
          <p:nvPr/>
        </p:nvPicPr>
        <p:blipFill>
          <a:blip r:embed="rId8">
            <a:clrChange>
              <a:clrFrom>
                <a:srgbClr val="FFFFFF"/>
              </a:clrFrom>
              <a:clrTo>
                <a:srgbClr val="FFFFFF">
                  <a:alpha val="0"/>
                </a:srgbClr>
              </a:clrTo>
            </a:clrChange>
          </a:blip>
          <a:srcRect r="51677"/>
          <a:stretch>
            <a:fillRect/>
          </a:stretch>
        </p:blipFill>
        <p:spPr>
          <a:xfrm rot="3870589">
            <a:off x="7805762" y="3669517"/>
            <a:ext cx="1118963" cy="2315616"/>
          </a:xfrm>
          <a:prstGeom prst="rect">
            <a:avLst/>
          </a:prstGeom>
        </p:spPr>
      </p:pic>
    </p:spTree>
    <p:extLst>
      <p:ext uri="{BB962C8B-B14F-4D97-AF65-F5344CB8AC3E}">
        <p14:creationId xmlns:p14="http://schemas.microsoft.com/office/powerpoint/2010/main" val="43060417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DCDBF4-C6B3-CC3F-7F2E-3423F43A415B}"/>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C77116EB-6224-DEDD-D395-42E77D64ECCF}"/>
              </a:ext>
            </a:extLst>
          </p:cNvPr>
          <p:cNvSpPr/>
          <p:nvPr/>
        </p:nvSpPr>
        <p:spPr>
          <a:xfrm>
            <a:off x="663678" y="280218"/>
            <a:ext cx="11046542" cy="6120581"/>
          </a:xfrm>
          <a:prstGeom prst="rect">
            <a:avLst/>
          </a:prstGeom>
          <a:solidFill>
            <a:schemeClr val="accent1">
              <a:lumMod val="50000"/>
              <a:alpha val="91000"/>
            </a:schemeClr>
          </a:solidFill>
          <a:scene3d>
            <a:camera prst="orthographicFront"/>
            <a:lightRig rig="threePt" dir="t"/>
          </a:scene3d>
          <a:sp3d>
            <a:bevelT w="152400" h="50800" prst="softRound"/>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F25D0E6-EC02-D652-F3A1-38ADF564D592}"/>
              </a:ext>
            </a:extLst>
          </p:cNvPr>
          <p:cNvSpPr>
            <a:spLocks noGrp="1"/>
          </p:cNvSpPr>
          <p:nvPr>
            <p:ph type="title"/>
          </p:nvPr>
        </p:nvSpPr>
        <p:spPr>
          <a:xfrm>
            <a:off x="839787" y="457200"/>
            <a:ext cx="10243372" cy="899652"/>
          </a:xfrm>
        </p:spPr>
        <p:txBody>
          <a:bodyPr>
            <a:normAutofit fontScale="90000"/>
          </a:bodyPr>
          <a:lstStyle/>
          <a:p>
            <a:r>
              <a:rPr lang="en-US" dirty="0">
                <a:solidFill>
                  <a:schemeClr val="bg1"/>
                </a:solidFill>
                <a:effectLst>
                  <a:outerShdw blurRad="38100" dist="38100" dir="2700000" algn="tl">
                    <a:srgbClr val="000000">
                      <a:alpha val="43137"/>
                    </a:srgbClr>
                  </a:outerShdw>
                </a:effectLst>
              </a:rPr>
              <a:t>CRAFT TIME:</a:t>
            </a:r>
            <a:br>
              <a:rPr lang="en-US" dirty="0">
                <a:solidFill>
                  <a:schemeClr val="bg1"/>
                </a:solidFill>
                <a:effectLst>
                  <a:outerShdw blurRad="38100" dist="38100" dir="2700000" algn="tl">
                    <a:srgbClr val="000000">
                      <a:alpha val="43137"/>
                    </a:srgbClr>
                  </a:outerShdw>
                </a:effectLst>
              </a:rPr>
            </a:br>
            <a:r>
              <a:rPr lang="en-US" dirty="0">
                <a:solidFill>
                  <a:schemeClr val="bg1"/>
                </a:solidFill>
                <a:effectLst>
                  <a:outerShdw blurRad="38100" dist="38100" dir="2700000" algn="tl">
                    <a:srgbClr val="000000">
                      <a:alpha val="43137"/>
                    </a:srgbClr>
                  </a:outerShdw>
                </a:effectLst>
              </a:rPr>
              <a:t>Let’s make the torch.</a:t>
            </a:r>
          </a:p>
        </p:txBody>
      </p:sp>
      <p:sp>
        <p:nvSpPr>
          <p:cNvPr id="4" name="Text Placeholder 3">
            <a:extLst>
              <a:ext uri="{FF2B5EF4-FFF2-40B4-BE49-F238E27FC236}">
                <a16:creationId xmlns:a16="http://schemas.microsoft.com/office/drawing/2014/main" id="{0A7BA242-FBF9-32BD-3AF5-94CF78D3DA79}"/>
              </a:ext>
            </a:extLst>
          </p:cNvPr>
          <p:cNvSpPr>
            <a:spLocks noGrp="1"/>
          </p:cNvSpPr>
          <p:nvPr>
            <p:ph type="body" sz="half" idx="2"/>
          </p:nvPr>
        </p:nvSpPr>
        <p:spPr>
          <a:xfrm>
            <a:off x="839788" y="1533834"/>
            <a:ext cx="3932237" cy="4335154"/>
          </a:xfrm>
        </p:spPr>
        <p:txBody>
          <a:bodyPr/>
          <a:lstStyle/>
          <a:p>
            <a:r>
              <a:rPr lang="en-US" b="1" u="sng" dirty="0">
                <a:solidFill>
                  <a:schemeClr val="accent3">
                    <a:lumMod val="20000"/>
                    <a:lumOff val="80000"/>
                  </a:schemeClr>
                </a:solidFill>
              </a:rPr>
              <a:t>Torch:</a:t>
            </a:r>
          </a:p>
          <a:p>
            <a:pPr marL="342900" indent="-342900">
              <a:buFont typeface="+mj-lt"/>
              <a:buAutoNum type="arabicPeriod"/>
            </a:pPr>
            <a:r>
              <a:rPr lang="en-US" dirty="0">
                <a:solidFill>
                  <a:schemeClr val="accent3">
                    <a:lumMod val="20000"/>
                    <a:lumOff val="80000"/>
                  </a:schemeClr>
                </a:solidFill>
              </a:rPr>
              <a:t>Cut the streamers in about 5” lengths</a:t>
            </a:r>
          </a:p>
          <a:p>
            <a:pPr marL="342900" indent="-342900">
              <a:buFont typeface="+mj-lt"/>
              <a:buAutoNum type="arabicPeriod"/>
            </a:pPr>
            <a:r>
              <a:rPr lang="en-US" dirty="0">
                <a:solidFill>
                  <a:schemeClr val="accent3">
                    <a:lumMod val="20000"/>
                    <a:lumOff val="80000"/>
                  </a:schemeClr>
                </a:solidFill>
              </a:rPr>
              <a:t>Glue them to a short end of the brown construction paper or paper towel roll</a:t>
            </a:r>
          </a:p>
          <a:p>
            <a:pPr marL="342900" indent="-342900">
              <a:buFont typeface="+mj-lt"/>
              <a:buAutoNum type="arabicPeriod"/>
            </a:pPr>
            <a:r>
              <a:rPr lang="en-US" dirty="0">
                <a:solidFill>
                  <a:schemeClr val="accent3">
                    <a:lumMod val="20000"/>
                    <a:lumOff val="80000"/>
                  </a:schemeClr>
                </a:solidFill>
              </a:rPr>
              <a:t>Roll brown construction paper straight across to be the torch stick and then tape it to secure it.</a:t>
            </a:r>
          </a:p>
          <a:p>
            <a:pPr marL="342900" indent="-342900">
              <a:buFont typeface="+mj-lt"/>
              <a:buAutoNum type="arabicPeriod"/>
            </a:pPr>
            <a:r>
              <a:rPr lang="en-US" dirty="0">
                <a:solidFill>
                  <a:schemeClr val="accent3">
                    <a:lumMod val="20000"/>
                    <a:lumOff val="80000"/>
                  </a:schemeClr>
                </a:solidFill>
              </a:rPr>
              <a:t>Wrap memory verse paper around the bottom of the streamers to help them stay glued and look nice.</a:t>
            </a:r>
          </a:p>
          <a:p>
            <a:endParaRPr lang="en-US" dirty="0">
              <a:solidFill>
                <a:schemeClr val="accent3">
                  <a:lumMod val="20000"/>
                  <a:lumOff val="80000"/>
                </a:schemeClr>
              </a:solidFill>
            </a:endParaRPr>
          </a:p>
          <a:p>
            <a:endParaRPr lang="en-US" dirty="0">
              <a:solidFill>
                <a:schemeClr val="accent3">
                  <a:lumMod val="20000"/>
                  <a:lumOff val="80000"/>
                </a:schemeClr>
              </a:solidFill>
            </a:endParaRPr>
          </a:p>
        </p:txBody>
      </p:sp>
      <p:sp>
        <p:nvSpPr>
          <p:cNvPr id="12" name="TextBox 11">
            <a:extLst>
              <a:ext uri="{FF2B5EF4-FFF2-40B4-BE49-F238E27FC236}">
                <a16:creationId xmlns:a16="http://schemas.microsoft.com/office/drawing/2014/main" id="{47E65443-0C55-4C7F-618A-8CD567463551}"/>
              </a:ext>
            </a:extLst>
          </p:cNvPr>
          <p:cNvSpPr txBox="1"/>
          <p:nvPr/>
        </p:nvSpPr>
        <p:spPr>
          <a:xfrm>
            <a:off x="5183188" y="5919525"/>
            <a:ext cx="7958958" cy="369332"/>
          </a:xfrm>
          <a:prstGeom prst="rect">
            <a:avLst/>
          </a:prstGeom>
          <a:noFill/>
        </p:spPr>
        <p:txBody>
          <a:bodyPr wrap="square">
            <a:spAutoFit/>
          </a:bodyPr>
          <a:lstStyle/>
          <a:p>
            <a:r>
              <a:rPr lang="en-US" dirty="0">
                <a:hlinkClick r:id="rId2"/>
              </a:rPr>
              <a:t>https://www.kgmcrafts.com/bible-crafts-gideon.html#torchinjar</a:t>
            </a:r>
            <a:r>
              <a:rPr lang="en-US" dirty="0"/>
              <a:t> </a:t>
            </a:r>
          </a:p>
        </p:txBody>
      </p:sp>
      <p:pic>
        <p:nvPicPr>
          <p:cNvPr id="8" name="Picture 7" descr="glue the flames to paper">
            <a:extLst>
              <a:ext uri="{FF2B5EF4-FFF2-40B4-BE49-F238E27FC236}">
                <a16:creationId xmlns:a16="http://schemas.microsoft.com/office/drawing/2014/main" id="{756E1E0E-7838-C562-6D23-753C90D649EF}"/>
              </a:ext>
            </a:extLst>
          </p:cNvPr>
          <p:cNvPicPr>
            <a:picLocks noChangeAspect="1"/>
          </p:cNvPicPr>
          <p:nvPr/>
        </p:nvPicPr>
        <p:blipFill>
          <a:blip r:embed="rId3"/>
          <a:stretch>
            <a:fillRect/>
          </a:stretch>
        </p:blipFill>
        <p:spPr>
          <a:xfrm>
            <a:off x="5124244" y="768294"/>
            <a:ext cx="4761187" cy="3570890"/>
          </a:xfrm>
          <a:prstGeom prst="rect">
            <a:avLst/>
          </a:prstGeom>
        </p:spPr>
      </p:pic>
      <p:pic>
        <p:nvPicPr>
          <p:cNvPr id="5" name="Picture 4" descr="Bible Crafts for Gideon for Sunday School">
            <a:hlinkClick r:id="rId2"/>
            <a:extLst>
              <a:ext uri="{FF2B5EF4-FFF2-40B4-BE49-F238E27FC236}">
                <a16:creationId xmlns:a16="http://schemas.microsoft.com/office/drawing/2014/main" id="{5EE17F3B-3262-7B5F-1796-BF7761F6FDFF}"/>
              </a:ext>
            </a:extLst>
          </p:cNvPr>
          <p:cNvPicPr>
            <a:picLocks noChangeAspect="1"/>
          </p:cNvPicPr>
          <p:nvPr/>
        </p:nvPicPr>
        <p:blipFill>
          <a:blip r:embed="rId4"/>
          <a:stretch>
            <a:fillRect/>
          </a:stretch>
        </p:blipFill>
        <p:spPr>
          <a:xfrm>
            <a:off x="8480322" y="3572546"/>
            <a:ext cx="3048000" cy="2286000"/>
          </a:xfrm>
          <a:prstGeom prst="rect">
            <a:avLst/>
          </a:prstGeom>
        </p:spPr>
      </p:pic>
      <p:pic>
        <p:nvPicPr>
          <p:cNvPr id="9" name="Picture 8" descr="roll the paper">
            <a:extLst>
              <a:ext uri="{FF2B5EF4-FFF2-40B4-BE49-F238E27FC236}">
                <a16:creationId xmlns:a16="http://schemas.microsoft.com/office/drawing/2014/main" id="{C120CBF5-5C72-D139-FA95-2A64B6D97D3E}"/>
              </a:ext>
            </a:extLst>
          </p:cNvPr>
          <p:cNvPicPr>
            <a:picLocks noChangeAspect="1"/>
          </p:cNvPicPr>
          <p:nvPr/>
        </p:nvPicPr>
        <p:blipFill>
          <a:blip r:embed="rId5"/>
          <a:srcRect t="21324"/>
          <a:stretch>
            <a:fillRect/>
          </a:stretch>
        </p:blipFill>
        <p:spPr>
          <a:xfrm rot="384325">
            <a:off x="2068471" y="4337546"/>
            <a:ext cx="2743200" cy="1618677"/>
          </a:xfrm>
          <a:prstGeom prst="rect">
            <a:avLst/>
          </a:prstGeom>
        </p:spPr>
      </p:pic>
      <p:pic>
        <p:nvPicPr>
          <p:cNvPr id="16" name="Picture 15">
            <a:extLst>
              <a:ext uri="{FF2B5EF4-FFF2-40B4-BE49-F238E27FC236}">
                <a16:creationId xmlns:a16="http://schemas.microsoft.com/office/drawing/2014/main" id="{23893B0B-82B3-12C9-E7EA-9ABC060244D2}"/>
              </a:ext>
            </a:extLst>
          </p:cNvPr>
          <p:cNvPicPr>
            <a:picLocks noChangeAspect="1"/>
          </p:cNvPicPr>
          <p:nvPr/>
        </p:nvPicPr>
        <p:blipFill>
          <a:blip r:embed="rId6"/>
          <a:stretch>
            <a:fillRect/>
          </a:stretch>
        </p:blipFill>
        <p:spPr>
          <a:xfrm>
            <a:off x="5546011" y="5540255"/>
            <a:ext cx="2495238" cy="352381"/>
          </a:xfrm>
          <a:prstGeom prst="rect">
            <a:avLst/>
          </a:prstGeom>
        </p:spPr>
      </p:pic>
      <p:sp>
        <p:nvSpPr>
          <p:cNvPr id="3" name="Flowchart: Stored Data 2">
            <a:extLst>
              <a:ext uri="{FF2B5EF4-FFF2-40B4-BE49-F238E27FC236}">
                <a16:creationId xmlns:a16="http://schemas.microsoft.com/office/drawing/2014/main" id="{5E8DD5EE-8420-6F51-F7D6-35BAA1211459}"/>
              </a:ext>
            </a:extLst>
          </p:cNvPr>
          <p:cNvSpPr/>
          <p:nvPr/>
        </p:nvSpPr>
        <p:spPr>
          <a:xfrm rot="12267399">
            <a:off x="3353192" y="4870731"/>
            <a:ext cx="299279" cy="394285"/>
          </a:xfrm>
          <a:prstGeom prst="flowChartOnlineStorage">
            <a:avLst/>
          </a:prstGeom>
          <a:solidFill>
            <a:srgbClr val="FFC000"/>
          </a:solidFill>
        </p:spPr>
        <p:style>
          <a:lnRef idx="1">
            <a:schemeClr val="accent2"/>
          </a:lnRef>
          <a:fillRef idx="2">
            <a:schemeClr val="accent2"/>
          </a:fillRef>
          <a:effectRef idx="1">
            <a:schemeClr val="accent2"/>
          </a:effectRef>
          <a:fontRef idx="minor">
            <a:schemeClr val="dk1"/>
          </a:fontRef>
        </p:style>
        <p:txBody>
          <a:bodyPr vert="vert" rtlCol="0" anchor="ctr">
            <a:normAutofit fontScale="25000" lnSpcReduction="20000"/>
          </a:bodyPr>
          <a:lstStyle/>
          <a:p>
            <a:pPr algn="ctr"/>
            <a:r>
              <a:rPr lang="en-US" dirty="0"/>
              <a:t>The Lord is with you mighty Warrior</a:t>
            </a:r>
          </a:p>
        </p:txBody>
      </p:sp>
    </p:spTree>
    <p:extLst>
      <p:ext uri="{BB962C8B-B14F-4D97-AF65-F5344CB8AC3E}">
        <p14:creationId xmlns:p14="http://schemas.microsoft.com/office/powerpoint/2010/main" val="144754902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06B905-F36B-9014-1028-2DA8B02DE700}"/>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C40FEF0A-11E9-71E5-823C-21B7E6E4D193}"/>
              </a:ext>
            </a:extLst>
          </p:cNvPr>
          <p:cNvSpPr/>
          <p:nvPr/>
        </p:nvSpPr>
        <p:spPr>
          <a:xfrm>
            <a:off x="663678" y="280218"/>
            <a:ext cx="11046542" cy="6120581"/>
          </a:xfrm>
          <a:prstGeom prst="rect">
            <a:avLst/>
          </a:prstGeom>
          <a:solidFill>
            <a:schemeClr val="accent1">
              <a:lumMod val="50000"/>
              <a:alpha val="91000"/>
            </a:schemeClr>
          </a:solidFill>
          <a:scene3d>
            <a:camera prst="orthographicFront"/>
            <a:lightRig rig="threePt" dir="t"/>
          </a:scene3d>
          <a:sp3d>
            <a:bevelT w="152400" h="50800" prst="softRound"/>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7A56A2F-B1CF-5A24-EF1E-54B47C162A0C}"/>
              </a:ext>
            </a:extLst>
          </p:cNvPr>
          <p:cNvSpPr>
            <a:spLocks noGrp="1"/>
          </p:cNvSpPr>
          <p:nvPr>
            <p:ph type="title"/>
          </p:nvPr>
        </p:nvSpPr>
        <p:spPr>
          <a:xfrm>
            <a:off x="839787" y="457200"/>
            <a:ext cx="10243372" cy="899652"/>
          </a:xfrm>
        </p:spPr>
        <p:txBody>
          <a:bodyPr>
            <a:normAutofit fontScale="90000"/>
          </a:bodyPr>
          <a:lstStyle/>
          <a:p>
            <a:r>
              <a:rPr lang="en-US" dirty="0">
                <a:solidFill>
                  <a:schemeClr val="bg1"/>
                </a:solidFill>
                <a:effectLst>
                  <a:outerShdw blurRad="38100" dist="38100" dir="2700000" algn="tl">
                    <a:srgbClr val="000000">
                      <a:alpha val="43137"/>
                    </a:srgbClr>
                  </a:outerShdw>
                </a:effectLst>
              </a:rPr>
              <a:t>CRAFT TIME:</a:t>
            </a:r>
            <a:br>
              <a:rPr lang="en-US" dirty="0">
                <a:solidFill>
                  <a:schemeClr val="bg1"/>
                </a:solidFill>
                <a:effectLst>
                  <a:outerShdw blurRad="38100" dist="38100" dir="2700000" algn="tl">
                    <a:srgbClr val="000000">
                      <a:alpha val="43137"/>
                    </a:srgbClr>
                  </a:outerShdw>
                </a:effectLst>
              </a:rPr>
            </a:br>
            <a:r>
              <a:rPr lang="en-US" dirty="0">
                <a:solidFill>
                  <a:schemeClr val="bg1"/>
                </a:solidFill>
                <a:effectLst>
                  <a:outerShdw blurRad="38100" dist="38100" dir="2700000" algn="tl">
                    <a:srgbClr val="000000">
                      <a:alpha val="43137"/>
                    </a:srgbClr>
                  </a:outerShdw>
                </a:effectLst>
              </a:rPr>
              <a:t>Let’s make our jugs.  </a:t>
            </a:r>
            <a:br>
              <a:rPr lang="en-US" dirty="0">
                <a:solidFill>
                  <a:schemeClr val="bg1"/>
                </a:solidFill>
                <a:effectLst>
                  <a:outerShdw blurRad="38100" dist="38100" dir="2700000" algn="tl">
                    <a:srgbClr val="000000">
                      <a:alpha val="43137"/>
                    </a:srgbClr>
                  </a:outerShdw>
                </a:effectLst>
              </a:rPr>
            </a:br>
            <a:r>
              <a:rPr lang="en-US" dirty="0">
                <a:solidFill>
                  <a:schemeClr val="bg1"/>
                </a:solidFill>
                <a:effectLst>
                  <a:outerShdw blurRad="38100" dist="38100" dir="2700000" algn="tl">
                    <a:srgbClr val="000000">
                      <a:alpha val="43137"/>
                    </a:srgbClr>
                  </a:outerShdw>
                </a:effectLst>
              </a:rPr>
              <a:t>In our story, they will hide the torch until they are broken.</a:t>
            </a:r>
          </a:p>
        </p:txBody>
      </p:sp>
      <p:sp>
        <p:nvSpPr>
          <p:cNvPr id="4" name="Text Placeholder 3">
            <a:extLst>
              <a:ext uri="{FF2B5EF4-FFF2-40B4-BE49-F238E27FC236}">
                <a16:creationId xmlns:a16="http://schemas.microsoft.com/office/drawing/2014/main" id="{0D82A193-904C-D7D1-8C5C-CDD436614CAA}"/>
              </a:ext>
            </a:extLst>
          </p:cNvPr>
          <p:cNvSpPr>
            <a:spLocks noGrp="1"/>
          </p:cNvSpPr>
          <p:nvPr>
            <p:ph type="body" sz="half" idx="2"/>
          </p:nvPr>
        </p:nvSpPr>
        <p:spPr>
          <a:xfrm>
            <a:off x="839788" y="1533833"/>
            <a:ext cx="3932237" cy="4755023"/>
          </a:xfrm>
        </p:spPr>
        <p:txBody>
          <a:bodyPr>
            <a:normAutofit lnSpcReduction="10000"/>
          </a:bodyPr>
          <a:lstStyle/>
          <a:p>
            <a:r>
              <a:rPr lang="en-US" b="1" u="sng" dirty="0">
                <a:solidFill>
                  <a:schemeClr val="accent3">
                    <a:lumMod val="20000"/>
                    <a:lumOff val="80000"/>
                  </a:schemeClr>
                </a:solidFill>
              </a:rPr>
              <a:t>Jug:</a:t>
            </a:r>
          </a:p>
          <a:p>
            <a:pPr marL="342900" indent="-342900">
              <a:buFont typeface="+mj-lt"/>
              <a:buAutoNum type="arabicPeriod"/>
            </a:pPr>
            <a:r>
              <a:rPr lang="en-US" dirty="0">
                <a:solidFill>
                  <a:schemeClr val="accent3">
                    <a:lumMod val="20000"/>
                    <a:lumOff val="80000"/>
                  </a:schemeClr>
                </a:solidFill>
              </a:rPr>
              <a:t>Cut down the seam of the paper cup</a:t>
            </a:r>
          </a:p>
          <a:p>
            <a:pPr marL="342900" indent="-342900">
              <a:buFont typeface="+mj-lt"/>
              <a:buAutoNum type="arabicPeriod"/>
            </a:pPr>
            <a:r>
              <a:rPr lang="en-US" dirty="0">
                <a:solidFill>
                  <a:schemeClr val="accent3">
                    <a:lumMod val="20000"/>
                    <a:lumOff val="80000"/>
                  </a:schemeClr>
                </a:solidFill>
              </a:rPr>
              <a:t> Then cut out the bottom of the cup.</a:t>
            </a:r>
          </a:p>
          <a:p>
            <a:pPr marL="342900" indent="-342900">
              <a:buFont typeface="+mj-lt"/>
              <a:buAutoNum type="arabicPeriod"/>
            </a:pPr>
            <a:r>
              <a:rPr lang="en-US" dirty="0">
                <a:solidFill>
                  <a:schemeClr val="accent3">
                    <a:lumMod val="20000"/>
                    <a:lumOff val="80000"/>
                  </a:schemeClr>
                </a:solidFill>
              </a:rPr>
              <a:t>Use the small cut orange or yellow construction paper (1”x4” inches)             Fold in in half lengthwise and cut a diagonal cut at the top.</a:t>
            </a:r>
          </a:p>
          <a:p>
            <a:pPr marL="342900" indent="-342900">
              <a:buFont typeface="+mj-lt"/>
              <a:buAutoNum type="arabicPeriod"/>
            </a:pPr>
            <a:r>
              <a:rPr lang="en-US" dirty="0">
                <a:solidFill>
                  <a:schemeClr val="accent3">
                    <a:lumMod val="20000"/>
                    <a:lumOff val="80000"/>
                  </a:schemeClr>
                </a:solidFill>
              </a:rPr>
              <a:t>Stapel the straight end of that paper to the inside of the cup as shown.</a:t>
            </a:r>
          </a:p>
          <a:p>
            <a:pPr marL="342900" indent="-342900">
              <a:buFont typeface="+mj-lt"/>
              <a:buAutoNum type="arabicPeriod"/>
            </a:pPr>
            <a:r>
              <a:rPr lang="en-US" dirty="0">
                <a:solidFill>
                  <a:schemeClr val="accent3">
                    <a:lumMod val="20000"/>
                    <a:lumOff val="80000"/>
                  </a:schemeClr>
                </a:solidFill>
              </a:rPr>
              <a:t>Hole punch 3 holes in a line on the other side of the cut of the cup as shown.</a:t>
            </a:r>
          </a:p>
          <a:p>
            <a:pPr marL="342900" indent="-342900">
              <a:buFont typeface="+mj-lt"/>
              <a:buAutoNum type="arabicPeriod"/>
            </a:pPr>
            <a:r>
              <a:rPr lang="en-US" dirty="0">
                <a:solidFill>
                  <a:schemeClr val="accent3">
                    <a:lumMod val="20000"/>
                    <a:lumOff val="80000"/>
                  </a:schemeClr>
                </a:solidFill>
              </a:rPr>
              <a:t>Put the pointed end through this 3 hole slit.  Pull  it thru and fold it to hold the cup together.</a:t>
            </a:r>
          </a:p>
          <a:p>
            <a:pPr marL="342900" indent="-342900">
              <a:buFont typeface="+mj-lt"/>
              <a:buAutoNum type="arabicPeriod"/>
            </a:pPr>
            <a:r>
              <a:rPr lang="en-US" dirty="0">
                <a:solidFill>
                  <a:schemeClr val="accent3">
                    <a:lumMod val="20000"/>
                    <a:lumOff val="80000"/>
                  </a:schemeClr>
                </a:solidFill>
              </a:rPr>
              <a:t>Now gently stretch the top or bottom of your cup’s sides to open the cup and ‘break’ the jug</a:t>
            </a:r>
          </a:p>
          <a:p>
            <a:endParaRPr lang="en-US" dirty="0">
              <a:solidFill>
                <a:schemeClr val="accent3">
                  <a:lumMod val="20000"/>
                  <a:lumOff val="80000"/>
                </a:schemeClr>
              </a:solidFill>
            </a:endParaRPr>
          </a:p>
        </p:txBody>
      </p:sp>
      <p:pic>
        <p:nvPicPr>
          <p:cNvPr id="5" name="Picture 4" descr="Bible Crafts for Gideon for Sunday School">
            <a:hlinkClick r:id="rId2"/>
            <a:extLst>
              <a:ext uri="{FF2B5EF4-FFF2-40B4-BE49-F238E27FC236}">
                <a16:creationId xmlns:a16="http://schemas.microsoft.com/office/drawing/2014/main" id="{713CF511-27D7-E5E0-9431-031F5D103A77}"/>
              </a:ext>
            </a:extLst>
          </p:cNvPr>
          <p:cNvPicPr>
            <a:picLocks noChangeAspect="1"/>
          </p:cNvPicPr>
          <p:nvPr/>
        </p:nvPicPr>
        <p:blipFill>
          <a:blip r:embed="rId3"/>
          <a:stretch>
            <a:fillRect/>
          </a:stretch>
        </p:blipFill>
        <p:spPr>
          <a:xfrm>
            <a:off x="8480322" y="3582988"/>
            <a:ext cx="3048000" cy="2286000"/>
          </a:xfrm>
          <a:prstGeom prst="rect">
            <a:avLst/>
          </a:prstGeom>
        </p:spPr>
      </p:pic>
      <p:sp>
        <p:nvSpPr>
          <p:cNvPr id="12" name="TextBox 11">
            <a:extLst>
              <a:ext uri="{FF2B5EF4-FFF2-40B4-BE49-F238E27FC236}">
                <a16:creationId xmlns:a16="http://schemas.microsoft.com/office/drawing/2014/main" id="{A90F2CDA-7828-5F42-0DAB-3DECEB5BA79B}"/>
              </a:ext>
            </a:extLst>
          </p:cNvPr>
          <p:cNvSpPr txBox="1"/>
          <p:nvPr/>
        </p:nvSpPr>
        <p:spPr>
          <a:xfrm>
            <a:off x="5183188" y="5919525"/>
            <a:ext cx="7958958" cy="369332"/>
          </a:xfrm>
          <a:prstGeom prst="rect">
            <a:avLst/>
          </a:prstGeom>
          <a:noFill/>
        </p:spPr>
        <p:txBody>
          <a:bodyPr wrap="square">
            <a:spAutoFit/>
          </a:bodyPr>
          <a:lstStyle/>
          <a:p>
            <a:r>
              <a:rPr lang="en-US" dirty="0">
                <a:hlinkClick r:id="rId2"/>
              </a:rPr>
              <a:t>https://www.kgmcrafts.com/bible-crafts-gideon.html#torchinjar</a:t>
            </a:r>
            <a:r>
              <a:rPr lang="en-US" dirty="0"/>
              <a:t> </a:t>
            </a:r>
          </a:p>
        </p:txBody>
      </p:sp>
      <p:pic>
        <p:nvPicPr>
          <p:cNvPr id="3" name="Picture 2" descr="cut the cup">
            <a:extLst>
              <a:ext uri="{FF2B5EF4-FFF2-40B4-BE49-F238E27FC236}">
                <a16:creationId xmlns:a16="http://schemas.microsoft.com/office/drawing/2014/main" id="{1269D873-5A30-9FC9-BE3C-D1320071E71A}"/>
              </a:ext>
            </a:extLst>
          </p:cNvPr>
          <p:cNvPicPr>
            <a:picLocks noChangeAspect="1"/>
          </p:cNvPicPr>
          <p:nvPr/>
        </p:nvPicPr>
        <p:blipFill>
          <a:blip r:embed="rId4"/>
          <a:stretch>
            <a:fillRect/>
          </a:stretch>
        </p:blipFill>
        <p:spPr>
          <a:xfrm>
            <a:off x="5173112" y="1616869"/>
            <a:ext cx="1274985" cy="956239"/>
          </a:xfrm>
          <a:prstGeom prst="rect">
            <a:avLst/>
          </a:prstGeom>
        </p:spPr>
      </p:pic>
      <p:pic>
        <p:nvPicPr>
          <p:cNvPr id="7" name="Picture 6" descr="cut a strip of paper">
            <a:extLst>
              <a:ext uri="{FF2B5EF4-FFF2-40B4-BE49-F238E27FC236}">
                <a16:creationId xmlns:a16="http://schemas.microsoft.com/office/drawing/2014/main" id="{0E62346E-3E48-C0D8-ECC2-06955CF5071C}"/>
              </a:ext>
            </a:extLst>
          </p:cNvPr>
          <p:cNvPicPr>
            <a:picLocks noChangeAspect="1"/>
          </p:cNvPicPr>
          <p:nvPr/>
        </p:nvPicPr>
        <p:blipFill>
          <a:blip r:embed="rId5"/>
          <a:srcRect l="25862" t="45019"/>
          <a:stretch>
            <a:fillRect/>
          </a:stretch>
        </p:blipFill>
        <p:spPr>
          <a:xfrm>
            <a:off x="5190496" y="2667640"/>
            <a:ext cx="2033751" cy="1131176"/>
          </a:xfrm>
          <a:prstGeom prst="rect">
            <a:avLst/>
          </a:prstGeom>
        </p:spPr>
      </p:pic>
      <p:pic>
        <p:nvPicPr>
          <p:cNvPr id="8" name="Picture 7" descr="staple the paper to the cup">
            <a:extLst>
              <a:ext uri="{FF2B5EF4-FFF2-40B4-BE49-F238E27FC236}">
                <a16:creationId xmlns:a16="http://schemas.microsoft.com/office/drawing/2014/main" id="{3B2CCACF-8AA7-D1EB-E7C7-1C7F61060FB3}"/>
              </a:ext>
            </a:extLst>
          </p:cNvPr>
          <p:cNvPicPr>
            <a:picLocks noChangeAspect="1"/>
          </p:cNvPicPr>
          <p:nvPr/>
        </p:nvPicPr>
        <p:blipFill>
          <a:blip r:embed="rId6"/>
          <a:stretch>
            <a:fillRect/>
          </a:stretch>
        </p:blipFill>
        <p:spPr>
          <a:xfrm>
            <a:off x="5183188" y="3894685"/>
            <a:ext cx="2743200" cy="2057400"/>
          </a:xfrm>
          <a:prstGeom prst="rect">
            <a:avLst/>
          </a:prstGeom>
        </p:spPr>
      </p:pic>
      <p:cxnSp>
        <p:nvCxnSpPr>
          <p:cNvPr id="11" name="Straight Arrow Connector 10">
            <a:extLst>
              <a:ext uri="{FF2B5EF4-FFF2-40B4-BE49-F238E27FC236}">
                <a16:creationId xmlns:a16="http://schemas.microsoft.com/office/drawing/2014/main" id="{4AD3A874-C27C-5365-A026-4BE785A88A3B}"/>
              </a:ext>
            </a:extLst>
          </p:cNvPr>
          <p:cNvCxnSpPr>
            <a:cxnSpLocks/>
          </p:cNvCxnSpPr>
          <p:nvPr/>
        </p:nvCxnSpPr>
        <p:spPr>
          <a:xfrm>
            <a:off x="4272455" y="3782742"/>
            <a:ext cx="2175642" cy="718395"/>
          </a:xfrm>
          <a:prstGeom prst="straightConnector1">
            <a:avLst/>
          </a:prstGeom>
          <a:ln w="76200" cap="flat" cmpd="sng" algn="ctr">
            <a:solidFill>
              <a:schemeClr val="accent2"/>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19" name="Straight Arrow Connector 18">
            <a:extLst>
              <a:ext uri="{FF2B5EF4-FFF2-40B4-BE49-F238E27FC236}">
                <a16:creationId xmlns:a16="http://schemas.microsoft.com/office/drawing/2014/main" id="{815DBF09-E23C-16AB-90DF-C2DFAAAA30D0}"/>
              </a:ext>
            </a:extLst>
          </p:cNvPr>
          <p:cNvCxnSpPr>
            <a:cxnSpLocks/>
          </p:cNvCxnSpPr>
          <p:nvPr/>
        </p:nvCxnSpPr>
        <p:spPr>
          <a:xfrm>
            <a:off x="4272455" y="4335517"/>
            <a:ext cx="1934916" cy="587868"/>
          </a:xfrm>
          <a:prstGeom prst="straightConnector1">
            <a:avLst/>
          </a:prstGeom>
          <a:ln w="76200" cap="flat" cmpd="sng" algn="ctr">
            <a:solidFill>
              <a:schemeClr val="accent6"/>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pic>
        <p:nvPicPr>
          <p:cNvPr id="23" name="Picture 22" descr="thread the paper through the hole">
            <a:extLst>
              <a:ext uri="{FF2B5EF4-FFF2-40B4-BE49-F238E27FC236}">
                <a16:creationId xmlns:a16="http://schemas.microsoft.com/office/drawing/2014/main" id="{B8FE148C-4E53-60A4-5161-3ACA33AB3808}"/>
              </a:ext>
            </a:extLst>
          </p:cNvPr>
          <p:cNvPicPr>
            <a:picLocks noChangeAspect="1"/>
          </p:cNvPicPr>
          <p:nvPr/>
        </p:nvPicPr>
        <p:blipFill>
          <a:blip r:embed="rId7"/>
          <a:stretch>
            <a:fillRect/>
          </a:stretch>
        </p:blipFill>
        <p:spPr>
          <a:xfrm>
            <a:off x="8433456" y="1356852"/>
            <a:ext cx="2743200" cy="2057400"/>
          </a:xfrm>
          <a:prstGeom prst="rect">
            <a:avLst/>
          </a:prstGeom>
        </p:spPr>
      </p:pic>
      <p:sp>
        <p:nvSpPr>
          <p:cNvPr id="24" name="Callout: Down Arrow 23">
            <a:extLst>
              <a:ext uri="{FF2B5EF4-FFF2-40B4-BE49-F238E27FC236}">
                <a16:creationId xmlns:a16="http://schemas.microsoft.com/office/drawing/2014/main" id="{17B5BF3D-A598-7D87-0FF1-8BEBC33B47E2}"/>
              </a:ext>
            </a:extLst>
          </p:cNvPr>
          <p:cNvSpPr/>
          <p:nvPr/>
        </p:nvSpPr>
        <p:spPr>
          <a:xfrm>
            <a:off x="6866568" y="2667640"/>
            <a:ext cx="4642260" cy="1131176"/>
          </a:xfrm>
          <a:prstGeom prst="downArrowCallout">
            <a:avLst>
              <a:gd name="adj1" fmla="val 16725"/>
              <a:gd name="adj2" fmla="val 19512"/>
              <a:gd name="adj3" fmla="val 25000"/>
              <a:gd name="adj4" fmla="val 64977"/>
            </a:avLst>
          </a:prstGeom>
          <a:solidFill>
            <a:schemeClr val="accent1">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Attach the yellow paper that says, “For the LORD and for Gideon”  Make sure it does not cover the opening nor the opener paper.</a:t>
            </a:r>
          </a:p>
        </p:txBody>
      </p:sp>
      <p:cxnSp>
        <p:nvCxnSpPr>
          <p:cNvPr id="26" name="Straight Arrow Connector 25">
            <a:extLst>
              <a:ext uri="{FF2B5EF4-FFF2-40B4-BE49-F238E27FC236}">
                <a16:creationId xmlns:a16="http://schemas.microsoft.com/office/drawing/2014/main" id="{F4A31575-DBEA-AE8A-9692-1A448C264E2E}"/>
              </a:ext>
            </a:extLst>
          </p:cNvPr>
          <p:cNvCxnSpPr/>
          <p:nvPr/>
        </p:nvCxnSpPr>
        <p:spPr>
          <a:xfrm>
            <a:off x="9270124" y="3582988"/>
            <a:ext cx="867104" cy="752529"/>
          </a:xfrm>
          <a:prstGeom prst="straightConnector1">
            <a:avLst/>
          </a:prstGeom>
          <a:ln w="76200" cap="flat" cmpd="sng" algn="ctr">
            <a:solidFill>
              <a:srgbClr val="FFFF00"/>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Tree>
    <p:extLst>
      <p:ext uri="{BB962C8B-B14F-4D97-AF65-F5344CB8AC3E}">
        <p14:creationId xmlns:p14="http://schemas.microsoft.com/office/powerpoint/2010/main" val="164840808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3D667E-955F-6A1A-1700-590E774FBE5A}"/>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80B34223-97FB-F2CA-513F-C5BEB3E2C010}"/>
              </a:ext>
            </a:extLst>
          </p:cNvPr>
          <p:cNvSpPr/>
          <p:nvPr/>
        </p:nvSpPr>
        <p:spPr>
          <a:xfrm>
            <a:off x="663678" y="280218"/>
            <a:ext cx="11046542" cy="6120581"/>
          </a:xfrm>
          <a:prstGeom prst="rect">
            <a:avLst/>
          </a:prstGeom>
          <a:solidFill>
            <a:schemeClr val="accent1">
              <a:lumMod val="50000"/>
              <a:alpha val="91000"/>
            </a:schemeClr>
          </a:solidFill>
          <a:scene3d>
            <a:camera prst="orthographicFront"/>
            <a:lightRig rig="threePt" dir="t"/>
          </a:scene3d>
          <a:sp3d>
            <a:bevelT w="152400" h="50800" prst="softRound"/>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CF7DFAD-EA8F-22A9-08AA-E434791761D1}"/>
              </a:ext>
            </a:extLst>
          </p:cNvPr>
          <p:cNvSpPr>
            <a:spLocks noGrp="1"/>
          </p:cNvSpPr>
          <p:nvPr>
            <p:ph type="title"/>
          </p:nvPr>
        </p:nvSpPr>
        <p:spPr/>
        <p:txBody>
          <a:bodyPr/>
          <a:lstStyle/>
          <a:p>
            <a:r>
              <a:rPr lang="en-US" dirty="0">
                <a:solidFill>
                  <a:schemeClr val="bg1"/>
                </a:solidFill>
                <a:effectLst>
                  <a:outerShdw blurRad="38100" dist="38100" dir="2700000" algn="tl">
                    <a:srgbClr val="000000">
                      <a:alpha val="43137"/>
                    </a:srgbClr>
                  </a:outerShdw>
                </a:effectLst>
              </a:rPr>
              <a:t>CRAFT Activity    Option     3</a:t>
            </a:r>
          </a:p>
        </p:txBody>
      </p:sp>
      <p:sp>
        <p:nvSpPr>
          <p:cNvPr id="3" name="Text Placeholder 2">
            <a:extLst>
              <a:ext uri="{FF2B5EF4-FFF2-40B4-BE49-F238E27FC236}">
                <a16:creationId xmlns:a16="http://schemas.microsoft.com/office/drawing/2014/main" id="{64E43E2A-020E-E040-D50C-38E94EFB1353}"/>
              </a:ext>
            </a:extLst>
          </p:cNvPr>
          <p:cNvSpPr>
            <a:spLocks noGrp="1"/>
          </p:cNvSpPr>
          <p:nvPr>
            <p:ph type="body" idx="1"/>
          </p:nvPr>
        </p:nvSpPr>
        <p:spPr/>
        <p:txBody>
          <a:bodyPr/>
          <a:lstStyle/>
          <a:p>
            <a:r>
              <a:rPr lang="en-US" dirty="0"/>
              <a:t>If you choose this option, replace the craft slides with the following slides.</a:t>
            </a:r>
          </a:p>
        </p:txBody>
      </p:sp>
    </p:spTree>
    <p:extLst>
      <p:ext uri="{BB962C8B-B14F-4D97-AF65-F5344CB8AC3E}">
        <p14:creationId xmlns:p14="http://schemas.microsoft.com/office/powerpoint/2010/main" val="13583244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22E594-C530-9C0E-1C63-09480A053F45}"/>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05CEAE3B-5521-FD10-8A62-7DCDB011E7CC}"/>
              </a:ext>
            </a:extLst>
          </p:cNvPr>
          <p:cNvSpPr/>
          <p:nvPr/>
        </p:nvSpPr>
        <p:spPr>
          <a:xfrm>
            <a:off x="663678" y="280218"/>
            <a:ext cx="11046542" cy="6120581"/>
          </a:xfrm>
          <a:prstGeom prst="rect">
            <a:avLst/>
          </a:prstGeom>
          <a:solidFill>
            <a:schemeClr val="accent1">
              <a:lumMod val="50000"/>
              <a:alpha val="91000"/>
            </a:schemeClr>
          </a:solidFill>
          <a:scene3d>
            <a:camera prst="orthographicFront"/>
            <a:lightRig rig="threePt" dir="t"/>
          </a:scene3d>
          <a:sp3d>
            <a:bevelT w="152400" h="50800" prst="softRound"/>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Get up! For the Lord has given you victory over the Midianite hordes!’ Gideon shouted. He divided the 300 men into three groups and gave each man a ram’s horn and a clay jar with a torch in it. He instructed them that as soon they heard him blow his horn they should do the same and shout, ‘For the Lord and for Gideon!’ – Slide 7">
            <a:extLst>
              <a:ext uri="{FF2B5EF4-FFF2-40B4-BE49-F238E27FC236}">
                <a16:creationId xmlns:a16="http://schemas.microsoft.com/office/drawing/2014/main" id="{907E7EAF-AF1F-7F4B-460D-B37BB26AF2A4}"/>
              </a:ext>
            </a:extLst>
          </p:cNvPr>
          <p:cNvPicPr>
            <a:picLocks noChangeAspect="1"/>
          </p:cNvPicPr>
          <p:nvPr/>
        </p:nvPicPr>
        <p:blipFill>
          <a:blip r:embed="rId2"/>
          <a:stretch>
            <a:fillRect/>
          </a:stretch>
        </p:blipFill>
        <p:spPr>
          <a:xfrm>
            <a:off x="4912373" y="1220430"/>
            <a:ext cx="6615949" cy="4961962"/>
          </a:xfrm>
          <a:prstGeom prst="rect">
            <a:avLst/>
          </a:prstGeom>
        </p:spPr>
      </p:pic>
      <p:sp>
        <p:nvSpPr>
          <p:cNvPr id="2" name="Title 1">
            <a:extLst>
              <a:ext uri="{FF2B5EF4-FFF2-40B4-BE49-F238E27FC236}">
                <a16:creationId xmlns:a16="http://schemas.microsoft.com/office/drawing/2014/main" id="{526A3AEE-B5E0-3D87-CECC-9F00B9F0BC70}"/>
              </a:ext>
            </a:extLst>
          </p:cNvPr>
          <p:cNvSpPr>
            <a:spLocks noGrp="1"/>
          </p:cNvSpPr>
          <p:nvPr>
            <p:ph type="title"/>
          </p:nvPr>
        </p:nvSpPr>
        <p:spPr>
          <a:xfrm>
            <a:off x="839788" y="457200"/>
            <a:ext cx="3932237" cy="899652"/>
          </a:xfrm>
        </p:spPr>
        <p:txBody>
          <a:bodyPr/>
          <a:lstStyle/>
          <a:p>
            <a:r>
              <a:rPr lang="en-US" dirty="0">
                <a:solidFill>
                  <a:schemeClr val="bg1"/>
                </a:solidFill>
                <a:effectLst>
                  <a:outerShdw blurRad="38100" dist="38100" dir="2700000" algn="tl">
                    <a:srgbClr val="000000">
                      <a:alpha val="43137"/>
                    </a:srgbClr>
                  </a:outerShdw>
                </a:effectLst>
              </a:rPr>
              <a:t>Get up!  Get ready!</a:t>
            </a:r>
          </a:p>
        </p:txBody>
      </p:sp>
      <p:sp>
        <p:nvSpPr>
          <p:cNvPr id="4" name="Text Placeholder 3">
            <a:extLst>
              <a:ext uri="{FF2B5EF4-FFF2-40B4-BE49-F238E27FC236}">
                <a16:creationId xmlns:a16="http://schemas.microsoft.com/office/drawing/2014/main" id="{34A9AFF1-B899-06C8-0323-3B0A12BF16DA}"/>
              </a:ext>
            </a:extLst>
          </p:cNvPr>
          <p:cNvSpPr>
            <a:spLocks noGrp="1"/>
          </p:cNvSpPr>
          <p:nvPr>
            <p:ph type="body" sz="half" idx="2"/>
          </p:nvPr>
        </p:nvSpPr>
        <p:spPr>
          <a:xfrm>
            <a:off x="839788" y="1533834"/>
            <a:ext cx="3932237" cy="4335154"/>
          </a:xfrm>
        </p:spPr>
        <p:txBody>
          <a:bodyPr/>
          <a:lstStyle/>
          <a:p>
            <a:r>
              <a:rPr lang="en-US" dirty="0">
                <a:solidFill>
                  <a:schemeClr val="accent3">
                    <a:lumMod val="20000"/>
                    <a:lumOff val="80000"/>
                  </a:schemeClr>
                </a:solidFill>
              </a:rPr>
              <a:t>Then Gideon went back to the camp of Israel. He called out to them, “Get up! The Lord has defeated the army of Midian for you!”</a:t>
            </a:r>
          </a:p>
          <a:p>
            <a:r>
              <a:rPr lang="en-US" dirty="0">
                <a:solidFill>
                  <a:schemeClr val="accent3">
                    <a:lumMod val="20000"/>
                    <a:lumOff val="80000"/>
                  </a:schemeClr>
                </a:solidFill>
              </a:rPr>
              <a:t> </a:t>
            </a:r>
            <a:r>
              <a:rPr lang="en-US" baseline="30000" dirty="0">
                <a:solidFill>
                  <a:schemeClr val="accent3">
                    <a:lumMod val="20000"/>
                    <a:lumOff val="80000"/>
                  </a:schemeClr>
                </a:solidFill>
              </a:rPr>
              <a:t>16 </a:t>
            </a:r>
            <a:r>
              <a:rPr lang="en-US" dirty="0">
                <a:solidFill>
                  <a:schemeClr val="accent3">
                    <a:lumMod val="20000"/>
                    <a:lumOff val="80000"/>
                  </a:schemeClr>
                </a:solidFill>
              </a:rPr>
              <a:t>Then Gideon divided the 300 men into three groups. He gave each man a trumpet and an empty jar. A burning torch was inside each jar.</a:t>
            </a:r>
          </a:p>
        </p:txBody>
      </p:sp>
      <p:sp>
        <p:nvSpPr>
          <p:cNvPr id="7" name="Speech Bubble: Rectangle 6">
            <a:extLst>
              <a:ext uri="{FF2B5EF4-FFF2-40B4-BE49-F238E27FC236}">
                <a16:creationId xmlns:a16="http://schemas.microsoft.com/office/drawing/2014/main" id="{58A94F6F-32A1-A26B-3201-F43432C40692}"/>
              </a:ext>
            </a:extLst>
          </p:cNvPr>
          <p:cNvSpPr/>
          <p:nvPr/>
        </p:nvSpPr>
        <p:spPr>
          <a:xfrm>
            <a:off x="5927834" y="462030"/>
            <a:ext cx="5197801" cy="673088"/>
          </a:xfrm>
          <a:prstGeom prst="wedgeRectCallout">
            <a:avLst>
              <a:gd name="adj1" fmla="val 19518"/>
              <a:gd name="adj2" fmla="val 212944"/>
            </a:avLst>
          </a:prstGeom>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r>
              <a:rPr lang="en-US" dirty="0"/>
              <a:t>Get up!  It is time!  The Lord has defeated Midian!</a:t>
            </a:r>
          </a:p>
          <a:p>
            <a:pPr algn="ctr"/>
            <a:r>
              <a:rPr lang="en-US" dirty="0"/>
              <a:t>Everyone gets a trumpet and a jar with a torch..</a:t>
            </a:r>
          </a:p>
        </p:txBody>
      </p:sp>
      <p:sp>
        <p:nvSpPr>
          <p:cNvPr id="9" name="Speech Bubble: Rectangle 8">
            <a:extLst>
              <a:ext uri="{FF2B5EF4-FFF2-40B4-BE49-F238E27FC236}">
                <a16:creationId xmlns:a16="http://schemas.microsoft.com/office/drawing/2014/main" id="{7990F384-9279-EE64-0FB5-58A58F4EE7A1}"/>
              </a:ext>
            </a:extLst>
          </p:cNvPr>
          <p:cNvSpPr/>
          <p:nvPr/>
        </p:nvSpPr>
        <p:spPr>
          <a:xfrm>
            <a:off x="4772025" y="1270863"/>
            <a:ext cx="5197801" cy="804467"/>
          </a:xfrm>
          <a:prstGeom prst="wedgeRectCallout">
            <a:avLst>
              <a:gd name="adj1" fmla="val 37110"/>
              <a:gd name="adj2" fmla="val 87656"/>
            </a:avLst>
          </a:prstGeom>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r>
              <a:rPr lang="en-US" dirty="0"/>
              <a:t>Listen to your group number:  You sir are in group 1.  You sir are in group 2.  You sir are in group 3.</a:t>
            </a:r>
          </a:p>
        </p:txBody>
      </p:sp>
      <p:sp>
        <p:nvSpPr>
          <p:cNvPr id="11" name="Speech Bubble: Rectangle 10">
            <a:extLst>
              <a:ext uri="{FF2B5EF4-FFF2-40B4-BE49-F238E27FC236}">
                <a16:creationId xmlns:a16="http://schemas.microsoft.com/office/drawing/2014/main" id="{A0BDD2CF-2FD6-6A98-DA32-543E1B74B682}"/>
              </a:ext>
            </a:extLst>
          </p:cNvPr>
          <p:cNvSpPr/>
          <p:nvPr/>
        </p:nvSpPr>
        <p:spPr>
          <a:xfrm>
            <a:off x="4730475" y="1394883"/>
            <a:ext cx="5197801" cy="804467"/>
          </a:xfrm>
          <a:prstGeom prst="wedgeRectCallout">
            <a:avLst>
              <a:gd name="adj1" fmla="val 37110"/>
              <a:gd name="adj2" fmla="val 87656"/>
            </a:avLst>
          </a:prstGeom>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r>
              <a:rPr lang="en-US" dirty="0"/>
              <a:t>You are in group 1.  You sir are in group 2.  </a:t>
            </a:r>
          </a:p>
          <a:p>
            <a:pPr algn="ctr"/>
            <a:r>
              <a:rPr lang="en-US" dirty="0"/>
              <a:t>You sir are in group 3…… 100 in each group.</a:t>
            </a:r>
          </a:p>
        </p:txBody>
      </p:sp>
      <p:sp>
        <p:nvSpPr>
          <p:cNvPr id="14" name="TextBox 13">
            <a:extLst>
              <a:ext uri="{FF2B5EF4-FFF2-40B4-BE49-F238E27FC236}">
                <a16:creationId xmlns:a16="http://schemas.microsoft.com/office/drawing/2014/main" id="{20B9D5EF-8CFF-C068-3490-0EBF868DD096}"/>
              </a:ext>
            </a:extLst>
          </p:cNvPr>
          <p:cNvSpPr txBox="1"/>
          <p:nvPr/>
        </p:nvSpPr>
        <p:spPr>
          <a:xfrm>
            <a:off x="261389" y="6395970"/>
            <a:ext cx="7958958" cy="369332"/>
          </a:xfrm>
          <a:prstGeom prst="rect">
            <a:avLst/>
          </a:prstGeom>
          <a:noFill/>
        </p:spPr>
        <p:txBody>
          <a:bodyPr wrap="square">
            <a:spAutoFit/>
          </a:bodyPr>
          <a:lstStyle/>
          <a:p>
            <a:r>
              <a:rPr lang="en-US" dirty="0">
                <a:hlinkClick r:id="rId3"/>
              </a:rPr>
              <a:t>https://www.kgmcrafts.com/bible-crafts-gideon.html#torchinjar</a:t>
            </a:r>
            <a:r>
              <a:rPr lang="en-US" dirty="0"/>
              <a:t> </a:t>
            </a:r>
          </a:p>
        </p:txBody>
      </p:sp>
      <p:pic>
        <p:nvPicPr>
          <p:cNvPr id="5" name="Picture 4" descr="Gideon | Bible crafts sunday school, Bible crafts, Bible crafts for kids">
            <a:extLst>
              <a:ext uri="{FF2B5EF4-FFF2-40B4-BE49-F238E27FC236}">
                <a16:creationId xmlns:a16="http://schemas.microsoft.com/office/drawing/2014/main" id="{7400045E-EA67-0BED-AC5B-A7868F76E90A}"/>
              </a:ext>
            </a:extLst>
          </p:cNvPr>
          <p:cNvPicPr>
            <a:picLocks noChangeAspect="1"/>
          </p:cNvPicPr>
          <p:nvPr/>
        </p:nvPicPr>
        <p:blipFill>
          <a:blip r:embed="rId4"/>
          <a:stretch>
            <a:fillRect/>
          </a:stretch>
        </p:blipFill>
        <p:spPr>
          <a:xfrm>
            <a:off x="1219857" y="3701411"/>
            <a:ext cx="2571750" cy="2571750"/>
          </a:xfrm>
          <a:prstGeom prst="rect">
            <a:avLst/>
          </a:prstGeom>
        </p:spPr>
      </p:pic>
    </p:spTree>
    <p:extLst>
      <p:ext uri="{BB962C8B-B14F-4D97-AF65-F5344CB8AC3E}">
        <p14:creationId xmlns:p14="http://schemas.microsoft.com/office/powerpoint/2010/main" val="15947692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animEffect transition="in" filter="fade">
                                      <p:cBhvr>
                                        <p:cTn id="9"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5C613E-A3E7-4F7F-A7C7-B5A38CACAAF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053130D-53F9-49A6-DDC6-A9648D169349}"/>
              </a:ext>
            </a:extLst>
          </p:cNvPr>
          <p:cNvSpPr>
            <a:spLocks noGrp="1"/>
          </p:cNvSpPr>
          <p:nvPr>
            <p:ph type="title"/>
          </p:nvPr>
        </p:nvSpPr>
        <p:spPr>
          <a:xfrm rot="16200000">
            <a:off x="-1925624" y="2571760"/>
            <a:ext cx="5677592" cy="1325563"/>
          </a:xfrm>
          <a:solidFill>
            <a:schemeClr val="accent4">
              <a:lumMod val="50000"/>
            </a:schemeClr>
          </a:solidFill>
          <a:ln w="76200">
            <a:solidFill>
              <a:srgbClr val="FFFF99"/>
            </a:solidFill>
          </a:ln>
          <a:scene3d>
            <a:camera prst="orthographicFront"/>
            <a:lightRig rig="threePt" dir="t"/>
          </a:scene3d>
          <a:sp3d>
            <a:bevelT w="139700" h="139700" prst="divot"/>
          </a:sp3d>
        </p:spPr>
        <p:txBody>
          <a:bodyPr/>
          <a:lstStyle/>
          <a:p>
            <a:pPr algn="ctr"/>
            <a:r>
              <a:rPr lang="en-US" dirty="0">
                <a:solidFill>
                  <a:srgbClr val="FFFF99"/>
                </a:solidFill>
              </a:rPr>
              <a:t>God chose Gideon</a:t>
            </a:r>
            <a:br>
              <a:rPr lang="en-US" dirty="0">
                <a:solidFill>
                  <a:srgbClr val="FFFF99"/>
                </a:solidFill>
              </a:rPr>
            </a:br>
            <a:r>
              <a:rPr lang="en-US" sz="2800" dirty="0">
                <a:solidFill>
                  <a:srgbClr val="FFFF99"/>
                </a:solidFill>
              </a:rPr>
              <a:t>Judges 6</a:t>
            </a:r>
          </a:p>
        </p:txBody>
      </p:sp>
      <p:pic>
        <p:nvPicPr>
          <p:cNvPr id="3" name="Online Media 2" title="Mighty Warrior | Gideon's Story | Bible Songs for Kids | DG Bible Songs">
            <a:hlinkClick r:id="" action="ppaction://media"/>
            <a:extLst>
              <a:ext uri="{FF2B5EF4-FFF2-40B4-BE49-F238E27FC236}">
                <a16:creationId xmlns:a16="http://schemas.microsoft.com/office/drawing/2014/main" id="{9C902199-229A-5BDC-635B-CDF885FD90AA}"/>
              </a:ext>
            </a:extLst>
          </p:cNvPr>
          <p:cNvPicPr>
            <a:picLocks noRot="1" noChangeAspect="1"/>
          </p:cNvPicPr>
          <p:nvPr>
            <a:videoFile r:link="rId1"/>
          </p:nvPr>
        </p:nvPicPr>
        <p:blipFill>
          <a:blip r:embed="rId3"/>
          <a:stretch>
            <a:fillRect/>
          </a:stretch>
        </p:blipFill>
        <p:spPr>
          <a:xfrm>
            <a:off x="1892797" y="395746"/>
            <a:ext cx="10048814" cy="5677593"/>
          </a:xfrm>
          <a:prstGeom prst="rect">
            <a:avLst/>
          </a:prstGeom>
        </p:spPr>
      </p:pic>
    </p:spTree>
    <p:extLst>
      <p:ext uri="{BB962C8B-B14F-4D97-AF65-F5344CB8AC3E}">
        <p14:creationId xmlns:p14="http://schemas.microsoft.com/office/powerpoint/2010/main" val="38590780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199866-F9B3-4EDB-5AE1-7FF60A5FE6EB}"/>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0938F78F-F540-B200-20A4-5F981C151BC4}"/>
              </a:ext>
            </a:extLst>
          </p:cNvPr>
          <p:cNvSpPr/>
          <p:nvPr/>
        </p:nvSpPr>
        <p:spPr>
          <a:xfrm>
            <a:off x="753220" y="280219"/>
            <a:ext cx="11046542" cy="6120581"/>
          </a:xfrm>
          <a:prstGeom prst="rect">
            <a:avLst/>
          </a:prstGeom>
          <a:solidFill>
            <a:schemeClr val="accent1">
              <a:lumMod val="50000"/>
              <a:alpha val="91000"/>
            </a:schemeClr>
          </a:solidFill>
          <a:scene3d>
            <a:camera prst="orthographicFront"/>
            <a:lightRig rig="threePt" dir="t"/>
          </a:scene3d>
          <a:sp3d>
            <a:bevelT w="152400" h="50800" prst="softRound"/>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C666552-297C-3D60-3A01-DB6240D052EB}"/>
              </a:ext>
            </a:extLst>
          </p:cNvPr>
          <p:cNvSpPr>
            <a:spLocks noGrp="1"/>
          </p:cNvSpPr>
          <p:nvPr>
            <p:ph type="title"/>
          </p:nvPr>
        </p:nvSpPr>
        <p:spPr>
          <a:xfrm>
            <a:off x="839787" y="457200"/>
            <a:ext cx="10243372" cy="899652"/>
          </a:xfrm>
        </p:spPr>
        <p:txBody>
          <a:bodyPr>
            <a:normAutofit fontScale="90000"/>
          </a:bodyPr>
          <a:lstStyle/>
          <a:p>
            <a:r>
              <a:rPr lang="en-US" dirty="0">
                <a:solidFill>
                  <a:schemeClr val="bg1"/>
                </a:solidFill>
                <a:effectLst>
                  <a:outerShdw blurRad="38100" dist="38100" dir="2700000" algn="tl">
                    <a:srgbClr val="000000">
                      <a:alpha val="43137"/>
                    </a:srgbClr>
                  </a:outerShdw>
                </a:effectLst>
              </a:rPr>
              <a:t>CRAFT TIME:</a:t>
            </a:r>
            <a:br>
              <a:rPr lang="en-US" dirty="0">
                <a:solidFill>
                  <a:schemeClr val="bg1"/>
                </a:solidFill>
                <a:effectLst>
                  <a:outerShdw blurRad="38100" dist="38100" dir="2700000" algn="tl">
                    <a:srgbClr val="000000">
                      <a:alpha val="43137"/>
                    </a:srgbClr>
                  </a:outerShdw>
                </a:effectLst>
              </a:rPr>
            </a:br>
            <a:r>
              <a:rPr lang="en-US" dirty="0">
                <a:solidFill>
                  <a:schemeClr val="bg1"/>
                </a:solidFill>
                <a:effectLst>
                  <a:outerShdw blurRad="38100" dist="38100" dir="2700000" algn="tl">
                    <a:srgbClr val="000000">
                      <a:alpha val="43137"/>
                    </a:srgbClr>
                  </a:outerShdw>
                </a:effectLst>
              </a:rPr>
              <a:t>Come get your supplies to make your trumpet, torch, and jug.</a:t>
            </a:r>
          </a:p>
        </p:txBody>
      </p:sp>
      <p:sp>
        <p:nvSpPr>
          <p:cNvPr id="4" name="Text Placeholder 3">
            <a:extLst>
              <a:ext uri="{FF2B5EF4-FFF2-40B4-BE49-F238E27FC236}">
                <a16:creationId xmlns:a16="http://schemas.microsoft.com/office/drawing/2014/main" id="{DD69D3E7-EA43-7BD9-A797-04C3B194B345}"/>
              </a:ext>
            </a:extLst>
          </p:cNvPr>
          <p:cNvSpPr>
            <a:spLocks noGrp="1"/>
          </p:cNvSpPr>
          <p:nvPr>
            <p:ph type="body" sz="half" idx="2"/>
          </p:nvPr>
        </p:nvSpPr>
        <p:spPr>
          <a:xfrm>
            <a:off x="839788" y="1533834"/>
            <a:ext cx="3932237" cy="4335154"/>
          </a:xfrm>
        </p:spPr>
        <p:txBody>
          <a:bodyPr/>
          <a:lstStyle/>
          <a:p>
            <a:endParaRPr lang="en-US" dirty="0">
              <a:solidFill>
                <a:schemeClr val="accent3">
                  <a:lumMod val="20000"/>
                  <a:lumOff val="80000"/>
                </a:schemeClr>
              </a:solidFill>
            </a:endParaRPr>
          </a:p>
          <a:p>
            <a:endParaRPr lang="en-US" dirty="0">
              <a:solidFill>
                <a:schemeClr val="accent3">
                  <a:lumMod val="20000"/>
                  <a:lumOff val="80000"/>
                </a:schemeClr>
              </a:solidFill>
            </a:endParaRPr>
          </a:p>
        </p:txBody>
      </p:sp>
      <p:pic>
        <p:nvPicPr>
          <p:cNvPr id="10" name="Picture 9" descr="Rolling Papers, Pre-Rolled Cones, Cigarette Papers &amp; Tubes, Ultra Thin &amp; Slow Burning Trumpet ...">
            <a:extLst>
              <a:ext uri="{FF2B5EF4-FFF2-40B4-BE49-F238E27FC236}">
                <a16:creationId xmlns:a16="http://schemas.microsoft.com/office/drawing/2014/main" id="{4B6A11A8-C932-622D-447E-3258CB945514}"/>
              </a:ext>
            </a:extLst>
          </p:cNvPr>
          <p:cNvPicPr>
            <a:picLocks noChangeAspect="1"/>
          </p:cNvPicPr>
          <p:nvPr/>
        </p:nvPicPr>
        <p:blipFill>
          <a:blip r:embed="rId2">
            <a:clrChange>
              <a:clrFrom>
                <a:srgbClr val="FFFFFF"/>
              </a:clrFrom>
              <a:clrTo>
                <a:srgbClr val="FFFFFF">
                  <a:alpha val="0"/>
                </a:srgbClr>
              </a:clrTo>
            </a:clrChange>
          </a:blip>
          <a:srcRect l="19210" r="56283"/>
          <a:stretch>
            <a:fillRect/>
          </a:stretch>
        </p:blipFill>
        <p:spPr>
          <a:xfrm rot="19259697">
            <a:off x="8789686" y="321763"/>
            <a:ext cx="1260493" cy="5143500"/>
          </a:xfrm>
          <a:prstGeom prst="rect">
            <a:avLst/>
          </a:prstGeom>
        </p:spPr>
      </p:pic>
      <p:sp>
        <p:nvSpPr>
          <p:cNvPr id="21" name="TextBox 20">
            <a:extLst>
              <a:ext uri="{FF2B5EF4-FFF2-40B4-BE49-F238E27FC236}">
                <a16:creationId xmlns:a16="http://schemas.microsoft.com/office/drawing/2014/main" id="{7C6BB0AD-365B-0A07-1A84-43DFB3A3530F}"/>
              </a:ext>
            </a:extLst>
          </p:cNvPr>
          <p:cNvSpPr txBox="1"/>
          <p:nvPr/>
        </p:nvSpPr>
        <p:spPr>
          <a:xfrm>
            <a:off x="1027665" y="1723962"/>
            <a:ext cx="3203814" cy="1107996"/>
          </a:xfrm>
          <a:prstGeom prst="rect">
            <a:avLst/>
          </a:prstGeom>
          <a:noFill/>
        </p:spPr>
        <p:txBody>
          <a:bodyPr wrap="square">
            <a:spAutoFit/>
          </a:bodyPr>
          <a:lstStyle/>
          <a:p>
            <a:pPr marL="342900" indent="-342900">
              <a:buFont typeface="+mj-lt"/>
              <a:buAutoNum type="arabicPeriod"/>
            </a:pPr>
            <a:r>
              <a:rPr lang="en-US" sz="1600" dirty="0">
                <a:solidFill>
                  <a:schemeClr val="bg1"/>
                </a:solidFill>
              </a:rPr>
              <a:t>White paper</a:t>
            </a:r>
          </a:p>
          <a:p>
            <a:pPr marL="342900" indent="-342900">
              <a:buFont typeface="+mj-lt"/>
              <a:buAutoNum type="arabicPeriod"/>
            </a:pPr>
            <a:r>
              <a:rPr lang="en-US" sz="1600" dirty="0">
                <a:solidFill>
                  <a:schemeClr val="bg1"/>
                </a:solidFill>
              </a:rPr>
              <a:t>Printed paper</a:t>
            </a:r>
          </a:p>
          <a:p>
            <a:pPr marL="342900" indent="-342900">
              <a:buFont typeface="+mj-lt"/>
              <a:buAutoNum type="arabicPeriod"/>
            </a:pPr>
            <a:r>
              <a:rPr lang="en-US" sz="1600" dirty="0">
                <a:solidFill>
                  <a:schemeClr val="bg1"/>
                </a:solidFill>
              </a:rPr>
              <a:t>Brad</a:t>
            </a:r>
          </a:p>
          <a:p>
            <a:endParaRPr lang="en-US" dirty="0">
              <a:solidFill>
                <a:schemeClr val="bg1"/>
              </a:solidFill>
            </a:endParaRPr>
          </a:p>
        </p:txBody>
      </p:sp>
      <p:pic>
        <p:nvPicPr>
          <p:cNvPr id="28" name="Picture 27" descr="Scissors Kids at Kristie Rhodes blog">
            <a:extLst>
              <a:ext uri="{FF2B5EF4-FFF2-40B4-BE49-F238E27FC236}">
                <a16:creationId xmlns:a16="http://schemas.microsoft.com/office/drawing/2014/main" id="{FFB0E50F-8F58-A73A-127B-FA51BC24398D}"/>
              </a:ext>
            </a:extLst>
          </p:cNvPr>
          <p:cNvPicPr>
            <a:picLocks noChangeAspect="1"/>
          </p:cNvPicPr>
          <p:nvPr/>
        </p:nvPicPr>
        <p:blipFill>
          <a:blip r:embed="rId3">
            <a:clrChange>
              <a:clrFrom>
                <a:srgbClr val="FFFFFF"/>
              </a:clrFrom>
              <a:clrTo>
                <a:srgbClr val="FFFFFF">
                  <a:alpha val="0"/>
                </a:srgbClr>
              </a:clrTo>
            </a:clrChange>
          </a:blip>
          <a:srcRect r="51677"/>
          <a:stretch>
            <a:fillRect/>
          </a:stretch>
        </p:blipFill>
        <p:spPr>
          <a:xfrm rot="3870589">
            <a:off x="7805762" y="3669517"/>
            <a:ext cx="1118963" cy="2315616"/>
          </a:xfrm>
          <a:prstGeom prst="rect">
            <a:avLst/>
          </a:prstGeom>
        </p:spPr>
      </p:pic>
      <p:pic>
        <p:nvPicPr>
          <p:cNvPr id="3" name="Picture 2" descr="Gideon | Bible crafts sunday school, Bible crafts, Bible crafts for kids">
            <a:extLst>
              <a:ext uri="{FF2B5EF4-FFF2-40B4-BE49-F238E27FC236}">
                <a16:creationId xmlns:a16="http://schemas.microsoft.com/office/drawing/2014/main" id="{0A963640-7D81-30D3-D22B-1E5B02A85492}"/>
              </a:ext>
            </a:extLst>
          </p:cNvPr>
          <p:cNvPicPr>
            <a:picLocks noChangeAspect="1"/>
          </p:cNvPicPr>
          <p:nvPr/>
        </p:nvPicPr>
        <p:blipFill>
          <a:blip r:embed="rId4"/>
          <a:stretch>
            <a:fillRect/>
          </a:stretch>
        </p:blipFill>
        <p:spPr>
          <a:xfrm>
            <a:off x="2595308" y="4006930"/>
            <a:ext cx="2176717" cy="2176717"/>
          </a:xfrm>
          <a:prstGeom prst="rect">
            <a:avLst/>
          </a:prstGeom>
        </p:spPr>
      </p:pic>
      <p:pic>
        <p:nvPicPr>
          <p:cNvPr id="7" name="Picture 6" descr="Gideon | Gideon torch craft, Building the tabernacle craft for kids, Tabernacle craft template">
            <a:extLst>
              <a:ext uri="{FF2B5EF4-FFF2-40B4-BE49-F238E27FC236}">
                <a16:creationId xmlns:a16="http://schemas.microsoft.com/office/drawing/2014/main" id="{2C8FC41A-8B80-81CF-3134-1B9C2845CCC0}"/>
              </a:ext>
            </a:extLst>
          </p:cNvPr>
          <p:cNvPicPr>
            <a:picLocks noChangeAspect="1"/>
          </p:cNvPicPr>
          <p:nvPr/>
        </p:nvPicPr>
        <p:blipFill>
          <a:blip r:embed="rId5"/>
          <a:stretch>
            <a:fillRect/>
          </a:stretch>
        </p:blipFill>
        <p:spPr>
          <a:xfrm rot="5400000">
            <a:off x="4948910" y="1599934"/>
            <a:ext cx="2460553" cy="3236108"/>
          </a:xfrm>
          <a:prstGeom prst="rect">
            <a:avLst/>
          </a:prstGeom>
        </p:spPr>
      </p:pic>
      <p:sp>
        <p:nvSpPr>
          <p:cNvPr id="9" name="TextBox 8">
            <a:extLst>
              <a:ext uri="{FF2B5EF4-FFF2-40B4-BE49-F238E27FC236}">
                <a16:creationId xmlns:a16="http://schemas.microsoft.com/office/drawing/2014/main" id="{C4B36118-6D4C-F6EC-13CB-2CB4D480663E}"/>
              </a:ext>
            </a:extLst>
          </p:cNvPr>
          <p:cNvSpPr txBox="1"/>
          <p:nvPr/>
        </p:nvSpPr>
        <p:spPr>
          <a:xfrm>
            <a:off x="5239207" y="5618209"/>
            <a:ext cx="6093372" cy="646331"/>
          </a:xfrm>
          <a:prstGeom prst="rect">
            <a:avLst/>
          </a:prstGeom>
          <a:noFill/>
        </p:spPr>
        <p:txBody>
          <a:bodyPr wrap="square">
            <a:spAutoFit/>
          </a:bodyPr>
          <a:lstStyle/>
          <a:p>
            <a:r>
              <a:rPr lang="en-US" dirty="0">
                <a:hlinkClick r:id="rId6"/>
              </a:rPr>
              <a:t>https://www.pinterest.com/pin/68733161360/visual-search/?x=16&amp;y=16&amp;w=532&amp;h=709&amp;surfaceType=flashlight</a:t>
            </a:r>
            <a:r>
              <a:rPr lang="en-US" dirty="0"/>
              <a:t> </a:t>
            </a:r>
          </a:p>
        </p:txBody>
      </p:sp>
    </p:spTree>
    <p:extLst>
      <p:ext uri="{BB962C8B-B14F-4D97-AF65-F5344CB8AC3E}">
        <p14:creationId xmlns:p14="http://schemas.microsoft.com/office/powerpoint/2010/main" val="326482905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59B081-9E1C-57F6-5F85-982BE8406248}"/>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1F28AFF9-472E-2B09-D352-5267B884E08B}"/>
              </a:ext>
            </a:extLst>
          </p:cNvPr>
          <p:cNvSpPr/>
          <p:nvPr/>
        </p:nvSpPr>
        <p:spPr>
          <a:xfrm>
            <a:off x="663678" y="280218"/>
            <a:ext cx="11046542" cy="6120581"/>
          </a:xfrm>
          <a:prstGeom prst="rect">
            <a:avLst/>
          </a:prstGeom>
          <a:solidFill>
            <a:schemeClr val="accent1">
              <a:lumMod val="50000"/>
              <a:alpha val="91000"/>
            </a:schemeClr>
          </a:solidFill>
          <a:scene3d>
            <a:camera prst="orthographicFront"/>
            <a:lightRig rig="threePt" dir="t"/>
          </a:scene3d>
          <a:sp3d>
            <a:bevelT w="152400" h="50800" prst="softRound"/>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0316D1C-14DD-5E6B-E7D8-4B09BAF90204}"/>
              </a:ext>
            </a:extLst>
          </p:cNvPr>
          <p:cNvSpPr>
            <a:spLocks noGrp="1"/>
          </p:cNvSpPr>
          <p:nvPr>
            <p:ph type="title"/>
          </p:nvPr>
        </p:nvSpPr>
        <p:spPr>
          <a:xfrm>
            <a:off x="839787" y="457200"/>
            <a:ext cx="10243372" cy="899652"/>
          </a:xfrm>
        </p:spPr>
        <p:txBody>
          <a:bodyPr>
            <a:normAutofit fontScale="90000"/>
          </a:bodyPr>
          <a:lstStyle/>
          <a:p>
            <a:r>
              <a:rPr lang="en-US" dirty="0">
                <a:solidFill>
                  <a:schemeClr val="bg1"/>
                </a:solidFill>
                <a:effectLst>
                  <a:outerShdw blurRad="38100" dist="38100" dir="2700000" algn="tl">
                    <a:srgbClr val="000000">
                      <a:alpha val="43137"/>
                    </a:srgbClr>
                  </a:outerShdw>
                </a:effectLst>
              </a:rPr>
              <a:t>CRAFT TIME:</a:t>
            </a:r>
            <a:br>
              <a:rPr lang="en-US" dirty="0">
                <a:solidFill>
                  <a:schemeClr val="bg1"/>
                </a:solidFill>
                <a:effectLst>
                  <a:outerShdw blurRad="38100" dist="38100" dir="2700000" algn="tl">
                    <a:srgbClr val="000000">
                      <a:alpha val="43137"/>
                    </a:srgbClr>
                  </a:outerShdw>
                </a:effectLst>
              </a:rPr>
            </a:br>
            <a:r>
              <a:rPr lang="en-US" dirty="0">
                <a:solidFill>
                  <a:schemeClr val="bg1"/>
                </a:solidFill>
                <a:effectLst>
                  <a:outerShdw blurRad="38100" dist="38100" dir="2700000" algn="tl">
                    <a:srgbClr val="000000">
                      <a:alpha val="43137"/>
                    </a:srgbClr>
                  </a:outerShdw>
                </a:effectLst>
              </a:rPr>
              <a:t>Let’s make a trumpet.  This is easy.</a:t>
            </a:r>
          </a:p>
        </p:txBody>
      </p:sp>
      <p:sp>
        <p:nvSpPr>
          <p:cNvPr id="4" name="Text Placeholder 3">
            <a:extLst>
              <a:ext uri="{FF2B5EF4-FFF2-40B4-BE49-F238E27FC236}">
                <a16:creationId xmlns:a16="http://schemas.microsoft.com/office/drawing/2014/main" id="{B345BE80-B98D-C379-E468-31E64110C13A}"/>
              </a:ext>
            </a:extLst>
          </p:cNvPr>
          <p:cNvSpPr>
            <a:spLocks noGrp="1"/>
          </p:cNvSpPr>
          <p:nvPr>
            <p:ph type="body" sz="half" idx="2"/>
          </p:nvPr>
        </p:nvSpPr>
        <p:spPr>
          <a:xfrm>
            <a:off x="839788" y="1533834"/>
            <a:ext cx="3932237" cy="4335154"/>
          </a:xfrm>
        </p:spPr>
        <p:txBody>
          <a:bodyPr/>
          <a:lstStyle/>
          <a:p>
            <a:r>
              <a:rPr lang="en-US" b="1" u="sng" dirty="0">
                <a:solidFill>
                  <a:schemeClr val="accent3">
                    <a:lumMod val="20000"/>
                    <a:lumOff val="80000"/>
                  </a:schemeClr>
                </a:solidFill>
              </a:rPr>
              <a:t>Trumpet:</a:t>
            </a:r>
          </a:p>
          <a:p>
            <a:pPr marL="342900" indent="-342900">
              <a:buFont typeface="+mj-lt"/>
              <a:buAutoNum type="arabicPeriod"/>
            </a:pPr>
            <a:r>
              <a:rPr lang="en-US" dirty="0">
                <a:solidFill>
                  <a:schemeClr val="accent3">
                    <a:lumMod val="20000"/>
                    <a:lumOff val="80000"/>
                  </a:schemeClr>
                </a:solidFill>
              </a:rPr>
              <a:t>Roll the paper.  Start with side A and roll towards side B.  Then tape it there.</a:t>
            </a:r>
          </a:p>
          <a:p>
            <a:pPr marL="342900" indent="-342900">
              <a:buFont typeface="+mj-lt"/>
              <a:buAutoNum type="arabicPeriod"/>
            </a:pPr>
            <a:r>
              <a:rPr lang="en-US" dirty="0">
                <a:solidFill>
                  <a:schemeClr val="accent3">
                    <a:lumMod val="20000"/>
                    <a:lumOff val="80000"/>
                  </a:schemeClr>
                </a:solidFill>
              </a:rPr>
              <a:t>The mouth end should be smaller.</a:t>
            </a:r>
          </a:p>
          <a:p>
            <a:endParaRPr lang="en-US" dirty="0">
              <a:solidFill>
                <a:schemeClr val="accent3">
                  <a:lumMod val="20000"/>
                  <a:lumOff val="80000"/>
                </a:schemeClr>
              </a:solidFill>
            </a:endParaRPr>
          </a:p>
          <a:p>
            <a:endParaRPr lang="en-US" dirty="0">
              <a:solidFill>
                <a:schemeClr val="accent3">
                  <a:lumMod val="20000"/>
                  <a:lumOff val="80000"/>
                </a:schemeClr>
              </a:solidFill>
            </a:endParaRPr>
          </a:p>
        </p:txBody>
      </p:sp>
      <p:pic>
        <p:nvPicPr>
          <p:cNvPr id="10" name="Picture 9" descr="Rolling Papers, Pre-Rolled Cones, Cigarette Papers &amp; Tubes, Ultra Thin &amp; Slow Burning Trumpet ...">
            <a:extLst>
              <a:ext uri="{FF2B5EF4-FFF2-40B4-BE49-F238E27FC236}">
                <a16:creationId xmlns:a16="http://schemas.microsoft.com/office/drawing/2014/main" id="{A0140FB3-71C7-1A26-A4D8-5D5C5A2D01CA}"/>
              </a:ext>
            </a:extLst>
          </p:cNvPr>
          <p:cNvPicPr>
            <a:picLocks noChangeAspect="1"/>
          </p:cNvPicPr>
          <p:nvPr/>
        </p:nvPicPr>
        <p:blipFill>
          <a:blip r:embed="rId2">
            <a:clrChange>
              <a:clrFrom>
                <a:srgbClr val="FFFFFF"/>
              </a:clrFrom>
              <a:clrTo>
                <a:srgbClr val="FFFFFF">
                  <a:alpha val="0"/>
                </a:srgbClr>
              </a:clrTo>
            </a:clrChange>
          </a:blip>
          <a:srcRect l="19210" r="56283"/>
          <a:stretch>
            <a:fillRect/>
          </a:stretch>
        </p:blipFill>
        <p:spPr>
          <a:xfrm rot="19259697">
            <a:off x="8789686" y="321763"/>
            <a:ext cx="1260493" cy="5143500"/>
          </a:xfrm>
          <a:prstGeom prst="rect">
            <a:avLst/>
          </a:prstGeom>
        </p:spPr>
      </p:pic>
      <p:sp>
        <p:nvSpPr>
          <p:cNvPr id="12" name="TextBox 11">
            <a:extLst>
              <a:ext uri="{FF2B5EF4-FFF2-40B4-BE49-F238E27FC236}">
                <a16:creationId xmlns:a16="http://schemas.microsoft.com/office/drawing/2014/main" id="{F3DF1297-FDCC-2E68-CF10-A5963283CFD4}"/>
              </a:ext>
            </a:extLst>
          </p:cNvPr>
          <p:cNvSpPr txBox="1"/>
          <p:nvPr/>
        </p:nvSpPr>
        <p:spPr>
          <a:xfrm>
            <a:off x="5183188" y="5919525"/>
            <a:ext cx="7958958" cy="369332"/>
          </a:xfrm>
          <a:prstGeom prst="rect">
            <a:avLst/>
          </a:prstGeom>
          <a:noFill/>
        </p:spPr>
        <p:txBody>
          <a:bodyPr wrap="square">
            <a:spAutoFit/>
          </a:bodyPr>
          <a:lstStyle/>
          <a:p>
            <a:r>
              <a:rPr lang="en-US" dirty="0">
                <a:hlinkClick r:id="rId3"/>
              </a:rPr>
              <a:t>https://www.kgmcrafts.com/bible-crafts-gideon.html#torchinjar</a:t>
            </a:r>
            <a:r>
              <a:rPr lang="en-US" dirty="0"/>
              <a:t> </a:t>
            </a:r>
          </a:p>
        </p:txBody>
      </p:sp>
      <p:grpSp>
        <p:nvGrpSpPr>
          <p:cNvPr id="3" name="Group 2">
            <a:extLst>
              <a:ext uri="{FF2B5EF4-FFF2-40B4-BE49-F238E27FC236}">
                <a16:creationId xmlns:a16="http://schemas.microsoft.com/office/drawing/2014/main" id="{C5D8A34B-687D-3292-9917-FAF60BF6C1A3}"/>
              </a:ext>
            </a:extLst>
          </p:cNvPr>
          <p:cNvGrpSpPr/>
          <p:nvPr/>
        </p:nvGrpSpPr>
        <p:grpSpPr>
          <a:xfrm>
            <a:off x="5124513" y="1439241"/>
            <a:ext cx="2796400" cy="2726417"/>
            <a:chOff x="5009993" y="1356852"/>
            <a:chExt cx="1438104" cy="1402114"/>
          </a:xfrm>
        </p:grpSpPr>
        <p:sp>
          <p:nvSpPr>
            <p:cNvPr id="13" name="Rectangle 12">
              <a:extLst>
                <a:ext uri="{FF2B5EF4-FFF2-40B4-BE49-F238E27FC236}">
                  <a16:creationId xmlns:a16="http://schemas.microsoft.com/office/drawing/2014/main" id="{777EDF67-1470-EE6C-F494-0D140FB7D019}"/>
                </a:ext>
              </a:extLst>
            </p:cNvPr>
            <p:cNvSpPr/>
            <p:nvPr/>
          </p:nvSpPr>
          <p:spPr>
            <a:xfrm>
              <a:off x="5029200" y="1356852"/>
              <a:ext cx="1418897" cy="1402114"/>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US" dirty="0"/>
            </a:p>
            <a:p>
              <a:pPr algn="ctr"/>
              <a:endParaRPr lang="en-US" dirty="0"/>
            </a:p>
            <a:p>
              <a:pPr algn="ctr"/>
              <a:endParaRPr lang="en-US" dirty="0"/>
            </a:p>
            <a:p>
              <a:pPr algn="ctr"/>
              <a:endParaRPr lang="en-US" dirty="0"/>
            </a:p>
            <a:p>
              <a:pPr algn="ctr"/>
              <a:r>
                <a:rPr lang="en-US" dirty="0"/>
                <a:t>Side A</a:t>
              </a:r>
            </a:p>
          </p:txBody>
        </p:sp>
        <p:sp>
          <p:nvSpPr>
            <p:cNvPr id="14" name="TextBox 13">
              <a:extLst>
                <a:ext uri="{FF2B5EF4-FFF2-40B4-BE49-F238E27FC236}">
                  <a16:creationId xmlns:a16="http://schemas.microsoft.com/office/drawing/2014/main" id="{9168D7E2-FCB9-C3A2-5E3B-79189BD9FB25}"/>
                </a:ext>
              </a:extLst>
            </p:cNvPr>
            <p:cNvSpPr txBox="1"/>
            <p:nvPr/>
          </p:nvSpPr>
          <p:spPr>
            <a:xfrm rot="16200000">
              <a:off x="4705928" y="1702208"/>
              <a:ext cx="977462" cy="369332"/>
            </a:xfrm>
            <a:prstGeom prst="rect">
              <a:avLst/>
            </a:prstGeom>
            <a:noFill/>
          </p:spPr>
          <p:txBody>
            <a:bodyPr wrap="square" rtlCol="0">
              <a:spAutoFit/>
            </a:bodyPr>
            <a:lstStyle/>
            <a:p>
              <a:r>
                <a:rPr lang="en-US" dirty="0"/>
                <a:t>Side B</a:t>
              </a:r>
            </a:p>
          </p:txBody>
        </p:sp>
        <p:sp>
          <p:nvSpPr>
            <p:cNvPr id="15" name="Arrow: Bent 14">
              <a:extLst>
                <a:ext uri="{FF2B5EF4-FFF2-40B4-BE49-F238E27FC236}">
                  <a16:creationId xmlns:a16="http://schemas.microsoft.com/office/drawing/2014/main" id="{FA126198-BA6B-BFE3-3B1E-C5409F524604}"/>
                </a:ext>
              </a:extLst>
            </p:cNvPr>
            <p:cNvSpPr/>
            <p:nvPr/>
          </p:nvSpPr>
          <p:spPr>
            <a:xfrm flipH="1">
              <a:off x="5379324" y="1702676"/>
              <a:ext cx="778515" cy="714220"/>
            </a:xfrm>
            <a:prstGeom prst="ben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cxnSp>
        <p:nvCxnSpPr>
          <p:cNvPr id="17" name="Straight Arrow Connector 16">
            <a:extLst>
              <a:ext uri="{FF2B5EF4-FFF2-40B4-BE49-F238E27FC236}">
                <a16:creationId xmlns:a16="http://schemas.microsoft.com/office/drawing/2014/main" id="{23FE7071-CA10-DDCC-BA3F-3FEF1D661236}"/>
              </a:ext>
            </a:extLst>
          </p:cNvPr>
          <p:cNvCxnSpPr>
            <a:cxnSpLocks/>
          </p:cNvCxnSpPr>
          <p:nvPr/>
        </p:nvCxnSpPr>
        <p:spPr>
          <a:xfrm>
            <a:off x="2398452" y="2802449"/>
            <a:ext cx="2544162" cy="1363209"/>
          </a:xfrm>
          <a:prstGeom prst="straightConnector1">
            <a:avLst/>
          </a:prstGeom>
          <a:ln w="76200" cap="flat" cmpd="sng" algn="ctr">
            <a:solidFill>
              <a:schemeClr val="accent2"/>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Tree>
    <p:extLst>
      <p:ext uri="{BB962C8B-B14F-4D97-AF65-F5344CB8AC3E}">
        <p14:creationId xmlns:p14="http://schemas.microsoft.com/office/powerpoint/2010/main" val="172289334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E28A1F-E9BB-BCBD-00AF-DD80D331E5FE}"/>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3B87CBB2-E599-FDF4-BD9C-F245BE294454}"/>
              </a:ext>
            </a:extLst>
          </p:cNvPr>
          <p:cNvSpPr/>
          <p:nvPr/>
        </p:nvSpPr>
        <p:spPr>
          <a:xfrm>
            <a:off x="753220" y="280219"/>
            <a:ext cx="11046542" cy="6120581"/>
          </a:xfrm>
          <a:prstGeom prst="rect">
            <a:avLst/>
          </a:prstGeom>
          <a:solidFill>
            <a:schemeClr val="accent1">
              <a:lumMod val="50000"/>
              <a:alpha val="91000"/>
            </a:schemeClr>
          </a:solidFill>
          <a:scene3d>
            <a:camera prst="orthographicFront"/>
            <a:lightRig rig="threePt" dir="t"/>
          </a:scene3d>
          <a:sp3d>
            <a:bevelT w="152400" h="50800" prst="softRound"/>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BA5F18F-7229-3426-FF2B-B15BA26F7843}"/>
              </a:ext>
            </a:extLst>
          </p:cNvPr>
          <p:cNvSpPr>
            <a:spLocks noGrp="1"/>
          </p:cNvSpPr>
          <p:nvPr>
            <p:ph type="title"/>
          </p:nvPr>
        </p:nvSpPr>
        <p:spPr>
          <a:xfrm>
            <a:off x="839787" y="457200"/>
            <a:ext cx="10243372" cy="899652"/>
          </a:xfrm>
        </p:spPr>
        <p:txBody>
          <a:bodyPr>
            <a:normAutofit fontScale="90000"/>
          </a:bodyPr>
          <a:lstStyle/>
          <a:p>
            <a:r>
              <a:rPr lang="en-US" dirty="0">
                <a:solidFill>
                  <a:schemeClr val="bg1"/>
                </a:solidFill>
                <a:effectLst>
                  <a:outerShdw blurRad="38100" dist="38100" dir="2700000" algn="tl">
                    <a:srgbClr val="000000">
                      <a:alpha val="43137"/>
                    </a:srgbClr>
                  </a:outerShdw>
                </a:effectLst>
              </a:rPr>
              <a:t>CRAFT TIME:</a:t>
            </a:r>
            <a:br>
              <a:rPr lang="en-US" dirty="0">
                <a:solidFill>
                  <a:schemeClr val="bg1"/>
                </a:solidFill>
                <a:effectLst>
                  <a:outerShdw blurRad="38100" dist="38100" dir="2700000" algn="tl">
                    <a:srgbClr val="000000">
                      <a:alpha val="43137"/>
                    </a:srgbClr>
                  </a:outerShdw>
                </a:effectLst>
              </a:rPr>
            </a:br>
            <a:r>
              <a:rPr lang="en-US" dirty="0">
                <a:solidFill>
                  <a:schemeClr val="bg1"/>
                </a:solidFill>
                <a:effectLst>
                  <a:outerShdw blurRad="38100" dist="38100" dir="2700000" algn="tl">
                    <a:srgbClr val="000000">
                      <a:alpha val="43137"/>
                    </a:srgbClr>
                  </a:outerShdw>
                </a:effectLst>
              </a:rPr>
              <a:t>Make the torch and trumpet</a:t>
            </a:r>
          </a:p>
        </p:txBody>
      </p:sp>
      <p:sp>
        <p:nvSpPr>
          <p:cNvPr id="4" name="Text Placeholder 3">
            <a:extLst>
              <a:ext uri="{FF2B5EF4-FFF2-40B4-BE49-F238E27FC236}">
                <a16:creationId xmlns:a16="http://schemas.microsoft.com/office/drawing/2014/main" id="{F3BB2C4A-1376-E9E0-BC5E-D32492CFA900}"/>
              </a:ext>
            </a:extLst>
          </p:cNvPr>
          <p:cNvSpPr>
            <a:spLocks noGrp="1"/>
          </p:cNvSpPr>
          <p:nvPr>
            <p:ph type="body" sz="half" idx="2"/>
          </p:nvPr>
        </p:nvSpPr>
        <p:spPr>
          <a:xfrm>
            <a:off x="839788" y="1533834"/>
            <a:ext cx="3932237" cy="4335154"/>
          </a:xfrm>
        </p:spPr>
        <p:txBody>
          <a:bodyPr/>
          <a:lstStyle/>
          <a:p>
            <a:endParaRPr lang="en-US" dirty="0">
              <a:solidFill>
                <a:schemeClr val="accent3">
                  <a:lumMod val="20000"/>
                  <a:lumOff val="80000"/>
                </a:schemeClr>
              </a:solidFill>
            </a:endParaRPr>
          </a:p>
          <a:p>
            <a:endParaRPr lang="en-US" dirty="0">
              <a:solidFill>
                <a:schemeClr val="accent3">
                  <a:lumMod val="20000"/>
                  <a:lumOff val="80000"/>
                </a:schemeClr>
              </a:solidFill>
            </a:endParaRPr>
          </a:p>
        </p:txBody>
      </p:sp>
      <p:sp>
        <p:nvSpPr>
          <p:cNvPr id="21" name="TextBox 20">
            <a:extLst>
              <a:ext uri="{FF2B5EF4-FFF2-40B4-BE49-F238E27FC236}">
                <a16:creationId xmlns:a16="http://schemas.microsoft.com/office/drawing/2014/main" id="{C736ECB5-5B2C-EEF6-8A9B-DBE734CFE2FB}"/>
              </a:ext>
            </a:extLst>
          </p:cNvPr>
          <p:cNvSpPr txBox="1"/>
          <p:nvPr/>
        </p:nvSpPr>
        <p:spPr>
          <a:xfrm>
            <a:off x="1027665" y="1723962"/>
            <a:ext cx="3203814" cy="2585323"/>
          </a:xfrm>
          <a:prstGeom prst="rect">
            <a:avLst/>
          </a:prstGeom>
          <a:noFill/>
        </p:spPr>
        <p:txBody>
          <a:bodyPr wrap="square">
            <a:spAutoFit/>
          </a:bodyPr>
          <a:lstStyle/>
          <a:p>
            <a:pPr marL="342900" indent="-342900">
              <a:buFont typeface="+mj-lt"/>
              <a:buAutoNum type="arabicPeriod"/>
            </a:pPr>
            <a:r>
              <a:rPr lang="en-US" sz="1600" dirty="0">
                <a:solidFill>
                  <a:schemeClr val="bg1"/>
                </a:solidFill>
              </a:rPr>
              <a:t>Color the jug and torch</a:t>
            </a:r>
          </a:p>
          <a:p>
            <a:pPr marL="342900" indent="-342900">
              <a:buFont typeface="+mj-lt"/>
              <a:buAutoNum type="arabicPeriod"/>
            </a:pPr>
            <a:r>
              <a:rPr lang="en-US" sz="1600" dirty="0">
                <a:solidFill>
                  <a:schemeClr val="bg1"/>
                </a:solidFill>
              </a:rPr>
              <a:t>Cut them out</a:t>
            </a:r>
          </a:p>
          <a:p>
            <a:pPr marL="342900" indent="-342900">
              <a:buFont typeface="+mj-lt"/>
              <a:buAutoNum type="arabicPeriod"/>
            </a:pPr>
            <a:r>
              <a:rPr lang="en-US" sz="1600" dirty="0">
                <a:solidFill>
                  <a:schemeClr val="bg1"/>
                </a:solidFill>
              </a:rPr>
              <a:t>Punch the circles with a hole puncher.</a:t>
            </a:r>
          </a:p>
          <a:p>
            <a:pPr marL="342900" indent="-342900">
              <a:buFont typeface="+mj-lt"/>
              <a:buAutoNum type="arabicPeriod"/>
            </a:pPr>
            <a:r>
              <a:rPr lang="en-US" sz="1600" dirty="0">
                <a:solidFill>
                  <a:schemeClr val="bg1"/>
                </a:solidFill>
              </a:rPr>
              <a:t>Place the holes on top of each other as shown and put a brad in them to hold them together.  Make sure the pitcher when closed lines up properly.</a:t>
            </a:r>
          </a:p>
          <a:p>
            <a:endParaRPr lang="en-US" dirty="0">
              <a:solidFill>
                <a:schemeClr val="bg1"/>
              </a:solidFill>
            </a:endParaRPr>
          </a:p>
        </p:txBody>
      </p:sp>
      <p:pic>
        <p:nvPicPr>
          <p:cNvPr id="28" name="Picture 27" descr="Scissors Kids at Kristie Rhodes blog">
            <a:extLst>
              <a:ext uri="{FF2B5EF4-FFF2-40B4-BE49-F238E27FC236}">
                <a16:creationId xmlns:a16="http://schemas.microsoft.com/office/drawing/2014/main" id="{50CD6F0C-81BD-034D-E44D-437E02FA7516}"/>
              </a:ext>
            </a:extLst>
          </p:cNvPr>
          <p:cNvPicPr>
            <a:picLocks noChangeAspect="1"/>
          </p:cNvPicPr>
          <p:nvPr/>
        </p:nvPicPr>
        <p:blipFill>
          <a:blip r:embed="rId2">
            <a:clrChange>
              <a:clrFrom>
                <a:srgbClr val="FFFFFF"/>
              </a:clrFrom>
              <a:clrTo>
                <a:srgbClr val="FFFFFF">
                  <a:alpha val="0"/>
                </a:srgbClr>
              </a:clrTo>
            </a:clrChange>
          </a:blip>
          <a:srcRect r="51677"/>
          <a:stretch>
            <a:fillRect/>
          </a:stretch>
        </p:blipFill>
        <p:spPr>
          <a:xfrm rot="3870589">
            <a:off x="8753167" y="3712639"/>
            <a:ext cx="1118963" cy="2315616"/>
          </a:xfrm>
          <a:prstGeom prst="rect">
            <a:avLst/>
          </a:prstGeom>
        </p:spPr>
      </p:pic>
      <p:pic>
        <p:nvPicPr>
          <p:cNvPr id="3" name="Picture 2" descr="Gideon | Bible crafts sunday school, Bible crafts, Bible crafts for kids">
            <a:extLst>
              <a:ext uri="{FF2B5EF4-FFF2-40B4-BE49-F238E27FC236}">
                <a16:creationId xmlns:a16="http://schemas.microsoft.com/office/drawing/2014/main" id="{879251B7-41AE-7D68-C425-F4249A45E4F8}"/>
              </a:ext>
            </a:extLst>
          </p:cNvPr>
          <p:cNvPicPr>
            <a:picLocks noChangeAspect="1"/>
          </p:cNvPicPr>
          <p:nvPr/>
        </p:nvPicPr>
        <p:blipFill>
          <a:blip r:embed="rId3"/>
          <a:stretch>
            <a:fillRect/>
          </a:stretch>
        </p:blipFill>
        <p:spPr>
          <a:xfrm>
            <a:off x="2595308" y="4006930"/>
            <a:ext cx="2176717" cy="2176717"/>
          </a:xfrm>
          <a:prstGeom prst="rect">
            <a:avLst/>
          </a:prstGeom>
        </p:spPr>
      </p:pic>
      <p:pic>
        <p:nvPicPr>
          <p:cNvPr id="7" name="Picture 6" descr="Gideon | Gideon torch craft, Building the tabernacle craft for kids, Tabernacle craft template">
            <a:extLst>
              <a:ext uri="{FF2B5EF4-FFF2-40B4-BE49-F238E27FC236}">
                <a16:creationId xmlns:a16="http://schemas.microsoft.com/office/drawing/2014/main" id="{603A5A51-2FF1-792B-FC4F-1EC701278EE4}"/>
              </a:ext>
            </a:extLst>
          </p:cNvPr>
          <p:cNvPicPr>
            <a:picLocks noChangeAspect="1"/>
          </p:cNvPicPr>
          <p:nvPr/>
        </p:nvPicPr>
        <p:blipFill>
          <a:blip r:embed="rId4"/>
          <a:stretch>
            <a:fillRect/>
          </a:stretch>
        </p:blipFill>
        <p:spPr>
          <a:xfrm rot="16200000">
            <a:off x="4865724" y="1111097"/>
            <a:ext cx="2460553" cy="3236108"/>
          </a:xfrm>
          <a:prstGeom prst="rect">
            <a:avLst/>
          </a:prstGeom>
        </p:spPr>
      </p:pic>
      <p:sp>
        <p:nvSpPr>
          <p:cNvPr id="9" name="TextBox 8">
            <a:extLst>
              <a:ext uri="{FF2B5EF4-FFF2-40B4-BE49-F238E27FC236}">
                <a16:creationId xmlns:a16="http://schemas.microsoft.com/office/drawing/2014/main" id="{45E59E22-909D-DEEE-6836-2F2F6C302D49}"/>
              </a:ext>
            </a:extLst>
          </p:cNvPr>
          <p:cNvSpPr txBox="1"/>
          <p:nvPr/>
        </p:nvSpPr>
        <p:spPr>
          <a:xfrm>
            <a:off x="5239207" y="5618209"/>
            <a:ext cx="6093372" cy="646331"/>
          </a:xfrm>
          <a:prstGeom prst="rect">
            <a:avLst/>
          </a:prstGeom>
          <a:noFill/>
        </p:spPr>
        <p:txBody>
          <a:bodyPr wrap="square">
            <a:spAutoFit/>
          </a:bodyPr>
          <a:lstStyle/>
          <a:p>
            <a:r>
              <a:rPr lang="en-US" dirty="0">
                <a:hlinkClick r:id="rId5"/>
              </a:rPr>
              <a:t>https://www.pinterest.com/pin/68733161360/visual-search/?x=16&amp;y=16&amp;w=532&amp;h=709&amp;surfaceType=flashlight</a:t>
            </a:r>
            <a:r>
              <a:rPr lang="en-US" dirty="0"/>
              <a:t> </a:t>
            </a:r>
          </a:p>
        </p:txBody>
      </p:sp>
      <p:grpSp>
        <p:nvGrpSpPr>
          <p:cNvPr id="16" name="Group 15">
            <a:extLst>
              <a:ext uri="{FF2B5EF4-FFF2-40B4-BE49-F238E27FC236}">
                <a16:creationId xmlns:a16="http://schemas.microsoft.com/office/drawing/2014/main" id="{9A81A74E-9E93-6E1A-3174-EC49C3CDB4BD}"/>
              </a:ext>
            </a:extLst>
          </p:cNvPr>
          <p:cNvGrpSpPr/>
          <p:nvPr/>
        </p:nvGrpSpPr>
        <p:grpSpPr>
          <a:xfrm>
            <a:off x="4772025" y="2333297"/>
            <a:ext cx="3064237" cy="3497320"/>
            <a:chOff x="4772025" y="2333297"/>
            <a:chExt cx="3064237" cy="3497320"/>
          </a:xfrm>
        </p:grpSpPr>
        <p:cxnSp>
          <p:nvCxnSpPr>
            <p:cNvPr id="8" name="Straight Arrow Connector 7">
              <a:extLst>
                <a:ext uri="{FF2B5EF4-FFF2-40B4-BE49-F238E27FC236}">
                  <a16:creationId xmlns:a16="http://schemas.microsoft.com/office/drawing/2014/main" id="{7C5550E1-58DE-31B0-094A-0EDE22179B12}"/>
                </a:ext>
              </a:extLst>
            </p:cNvPr>
            <p:cNvCxnSpPr/>
            <p:nvPr/>
          </p:nvCxnSpPr>
          <p:spPr>
            <a:xfrm flipH="1" flipV="1">
              <a:off x="4950372" y="2522483"/>
              <a:ext cx="1592318" cy="2175641"/>
            </a:xfrm>
            <a:prstGeom prst="straightConnector1">
              <a:avLst/>
            </a:prstGeom>
            <a:ln w="76200" cap="flat" cmpd="sng" algn="ctr">
              <a:solidFill>
                <a:schemeClr val="accent6"/>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11" name="Oval 10">
              <a:extLst>
                <a:ext uri="{FF2B5EF4-FFF2-40B4-BE49-F238E27FC236}">
                  <a16:creationId xmlns:a16="http://schemas.microsoft.com/office/drawing/2014/main" id="{DDA3254D-7393-295C-9302-ABD9375A0090}"/>
                </a:ext>
              </a:extLst>
            </p:cNvPr>
            <p:cNvSpPr/>
            <p:nvPr/>
          </p:nvSpPr>
          <p:spPr>
            <a:xfrm>
              <a:off x="4772025" y="2333297"/>
              <a:ext cx="246467" cy="189186"/>
            </a:xfrm>
            <a:prstGeom prst="ellipse">
              <a:avLst/>
            </a:prstGeom>
            <a:noFill/>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cxnSp>
          <p:nvCxnSpPr>
            <p:cNvPr id="12" name="Straight Arrow Connector 11">
              <a:extLst>
                <a:ext uri="{FF2B5EF4-FFF2-40B4-BE49-F238E27FC236}">
                  <a16:creationId xmlns:a16="http://schemas.microsoft.com/office/drawing/2014/main" id="{B5BF6322-0A03-CCA4-1989-08D0DACF7E74}"/>
                </a:ext>
              </a:extLst>
            </p:cNvPr>
            <p:cNvCxnSpPr/>
            <p:nvPr/>
          </p:nvCxnSpPr>
          <p:spPr>
            <a:xfrm flipH="1" flipV="1">
              <a:off x="5972173" y="3654976"/>
              <a:ext cx="1592318" cy="2175641"/>
            </a:xfrm>
            <a:prstGeom prst="straightConnector1">
              <a:avLst/>
            </a:prstGeom>
            <a:ln w="76200" cap="flat" cmpd="sng" algn="ctr">
              <a:solidFill>
                <a:schemeClr val="accent6"/>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13" name="Oval 12">
              <a:extLst>
                <a:ext uri="{FF2B5EF4-FFF2-40B4-BE49-F238E27FC236}">
                  <a16:creationId xmlns:a16="http://schemas.microsoft.com/office/drawing/2014/main" id="{D4459170-EBE2-0F2C-CD23-9334116B8423}"/>
                </a:ext>
              </a:extLst>
            </p:cNvPr>
            <p:cNvSpPr/>
            <p:nvPr/>
          </p:nvSpPr>
          <p:spPr>
            <a:xfrm>
              <a:off x="5793826" y="3465790"/>
              <a:ext cx="246467" cy="189186"/>
            </a:xfrm>
            <a:prstGeom prst="ellipse">
              <a:avLst/>
            </a:prstGeom>
            <a:noFill/>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cxnSp>
          <p:nvCxnSpPr>
            <p:cNvPr id="14" name="Straight Arrow Connector 13">
              <a:extLst>
                <a:ext uri="{FF2B5EF4-FFF2-40B4-BE49-F238E27FC236}">
                  <a16:creationId xmlns:a16="http://schemas.microsoft.com/office/drawing/2014/main" id="{79530B48-D8F0-28B2-3242-CA7B090F9A17}"/>
                </a:ext>
              </a:extLst>
            </p:cNvPr>
            <p:cNvCxnSpPr/>
            <p:nvPr/>
          </p:nvCxnSpPr>
          <p:spPr>
            <a:xfrm flipH="1" flipV="1">
              <a:off x="6243944" y="3630820"/>
              <a:ext cx="1592318" cy="2175641"/>
            </a:xfrm>
            <a:prstGeom prst="straightConnector1">
              <a:avLst/>
            </a:prstGeom>
            <a:ln w="76200" cap="flat" cmpd="sng" algn="ctr">
              <a:solidFill>
                <a:schemeClr val="accent6"/>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15" name="Oval 14">
              <a:extLst>
                <a:ext uri="{FF2B5EF4-FFF2-40B4-BE49-F238E27FC236}">
                  <a16:creationId xmlns:a16="http://schemas.microsoft.com/office/drawing/2014/main" id="{20B07DBB-DC8B-8165-E4CA-374D06CABF6C}"/>
                </a:ext>
              </a:extLst>
            </p:cNvPr>
            <p:cNvSpPr/>
            <p:nvPr/>
          </p:nvSpPr>
          <p:spPr>
            <a:xfrm>
              <a:off x="6065597" y="3441634"/>
              <a:ext cx="246467" cy="189186"/>
            </a:xfrm>
            <a:prstGeom prst="ellipse">
              <a:avLst/>
            </a:prstGeom>
            <a:noFill/>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grpSp>
      <p:pic>
        <p:nvPicPr>
          <p:cNvPr id="17" name="Picture 16" descr="hole puncher | hole punch meaning - TYMCRT">
            <a:extLst>
              <a:ext uri="{FF2B5EF4-FFF2-40B4-BE49-F238E27FC236}">
                <a16:creationId xmlns:a16="http://schemas.microsoft.com/office/drawing/2014/main" id="{C85E5B63-9507-C2DA-1096-342D2F049673}"/>
              </a:ext>
            </a:extLst>
          </p:cNvPr>
          <p:cNvPicPr>
            <a:picLocks noChangeAspect="1"/>
          </p:cNvPicPr>
          <p:nvPr/>
        </p:nvPicPr>
        <p:blipFill>
          <a:blip r:embed="rId6">
            <a:clrChange>
              <a:clrFrom>
                <a:srgbClr val="FFFFFF"/>
              </a:clrFrom>
              <a:clrTo>
                <a:srgbClr val="FFFFFF">
                  <a:alpha val="0"/>
                </a:srgbClr>
              </a:clrTo>
            </a:clrChange>
          </a:blip>
          <a:stretch>
            <a:fillRect/>
          </a:stretch>
        </p:blipFill>
        <p:spPr>
          <a:xfrm>
            <a:off x="5804748" y="4571965"/>
            <a:ext cx="1306944" cy="1302626"/>
          </a:xfrm>
          <a:prstGeom prst="rect">
            <a:avLst/>
          </a:prstGeom>
        </p:spPr>
      </p:pic>
      <p:pic>
        <p:nvPicPr>
          <p:cNvPr id="18" name="Picture 17" descr="Mini Brads 150-Piece Metal Brad Fastener Set - 5 Colors With Pull Rings Paper Brads">
            <a:extLst>
              <a:ext uri="{FF2B5EF4-FFF2-40B4-BE49-F238E27FC236}">
                <a16:creationId xmlns:a16="http://schemas.microsoft.com/office/drawing/2014/main" id="{898ED823-05D6-F43A-9A27-C5AD28B7FEAB}"/>
              </a:ext>
            </a:extLst>
          </p:cNvPr>
          <p:cNvPicPr>
            <a:picLocks noChangeAspect="1"/>
          </p:cNvPicPr>
          <p:nvPr/>
        </p:nvPicPr>
        <p:blipFill>
          <a:blip r:embed="rId7">
            <a:clrChange>
              <a:clrFrom>
                <a:srgbClr val="FFFFFF"/>
              </a:clrFrom>
              <a:clrTo>
                <a:srgbClr val="FFFFFF">
                  <a:alpha val="0"/>
                </a:srgbClr>
              </a:clrTo>
            </a:clrChange>
          </a:blip>
          <a:srcRect r="84271" b="76513"/>
          <a:stretch>
            <a:fillRect/>
          </a:stretch>
        </p:blipFill>
        <p:spPr>
          <a:xfrm rot="822130">
            <a:off x="1445672" y="4163102"/>
            <a:ext cx="457184" cy="646331"/>
          </a:xfrm>
          <a:prstGeom prst="rect">
            <a:avLst/>
          </a:prstGeom>
        </p:spPr>
      </p:pic>
    </p:spTree>
    <p:extLst>
      <p:ext uri="{BB962C8B-B14F-4D97-AF65-F5344CB8AC3E}">
        <p14:creationId xmlns:p14="http://schemas.microsoft.com/office/powerpoint/2010/main" val="14872123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additive="base">
                                        <p:cTn id="7" dur="500" fill="hold"/>
                                        <p:tgtEl>
                                          <p:spTgt spid="16"/>
                                        </p:tgtEl>
                                        <p:attrNameLst>
                                          <p:attrName>ppt_x</p:attrName>
                                        </p:attrNameLst>
                                      </p:cBhvr>
                                      <p:tavLst>
                                        <p:tav tm="0">
                                          <p:val>
                                            <p:strVal val="#ppt_x"/>
                                          </p:val>
                                        </p:tav>
                                        <p:tav tm="100000">
                                          <p:val>
                                            <p:strVal val="#ppt_x"/>
                                          </p:val>
                                        </p:tav>
                                      </p:tavLst>
                                    </p:anim>
                                    <p:anim calcmode="lin" valueType="num">
                                      <p:cBhvr additive="base">
                                        <p:cTn id="8" dur="500" fill="hold"/>
                                        <p:tgtEl>
                                          <p:spTgt spid="16"/>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1" presetClass="entr" presetSubtype="0" fill="hold" nodeType="afterEffect">
                                  <p:stCondLst>
                                    <p:cond delay="0"/>
                                  </p:stCondLst>
                                  <p:childTnLst>
                                    <p:set>
                                      <p:cBhvr>
                                        <p:cTn id="11" dur="1" fill="hold">
                                          <p:stCondLst>
                                            <p:cond delay="0"/>
                                          </p:stCondLst>
                                        </p:cTn>
                                        <p:tgtEl>
                                          <p:spTgt spid="21">
                                            <p:txEl>
                                              <p:pRg st="2" end="2"/>
                                            </p:txEl>
                                          </p:spTgt>
                                        </p:tgtEl>
                                        <p:attrNameLst>
                                          <p:attrName>style.visibility</p:attrName>
                                        </p:attrNameLst>
                                      </p:cBhvr>
                                      <p:to>
                                        <p:strVal val="visible"/>
                                      </p:to>
                                    </p:set>
                                  </p:childTnLst>
                                </p:cTn>
                              </p:par>
                              <p:par>
                                <p:cTn id="12" presetID="1" presetClass="entr" presetSubtype="0" fill="hold" nodeType="withEffect">
                                  <p:stCondLst>
                                    <p:cond delay="0"/>
                                  </p:stCondLst>
                                  <p:childTnLst>
                                    <p:set>
                                      <p:cBhvr>
                                        <p:cTn id="13" dur="1" fill="hold">
                                          <p:stCondLst>
                                            <p:cond delay="0"/>
                                          </p:stCondLst>
                                        </p:cTn>
                                        <p:tgtEl>
                                          <p:spTgt spid="17"/>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nodeType="clickEffect">
                                  <p:stCondLst>
                                    <p:cond delay="0"/>
                                  </p:stCondLst>
                                  <p:childTnLst>
                                    <p:set>
                                      <p:cBhvr>
                                        <p:cTn id="17" dur="1" fill="hold">
                                          <p:stCondLst>
                                            <p:cond delay="0"/>
                                          </p:stCondLst>
                                        </p:cTn>
                                        <p:tgtEl>
                                          <p:spTgt spid="21">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9CEA5B-6B4A-343F-6EC2-D888B6756270}"/>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B41B70A5-1C6A-4CA0-A0A5-AEC5D7A63C5E}"/>
              </a:ext>
            </a:extLst>
          </p:cNvPr>
          <p:cNvSpPr/>
          <p:nvPr/>
        </p:nvSpPr>
        <p:spPr>
          <a:xfrm>
            <a:off x="663678" y="280218"/>
            <a:ext cx="11046542" cy="6120581"/>
          </a:xfrm>
          <a:prstGeom prst="rect">
            <a:avLst/>
          </a:prstGeom>
          <a:solidFill>
            <a:schemeClr val="accent1">
              <a:lumMod val="50000"/>
              <a:alpha val="91000"/>
            </a:schemeClr>
          </a:solidFill>
          <a:scene3d>
            <a:camera prst="orthographicFront"/>
            <a:lightRig rig="threePt" dir="t"/>
          </a:scene3d>
          <a:sp3d>
            <a:bevelT w="152400" h="50800" prst="softRound"/>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D034114-6386-586F-8FF6-BFE907DC3800}"/>
              </a:ext>
            </a:extLst>
          </p:cNvPr>
          <p:cNvSpPr>
            <a:spLocks noGrp="1"/>
          </p:cNvSpPr>
          <p:nvPr>
            <p:ph type="title"/>
          </p:nvPr>
        </p:nvSpPr>
        <p:spPr>
          <a:xfrm>
            <a:off x="831850" y="1709739"/>
            <a:ext cx="10515600" cy="1285710"/>
          </a:xfrm>
        </p:spPr>
        <p:txBody>
          <a:bodyPr/>
          <a:lstStyle/>
          <a:p>
            <a:r>
              <a:rPr lang="en-US" dirty="0">
                <a:solidFill>
                  <a:schemeClr val="bg1"/>
                </a:solidFill>
              </a:rPr>
              <a:t>CRAFT Activity    Option    4</a:t>
            </a:r>
          </a:p>
        </p:txBody>
      </p:sp>
      <p:sp>
        <p:nvSpPr>
          <p:cNvPr id="3" name="Text Placeholder 2">
            <a:extLst>
              <a:ext uri="{FF2B5EF4-FFF2-40B4-BE49-F238E27FC236}">
                <a16:creationId xmlns:a16="http://schemas.microsoft.com/office/drawing/2014/main" id="{768F916D-8231-6914-3B89-E8A8CE51871F}"/>
              </a:ext>
            </a:extLst>
          </p:cNvPr>
          <p:cNvSpPr>
            <a:spLocks noGrp="1"/>
          </p:cNvSpPr>
          <p:nvPr>
            <p:ph type="body" idx="1"/>
          </p:nvPr>
        </p:nvSpPr>
        <p:spPr>
          <a:xfrm>
            <a:off x="831850" y="3429001"/>
            <a:ext cx="10515600" cy="2660650"/>
          </a:xfrm>
        </p:spPr>
        <p:txBody>
          <a:bodyPr/>
          <a:lstStyle/>
          <a:p>
            <a:r>
              <a:rPr lang="en-US" dirty="0"/>
              <a:t>If you choose this option, replace the craft slides with the following slides.</a:t>
            </a:r>
          </a:p>
          <a:p>
            <a:endParaRPr lang="en-US" dirty="0"/>
          </a:p>
          <a:p>
            <a:r>
              <a:rPr lang="en-US" dirty="0"/>
              <a:t>The men broke the jugs with a loud crack exposing the bright torches.</a:t>
            </a:r>
          </a:p>
          <a:p>
            <a:r>
              <a:rPr lang="en-US" dirty="0"/>
              <a:t>This option is a loud popper.</a:t>
            </a:r>
          </a:p>
        </p:txBody>
      </p:sp>
    </p:spTree>
    <p:extLst>
      <p:ext uri="{BB962C8B-B14F-4D97-AF65-F5344CB8AC3E}">
        <p14:creationId xmlns:p14="http://schemas.microsoft.com/office/powerpoint/2010/main" val="119642906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7D1AC3-BCDF-1150-2FC1-4DAFB4B0EDCA}"/>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60C3BB09-FF7D-03FD-A4D6-BE1D018E5B60}"/>
              </a:ext>
            </a:extLst>
          </p:cNvPr>
          <p:cNvSpPr/>
          <p:nvPr/>
        </p:nvSpPr>
        <p:spPr>
          <a:xfrm>
            <a:off x="663678" y="280218"/>
            <a:ext cx="11046542" cy="6120581"/>
          </a:xfrm>
          <a:prstGeom prst="rect">
            <a:avLst/>
          </a:prstGeom>
          <a:solidFill>
            <a:schemeClr val="accent1">
              <a:lumMod val="50000"/>
              <a:alpha val="91000"/>
            </a:schemeClr>
          </a:solidFill>
          <a:scene3d>
            <a:camera prst="orthographicFront"/>
            <a:lightRig rig="threePt" dir="t"/>
          </a:scene3d>
          <a:sp3d>
            <a:bevelT w="152400" h="50800" prst="softRound"/>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Get up! For the Lord has given you victory over the Midianite hordes!’ Gideon shouted. He divided the 300 men into three groups and gave each man a ram’s horn and a clay jar with a torch in it. He instructed them that as soon they heard him blow his horn they should do the same and shout, ‘For the Lord and for Gideon!’ – Slide 7">
            <a:extLst>
              <a:ext uri="{FF2B5EF4-FFF2-40B4-BE49-F238E27FC236}">
                <a16:creationId xmlns:a16="http://schemas.microsoft.com/office/drawing/2014/main" id="{E8B91A5A-852E-0EE5-25C8-87FE83E2EB1D}"/>
              </a:ext>
            </a:extLst>
          </p:cNvPr>
          <p:cNvPicPr>
            <a:picLocks noChangeAspect="1"/>
          </p:cNvPicPr>
          <p:nvPr/>
        </p:nvPicPr>
        <p:blipFill>
          <a:blip r:embed="rId2"/>
          <a:stretch>
            <a:fillRect/>
          </a:stretch>
        </p:blipFill>
        <p:spPr>
          <a:xfrm>
            <a:off x="4912373" y="1220430"/>
            <a:ext cx="6615949" cy="4961962"/>
          </a:xfrm>
          <a:prstGeom prst="rect">
            <a:avLst/>
          </a:prstGeom>
        </p:spPr>
      </p:pic>
      <p:sp>
        <p:nvSpPr>
          <p:cNvPr id="2" name="Title 1">
            <a:extLst>
              <a:ext uri="{FF2B5EF4-FFF2-40B4-BE49-F238E27FC236}">
                <a16:creationId xmlns:a16="http://schemas.microsoft.com/office/drawing/2014/main" id="{CD788B4D-E49C-2BA6-B9E0-1694148DE053}"/>
              </a:ext>
            </a:extLst>
          </p:cNvPr>
          <p:cNvSpPr>
            <a:spLocks noGrp="1"/>
          </p:cNvSpPr>
          <p:nvPr>
            <p:ph type="title"/>
          </p:nvPr>
        </p:nvSpPr>
        <p:spPr>
          <a:xfrm>
            <a:off x="839788" y="457200"/>
            <a:ext cx="3932237" cy="899652"/>
          </a:xfrm>
        </p:spPr>
        <p:txBody>
          <a:bodyPr/>
          <a:lstStyle/>
          <a:p>
            <a:r>
              <a:rPr lang="en-US" dirty="0">
                <a:solidFill>
                  <a:schemeClr val="bg1"/>
                </a:solidFill>
                <a:effectLst>
                  <a:outerShdw blurRad="38100" dist="38100" dir="2700000" algn="tl">
                    <a:srgbClr val="000000">
                      <a:alpha val="43137"/>
                    </a:srgbClr>
                  </a:outerShdw>
                </a:effectLst>
              </a:rPr>
              <a:t>Get up!  Get ready!</a:t>
            </a:r>
          </a:p>
        </p:txBody>
      </p:sp>
      <p:sp>
        <p:nvSpPr>
          <p:cNvPr id="4" name="Text Placeholder 3">
            <a:extLst>
              <a:ext uri="{FF2B5EF4-FFF2-40B4-BE49-F238E27FC236}">
                <a16:creationId xmlns:a16="http://schemas.microsoft.com/office/drawing/2014/main" id="{1CA5CCAD-FB24-64F3-3286-6B247EF29D78}"/>
              </a:ext>
            </a:extLst>
          </p:cNvPr>
          <p:cNvSpPr>
            <a:spLocks noGrp="1"/>
          </p:cNvSpPr>
          <p:nvPr>
            <p:ph type="body" sz="half" idx="2"/>
          </p:nvPr>
        </p:nvSpPr>
        <p:spPr>
          <a:xfrm>
            <a:off x="839788" y="1533834"/>
            <a:ext cx="3932237" cy="4335154"/>
          </a:xfrm>
        </p:spPr>
        <p:txBody>
          <a:bodyPr/>
          <a:lstStyle/>
          <a:p>
            <a:r>
              <a:rPr lang="en-US" dirty="0">
                <a:solidFill>
                  <a:schemeClr val="accent3">
                    <a:lumMod val="20000"/>
                    <a:lumOff val="80000"/>
                  </a:schemeClr>
                </a:solidFill>
              </a:rPr>
              <a:t>Then Gideon went back to the camp of Israel. He called out to them, “Get up! The Lord has defeated the army of Midian for you!”</a:t>
            </a:r>
          </a:p>
          <a:p>
            <a:r>
              <a:rPr lang="en-US" dirty="0">
                <a:solidFill>
                  <a:schemeClr val="accent3">
                    <a:lumMod val="20000"/>
                    <a:lumOff val="80000"/>
                  </a:schemeClr>
                </a:solidFill>
              </a:rPr>
              <a:t> </a:t>
            </a:r>
            <a:r>
              <a:rPr lang="en-US" baseline="30000" dirty="0">
                <a:solidFill>
                  <a:schemeClr val="accent3">
                    <a:lumMod val="20000"/>
                    <a:lumOff val="80000"/>
                  </a:schemeClr>
                </a:solidFill>
              </a:rPr>
              <a:t>16 </a:t>
            </a:r>
            <a:r>
              <a:rPr lang="en-US" dirty="0">
                <a:solidFill>
                  <a:schemeClr val="accent3">
                    <a:lumMod val="20000"/>
                    <a:lumOff val="80000"/>
                  </a:schemeClr>
                </a:solidFill>
              </a:rPr>
              <a:t>Then Gideon divided the 300 men into three groups. He gave each man a trumpet and an empty jar. A burning torch was inside each jar.</a:t>
            </a:r>
          </a:p>
        </p:txBody>
      </p:sp>
      <p:sp>
        <p:nvSpPr>
          <p:cNvPr id="7" name="Speech Bubble: Rectangle 6">
            <a:extLst>
              <a:ext uri="{FF2B5EF4-FFF2-40B4-BE49-F238E27FC236}">
                <a16:creationId xmlns:a16="http://schemas.microsoft.com/office/drawing/2014/main" id="{24F246E2-87AB-6F3C-EA60-0A8CE038B2BA}"/>
              </a:ext>
            </a:extLst>
          </p:cNvPr>
          <p:cNvSpPr/>
          <p:nvPr/>
        </p:nvSpPr>
        <p:spPr>
          <a:xfrm>
            <a:off x="5927834" y="462030"/>
            <a:ext cx="5197801" cy="673088"/>
          </a:xfrm>
          <a:prstGeom prst="wedgeRectCallout">
            <a:avLst>
              <a:gd name="adj1" fmla="val 19518"/>
              <a:gd name="adj2" fmla="val 212944"/>
            </a:avLst>
          </a:prstGeom>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r>
              <a:rPr lang="en-US" dirty="0"/>
              <a:t>Get up!  It is time!  The Lord has defeated Midian!</a:t>
            </a:r>
          </a:p>
          <a:p>
            <a:pPr algn="ctr"/>
            <a:r>
              <a:rPr lang="en-US" dirty="0"/>
              <a:t>Everyone gets a trumpet and a jar with a torch..</a:t>
            </a:r>
          </a:p>
        </p:txBody>
      </p:sp>
      <p:sp>
        <p:nvSpPr>
          <p:cNvPr id="9" name="Speech Bubble: Rectangle 8">
            <a:extLst>
              <a:ext uri="{FF2B5EF4-FFF2-40B4-BE49-F238E27FC236}">
                <a16:creationId xmlns:a16="http://schemas.microsoft.com/office/drawing/2014/main" id="{382DFDAD-1178-E9C2-A3D2-516709739C7F}"/>
              </a:ext>
            </a:extLst>
          </p:cNvPr>
          <p:cNvSpPr/>
          <p:nvPr/>
        </p:nvSpPr>
        <p:spPr>
          <a:xfrm>
            <a:off x="4772025" y="1270863"/>
            <a:ext cx="5197801" cy="804467"/>
          </a:xfrm>
          <a:prstGeom prst="wedgeRectCallout">
            <a:avLst>
              <a:gd name="adj1" fmla="val 37110"/>
              <a:gd name="adj2" fmla="val 87656"/>
            </a:avLst>
          </a:prstGeom>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r>
              <a:rPr lang="en-US" dirty="0"/>
              <a:t>Listen to your group number:  You sir are in group 1.  You sir are in group 2.  You sir are in group 3.</a:t>
            </a:r>
          </a:p>
        </p:txBody>
      </p:sp>
      <p:sp>
        <p:nvSpPr>
          <p:cNvPr id="11" name="Speech Bubble: Rectangle 10">
            <a:extLst>
              <a:ext uri="{FF2B5EF4-FFF2-40B4-BE49-F238E27FC236}">
                <a16:creationId xmlns:a16="http://schemas.microsoft.com/office/drawing/2014/main" id="{524E9E4E-2344-7155-4B85-8BAA2A8CEF34}"/>
              </a:ext>
            </a:extLst>
          </p:cNvPr>
          <p:cNvSpPr/>
          <p:nvPr/>
        </p:nvSpPr>
        <p:spPr>
          <a:xfrm>
            <a:off x="4730475" y="1394883"/>
            <a:ext cx="5197801" cy="804467"/>
          </a:xfrm>
          <a:prstGeom prst="wedgeRectCallout">
            <a:avLst>
              <a:gd name="adj1" fmla="val 37110"/>
              <a:gd name="adj2" fmla="val 87656"/>
            </a:avLst>
          </a:prstGeom>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r>
              <a:rPr lang="en-US" dirty="0"/>
              <a:t>You are in group 1.  You sir are in group 2.  </a:t>
            </a:r>
          </a:p>
          <a:p>
            <a:pPr algn="ctr"/>
            <a:r>
              <a:rPr lang="en-US" dirty="0"/>
              <a:t>You sir are in group 3…… 100 in each group.</a:t>
            </a:r>
          </a:p>
        </p:txBody>
      </p:sp>
      <p:sp>
        <p:nvSpPr>
          <p:cNvPr id="14" name="TextBox 13">
            <a:extLst>
              <a:ext uri="{FF2B5EF4-FFF2-40B4-BE49-F238E27FC236}">
                <a16:creationId xmlns:a16="http://schemas.microsoft.com/office/drawing/2014/main" id="{484677CD-F02F-E38C-8892-710C9FA960B1}"/>
              </a:ext>
            </a:extLst>
          </p:cNvPr>
          <p:cNvSpPr txBox="1"/>
          <p:nvPr/>
        </p:nvSpPr>
        <p:spPr>
          <a:xfrm>
            <a:off x="261389" y="6395970"/>
            <a:ext cx="7958958" cy="369332"/>
          </a:xfrm>
          <a:prstGeom prst="rect">
            <a:avLst/>
          </a:prstGeom>
          <a:noFill/>
        </p:spPr>
        <p:txBody>
          <a:bodyPr wrap="square">
            <a:spAutoFit/>
          </a:bodyPr>
          <a:lstStyle/>
          <a:p>
            <a:r>
              <a:rPr lang="en-US" dirty="0">
                <a:hlinkClick r:id="rId3"/>
              </a:rPr>
              <a:t>https://www.kgmcrafts.com/bible-crafts-gideon.html#torchinjar</a:t>
            </a:r>
            <a:r>
              <a:rPr lang="en-US" dirty="0"/>
              <a:t> </a:t>
            </a:r>
          </a:p>
        </p:txBody>
      </p:sp>
      <p:grpSp>
        <p:nvGrpSpPr>
          <p:cNvPr id="10" name="Group 5">
            <a:extLst>
              <a:ext uri="{FF2B5EF4-FFF2-40B4-BE49-F238E27FC236}">
                <a16:creationId xmlns:a16="http://schemas.microsoft.com/office/drawing/2014/main" id="{6FA27E88-D75F-A628-5FAB-D6784755AC0C}"/>
              </a:ext>
            </a:extLst>
          </p:cNvPr>
          <p:cNvGrpSpPr>
            <a:grpSpLocks/>
          </p:cNvGrpSpPr>
          <p:nvPr/>
        </p:nvGrpSpPr>
        <p:grpSpPr bwMode="auto">
          <a:xfrm>
            <a:off x="1032578" y="3723842"/>
            <a:ext cx="1616030" cy="2358724"/>
            <a:chOff x="106430193" y="105270300"/>
            <a:chExt cx="7720338" cy="10023231"/>
          </a:xfrm>
        </p:grpSpPr>
        <p:sp>
          <p:nvSpPr>
            <p:cNvPr id="12" name="Rectangle 6">
              <a:extLst>
                <a:ext uri="{FF2B5EF4-FFF2-40B4-BE49-F238E27FC236}">
                  <a16:creationId xmlns:a16="http://schemas.microsoft.com/office/drawing/2014/main" id="{1ADA94F5-3D23-5CA6-0CE5-28757AF23417}"/>
                </a:ext>
              </a:extLst>
            </p:cNvPr>
            <p:cNvSpPr>
              <a:spLocks noChangeArrowheads="1"/>
            </p:cNvSpPr>
            <p:nvPr/>
          </p:nvSpPr>
          <p:spPr bwMode="auto">
            <a:xfrm>
              <a:off x="106430193" y="105270300"/>
              <a:ext cx="7720338" cy="10023231"/>
            </a:xfrm>
            <a:prstGeom prst="rect">
              <a:avLst/>
            </a:prstGeom>
            <a:solidFill>
              <a:srgbClr val="FFFFFF"/>
            </a:solidFill>
            <a:ln w="3175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68686"/>
                    </a:outerShdw>
                  </a:effectLst>
                </a14:hiddenEffects>
              </a:ext>
            </a:extLst>
          </p:spPr>
          <p:txBody>
            <a:bodyPr vert="horz" wrap="square" lIns="36576" tIns="36576" rIns="36576" bIns="36576" numCol="1" anchor="t" anchorCtr="0" compatLnSpc="1">
              <a:prstTxWarp prst="textNoShape">
                <a:avLst/>
              </a:prstTxWarp>
            </a:bodyPr>
            <a:lstStyle/>
            <a:p>
              <a:endParaRPr lang="en-US"/>
            </a:p>
          </p:txBody>
        </p:sp>
        <p:pic>
          <p:nvPicPr>
            <p:cNvPr id="1031" name="Picture 7" descr="Free Jug Cliparts, Download Free Jug Cliparts png images, Free ClipArts on Clipart Library">
              <a:extLst>
                <a:ext uri="{FF2B5EF4-FFF2-40B4-BE49-F238E27FC236}">
                  <a16:creationId xmlns:a16="http://schemas.microsoft.com/office/drawing/2014/main" id="{58917FC4-2A7A-B5ED-089E-7D148DB1A81D}"/>
                </a:ext>
              </a:extLst>
            </p:cNvPr>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6430193" y="110072365"/>
              <a:ext cx="3696286" cy="50819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Lst>
          </p:spPr>
        </p:pic>
        <p:pic>
          <p:nvPicPr>
            <p:cNvPr id="1032" name="Picture 8" descr="Free Jug Cliparts, Download Free Jug Cliparts png images, Free ClipArts on Clipart Library">
              <a:extLst>
                <a:ext uri="{FF2B5EF4-FFF2-40B4-BE49-F238E27FC236}">
                  <a16:creationId xmlns:a16="http://schemas.microsoft.com/office/drawing/2014/main" id="{A95C91A7-BD51-5703-0FD9-850E4EAD8616}"/>
                </a:ext>
              </a:extLst>
            </p:cNvPr>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flipV="1">
              <a:off x="106430193" y="105509157"/>
              <a:ext cx="3696286" cy="50819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Lst>
          </p:spPr>
        </p:pic>
      </p:grpSp>
      <p:pic>
        <p:nvPicPr>
          <p:cNvPr id="15" name="Picture 14" descr="Rolling Papers, Pre-Rolled Cones, Cigarette Papers &amp; Tubes, Ultra Thin &amp; Slow Burning Trumpet ...">
            <a:extLst>
              <a:ext uri="{FF2B5EF4-FFF2-40B4-BE49-F238E27FC236}">
                <a16:creationId xmlns:a16="http://schemas.microsoft.com/office/drawing/2014/main" id="{362EE563-4376-AE79-DC99-FF9F7E22E46F}"/>
              </a:ext>
            </a:extLst>
          </p:cNvPr>
          <p:cNvPicPr>
            <a:picLocks noChangeAspect="1"/>
          </p:cNvPicPr>
          <p:nvPr/>
        </p:nvPicPr>
        <p:blipFill>
          <a:blip r:embed="rId5">
            <a:clrChange>
              <a:clrFrom>
                <a:srgbClr val="FFFFFF"/>
              </a:clrFrom>
              <a:clrTo>
                <a:srgbClr val="FFFFFF">
                  <a:alpha val="0"/>
                </a:srgbClr>
              </a:clrTo>
            </a:clrChange>
          </a:blip>
          <a:srcRect l="19210" r="56283"/>
          <a:stretch>
            <a:fillRect/>
          </a:stretch>
        </p:blipFill>
        <p:spPr>
          <a:xfrm rot="19259697">
            <a:off x="3080070" y="2331453"/>
            <a:ext cx="1260493" cy="5143500"/>
          </a:xfrm>
          <a:prstGeom prst="rect">
            <a:avLst/>
          </a:prstGeom>
        </p:spPr>
      </p:pic>
      <p:pic>
        <p:nvPicPr>
          <p:cNvPr id="17" name="Picture 16">
            <a:extLst>
              <a:ext uri="{FF2B5EF4-FFF2-40B4-BE49-F238E27FC236}">
                <a16:creationId xmlns:a16="http://schemas.microsoft.com/office/drawing/2014/main" id="{92D8C32B-CE6A-4096-0FAB-D039C70C154B}"/>
              </a:ext>
            </a:extLst>
          </p:cNvPr>
          <p:cNvPicPr>
            <a:picLocks noChangeAspect="1"/>
          </p:cNvPicPr>
          <p:nvPr/>
        </p:nvPicPr>
        <p:blipFill>
          <a:blip r:embed="rId6"/>
          <a:stretch>
            <a:fillRect/>
          </a:stretch>
        </p:blipFill>
        <p:spPr>
          <a:xfrm>
            <a:off x="2495594" y="5359689"/>
            <a:ext cx="1023030" cy="599707"/>
          </a:xfrm>
          <a:prstGeom prst="rect">
            <a:avLst/>
          </a:prstGeom>
        </p:spPr>
      </p:pic>
    </p:spTree>
    <p:extLst>
      <p:ext uri="{BB962C8B-B14F-4D97-AF65-F5344CB8AC3E}">
        <p14:creationId xmlns:p14="http://schemas.microsoft.com/office/powerpoint/2010/main" val="15117715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animEffect transition="in" filter="fade">
                                      <p:cBhvr>
                                        <p:cTn id="9"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844D0E-C93E-FBCE-06D8-7E1A3E231C50}"/>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F608F1D9-188E-DE83-78F7-2A7BEF0D50EE}"/>
              </a:ext>
            </a:extLst>
          </p:cNvPr>
          <p:cNvSpPr/>
          <p:nvPr/>
        </p:nvSpPr>
        <p:spPr>
          <a:xfrm>
            <a:off x="663678" y="280218"/>
            <a:ext cx="11046542" cy="6120581"/>
          </a:xfrm>
          <a:prstGeom prst="rect">
            <a:avLst/>
          </a:prstGeom>
          <a:solidFill>
            <a:schemeClr val="accent1">
              <a:lumMod val="50000"/>
              <a:alpha val="91000"/>
            </a:schemeClr>
          </a:solidFill>
          <a:scene3d>
            <a:camera prst="orthographicFront"/>
            <a:lightRig rig="threePt" dir="t"/>
          </a:scene3d>
          <a:sp3d>
            <a:bevelT w="152400" h="50800" prst="softRound"/>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9FC19AB-36FA-1AD4-D9CE-2099036CF5EB}"/>
              </a:ext>
            </a:extLst>
          </p:cNvPr>
          <p:cNvSpPr>
            <a:spLocks noGrp="1"/>
          </p:cNvSpPr>
          <p:nvPr>
            <p:ph type="title"/>
          </p:nvPr>
        </p:nvSpPr>
        <p:spPr>
          <a:xfrm>
            <a:off x="839787" y="457200"/>
            <a:ext cx="10243372" cy="899652"/>
          </a:xfrm>
        </p:spPr>
        <p:txBody>
          <a:bodyPr>
            <a:normAutofit fontScale="90000"/>
          </a:bodyPr>
          <a:lstStyle/>
          <a:p>
            <a:r>
              <a:rPr lang="en-US" dirty="0">
                <a:solidFill>
                  <a:schemeClr val="bg1"/>
                </a:solidFill>
                <a:effectLst>
                  <a:outerShdw blurRad="38100" dist="38100" dir="2700000" algn="tl">
                    <a:srgbClr val="000000">
                      <a:alpha val="43137"/>
                    </a:srgbClr>
                  </a:outerShdw>
                </a:effectLst>
              </a:rPr>
              <a:t>CRAFT TIME:</a:t>
            </a:r>
            <a:br>
              <a:rPr lang="en-US" dirty="0">
                <a:solidFill>
                  <a:schemeClr val="bg1"/>
                </a:solidFill>
                <a:effectLst>
                  <a:outerShdw blurRad="38100" dist="38100" dir="2700000" algn="tl">
                    <a:srgbClr val="000000">
                      <a:alpha val="43137"/>
                    </a:srgbClr>
                  </a:outerShdw>
                </a:effectLst>
              </a:rPr>
            </a:br>
            <a:r>
              <a:rPr lang="en-US" dirty="0">
                <a:solidFill>
                  <a:schemeClr val="bg1"/>
                </a:solidFill>
                <a:effectLst>
                  <a:outerShdw blurRad="38100" dist="38100" dir="2700000" algn="tl">
                    <a:srgbClr val="000000">
                      <a:alpha val="43137"/>
                    </a:srgbClr>
                  </a:outerShdw>
                </a:effectLst>
              </a:rPr>
              <a:t>Let’s make a trumpet.  This is easy.</a:t>
            </a:r>
          </a:p>
        </p:txBody>
      </p:sp>
      <p:sp>
        <p:nvSpPr>
          <p:cNvPr id="4" name="Text Placeholder 3">
            <a:extLst>
              <a:ext uri="{FF2B5EF4-FFF2-40B4-BE49-F238E27FC236}">
                <a16:creationId xmlns:a16="http://schemas.microsoft.com/office/drawing/2014/main" id="{769FA646-A9BD-34AD-271E-AC1FB15CA1D5}"/>
              </a:ext>
            </a:extLst>
          </p:cNvPr>
          <p:cNvSpPr>
            <a:spLocks noGrp="1"/>
          </p:cNvSpPr>
          <p:nvPr>
            <p:ph type="body" sz="half" idx="2"/>
          </p:nvPr>
        </p:nvSpPr>
        <p:spPr>
          <a:xfrm>
            <a:off x="839788" y="1533834"/>
            <a:ext cx="3932237" cy="4335154"/>
          </a:xfrm>
        </p:spPr>
        <p:txBody>
          <a:bodyPr/>
          <a:lstStyle/>
          <a:p>
            <a:r>
              <a:rPr lang="en-US" b="1" u="sng" dirty="0">
                <a:solidFill>
                  <a:schemeClr val="accent3">
                    <a:lumMod val="20000"/>
                    <a:lumOff val="80000"/>
                  </a:schemeClr>
                </a:solidFill>
              </a:rPr>
              <a:t>Trumpet:</a:t>
            </a:r>
          </a:p>
          <a:p>
            <a:pPr marL="342900" indent="-342900">
              <a:buFont typeface="+mj-lt"/>
              <a:buAutoNum type="arabicPeriod"/>
            </a:pPr>
            <a:r>
              <a:rPr lang="en-US" dirty="0">
                <a:solidFill>
                  <a:schemeClr val="accent3">
                    <a:lumMod val="20000"/>
                    <a:lumOff val="80000"/>
                  </a:schemeClr>
                </a:solidFill>
              </a:rPr>
              <a:t>Roll the paper.  Start with side A and roll towards side B.  Then tape it there.</a:t>
            </a:r>
          </a:p>
          <a:p>
            <a:pPr marL="342900" indent="-342900">
              <a:buFont typeface="+mj-lt"/>
              <a:buAutoNum type="arabicPeriod"/>
            </a:pPr>
            <a:r>
              <a:rPr lang="en-US" dirty="0">
                <a:solidFill>
                  <a:schemeClr val="accent3">
                    <a:lumMod val="20000"/>
                    <a:lumOff val="80000"/>
                  </a:schemeClr>
                </a:solidFill>
              </a:rPr>
              <a:t>The mouth end should be smaller.</a:t>
            </a:r>
          </a:p>
          <a:p>
            <a:endParaRPr lang="en-US" dirty="0">
              <a:solidFill>
                <a:schemeClr val="accent3">
                  <a:lumMod val="20000"/>
                  <a:lumOff val="80000"/>
                </a:schemeClr>
              </a:solidFill>
            </a:endParaRPr>
          </a:p>
          <a:p>
            <a:endParaRPr lang="en-US" dirty="0">
              <a:solidFill>
                <a:schemeClr val="accent3">
                  <a:lumMod val="20000"/>
                  <a:lumOff val="80000"/>
                </a:schemeClr>
              </a:solidFill>
            </a:endParaRPr>
          </a:p>
        </p:txBody>
      </p:sp>
      <p:pic>
        <p:nvPicPr>
          <p:cNvPr id="10" name="Picture 9" descr="Rolling Papers, Pre-Rolled Cones, Cigarette Papers &amp; Tubes, Ultra Thin &amp; Slow Burning Trumpet ...">
            <a:extLst>
              <a:ext uri="{FF2B5EF4-FFF2-40B4-BE49-F238E27FC236}">
                <a16:creationId xmlns:a16="http://schemas.microsoft.com/office/drawing/2014/main" id="{FECAC9FE-0BBF-57A7-0ACB-9815535D473E}"/>
              </a:ext>
            </a:extLst>
          </p:cNvPr>
          <p:cNvPicPr>
            <a:picLocks noChangeAspect="1"/>
          </p:cNvPicPr>
          <p:nvPr/>
        </p:nvPicPr>
        <p:blipFill>
          <a:blip r:embed="rId2">
            <a:clrChange>
              <a:clrFrom>
                <a:srgbClr val="FFFFFF"/>
              </a:clrFrom>
              <a:clrTo>
                <a:srgbClr val="FFFFFF">
                  <a:alpha val="0"/>
                </a:srgbClr>
              </a:clrTo>
            </a:clrChange>
          </a:blip>
          <a:srcRect l="19210" r="56283"/>
          <a:stretch>
            <a:fillRect/>
          </a:stretch>
        </p:blipFill>
        <p:spPr>
          <a:xfrm rot="19259697">
            <a:off x="8789686" y="321763"/>
            <a:ext cx="1260493" cy="5143500"/>
          </a:xfrm>
          <a:prstGeom prst="rect">
            <a:avLst/>
          </a:prstGeom>
        </p:spPr>
      </p:pic>
      <p:sp>
        <p:nvSpPr>
          <p:cNvPr id="12" name="TextBox 11">
            <a:extLst>
              <a:ext uri="{FF2B5EF4-FFF2-40B4-BE49-F238E27FC236}">
                <a16:creationId xmlns:a16="http://schemas.microsoft.com/office/drawing/2014/main" id="{D313D297-DC12-6641-4164-0882C5DA0596}"/>
              </a:ext>
            </a:extLst>
          </p:cNvPr>
          <p:cNvSpPr txBox="1"/>
          <p:nvPr/>
        </p:nvSpPr>
        <p:spPr>
          <a:xfrm>
            <a:off x="5183188" y="5919525"/>
            <a:ext cx="7958958" cy="369332"/>
          </a:xfrm>
          <a:prstGeom prst="rect">
            <a:avLst/>
          </a:prstGeom>
          <a:noFill/>
        </p:spPr>
        <p:txBody>
          <a:bodyPr wrap="square">
            <a:spAutoFit/>
          </a:bodyPr>
          <a:lstStyle/>
          <a:p>
            <a:r>
              <a:rPr lang="en-US" dirty="0">
                <a:hlinkClick r:id="rId3"/>
              </a:rPr>
              <a:t>https://www.kgmcrafts.com/bible-crafts-gideon.html#torchinjar</a:t>
            </a:r>
            <a:r>
              <a:rPr lang="en-US" dirty="0"/>
              <a:t> </a:t>
            </a:r>
          </a:p>
        </p:txBody>
      </p:sp>
      <p:grpSp>
        <p:nvGrpSpPr>
          <p:cNvPr id="3" name="Group 2">
            <a:extLst>
              <a:ext uri="{FF2B5EF4-FFF2-40B4-BE49-F238E27FC236}">
                <a16:creationId xmlns:a16="http://schemas.microsoft.com/office/drawing/2014/main" id="{87FEB17D-CAE3-6F92-AFBE-0B17EF860672}"/>
              </a:ext>
            </a:extLst>
          </p:cNvPr>
          <p:cNvGrpSpPr/>
          <p:nvPr/>
        </p:nvGrpSpPr>
        <p:grpSpPr>
          <a:xfrm>
            <a:off x="5124513" y="1439241"/>
            <a:ext cx="2796400" cy="2726417"/>
            <a:chOff x="5009993" y="1356852"/>
            <a:chExt cx="1438104" cy="1402114"/>
          </a:xfrm>
        </p:grpSpPr>
        <p:sp>
          <p:nvSpPr>
            <p:cNvPr id="13" name="Rectangle 12">
              <a:extLst>
                <a:ext uri="{FF2B5EF4-FFF2-40B4-BE49-F238E27FC236}">
                  <a16:creationId xmlns:a16="http://schemas.microsoft.com/office/drawing/2014/main" id="{D4C2A9F2-A7F9-E310-5C08-3566F26ABE49}"/>
                </a:ext>
              </a:extLst>
            </p:cNvPr>
            <p:cNvSpPr/>
            <p:nvPr/>
          </p:nvSpPr>
          <p:spPr>
            <a:xfrm>
              <a:off x="5029200" y="1356852"/>
              <a:ext cx="1418897" cy="1402114"/>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US" dirty="0"/>
            </a:p>
            <a:p>
              <a:pPr algn="ctr"/>
              <a:endParaRPr lang="en-US" dirty="0"/>
            </a:p>
            <a:p>
              <a:pPr algn="ctr"/>
              <a:endParaRPr lang="en-US" dirty="0"/>
            </a:p>
            <a:p>
              <a:pPr algn="ctr"/>
              <a:endParaRPr lang="en-US" dirty="0"/>
            </a:p>
            <a:p>
              <a:pPr algn="ctr"/>
              <a:r>
                <a:rPr lang="en-US" dirty="0"/>
                <a:t>Side A</a:t>
              </a:r>
            </a:p>
          </p:txBody>
        </p:sp>
        <p:sp>
          <p:nvSpPr>
            <p:cNvPr id="14" name="TextBox 13">
              <a:extLst>
                <a:ext uri="{FF2B5EF4-FFF2-40B4-BE49-F238E27FC236}">
                  <a16:creationId xmlns:a16="http://schemas.microsoft.com/office/drawing/2014/main" id="{CB7F96C3-FC2B-34EC-6C39-27C7FF9E517A}"/>
                </a:ext>
              </a:extLst>
            </p:cNvPr>
            <p:cNvSpPr txBox="1"/>
            <p:nvPr/>
          </p:nvSpPr>
          <p:spPr>
            <a:xfrm rot="16200000">
              <a:off x="4705928" y="1702208"/>
              <a:ext cx="977462" cy="369332"/>
            </a:xfrm>
            <a:prstGeom prst="rect">
              <a:avLst/>
            </a:prstGeom>
            <a:noFill/>
          </p:spPr>
          <p:txBody>
            <a:bodyPr wrap="square" rtlCol="0">
              <a:spAutoFit/>
            </a:bodyPr>
            <a:lstStyle/>
            <a:p>
              <a:r>
                <a:rPr lang="en-US" dirty="0"/>
                <a:t>Side B</a:t>
              </a:r>
            </a:p>
          </p:txBody>
        </p:sp>
        <p:sp>
          <p:nvSpPr>
            <p:cNvPr id="15" name="Arrow: Bent 14">
              <a:extLst>
                <a:ext uri="{FF2B5EF4-FFF2-40B4-BE49-F238E27FC236}">
                  <a16:creationId xmlns:a16="http://schemas.microsoft.com/office/drawing/2014/main" id="{A6A866BA-731E-405D-85B1-A57507259BAE}"/>
                </a:ext>
              </a:extLst>
            </p:cNvPr>
            <p:cNvSpPr/>
            <p:nvPr/>
          </p:nvSpPr>
          <p:spPr>
            <a:xfrm flipH="1">
              <a:off x="5379324" y="1702676"/>
              <a:ext cx="778515" cy="714220"/>
            </a:xfrm>
            <a:prstGeom prst="ben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cxnSp>
        <p:nvCxnSpPr>
          <p:cNvPr id="17" name="Straight Arrow Connector 16">
            <a:extLst>
              <a:ext uri="{FF2B5EF4-FFF2-40B4-BE49-F238E27FC236}">
                <a16:creationId xmlns:a16="http://schemas.microsoft.com/office/drawing/2014/main" id="{7F932F78-177C-F3C3-8DA5-6015258492D8}"/>
              </a:ext>
            </a:extLst>
          </p:cNvPr>
          <p:cNvCxnSpPr>
            <a:cxnSpLocks/>
          </p:cNvCxnSpPr>
          <p:nvPr/>
        </p:nvCxnSpPr>
        <p:spPr>
          <a:xfrm>
            <a:off x="2398452" y="2802449"/>
            <a:ext cx="2544162" cy="1363209"/>
          </a:xfrm>
          <a:prstGeom prst="straightConnector1">
            <a:avLst/>
          </a:prstGeom>
          <a:ln w="76200" cap="flat" cmpd="sng" algn="ctr">
            <a:solidFill>
              <a:schemeClr val="accent2"/>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Tree>
    <p:extLst>
      <p:ext uri="{BB962C8B-B14F-4D97-AF65-F5344CB8AC3E}">
        <p14:creationId xmlns:p14="http://schemas.microsoft.com/office/powerpoint/2010/main" val="335748604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D73B2A-65EA-D562-FFC5-70AE531FC8AC}"/>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A419E7F9-5DF6-9CB2-6D12-B0BF7C287FB8}"/>
              </a:ext>
            </a:extLst>
          </p:cNvPr>
          <p:cNvSpPr/>
          <p:nvPr/>
        </p:nvSpPr>
        <p:spPr>
          <a:xfrm>
            <a:off x="753220" y="280219"/>
            <a:ext cx="11046542" cy="6120581"/>
          </a:xfrm>
          <a:prstGeom prst="rect">
            <a:avLst/>
          </a:prstGeom>
          <a:solidFill>
            <a:schemeClr val="accent1">
              <a:lumMod val="50000"/>
              <a:alpha val="91000"/>
            </a:schemeClr>
          </a:solidFill>
          <a:scene3d>
            <a:camera prst="orthographicFront"/>
            <a:lightRig rig="threePt" dir="t"/>
          </a:scene3d>
          <a:sp3d>
            <a:bevelT w="152400" h="50800" prst="softRound"/>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C1CD564-7C21-5739-6EDA-3EEDB02FF0EE}"/>
              </a:ext>
            </a:extLst>
          </p:cNvPr>
          <p:cNvSpPr>
            <a:spLocks noGrp="1"/>
          </p:cNvSpPr>
          <p:nvPr>
            <p:ph type="title"/>
          </p:nvPr>
        </p:nvSpPr>
        <p:spPr>
          <a:xfrm>
            <a:off x="839787" y="457200"/>
            <a:ext cx="10243372" cy="531812"/>
          </a:xfrm>
        </p:spPr>
        <p:txBody>
          <a:bodyPr>
            <a:normAutofit fontScale="90000"/>
          </a:bodyPr>
          <a:lstStyle/>
          <a:p>
            <a:r>
              <a:rPr lang="en-US" dirty="0">
                <a:solidFill>
                  <a:schemeClr val="bg1"/>
                </a:solidFill>
                <a:effectLst>
                  <a:outerShdw blurRad="38100" dist="38100" dir="2700000" algn="tl">
                    <a:srgbClr val="000000">
                      <a:alpha val="43137"/>
                    </a:srgbClr>
                  </a:outerShdw>
                </a:effectLst>
              </a:rPr>
              <a:t>CRAFT TIME:  How to make a popper  -- torch and jug</a:t>
            </a:r>
          </a:p>
        </p:txBody>
      </p:sp>
      <p:sp>
        <p:nvSpPr>
          <p:cNvPr id="4" name="Text Placeholder 3">
            <a:extLst>
              <a:ext uri="{FF2B5EF4-FFF2-40B4-BE49-F238E27FC236}">
                <a16:creationId xmlns:a16="http://schemas.microsoft.com/office/drawing/2014/main" id="{5BF1DF33-F7B4-4E5B-C6D2-032DC82C3BCC}"/>
              </a:ext>
            </a:extLst>
          </p:cNvPr>
          <p:cNvSpPr>
            <a:spLocks noGrp="1"/>
          </p:cNvSpPr>
          <p:nvPr>
            <p:ph type="body" sz="half" idx="2"/>
          </p:nvPr>
        </p:nvSpPr>
        <p:spPr>
          <a:xfrm>
            <a:off x="839788" y="1533834"/>
            <a:ext cx="3932237" cy="4335154"/>
          </a:xfrm>
        </p:spPr>
        <p:txBody>
          <a:bodyPr/>
          <a:lstStyle/>
          <a:p>
            <a:endParaRPr lang="en-US" dirty="0">
              <a:solidFill>
                <a:schemeClr val="accent3">
                  <a:lumMod val="20000"/>
                  <a:lumOff val="80000"/>
                </a:schemeClr>
              </a:solidFill>
            </a:endParaRPr>
          </a:p>
          <a:p>
            <a:endParaRPr lang="en-US" dirty="0">
              <a:solidFill>
                <a:schemeClr val="accent3">
                  <a:lumMod val="20000"/>
                  <a:lumOff val="80000"/>
                </a:schemeClr>
              </a:solidFill>
            </a:endParaRPr>
          </a:p>
        </p:txBody>
      </p:sp>
      <p:pic>
        <p:nvPicPr>
          <p:cNvPr id="11" name="Online Media 10" title="How to Make a Paper Popper! (Easy and Loud) - Rob's World">
            <a:hlinkClick r:id="" action="ppaction://media"/>
            <a:extLst>
              <a:ext uri="{FF2B5EF4-FFF2-40B4-BE49-F238E27FC236}">
                <a16:creationId xmlns:a16="http://schemas.microsoft.com/office/drawing/2014/main" id="{5ECDDCAF-A9B1-89E6-CBA5-027C57D6F4FC}"/>
              </a:ext>
            </a:extLst>
          </p:cNvPr>
          <p:cNvPicPr>
            <a:picLocks noRot="1" noChangeAspect="1"/>
          </p:cNvPicPr>
          <p:nvPr>
            <a:videoFile r:link="rId1"/>
          </p:nvPr>
        </p:nvPicPr>
        <p:blipFill>
          <a:blip r:embed="rId3"/>
          <a:stretch>
            <a:fillRect/>
          </a:stretch>
        </p:blipFill>
        <p:spPr>
          <a:xfrm>
            <a:off x="2322329" y="1076294"/>
            <a:ext cx="9737123" cy="5501487"/>
          </a:xfrm>
          <a:prstGeom prst="rect">
            <a:avLst/>
          </a:prstGeom>
        </p:spPr>
      </p:pic>
      <p:grpSp>
        <p:nvGrpSpPr>
          <p:cNvPr id="12" name="Group 5">
            <a:extLst>
              <a:ext uri="{FF2B5EF4-FFF2-40B4-BE49-F238E27FC236}">
                <a16:creationId xmlns:a16="http://schemas.microsoft.com/office/drawing/2014/main" id="{7F8F05BA-DA92-AF11-7963-8E7DC6358F8B}"/>
              </a:ext>
            </a:extLst>
          </p:cNvPr>
          <p:cNvGrpSpPr>
            <a:grpSpLocks/>
          </p:cNvGrpSpPr>
          <p:nvPr/>
        </p:nvGrpSpPr>
        <p:grpSpPr bwMode="auto">
          <a:xfrm>
            <a:off x="392238" y="2161147"/>
            <a:ext cx="1616030" cy="2358724"/>
            <a:chOff x="106430193" y="105270300"/>
            <a:chExt cx="7720338" cy="10023231"/>
          </a:xfrm>
        </p:grpSpPr>
        <p:sp>
          <p:nvSpPr>
            <p:cNvPr id="13" name="Rectangle 6">
              <a:extLst>
                <a:ext uri="{FF2B5EF4-FFF2-40B4-BE49-F238E27FC236}">
                  <a16:creationId xmlns:a16="http://schemas.microsoft.com/office/drawing/2014/main" id="{B4B65FAE-85DF-B26B-2FF9-750CEE0674BF}"/>
                </a:ext>
              </a:extLst>
            </p:cNvPr>
            <p:cNvSpPr>
              <a:spLocks noChangeArrowheads="1"/>
            </p:cNvSpPr>
            <p:nvPr/>
          </p:nvSpPr>
          <p:spPr bwMode="auto">
            <a:xfrm>
              <a:off x="106430193" y="105270300"/>
              <a:ext cx="7720338" cy="10023231"/>
            </a:xfrm>
            <a:prstGeom prst="rect">
              <a:avLst/>
            </a:prstGeom>
            <a:solidFill>
              <a:srgbClr val="FFFFFF"/>
            </a:solidFill>
            <a:ln w="3175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68686"/>
                    </a:outerShdw>
                  </a:effectLst>
                </a14:hiddenEffects>
              </a:ext>
            </a:extLst>
          </p:spPr>
          <p:txBody>
            <a:bodyPr vert="horz" wrap="square" lIns="36576" tIns="36576" rIns="36576" bIns="36576" numCol="1" anchor="t" anchorCtr="0" compatLnSpc="1">
              <a:prstTxWarp prst="textNoShape">
                <a:avLst/>
              </a:prstTxWarp>
            </a:bodyPr>
            <a:lstStyle/>
            <a:p>
              <a:endParaRPr lang="en-US"/>
            </a:p>
          </p:txBody>
        </p:sp>
        <p:pic>
          <p:nvPicPr>
            <p:cNvPr id="14" name="Picture 7" descr="Free Jug Cliparts, Download Free Jug Cliparts png images, Free ClipArts on Clipart Library">
              <a:extLst>
                <a:ext uri="{FF2B5EF4-FFF2-40B4-BE49-F238E27FC236}">
                  <a16:creationId xmlns:a16="http://schemas.microsoft.com/office/drawing/2014/main" id="{A86912F1-3F3B-17EF-AD1D-430507D4F911}"/>
                </a:ext>
              </a:extLst>
            </p:cNvPr>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6430193" y="110072365"/>
              <a:ext cx="3696286" cy="50819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Lst>
          </p:spPr>
        </p:pic>
        <p:pic>
          <p:nvPicPr>
            <p:cNvPr id="15" name="Picture 8" descr="Free Jug Cliparts, Download Free Jug Cliparts png images, Free ClipArts on Clipart Library">
              <a:extLst>
                <a:ext uri="{FF2B5EF4-FFF2-40B4-BE49-F238E27FC236}">
                  <a16:creationId xmlns:a16="http://schemas.microsoft.com/office/drawing/2014/main" id="{72F37107-C045-5343-8F29-AE8BC3BCFDD9}"/>
                </a:ext>
              </a:extLst>
            </p:cNvPr>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flipV="1">
              <a:off x="106430193" y="105509157"/>
              <a:ext cx="3696286" cy="50819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Lst>
          </p:spPr>
        </p:pic>
      </p:grpSp>
    </p:spTree>
    <p:extLst>
      <p:ext uri="{BB962C8B-B14F-4D97-AF65-F5344CB8AC3E}">
        <p14:creationId xmlns:p14="http://schemas.microsoft.com/office/powerpoint/2010/main" val="3329463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1"/>
                </p:tgtEl>
              </p:cMediaNode>
            </p:video>
            <p:seq concurrent="1" nextAc="seek">
              <p:cTn id="8" restart="whenNotActive" fill="hold" evtFilter="cancelBubble" nodeType="interactiveSeq">
                <p:stCondLst>
                  <p:cond evt="onClick" delay="0">
                    <p:tgtEl>
                      <p:spTgt spid="11"/>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1"/>
                                        </p:tgtEl>
                                      </p:cBhvr>
                                    </p:cmd>
                                  </p:childTnLst>
                                </p:cTn>
                              </p:par>
                            </p:childTnLst>
                          </p:cTn>
                        </p:par>
                      </p:childTnLst>
                    </p:cTn>
                  </p:par>
                </p:childTnLst>
              </p:cTn>
              <p:nextCondLst>
                <p:cond evt="onClick" delay="0">
                  <p:tgtEl>
                    <p:spTgt spid="11"/>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6CDFDC-4145-8A09-7291-05B209E6572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1119FF8-76B5-8978-9135-B3EB4E618D99}"/>
              </a:ext>
            </a:extLst>
          </p:cNvPr>
          <p:cNvSpPr>
            <a:spLocks noGrp="1"/>
          </p:cNvSpPr>
          <p:nvPr>
            <p:ph type="title"/>
          </p:nvPr>
        </p:nvSpPr>
        <p:spPr>
          <a:xfrm rot="21245134">
            <a:off x="630783" y="440024"/>
            <a:ext cx="3932237" cy="907143"/>
          </a:xfrm>
          <a:solidFill>
            <a:schemeClr val="accent1">
              <a:alpha val="50000"/>
            </a:schemeClr>
          </a:solidFill>
          <a:ln w="76200">
            <a:solidFill>
              <a:schemeClr val="accent2">
                <a:lumMod val="75000"/>
              </a:schemeClr>
            </a:solidFill>
          </a:ln>
          <a:scene3d>
            <a:camera prst="orthographicFront"/>
            <a:lightRig rig="threePt" dir="t"/>
          </a:scene3d>
          <a:sp3d>
            <a:bevelT prst="relaxedInset"/>
          </a:sp3d>
        </p:spPr>
        <p:style>
          <a:lnRef idx="0">
            <a:scrgbClr r="0" g="0" b="0"/>
          </a:lnRef>
          <a:fillRef idx="0">
            <a:scrgbClr r="0" g="0" b="0"/>
          </a:fillRef>
          <a:effectRef idx="0">
            <a:scrgbClr r="0" g="0" b="0"/>
          </a:effectRef>
          <a:fontRef idx="minor">
            <a:schemeClr val="lt1"/>
          </a:fontRef>
        </p:style>
        <p:txBody>
          <a:bodyPr>
            <a:normAutofit fontScale="90000"/>
          </a:bodyPr>
          <a:lstStyle/>
          <a:p>
            <a:r>
              <a:rPr lang="en-US" dirty="0"/>
              <a:t>They have come again!</a:t>
            </a:r>
          </a:p>
        </p:txBody>
      </p:sp>
      <p:sp>
        <p:nvSpPr>
          <p:cNvPr id="4" name="Text Placeholder 3">
            <a:extLst>
              <a:ext uri="{FF2B5EF4-FFF2-40B4-BE49-F238E27FC236}">
                <a16:creationId xmlns:a16="http://schemas.microsoft.com/office/drawing/2014/main" id="{0E822DE3-4FF3-A13F-C74C-5811AB906965}"/>
              </a:ext>
            </a:extLst>
          </p:cNvPr>
          <p:cNvSpPr>
            <a:spLocks noGrp="1"/>
          </p:cNvSpPr>
          <p:nvPr>
            <p:ph type="body" sz="half" idx="2"/>
          </p:nvPr>
        </p:nvSpPr>
        <p:spPr>
          <a:xfrm>
            <a:off x="692332" y="1854926"/>
            <a:ext cx="3644538" cy="1410788"/>
          </a:xfrm>
          <a:ln w="76200">
            <a:solidFill>
              <a:schemeClr val="accent1"/>
            </a:solidFill>
          </a:ln>
          <a:scene3d>
            <a:camera prst="orthographicFront"/>
            <a:lightRig rig="threePt" dir="t"/>
          </a:scene3d>
          <a:sp3d>
            <a:bevelT prst="relaxedInset"/>
          </a:sp3d>
        </p:spPr>
        <p:style>
          <a:lnRef idx="1">
            <a:schemeClr val="accent2"/>
          </a:lnRef>
          <a:fillRef idx="2">
            <a:schemeClr val="accent2"/>
          </a:fillRef>
          <a:effectRef idx="1">
            <a:schemeClr val="accent2"/>
          </a:effectRef>
          <a:fontRef idx="minor">
            <a:schemeClr val="dk1"/>
          </a:fontRef>
        </p:style>
        <p:txBody>
          <a:bodyPr>
            <a:normAutofit lnSpcReduction="10000"/>
          </a:bodyPr>
          <a:lstStyle/>
          <a:p>
            <a:r>
              <a:rPr lang="en-US" baseline="30000" dirty="0"/>
              <a:t>33 </a:t>
            </a:r>
            <a:r>
              <a:rPr lang="en-US" dirty="0"/>
              <a:t>All the Midianites, the Amalekites and other peoples from the east joined together. They came across the Jordan River and camped in the Valley of Jezreel.</a:t>
            </a:r>
          </a:p>
          <a:p>
            <a:r>
              <a:rPr lang="en-US" dirty="0"/>
              <a:t> </a:t>
            </a:r>
          </a:p>
        </p:txBody>
      </p:sp>
      <p:sp>
        <p:nvSpPr>
          <p:cNvPr id="5" name="Rectangle 4">
            <a:extLst>
              <a:ext uri="{FF2B5EF4-FFF2-40B4-BE49-F238E27FC236}">
                <a16:creationId xmlns:a16="http://schemas.microsoft.com/office/drawing/2014/main" id="{CC529189-63AF-3DEF-9D59-705E36C3F976}"/>
              </a:ext>
            </a:extLst>
          </p:cNvPr>
          <p:cNvSpPr/>
          <p:nvPr/>
        </p:nvSpPr>
        <p:spPr>
          <a:xfrm rot="323447">
            <a:off x="5183188" y="537934"/>
            <a:ext cx="6625635" cy="5943600"/>
          </a:xfrm>
          <a:prstGeom prst="rect">
            <a:avLst/>
          </a:prstGeom>
          <a:solidFill>
            <a:schemeClr val="accent2">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 Soon afterward the armies of Midian, Amalek, and the people of the east formed an alliance against Israel and crossed the Jordan, camping in the valley of Jezreel. – Slide 12">
            <a:extLst>
              <a:ext uri="{FF2B5EF4-FFF2-40B4-BE49-F238E27FC236}">
                <a16:creationId xmlns:a16="http://schemas.microsoft.com/office/drawing/2014/main" id="{0F9586F5-98EE-2FFC-3652-83A1D6CB27C4}"/>
              </a:ext>
            </a:extLst>
          </p:cNvPr>
          <p:cNvPicPr>
            <a:picLocks noChangeAspect="1"/>
          </p:cNvPicPr>
          <p:nvPr/>
        </p:nvPicPr>
        <p:blipFill>
          <a:blip r:embed="rId2"/>
          <a:stretch>
            <a:fillRect/>
          </a:stretch>
        </p:blipFill>
        <p:spPr>
          <a:xfrm rot="21316371">
            <a:off x="310900" y="2907966"/>
            <a:ext cx="4572000" cy="3429000"/>
          </a:xfrm>
          <a:prstGeom prst="horizontalScroll">
            <a:avLst/>
          </a:prstGeom>
          <a:ln>
            <a:solidFill>
              <a:schemeClr val="tx2">
                <a:lumMod val="90000"/>
                <a:lumOff val="10000"/>
              </a:schemeClr>
            </a:solidFill>
          </a:ln>
        </p:spPr>
      </p:pic>
      <p:sp>
        <p:nvSpPr>
          <p:cNvPr id="9" name="Rectangle 8">
            <a:extLst>
              <a:ext uri="{FF2B5EF4-FFF2-40B4-BE49-F238E27FC236}">
                <a16:creationId xmlns:a16="http://schemas.microsoft.com/office/drawing/2014/main" id="{374FFF1A-FA84-934F-FD7F-D1BB22E7F721}"/>
              </a:ext>
            </a:extLst>
          </p:cNvPr>
          <p:cNvSpPr/>
          <p:nvPr/>
        </p:nvSpPr>
        <p:spPr>
          <a:xfrm>
            <a:off x="5106390" y="783771"/>
            <a:ext cx="6908228" cy="2339439"/>
          </a:xfrm>
          <a:prstGeom prst="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a:p>
        </p:txBody>
      </p:sp>
      <p:pic>
        <p:nvPicPr>
          <p:cNvPr id="8" name="Picture 7" descr="Gideon still had doubts about taking on the might army in the valley. So he said to God, ‘Prove you are going to use me to rescue Israel in this way. I will put a wool fleece on the threshing floor tonight. If the fleece is wet with dew in the morning but the ground is dry, then I will know that you are going to help me.’ – Slide 15">
            <a:extLst>
              <a:ext uri="{FF2B5EF4-FFF2-40B4-BE49-F238E27FC236}">
                <a16:creationId xmlns:a16="http://schemas.microsoft.com/office/drawing/2014/main" id="{07F6F765-319D-F304-3C13-30D3E4E78B9D}"/>
              </a:ext>
            </a:extLst>
          </p:cNvPr>
          <p:cNvPicPr>
            <a:picLocks noChangeAspect="1"/>
          </p:cNvPicPr>
          <p:nvPr/>
        </p:nvPicPr>
        <p:blipFill>
          <a:blip r:embed="rId3">
            <a:clrChange>
              <a:clrFrom>
                <a:srgbClr val="F5DD01"/>
              </a:clrFrom>
              <a:clrTo>
                <a:srgbClr val="F5DD01">
                  <a:alpha val="0"/>
                </a:srgbClr>
              </a:clrTo>
            </a:clrChange>
          </a:blip>
          <a:stretch>
            <a:fillRect/>
          </a:stretch>
        </p:blipFill>
        <p:spPr>
          <a:xfrm>
            <a:off x="5114242" y="762396"/>
            <a:ext cx="6908228" cy="5142016"/>
          </a:xfrm>
          <a:prstGeom prst="rect">
            <a:avLst/>
          </a:prstGeom>
        </p:spPr>
      </p:pic>
    </p:spTree>
    <p:extLst>
      <p:ext uri="{BB962C8B-B14F-4D97-AF65-F5344CB8AC3E}">
        <p14:creationId xmlns:p14="http://schemas.microsoft.com/office/powerpoint/2010/main" val="240266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37"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outVertic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043BE8-E145-2916-23B0-78CF6C49BEA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EE624F9-786F-581A-264D-8D80A104B9D1}"/>
              </a:ext>
            </a:extLst>
          </p:cNvPr>
          <p:cNvSpPr>
            <a:spLocks noGrp="1"/>
          </p:cNvSpPr>
          <p:nvPr>
            <p:ph type="title"/>
          </p:nvPr>
        </p:nvSpPr>
        <p:spPr>
          <a:xfrm rot="21245134">
            <a:off x="630783" y="440024"/>
            <a:ext cx="3932237" cy="907143"/>
          </a:xfrm>
          <a:solidFill>
            <a:schemeClr val="accent1">
              <a:alpha val="50000"/>
            </a:schemeClr>
          </a:solidFill>
          <a:ln w="76200">
            <a:solidFill>
              <a:schemeClr val="accent2">
                <a:lumMod val="75000"/>
              </a:schemeClr>
            </a:solidFill>
          </a:ln>
          <a:scene3d>
            <a:camera prst="orthographicFront"/>
            <a:lightRig rig="threePt" dir="t"/>
          </a:scene3d>
          <a:sp3d>
            <a:bevelT prst="relaxedInset"/>
          </a:sp3d>
        </p:spPr>
        <p:style>
          <a:lnRef idx="0">
            <a:scrgbClr r="0" g="0" b="0"/>
          </a:lnRef>
          <a:fillRef idx="0">
            <a:scrgbClr r="0" g="0" b="0"/>
          </a:fillRef>
          <a:effectRef idx="0">
            <a:scrgbClr r="0" g="0" b="0"/>
          </a:effectRef>
          <a:fontRef idx="minor">
            <a:schemeClr val="lt1"/>
          </a:fontRef>
        </p:style>
        <p:txBody>
          <a:bodyPr/>
          <a:lstStyle/>
          <a:p>
            <a:r>
              <a:rPr lang="en-US" dirty="0"/>
              <a:t>Blow the war horn</a:t>
            </a:r>
          </a:p>
        </p:txBody>
      </p:sp>
      <p:sp>
        <p:nvSpPr>
          <p:cNvPr id="4" name="Text Placeholder 3">
            <a:extLst>
              <a:ext uri="{FF2B5EF4-FFF2-40B4-BE49-F238E27FC236}">
                <a16:creationId xmlns:a16="http://schemas.microsoft.com/office/drawing/2014/main" id="{232B2271-521A-2C9B-A401-01FBD9B091AC}"/>
              </a:ext>
            </a:extLst>
          </p:cNvPr>
          <p:cNvSpPr>
            <a:spLocks noGrp="1"/>
          </p:cNvSpPr>
          <p:nvPr>
            <p:ph type="body" sz="half" idx="2"/>
          </p:nvPr>
        </p:nvSpPr>
        <p:spPr>
          <a:xfrm>
            <a:off x="692332" y="1854926"/>
            <a:ext cx="3644538" cy="4545874"/>
          </a:xfrm>
          <a:ln w="76200">
            <a:solidFill>
              <a:schemeClr val="accent1"/>
            </a:solidFill>
          </a:ln>
          <a:scene3d>
            <a:camera prst="orthographicFront"/>
            <a:lightRig rig="threePt" dir="t"/>
          </a:scene3d>
          <a:sp3d>
            <a:bevelT prst="relaxedInset"/>
          </a:sp3d>
        </p:spPr>
        <p:style>
          <a:lnRef idx="1">
            <a:schemeClr val="accent2"/>
          </a:lnRef>
          <a:fillRef idx="2">
            <a:schemeClr val="accent2"/>
          </a:fillRef>
          <a:effectRef idx="1">
            <a:schemeClr val="accent2"/>
          </a:effectRef>
          <a:fontRef idx="minor">
            <a:schemeClr val="dk1"/>
          </a:fontRef>
        </p:style>
        <p:txBody>
          <a:bodyPr/>
          <a:lstStyle/>
          <a:p>
            <a:r>
              <a:rPr lang="en-US" baseline="30000" dirty="0"/>
              <a:t>34 </a:t>
            </a:r>
            <a:r>
              <a:rPr lang="en-US" dirty="0"/>
              <a:t>But the Spirit of the Lord entered Gideon! Gideon blew a trumpet to call the Abiezrites to follow him.</a:t>
            </a:r>
          </a:p>
          <a:p>
            <a:r>
              <a:rPr lang="en-US" dirty="0"/>
              <a:t> </a:t>
            </a:r>
            <a:r>
              <a:rPr lang="en-US" baseline="30000" dirty="0"/>
              <a:t>35 </a:t>
            </a:r>
            <a:r>
              <a:rPr lang="en-US" dirty="0"/>
              <a:t>He sent messengers to all of Manasseh. The people of Manasseh were called to follow Gideon. Gideon also sent messengers to the people of Asher, Zebulun and Naphtali. They also went up to meet Gideon and his men.</a:t>
            </a:r>
          </a:p>
        </p:txBody>
      </p:sp>
      <p:sp>
        <p:nvSpPr>
          <p:cNvPr id="5" name="Rectangle 4">
            <a:extLst>
              <a:ext uri="{FF2B5EF4-FFF2-40B4-BE49-F238E27FC236}">
                <a16:creationId xmlns:a16="http://schemas.microsoft.com/office/drawing/2014/main" id="{4B05B1CE-85AB-092B-9EFB-20E05BB2C738}"/>
              </a:ext>
            </a:extLst>
          </p:cNvPr>
          <p:cNvSpPr/>
          <p:nvPr/>
        </p:nvSpPr>
        <p:spPr>
          <a:xfrm rot="323447">
            <a:off x="5183188" y="537934"/>
            <a:ext cx="6625635" cy="5943600"/>
          </a:xfrm>
          <a:prstGeom prst="rect">
            <a:avLst/>
          </a:prstGeom>
          <a:solidFill>
            <a:schemeClr val="accent2">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 name="Group 10">
            <a:extLst>
              <a:ext uri="{FF2B5EF4-FFF2-40B4-BE49-F238E27FC236}">
                <a16:creationId xmlns:a16="http://schemas.microsoft.com/office/drawing/2014/main" id="{FC6E0DD5-CEC9-1893-5A8B-62E9D4999671}"/>
              </a:ext>
            </a:extLst>
          </p:cNvPr>
          <p:cNvGrpSpPr/>
          <p:nvPr/>
        </p:nvGrpSpPr>
        <p:grpSpPr>
          <a:xfrm>
            <a:off x="4918645" y="783771"/>
            <a:ext cx="7034057" cy="5275543"/>
            <a:chOff x="4918645" y="783771"/>
            <a:chExt cx="7034057" cy="5275543"/>
          </a:xfrm>
        </p:grpSpPr>
        <p:pic>
          <p:nvPicPr>
            <p:cNvPr id="7" name="Picture 6" descr="The Spirit of the Lord took possession of Gideon. He blew a ram’s horn as a call to arms, and the men of the clan of Abiezer came to him.  – Slide 13">
              <a:extLst>
                <a:ext uri="{FF2B5EF4-FFF2-40B4-BE49-F238E27FC236}">
                  <a16:creationId xmlns:a16="http://schemas.microsoft.com/office/drawing/2014/main" id="{4F5CABC7-A5D6-71D0-B15E-035869023EB5}"/>
                </a:ext>
              </a:extLst>
            </p:cNvPr>
            <p:cNvPicPr>
              <a:picLocks noChangeAspect="1"/>
            </p:cNvPicPr>
            <p:nvPr/>
          </p:nvPicPr>
          <p:blipFill>
            <a:blip r:embed="rId4"/>
            <a:stretch>
              <a:fillRect/>
            </a:stretch>
          </p:blipFill>
          <p:spPr>
            <a:xfrm>
              <a:off x="4918645" y="783771"/>
              <a:ext cx="7034057" cy="5275543"/>
            </a:xfrm>
            <a:prstGeom prst="rect">
              <a:avLst/>
            </a:prstGeom>
          </p:spPr>
        </p:pic>
        <p:pic>
          <p:nvPicPr>
            <p:cNvPr id="8" name="Picture 7" descr="Jewish horn shofar. Ritual religious ancient trumpet. Flat cartoon illustration 21487278 Vector ...">
              <a:extLst>
                <a:ext uri="{FF2B5EF4-FFF2-40B4-BE49-F238E27FC236}">
                  <a16:creationId xmlns:a16="http://schemas.microsoft.com/office/drawing/2014/main" id="{CD7A8D4D-8172-3D79-0C66-17EDCB2B6E15}"/>
                </a:ext>
              </a:extLst>
            </p:cNvPr>
            <p:cNvPicPr>
              <a:picLocks noChangeAspect="1"/>
            </p:cNvPicPr>
            <p:nvPr/>
          </p:nvPicPr>
          <p:blipFill>
            <a:blip r:embed="rId5">
              <a:clrChange>
                <a:clrFrom>
                  <a:srgbClr val="FFFFFF"/>
                </a:clrFrom>
                <a:clrTo>
                  <a:srgbClr val="FFFFFF">
                    <a:alpha val="0"/>
                  </a:srgbClr>
                </a:clrTo>
              </a:clrChange>
              <a:extLst>
                <a:ext uri="{BEBA8EAE-BF5A-486C-A8C5-ECC9F3942E4B}">
                  <a14:imgProps xmlns:a14="http://schemas.microsoft.com/office/drawing/2010/main">
                    <a14:imgLayer r:embed="rId6">
                      <a14:imgEffect>
                        <a14:saturation sat="200000"/>
                      </a14:imgEffect>
                    </a14:imgLayer>
                  </a14:imgProps>
                </a:ext>
              </a:extLst>
            </a:blip>
            <a:stretch>
              <a:fillRect/>
            </a:stretch>
          </p:blipFill>
          <p:spPr>
            <a:xfrm flipH="1">
              <a:off x="7001727" y="2315688"/>
              <a:ext cx="1433946" cy="1433946"/>
            </a:xfrm>
            <a:prstGeom prst="rect">
              <a:avLst/>
            </a:prstGeom>
          </p:spPr>
        </p:pic>
        <p:pic>
          <p:nvPicPr>
            <p:cNvPr id="10" name="Picture 9" descr="The Spirit of the Lord took possession of Gideon. He blew a ram’s horn as a call to arms, and the men of the clan of Abiezer came to him.  – Slide 13">
              <a:extLst>
                <a:ext uri="{FF2B5EF4-FFF2-40B4-BE49-F238E27FC236}">
                  <a16:creationId xmlns:a16="http://schemas.microsoft.com/office/drawing/2014/main" id="{3A561C17-C556-D5DE-E5B0-CE257090258E}"/>
                </a:ext>
              </a:extLst>
            </p:cNvPr>
            <p:cNvPicPr>
              <a:picLocks noChangeAspect="1"/>
            </p:cNvPicPr>
            <p:nvPr/>
          </p:nvPicPr>
          <p:blipFill>
            <a:blip r:embed="rId4"/>
            <a:srcRect l="34268" t="43707" r="59317" b="48639"/>
            <a:stretch>
              <a:fillRect/>
            </a:stretch>
          </p:blipFill>
          <p:spPr>
            <a:xfrm>
              <a:off x="7374578" y="3025239"/>
              <a:ext cx="451262" cy="403761"/>
            </a:xfrm>
            <a:prstGeom prst="rect">
              <a:avLst/>
            </a:prstGeom>
          </p:spPr>
        </p:pic>
      </p:grpSp>
      <p:sp>
        <p:nvSpPr>
          <p:cNvPr id="6" name="Speech Bubble: Rectangle 5">
            <a:extLst>
              <a:ext uri="{FF2B5EF4-FFF2-40B4-BE49-F238E27FC236}">
                <a16:creationId xmlns:a16="http://schemas.microsoft.com/office/drawing/2014/main" id="{FB138DC2-0170-7839-0780-7897BFE7A538}"/>
              </a:ext>
            </a:extLst>
          </p:cNvPr>
          <p:cNvSpPr/>
          <p:nvPr/>
        </p:nvSpPr>
        <p:spPr>
          <a:xfrm>
            <a:off x="8122723" y="472114"/>
            <a:ext cx="3474766" cy="1382812"/>
          </a:xfrm>
          <a:prstGeom prst="wedgeRectCallout">
            <a:avLst>
              <a:gd name="adj1" fmla="val -59170"/>
              <a:gd name="adj2" fmla="val 65399"/>
            </a:avLst>
          </a:prstGeom>
          <a:solidFill>
            <a:srgbClr val="C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Come follow me.</a:t>
            </a:r>
          </a:p>
          <a:p>
            <a:pPr algn="ctr"/>
            <a:r>
              <a:rPr lang="en-US" dirty="0"/>
              <a:t>We will fight the Midianites.</a:t>
            </a:r>
          </a:p>
          <a:p>
            <a:pPr algn="ctr"/>
            <a:r>
              <a:rPr lang="en-US" dirty="0"/>
              <a:t>The LORD is with us!</a:t>
            </a:r>
          </a:p>
          <a:p>
            <a:pPr algn="ctr"/>
            <a:r>
              <a:rPr lang="en-US" dirty="0"/>
              <a:t>He has told me to go fight.</a:t>
            </a:r>
          </a:p>
          <a:p>
            <a:pPr algn="ctr"/>
            <a:r>
              <a:rPr lang="en-US" dirty="0"/>
              <a:t>GO.  Tell all the men to come.</a:t>
            </a:r>
          </a:p>
        </p:txBody>
      </p:sp>
      <p:pic>
        <p:nvPicPr>
          <p:cNvPr id="12" name="Ancient-war-horn-sound-effect">
            <a:hlinkClick r:id="" action="ppaction://media"/>
            <a:extLst>
              <a:ext uri="{FF2B5EF4-FFF2-40B4-BE49-F238E27FC236}">
                <a16:creationId xmlns:a16="http://schemas.microsoft.com/office/drawing/2014/main" id="{114CCBDD-9616-E6C4-68F6-9EA26C7E4CFF}"/>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rot="18251354">
            <a:off x="8073240" y="2010888"/>
            <a:ext cx="609600" cy="609600"/>
          </a:xfrm>
          <a:prstGeom prst="rect">
            <a:avLst/>
          </a:prstGeom>
        </p:spPr>
      </p:pic>
      <p:sp>
        <p:nvSpPr>
          <p:cNvPr id="9" name="Speech Bubble: Rectangle with Corners Rounded 8">
            <a:extLst>
              <a:ext uri="{FF2B5EF4-FFF2-40B4-BE49-F238E27FC236}">
                <a16:creationId xmlns:a16="http://schemas.microsoft.com/office/drawing/2014/main" id="{7E68F2C6-EA56-078E-15D7-F9678B9A3B19}"/>
              </a:ext>
            </a:extLst>
          </p:cNvPr>
          <p:cNvSpPr/>
          <p:nvPr/>
        </p:nvSpPr>
        <p:spPr>
          <a:xfrm>
            <a:off x="1098126" y="4398579"/>
            <a:ext cx="3820519" cy="945931"/>
          </a:xfrm>
          <a:prstGeom prst="wedgeRoundRectCallout">
            <a:avLst>
              <a:gd name="adj1" fmla="val 54683"/>
              <a:gd name="adj2" fmla="val -150833"/>
              <a:gd name="adj3" fmla="val 16667"/>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lang="en-US"/>
              <a:t>I’m coming!</a:t>
            </a:r>
          </a:p>
          <a:p>
            <a:pPr algn="ctr"/>
            <a:r>
              <a:rPr lang="en-US"/>
              <a:t>I’m tired of them destroying our land and stealing our food and cattle!</a:t>
            </a:r>
            <a:endParaRPr lang="en-US" dirty="0"/>
          </a:p>
        </p:txBody>
      </p:sp>
    </p:spTree>
    <p:extLst>
      <p:ext uri="{BB962C8B-B14F-4D97-AF65-F5344CB8AC3E}">
        <p14:creationId xmlns:p14="http://schemas.microsoft.com/office/powerpoint/2010/main" val="21166685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3191" fill="hold"/>
                                        <p:tgtEl>
                                          <p:spTgt spid="1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12"/>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2FABB7-3EA8-2EE1-9220-566F6D7892D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94C9223-9DD3-A007-6762-A3F9C9BC31B8}"/>
              </a:ext>
            </a:extLst>
          </p:cNvPr>
          <p:cNvSpPr>
            <a:spLocks noGrp="1"/>
          </p:cNvSpPr>
          <p:nvPr>
            <p:ph type="title"/>
          </p:nvPr>
        </p:nvSpPr>
        <p:spPr>
          <a:xfrm rot="21245134">
            <a:off x="630783" y="440024"/>
            <a:ext cx="3932237" cy="907143"/>
          </a:xfrm>
          <a:solidFill>
            <a:schemeClr val="accent1">
              <a:alpha val="50000"/>
            </a:schemeClr>
          </a:solidFill>
          <a:ln w="76200">
            <a:solidFill>
              <a:schemeClr val="accent2">
                <a:lumMod val="75000"/>
              </a:schemeClr>
            </a:solidFill>
          </a:ln>
          <a:scene3d>
            <a:camera prst="orthographicFront"/>
            <a:lightRig rig="threePt" dir="t"/>
          </a:scene3d>
          <a:sp3d>
            <a:bevelT prst="relaxedInset"/>
          </a:sp3d>
        </p:spPr>
        <p:style>
          <a:lnRef idx="0">
            <a:scrgbClr r="0" g="0" b="0"/>
          </a:lnRef>
          <a:fillRef idx="0">
            <a:scrgbClr r="0" g="0" b="0"/>
          </a:fillRef>
          <a:effectRef idx="0">
            <a:scrgbClr r="0" g="0" b="0"/>
          </a:effectRef>
          <a:fontRef idx="minor">
            <a:schemeClr val="lt1"/>
          </a:fontRef>
        </p:style>
        <p:txBody>
          <a:bodyPr/>
          <a:lstStyle/>
          <a:p>
            <a:r>
              <a:rPr lang="en-US" dirty="0"/>
              <a:t>Put out the Fleece</a:t>
            </a:r>
          </a:p>
        </p:txBody>
      </p:sp>
      <p:sp>
        <p:nvSpPr>
          <p:cNvPr id="4" name="Text Placeholder 3">
            <a:extLst>
              <a:ext uri="{FF2B5EF4-FFF2-40B4-BE49-F238E27FC236}">
                <a16:creationId xmlns:a16="http://schemas.microsoft.com/office/drawing/2014/main" id="{8A3BC956-6AB3-39DE-F550-141E276FF385}"/>
              </a:ext>
            </a:extLst>
          </p:cNvPr>
          <p:cNvSpPr>
            <a:spLocks noGrp="1"/>
          </p:cNvSpPr>
          <p:nvPr>
            <p:ph type="body" sz="half" idx="2"/>
          </p:nvPr>
        </p:nvSpPr>
        <p:spPr>
          <a:xfrm>
            <a:off x="692332" y="1854926"/>
            <a:ext cx="3644538" cy="4545874"/>
          </a:xfrm>
          <a:ln w="76200">
            <a:solidFill>
              <a:schemeClr val="accent1"/>
            </a:solidFill>
          </a:ln>
          <a:scene3d>
            <a:camera prst="orthographicFront"/>
            <a:lightRig rig="threePt" dir="t"/>
          </a:scene3d>
          <a:sp3d>
            <a:bevelT prst="relaxedInset"/>
          </a:sp3d>
        </p:spPr>
        <p:style>
          <a:lnRef idx="1">
            <a:schemeClr val="accent2"/>
          </a:lnRef>
          <a:fillRef idx="2">
            <a:schemeClr val="accent2"/>
          </a:fillRef>
          <a:effectRef idx="1">
            <a:schemeClr val="accent2"/>
          </a:effectRef>
          <a:fontRef idx="minor">
            <a:schemeClr val="dk1"/>
          </a:fontRef>
        </p:style>
        <p:txBody>
          <a:bodyPr/>
          <a:lstStyle/>
          <a:p>
            <a:r>
              <a:rPr lang="en-US" baseline="30000" dirty="0"/>
              <a:t>6 </a:t>
            </a:r>
            <a:r>
              <a:rPr lang="en-US" dirty="0"/>
              <a:t>Then Gideon said to God, “You said you would help me save Israel. </a:t>
            </a:r>
          </a:p>
          <a:p>
            <a:r>
              <a:rPr lang="en-US" baseline="30000" dirty="0"/>
              <a:t>37 </a:t>
            </a:r>
            <a:r>
              <a:rPr lang="en-US" dirty="0"/>
              <a:t>I will put some wool on the threshing floor. Let there be dew only on the wool. But let all of the ground be dry. </a:t>
            </a:r>
          </a:p>
          <a:p>
            <a:r>
              <a:rPr lang="en-US" dirty="0"/>
              <a:t>Then I will know what you said is true. I will know that you will use me to save Israel.” </a:t>
            </a:r>
          </a:p>
          <a:p>
            <a:r>
              <a:rPr lang="en-US" baseline="30000" dirty="0"/>
              <a:t>38 </a:t>
            </a:r>
            <a:r>
              <a:rPr lang="en-US" dirty="0"/>
              <a:t>And that is just what happened.</a:t>
            </a:r>
          </a:p>
          <a:p>
            <a:r>
              <a:rPr lang="en-US" dirty="0"/>
              <a:t> Gideon got up early the next morning and squeezed the wool. He got a full bowl of water from the wool.</a:t>
            </a:r>
          </a:p>
        </p:txBody>
      </p:sp>
      <p:sp>
        <p:nvSpPr>
          <p:cNvPr id="5" name="Rectangle 4">
            <a:extLst>
              <a:ext uri="{FF2B5EF4-FFF2-40B4-BE49-F238E27FC236}">
                <a16:creationId xmlns:a16="http://schemas.microsoft.com/office/drawing/2014/main" id="{51DBBDF9-7003-01DF-D6CA-1572FF6E203E}"/>
              </a:ext>
            </a:extLst>
          </p:cNvPr>
          <p:cNvSpPr/>
          <p:nvPr/>
        </p:nvSpPr>
        <p:spPr>
          <a:xfrm rot="323447">
            <a:off x="5183188" y="537934"/>
            <a:ext cx="6625635" cy="5943600"/>
          </a:xfrm>
          <a:prstGeom prst="rect">
            <a:avLst/>
          </a:prstGeom>
          <a:solidFill>
            <a:schemeClr val="accent2">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The next morning the ground was dry but the fleece was wet with dew. But Gideon still had doubts. ‘Please don’t be angry with me,’ he begged the Lord, ‘Let me use the fleece for one more test. This time let the fleece remain dry while the ground around it is wet with dew.’ – Slide 16">
            <a:extLst>
              <a:ext uri="{FF2B5EF4-FFF2-40B4-BE49-F238E27FC236}">
                <a16:creationId xmlns:a16="http://schemas.microsoft.com/office/drawing/2014/main" id="{21986EF2-9115-1536-8023-50C305CE78A3}"/>
              </a:ext>
            </a:extLst>
          </p:cNvPr>
          <p:cNvPicPr>
            <a:picLocks noChangeAspect="1"/>
          </p:cNvPicPr>
          <p:nvPr/>
        </p:nvPicPr>
        <p:blipFill>
          <a:blip r:embed="rId2"/>
          <a:stretch>
            <a:fillRect/>
          </a:stretch>
        </p:blipFill>
        <p:spPr>
          <a:xfrm>
            <a:off x="5068388" y="1159328"/>
            <a:ext cx="6751121" cy="5063341"/>
          </a:xfrm>
          <a:prstGeom prst="rect">
            <a:avLst/>
          </a:prstGeom>
        </p:spPr>
      </p:pic>
      <p:pic>
        <p:nvPicPr>
          <p:cNvPr id="9" name="Picture 8" descr="The next morning the ground was dry but the fleece was wet with dew. But Gideon still had doubts. ‘Please don’t be angry with me,’ he begged the Lord, ‘Let me use the fleece for one more test. This time let the fleece remain dry while the ground around it is wet with dew.’ – Slide 16">
            <a:extLst>
              <a:ext uri="{FF2B5EF4-FFF2-40B4-BE49-F238E27FC236}">
                <a16:creationId xmlns:a16="http://schemas.microsoft.com/office/drawing/2014/main" id="{38126D14-0EC7-7C2C-937B-566C7A390D00}"/>
              </a:ext>
            </a:extLst>
          </p:cNvPr>
          <p:cNvPicPr>
            <a:picLocks noChangeAspect="1"/>
          </p:cNvPicPr>
          <p:nvPr/>
        </p:nvPicPr>
        <p:blipFill>
          <a:blip r:embed="rId2"/>
          <a:srcRect r="18523" b="23805"/>
          <a:stretch>
            <a:fillRect/>
          </a:stretch>
        </p:blipFill>
        <p:spPr>
          <a:xfrm>
            <a:off x="5068388" y="1188973"/>
            <a:ext cx="5500651" cy="3858040"/>
          </a:xfrm>
          <a:prstGeom prst="rect">
            <a:avLst/>
          </a:prstGeom>
        </p:spPr>
      </p:pic>
      <p:sp>
        <p:nvSpPr>
          <p:cNvPr id="6" name="Speech Bubble: Rectangle 5">
            <a:extLst>
              <a:ext uri="{FF2B5EF4-FFF2-40B4-BE49-F238E27FC236}">
                <a16:creationId xmlns:a16="http://schemas.microsoft.com/office/drawing/2014/main" id="{6DBBD5D0-0781-340D-CEAD-26B7A1FCC611}"/>
              </a:ext>
            </a:extLst>
          </p:cNvPr>
          <p:cNvSpPr/>
          <p:nvPr/>
        </p:nvSpPr>
        <p:spPr>
          <a:xfrm>
            <a:off x="9254360" y="373014"/>
            <a:ext cx="2565150" cy="1174333"/>
          </a:xfrm>
          <a:prstGeom prst="wedgeRectCallout">
            <a:avLst>
              <a:gd name="adj1" fmla="val -44094"/>
              <a:gd name="adj2" fmla="val 85094"/>
            </a:avLst>
          </a:prstGeom>
          <a:solidFill>
            <a:srgbClr val="C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Lord,</a:t>
            </a:r>
          </a:p>
          <a:p>
            <a:pPr algn="ctr"/>
            <a:r>
              <a:rPr lang="en-US" dirty="0"/>
              <a:t>You said you would help me save Israel.</a:t>
            </a:r>
          </a:p>
          <a:p>
            <a:pPr algn="ctr"/>
            <a:r>
              <a:rPr lang="en-US" dirty="0"/>
              <a:t>Please show me it’s true</a:t>
            </a:r>
          </a:p>
        </p:txBody>
      </p:sp>
      <p:sp>
        <p:nvSpPr>
          <p:cNvPr id="11" name="Speech Bubble: Rectangle 10">
            <a:extLst>
              <a:ext uri="{FF2B5EF4-FFF2-40B4-BE49-F238E27FC236}">
                <a16:creationId xmlns:a16="http://schemas.microsoft.com/office/drawing/2014/main" id="{62929580-76F5-492D-4E57-EE781DFD9BFD}"/>
              </a:ext>
            </a:extLst>
          </p:cNvPr>
          <p:cNvSpPr/>
          <p:nvPr/>
        </p:nvSpPr>
        <p:spPr>
          <a:xfrm>
            <a:off x="9259579" y="373014"/>
            <a:ext cx="2709673" cy="1337365"/>
          </a:xfrm>
          <a:prstGeom prst="wedgeRectCallout">
            <a:avLst>
              <a:gd name="adj1" fmla="val -49273"/>
              <a:gd name="adj2" fmla="val 73181"/>
            </a:avLst>
          </a:prstGeom>
          <a:solidFill>
            <a:srgbClr val="C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I will put this wool out tonight.  If it is wet and the ground is dry, I will know you will use me</a:t>
            </a:r>
          </a:p>
          <a:p>
            <a:pPr algn="ctr"/>
            <a:r>
              <a:rPr lang="en-US" dirty="0"/>
              <a:t> to save Israel.</a:t>
            </a:r>
          </a:p>
        </p:txBody>
      </p:sp>
    </p:spTree>
    <p:extLst>
      <p:ext uri="{BB962C8B-B14F-4D97-AF65-F5344CB8AC3E}">
        <p14:creationId xmlns:p14="http://schemas.microsoft.com/office/powerpoint/2010/main" val="5652358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
                                            <p:txEl>
                                              <p:pRg st="4" end="4"/>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1E3208-029D-BC45-3292-8BA72FF7FB0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313E228-DEE9-B1E5-DADB-AFF5FB52148B}"/>
              </a:ext>
            </a:extLst>
          </p:cNvPr>
          <p:cNvSpPr>
            <a:spLocks noGrp="1"/>
          </p:cNvSpPr>
          <p:nvPr>
            <p:ph type="title"/>
          </p:nvPr>
        </p:nvSpPr>
        <p:spPr>
          <a:xfrm rot="21245134">
            <a:off x="630783" y="440024"/>
            <a:ext cx="3932237" cy="907143"/>
          </a:xfrm>
          <a:solidFill>
            <a:schemeClr val="accent1">
              <a:alpha val="50000"/>
            </a:schemeClr>
          </a:solidFill>
          <a:ln w="76200">
            <a:solidFill>
              <a:schemeClr val="accent2">
                <a:lumMod val="75000"/>
              </a:schemeClr>
            </a:solidFill>
          </a:ln>
          <a:scene3d>
            <a:camera prst="orthographicFront"/>
            <a:lightRig rig="threePt" dir="t"/>
          </a:scene3d>
          <a:sp3d>
            <a:bevelT prst="relaxedInset"/>
          </a:sp3d>
        </p:spPr>
        <p:style>
          <a:lnRef idx="0">
            <a:scrgbClr r="0" g="0" b="0"/>
          </a:lnRef>
          <a:fillRef idx="0">
            <a:scrgbClr r="0" g="0" b="0"/>
          </a:fillRef>
          <a:effectRef idx="0">
            <a:scrgbClr r="0" g="0" b="0"/>
          </a:effectRef>
          <a:fontRef idx="minor">
            <a:schemeClr val="lt1"/>
          </a:fontRef>
        </p:style>
        <p:txBody>
          <a:bodyPr/>
          <a:lstStyle/>
          <a:p>
            <a:r>
              <a:rPr lang="en-US" dirty="0"/>
              <a:t>Put out the Fleece - 2</a:t>
            </a:r>
          </a:p>
        </p:txBody>
      </p:sp>
      <p:sp>
        <p:nvSpPr>
          <p:cNvPr id="4" name="Text Placeholder 3">
            <a:extLst>
              <a:ext uri="{FF2B5EF4-FFF2-40B4-BE49-F238E27FC236}">
                <a16:creationId xmlns:a16="http://schemas.microsoft.com/office/drawing/2014/main" id="{C7823D83-B142-ADFD-8C86-CDBF44C303B3}"/>
              </a:ext>
            </a:extLst>
          </p:cNvPr>
          <p:cNvSpPr>
            <a:spLocks noGrp="1"/>
          </p:cNvSpPr>
          <p:nvPr>
            <p:ph type="body" sz="half" idx="2"/>
          </p:nvPr>
        </p:nvSpPr>
        <p:spPr>
          <a:xfrm>
            <a:off x="692332" y="1854926"/>
            <a:ext cx="3644538" cy="2370233"/>
          </a:xfrm>
          <a:ln w="76200">
            <a:solidFill>
              <a:schemeClr val="accent1"/>
            </a:solidFill>
          </a:ln>
          <a:scene3d>
            <a:camera prst="orthographicFront"/>
            <a:lightRig rig="threePt" dir="t"/>
          </a:scene3d>
          <a:sp3d>
            <a:bevelT prst="relaxedInset"/>
          </a:sp3d>
        </p:spPr>
        <p:style>
          <a:lnRef idx="1">
            <a:schemeClr val="accent2"/>
          </a:lnRef>
          <a:fillRef idx="2">
            <a:schemeClr val="accent2"/>
          </a:fillRef>
          <a:effectRef idx="1">
            <a:schemeClr val="accent2"/>
          </a:effectRef>
          <a:fontRef idx="minor">
            <a:schemeClr val="dk1"/>
          </a:fontRef>
        </p:style>
        <p:txBody>
          <a:bodyPr/>
          <a:lstStyle/>
          <a:p>
            <a:r>
              <a:rPr lang="en-US" baseline="30000" dirty="0"/>
              <a:t>9 </a:t>
            </a:r>
            <a:r>
              <a:rPr lang="en-US" dirty="0"/>
              <a:t>Then Gideon said to God, “Don’t be angry with me. Let me ask just one more thing. Please let me make one more test. Let the wool be dry while the ground around it gets wet with dew.”</a:t>
            </a:r>
          </a:p>
          <a:p>
            <a:r>
              <a:rPr lang="en-US" dirty="0"/>
              <a:t> </a:t>
            </a:r>
            <a:r>
              <a:rPr lang="en-US" baseline="30000" dirty="0"/>
              <a:t>40 </a:t>
            </a:r>
            <a:r>
              <a:rPr lang="en-US" dirty="0"/>
              <a:t>That night God did that very thing. Just the wool was dry, but the ground around it was wet with dew.</a:t>
            </a:r>
          </a:p>
        </p:txBody>
      </p:sp>
      <p:sp>
        <p:nvSpPr>
          <p:cNvPr id="5" name="Rectangle 4">
            <a:extLst>
              <a:ext uri="{FF2B5EF4-FFF2-40B4-BE49-F238E27FC236}">
                <a16:creationId xmlns:a16="http://schemas.microsoft.com/office/drawing/2014/main" id="{81449605-DF16-130B-B326-3E055C7E3885}"/>
              </a:ext>
            </a:extLst>
          </p:cNvPr>
          <p:cNvSpPr/>
          <p:nvPr/>
        </p:nvSpPr>
        <p:spPr>
          <a:xfrm rot="323447">
            <a:off x="5183188" y="537934"/>
            <a:ext cx="6625635" cy="5943600"/>
          </a:xfrm>
          <a:prstGeom prst="rect">
            <a:avLst/>
          </a:prstGeom>
          <a:solidFill>
            <a:schemeClr val="accent2">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The next morning there was heavy dew on the ground but the fleece was dry. – Slide 17">
            <a:extLst>
              <a:ext uri="{FF2B5EF4-FFF2-40B4-BE49-F238E27FC236}">
                <a16:creationId xmlns:a16="http://schemas.microsoft.com/office/drawing/2014/main" id="{E861D5D8-7E79-5BF7-10C8-CBD0BFFD7A2B}"/>
              </a:ext>
            </a:extLst>
          </p:cNvPr>
          <p:cNvPicPr>
            <a:picLocks noChangeAspect="1"/>
          </p:cNvPicPr>
          <p:nvPr/>
        </p:nvPicPr>
        <p:blipFill>
          <a:blip r:embed="rId2"/>
          <a:stretch>
            <a:fillRect/>
          </a:stretch>
        </p:blipFill>
        <p:spPr>
          <a:xfrm>
            <a:off x="4918645" y="1075866"/>
            <a:ext cx="6992306" cy="5244230"/>
          </a:xfrm>
          <a:prstGeom prst="rect">
            <a:avLst/>
          </a:prstGeom>
        </p:spPr>
      </p:pic>
      <p:pic>
        <p:nvPicPr>
          <p:cNvPr id="9" name="Picture 8" descr="The next morning there was heavy dew on the ground but the fleece was dry. – Slide 17">
            <a:extLst>
              <a:ext uri="{FF2B5EF4-FFF2-40B4-BE49-F238E27FC236}">
                <a16:creationId xmlns:a16="http://schemas.microsoft.com/office/drawing/2014/main" id="{CDC5B9D7-7805-C76A-5C4F-27A0192A0041}"/>
              </a:ext>
            </a:extLst>
          </p:cNvPr>
          <p:cNvPicPr>
            <a:picLocks noChangeAspect="1"/>
          </p:cNvPicPr>
          <p:nvPr/>
        </p:nvPicPr>
        <p:blipFill>
          <a:blip r:embed="rId2"/>
          <a:srcRect r="18512" b="23370"/>
          <a:stretch>
            <a:fillRect/>
          </a:stretch>
        </p:blipFill>
        <p:spPr>
          <a:xfrm>
            <a:off x="4918645" y="1075866"/>
            <a:ext cx="5697895" cy="4018648"/>
          </a:xfrm>
          <a:prstGeom prst="rect">
            <a:avLst/>
          </a:prstGeom>
        </p:spPr>
      </p:pic>
      <p:sp>
        <p:nvSpPr>
          <p:cNvPr id="6" name="Speech Bubble: Rectangle 5">
            <a:extLst>
              <a:ext uri="{FF2B5EF4-FFF2-40B4-BE49-F238E27FC236}">
                <a16:creationId xmlns:a16="http://schemas.microsoft.com/office/drawing/2014/main" id="{3D71CA22-7440-A699-77CB-7922061ACC0F}"/>
              </a:ext>
            </a:extLst>
          </p:cNvPr>
          <p:cNvSpPr/>
          <p:nvPr/>
        </p:nvSpPr>
        <p:spPr>
          <a:xfrm>
            <a:off x="9345787" y="130628"/>
            <a:ext cx="2455817" cy="1416719"/>
          </a:xfrm>
          <a:prstGeom prst="wedgeRectCallout">
            <a:avLst>
              <a:gd name="adj1" fmla="val -40175"/>
              <a:gd name="adj2" fmla="val 72559"/>
            </a:avLst>
          </a:prstGeom>
          <a:solidFill>
            <a:srgbClr val="C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LORD, Don’t be angry with me.  Please let me make one more test.</a:t>
            </a:r>
          </a:p>
        </p:txBody>
      </p:sp>
      <p:sp>
        <p:nvSpPr>
          <p:cNvPr id="10" name="Speech Bubble: Rectangle 9">
            <a:extLst>
              <a:ext uri="{FF2B5EF4-FFF2-40B4-BE49-F238E27FC236}">
                <a16:creationId xmlns:a16="http://schemas.microsoft.com/office/drawing/2014/main" id="{EC0DCC74-088B-369B-EEF9-88A0C632BD0C}"/>
              </a:ext>
            </a:extLst>
          </p:cNvPr>
          <p:cNvSpPr/>
          <p:nvPr/>
        </p:nvSpPr>
        <p:spPr>
          <a:xfrm>
            <a:off x="9345787" y="170304"/>
            <a:ext cx="2709673" cy="1337365"/>
          </a:xfrm>
          <a:prstGeom prst="wedgeRectCallout">
            <a:avLst>
              <a:gd name="adj1" fmla="val -49273"/>
              <a:gd name="adj2" fmla="val 73181"/>
            </a:avLst>
          </a:prstGeom>
          <a:solidFill>
            <a:srgbClr val="C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I will put this wool out tonight.  If it is dry and the ground is wet, I will know all things are possible.</a:t>
            </a:r>
          </a:p>
        </p:txBody>
      </p:sp>
    </p:spTree>
    <p:extLst>
      <p:ext uri="{BB962C8B-B14F-4D97-AF65-F5344CB8AC3E}">
        <p14:creationId xmlns:p14="http://schemas.microsoft.com/office/powerpoint/2010/main" val="12227054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4712ED-B55A-B04A-C3DD-ECF3AFB8DC8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D9A0ADB-6D0A-56B6-5E15-2E0442D37BC9}"/>
              </a:ext>
            </a:extLst>
          </p:cNvPr>
          <p:cNvSpPr>
            <a:spLocks noGrp="1"/>
          </p:cNvSpPr>
          <p:nvPr>
            <p:ph type="title"/>
          </p:nvPr>
        </p:nvSpPr>
        <p:spPr>
          <a:solidFill>
            <a:schemeClr val="accent1">
              <a:alpha val="50000"/>
            </a:schemeClr>
          </a:solidFill>
          <a:ln>
            <a:noFill/>
          </a:ln>
        </p:spPr>
        <p:style>
          <a:lnRef idx="0">
            <a:scrgbClr r="0" g="0" b="0"/>
          </a:lnRef>
          <a:fillRef idx="0">
            <a:scrgbClr r="0" g="0" b="0"/>
          </a:fillRef>
          <a:effectRef idx="0">
            <a:scrgbClr r="0" g="0" b="0"/>
          </a:effectRef>
          <a:fontRef idx="minor">
            <a:schemeClr val="lt1"/>
          </a:fontRef>
        </p:style>
        <p:txBody>
          <a:bodyPr/>
          <a:lstStyle/>
          <a:p>
            <a:pPr algn="ctr"/>
            <a:r>
              <a:rPr lang="en-US" dirty="0">
                <a:solidFill>
                  <a:schemeClr val="bg1"/>
                </a:solidFill>
              </a:rPr>
              <a:t>Our story continues….</a:t>
            </a:r>
            <a:br>
              <a:rPr lang="en-US" dirty="0">
                <a:solidFill>
                  <a:schemeClr val="bg1"/>
                </a:solidFill>
              </a:rPr>
            </a:br>
            <a:endParaRPr lang="en-US" dirty="0">
              <a:solidFill>
                <a:schemeClr val="bg1"/>
              </a:solidFill>
            </a:endParaRPr>
          </a:p>
        </p:txBody>
      </p:sp>
    </p:spTree>
    <p:extLst>
      <p:ext uri="{BB962C8B-B14F-4D97-AF65-F5344CB8AC3E}">
        <p14:creationId xmlns:p14="http://schemas.microsoft.com/office/powerpoint/2010/main" val="82925706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6179</TotalTime>
  <Words>4379</Words>
  <Application>Microsoft Office PowerPoint</Application>
  <PresentationFormat>Widescreen</PresentationFormat>
  <Paragraphs>304</Paragraphs>
  <Slides>46</Slides>
  <Notes>0</Notes>
  <HiddenSlides>0</HiddenSlides>
  <MMClips>6</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46</vt:i4>
      </vt:variant>
    </vt:vector>
  </HeadingPairs>
  <TitlesOfParts>
    <vt:vector size="50" baseType="lpstr">
      <vt:lpstr>Aptos</vt:lpstr>
      <vt:lpstr>Aptos Display</vt:lpstr>
      <vt:lpstr>Arial</vt:lpstr>
      <vt:lpstr>Office Theme</vt:lpstr>
      <vt:lpstr>Gideon  Torches &amp; Trumpets</vt:lpstr>
      <vt:lpstr>It’s 4th of July.   Why do we celebrate?  Freedom              Country  God helped us win and become a country of freedom.   </vt:lpstr>
      <vt:lpstr>Last week in Review </vt:lpstr>
      <vt:lpstr>God chose Gideon Judges 6</vt:lpstr>
      <vt:lpstr>They have come again!</vt:lpstr>
      <vt:lpstr>Blow the war horn</vt:lpstr>
      <vt:lpstr>Put out the Fleece</vt:lpstr>
      <vt:lpstr>Put out the Fleece - 2</vt:lpstr>
      <vt:lpstr>Our story continues…. </vt:lpstr>
      <vt:lpstr>Act it out</vt:lpstr>
      <vt:lpstr>Battle camps</vt:lpstr>
      <vt:lpstr>Many Men had come to fight the Midianites</vt:lpstr>
      <vt:lpstr>Still too many men</vt:lpstr>
      <vt:lpstr>How will you drink?</vt:lpstr>
      <vt:lpstr>Go listen</vt:lpstr>
      <vt:lpstr>Spying on the Enemy</vt:lpstr>
      <vt:lpstr>Get up!  Get ready!</vt:lpstr>
      <vt:lpstr>CRAFT TIME: Come get your supplies to make your trumpet, torch, and jug.</vt:lpstr>
      <vt:lpstr>CRAFT TIME: Make a Torch</vt:lpstr>
      <vt:lpstr>CRAFT TIME: Let’s make a trumpet.  This is easy.</vt:lpstr>
      <vt:lpstr>Now we are ready  to act out the story.</vt:lpstr>
      <vt:lpstr>QUIET    SNEAK   DARK    3 groups around  3 edges </vt:lpstr>
      <vt:lpstr>SURPRISE!   BLOW!  BREAK!  SHOUT!</vt:lpstr>
      <vt:lpstr>Song of Gideon</vt:lpstr>
      <vt:lpstr>Fight the Good Fight</vt:lpstr>
      <vt:lpstr>Fight the Fight of Faith</vt:lpstr>
      <vt:lpstr>Song of Gideon</vt:lpstr>
      <vt:lpstr>Chase!  Attack!</vt:lpstr>
      <vt:lpstr>The Rest of the Story  --- optional</vt:lpstr>
      <vt:lpstr>They won!</vt:lpstr>
      <vt:lpstr>But then Gideon made a sad bad mistake  that caused many to not worship the LORD</vt:lpstr>
      <vt:lpstr>https://activity-array.com/ </vt:lpstr>
      <vt:lpstr>CRAFT Activity    Option     2</vt:lpstr>
      <vt:lpstr>Get up!  Get ready!</vt:lpstr>
      <vt:lpstr>CRAFT TIME: Come get your supplies to make your trumpet, torch, and jug.</vt:lpstr>
      <vt:lpstr>CRAFT TIME: Let’s make the torch.</vt:lpstr>
      <vt:lpstr>CRAFT TIME: Let’s make our jugs.   In our story, they will hide the torch until they are broken.</vt:lpstr>
      <vt:lpstr>CRAFT Activity    Option     3</vt:lpstr>
      <vt:lpstr>Get up!  Get ready!</vt:lpstr>
      <vt:lpstr>CRAFT TIME: Come get your supplies to make your trumpet, torch, and jug.</vt:lpstr>
      <vt:lpstr>CRAFT TIME: Let’s make a trumpet.  This is easy.</vt:lpstr>
      <vt:lpstr>CRAFT TIME: Make the torch and trumpet</vt:lpstr>
      <vt:lpstr>CRAFT Activity    Option    4</vt:lpstr>
      <vt:lpstr>Get up!  Get ready!</vt:lpstr>
      <vt:lpstr>CRAFT TIME: Let’s make a trumpet.  This is easy.</vt:lpstr>
      <vt:lpstr>CRAFT TIME:  How to make a popper  -- torch and jug</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Janelle Clendenon</dc:creator>
  <cp:lastModifiedBy>Janelle Clendenon</cp:lastModifiedBy>
  <cp:revision>1</cp:revision>
  <dcterms:created xsi:type="dcterms:W3CDTF">2026-06-27T22:24:22Z</dcterms:created>
  <dcterms:modified xsi:type="dcterms:W3CDTF">2026-07-12T23:09:24Z</dcterms:modified>
</cp:coreProperties>
</file>