
<file path=[Content_Types].xml><?xml version="1.0" encoding="utf-8"?>
<Types xmlns="http://schemas.openxmlformats.org/package/2006/content-types">
  <Default Extension="gif" ContentType="image/gif"/>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9" r:id="rId5"/>
    <p:sldId id="271" r:id="rId6"/>
    <p:sldId id="260" r:id="rId7"/>
    <p:sldId id="272" r:id="rId8"/>
    <p:sldId id="261" r:id="rId9"/>
    <p:sldId id="262" r:id="rId10"/>
    <p:sldId id="263" r:id="rId11"/>
    <p:sldId id="264" r:id="rId12"/>
    <p:sldId id="273" r:id="rId13"/>
    <p:sldId id="296" r:id="rId14"/>
    <p:sldId id="298" r:id="rId15"/>
    <p:sldId id="294" r:id="rId16"/>
    <p:sldId id="274" r:id="rId17"/>
    <p:sldId id="265" r:id="rId18"/>
    <p:sldId id="266" r:id="rId19"/>
    <p:sldId id="275" r:id="rId20"/>
    <p:sldId id="267" r:id="rId21"/>
    <p:sldId id="268" r:id="rId22"/>
    <p:sldId id="287" r:id="rId23"/>
    <p:sldId id="289" r:id="rId24"/>
    <p:sldId id="276" r:id="rId25"/>
    <p:sldId id="290" r:id="rId26"/>
    <p:sldId id="277" r:id="rId27"/>
    <p:sldId id="291" r:id="rId28"/>
    <p:sldId id="278" r:id="rId29"/>
    <p:sldId id="279" r:id="rId30"/>
    <p:sldId id="288" r:id="rId31"/>
    <p:sldId id="295" r:id="rId32"/>
    <p:sldId id="293" r:id="rId33"/>
    <p:sldId id="292" r:id="rId34"/>
    <p:sldId id="297" r:id="rId35"/>
    <p:sldId id="286"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7" autoAdjust="0"/>
    <p:restoredTop sz="94660"/>
  </p:normalViewPr>
  <p:slideViewPr>
    <p:cSldViewPr snapToGrid="0">
      <p:cViewPr varScale="1">
        <p:scale>
          <a:sx n="66" d="100"/>
          <a:sy n="66" d="100"/>
        </p:scale>
        <p:origin x="78"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nelle Clendenon" userId="da17313139568148" providerId="LiveId" clId="{D50F0924-5C5C-4416-BCF4-6E13CF36E258}"/>
    <pc:docChg chg="undo custSel addSld delSld modSld sldOrd modMainMaster">
      <pc:chgData name="Janelle Clendenon" userId="da17313139568148" providerId="LiveId" clId="{D50F0924-5C5C-4416-BCF4-6E13CF36E258}" dt="2026-06-27T05:34:59.602" v="10983" actId="1076"/>
      <pc:docMkLst>
        <pc:docMk/>
      </pc:docMkLst>
      <pc:sldChg chg="setBg">
        <pc:chgData name="Janelle Clendenon" userId="da17313139568148" providerId="LiveId" clId="{D50F0924-5C5C-4416-BCF4-6E13CF36E258}" dt="2026-06-25T04:45:24.463" v="9132"/>
        <pc:sldMkLst>
          <pc:docMk/>
          <pc:sldMk cId="3084996252" sldId="256"/>
        </pc:sldMkLst>
      </pc:sldChg>
      <pc:sldChg chg="addSp delSp modSp mod">
        <pc:chgData name="Janelle Clendenon" userId="da17313139568148" providerId="LiveId" clId="{D50F0924-5C5C-4416-BCF4-6E13CF36E258}" dt="2026-06-25T05:35:07.767" v="9804" actId="1076"/>
        <pc:sldMkLst>
          <pc:docMk/>
          <pc:sldMk cId="2410391163" sldId="257"/>
        </pc:sldMkLst>
        <pc:spChg chg="mod ord">
          <ac:chgData name="Janelle Clendenon" userId="da17313139568148" providerId="LiveId" clId="{D50F0924-5C5C-4416-BCF4-6E13CF36E258}" dt="2026-06-25T05:30:01.463" v="9772" actId="14100"/>
          <ac:spMkLst>
            <pc:docMk/>
            <pc:sldMk cId="2410391163" sldId="257"/>
            <ac:spMk id="2" creationId="{E750738B-5AAE-0F33-B17B-DA4FDC5E7BC0}"/>
          </ac:spMkLst>
        </pc:spChg>
        <pc:spChg chg="mod">
          <ac:chgData name="Janelle Clendenon" userId="da17313139568148" providerId="LiveId" clId="{D50F0924-5C5C-4416-BCF4-6E13CF36E258}" dt="2026-06-25T04:37:44.130" v="8987" actId="1582"/>
          <ac:spMkLst>
            <pc:docMk/>
            <pc:sldMk cId="2410391163" sldId="257"/>
            <ac:spMk id="4" creationId="{5085D606-9598-1042-E047-423AD5E06608}"/>
          </ac:spMkLst>
        </pc:spChg>
        <pc:picChg chg="add">
          <ac:chgData name="Janelle Clendenon" userId="da17313139568148" providerId="LiveId" clId="{D50F0924-5C5C-4416-BCF4-6E13CF36E258}" dt="2026-06-25T05:31:13.022" v="9773"/>
          <ac:picMkLst>
            <pc:docMk/>
            <pc:sldMk cId="2410391163" sldId="257"/>
            <ac:picMk id="3" creationId="{5B1E4F70-DB96-40C4-C1CF-748C847FC5AC}"/>
          </ac:picMkLst>
        </pc:picChg>
        <pc:picChg chg="add mod">
          <ac:chgData name="Janelle Clendenon" userId="da17313139568148" providerId="LiveId" clId="{D50F0924-5C5C-4416-BCF4-6E13CF36E258}" dt="2026-06-25T05:35:04.265" v="9803" actId="1076"/>
          <ac:picMkLst>
            <pc:docMk/>
            <pc:sldMk cId="2410391163" sldId="257"/>
            <ac:picMk id="6" creationId="{E46680D4-E54B-C430-5D11-13AE595143CA}"/>
          </ac:picMkLst>
        </pc:picChg>
        <pc:picChg chg="add">
          <ac:chgData name="Janelle Clendenon" userId="da17313139568148" providerId="LiveId" clId="{D50F0924-5C5C-4416-BCF4-6E13CF36E258}" dt="2026-06-25T05:31:38.046" v="9775"/>
          <ac:picMkLst>
            <pc:docMk/>
            <pc:sldMk cId="2410391163" sldId="257"/>
            <ac:picMk id="7" creationId="{A5172F05-0D7E-A8F1-A598-CF2B852AEAD8}"/>
          </ac:picMkLst>
        </pc:picChg>
        <pc:picChg chg="add mod">
          <ac:chgData name="Janelle Clendenon" userId="da17313139568148" providerId="LiveId" clId="{D50F0924-5C5C-4416-BCF4-6E13CF36E258}" dt="2026-06-25T05:34:59.890" v="9801" actId="1076"/>
          <ac:picMkLst>
            <pc:docMk/>
            <pc:sldMk cId="2410391163" sldId="257"/>
            <ac:picMk id="9" creationId="{6C7FB46A-E7ED-B5B7-030B-3B2BB33AF9A3}"/>
          </ac:picMkLst>
        </pc:picChg>
        <pc:picChg chg="add mod ord">
          <ac:chgData name="Janelle Clendenon" userId="da17313139568148" providerId="LiveId" clId="{D50F0924-5C5C-4416-BCF4-6E13CF36E258}" dt="2026-06-25T05:34:18.652" v="9792" actId="1076"/>
          <ac:picMkLst>
            <pc:docMk/>
            <pc:sldMk cId="2410391163" sldId="257"/>
            <ac:picMk id="10" creationId="{96AE6784-7E43-FBBF-B0A6-F339B418E48E}"/>
          </ac:picMkLst>
        </pc:picChg>
        <pc:picChg chg="add">
          <ac:chgData name="Janelle Clendenon" userId="da17313139568148" providerId="LiveId" clId="{D50F0924-5C5C-4416-BCF4-6E13CF36E258}" dt="2026-06-25T05:33:29.327" v="9786"/>
          <ac:picMkLst>
            <pc:docMk/>
            <pc:sldMk cId="2410391163" sldId="257"/>
            <ac:picMk id="11" creationId="{133572BB-DB09-6491-15E6-EC7221931EBB}"/>
          </ac:picMkLst>
        </pc:picChg>
        <pc:picChg chg="add mod">
          <ac:chgData name="Janelle Clendenon" userId="da17313139568148" providerId="LiveId" clId="{D50F0924-5C5C-4416-BCF4-6E13CF36E258}" dt="2026-06-25T05:34:50.463" v="9799" actId="1076"/>
          <ac:picMkLst>
            <pc:docMk/>
            <pc:sldMk cId="2410391163" sldId="257"/>
            <ac:picMk id="13" creationId="{C863C73E-0765-1816-8DC9-2BB2CAF76BF0}"/>
          </ac:picMkLst>
        </pc:picChg>
        <pc:picChg chg="add mod">
          <ac:chgData name="Janelle Clendenon" userId="da17313139568148" providerId="LiveId" clId="{D50F0924-5C5C-4416-BCF4-6E13CF36E258}" dt="2026-06-25T05:35:07.767" v="9804" actId="1076"/>
          <ac:picMkLst>
            <pc:docMk/>
            <pc:sldMk cId="2410391163" sldId="257"/>
            <ac:picMk id="16" creationId="{BEB6215B-6424-8D52-4D7F-6DEAC5C5CE2B}"/>
          </ac:picMkLst>
        </pc:picChg>
      </pc:sldChg>
      <pc:sldChg chg="addSp delSp modSp mod addAnim delAnim modAnim">
        <pc:chgData name="Janelle Clendenon" userId="da17313139568148" providerId="LiveId" clId="{D50F0924-5C5C-4416-BCF4-6E13CF36E258}" dt="2026-06-25T04:42:35.395" v="9129" actId="20577"/>
        <pc:sldMkLst>
          <pc:docMk/>
          <pc:sldMk cId="1397998677" sldId="258"/>
        </pc:sldMkLst>
        <pc:spChg chg="mod">
          <ac:chgData name="Janelle Clendenon" userId="da17313139568148" providerId="LiveId" clId="{D50F0924-5C5C-4416-BCF4-6E13CF36E258}" dt="2026-06-23T22:46:08.157" v="1106" actId="14100"/>
          <ac:spMkLst>
            <pc:docMk/>
            <pc:sldMk cId="1397998677" sldId="258"/>
            <ac:spMk id="2" creationId="{B365CCBE-074B-0FD9-54D8-D63AD76D98F2}"/>
          </ac:spMkLst>
        </pc:spChg>
        <pc:spChg chg="add mod">
          <ac:chgData name="Janelle Clendenon" userId="da17313139568148" providerId="LiveId" clId="{D50F0924-5C5C-4416-BCF4-6E13CF36E258}" dt="2026-06-23T22:32:13.681" v="119" actId="1076"/>
          <ac:spMkLst>
            <pc:docMk/>
            <pc:sldMk cId="1397998677" sldId="258"/>
            <ac:spMk id="3" creationId="{E4B6BE78-A07C-13E9-2530-C8154EF241AF}"/>
          </ac:spMkLst>
        </pc:spChg>
        <pc:spChg chg="mod">
          <ac:chgData name="Janelle Clendenon" userId="da17313139568148" providerId="LiveId" clId="{D50F0924-5C5C-4416-BCF4-6E13CF36E258}" dt="2026-06-25T04:41:36.624" v="9122" actId="20577"/>
          <ac:spMkLst>
            <pc:docMk/>
            <pc:sldMk cId="1397998677" sldId="258"/>
            <ac:spMk id="4" creationId="{DD622F04-E1AF-3F75-DE29-90DF6A08C463}"/>
          </ac:spMkLst>
        </pc:spChg>
        <pc:spChg chg="mod">
          <ac:chgData name="Janelle Clendenon" userId="da17313139568148" providerId="LiveId" clId="{D50F0924-5C5C-4416-BCF4-6E13CF36E258}" dt="2026-06-23T22:20:57.926" v="85" actId="20577"/>
          <ac:spMkLst>
            <pc:docMk/>
            <pc:sldMk cId="1397998677" sldId="258"/>
            <ac:spMk id="5" creationId="{96B7B6A6-26FC-F2E2-08E9-287071EAA2F9}"/>
          </ac:spMkLst>
        </pc:spChg>
        <pc:spChg chg="add mod">
          <ac:chgData name="Janelle Clendenon" userId="da17313139568148" providerId="LiveId" clId="{D50F0924-5C5C-4416-BCF4-6E13CF36E258}" dt="2026-06-25T04:42:35.395" v="9129" actId="20577"/>
          <ac:spMkLst>
            <pc:docMk/>
            <pc:sldMk cId="1397998677" sldId="258"/>
            <ac:spMk id="10" creationId="{2DAEA20F-0A6A-2DAD-7C5A-331A25DC5E12}"/>
          </ac:spMkLst>
        </pc:spChg>
        <pc:spChg chg="add mod">
          <ac:chgData name="Janelle Clendenon" userId="da17313139568148" providerId="LiveId" clId="{D50F0924-5C5C-4416-BCF4-6E13CF36E258}" dt="2026-06-23T23:02:39.797" v="1949" actId="164"/>
          <ac:spMkLst>
            <pc:docMk/>
            <pc:sldMk cId="1397998677" sldId="258"/>
            <ac:spMk id="12" creationId="{BF9B508B-830A-79DD-B3AA-F5DC3155AC41}"/>
          </ac:spMkLst>
        </pc:spChg>
        <pc:spChg chg="add mod">
          <ac:chgData name="Janelle Clendenon" userId="da17313139568148" providerId="LiveId" clId="{D50F0924-5C5C-4416-BCF4-6E13CF36E258}" dt="2026-06-23T23:02:39.797" v="1949" actId="164"/>
          <ac:spMkLst>
            <pc:docMk/>
            <pc:sldMk cId="1397998677" sldId="258"/>
            <ac:spMk id="14" creationId="{E82638D0-CBD6-DF7A-0B08-39696C0DF94D}"/>
          </ac:spMkLst>
        </pc:spChg>
        <pc:grpChg chg="add mod">
          <ac:chgData name="Janelle Clendenon" userId="da17313139568148" providerId="LiveId" clId="{D50F0924-5C5C-4416-BCF4-6E13CF36E258}" dt="2026-06-23T23:02:39.797" v="1949" actId="164"/>
          <ac:grpSpMkLst>
            <pc:docMk/>
            <pc:sldMk cId="1397998677" sldId="258"/>
            <ac:grpSpMk id="17" creationId="{3F0F8591-D8D4-F1AC-8530-FCF59DF0542D}"/>
          </ac:grpSpMkLst>
        </pc:grpChg>
        <pc:picChg chg="add mod ord">
          <ac:chgData name="Janelle Clendenon" userId="da17313139568148" providerId="LiveId" clId="{D50F0924-5C5C-4416-BCF4-6E13CF36E258}" dt="2026-06-23T22:32:20.136" v="120" actId="1076"/>
          <ac:picMkLst>
            <pc:docMk/>
            <pc:sldMk cId="1397998677" sldId="258"/>
            <ac:picMk id="8" creationId="{F174176E-A441-A878-A10A-D1DD20849931}"/>
          </ac:picMkLst>
        </pc:picChg>
        <pc:picChg chg="add mod">
          <ac:chgData name="Janelle Clendenon" userId="da17313139568148" providerId="LiveId" clId="{D50F0924-5C5C-4416-BCF4-6E13CF36E258}" dt="2026-06-23T23:02:39.797" v="1949" actId="164"/>
          <ac:picMkLst>
            <pc:docMk/>
            <pc:sldMk cId="1397998677" sldId="258"/>
            <ac:picMk id="13" creationId="{BDCDD318-5FD4-67B0-A016-81353FB2D804}"/>
          </ac:picMkLst>
        </pc:picChg>
      </pc:sldChg>
      <pc:sldChg chg="addSp delSp modSp mod">
        <pc:chgData name="Janelle Clendenon" userId="da17313139568148" providerId="LiveId" clId="{D50F0924-5C5C-4416-BCF4-6E13CF36E258}" dt="2026-06-24T18:28:37.766" v="3792" actId="20577"/>
        <pc:sldMkLst>
          <pc:docMk/>
          <pc:sldMk cId="793817116" sldId="260"/>
        </pc:sldMkLst>
        <pc:spChg chg="mod">
          <ac:chgData name="Janelle Clendenon" userId="da17313139568148" providerId="LiveId" clId="{D50F0924-5C5C-4416-BCF4-6E13CF36E258}" dt="2026-06-24T04:50:05.741" v="2766" actId="20577"/>
          <ac:spMkLst>
            <pc:docMk/>
            <pc:sldMk cId="793817116" sldId="260"/>
            <ac:spMk id="2" creationId="{C8B901CC-FFE1-7E91-FBF0-CD63187978A9}"/>
          </ac:spMkLst>
        </pc:spChg>
        <pc:spChg chg="mod">
          <ac:chgData name="Janelle Clendenon" userId="da17313139568148" providerId="LiveId" clId="{D50F0924-5C5C-4416-BCF4-6E13CF36E258}" dt="2026-06-24T18:28:37.766" v="3792" actId="20577"/>
          <ac:spMkLst>
            <pc:docMk/>
            <pc:sldMk cId="793817116" sldId="260"/>
            <ac:spMk id="4" creationId="{C9EE0D1C-B901-33FD-29C0-497054DEA33F}"/>
          </ac:spMkLst>
        </pc:spChg>
        <pc:picChg chg="add mod">
          <ac:chgData name="Janelle Clendenon" userId="da17313139568148" providerId="LiveId" clId="{D50F0924-5C5C-4416-BCF4-6E13CF36E258}" dt="2026-06-24T04:52:07.562" v="2773" actId="1076"/>
          <ac:picMkLst>
            <pc:docMk/>
            <pc:sldMk cId="793817116" sldId="260"/>
            <ac:picMk id="3" creationId="{41BEFC99-1AA0-5CB3-1BC8-8B0DB06B4F61}"/>
          </ac:picMkLst>
        </pc:picChg>
      </pc:sldChg>
      <pc:sldChg chg="addSp delSp modSp mod addAnim delAnim modAnim">
        <pc:chgData name="Janelle Clendenon" userId="da17313139568148" providerId="LiveId" clId="{D50F0924-5C5C-4416-BCF4-6E13CF36E258}" dt="2026-06-24T18:27:18.077" v="3769" actId="14100"/>
        <pc:sldMkLst>
          <pc:docMk/>
          <pc:sldMk cId="1762480601" sldId="261"/>
        </pc:sldMkLst>
        <pc:spChg chg="mod">
          <ac:chgData name="Janelle Clendenon" userId="da17313139568148" providerId="LiveId" clId="{D50F0924-5C5C-4416-BCF4-6E13CF36E258}" dt="2026-06-24T04:54:16.092" v="2784" actId="20577"/>
          <ac:spMkLst>
            <pc:docMk/>
            <pc:sldMk cId="1762480601" sldId="261"/>
            <ac:spMk id="2" creationId="{1D1C5999-9297-C547-9805-9F84EA656CD2}"/>
          </ac:spMkLst>
        </pc:spChg>
        <pc:spChg chg="mod">
          <ac:chgData name="Janelle Clendenon" userId="da17313139568148" providerId="LiveId" clId="{D50F0924-5C5C-4416-BCF4-6E13CF36E258}" dt="2026-06-24T04:54:02.880" v="2780" actId="20577"/>
          <ac:spMkLst>
            <pc:docMk/>
            <pc:sldMk cId="1762480601" sldId="261"/>
            <ac:spMk id="4" creationId="{4E74B0DF-CF94-72B8-703A-110C9F1664A9}"/>
          </ac:spMkLst>
        </pc:spChg>
        <pc:spChg chg="mod ord">
          <ac:chgData name="Janelle Clendenon" userId="da17313139568148" providerId="LiveId" clId="{D50F0924-5C5C-4416-BCF4-6E13CF36E258}" dt="2026-06-24T18:24:28.367" v="3668" actId="1076"/>
          <ac:spMkLst>
            <pc:docMk/>
            <pc:sldMk cId="1762480601" sldId="261"/>
            <ac:spMk id="6" creationId="{F5848E33-60AA-3D3C-0465-0A8A21B5649C}"/>
          </ac:spMkLst>
        </pc:spChg>
        <pc:spChg chg="add mod">
          <ac:chgData name="Janelle Clendenon" userId="da17313139568148" providerId="LiveId" clId="{D50F0924-5C5C-4416-BCF4-6E13CF36E258}" dt="2026-06-24T18:27:18.077" v="3769" actId="14100"/>
          <ac:spMkLst>
            <pc:docMk/>
            <pc:sldMk cId="1762480601" sldId="261"/>
            <ac:spMk id="8" creationId="{4E83E2D3-1283-B751-DB64-0CC4D498CE1E}"/>
          </ac:spMkLst>
        </pc:spChg>
        <pc:spChg chg="add mod">
          <ac:chgData name="Janelle Clendenon" userId="da17313139568148" providerId="LiveId" clId="{D50F0924-5C5C-4416-BCF4-6E13CF36E258}" dt="2026-06-24T04:57:52.745" v="2971" actId="13822"/>
          <ac:spMkLst>
            <pc:docMk/>
            <pc:sldMk cId="1762480601" sldId="261"/>
            <ac:spMk id="9" creationId="{A72614A8-F2C8-537F-40FB-1ABA27BC8A77}"/>
          </ac:spMkLst>
        </pc:spChg>
        <pc:spChg chg="add mod">
          <ac:chgData name="Janelle Clendenon" userId="da17313139568148" providerId="LiveId" clId="{D50F0924-5C5C-4416-BCF4-6E13CF36E258}" dt="2026-06-24T05:16:28.835" v="3667" actId="20577"/>
          <ac:spMkLst>
            <pc:docMk/>
            <pc:sldMk cId="1762480601" sldId="261"/>
            <ac:spMk id="11" creationId="{6A26EA8E-E113-C415-4E76-D28E16EF6DA9}"/>
          </ac:spMkLst>
        </pc:spChg>
        <pc:picChg chg="add mod">
          <ac:chgData name="Janelle Clendenon" userId="da17313139568148" providerId="LiveId" clId="{D50F0924-5C5C-4416-BCF4-6E13CF36E258}" dt="2026-06-24T04:55:28.731" v="2788" actId="1076"/>
          <ac:picMkLst>
            <pc:docMk/>
            <pc:sldMk cId="1762480601" sldId="261"/>
            <ac:picMk id="3" creationId="{70F5B83A-AD3D-61AA-844B-F5FBAF4AE4C0}"/>
          </ac:picMkLst>
        </pc:picChg>
      </pc:sldChg>
      <pc:sldChg chg="addSp delSp modSp mod">
        <pc:chgData name="Janelle Clendenon" userId="da17313139568148" providerId="LiveId" clId="{D50F0924-5C5C-4416-BCF4-6E13CF36E258}" dt="2026-06-24T05:14:57.505" v="3613" actId="166"/>
        <pc:sldMkLst>
          <pc:docMk/>
          <pc:sldMk cId="4236536781" sldId="262"/>
        </pc:sldMkLst>
        <pc:spChg chg="mod">
          <ac:chgData name="Janelle Clendenon" userId="da17313139568148" providerId="LiveId" clId="{D50F0924-5C5C-4416-BCF4-6E13CF36E258}" dt="2026-06-24T04:59:03.741" v="2995" actId="20577"/>
          <ac:spMkLst>
            <pc:docMk/>
            <pc:sldMk cId="4236536781" sldId="262"/>
            <ac:spMk id="2" creationId="{7DC95A0B-CC3C-EA8A-DF94-D9C3B7DFB641}"/>
          </ac:spMkLst>
        </pc:spChg>
        <pc:spChg chg="mod">
          <ac:chgData name="Janelle Clendenon" userId="da17313139568148" providerId="LiveId" clId="{D50F0924-5C5C-4416-BCF4-6E13CF36E258}" dt="2026-06-24T04:58:51.947" v="2973"/>
          <ac:spMkLst>
            <pc:docMk/>
            <pc:sldMk cId="4236536781" sldId="262"/>
            <ac:spMk id="4" creationId="{73C45085-DACE-9639-B571-48B539BD36AF}"/>
          </ac:spMkLst>
        </pc:spChg>
        <pc:spChg chg="add del mod">
          <ac:chgData name="Janelle Clendenon" userId="da17313139568148" providerId="LiveId" clId="{D50F0924-5C5C-4416-BCF4-6E13CF36E258}" dt="2026-06-24T05:10:35.558" v="3415" actId="13822"/>
          <ac:spMkLst>
            <pc:docMk/>
            <pc:sldMk cId="4236536781" sldId="262"/>
            <ac:spMk id="6" creationId="{064AEDD5-723E-E2A6-90D3-0E36A6A1CF2A}"/>
          </ac:spMkLst>
        </pc:spChg>
        <pc:spChg chg="add mod">
          <ac:chgData name="Janelle Clendenon" userId="da17313139568148" providerId="LiveId" clId="{D50F0924-5C5C-4416-BCF4-6E13CF36E258}" dt="2026-06-24T05:14:49.655" v="3611" actId="20577"/>
          <ac:spMkLst>
            <pc:docMk/>
            <pc:sldMk cId="4236536781" sldId="262"/>
            <ac:spMk id="9" creationId="{BD8483DD-42AB-37E4-7DF1-EC0514489DF4}"/>
          </ac:spMkLst>
        </pc:spChg>
        <pc:picChg chg="add mod ord">
          <ac:chgData name="Janelle Clendenon" userId="da17313139568148" providerId="LiveId" clId="{D50F0924-5C5C-4416-BCF4-6E13CF36E258}" dt="2026-06-24T05:14:57.505" v="3613" actId="166"/>
          <ac:picMkLst>
            <pc:docMk/>
            <pc:sldMk cId="4236536781" sldId="262"/>
            <ac:picMk id="3" creationId="{18309AFE-C846-E0E7-0A15-3412D0247D9E}"/>
          </ac:picMkLst>
        </pc:picChg>
      </pc:sldChg>
      <pc:sldChg chg="addSp delSp modSp mod addAnim delAnim modAnim">
        <pc:chgData name="Janelle Clendenon" userId="da17313139568148" providerId="LiveId" clId="{D50F0924-5C5C-4416-BCF4-6E13CF36E258}" dt="2026-06-25T05:40:49.527" v="9832" actId="1076"/>
        <pc:sldMkLst>
          <pc:docMk/>
          <pc:sldMk cId="2239820112" sldId="263"/>
        </pc:sldMkLst>
        <pc:spChg chg="mod">
          <ac:chgData name="Janelle Clendenon" userId="da17313139568148" providerId="LiveId" clId="{D50F0924-5C5C-4416-BCF4-6E13CF36E258}" dt="2026-06-24T05:08:01.202" v="3361" actId="20577"/>
          <ac:spMkLst>
            <pc:docMk/>
            <pc:sldMk cId="2239820112" sldId="263"/>
            <ac:spMk id="2" creationId="{07F5DB57-46F1-9955-1966-E3E519545BBC}"/>
          </ac:spMkLst>
        </pc:spChg>
        <pc:spChg chg="mod">
          <ac:chgData name="Janelle Clendenon" userId="da17313139568148" providerId="LiveId" clId="{D50F0924-5C5C-4416-BCF4-6E13CF36E258}" dt="2026-06-24T18:53:05.758" v="4761" actId="14100"/>
          <ac:spMkLst>
            <pc:docMk/>
            <pc:sldMk cId="2239820112" sldId="263"/>
            <ac:spMk id="4" creationId="{42EA02EA-0F40-13D9-10D7-028ECCA34CEB}"/>
          </ac:spMkLst>
        </pc:spChg>
        <pc:spChg chg="mod ord">
          <ac:chgData name="Janelle Clendenon" userId="da17313139568148" providerId="LiveId" clId="{D50F0924-5C5C-4416-BCF4-6E13CF36E258}" dt="2026-06-24T23:52:17.477" v="8503" actId="20577"/>
          <ac:spMkLst>
            <pc:docMk/>
            <pc:sldMk cId="2239820112" sldId="263"/>
            <ac:spMk id="7" creationId="{CA31891E-FAC9-8C69-C47B-189AA6BCCA08}"/>
          </ac:spMkLst>
        </pc:spChg>
        <pc:spChg chg="add mod">
          <ac:chgData name="Janelle Clendenon" userId="da17313139568148" providerId="LiveId" clId="{D50F0924-5C5C-4416-BCF4-6E13CF36E258}" dt="2026-06-25T04:57:02.118" v="9605" actId="20577"/>
          <ac:spMkLst>
            <pc:docMk/>
            <pc:sldMk cId="2239820112" sldId="263"/>
            <ac:spMk id="8" creationId="{C49F1EC8-3B61-741C-5535-2951B79C301E}"/>
          </ac:spMkLst>
        </pc:spChg>
        <pc:spChg chg="add mod">
          <ac:chgData name="Janelle Clendenon" userId="da17313139568148" providerId="LiveId" clId="{D50F0924-5C5C-4416-BCF4-6E13CF36E258}" dt="2026-06-25T04:57:08.130" v="9606" actId="1076"/>
          <ac:spMkLst>
            <pc:docMk/>
            <pc:sldMk cId="2239820112" sldId="263"/>
            <ac:spMk id="10" creationId="{B317ABB5-8D18-CCBE-9A95-A05F26908A5D}"/>
          </ac:spMkLst>
        </pc:spChg>
        <pc:picChg chg="add mod">
          <ac:chgData name="Janelle Clendenon" userId="da17313139568148" providerId="LiveId" clId="{D50F0924-5C5C-4416-BCF4-6E13CF36E258}" dt="2026-06-24T05:08:28.340" v="3365" actId="1076"/>
          <ac:picMkLst>
            <pc:docMk/>
            <pc:sldMk cId="2239820112" sldId="263"/>
            <ac:picMk id="3" creationId="{CD78573C-E7F6-3E5C-278D-D48EA48740B8}"/>
          </ac:picMkLst>
        </pc:picChg>
        <pc:picChg chg="add mod">
          <ac:chgData name="Janelle Clendenon" userId="da17313139568148" providerId="LiveId" clId="{D50F0924-5C5C-4416-BCF4-6E13CF36E258}" dt="2026-06-25T05:40:49.527" v="9832" actId="1076"/>
          <ac:picMkLst>
            <pc:docMk/>
            <pc:sldMk cId="2239820112" sldId="263"/>
            <ac:picMk id="11" creationId="{5728B7DA-4B84-415D-B825-2E60825318B2}"/>
          </ac:picMkLst>
        </pc:picChg>
      </pc:sldChg>
      <pc:sldChg chg="addSp delSp modSp mod">
        <pc:chgData name="Janelle Clendenon" userId="da17313139568148" providerId="LiveId" clId="{D50F0924-5C5C-4416-BCF4-6E13CF36E258}" dt="2026-06-25T05:40:58.756" v="9833" actId="1076"/>
        <pc:sldMkLst>
          <pc:docMk/>
          <pc:sldMk cId="3488086619" sldId="264"/>
        </pc:sldMkLst>
        <pc:spChg chg="mod">
          <ac:chgData name="Janelle Clendenon" userId="da17313139568148" providerId="LiveId" clId="{D50F0924-5C5C-4416-BCF4-6E13CF36E258}" dt="2026-06-24T18:54:13.685" v="4799" actId="20577"/>
          <ac:spMkLst>
            <pc:docMk/>
            <pc:sldMk cId="3488086619" sldId="264"/>
            <ac:spMk id="2" creationId="{345B6173-00CA-075D-3DE4-3E8EC9297C22}"/>
          </ac:spMkLst>
        </pc:spChg>
        <pc:spChg chg="mod">
          <ac:chgData name="Janelle Clendenon" userId="da17313139568148" providerId="LiveId" clId="{D50F0924-5C5C-4416-BCF4-6E13CF36E258}" dt="2026-06-24T18:54:21.079" v="4800"/>
          <ac:spMkLst>
            <pc:docMk/>
            <pc:sldMk cId="3488086619" sldId="264"/>
            <ac:spMk id="4" creationId="{1305BCBC-2296-1CDD-F18A-3BD1498BB551}"/>
          </ac:spMkLst>
        </pc:spChg>
        <pc:spChg chg="mod ord">
          <ac:chgData name="Janelle Clendenon" userId="da17313139568148" providerId="LiveId" clId="{D50F0924-5C5C-4416-BCF4-6E13CF36E258}" dt="2026-06-24T18:57:43.160" v="5034" actId="20577"/>
          <ac:spMkLst>
            <pc:docMk/>
            <pc:sldMk cId="3488086619" sldId="264"/>
            <ac:spMk id="6" creationId="{BDA33799-71FA-E57D-7A1F-DDE179CA9AB7}"/>
          </ac:spMkLst>
        </pc:spChg>
        <pc:spChg chg="mod ord">
          <ac:chgData name="Janelle Clendenon" userId="da17313139568148" providerId="LiveId" clId="{D50F0924-5C5C-4416-BCF4-6E13CF36E258}" dt="2026-06-24T18:58:44.385" v="5156" actId="14100"/>
          <ac:spMkLst>
            <pc:docMk/>
            <pc:sldMk cId="3488086619" sldId="264"/>
            <ac:spMk id="7" creationId="{7F99D44D-E3CF-943D-A664-E6AC1C488796}"/>
          </ac:spMkLst>
        </pc:spChg>
        <pc:picChg chg="add mod">
          <ac:chgData name="Janelle Clendenon" userId="da17313139568148" providerId="LiveId" clId="{D50F0924-5C5C-4416-BCF4-6E13CF36E258}" dt="2026-06-24T18:55:17.868" v="4807" actId="1076"/>
          <ac:picMkLst>
            <pc:docMk/>
            <pc:sldMk cId="3488086619" sldId="264"/>
            <ac:picMk id="8" creationId="{3DA3E262-5DAB-8706-0DEE-C4AB3A81CD74}"/>
          </ac:picMkLst>
        </pc:picChg>
        <pc:picChg chg="add mod">
          <ac:chgData name="Janelle Clendenon" userId="da17313139568148" providerId="LiveId" clId="{D50F0924-5C5C-4416-BCF4-6E13CF36E258}" dt="2026-06-25T05:40:58.756" v="9833" actId="1076"/>
          <ac:picMkLst>
            <pc:docMk/>
            <pc:sldMk cId="3488086619" sldId="264"/>
            <ac:picMk id="12" creationId="{D6440FC5-DBA8-A375-81F5-8DA315724B6A}"/>
          </ac:picMkLst>
        </pc:picChg>
      </pc:sldChg>
      <pc:sldChg chg="addSp delSp modSp mod">
        <pc:chgData name="Janelle Clendenon" userId="da17313139568148" providerId="LiveId" clId="{D50F0924-5C5C-4416-BCF4-6E13CF36E258}" dt="2026-06-25T05:01:18.763" v="9610" actId="313"/>
        <pc:sldMkLst>
          <pc:docMk/>
          <pc:sldMk cId="3512310479" sldId="265"/>
        </pc:sldMkLst>
        <pc:spChg chg="mod">
          <ac:chgData name="Janelle Clendenon" userId="da17313139568148" providerId="LiveId" clId="{D50F0924-5C5C-4416-BCF4-6E13CF36E258}" dt="2026-06-24T19:06:34.377" v="5594" actId="20577"/>
          <ac:spMkLst>
            <pc:docMk/>
            <pc:sldMk cId="3512310479" sldId="265"/>
            <ac:spMk id="2" creationId="{230BA040-F31B-C903-20A2-C029CE81EBFE}"/>
          </ac:spMkLst>
        </pc:spChg>
        <pc:spChg chg="mod">
          <ac:chgData name="Janelle Clendenon" userId="da17313139568148" providerId="LiveId" clId="{D50F0924-5C5C-4416-BCF4-6E13CF36E258}" dt="2026-06-25T05:01:18.763" v="9610" actId="313"/>
          <ac:spMkLst>
            <pc:docMk/>
            <pc:sldMk cId="3512310479" sldId="265"/>
            <ac:spMk id="4" creationId="{F75378E3-FD74-A934-0C17-733B3F2A8009}"/>
          </ac:spMkLst>
        </pc:spChg>
        <pc:picChg chg="add mod">
          <ac:chgData name="Janelle Clendenon" userId="da17313139568148" providerId="LiveId" clId="{D50F0924-5C5C-4416-BCF4-6E13CF36E258}" dt="2026-06-24T19:46:06.954" v="6257" actId="1076"/>
          <ac:picMkLst>
            <pc:docMk/>
            <pc:sldMk cId="3512310479" sldId="265"/>
            <ac:picMk id="3" creationId="{41A82B1B-8F69-B4B6-EADF-37D9215117E6}"/>
          </ac:picMkLst>
        </pc:picChg>
        <pc:picChg chg="add mod ord modCrop">
          <ac:chgData name="Janelle Clendenon" userId="da17313139568148" providerId="LiveId" clId="{D50F0924-5C5C-4416-BCF4-6E13CF36E258}" dt="2026-06-24T19:45:24.977" v="6251" actId="688"/>
          <ac:picMkLst>
            <pc:docMk/>
            <pc:sldMk cId="3512310479" sldId="265"/>
            <ac:picMk id="10" creationId="{45444DDE-3520-82A5-DA7B-933578583B0D}"/>
          </ac:picMkLst>
        </pc:picChg>
        <pc:picChg chg="add mod">
          <ac:chgData name="Janelle Clendenon" userId="da17313139568148" providerId="LiveId" clId="{D50F0924-5C5C-4416-BCF4-6E13CF36E258}" dt="2026-06-24T19:45:39.552" v="6252"/>
          <ac:picMkLst>
            <pc:docMk/>
            <pc:sldMk cId="3512310479" sldId="265"/>
            <ac:picMk id="11" creationId="{804075E3-D63D-4B9D-BB7F-B279DFEA57C4}"/>
          </ac:picMkLst>
        </pc:picChg>
      </pc:sldChg>
      <pc:sldChg chg="addSp delSp modSp mod addAnim delAnim modAnim">
        <pc:chgData name="Janelle Clendenon" userId="da17313139568148" providerId="LiveId" clId="{D50F0924-5C5C-4416-BCF4-6E13CF36E258}" dt="2026-06-25T05:02:35.033" v="9613"/>
        <pc:sldMkLst>
          <pc:docMk/>
          <pc:sldMk cId="88514322" sldId="266"/>
        </pc:sldMkLst>
        <pc:spChg chg="mod">
          <ac:chgData name="Janelle Clendenon" userId="da17313139568148" providerId="LiveId" clId="{D50F0924-5C5C-4416-BCF4-6E13CF36E258}" dt="2026-06-24T19:48:00.668" v="6330" actId="20577"/>
          <ac:spMkLst>
            <pc:docMk/>
            <pc:sldMk cId="88514322" sldId="266"/>
            <ac:spMk id="2" creationId="{B8DB6E8B-1CC2-EE09-0550-897CCB66EE01}"/>
          </ac:spMkLst>
        </pc:spChg>
        <pc:spChg chg="mod">
          <ac:chgData name="Janelle Clendenon" userId="da17313139568148" providerId="LiveId" clId="{D50F0924-5C5C-4416-BCF4-6E13CF36E258}" dt="2026-06-24T19:46:51.262" v="6263" actId="20577"/>
          <ac:spMkLst>
            <pc:docMk/>
            <pc:sldMk cId="88514322" sldId="266"/>
            <ac:spMk id="4" creationId="{C5CFBB5C-C417-9247-387B-FA9053CD5B6D}"/>
          </ac:spMkLst>
        </pc:spChg>
        <pc:spChg chg="mod ord">
          <ac:chgData name="Janelle Clendenon" userId="da17313139568148" providerId="LiveId" clId="{D50F0924-5C5C-4416-BCF4-6E13CF36E258}" dt="2026-06-24T19:47:33.950" v="6321" actId="14100"/>
          <ac:spMkLst>
            <pc:docMk/>
            <pc:sldMk cId="88514322" sldId="266"/>
            <ac:spMk id="7" creationId="{B8E1911B-C4D9-880B-B1E9-14D6B1F846CD}"/>
          </ac:spMkLst>
        </pc:spChg>
        <pc:picChg chg="add mod">
          <ac:chgData name="Janelle Clendenon" userId="da17313139568148" providerId="LiveId" clId="{D50F0924-5C5C-4416-BCF4-6E13CF36E258}" dt="2026-06-24T19:34:49.592" v="6151" actId="1076"/>
          <ac:picMkLst>
            <pc:docMk/>
            <pc:sldMk cId="88514322" sldId="266"/>
            <ac:picMk id="3" creationId="{1569A562-CBEB-9992-94DC-9F7A1AEFBFB4}"/>
          </ac:picMkLst>
        </pc:picChg>
      </pc:sldChg>
      <pc:sldChg chg="addSp delSp modSp mod modAnim">
        <pc:chgData name="Janelle Clendenon" userId="da17313139568148" providerId="LiveId" clId="{D50F0924-5C5C-4416-BCF4-6E13CF36E258}" dt="2026-06-26T18:26:56.975" v="10468" actId="1076"/>
        <pc:sldMkLst>
          <pc:docMk/>
          <pc:sldMk cId="4237463886" sldId="267"/>
        </pc:sldMkLst>
        <pc:spChg chg="mod">
          <ac:chgData name="Janelle Clendenon" userId="da17313139568148" providerId="LiveId" clId="{D50F0924-5C5C-4416-BCF4-6E13CF36E258}" dt="2026-06-24T20:59:33.981" v="6610" actId="1076"/>
          <ac:spMkLst>
            <pc:docMk/>
            <pc:sldMk cId="4237463886" sldId="267"/>
            <ac:spMk id="2" creationId="{5B1957DD-0A96-DD00-BFCC-C4F73A0CD7C5}"/>
          </ac:spMkLst>
        </pc:spChg>
        <pc:spChg chg="mod">
          <ac:chgData name="Janelle Clendenon" userId="da17313139568148" providerId="LiveId" clId="{D50F0924-5C5C-4416-BCF4-6E13CF36E258}" dt="2026-06-26T18:24:05.866" v="10209" actId="27636"/>
          <ac:spMkLst>
            <pc:docMk/>
            <pc:sldMk cId="4237463886" sldId="267"/>
            <ac:spMk id="4" creationId="{7075E643-6DC8-C766-6189-4772428D0CA1}"/>
          </ac:spMkLst>
        </pc:spChg>
        <pc:spChg chg="add mod">
          <ac:chgData name="Janelle Clendenon" userId="da17313139568148" providerId="LiveId" clId="{D50F0924-5C5C-4416-BCF4-6E13CF36E258}" dt="2026-06-26T18:24:51.821" v="10231" actId="14100"/>
          <ac:spMkLst>
            <pc:docMk/>
            <pc:sldMk cId="4237463886" sldId="267"/>
            <ac:spMk id="10" creationId="{A869C4E1-53D8-25E8-A524-39906AC093E7}"/>
          </ac:spMkLst>
        </pc:spChg>
        <pc:spChg chg="add mod">
          <ac:chgData name="Janelle Clendenon" userId="da17313139568148" providerId="LiveId" clId="{D50F0924-5C5C-4416-BCF4-6E13CF36E258}" dt="2026-06-26T18:26:56.975" v="10468" actId="1076"/>
          <ac:spMkLst>
            <pc:docMk/>
            <pc:sldMk cId="4237463886" sldId="267"/>
            <ac:spMk id="11" creationId="{E0C98A83-30C7-3E58-93DC-9810D3B154F5}"/>
          </ac:spMkLst>
        </pc:spChg>
        <pc:picChg chg="add mod">
          <ac:chgData name="Janelle Clendenon" userId="da17313139568148" providerId="LiveId" clId="{D50F0924-5C5C-4416-BCF4-6E13CF36E258}" dt="2026-06-24T20:59:37.891" v="6612" actId="1076"/>
          <ac:picMkLst>
            <pc:docMk/>
            <pc:sldMk cId="4237463886" sldId="267"/>
            <ac:picMk id="3" creationId="{EF300406-110E-8B34-7266-6FD44238A228}"/>
          </ac:picMkLst>
        </pc:picChg>
        <pc:picChg chg="add mod">
          <ac:chgData name="Janelle Clendenon" userId="da17313139568148" providerId="LiveId" clId="{D50F0924-5C5C-4416-BCF4-6E13CF36E258}" dt="2026-06-26T18:26:52.905" v="10467" actId="1076"/>
          <ac:picMkLst>
            <pc:docMk/>
            <pc:sldMk cId="4237463886" sldId="267"/>
            <ac:picMk id="8" creationId="{B8692D9B-02B6-CB6F-CCFF-E87D068C72C3}"/>
          </ac:picMkLst>
        </pc:picChg>
      </pc:sldChg>
      <pc:sldChg chg="addSp delSp modSp mod modAnim">
        <pc:chgData name="Janelle Clendenon" userId="da17313139568148" providerId="LiveId" clId="{D50F0924-5C5C-4416-BCF4-6E13CF36E258}" dt="2026-06-25T05:07:09.158" v="9663" actId="20577"/>
        <pc:sldMkLst>
          <pc:docMk/>
          <pc:sldMk cId="3109424954" sldId="268"/>
        </pc:sldMkLst>
        <pc:spChg chg="mod">
          <ac:chgData name="Janelle Clendenon" userId="da17313139568148" providerId="LiveId" clId="{D50F0924-5C5C-4416-BCF4-6E13CF36E258}" dt="2026-06-25T05:07:09.158" v="9663" actId="20577"/>
          <ac:spMkLst>
            <pc:docMk/>
            <pc:sldMk cId="3109424954" sldId="268"/>
            <ac:spMk id="2" creationId="{0C701350-1127-B880-3578-8E552FC700C8}"/>
          </ac:spMkLst>
        </pc:spChg>
        <pc:spChg chg="mod">
          <ac:chgData name="Janelle Clendenon" userId="da17313139568148" providerId="LiveId" clId="{D50F0924-5C5C-4416-BCF4-6E13CF36E258}" dt="2026-06-24T21:12:50.886" v="6640" actId="6549"/>
          <ac:spMkLst>
            <pc:docMk/>
            <pc:sldMk cId="3109424954" sldId="268"/>
            <ac:spMk id="4" creationId="{6BCDDFF3-D253-E420-969A-B4F283130D68}"/>
          </ac:spMkLst>
        </pc:spChg>
        <pc:spChg chg="mod">
          <ac:chgData name="Janelle Clendenon" userId="da17313139568148" providerId="LiveId" clId="{D50F0924-5C5C-4416-BCF4-6E13CF36E258}" dt="2026-06-24T21:28:42.049" v="7056" actId="20577"/>
          <ac:spMkLst>
            <pc:docMk/>
            <pc:sldMk cId="3109424954" sldId="268"/>
            <ac:spMk id="7" creationId="{04B1520A-3FD9-4C64-FF8B-E0EF713CA8F0}"/>
          </ac:spMkLst>
        </pc:spChg>
        <pc:spChg chg="add mod">
          <ac:chgData name="Janelle Clendenon" userId="da17313139568148" providerId="LiveId" clId="{D50F0924-5C5C-4416-BCF4-6E13CF36E258}" dt="2026-06-25T05:06:30.148" v="9618" actId="207"/>
          <ac:spMkLst>
            <pc:docMk/>
            <pc:sldMk cId="3109424954" sldId="268"/>
            <ac:spMk id="16" creationId="{984E4779-5BE6-6974-B8BE-CF0E3ED8B568}"/>
          </ac:spMkLst>
        </pc:spChg>
        <pc:spChg chg="add mod">
          <ac:chgData name="Janelle Clendenon" userId="da17313139568148" providerId="LiveId" clId="{D50F0924-5C5C-4416-BCF4-6E13CF36E258}" dt="2026-06-24T21:28:48.572" v="7057" actId="1076"/>
          <ac:spMkLst>
            <pc:docMk/>
            <pc:sldMk cId="3109424954" sldId="268"/>
            <ac:spMk id="18" creationId="{1A1C3EB8-50C9-D33E-FF9A-CB7B7B43144C}"/>
          </ac:spMkLst>
        </pc:spChg>
        <pc:grpChg chg="add mod">
          <ac:chgData name="Janelle Clendenon" userId="da17313139568148" providerId="LiveId" clId="{D50F0924-5C5C-4416-BCF4-6E13CF36E258}" dt="2026-06-24T21:23:06.930" v="6684" actId="1076"/>
          <ac:grpSpMkLst>
            <pc:docMk/>
            <pc:sldMk cId="3109424954" sldId="268"/>
            <ac:grpSpMk id="15" creationId="{DD4EDE72-73C7-2F4D-1856-FCD8277A0021}"/>
          </ac:grpSpMkLst>
        </pc:grpChg>
        <pc:picChg chg="add mod modCrop">
          <ac:chgData name="Janelle Clendenon" userId="da17313139568148" providerId="LiveId" clId="{D50F0924-5C5C-4416-BCF4-6E13CF36E258}" dt="2026-06-24T21:14:00.143" v="6645" actId="1076"/>
          <ac:picMkLst>
            <pc:docMk/>
            <pc:sldMk cId="3109424954" sldId="268"/>
            <ac:picMk id="8" creationId="{6198EF39-F518-753D-4B7B-D40EE5225701}"/>
          </ac:picMkLst>
        </pc:picChg>
        <pc:picChg chg="add mod modCrop">
          <ac:chgData name="Janelle Clendenon" userId="da17313139568148" providerId="LiveId" clId="{D50F0924-5C5C-4416-BCF4-6E13CF36E258}" dt="2026-06-24T21:22:50.936" v="6682" actId="164"/>
          <ac:picMkLst>
            <pc:docMk/>
            <pc:sldMk cId="3109424954" sldId="268"/>
            <ac:picMk id="9" creationId="{D63810CA-B186-1B38-BDB0-323D71CB6028}"/>
          </ac:picMkLst>
        </pc:picChg>
        <pc:picChg chg="add mod modCrop">
          <ac:chgData name="Janelle Clendenon" userId="da17313139568148" providerId="LiveId" clId="{D50F0924-5C5C-4416-BCF4-6E13CF36E258}" dt="2026-06-24T21:22:50.936" v="6682" actId="164"/>
          <ac:picMkLst>
            <pc:docMk/>
            <pc:sldMk cId="3109424954" sldId="268"/>
            <ac:picMk id="10" creationId="{70BAF50E-C435-F7DF-B660-27527EF50D9A}"/>
          </ac:picMkLst>
        </pc:picChg>
        <pc:picChg chg="add mod">
          <ac:chgData name="Janelle Clendenon" userId="da17313139568148" providerId="LiveId" clId="{D50F0924-5C5C-4416-BCF4-6E13CF36E258}" dt="2026-06-24T21:22:50.936" v="6682" actId="164"/>
          <ac:picMkLst>
            <pc:docMk/>
            <pc:sldMk cId="3109424954" sldId="268"/>
            <ac:picMk id="14" creationId="{3B740E9D-42B5-48C3-8E5C-DA163945417D}"/>
          </ac:picMkLst>
        </pc:picChg>
      </pc:sldChg>
      <pc:sldChg chg="addSp delSp modSp add mod addAnim delAnim modAnim">
        <pc:chgData name="Janelle Clendenon" userId="da17313139568148" providerId="LiveId" clId="{D50F0924-5C5C-4416-BCF4-6E13CF36E258}" dt="2026-06-25T04:53:50.725" v="9602" actId="20577"/>
        <pc:sldMkLst>
          <pc:docMk/>
          <pc:sldMk cId="671542682" sldId="269"/>
        </pc:sldMkLst>
        <pc:spChg chg="add del mod">
          <ac:chgData name="Janelle Clendenon" userId="da17313139568148" providerId="LiveId" clId="{D50F0924-5C5C-4416-BCF4-6E13CF36E258}" dt="2026-06-23T23:07:31.932" v="1973" actId="1076"/>
          <ac:spMkLst>
            <pc:docMk/>
            <pc:sldMk cId="671542682" sldId="269"/>
            <ac:spMk id="2" creationId="{E0F16B09-0AF1-CC48-0E9B-DD734AAB2976}"/>
          </ac:spMkLst>
        </pc:spChg>
        <pc:spChg chg="mod">
          <ac:chgData name="Janelle Clendenon" userId="da17313139568148" providerId="LiveId" clId="{D50F0924-5C5C-4416-BCF4-6E13CF36E258}" dt="2026-06-24T04:25:07.044" v="2425" actId="1076"/>
          <ac:spMkLst>
            <pc:docMk/>
            <pc:sldMk cId="671542682" sldId="269"/>
            <ac:spMk id="3" creationId="{1B48862F-4BA5-EDEC-5BAF-05DA6A3EBCF1}"/>
          </ac:spMkLst>
        </pc:spChg>
        <pc:spChg chg="mod">
          <ac:chgData name="Janelle Clendenon" userId="da17313139568148" providerId="LiveId" clId="{D50F0924-5C5C-4416-BCF4-6E13CF36E258}" dt="2026-06-25T04:53:50.725" v="9602" actId="20577"/>
          <ac:spMkLst>
            <pc:docMk/>
            <pc:sldMk cId="671542682" sldId="269"/>
            <ac:spMk id="4" creationId="{CCBC31F3-3675-E317-1E33-5DE049E699CD}"/>
          </ac:spMkLst>
        </pc:spChg>
        <pc:spChg chg="mod">
          <ac:chgData name="Janelle Clendenon" userId="da17313139568148" providerId="LiveId" clId="{D50F0924-5C5C-4416-BCF4-6E13CF36E258}" dt="2026-06-24T04:34:33.259" v="2561" actId="20577"/>
          <ac:spMkLst>
            <pc:docMk/>
            <pc:sldMk cId="671542682" sldId="269"/>
            <ac:spMk id="5" creationId="{F17C944D-58E2-3342-7F60-051D1086F7AB}"/>
          </ac:spMkLst>
        </pc:spChg>
        <pc:spChg chg="mod">
          <ac:chgData name="Janelle Clendenon" userId="da17313139568148" providerId="LiveId" clId="{D50F0924-5C5C-4416-BCF4-6E13CF36E258}" dt="2026-06-23T23:27:42.672" v="2393" actId="20577"/>
          <ac:spMkLst>
            <pc:docMk/>
            <pc:sldMk cId="671542682" sldId="269"/>
            <ac:spMk id="14" creationId="{5233DCE3-4E74-8AE6-CEAD-BD442A5BD1C1}"/>
          </ac:spMkLst>
        </pc:spChg>
        <pc:spChg chg="mod">
          <ac:chgData name="Janelle Clendenon" userId="da17313139568148" providerId="LiveId" clId="{D50F0924-5C5C-4416-BCF4-6E13CF36E258}" dt="2026-06-23T23:12:08.065" v="2092" actId="20577"/>
          <ac:spMkLst>
            <pc:docMk/>
            <pc:sldMk cId="671542682" sldId="269"/>
            <ac:spMk id="16" creationId="{24926F0E-F8E7-FCC4-57EA-2C903CD40102}"/>
          </ac:spMkLst>
        </pc:spChg>
        <pc:spChg chg="mod">
          <ac:chgData name="Janelle Clendenon" userId="da17313139568148" providerId="LiveId" clId="{D50F0924-5C5C-4416-BCF4-6E13CF36E258}" dt="2026-06-23T23:26:50.369" v="2386" actId="14100"/>
          <ac:spMkLst>
            <pc:docMk/>
            <pc:sldMk cId="671542682" sldId="269"/>
            <ac:spMk id="21" creationId="{E6C58116-E606-8C1D-C7FC-3E6A609070E4}"/>
          </ac:spMkLst>
        </pc:spChg>
        <pc:spChg chg="add mod">
          <ac:chgData name="Janelle Clendenon" userId="da17313139568148" providerId="LiveId" clId="{D50F0924-5C5C-4416-BCF4-6E13CF36E258}" dt="2026-06-23T23:15:55.327" v="2167" actId="164"/>
          <ac:spMkLst>
            <pc:docMk/>
            <pc:sldMk cId="671542682" sldId="269"/>
            <ac:spMk id="22" creationId="{D43ED16E-D475-353E-9536-767DEAFAFEC2}"/>
          </ac:spMkLst>
        </pc:spChg>
        <pc:spChg chg="add mod">
          <ac:chgData name="Janelle Clendenon" userId="da17313139568148" providerId="LiveId" clId="{D50F0924-5C5C-4416-BCF4-6E13CF36E258}" dt="2026-06-23T23:13:34.477" v="2116" actId="164"/>
          <ac:spMkLst>
            <pc:docMk/>
            <pc:sldMk cId="671542682" sldId="269"/>
            <ac:spMk id="23" creationId="{124A8263-2E2E-5556-B521-A8D32E5C3F2B}"/>
          </ac:spMkLst>
        </pc:spChg>
        <pc:spChg chg="add">
          <ac:chgData name="Janelle Clendenon" userId="da17313139568148" providerId="LiveId" clId="{D50F0924-5C5C-4416-BCF4-6E13CF36E258}" dt="2026-06-23T23:14:24.297" v="2120"/>
          <ac:spMkLst>
            <pc:docMk/>
            <pc:sldMk cId="671542682" sldId="269"/>
            <ac:spMk id="26" creationId="{AFE26120-2C1D-3F8F-4606-17942C58786E}"/>
          </ac:spMkLst>
        </pc:spChg>
        <pc:spChg chg="add mod">
          <ac:chgData name="Janelle Clendenon" userId="da17313139568148" providerId="LiveId" clId="{D50F0924-5C5C-4416-BCF4-6E13CF36E258}" dt="2026-06-23T23:15:55.327" v="2167" actId="164"/>
          <ac:spMkLst>
            <pc:docMk/>
            <pc:sldMk cId="671542682" sldId="269"/>
            <ac:spMk id="29" creationId="{5A5078A2-6FB7-53FA-80A3-E037AB25E547}"/>
          </ac:spMkLst>
        </pc:spChg>
        <pc:spChg chg="mod">
          <ac:chgData name="Janelle Clendenon" userId="da17313139568148" providerId="LiveId" clId="{D50F0924-5C5C-4416-BCF4-6E13CF36E258}" dt="2026-06-23T23:16:42.211" v="2172"/>
          <ac:spMkLst>
            <pc:docMk/>
            <pc:sldMk cId="671542682" sldId="269"/>
            <ac:spMk id="32" creationId="{A5205707-FB5D-C521-9CCE-BEF1EA2ABED4}"/>
          </ac:spMkLst>
        </pc:spChg>
        <pc:spChg chg="mod">
          <ac:chgData name="Janelle Clendenon" userId="da17313139568148" providerId="LiveId" clId="{D50F0924-5C5C-4416-BCF4-6E13CF36E258}" dt="2026-06-23T23:17:26.437" v="2193" actId="14100"/>
          <ac:spMkLst>
            <pc:docMk/>
            <pc:sldMk cId="671542682" sldId="269"/>
            <ac:spMk id="34" creationId="{73829424-2903-D6AE-5798-4B5B264B069A}"/>
          </ac:spMkLst>
        </pc:spChg>
        <pc:spChg chg="add mod">
          <ac:chgData name="Janelle Clendenon" userId="da17313139568148" providerId="LiveId" clId="{D50F0924-5C5C-4416-BCF4-6E13CF36E258}" dt="2026-06-23T23:24:26.529" v="2374" actId="164"/>
          <ac:spMkLst>
            <pc:docMk/>
            <pc:sldMk cId="671542682" sldId="269"/>
            <ac:spMk id="35" creationId="{CD95E168-73C2-97C3-AA73-6787A3B2A968}"/>
          </ac:spMkLst>
        </pc:spChg>
        <pc:spChg chg="add mod">
          <ac:chgData name="Janelle Clendenon" userId="da17313139568148" providerId="LiveId" clId="{D50F0924-5C5C-4416-BCF4-6E13CF36E258}" dt="2026-06-23T23:24:26.529" v="2374" actId="164"/>
          <ac:spMkLst>
            <pc:docMk/>
            <pc:sldMk cId="671542682" sldId="269"/>
            <ac:spMk id="37" creationId="{A77738D2-32C1-A04D-F5AB-7F97D9E75CE4}"/>
          </ac:spMkLst>
        </pc:spChg>
        <pc:grpChg chg="add mod">
          <ac:chgData name="Janelle Clendenon" userId="da17313139568148" providerId="LiveId" clId="{D50F0924-5C5C-4416-BCF4-6E13CF36E258}" dt="2026-06-23T23:07:50.823" v="1975" actId="1076"/>
          <ac:grpSpMkLst>
            <pc:docMk/>
            <pc:sldMk cId="671542682" sldId="269"/>
            <ac:grpSpMk id="9" creationId="{6BEADF4B-4881-B64B-2D18-34F05B6C8932}"/>
          </ac:grpSpMkLst>
        </pc:grpChg>
        <pc:grpChg chg="add mod">
          <ac:chgData name="Janelle Clendenon" userId="da17313139568148" providerId="LiveId" clId="{D50F0924-5C5C-4416-BCF4-6E13CF36E258}" dt="2026-06-23T23:13:34.477" v="2116" actId="164"/>
          <ac:grpSpMkLst>
            <pc:docMk/>
            <pc:sldMk cId="671542682" sldId="269"/>
            <ac:grpSpMk id="11" creationId="{B705030E-0661-1B25-A526-052F490D6EEF}"/>
          </ac:grpSpMkLst>
        </pc:grpChg>
        <pc:grpChg chg="mod">
          <ac:chgData name="Janelle Clendenon" userId="da17313139568148" providerId="LiveId" clId="{D50F0924-5C5C-4416-BCF4-6E13CF36E258}" dt="2026-06-23T23:08:00.236" v="1976" actId="1076"/>
          <ac:grpSpMkLst>
            <pc:docMk/>
            <pc:sldMk cId="671542682" sldId="269"/>
            <ac:grpSpMk id="17" creationId="{79AAA13E-FDF7-BD5A-E88F-AF67E8C8371A}"/>
          </ac:grpSpMkLst>
        </pc:grpChg>
        <pc:grpChg chg="mod">
          <ac:chgData name="Janelle Clendenon" userId="da17313139568148" providerId="LiveId" clId="{D50F0924-5C5C-4416-BCF4-6E13CF36E258}" dt="2026-06-23T23:08:35.880" v="1982" actId="1076"/>
          <ac:grpSpMkLst>
            <pc:docMk/>
            <pc:sldMk cId="671542682" sldId="269"/>
            <ac:grpSpMk id="18" creationId="{FEFD84CA-FB0D-E43B-8483-AAE9D9FF76F9}"/>
          </ac:grpSpMkLst>
        </pc:grpChg>
        <pc:grpChg chg="add mod">
          <ac:chgData name="Janelle Clendenon" userId="da17313139568148" providerId="LiveId" clId="{D50F0924-5C5C-4416-BCF4-6E13CF36E258}" dt="2026-06-23T23:13:34.477" v="2116" actId="164"/>
          <ac:grpSpMkLst>
            <pc:docMk/>
            <pc:sldMk cId="671542682" sldId="269"/>
            <ac:grpSpMk id="24" creationId="{02CD16A4-6CAE-5749-0FC4-6E8DC84CB851}"/>
          </ac:grpSpMkLst>
        </pc:grpChg>
        <pc:grpChg chg="add mod">
          <ac:chgData name="Janelle Clendenon" userId="da17313139568148" providerId="LiveId" clId="{D50F0924-5C5C-4416-BCF4-6E13CF36E258}" dt="2026-06-23T23:15:55.327" v="2167" actId="164"/>
          <ac:grpSpMkLst>
            <pc:docMk/>
            <pc:sldMk cId="671542682" sldId="269"/>
            <ac:grpSpMk id="30" creationId="{98CD8DEC-1D30-BEA8-130E-41EB689CED6C}"/>
          </ac:grpSpMkLst>
        </pc:grpChg>
        <pc:grpChg chg="add mod">
          <ac:chgData name="Janelle Clendenon" userId="da17313139568148" providerId="LiveId" clId="{D50F0924-5C5C-4416-BCF4-6E13CF36E258}" dt="2026-06-23T23:16:46.309" v="2173" actId="1076"/>
          <ac:grpSpMkLst>
            <pc:docMk/>
            <pc:sldMk cId="671542682" sldId="269"/>
            <ac:grpSpMk id="31" creationId="{25E2B171-2553-1622-704A-4A8FEF5228FC}"/>
          </ac:grpSpMkLst>
        </pc:grpChg>
        <pc:grpChg chg="add mod">
          <ac:chgData name="Janelle Clendenon" userId="da17313139568148" providerId="LiveId" clId="{D50F0924-5C5C-4416-BCF4-6E13CF36E258}" dt="2026-06-23T23:24:35.515" v="2375" actId="1076"/>
          <ac:grpSpMkLst>
            <pc:docMk/>
            <pc:sldMk cId="671542682" sldId="269"/>
            <ac:grpSpMk id="38" creationId="{BFFE11C6-2123-D4F8-8C02-718C2E7D7D34}"/>
          </ac:grpSpMkLst>
        </pc:grpChg>
        <pc:picChg chg="mod">
          <ac:chgData name="Janelle Clendenon" userId="da17313139568148" providerId="LiveId" clId="{D50F0924-5C5C-4416-BCF4-6E13CF36E258}" dt="2026-06-24T04:24:48.401" v="2424" actId="14100"/>
          <ac:picMkLst>
            <pc:docMk/>
            <pc:sldMk cId="671542682" sldId="269"/>
            <ac:picMk id="8" creationId="{E34090EA-0B59-BC76-8993-9B6756D3669A}"/>
          </ac:picMkLst>
        </pc:picChg>
        <pc:picChg chg="mod">
          <ac:chgData name="Janelle Clendenon" userId="da17313139568148" providerId="LiveId" clId="{D50F0924-5C5C-4416-BCF4-6E13CF36E258}" dt="2026-06-23T23:08:08.947" v="1977" actId="164"/>
          <ac:picMkLst>
            <pc:docMk/>
            <pc:sldMk cId="671542682" sldId="269"/>
            <ac:picMk id="15" creationId="{4D242B56-6336-809A-977E-EB38DB6E89EF}"/>
          </ac:picMkLst>
        </pc:picChg>
        <pc:picChg chg="add mod ord">
          <ac:chgData name="Janelle Clendenon" userId="da17313139568148" providerId="LiveId" clId="{D50F0924-5C5C-4416-BCF4-6E13CF36E258}" dt="2026-06-23T23:15:55.327" v="2167" actId="164"/>
          <ac:picMkLst>
            <pc:docMk/>
            <pc:sldMk cId="671542682" sldId="269"/>
            <ac:picMk id="28" creationId="{D506D13F-9647-4855-2675-BA694CCE0FBE}"/>
          </ac:picMkLst>
        </pc:picChg>
        <pc:picChg chg="mod">
          <ac:chgData name="Janelle Clendenon" userId="da17313139568148" providerId="LiveId" clId="{D50F0924-5C5C-4416-BCF4-6E13CF36E258}" dt="2026-06-23T23:16:42.211" v="2172"/>
          <ac:picMkLst>
            <pc:docMk/>
            <pc:sldMk cId="671542682" sldId="269"/>
            <ac:picMk id="33" creationId="{A9C40B37-3AE4-26A7-0901-27AC42F7EDBF}"/>
          </ac:picMkLst>
        </pc:picChg>
        <pc:picChg chg="add mod ord">
          <ac:chgData name="Janelle Clendenon" userId="da17313139568148" providerId="LiveId" clId="{D50F0924-5C5C-4416-BCF4-6E13CF36E258}" dt="2026-06-23T23:24:26.529" v="2374" actId="164"/>
          <ac:picMkLst>
            <pc:docMk/>
            <pc:sldMk cId="671542682" sldId="269"/>
            <ac:picMk id="36" creationId="{32D656FD-11C5-8308-A01B-AD85BD69D782}"/>
          </ac:picMkLst>
        </pc:picChg>
        <pc:picChg chg="add mod">
          <ac:chgData name="Janelle Clendenon" userId="da17313139568148" providerId="LiveId" clId="{D50F0924-5C5C-4416-BCF4-6E13CF36E258}" dt="2026-06-24T04:29:09.098" v="2450" actId="1076"/>
          <ac:picMkLst>
            <pc:docMk/>
            <pc:sldMk cId="671542682" sldId="269"/>
            <ac:picMk id="39" creationId="{1765EAB3-05A9-9E35-4447-B81CD8808F7F}"/>
          </ac:picMkLst>
        </pc:picChg>
        <pc:picChg chg="add mod">
          <ac:chgData name="Janelle Clendenon" userId="da17313139568148" providerId="LiveId" clId="{D50F0924-5C5C-4416-BCF4-6E13CF36E258}" dt="2026-06-23T23:33:32.128" v="2407" actId="1076"/>
          <ac:picMkLst>
            <pc:docMk/>
            <pc:sldMk cId="671542682" sldId="269"/>
            <ac:picMk id="41" creationId="{7B8C6DC5-8380-9250-98C9-A0AE004C7025}"/>
          </ac:picMkLst>
        </pc:picChg>
        <pc:picChg chg="add mod">
          <ac:chgData name="Janelle Clendenon" userId="da17313139568148" providerId="LiveId" clId="{D50F0924-5C5C-4416-BCF4-6E13CF36E258}" dt="2026-06-24T04:26:39.943" v="2436" actId="1076"/>
          <ac:picMkLst>
            <pc:docMk/>
            <pc:sldMk cId="671542682" sldId="269"/>
            <ac:picMk id="42" creationId="{7CE3BD2F-1BAE-C7B2-FE78-9546B5628BFC}"/>
          </ac:picMkLst>
        </pc:picChg>
        <pc:picChg chg="add mod">
          <ac:chgData name="Janelle Clendenon" userId="da17313139568148" providerId="LiveId" clId="{D50F0924-5C5C-4416-BCF4-6E13CF36E258}" dt="2026-06-24T04:26:50.555" v="2439" actId="1076"/>
          <ac:picMkLst>
            <pc:docMk/>
            <pc:sldMk cId="671542682" sldId="269"/>
            <ac:picMk id="43" creationId="{487954E7-18A5-B7E2-4C31-C35E823697C8}"/>
          </ac:picMkLst>
        </pc:picChg>
        <pc:picChg chg="add mod">
          <ac:chgData name="Janelle Clendenon" userId="da17313139568148" providerId="LiveId" clId="{D50F0924-5C5C-4416-BCF4-6E13CF36E258}" dt="2026-06-24T04:27:16.110" v="2441" actId="1076"/>
          <ac:picMkLst>
            <pc:docMk/>
            <pc:sldMk cId="671542682" sldId="269"/>
            <ac:picMk id="44" creationId="{D21E50E0-0957-105A-5C26-4A86AE93EFC0}"/>
          </ac:picMkLst>
        </pc:picChg>
        <pc:picChg chg="add mod">
          <ac:chgData name="Janelle Clendenon" userId="da17313139568148" providerId="LiveId" clId="{D50F0924-5C5C-4416-BCF4-6E13CF36E258}" dt="2026-06-24T04:28:51.887" v="2449" actId="1076"/>
          <ac:picMkLst>
            <pc:docMk/>
            <pc:sldMk cId="671542682" sldId="269"/>
            <ac:picMk id="45" creationId="{DE8E1644-8F2C-6B0C-1DA2-6B1D6DCC20DE}"/>
          </ac:picMkLst>
        </pc:picChg>
      </pc:sldChg>
      <pc:sldChg chg="addSp delSp modSp add mod addAnim delAnim modAnim">
        <pc:chgData name="Janelle Clendenon" userId="da17313139568148" providerId="LiveId" clId="{D50F0924-5C5C-4416-BCF4-6E13CF36E258}" dt="2026-06-24T04:49:10.864" v="2750" actId="20577"/>
        <pc:sldMkLst>
          <pc:docMk/>
          <pc:sldMk cId="2312284284" sldId="271"/>
        </pc:sldMkLst>
        <pc:spChg chg="mod">
          <ac:chgData name="Janelle Clendenon" userId="da17313139568148" providerId="LiveId" clId="{D50F0924-5C5C-4416-BCF4-6E13CF36E258}" dt="2026-06-24T04:42:46.319" v="2686" actId="1076"/>
          <ac:spMkLst>
            <pc:docMk/>
            <pc:sldMk cId="2312284284" sldId="271"/>
            <ac:spMk id="2" creationId="{E95937ED-DAAC-B1CA-2691-828DB31DB32C}"/>
          </ac:spMkLst>
        </pc:spChg>
        <pc:spChg chg="mod">
          <ac:chgData name="Janelle Clendenon" userId="da17313139568148" providerId="LiveId" clId="{D50F0924-5C5C-4416-BCF4-6E13CF36E258}" dt="2026-06-24T04:49:10.864" v="2750" actId="20577"/>
          <ac:spMkLst>
            <pc:docMk/>
            <pc:sldMk cId="2312284284" sldId="271"/>
            <ac:spMk id="4" creationId="{89F3BF2D-4AFF-D6FD-9157-C9173CC15341}"/>
          </ac:spMkLst>
        </pc:spChg>
        <pc:spChg chg="mod">
          <ac:chgData name="Janelle Clendenon" userId="da17313139568148" providerId="LiveId" clId="{D50F0924-5C5C-4416-BCF4-6E13CF36E258}" dt="2026-06-24T04:37:52.446" v="2597" actId="120"/>
          <ac:spMkLst>
            <pc:docMk/>
            <pc:sldMk cId="2312284284" sldId="271"/>
            <ac:spMk id="5" creationId="{3C72C592-E2B4-D0EA-E3D3-28960F55C884}"/>
          </ac:spMkLst>
        </pc:spChg>
        <pc:spChg chg="mod">
          <ac:chgData name="Janelle Clendenon" userId="da17313139568148" providerId="LiveId" clId="{D50F0924-5C5C-4416-BCF4-6E13CF36E258}" dt="2026-06-24T04:38:24.054" v="2600"/>
          <ac:spMkLst>
            <pc:docMk/>
            <pc:sldMk cId="2312284284" sldId="271"/>
            <ac:spMk id="10" creationId="{6D6DC00F-617D-9929-73DE-378809253CB3}"/>
          </ac:spMkLst>
        </pc:spChg>
        <pc:spChg chg="mod">
          <ac:chgData name="Janelle Clendenon" userId="da17313139568148" providerId="LiveId" clId="{D50F0924-5C5C-4416-BCF4-6E13CF36E258}" dt="2026-06-24T04:38:24.054" v="2600"/>
          <ac:spMkLst>
            <pc:docMk/>
            <pc:sldMk cId="2312284284" sldId="271"/>
            <ac:spMk id="27" creationId="{3C4BC6C7-5DFA-A159-AE56-275B9D816E79}"/>
          </ac:spMkLst>
        </pc:spChg>
        <pc:spChg chg="mod">
          <ac:chgData name="Janelle Clendenon" userId="da17313139568148" providerId="LiveId" clId="{D50F0924-5C5C-4416-BCF4-6E13CF36E258}" dt="2026-06-24T04:38:43.178" v="2603"/>
          <ac:spMkLst>
            <pc:docMk/>
            <pc:sldMk cId="2312284284" sldId="271"/>
            <ac:spMk id="46" creationId="{0A1D7925-3F60-51FC-57C8-9E4F9D325F6F}"/>
          </ac:spMkLst>
        </pc:spChg>
        <pc:spChg chg="mod">
          <ac:chgData name="Janelle Clendenon" userId="da17313139568148" providerId="LiveId" clId="{D50F0924-5C5C-4416-BCF4-6E13CF36E258}" dt="2026-06-24T04:38:43.178" v="2603"/>
          <ac:spMkLst>
            <pc:docMk/>
            <pc:sldMk cId="2312284284" sldId="271"/>
            <ac:spMk id="48" creationId="{00AECE9B-4B3E-77DB-0F7E-5B9D98A8B534}"/>
          </ac:spMkLst>
        </pc:spChg>
        <pc:spChg chg="add mod">
          <ac:chgData name="Janelle Clendenon" userId="da17313139568148" providerId="LiveId" clId="{D50F0924-5C5C-4416-BCF4-6E13CF36E258}" dt="2026-06-24T04:44:17.986" v="2718" actId="164"/>
          <ac:spMkLst>
            <pc:docMk/>
            <pc:sldMk cId="2312284284" sldId="271"/>
            <ac:spMk id="50" creationId="{F06E79A1-01F6-EC90-7C06-72778C4F6920}"/>
          </ac:spMkLst>
        </pc:spChg>
        <pc:spChg chg="add mod">
          <ac:chgData name="Janelle Clendenon" userId="da17313139568148" providerId="LiveId" clId="{D50F0924-5C5C-4416-BCF4-6E13CF36E258}" dt="2026-06-24T04:44:17.986" v="2718" actId="164"/>
          <ac:spMkLst>
            <pc:docMk/>
            <pc:sldMk cId="2312284284" sldId="271"/>
            <ac:spMk id="51" creationId="{4E0C8558-DA60-A45A-B33B-721B30C91ACB}"/>
          </ac:spMkLst>
        </pc:spChg>
        <pc:grpChg chg="add mod">
          <ac:chgData name="Janelle Clendenon" userId="da17313139568148" providerId="LiveId" clId="{D50F0924-5C5C-4416-BCF4-6E13CF36E258}" dt="2026-06-24T04:39:21.240" v="2608" actId="1076"/>
          <ac:grpSpMkLst>
            <pc:docMk/>
            <pc:sldMk cId="2312284284" sldId="271"/>
            <ac:grpSpMk id="7" creationId="{33021C44-B615-D0A0-5D9E-82D0F88734FB}"/>
          </ac:grpSpMkLst>
        </pc:grpChg>
        <pc:grpChg chg="mod">
          <ac:chgData name="Janelle Clendenon" userId="da17313139568148" providerId="LiveId" clId="{D50F0924-5C5C-4416-BCF4-6E13CF36E258}" dt="2026-06-24T04:38:51.117" v="2605" actId="1076"/>
          <ac:grpSpMkLst>
            <pc:docMk/>
            <pc:sldMk cId="2312284284" sldId="271"/>
            <ac:grpSpMk id="38" creationId="{1FDEB57D-BC96-CEC9-16E8-ED46BD06E88B}"/>
          </ac:grpSpMkLst>
        </pc:grpChg>
        <pc:grpChg chg="add mod">
          <ac:chgData name="Janelle Clendenon" userId="da17313139568148" providerId="LiveId" clId="{D50F0924-5C5C-4416-BCF4-6E13CF36E258}" dt="2026-06-24T04:38:47.917" v="2604" actId="1076"/>
          <ac:grpSpMkLst>
            <pc:docMk/>
            <pc:sldMk cId="2312284284" sldId="271"/>
            <ac:grpSpMk id="40" creationId="{2E3A93C5-2FF2-E410-AEAA-6B2BA615AFFD}"/>
          </ac:grpSpMkLst>
        </pc:grpChg>
        <pc:grpChg chg="add mod">
          <ac:chgData name="Janelle Clendenon" userId="da17313139568148" providerId="LiveId" clId="{D50F0924-5C5C-4416-BCF4-6E13CF36E258}" dt="2026-06-24T04:44:24.589" v="2719" actId="1076"/>
          <ac:grpSpMkLst>
            <pc:docMk/>
            <pc:sldMk cId="2312284284" sldId="271"/>
            <ac:grpSpMk id="53" creationId="{99A50367-0C34-8C0B-817F-02F8DF9886EA}"/>
          </ac:grpSpMkLst>
        </pc:grpChg>
        <pc:picChg chg="mod">
          <ac:chgData name="Janelle Clendenon" userId="da17313139568148" providerId="LiveId" clId="{D50F0924-5C5C-4416-BCF4-6E13CF36E258}" dt="2026-06-24T04:38:24.054" v="2600"/>
          <ac:picMkLst>
            <pc:docMk/>
            <pc:sldMk cId="2312284284" sldId="271"/>
            <ac:picMk id="25" creationId="{9C3D7A35-A698-010D-1347-58FAAF54F265}"/>
          </ac:picMkLst>
        </pc:picChg>
        <pc:picChg chg="mod">
          <ac:chgData name="Janelle Clendenon" userId="da17313139568148" providerId="LiveId" clId="{D50F0924-5C5C-4416-BCF4-6E13CF36E258}" dt="2026-06-24T04:38:53.998" v="2606" actId="1076"/>
          <ac:picMkLst>
            <pc:docMk/>
            <pc:sldMk cId="2312284284" sldId="271"/>
            <ac:picMk id="41" creationId="{7B412B94-3651-B217-4E47-1026095EF1CE}"/>
          </ac:picMkLst>
        </pc:picChg>
        <pc:picChg chg="mod">
          <ac:chgData name="Janelle Clendenon" userId="da17313139568148" providerId="LiveId" clId="{D50F0924-5C5C-4416-BCF4-6E13CF36E258}" dt="2026-06-24T04:43:27.079" v="2691" actId="1076"/>
          <ac:picMkLst>
            <pc:docMk/>
            <pc:sldMk cId="2312284284" sldId="271"/>
            <ac:picMk id="42" creationId="{4849ED06-070A-543E-1023-007C384C77E7}"/>
          </ac:picMkLst>
        </pc:picChg>
        <pc:picChg chg="mod ord">
          <ac:chgData name="Janelle Clendenon" userId="da17313139568148" providerId="LiveId" clId="{D50F0924-5C5C-4416-BCF4-6E13CF36E258}" dt="2026-06-24T04:44:39.007" v="2725" actId="1076"/>
          <ac:picMkLst>
            <pc:docMk/>
            <pc:sldMk cId="2312284284" sldId="271"/>
            <ac:picMk id="44" creationId="{405767F4-7C7B-3F65-D6D7-752FCB3D0878}"/>
          </ac:picMkLst>
        </pc:picChg>
        <pc:picChg chg="mod">
          <ac:chgData name="Janelle Clendenon" userId="da17313139568148" providerId="LiveId" clId="{D50F0924-5C5C-4416-BCF4-6E13CF36E258}" dt="2026-06-24T04:38:57.528" v="2607" actId="1076"/>
          <ac:picMkLst>
            <pc:docMk/>
            <pc:sldMk cId="2312284284" sldId="271"/>
            <ac:picMk id="45" creationId="{920FAFAD-319F-1095-1061-43726514B970}"/>
          </ac:picMkLst>
        </pc:picChg>
        <pc:picChg chg="mod">
          <ac:chgData name="Janelle Clendenon" userId="da17313139568148" providerId="LiveId" clId="{D50F0924-5C5C-4416-BCF4-6E13CF36E258}" dt="2026-06-24T04:38:43.178" v="2603"/>
          <ac:picMkLst>
            <pc:docMk/>
            <pc:sldMk cId="2312284284" sldId="271"/>
            <ac:picMk id="47" creationId="{0A1B12C6-8D8A-A742-35CD-3D88E371D7D9}"/>
          </ac:picMkLst>
        </pc:picChg>
        <pc:picChg chg="add mod">
          <ac:chgData name="Janelle Clendenon" userId="da17313139568148" providerId="LiveId" clId="{D50F0924-5C5C-4416-BCF4-6E13CF36E258}" dt="2026-06-24T04:44:17.986" v="2718" actId="164"/>
          <ac:picMkLst>
            <pc:docMk/>
            <pc:sldMk cId="2312284284" sldId="271"/>
            <ac:picMk id="49" creationId="{8355D344-F683-C94D-8EC7-313A3E5FFD45}"/>
          </ac:picMkLst>
        </pc:picChg>
      </pc:sldChg>
      <pc:sldChg chg="addSp delSp modSp add mod addAnim delAnim modAnim">
        <pc:chgData name="Janelle Clendenon" userId="da17313139568148" providerId="LiveId" clId="{D50F0924-5C5C-4416-BCF4-6E13CF36E258}" dt="2026-06-24T18:50:45.487" v="4686" actId="1076"/>
        <pc:sldMkLst>
          <pc:docMk/>
          <pc:sldMk cId="3639231961" sldId="272"/>
        </pc:sldMkLst>
        <pc:spChg chg="mod">
          <ac:chgData name="Janelle Clendenon" userId="da17313139568148" providerId="LiveId" clId="{D50F0924-5C5C-4416-BCF4-6E13CF36E258}" dt="2026-06-24T18:31:55.255" v="3873" actId="20577"/>
          <ac:spMkLst>
            <pc:docMk/>
            <pc:sldMk cId="3639231961" sldId="272"/>
            <ac:spMk id="2" creationId="{DA73513B-B4FB-29B9-7925-377DC4573F98}"/>
          </ac:spMkLst>
        </pc:spChg>
        <pc:spChg chg="mod">
          <ac:chgData name="Janelle Clendenon" userId="da17313139568148" providerId="LiveId" clId="{D50F0924-5C5C-4416-BCF4-6E13CF36E258}" dt="2026-06-24T18:48:34.382" v="4667" actId="20577"/>
          <ac:spMkLst>
            <pc:docMk/>
            <pc:sldMk cId="3639231961" sldId="272"/>
            <ac:spMk id="4" creationId="{66BC83FC-B9C7-7488-028B-230A046756A3}"/>
          </ac:spMkLst>
        </pc:spChg>
        <pc:spChg chg="add mod ord">
          <ac:chgData name="Janelle Clendenon" userId="da17313139568148" providerId="LiveId" clId="{D50F0924-5C5C-4416-BCF4-6E13CF36E258}" dt="2026-06-24T18:45:00.443" v="4520" actId="164"/>
          <ac:spMkLst>
            <pc:docMk/>
            <pc:sldMk cId="3639231961" sldId="272"/>
            <ac:spMk id="16" creationId="{E0FC4AC0-BC92-D5F2-6D6A-91B7F6C3D703}"/>
          </ac:spMkLst>
        </pc:spChg>
        <pc:spChg chg="mod">
          <ac:chgData name="Janelle Clendenon" userId="da17313139568148" providerId="LiveId" clId="{D50F0924-5C5C-4416-BCF4-6E13CF36E258}" dt="2026-06-24T18:46:19.180" v="4527"/>
          <ac:spMkLst>
            <pc:docMk/>
            <pc:sldMk cId="3639231961" sldId="272"/>
            <ac:spMk id="19" creationId="{1FA8A05D-2237-BBA4-483D-8268F17D5FF1}"/>
          </ac:spMkLst>
        </pc:spChg>
        <pc:spChg chg="mod">
          <ac:chgData name="Janelle Clendenon" userId="da17313139568148" providerId="LiveId" clId="{D50F0924-5C5C-4416-BCF4-6E13CF36E258}" dt="2026-06-24T18:47:25.405" v="4542"/>
          <ac:spMkLst>
            <pc:docMk/>
            <pc:sldMk cId="3639231961" sldId="272"/>
            <ac:spMk id="22" creationId="{9B6F0527-D701-5A3F-67F7-8D6A94867D57}"/>
          </ac:spMkLst>
        </pc:spChg>
        <pc:grpChg chg="add mod">
          <ac:chgData name="Janelle Clendenon" userId="da17313139568148" providerId="LiveId" clId="{D50F0924-5C5C-4416-BCF4-6E13CF36E258}" dt="2026-06-24T18:46:30.719" v="4530" actId="1076"/>
          <ac:grpSpMkLst>
            <pc:docMk/>
            <pc:sldMk cId="3639231961" sldId="272"/>
            <ac:grpSpMk id="17" creationId="{CBBA9E7B-4B9D-7AB7-AB22-54E2748CA620}"/>
          </ac:grpSpMkLst>
        </pc:grpChg>
        <pc:grpChg chg="add mod ord">
          <ac:chgData name="Janelle Clendenon" userId="da17313139568148" providerId="LiveId" clId="{D50F0924-5C5C-4416-BCF4-6E13CF36E258}" dt="2026-06-24T18:50:45.487" v="4686" actId="1076"/>
          <ac:grpSpMkLst>
            <pc:docMk/>
            <pc:sldMk cId="3639231961" sldId="272"/>
            <ac:grpSpMk id="18" creationId="{C4E04908-D40B-E007-33A3-CCD5FF1B6678}"/>
          </ac:grpSpMkLst>
        </pc:grpChg>
        <pc:grpChg chg="add mod">
          <ac:chgData name="Janelle Clendenon" userId="da17313139568148" providerId="LiveId" clId="{D50F0924-5C5C-4416-BCF4-6E13CF36E258}" dt="2026-06-24T18:50:40.058" v="4685" actId="1076"/>
          <ac:grpSpMkLst>
            <pc:docMk/>
            <pc:sldMk cId="3639231961" sldId="272"/>
            <ac:grpSpMk id="21" creationId="{8D867B3E-4059-6085-3E83-5A2E3ED56D9C}"/>
          </ac:grpSpMkLst>
        </pc:grpChg>
        <pc:picChg chg="add mod">
          <ac:chgData name="Janelle Clendenon" userId="da17313139568148" providerId="LiveId" clId="{D50F0924-5C5C-4416-BCF4-6E13CF36E258}" dt="2026-06-24T18:31:18.089" v="3824" actId="1076"/>
          <ac:picMkLst>
            <pc:docMk/>
            <pc:sldMk cId="3639231961" sldId="272"/>
            <ac:picMk id="6" creationId="{EE111DDD-4C84-42BB-5C03-8C4384D3D66E}"/>
          </ac:picMkLst>
        </pc:picChg>
        <pc:picChg chg="add mod ord modCrop">
          <ac:chgData name="Janelle Clendenon" userId="da17313139568148" providerId="LiveId" clId="{D50F0924-5C5C-4416-BCF4-6E13CF36E258}" dt="2026-06-24T18:50:31.042" v="4682" actId="1076"/>
          <ac:picMkLst>
            <pc:docMk/>
            <pc:sldMk cId="3639231961" sldId="272"/>
            <ac:picMk id="8" creationId="{655C5830-6555-46BB-6E7E-122060B4B52F}"/>
          </ac:picMkLst>
        </pc:picChg>
        <pc:picChg chg="add mod ord">
          <ac:chgData name="Janelle Clendenon" userId="da17313139568148" providerId="LiveId" clId="{D50F0924-5C5C-4416-BCF4-6E13CF36E258}" dt="2026-06-24T18:47:39.214" v="4545" actId="166"/>
          <ac:picMkLst>
            <pc:docMk/>
            <pc:sldMk cId="3639231961" sldId="272"/>
            <ac:picMk id="9" creationId="{B924B674-7FE3-DB87-ABF0-F79E94338040}"/>
          </ac:picMkLst>
        </pc:picChg>
        <pc:picChg chg="add mod modCrop">
          <ac:chgData name="Janelle Clendenon" userId="da17313139568148" providerId="LiveId" clId="{D50F0924-5C5C-4416-BCF4-6E13CF36E258}" dt="2026-06-24T18:35:10.393" v="3941" actId="1076"/>
          <ac:picMkLst>
            <pc:docMk/>
            <pc:sldMk cId="3639231961" sldId="272"/>
            <ac:picMk id="10" creationId="{2E37A947-08D3-0D3F-C130-C8B40E53DCBE}"/>
          </ac:picMkLst>
        </pc:picChg>
        <pc:picChg chg="add mod">
          <ac:chgData name="Janelle Clendenon" userId="da17313139568148" providerId="LiveId" clId="{D50F0924-5C5C-4416-BCF4-6E13CF36E258}" dt="2026-06-24T18:36:18.979" v="3956" actId="1076"/>
          <ac:picMkLst>
            <pc:docMk/>
            <pc:sldMk cId="3639231961" sldId="272"/>
            <ac:picMk id="11" creationId="{BB12D46B-1A15-876F-71D1-26E8398664A5}"/>
          </ac:picMkLst>
        </pc:picChg>
        <pc:picChg chg="add mod ord">
          <ac:chgData name="Janelle Clendenon" userId="da17313139568148" providerId="LiveId" clId="{D50F0924-5C5C-4416-BCF4-6E13CF36E258}" dt="2026-06-24T18:36:32.559" v="3961" actId="171"/>
          <ac:picMkLst>
            <pc:docMk/>
            <pc:sldMk cId="3639231961" sldId="272"/>
            <ac:picMk id="13" creationId="{EC603C31-2489-035A-8186-F8A0E319A085}"/>
          </ac:picMkLst>
        </pc:picChg>
        <pc:picChg chg="add mod modCrop">
          <ac:chgData name="Janelle Clendenon" userId="da17313139568148" providerId="LiveId" clId="{D50F0924-5C5C-4416-BCF4-6E13CF36E258}" dt="2026-06-24T18:37:18.217" v="3969" actId="1076"/>
          <ac:picMkLst>
            <pc:docMk/>
            <pc:sldMk cId="3639231961" sldId="272"/>
            <ac:picMk id="14" creationId="{6F528722-14F6-8F40-0A4A-5E86636A4C94}"/>
          </ac:picMkLst>
        </pc:picChg>
        <pc:picChg chg="add mod modCrop">
          <ac:chgData name="Janelle Clendenon" userId="da17313139568148" providerId="LiveId" clId="{D50F0924-5C5C-4416-BCF4-6E13CF36E258}" dt="2026-06-24T18:45:00.443" v="4520" actId="164"/>
          <ac:picMkLst>
            <pc:docMk/>
            <pc:sldMk cId="3639231961" sldId="272"/>
            <ac:picMk id="15" creationId="{92B5D9D6-95C2-7770-F1D6-B159B18B723F}"/>
          </ac:picMkLst>
        </pc:picChg>
        <pc:picChg chg="mod">
          <ac:chgData name="Janelle Clendenon" userId="da17313139568148" providerId="LiveId" clId="{D50F0924-5C5C-4416-BCF4-6E13CF36E258}" dt="2026-06-24T18:46:19.180" v="4527"/>
          <ac:picMkLst>
            <pc:docMk/>
            <pc:sldMk cId="3639231961" sldId="272"/>
            <ac:picMk id="20" creationId="{ADE2A969-FD89-9599-B256-C312AA1CE2FD}"/>
          </ac:picMkLst>
        </pc:picChg>
        <pc:picChg chg="mod">
          <ac:chgData name="Janelle Clendenon" userId="da17313139568148" providerId="LiveId" clId="{D50F0924-5C5C-4416-BCF4-6E13CF36E258}" dt="2026-06-24T18:47:25.405" v="4542"/>
          <ac:picMkLst>
            <pc:docMk/>
            <pc:sldMk cId="3639231961" sldId="272"/>
            <ac:picMk id="23" creationId="{2472593F-790F-463A-C241-9711A5C817B8}"/>
          </ac:picMkLst>
        </pc:picChg>
        <pc:picChg chg="add mod">
          <ac:chgData name="Janelle Clendenon" userId="da17313139568148" providerId="LiveId" clId="{D50F0924-5C5C-4416-BCF4-6E13CF36E258}" dt="2026-06-24T18:50:37.253" v="4684" actId="1076"/>
          <ac:picMkLst>
            <pc:docMk/>
            <pc:sldMk cId="3639231961" sldId="272"/>
            <ac:picMk id="24" creationId="{D8A281FF-5852-A03F-E89A-574E74321764}"/>
          </ac:picMkLst>
        </pc:picChg>
        <pc:picChg chg="add mod">
          <ac:chgData name="Janelle Clendenon" userId="da17313139568148" providerId="LiveId" clId="{D50F0924-5C5C-4416-BCF4-6E13CF36E258}" dt="2026-06-24T18:50:33.579" v="4683" actId="1076"/>
          <ac:picMkLst>
            <pc:docMk/>
            <pc:sldMk cId="3639231961" sldId="272"/>
            <ac:picMk id="25" creationId="{E0E40B60-24FA-DEEF-5BAB-E9CA53082813}"/>
          </ac:picMkLst>
        </pc:picChg>
      </pc:sldChg>
      <pc:sldChg chg="addSp modSp add mod ord">
        <pc:chgData name="Janelle Clendenon" userId="da17313139568148" providerId="LiveId" clId="{D50F0924-5C5C-4416-BCF4-6E13CF36E258}" dt="2026-06-25T05:40:25.844" v="9827" actId="1076"/>
        <pc:sldMkLst>
          <pc:docMk/>
          <pc:sldMk cId="1185934820" sldId="273"/>
        </pc:sldMkLst>
        <pc:spChg chg="mod">
          <ac:chgData name="Janelle Clendenon" userId="da17313139568148" providerId="LiveId" clId="{D50F0924-5C5C-4416-BCF4-6E13CF36E258}" dt="2026-06-24T19:02:28.969" v="5411" actId="20577"/>
          <ac:spMkLst>
            <pc:docMk/>
            <pc:sldMk cId="1185934820" sldId="273"/>
            <ac:spMk id="4" creationId="{331F5E9A-C768-A502-9525-3E5FB00336B9}"/>
          </ac:spMkLst>
        </pc:spChg>
        <pc:spChg chg="mod">
          <ac:chgData name="Janelle Clendenon" userId="da17313139568148" providerId="LiveId" clId="{D50F0924-5C5C-4416-BCF4-6E13CF36E258}" dt="2026-06-24T19:01:16.384" v="5318" actId="20577"/>
          <ac:spMkLst>
            <pc:docMk/>
            <pc:sldMk cId="1185934820" sldId="273"/>
            <ac:spMk id="6" creationId="{97A13131-83D4-8758-40F5-7B3BA2F5DA67}"/>
          </ac:spMkLst>
        </pc:spChg>
        <pc:spChg chg="mod">
          <ac:chgData name="Janelle Clendenon" userId="da17313139568148" providerId="LiveId" clId="{D50F0924-5C5C-4416-BCF4-6E13CF36E258}" dt="2026-06-24T19:03:30.943" v="5417" actId="14100"/>
          <ac:spMkLst>
            <pc:docMk/>
            <pc:sldMk cId="1185934820" sldId="273"/>
            <ac:spMk id="7" creationId="{643E0ADC-B916-E64A-A053-E44852273D67}"/>
          </ac:spMkLst>
        </pc:spChg>
        <pc:picChg chg="add mod">
          <ac:chgData name="Janelle Clendenon" userId="da17313139568148" providerId="LiveId" clId="{D50F0924-5C5C-4416-BCF4-6E13CF36E258}" dt="2026-06-25T05:40:25.844" v="9827" actId="1076"/>
          <ac:picMkLst>
            <pc:docMk/>
            <pc:sldMk cId="1185934820" sldId="273"/>
            <ac:picMk id="9" creationId="{315788CA-1508-DCEE-FB2B-66CAF81DEFE4}"/>
          </ac:picMkLst>
        </pc:picChg>
      </pc:sldChg>
      <pc:sldChg chg="addSp modSp add mod modAnim">
        <pc:chgData name="Janelle Clendenon" userId="da17313139568148" providerId="LiveId" clId="{D50F0924-5C5C-4416-BCF4-6E13CF36E258}" dt="2026-06-25T05:41:18.807" v="9836" actId="1076"/>
        <pc:sldMkLst>
          <pc:docMk/>
          <pc:sldMk cId="4100900429" sldId="274"/>
        </pc:sldMkLst>
        <pc:spChg chg="add mod">
          <ac:chgData name="Janelle Clendenon" userId="da17313139568148" providerId="LiveId" clId="{D50F0924-5C5C-4416-BCF4-6E13CF36E258}" dt="2026-06-25T04:04:52.667" v="8571" actId="1076"/>
          <ac:spMkLst>
            <pc:docMk/>
            <pc:sldMk cId="4100900429" sldId="274"/>
            <ac:spMk id="3" creationId="{D120344D-1D27-E329-67B5-03E261296138}"/>
          </ac:spMkLst>
        </pc:spChg>
        <pc:spChg chg="mod">
          <ac:chgData name="Janelle Clendenon" userId="da17313139568148" providerId="LiveId" clId="{D50F0924-5C5C-4416-BCF4-6E13CF36E258}" dt="2026-06-25T04:02:25.025" v="8521" actId="14100"/>
          <ac:spMkLst>
            <pc:docMk/>
            <pc:sldMk cId="4100900429" sldId="274"/>
            <ac:spMk id="4" creationId="{BB9D5D87-05AE-70D4-87E0-E4A68FB2912D}"/>
          </ac:spMkLst>
        </pc:spChg>
        <pc:spChg chg="mod">
          <ac:chgData name="Janelle Clendenon" userId="da17313139568148" providerId="LiveId" clId="{D50F0924-5C5C-4416-BCF4-6E13CF36E258}" dt="2026-06-24T19:06:04.651" v="5549" actId="14100"/>
          <ac:spMkLst>
            <pc:docMk/>
            <pc:sldMk cId="4100900429" sldId="274"/>
            <ac:spMk id="6" creationId="{2E327C87-9669-20C4-5889-BD1449FF2FD1}"/>
          </ac:spMkLst>
        </pc:spChg>
        <pc:spChg chg="mod">
          <ac:chgData name="Janelle Clendenon" userId="da17313139568148" providerId="LiveId" clId="{D50F0924-5C5C-4416-BCF4-6E13CF36E258}" dt="2026-06-25T04:03:54.542" v="8564" actId="14100"/>
          <ac:spMkLst>
            <pc:docMk/>
            <pc:sldMk cId="4100900429" sldId="274"/>
            <ac:spMk id="7" creationId="{0E1F756B-38C0-3E44-22B6-0A0AE11DD1B9}"/>
          </ac:spMkLst>
        </pc:spChg>
        <pc:picChg chg="mod">
          <ac:chgData name="Janelle Clendenon" userId="da17313139568148" providerId="LiveId" clId="{D50F0924-5C5C-4416-BCF4-6E13CF36E258}" dt="2026-06-25T04:04:38.583" v="8569" actId="1076"/>
          <ac:picMkLst>
            <pc:docMk/>
            <pc:sldMk cId="4100900429" sldId="274"/>
            <ac:picMk id="8" creationId="{C733059F-495C-177C-F0F0-0FEF2C5331B8}"/>
          </ac:picMkLst>
        </pc:picChg>
        <pc:picChg chg="add mod">
          <ac:chgData name="Janelle Clendenon" userId="da17313139568148" providerId="LiveId" clId="{D50F0924-5C5C-4416-BCF4-6E13CF36E258}" dt="2026-06-25T05:41:18.807" v="9836" actId="1076"/>
          <ac:picMkLst>
            <pc:docMk/>
            <pc:sldMk cId="4100900429" sldId="274"/>
            <ac:picMk id="10" creationId="{36EAC54F-A342-9405-00B6-39C0D7122261}"/>
          </ac:picMkLst>
        </pc:picChg>
      </pc:sldChg>
      <pc:sldChg chg="addSp delSp modSp add mod addAnim delAnim modAnim">
        <pc:chgData name="Janelle Clendenon" userId="da17313139568148" providerId="LiveId" clId="{D50F0924-5C5C-4416-BCF4-6E13CF36E258}" dt="2026-06-25T05:03:33.883" v="9614"/>
        <pc:sldMkLst>
          <pc:docMk/>
          <pc:sldMk cId="3723272853" sldId="275"/>
        </pc:sldMkLst>
        <pc:spChg chg="mod">
          <ac:chgData name="Janelle Clendenon" userId="da17313139568148" providerId="LiveId" clId="{D50F0924-5C5C-4416-BCF4-6E13CF36E258}" dt="2026-06-24T19:48:51.681" v="6338" actId="20577"/>
          <ac:spMkLst>
            <pc:docMk/>
            <pc:sldMk cId="3723272853" sldId="275"/>
            <ac:spMk id="4" creationId="{961B5EA9-3B3F-943D-4E9F-08F7AE649F99}"/>
          </ac:spMkLst>
        </pc:spChg>
        <pc:spChg chg="mod ord">
          <ac:chgData name="Janelle Clendenon" userId="da17313139568148" providerId="LiveId" clId="{D50F0924-5C5C-4416-BCF4-6E13CF36E258}" dt="2026-06-24T19:50:13.184" v="6420" actId="1076"/>
          <ac:spMkLst>
            <pc:docMk/>
            <pc:sldMk cId="3723272853" sldId="275"/>
            <ac:spMk id="6" creationId="{5A8BDE4C-B1C7-0A55-BB24-B2D5C23DC467}"/>
          </ac:spMkLst>
        </pc:spChg>
        <pc:spChg chg="add mod">
          <ac:chgData name="Janelle Clendenon" userId="da17313139568148" providerId="LiveId" clId="{D50F0924-5C5C-4416-BCF4-6E13CF36E258}" dt="2026-06-24T20:51:31.514" v="6486" actId="20577"/>
          <ac:spMkLst>
            <pc:docMk/>
            <pc:sldMk cId="3723272853" sldId="275"/>
            <ac:spMk id="9" creationId="{DD5B780F-782E-BE83-C4D0-34F37DF4B4A2}"/>
          </ac:spMkLst>
        </pc:spChg>
        <pc:spChg chg="add mod">
          <ac:chgData name="Janelle Clendenon" userId="da17313139568148" providerId="LiveId" clId="{D50F0924-5C5C-4416-BCF4-6E13CF36E258}" dt="2026-06-24T20:53:37.652" v="6562" actId="14100"/>
          <ac:spMkLst>
            <pc:docMk/>
            <pc:sldMk cId="3723272853" sldId="275"/>
            <ac:spMk id="10" creationId="{40B69686-1D64-4A2C-D061-059F5B9942EC}"/>
          </ac:spMkLst>
        </pc:spChg>
        <pc:picChg chg="add mod">
          <ac:chgData name="Janelle Clendenon" userId="da17313139568148" providerId="LiveId" clId="{D50F0924-5C5C-4416-BCF4-6E13CF36E258}" dt="2026-06-24T19:48:42.545" v="6337" actId="1076"/>
          <ac:picMkLst>
            <pc:docMk/>
            <pc:sldMk cId="3723272853" sldId="275"/>
            <ac:picMk id="3" creationId="{DFF3D3A5-6D1D-2D5C-6ECA-C7D7F8FB563C}"/>
          </ac:picMkLst>
        </pc:picChg>
      </pc:sldChg>
      <pc:sldChg chg="addSp delSp modSp add mod ord">
        <pc:chgData name="Janelle Clendenon" userId="da17313139568148" providerId="LiveId" clId="{D50F0924-5C5C-4416-BCF4-6E13CF36E258}" dt="2026-06-24T21:44:46.982" v="7527" actId="20577"/>
        <pc:sldMkLst>
          <pc:docMk/>
          <pc:sldMk cId="4020531519" sldId="276"/>
        </pc:sldMkLst>
        <pc:spChg chg="mod">
          <ac:chgData name="Janelle Clendenon" userId="da17313139568148" providerId="LiveId" clId="{D50F0924-5C5C-4416-BCF4-6E13CF36E258}" dt="2026-06-24T21:44:46.982" v="7527" actId="20577"/>
          <ac:spMkLst>
            <pc:docMk/>
            <pc:sldMk cId="4020531519" sldId="276"/>
            <ac:spMk id="2" creationId="{870EC65A-BEAC-F2B0-C085-77EA83C73828}"/>
          </ac:spMkLst>
        </pc:spChg>
        <pc:spChg chg="mod">
          <ac:chgData name="Janelle Clendenon" userId="da17313139568148" providerId="LiveId" clId="{D50F0924-5C5C-4416-BCF4-6E13CF36E258}" dt="2026-06-24T21:37:09.981" v="7176"/>
          <ac:spMkLst>
            <pc:docMk/>
            <pc:sldMk cId="4020531519" sldId="276"/>
            <ac:spMk id="4" creationId="{D0357C34-7651-26A2-B91B-B82083BDD3AB}"/>
          </ac:spMkLst>
        </pc:spChg>
        <pc:spChg chg="mod ord">
          <ac:chgData name="Janelle Clendenon" userId="da17313139568148" providerId="LiveId" clId="{D50F0924-5C5C-4416-BCF4-6E13CF36E258}" dt="2026-06-24T21:43:09.853" v="7496" actId="14100"/>
          <ac:spMkLst>
            <pc:docMk/>
            <pc:sldMk cId="4020531519" sldId="276"/>
            <ac:spMk id="6" creationId="{D736BB05-5D03-86C8-8946-1F6CA022D0F0}"/>
          </ac:spMkLst>
        </pc:spChg>
        <pc:spChg chg="add mod">
          <ac:chgData name="Janelle Clendenon" userId="da17313139568148" providerId="LiveId" clId="{D50F0924-5C5C-4416-BCF4-6E13CF36E258}" dt="2026-06-24T21:43:46.536" v="7511" actId="207"/>
          <ac:spMkLst>
            <pc:docMk/>
            <pc:sldMk cId="4020531519" sldId="276"/>
            <ac:spMk id="8" creationId="{A51FF3EB-9685-0D64-D2AC-D16E80FFB00B}"/>
          </ac:spMkLst>
        </pc:spChg>
        <pc:picChg chg="add mod ord">
          <ac:chgData name="Janelle Clendenon" userId="da17313139568148" providerId="LiveId" clId="{D50F0924-5C5C-4416-BCF4-6E13CF36E258}" dt="2026-06-24T21:42:36.190" v="7478" actId="171"/>
          <ac:picMkLst>
            <pc:docMk/>
            <pc:sldMk cId="4020531519" sldId="276"/>
            <ac:picMk id="3" creationId="{EBBB2A9F-5BC0-8FBF-B96D-7FFE5004B198}"/>
          </ac:picMkLst>
        </pc:picChg>
      </pc:sldChg>
      <pc:sldChg chg="addSp delSp modSp add mod ord modAnim">
        <pc:chgData name="Janelle Clendenon" userId="da17313139568148" providerId="LiveId" clId="{D50F0924-5C5C-4416-BCF4-6E13CF36E258}" dt="2026-06-24T23:31:01.680" v="8094" actId="20577"/>
        <pc:sldMkLst>
          <pc:docMk/>
          <pc:sldMk cId="24026636" sldId="277"/>
        </pc:sldMkLst>
        <pc:spChg chg="mod">
          <ac:chgData name="Janelle Clendenon" userId="da17313139568148" providerId="LiveId" clId="{D50F0924-5C5C-4416-BCF4-6E13CF36E258}" dt="2026-06-24T23:31:01.680" v="8094" actId="20577"/>
          <ac:spMkLst>
            <pc:docMk/>
            <pc:sldMk cId="24026636" sldId="277"/>
            <ac:spMk id="2" creationId="{C1119FF8-76B5-8978-9135-B3EB4E618D99}"/>
          </ac:spMkLst>
        </pc:spChg>
        <pc:spChg chg="mod">
          <ac:chgData name="Janelle Clendenon" userId="da17313139568148" providerId="LiveId" clId="{D50F0924-5C5C-4416-BCF4-6E13CF36E258}" dt="2026-06-24T23:24:07.558" v="7845" actId="27636"/>
          <ac:spMkLst>
            <pc:docMk/>
            <pc:sldMk cId="24026636" sldId="277"/>
            <ac:spMk id="4" creationId="{0E822DE3-4FF3-A13F-C74C-5811AB906965}"/>
          </ac:spMkLst>
        </pc:spChg>
        <pc:spChg chg="add mod ord">
          <ac:chgData name="Janelle Clendenon" userId="da17313139568148" providerId="LiveId" clId="{D50F0924-5C5C-4416-BCF4-6E13CF36E258}" dt="2026-06-24T23:25:00.982" v="7855" actId="171"/>
          <ac:spMkLst>
            <pc:docMk/>
            <pc:sldMk cId="24026636" sldId="277"/>
            <ac:spMk id="9" creationId="{374FFF1A-FA84-934F-FD7F-D1BB22E7F721}"/>
          </ac:spMkLst>
        </pc:spChg>
        <pc:picChg chg="add mod">
          <ac:chgData name="Janelle Clendenon" userId="da17313139568148" providerId="LiveId" clId="{D50F0924-5C5C-4416-BCF4-6E13CF36E258}" dt="2026-06-24T23:24:10.502" v="7846" actId="1076"/>
          <ac:picMkLst>
            <pc:docMk/>
            <pc:sldMk cId="24026636" sldId="277"/>
            <ac:picMk id="3" creationId="{0F9586F5-98EE-2FFC-3652-83A1D6CB27C4}"/>
          </ac:picMkLst>
        </pc:picChg>
        <pc:picChg chg="add mod">
          <ac:chgData name="Janelle Clendenon" userId="da17313139568148" providerId="LiveId" clId="{D50F0924-5C5C-4416-BCF4-6E13CF36E258}" dt="2026-06-24T23:25:16.096" v="7857" actId="14100"/>
          <ac:picMkLst>
            <pc:docMk/>
            <pc:sldMk cId="24026636" sldId="277"/>
            <ac:picMk id="8" creationId="{07F6F765-319D-F304-3C13-30D3E4E78B9D}"/>
          </ac:picMkLst>
        </pc:picChg>
      </pc:sldChg>
      <pc:sldChg chg="addSp delSp modSp add mod ord addAnim delAnim modAnim">
        <pc:chgData name="Janelle Clendenon" userId="da17313139568148" providerId="LiveId" clId="{D50F0924-5C5C-4416-BCF4-6E13CF36E258}" dt="2026-06-25T05:13:45.224" v="9681" actId="478"/>
        <pc:sldMkLst>
          <pc:docMk/>
          <pc:sldMk cId="565235814" sldId="278"/>
        </pc:sldMkLst>
        <pc:spChg chg="mod">
          <ac:chgData name="Janelle Clendenon" userId="da17313139568148" providerId="LiveId" clId="{D50F0924-5C5C-4416-BCF4-6E13CF36E258}" dt="2026-06-24T23:31:33.788" v="8119" actId="20577"/>
          <ac:spMkLst>
            <pc:docMk/>
            <pc:sldMk cId="565235814" sldId="278"/>
            <ac:spMk id="2" creationId="{F94C9223-9DD3-A007-6762-A3F9C9BC31B8}"/>
          </ac:spMkLst>
        </pc:spChg>
        <pc:spChg chg="mod">
          <ac:chgData name="Janelle Clendenon" userId="da17313139568148" providerId="LiveId" clId="{D50F0924-5C5C-4416-BCF4-6E13CF36E258}" dt="2026-06-24T23:32:13.301" v="8123" actId="20577"/>
          <ac:spMkLst>
            <pc:docMk/>
            <pc:sldMk cId="565235814" sldId="278"/>
            <ac:spMk id="4" creationId="{8A3BC956-6AB3-39DE-F550-141E276FF385}"/>
          </ac:spMkLst>
        </pc:spChg>
        <pc:spChg chg="mod ord">
          <ac:chgData name="Janelle Clendenon" userId="da17313139568148" providerId="LiveId" clId="{D50F0924-5C5C-4416-BCF4-6E13CF36E258}" dt="2026-06-24T23:37:41.980" v="8235" actId="20577"/>
          <ac:spMkLst>
            <pc:docMk/>
            <pc:sldMk cId="565235814" sldId="278"/>
            <ac:spMk id="6" creationId="{6DBBD5D0-0781-340D-CEAD-26B7A1FCC611}"/>
          </ac:spMkLst>
        </pc:spChg>
        <pc:spChg chg="add mod">
          <ac:chgData name="Janelle Clendenon" userId="da17313139568148" providerId="LiveId" clId="{D50F0924-5C5C-4416-BCF4-6E13CF36E258}" dt="2026-06-24T23:39:02.025" v="8352" actId="14100"/>
          <ac:spMkLst>
            <pc:docMk/>
            <pc:sldMk cId="565235814" sldId="278"/>
            <ac:spMk id="11" creationId="{62929580-76F5-492D-4E57-EE781DFD9BFD}"/>
          </ac:spMkLst>
        </pc:spChg>
        <pc:picChg chg="add mod">
          <ac:chgData name="Janelle Clendenon" userId="da17313139568148" providerId="LiveId" clId="{D50F0924-5C5C-4416-BCF4-6E13CF36E258}" dt="2026-06-24T23:32:41.870" v="8127" actId="14100"/>
          <ac:picMkLst>
            <pc:docMk/>
            <pc:sldMk cId="565235814" sldId="278"/>
            <ac:picMk id="3" creationId="{21986EF2-9115-1536-8023-50C305CE78A3}"/>
          </ac:picMkLst>
        </pc:picChg>
        <pc:picChg chg="add mod modCrop">
          <ac:chgData name="Janelle Clendenon" userId="da17313139568148" providerId="LiveId" clId="{D50F0924-5C5C-4416-BCF4-6E13CF36E258}" dt="2026-06-24T23:36:25.828" v="8165" actId="732"/>
          <ac:picMkLst>
            <pc:docMk/>
            <pc:sldMk cId="565235814" sldId="278"/>
            <ac:picMk id="9" creationId="{38126D14-0EC7-7C2C-937B-566C7A390D00}"/>
          </ac:picMkLst>
        </pc:picChg>
      </pc:sldChg>
      <pc:sldChg chg="addSp delSp modSp add mod ord replId addAnim delAnim modAnim">
        <pc:chgData name="Janelle Clendenon" userId="da17313139568148" providerId="LiveId" clId="{D50F0924-5C5C-4416-BCF4-6E13CF36E258}" dt="2026-06-27T05:34:59.602" v="10983" actId="1076"/>
        <pc:sldMkLst>
          <pc:docMk/>
          <pc:sldMk cId="1222705435" sldId="279"/>
        </pc:sldMkLst>
        <pc:spChg chg="mod">
          <ac:chgData name="Janelle Clendenon" userId="da17313139568148" providerId="LiveId" clId="{D50F0924-5C5C-4416-BCF4-6E13CF36E258}" dt="2026-06-24T23:33:00.175" v="8151" actId="20577"/>
          <ac:spMkLst>
            <pc:docMk/>
            <pc:sldMk cId="1222705435" sldId="279"/>
            <ac:spMk id="2" creationId="{F313E228-DEE9-B1E5-DADB-AFF5FB52148B}"/>
          </ac:spMkLst>
        </pc:spChg>
        <pc:spChg chg="mod">
          <ac:chgData name="Janelle Clendenon" userId="da17313139568148" providerId="LiveId" clId="{D50F0924-5C5C-4416-BCF4-6E13CF36E258}" dt="2026-06-27T05:31:33.433" v="10739" actId="14100"/>
          <ac:spMkLst>
            <pc:docMk/>
            <pc:sldMk cId="1222705435" sldId="279"/>
            <ac:spMk id="4" creationId="{C7823D83-B142-ADFD-8C86-CDBF44C303B3}"/>
          </ac:spMkLst>
        </pc:spChg>
        <pc:spChg chg="mod ord">
          <ac:chgData name="Janelle Clendenon" userId="da17313139568148" providerId="LiveId" clId="{D50F0924-5C5C-4416-BCF4-6E13CF36E258}" dt="2026-06-24T23:40:07.996" v="8432" actId="20577"/>
          <ac:spMkLst>
            <pc:docMk/>
            <pc:sldMk cId="1222705435" sldId="279"/>
            <ac:spMk id="6" creationId="{3D71CA22-7440-A699-77CB-7922061ACC0F}"/>
          </ac:spMkLst>
        </pc:spChg>
        <pc:spChg chg="add mod">
          <ac:chgData name="Janelle Clendenon" userId="da17313139568148" providerId="LiveId" clId="{D50F0924-5C5C-4416-BCF4-6E13CF36E258}" dt="2026-06-24T23:40:52.357" v="8465" actId="20577"/>
          <ac:spMkLst>
            <pc:docMk/>
            <pc:sldMk cId="1222705435" sldId="279"/>
            <ac:spMk id="10" creationId="{EC0DCC74-088B-369B-EEF9-88A0C632BD0C}"/>
          </ac:spMkLst>
        </pc:spChg>
        <pc:spChg chg="add mod">
          <ac:chgData name="Janelle Clendenon" userId="da17313139568148" providerId="LiveId" clId="{D50F0924-5C5C-4416-BCF4-6E13CF36E258}" dt="2026-06-27T05:34:59.602" v="10983" actId="1076"/>
          <ac:spMkLst>
            <pc:docMk/>
            <pc:sldMk cId="1222705435" sldId="279"/>
            <ac:spMk id="11" creationId="{A411DBCF-F762-76E4-3922-F2F598268B78}"/>
          </ac:spMkLst>
        </pc:spChg>
        <pc:picChg chg="add mod">
          <ac:chgData name="Janelle Clendenon" userId="da17313139568148" providerId="LiveId" clId="{D50F0924-5C5C-4416-BCF4-6E13CF36E258}" dt="2026-06-24T23:33:17.793" v="8155" actId="14100"/>
          <ac:picMkLst>
            <pc:docMk/>
            <pc:sldMk cId="1222705435" sldId="279"/>
            <ac:picMk id="3" creationId="{E861D5D8-7E79-5BF7-10C8-CBD0BFFD7A2B}"/>
          </ac:picMkLst>
        </pc:picChg>
        <pc:picChg chg="add mod modCrop">
          <ac:chgData name="Janelle Clendenon" userId="da17313139568148" providerId="LiveId" clId="{D50F0924-5C5C-4416-BCF4-6E13CF36E258}" dt="2026-06-24T23:36:06.749" v="8164" actId="732"/>
          <ac:picMkLst>
            <pc:docMk/>
            <pc:sldMk cId="1222705435" sldId="279"/>
            <ac:picMk id="9" creationId="{CDC5B9D7-7805-C76A-5C4F-27A0192A0041}"/>
          </ac:picMkLst>
        </pc:picChg>
      </pc:sldChg>
      <pc:sldChg chg="add replId">
        <pc:chgData name="Janelle Clendenon" userId="da17313139568148" providerId="LiveId" clId="{D50F0924-5C5C-4416-BCF4-6E13CF36E258}" dt="2026-06-24T21:00:38.074" v="6622" actId="2890"/>
        <pc:sldMkLst>
          <pc:docMk/>
          <pc:sldMk cId="2118497747" sldId="286"/>
        </pc:sldMkLst>
      </pc:sldChg>
      <pc:sldChg chg="addSp delSp modSp add mod delAnim modAnim">
        <pc:chgData name="Janelle Clendenon" userId="da17313139568148" providerId="LiveId" clId="{D50F0924-5C5C-4416-BCF4-6E13CF36E258}" dt="2026-06-25T05:19:55.216" v="9686" actId="1076"/>
        <pc:sldMkLst>
          <pc:docMk/>
          <pc:sldMk cId="1328483972" sldId="287"/>
        </pc:sldMkLst>
        <pc:spChg chg="mod">
          <ac:chgData name="Janelle Clendenon" userId="da17313139568148" providerId="LiveId" clId="{D50F0924-5C5C-4416-BCF4-6E13CF36E258}" dt="2026-06-24T21:31:23.669" v="7160" actId="1076"/>
          <ac:spMkLst>
            <pc:docMk/>
            <pc:sldMk cId="1328483972" sldId="287"/>
            <ac:spMk id="2" creationId="{6B026810-E921-6F9E-25F9-C2ACC33761CD}"/>
          </ac:spMkLst>
        </pc:spChg>
        <pc:spChg chg="mod">
          <ac:chgData name="Janelle Clendenon" userId="da17313139568148" providerId="LiveId" clId="{D50F0924-5C5C-4416-BCF4-6E13CF36E258}" dt="2026-06-24T21:35:55.315" v="7174" actId="14100"/>
          <ac:spMkLst>
            <pc:docMk/>
            <pc:sldMk cId="1328483972" sldId="287"/>
            <ac:spMk id="4" creationId="{A9575E9B-18A5-831B-D942-11486EAA4BAF}"/>
          </ac:spMkLst>
        </pc:spChg>
        <pc:picChg chg="mod">
          <ac:chgData name="Janelle Clendenon" userId="da17313139568148" providerId="LiveId" clId="{D50F0924-5C5C-4416-BCF4-6E13CF36E258}" dt="2026-06-24T21:31:43.229" v="7165" actId="1076"/>
          <ac:picMkLst>
            <pc:docMk/>
            <pc:sldMk cId="1328483972" sldId="287"/>
            <ac:picMk id="3" creationId="{577989EF-883F-AF16-1A5E-5D34935D56DE}"/>
          </ac:picMkLst>
        </pc:picChg>
        <pc:picChg chg="add mod">
          <ac:chgData name="Janelle Clendenon" userId="da17313139568148" providerId="LiveId" clId="{D50F0924-5C5C-4416-BCF4-6E13CF36E258}" dt="2026-06-25T05:19:55.216" v="9686" actId="1076"/>
          <ac:picMkLst>
            <pc:docMk/>
            <pc:sldMk cId="1328483972" sldId="287"/>
            <ac:picMk id="11" creationId="{AB520577-117F-FC1B-3971-58587D777986}"/>
          </ac:picMkLst>
        </pc:picChg>
      </pc:sldChg>
      <pc:sldChg chg="addSp delSp modSp new mod delAnim modAnim">
        <pc:chgData name="Janelle Clendenon" userId="da17313139568148" providerId="LiveId" clId="{D50F0924-5C5C-4416-BCF4-6E13CF36E258}" dt="2026-06-25T00:07:12.473" v="8510"/>
        <pc:sldMkLst>
          <pc:docMk/>
          <pc:sldMk cId="575132725" sldId="288"/>
        </pc:sldMkLst>
        <pc:picChg chg="add mod">
          <ac:chgData name="Janelle Clendenon" userId="da17313139568148" providerId="LiveId" clId="{D50F0924-5C5C-4416-BCF4-6E13CF36E258}" dt="2026-06-24T23:45:26.258" v="8476" actId="1076"/>
          <ac:picMkLst>
            <pc:docMk/>
            <pc:sldMk cId="575132725" sldId="288"/>
            <ac:picMk id="3" creationId="{D1FB0505-16E4-A401-7886-11CF84C700BC}"/>
          </ac:picMkLst>
        </pc:picChg>
      </pc:sldChg>
      <pc:sldChg chg="addSp delSp modSp add mod delAnim modAnim">
        <pc:chgData name="Janelle Clendenon" userId="da17313139568148" providerId="LiveId" clId="{D50F0924-5C5C-4416-BCF4-6E13CF36E258}" dt="2026-06-25T05:28:06.860" v="9690" actId="1076"/>
        <pc:sldMkLst>
          <pc:docMk/>
          <pc:sldMk cId="2904018431" sldId="289"/>
        </pc:sldMkLst>
        <pc:spChg chg="mod">
          <ac:chgData name="Janelle Clendenon" userId="da17313139568148" providerId="LiveId" clId="{D50F0924-5C5C-4416-BCF4-6E13CF36E258}" dt="2026-06-24T21:40:54.315" v="7454" actId="20577"/>
          <ac:spMkLst>
            <pc:docMk/>
            <pc:sldMk cId="2904018431" sldId="289"/>
            <ac:spMk id="4" creationId="{A9575E9B-18A5-831B-D942-11486EAA4BAF}"/>
          </ac:spMkLst>
        </pc:spChg>
        <pc:spChg chg="add mod">
          <ac:chgData name="Janelle Clendenon" userId="da17313139568148" providerId="LiveId" clId="{D50F0924-5C5C-4416-BCF4-6E13CF36E258}" dt="2026-06-24T21:41:31.274" v="7469" actId="2711"/>
          <ac:spMkLst>
            <pc:docMk/>
            <pc:sldMk cId="2904018431" sldId="289"/>
            <ac:spMk id="7" creationId="{008C3F98-FA7F-9E7F-2AB3-9A414970A5B3}"/>
          </ac:spMkLst>
        </pc:spChg>
        <pc:picChg chg="add mod">
          <ac:chgData name="Janelle Clendenon" userId="da17313139568148" providerId="LiveId" clId="{D50F0924-5C5C-4416-BCF4-6E13CF36E258}" dt="2026-06-24T21:40:23.129" v="7408" actId="1076"/>
          <ac:picMkLst>
            <pc:docMk/>
            <pc:sldMk cId="2904018431" sldId="289"/>
            <ac:picMk id="6" creationId="{FC43E4B2-A5AD-3877-931C-3CC1BEB0AA12}"/>
          </ac:picMkLst>
        </pc:picChg>
        <pc:picChg chg="add mod">
          <ac:chgData name="Janelle Clendenon" userId="da17313139568148" providerId="LiveId" clId="{D50F0924-5C5C-4416-BCF4-6E13CF36E258}" dt="2026-06-25T05:28:06.860" v="9690" actId="1076"/>
          <ac:picMkLst>
            <pc:docMk/>
            <pc:sldMk cId="2904018431" sldId="289"/>
            <ac:picMk id="8" creationId="{1C6F275A-2A93-8972-5C42-9A1927F925AA}"/>
          </ac:picMkLst>
        </pc:picChg>
      </pc:sldChg>
      <pc:sldChg chg="addSp delSp modSp add mod modAnim">
        <pc:chgData name="Janelle Clendenon" userId="da17313139568148" providerId="LiveId" clId="{D50F0924-5C5C-4416-BCF4-6E13CF36E258}" dt="2026-06-25T05:11:15.181" v="9675" actId="20577"/>
        <pc:sldMkLst>
          <pc:docMk/>
          <pc:sldMk cId="885159266" sldId="290"/>
        </pc:sldMkLst>
        <pc:spChg chg="mod">
          <ac:chgData name="Janelle Clendenon" userId="da17313139568148" providerId="LiveId" clId="{D50F0924-5C5C-4416-BCF4-6E13CF36E258}" dt="2026-06-25T05:11:15.181" v="9675" actId="20577"/>
          <ac:spMkLst>
            <pc:docMk/>
            <pc:sldMk cId="885159266" sldId="290"/>
            <ac:spMk id="2" creationId="{B6A15B6F-B51E-6540-3D42-B51ACA2E8AA3}"/>
          </ac:spMkLst>
        </pc:spChg>
        <pc:spChg chg="mod">
          <ac:chgData name="Janelle Clendenon" userId="da17313139568148" providerId="LiveId" clId="{D50F0924-5C5C-4416-BCF4-6E13CF36E258}" dt="2026-06-24T23:20:56.379" v="7826" actId="20577"/>
          <ac:spMkLst>
            <pc:docMk/>
            <pc:sldMk cId="885159266" sldId="290"/>
            <ac:spMk id="4" creationId="{5141D5FA-40DE-F501-5DD0-81C1D408407A}"/>
          </ac:spMkLst>
        </pc:spChg>
        <pc:spChg chg="mod">
          <ac:chgData name="Janelle Clendenon" userId="da17313139568148" providerId="LiveId" clId="{D50F0924-5C5C-4416-BCF4-6E13CF36E258}" dt="2026-06-24T21:45:07.367" v="7546" actId="20577"/>
          <ac:spMkLst>
            <pc:docMk/>
            <pc:sldMk cId="885159266" sldId="290"/>
            <ac:spMk id="6" creationId="{4B43BA44-C78A-E040-3160-E00052AB2EE8}"/>
          </ac:spMkLst>
        </pc:spChg>
        <pc:spChg chg="mod">
          <ac:chgData name="Janelle Clendenon" userId="da17313139568148" providerId="LiveId" clId="{D50F0924-5C5C-4416-BCF4-6E13CF36E258}" dt="2026-06-24T21:45:19.256" v="7559" actId="14100"/>
          <ac:spMkLst>
            <pc:docMk/>
            <pc:sldMk cId="885159266" sldId="290"/>
            <ac:spMk id="8" creationId="{F3A26301-609C-9168-B8E1-367BC0F813D5}"/>
          </ac:spMkLst>
        </pc:spChg>
        <pc:spChg chg="add mod">
          <ac:chgData name="Janelle Clendenon" userId="da17313139568148" providerId="LiveId" clId="{D50F0924-5C5C-4416-BCF4-6E13CF36E258}" dt="2026-06-24T23:20:19.931" v="7824" actId="1076"/>
          <ac:spMkLst>
            <pc:docMk/>
            <pc:sldMk cId="885159266" sldId="290"/>
            <ac:spMk id="10" creationId="{F50171D9-E058-F8F1-F743-2DF1B385334A}"/>
          </ac:spMkLst>
        </pc:spChg>
      </pc:sldChg>
      <pc:sldChg chg="addSp delSp modSp add mod delAnim modAnim">
        <pc:chgData name="Janelle Clendenon" userId="da17313139568148" providerId="LiveId" clId="{D50F0924-5C5C-4416-BCF4-6E13CF36E258}" dt="2026-06-25T05:13:04.052" v="9680"/>
        <pc:sldMkLst>
          <pc:docMk/>
          <pc:sldMk cId="2116668571" sldId="291"/>
        </pc:sldMkLst>
        <pc:spChg chg="mod">
          <ac:chgData name="Janelle Clendenon" userId="da17313139568148" providerId="LiveId" clId="{D50F0924-5C5C-4416-BCF4-6E13CF36E258}" dt="2026-06-24T23:30:48.131" v="8072" actId="20577"/>
          <ac:spMkLst>
            <pc:docMk/>
            <pc:sldMk cId="2116668571" sldId="291"/>
            <ac:spMk id="2" creationId="{0EE624F9-786F-581A-264D-8D80A104B9D1}"/>
          </ac:spMkLst>
        </pc:spChg>
        <pc:spChg chg="mod">
          <ac:chgData name="Janelle Clendenon" userId="da17313139568148" providerId="LiveId" clId="{D50F0924-5C5C-4416-BCF4-6E13CF36E258}" dt="2026-06-24T23:25:34.444" v="7858" actId="6549"/>
          <ac:spMkLst>
            <pc:docMk/>
            <pc:sldMk cId="2116668571" sldId="291"/>
            <ac:spMk id="4" creationId="{232B2271-521A-2C9B-A401-01FBD9B091AC}"/>
          </ac:spMkLst>
        </pc:spChg>
        <pc:spChg chg="mod ord">
          <ac:chgData name="Janelle Clendenon" userId="da17313139568148" providerId="LiveId" clId="{D50F0924-5C5C-4416-BCF4-6E13CF36E258}" dt="2026-06-24T23:30:19.570" v="8041" actId="170"/>
          <ac:spMkLst>
            <pc:docMk/>
            <pc:sldMk cId="2116668571" sldId="291"/>
            <ac:spMk id="6" creationId="{FB138DC2-0170-7839-0780-7897BFE7A538}"/>
          </ac:spMkLst>
        </pc:spChg>
        <pc:grpChg chg="add mod">
          <ac:chgData name="Janelle Clendenon" userId="da17313139568148" providerId="LiveId" clId="{D50F0924-5C5C-4416-BCF4-6E13CF36E258}" dt="2026-06-24T23:30:11.048" v="8040" actId="164"/>
          <ac:grpSpMkLst>
            <pc:docMk/>
            <pc:sldMk cId="2116668571" sldId="291"/>
            <ac:grpSpMk id="11" creationId="{FC6E0DD5-CEC9-1893-5A8B-62E9D4999671}"/>
          </ac:grpSpMkLst>
        </pc:grpChg>
        <pc:picChg chg="add mod">
          <ac:chgData name="Janelle Clendenon" userId="da17313139568148" providerId="LiveId" clId="{D50F0924-5C5C-4416-BCF4-6E13CF36E258}" dt="2026-06-24T23:30:11.048" v="8040" actId="164"/>
          <ac:picMkLst>
            <pc:docMk/>
            <pc:sldMk cId="2116668571" sldId="291"/>
            <ac:picMk id="7" creationId="{4F5CABC7-A5D6-71D0-B15E-035869023EB5}"/>
          </ac:picMkLst>
        </pc:picChg>
        <pc:picChg chg="add mod">
          <ac:chgData name="Janelle Clendenon" userId="da17313139568148" providerId="LiveId" clId="{D50F0924-5C5C-4416-BCF4-6E13CF36E258}" dt="2026-06-24T23:30:11.048" v="8040" actId="164"/>
          <ac:picMkLst>
            <pc:docMk/>
            <pc:sldMk cId="2116668571" sldId="291"/>
            <ac:picMk id="8" creationId="{CD7A8D4D-8172-3D79-0C66-17EDCB2B6E15}"/>
          </ac:picMkLst>
        </pc:picChg>
        <pc:picChg chg="add mod modCrop">
          <ac:chgData name="Janelle Clendenon" userId="da17313139568148" providerId="LiveId" clId="{D50F0924-5C5C-4416-BCF4-6E13CF36E258}" dt="2026-06-24T23:30:11.048" v="8040" actId="164"/>
          <ac:picMkLst>
            <pc:docMk/>
            <pc:sldMk cId="2116668571" sldId="291"/>
            <ac:picMk id="10" creationId="{3A561C17-C556-D5DE-E5B0-CE257090258E}"/>
          </ac:picMkLst>
        </pc:picChg>
        <pc:picChg chg="add mod">
          <ac:chgData name="Janelle Clendenon" userId="da17313139568148" providerId="LiveId" clId="{D50F0924-5C5C-4416-BCF4-6E13CF36E258}" dt="2026-06-25T05:12:52.951" v="9679" actId="1076"/>
          <ac:picMkLst>
            <pc:docMk/>
            <pc:sldMk cId="2116668571" sldId="291"/>
            <ac:picMk id="12" creationId="{114CCBDD-9616-E6C4-68F6-9EA26C7E4CFF}"/>
          </ac:picMkLst>
        </pc:picChg>
      </pc:sldChg>
      <pc:sldChg chg="addSp modSp new mod">
        <pc:chgData name="Janelle Clendenon" userId="da17313139568148" providerId="LiveId" clId="{D50F0924-5C5C-4416-BCF4-6E13CF36E258}" dt="2026-06-24T23:49:41.984" v="8483" actId="22"/>
        <pc:sldMkLst>
          <pc:docMk/>
          <pc:sldMk cId="1285378198" sldId="292"/>
        </pc:sldMkLst>
        <pc:spChg chg="add mod">
          <ac:chgData name="Janelle Clendenon" userId="da17313139568148" providerId="LiveId" clId="{D50F0924-5C5C-4416-BCF4-6E13CF36E258}" dt="2026-06-24T23:48:33.212" v="8482" actId="20577"/>
          <ac:spMkLst>
            <pc:docMk/>
            <pc:sldMk cId="1285378198" sldId="292"/>
            <ac:spMk id="3" creationId="{4CDF5538-6487-1FF6-5BDA-1B1E73504815}"/>
          </ac:spMkLst>
        </pc:spChg>
        <pc:picChg chg="add">
          <ac:chgData name="Janelle Clendenon" userId="da17313139568148" providerId="LiveId" clId="{D50F0924-5C5C-4416-BCF4-6E13CF36E258}" dt="2026-06-24T23:49:41.984" v="8483" actId="22"/>
          <ac:picMkLst>
            <pc:docMk/>
            <pc:sldMk cId="1285378198" sldId="292"/>
            <ac:picMk id="5" creationId="{57234C48-B454-9D1C-E5F5-6C7EE5882636}"/>
          </ac:picMkLst>
        </pc:picChg>
      </pc:sldChg>
      <pc:sldChg chg="addSp modSp new mod ord modAnim">
        <pc:chgData name="Janelle Clendenon" userId="da17313139568148" providerId="LiveId" clId="{D50F0924-5C5C-4416-BCF4-6E13CF36E258}" dt="2026-06-24T23:52:07.696" v="8502" actId="20577"/>
        <pc:sldMkLst>
          <pc:docMk/>
          <pc:sldMk cId="2474433476" sldId="293"/>
        </pc:sldMkLst>
        <pc:spChg chg="add mod">
          <ac:chgData name="Janelle Clendenon" userId="da17313139568148" providerId="LiveId" clId="{D50F0924-5C5C-4416-BCF4-6E13CF36E258}" dt="2026-06-24T23:52:07.696" v="8502" actId="20577"/>
          <ac:spMkLst>
            <pc:docMk/>
            <pc:sldMk cId="2474433476" sldId="293"/>
            <ac:spMk id="4" creationId="{CEB26E70-6060-47BD-D676-A32BF50BF3B8}"/>
          </ac:spMkLst>
        </pc:spChg>
        <pc:picChg chg="add mod ord">
          <ac:chgData name="Janelle Clendenon" userId="da17313139568148" providerId="LiveId" clId="{D50F0924-5C5C-4416-BCF4-6E13CF36E258}" dt="2026-06-24T23:51:59.647" v="8501" actId="1076"/>
          <ac:picMkLst>
            <pc:docMk/>
            <pc:sldMk cId="2474433476" sldId="293"/>
            <ac:picMk id="2" creationId="{54F977A1-3676-55AD-630C-7C03EC7F4D3E}"/>
          </ac:picMkLst>
        </pc:picChg>
        <pc:picChg chg="add mod">
          <ac:chgData name="Janelle Clendenon" userId="da17313139568148" providerId="LiveId" clId="{D50F0924-5C5C-4416-BCF4-6E13CF36E258}" dt="2026-06-24T23:51:37.880" v="8496" actId="14100"/>
          <ac:picMkLst>
            <pc:docMk/>
            <pc:sldMk cId="2474433476" sldId="293"/>
            <ac:picMk id="3" creationId="{80DBFA4D-B83F-33AC-9C94-2B93B89A6597}"/>
          </ac:picMkLst>
        </pc:picChg>
      </pc:sldChg>
      <pc:sldChg chg="addSp delSp modSp add mod delAnim modAnim">
        <pc:chgData name="Janelle Clendenon" userId="da17313139568148" providerId="LiveId" clId="{D50F0924-5C5C-4416-BCF4-6E13CF36E258}" dt="2026-06-25T00:10:37.766" v="8520" actId="1076"/>
        <pc:sldMkLst>
          <pc:docMk/>
          <pc:sldMk cId="389689533" sldId="294"/>
        </pc:sldMkLst>
        <pc:spChg chg="add mod ord">
          <ac:chgData name="Janelle Clendenon" userId="da17313139568148" providerId="LiveId" clId="{D50F0924-5C5C-4416-BCF4-6E13CF36E258}" dt="2026-06-25T00:10:34.350" v="8519" actId="14100"/>
          <ac:spMkLst>
            <pc:docMk/>
            <pc:sldMk cId="389689533" sldId="294"/>
            <ac:spMk id="6" creationId="{C76B3CDA-DC35-4F17-A4B2-0EA62ABCAD07}"/>
          </ac:spMkLst>
        </pc:spChg>
        <pc:picChg chg="mod">
          <ac:chgData name="Janelle Clendenon" userId="da17313139568148" providerId="LiveId" clId="{D50F0924-5C5C-4416-BCF4-6E13CF36E258}" dt="2026-06-25T00:10:37.766" v="8520" actId="1076"/>
          <ac:picMkLst>
            <pc:docMk/>
            <pc:sldMk cId="389689533" sldId="294"/>
            <ac:picMk id="3" creationId="{5AAE1782-E16A-93A5-6C04-08351C8BAB01}"/>
          </ac:picMkLst>
        </pc:picChg>
        <pc:picChg chg="add mod">
          <ac:chgData name="Janelle Clendenon" userId="da17313139568148" providerId="LiveId" clId="{D50F0924-5C5C-4416-BCF4-6E13CF36E258}" dt="2026-06-25T00:06:51.062" v="8508" actId="1076"/>
          <ac:picMkLst>
            <pc:docMk/>
            <pc:sldMk cId="389689533" sldId="294"/>
            <ac:picMk id="5" creationId="{89A3D4D4-2998-EA8F-2DDC-1ACA775EBF5F}"/>
          </ac:picMkLst>
        </pc:picChg>
      </pc:sldChg>
      <pc:sldChg chg="add">
        <pc:chgData name="Janelle Clendenon" userId="da17313139568148" providerId="LiveId" clId="{D50F0924-5C5C-4416-BCF4-6E13CF36E258}" dt="2026-06-25T00:07:33.572" v="8511"/>
        <pc:sldMkLst>
          <pc:docMk/>
          <pc:sldMk cId="4170127910" sldId="295"/>
        </pc:sldMkLst>
      </pc:sldChg>
      <pc:sldChg chg="addSp delSp modSp new mod addAnim delAnim modAnim">
        <pc:chgData name="Janelle Clendenon" userId="da17313139568148" providerId="LiveId" clId="{D50F0924-5C5C-4416-BCF4-6E13CF36E258}" dt="2026-06-26T18:20:47.430" v="10206"/>
        <pc:sldMkLst>
          <pc:docMk/>
          <pc:sldMk cId="2871891457" sldId="296"/>
        </pc:sldMkLst>
        <pc:spChg chg="mod">
          <ac:chgData name="Janelle Clendenon" userId="da17313139568148" providerId="LiveId" clId="{D50F0924-5C5C-4416-BCF4-6E13CF36E258}" dt="2026-06-26T18:12:22.559" v="9886" actId="14100"/>
          <ac:spMkLst>
            <pc:docMk/>
            <pc:sldMk cId="2871891457" sldId="296"/>
            <ac:spMk id="2" creationId="{A6BFEDA7-9023-AFAD-9951-A4ADD952FCBC}"/>
          </ac:spMkLst>
        </pc:spChg>
        <pc:spChg chg="del mod">
          <ac:chgData name="Janelle Clendenon" userId="da17313139568148" providerId="LiveId" clId="{D50F0924-5C5C-4416-BCF4-6E13CF36E258}" dt="2026-06-26T18:10:53.654" v="9873" actId="478"/>
          <ac:spMkLst>
            <pc:docMk/>
            <pc:sldMk cId="2871891457" sldId="296"/>
            <ac:spMk id="4" creationId="{38253982-4E83-595B-D564-F72F93AAD9A2}"/>
          </ac:spMkLst>
        </pc:spChg>
        <pc:spChg chg="add ord">
          <ac:chgData name="Janelle Clendenon" userId="da17313139568148" providerId="LiveId" clId="{D50F0924-5C5C-4416-BCF4-6E13CF36E258}" dt="2026-06-25T04:07:10.282" v="8596" actId="167"/>
          <ac:spMkLst>
            <pc:docMk/>
            <pc:sldMk cId="2871891457" sldId="296"/>
            <ac:spMk id="5" creationId="{BDEB1B0B-69DC-49DA-0A76-C487B82D40BD}"/>
          </ac:spMkLst>
        </pc:spChg>
        <pc:spChg chg="add mod">
          <ac:chgData name="Janelle Clendenon" userId="da17313139568148" providerId="LiveId" clId="{D50F0924-5C5C-4416-BCF4-6E13CF36E258}" dt="2026-06-26T18:16:36.376" v="10099" actId="20577"/>
          <ac:spMkLst>
            <pc:docMk/>
            <pc:sldMk cId="2871891457" sldId="296"/>
            <ac:spMk id="8" creationId="{120A2682-B0C5-A40A-5583-932F8FCAB56E}"/>
          </ac:spMkLst>
        </pc:spChg>
        <pc:spChg chg="add mod">
          <ac:chgData name="Janelle Clendenon" userId="da17313139568148" providerId="LiveId" clId="{D50F0924-5C5C-4416-BCF4-6E13CF36E258}" dt="2026-06-26T18:10:58.698" v="9874"/>
          <ac:spMkLst>
            <pc:docMk/>
            <pc:sldMk cId="2871891457" sldId="296"/>
            <ac:spMk id="10" creationId="{E04A71AD-99DD-9112-03A6-E2463B850F21}"/>
          </ac:spMkLst>
        </pc:spChg>
        <pc:spChg chg="add mod">
          <ac:chgData name="Janelle Clendenon" userId="da17313139568148" providerId="LiveId" clId="{D50F0924-5C5C-4416-BCF4-6E13CF36E258}" dt="2026-06-26T18:18:07.142" v="10155" actId="1076"/>
          <ac:spMkLst>
            <pc:docMk/>
            <pc:sldMk cId="2871891457" sldId="296"/>
            <ac:spMk id="13" creationId="{1015B827-BB71-A461-DCD5-A0DE0C40DF6F}"/>
          </ac:spMkLst>
        </pc:spChg>
        <pc:spChg chg="add mod">
          <ac:chgData name="Janelle Clendenon" userId="da17313139568148" providerId="LiveId" clId="{D50F0924-5C5C-4416-BCF4-6E13CF36E258}" dt="2026-06-26T18:18:59.937" v="10181" actId="14100"/>
          <ac:spMkLst>
            <pc:docMk/>
            <pc:sldMk cId="2871891457" sldId="296"/>
            <ac:spMk id="15" creationId="{923CC76E-A5E1-5E90-1BCF-F5DBA3EB0484}"/>
          </ac:spMkLst>
        </pc:spChg>
        <pc:spChg chg="add mod">
          <ac:chgData name="Janelle Clendenon" userId="da17313139568148" providerId="LiveId" clId="{D50F0924-5C5C-4416-BCF4-6E13CF36E258}" dt="2026-06-26T18:20:47.430" v="10206"/>
          <ac:spMkLst>
            <pc:docMk/>
            <pc:sldMk cId="2871891457" sldId="296"/>
            <ac:spMk id="17" creationId="{F66CC706-ED81-D340-B994-2147744FFFB5}"/>
          </ac:spMkLst>
        </pc:spChg>
        <pc:picChg chg="add del mod modCrop">
          <ac:chgData name="Janelle Clendenon" userId="da17313139568148" providerId="LiveId" clId="{D50F0924-5C5C-4416-BCF4-6E13CF36E258}" dt="2026-06-26T18:15:48.345" v="10067" actId="478"/>
          <ac:picMkLst>
            <pc:docMk/>
            <pc:sldMk cId="2871891457" sldId="296"/>
            <ac:picMk id="6" creationId="{84B0DAD6-621F-510B-7703-F845085F6337}"/>
          </ac:picMkLst>
        </pc:picChg>
        <pc:picChg chg="add mod">
          <ac:chgData name="Janelle Clendenon" userId="da17313139568148" providerId="LiveId" clId="{D50F0924-5C5C-4416-BCF4-6E13CF36E258}" dt="2026-06-26T18:10:58.698" v="9874"/>
          <ac:picMkLst>
            <pc:docMk/>
            <pc:sldMk cId="2871891457" sldId="296"/>
            <ac:picMk id="9" creationId="{FCAEC5D7-4FC4-D449-AB36-B16953166496}"/>
          </ac:picMkLst>
        </pc:picChg>
        <pc:picChg chg="add mod">
          <ac:chgData name="Janelle Clendenon" userId="da17313139568148" providerId="LiveId" clId="{D50F0924-5C5C-4416-BCF4-6E13CF36E258}" dt="2026-06-26T18:18:54.695" v="10179" actId="1076"/>
          <ac:picMkLst>
            <pc:docMk/>
            <pc:sldMk cId="2871891457" sldId="296"/>
            <ac:picMk id="11" creationId="{4C96A18B-D05A-3933-80E0-6B3C3492C3D1}"/>
          </ac:picMkLst>
        </pc:picChg>
        <pc:picChg chg="add mod">
          <ac:chgData name="Janelle Clendenon" userId="da17313139568148" providerId="LiveId" clId="{D50F0924-5C5C-4416-BCF4-6E13CF36E258}" dt="2026-06-26T18:12:24.634" v="9887" actId="1076"/>
          <ac:picMkLst>
            <pc:docMk/>
            <pc:sldMk cId="2871891457" sldId="296"/>
            <ac:picMk id="1026" creationId="{F2DEB546-CD40-18F1-34C0-E889A2D8F81B}"/>
          </ac:picMkLst>
        </pc:picChg>
      </pc:sldChg>
      <pc:sldChg chg="addSp modSp new mod">
        <pc:chgData name="Janelle Clendenon" userId="da17313139568148" providerId="LiveId" clId="{D50F0924-5C5C-4416-BCF4-6E13CF36E258}" dt="2026-06-26T18:08:57.166" v="9838" actId="931"/>
        <pc:sldMkLst>
          <pc:docMk/>
          <pc:sldMk cId="3750808367" sldId="297"/>
        </pc:sldMkLst>
        <pc:picChg chg="add mod">
          <ac:chgData name="Janelle Clendenon" userId="da17313139568148" providerId="LiveId" clId="{D50F0924-5C5C-4416-BCF4-6E13CF36E258}" dt="2026-06-26T18:08:57.166" v="9838" actId="931"/>
          <ac:picMkLst>
            <pc:docMk/>
            <pc:sldMk cId="3750808367" sldId="297"/>
            <ac:picMk id="3" creationId="{888BB8F7-DAFE-5F30-E84B-27C5DC9E669D}"/>
          </ac:picMkLst>
        </pc:picChg>
      </pc:sldChg>
      <pc:sldChg chg="add del">
        <pc:chgData name="Janelle Clendenon" userId="da17313139568148" providerId="LiveId" clId="{D50F0924-5C5C-4416-BCF4-6E13CF36E258}" dt="2026-06-26T18:21:14.282" v="10207" actId="47"/>
        <pc:sldMkLst>
          <pc:docMk/>
          <pc:sldMk cId="34220890" sldId="298"/>
        </pc:sldMkLst>
      </pc:sldChg>
      <pc:sldChg chg="addSp delSp modSp add mod delAnim modAnim">
        <pc:chgData name="Janelle Clendenon" userId="da17313139568148" providerId="LiveId" clId="{D50F0924-5C5C-4416-BCF4-6E13CF36E258}" dt="2026-06-27T05:30:47.543" v="10738" actId="20577"/>
        <pc:sldMkLst>
          <pc:docMk/>
          <pc:sldMk cId="1173393397" sldId="298"/>
        </pc:sldMkLst>
        <pc:spChg chg="mod">
          <ac:chgData name="Janelle Clendenon" userId="da17313139568148" providerId="LiveId" clId="{D50F0924-5C5C-4416-BCF4-6E13CF36E258}" dt="2026-06-27T02:52:53.871" v="10659"/>
          <ac:spMkLst>
            <pc:docMk/>
            <pc:sldMk cId="1173393397" sldId="298"/>
            <ac:spMk id="2" creationId="{CFD66AA8-A1E7-0939-CD4D-594C3B2B15F2}"/>
          </ac:spMkLst>
        </pc:spChg>
        <pc:spChg chg="mod">
          <ac:chgData name="Janelle Clendenon" userId="da17313139568148" providerId="LiveId" clId="{D50F0924-5C5C-4416-BCF4-6E13CF36E258}" dt="2026-06-27T02:52:53.871" v="10659"/>
          <ac:spMkLst>
            <pc:docMk/>
            <pc:sldMk cId="1173393397" sldId="298"/>
            <ac:spMk id="4" creationId="{77ECC77F-B1E6-E464-191D-2E5DFBC89B7F}"/>
          </ac:spMkLst>
        </pc:spChg>
        <pc:spChg chg="mod">
          <ac:chgData name="Janelle Clendenon" userId="da17313139568148" providerId="LiveId" clId="{D50F0924-5C5C-4416-BCF4-6E13CF36E258}" dt="2026-06-26T18:28:20.776" v="10473" actId="1076"/>
          <ac:spMkLst>
            <pc:docMk/>
            <pc:sldMk cId="1173393397" sldId="298"/>
            <ac:spMk id="5" creationId="{83123A51-B82E-ABB7-59F8-221CC12ABE5A}"/>
          </ac:spMkLst>
        </pc:spChg>
        <pc:spChg chg="mod">
          <ac:chgData name="Janelle Clendenon" userId="da17313139568148" providerId="LiveId" clId="{D50F0924-5C5C-4416-BCF4-6E13CF36E258}" dt="2026-06-27T02:52:53.871" v="10659"/>
          <ac:spMkLst>
            <pc:docMk/>
            <pc:sldMk cId="1173393397" sldId="298"/>
            <ac:spMk id="6" creationId="{79F1E5D2-917F-7763-3755-C189CFBBF8BE}"/>
          </ac:spMkLst>
        </pc:spChg>
        <pc:spChg chg="mod">
          <ac:chgData name="Janelle Clendenon" userId="da17313139568148" providerId="LiveId" clId="{D50F0924-5C5C-4416-BCF4-6E13CF36E258}" dt="2026-06-27T02:52:53.871" v="10659"/>
          <ac:spMkLst>
            <pc:docMk/>
            <pc:sldMk cId="1173393397" sldId="298"/>
            <ac:spMk id="8" creationId="{050B5062-BA77-F43C-C45F-F23A58FC21DD}"/>
          </ac:spMkLst>
        </pc:spChg>
        <pc:spChg chg="mod">
          <ac:chgData name="Janelle Clendenon" userId="da17313139568148" providerId="LiveId" clId="{D50F0924-5C5C-4416-BCF4-6E13CF36E258}" dt="2026-06-27T02:52:53.871" v="10659"/>
          <ac:spMkLst>
            <pc:docMk/>
            <pc:sldMk cId="1173393397" sldId="298"/>
            <ac:spMk id="9" creationId="{6028C76C-7272-2511-858F-762464995E7B}"/>
          </ac:spMkLst>
        </pc:spChg>
        <pc:spChg chg="mod">
          <ac:chgData name="Janelle Clendenon" userId="da17313139568148" providerId="LiveId" clId="{D50F0924-5C5C-4416-BCF4-6E13CF36E258}" dt="2026-06-27T02:52:53.871" v="10659"/>
          <ac:spMkLst>
            <pc:docMk/>
            <pc:sldMk cId="1173393397" sldId="298"/>
            <ac:spMk id="10" creationId="{88129B46-CCE9-269A-227D-0930B40562BF}"/>
          </ac:spMkLst>
        </pc:spChg>
        <pc:spChg chg="mod">
          <ac:chgData name="Janelle Clendenon" userId="da17313139568148" providerId="LiveId" clId="{D50F0924-5C5C-4416-BCF4-6E13CF36E258}" dt="2026-06-27T02:52:53.871" v="10659"/>
          <ac:spMkLst>
            <pc:docMk/>
            <pc:sldMk cId="1173393397" sldId="298"/>
            <ac:spMk id="12" creationId="{FC6BEACD-615D-B098-36CA-C22474C4B78D}"/>
          </ac:spMkLst>
        </pc:spChg>
        <pc:spChg chg="del">
          <ac:chgData name="Janelle Clendenon" userId="da17313139568148" providerId="LiveId" clId="{D50F0924-5C5C-4416-BCF4-6E13CF36E258}" dt="2026-06-26T18:28:39.142" v="10478" actId="478"/>
          <ac:spMkLst>
            <pc:docMk/>
            <pc:sldMk cId="1173393397" sldId="298"/>
            <ac:spMk id="13" creationId="{9D155DFD-B461-4D81-AD77-E1E7DDD5D4C8}"/>
          </ac:spMkLst>
        </pc:spChg>
        <pc:spChg chg="mod">
          <ac:chgData name="Janelle Clendenon" userId="da17313139568148" providerId="LiveId" clId="{D50F0924-5C5C-4416-BCF4-6E13CF36E258}" dt="2026-06-27T02:52:53.871" v="10659"/>
          <ac:spMkLst>
            <pc:docMk/>
            <pc:sldMk cId="1173393397" sldId="298"/>
            <ac:spMk id="14" creationId="{89F0219E-7B33-A559-1BE8-03535498AEF7}"/>
          </ac:spMkLst>
        </pc:spChg>
        <pc:spChg chg="del">
          <ac:chgData name="Janelle Clendenon" userId="da17313139568148" providerId="LiveId" clId="{D50F0924-5C5C-4416-BCF4-6E13CF36E258}" dt="2026-06-26T18:28:40.349" v="10479" actId="478"/>
          <ac:spMkLst>
            <pc:docMk/>
            <pc:sldMk cId="1173393397" sldId="298"/>
            <ac:spMk id="15" creationId="{77522C6A-88A8-4F7E-E533-C0966F7ADC5F}"/>
          </ac:spMkLst>
        </pc:spChg>
        <pc:spChg chg="mod">
          <ac:chgData name="Janelle Clendenon" userId="da17313139568148" providerId="LiveId" clId="{D50F0924-5C5C-4416-BCF4-6E13CF36E258}" dt="2026-06-27T02:52:53.871" v="10659"/>
          <ac:spMkLst>
            <pc:docMk/>
            <pc:sldMk cId="1173393397" sldId="298"/>
            <ac:spMk id="16" creationId="{B5272E0E-7F22-71FE-FC80-39872E8B5D0B}"/>
          </ac:spMkLst>
        </pc:spChg>
        <pc:spChg chg="del mod">
          <ac:chgData name="Janelle Clendenon" userId="da17313139568148" providerId="LiveId" clId="{D50F0924-5C5C-4416-BCF4-6E13CF36E258}" dt="2026-06-26T18:28:59.160" v="10484" actId="478"/>
          <ac:spMkLst>
            <pc:docMk/>
            <pc:sldMk cId="1173393397" sldId="298"/>
            <ac:spMk id="17" creationId="{7BA37AFF-A2D5-2565-89C5-51D6B2CE95EC}"/>
          </ac:spMkLst>
        </pc:spChg>
        <pc:spChg chg="mod">
          <ac:chgData name="Janelle Clendenon" userId="da17313139568148" providerId="LiveId" clId="{D50F0924-5C5C-4416-BCF4-6E13CF36E258}" dt="2026-06-27T02:52:53.871" v="10659"/>
          <ac:spMkLst>
            <pc:docMk/>
            <pc:sldMk cId="1173393397" sldId="298"/>
            <ac:spMk id="19" creationId="{4907A6F1-D362-A3E8-E9F0-BAB5A249373D}"/>
          </ac:spMkLst>
        </pc:spChg>
        <pc:spChg chg="add del mod">
          <ac:chgData name="Janelle Clendenon" userId="da17313139568148" providerId="LiveId" clId="{D50F0924-5C5C-4416-BCF4-6E13CF36E258}" dt="2026-06-27T05:30:02.482" v="10736"/>
          <ac:spMkLst>
            <pc:docMk/>
            <pc:sldMk cId="1173393397" sldId="298"/>
            <ac:spMk id="21" creationId="{8DFD03A6-7CEF-FF09-E6D3-D7E783610FD7}"/>
          </ac:spMkLst>
        </pc:spChg>
        <pc:spChg chg="add mod">
          <ac:chgData name="Janelle Clendenon" userId="da17313139568148" providerId="LiveId" clId="{D50F0924-5C5C-4416-BCF4-6E13CF36E258}" dt="2026-06-27T05:27:40.768" v="10711" actId="1076"/>
          <ac:spMkLst>
            <pc:docMk/>
            <pc:sldMk cId="1173393397" sldId="298"/>
            <ac:spMk id="30" creationId="{6490709E-CD9E-5AFE-3F80-AAEBC65D3BA2}"/>
          </ac:spMkLst>
        </pc:spChg>
        <pc:spChg chg="add del mod">
          <ac:chgData name="Janelle Clendenon" userId="da17313139568148" providerId="LiveId" clId="{D50F0924-5C5C-4416-BCF4-6E13CF36E258}" dt="2026-06-27T05:30:02.452" v="10734" actId="478"/>
          <ac:spMkLst>
            <pc:docMk/>
            <pc:sldMk cId="1173393397" sldId="298"/>
            <ac:spMk id="32" creationId="{991A8961-B156-6245-5556-5DA30F349791}"/>
          </ac:spMkLst>
        </pc:spChg>
        <pc:spChg chg="add mod">
          <ac:chgData name="Janelle Clendenon" userId="da17313139568148" providerId="LiveId" clId="{D50F0924-5C5C-4416-BCF4-6E13CF36E258}" dt="2026-06-27T05:30:47.543" v="10738" actId="20577"/>
          <ac:spMkLst>
            <pc:docMk/>
            <pc:sldMk cId="1173393397" sldId="298"/>
            <ac:spMk id="33" creationId="{8BCCC256-BE5E-F863-80A0-2D16C38B82A1}"/>
          </ac:spMkLst>
        </pc:spChg>
        <pc:grpChg chg="del">
          <ac:chgData name="Janelle Clendenon" userId="da17313139568148" providerId="LiveId" clId="{D50F0924-5C5C-4416-BCF4-6E13CF36E258}" dt="2026-06-27T02:55:24.429" v="10660" actId="478"/>
          <ac:grpSpMkLst>
            <pc:docMk/>
            <pc:sldMk cId="1173393397" sldId="298"/>
            <ac:grpSpMk id="3" creationId="{49A01C39-9F91-444A-814F-A32DA71529AD}"/>
          </ac:grpSpMkLst>
        </pc:grpChg>
        <pc:picChg chg="del">
          <ac:chgData name="Janelle Clendenon" userId="da17313139568148" providerId="LiveId" clId="{D50F0924-5C5C-4416-BCF4-6E13CF36E258}" dt="2026-06-26T18:28:38.435" v="10477" actId="478"/>
          <ac:picMkLst>
            <pc:docMk/>
            <pc:sldMk cId="1173393397" sldId="298"/>
            <ac:picMk id="11" creationId="{6C7FB9A4-5457-74F7-263B-3EEDBC5E85DB}"/>
          </ac:picMkLst>
        </pc:picChg>
        <pc:picChg chg="add del mod">
          <ac:chgData name="Janelle Clendenon" userId="da17313139568148" providerId="LiveId" clId="{D50F0924-5C5C-4416-BCF4-6E13CF36E258}" dt="2026-06-27T03:39:26.496" v="10671" actId="21"/>
          <ac:picMkLst>
            <pc:docMk/>
            <pc:sldMk cId="1173393397" sldId="298"/>
            <ac:picMk id="23" creationId="{9685EB48-7364-8924-EC5D-D92FEE5C30B7}"/>
          </ac:picMkLst>
        </pc:picChg>
        <pc:picChg chg="add del mod">
          <ac:chgData name="Janelle Clendenon" userId="da17313139568148" providerId="LiveId" clId="{D50F0924-5C5C-4416-BCF4-6E13CF36E258}" dt="2026-06-27T05:25:41.443" v="10689" actId="478"/>
          <ac:picMkLst>
            <pc:docMk/>
            <pc:sldMk cId="1173393397" sldId="298"/>
            <ac:picMk id="25" creationId="{2DB47314-3EC1-373F-018D-052E6B3A3F74}"/>
          </ac:picMkLst>
        </pc:picChg>
        <pc:picChg chg="add del mod">
          <ac:chgData name="Janelle Clendenon" userId="da17313139568148" providerId="LiveId" clId="{D50F0924-5C5C-4416-BCF4-6E13CF36E258}" dt="2026-06-27T05:25:42.153" v="10690" actId="478"/>
          <ac:picMkLst>
            <pc:docMk/>
            <pc:sldMk cId="1173393397" sldId="298"/>
            <ac:picMk id="27" creationId="{1DA9BC52-5DB4-012F-B05F-CA8C8E52F597}"/>
          </ac:picMkLst>
        </pc:picChg>
        <pc:picChg chg="add mod">
          <ac:chgData name="Janelle Clendenon" userId="da17313139568148" providerId="LiveId" clId="{D50F0924-5C5C-4416-BCF4-6E13CF36E258}" dt="2026-06-27T05:26:09.838" v="10697" actId="14100"/>
          <ac:picMkLst>
            <pc:docMk/>
            <pc:sldMk cId="1173393397" sldId="298"/>
            <ac:picMk id="29" creationId="{F75033F2-1B29-49B1-6143-749786296BE1}"/>
          </ac:picMkLst>
        </pc:picChg>
        <pc:picChg chg="del mod">
          <ac:chgData name="Janelle Clendenon" userId="da17313139568148" providerId="LiveId" clId="{D50F0924-5C5C-4416-BCF4-6E13CF36E258}" dt="2026-06-27T05:13:45.132" v="10677" actId="478"/>
          <ac:picMkLst>
            <pc:docMk/>
            <pc:sldMk cId="1173393397" sldId="298"/>
            <ac:picMk id="1026" creationId="{34237A22-F129-B506-8EE5-BD441F04AA42}"/>
          </ac:picMkLst>
        </pc:picChg>
        <pc:picChg chg="add mod">
          <ac:chgData name="Janelle Clendenon" userId="da17313139568148" providerId="LiveId" clId="{D50F0924-5C5C-4416-BCF4-6E13CF36E258}" dt="2026-06-27T05:27:27.270" v="10710" actId="1076"/>
          <ac:picMkLst>
            <pc:docMk/>
            <pc:sldMk cId="1173393397" sldId="298"/>
            <ac:picMk id="2050" creationId="{00DB95F3-4BF9-43E3-1BB8-9F2E35C85CDD}"/>
          </ac:picMkLst>
        </pc:picChg>
      </pc:sldChg>
      <pc:sldMasterChg chg="setBg modSldLayout">
        <pc:chgData name="Janelle Clendenon" userId="da17313139568148" providerId="LiveId" clId="{D50F0924-5C5C-4416-BCF4-6E13CF36E258}" dt="2026-06-25T04:45:24.463" v="9132"/>
        <pc:sldMasterMkLst>
          <pc:docMk/>
          <pc:sldMasterMk cId="1671724863" sldId="2147483648"/>
        </pc:sldMasterMkLst>
        <pc:sldLayoutChg chg="setBg">
          <pc:chgData name="Janelle Clendenon" userId="da17313139568148" providerId="LiveId" clId="{D50F0924-5C5C-4416-BCF4-6E13CF36E258}" dt="2026-06-25T04:45:24.463" v="9132"/>
          <pc:sldLayoutMkLst>
            <pc:docMk/>
            <pc:sldMasterMk cId="1671724863" sldId="2147483648"/>
            <pc:sldLayoutMk cId="2424344464" sldId="2147483649"/>
          </pc:sldLayoutMkLst>
        </pc:sldLayoutChg>
        <pc:sldLayoutChg chg="setBg">
          <pc:chgData name="Janelle Clendenon" userId="da17313139568148" providerId="LiveId" clId="{D50F0924-5C5C-4416-BCF4-6E13CF36E258}" dt="2026-06-25T04:45:24.463" v="9132"/>
          <pc:sldLayoutMkLst>
            <pc:docMk/>
            <pc:sldMasterMk cId="1671724863" sldId="2147483648"/>
            <pc:sldLayoutMk cId="1700449678" sldId="2147483650"/>
          </pc:sldLayoutMkLst>
        </pc:sldLayoutChg>
        <pc:sldLayoutChg chg="setBg">
          <pc:chgData name="Janelle Clendenon" userId="da17313139568148" providerId="LiveId" clId="{D50F0924-5C5C-4416-BCF4-6E13CF36E258}" dt="2026-06-25T04:45:24.463" v="9132"/>
          <pc:sldLayoutMkLst>
            <pc:docMk/>
            <pc:sldMasterMk cId="1671724863" sldId="2147483648"/>
            <pc:sldLayoutMk cId="2076842177" sldId="2147483651"/>
          </pc:sldLayoutMkLst>
        </pc:sldLayoutChg>
        <pc:sldLayoutChg chg="setBg">
          <pc:chgData name="Janelle Clendenon" userId="da17313139568148" providerId="LiveId" clId="{D50F0924-5C5C-4416-BCF4-6E13CF36E258}" dt="2026-06-25T04:45:24.463" v="9132"/>
          <pc:sldLayoutMkLst>
            <pc:docMk/>
            <pc:sldMasterMk cId="1671724863" sldId="2147483648"/>
            <pc:sldLayoutMk cId="2119762847" sldId="2147483652"/>
          </pc:sldLayoutMkLst>
        </pc:sldLayoutChg>
        <pc:sldLayoutChg chg="setBg">
          <pc:chgData name="Janelle Clendenon" userId="da17313139568148" providerId="LiveId" clId="{D50F0924-5C5C-4416-BCF4-6E13CF36E258}" dt="2026-06-25T04:45:24.463" v="9132"/>
          <pc:sldLayoutMkLst>
            <pc:docMk/>
            <pc:sldMasterMk cId="1671724863" sldId="2147483648"/>
            <pc:sldLayoutMk cId="4123142777" sldId="2147483653"/>
          </pc:sldLayoutMkLst>
        </pc:sldLayoutChg>
        <pc:sldLayoutChg chg="setBg">
          <pc:chgData name="Janelle Clendenon" userId="da17313139568148" providerId="LiveId" clId="{D50F0924-5C5C-4416-BCF4-6E13CF36E258}" dt="2026-06-25T04:45:24.463" v="9132"/>
          <pc:sldLayoutMkLst>
            <pc:docMk/>
            <pc:sldMasterMk cId="1671724863" sldId="2147483648"/>
            <pc:sldLayoutMk cId="307854280" sldId="2147483654"/>
          </pc:sldLayoutMkLst>
        </pc:sldLayoutChg>
        <pc:sldLayoutChg chg="setBg">
          <pc:chgData name="Janelle Clendenon" userId="da17313139568148" providerId="LiveId" clId="{D50F0924-5C5C-4416-BCF4-6E13CF36E258}" dt="2026-06-25T04:45:24.463" v="9132"/>
          <pc:sldLayoutMkLst>
            <pc:docMk/>
            <pc:sldMasterMk cId="1671724863" sldId="2147483648"/>
            <pc:sldLayoutMk cId="3156670744" sldId="2147483655"/>
          </pc:sldLayoutMkLst>
        </pc:sldLayoutChg>
        <pc:sldLayoutChg chg="setBg">
          <pc:chgData name="Janelle Clendenon" userId="da17313139568148" providerId="LiveId" clId="{D50F0924-5C5C-4416-BCF4-6E13CF36E258}" dt="2026-06-25T04:45:24.463" v="9132"/>
          <pc:sldLayoutMkLst>
            <pc:docMk/>
            <pc:sldMasterMk cId="1671724863" sldId="2147483648"/>
            <pc:sldLayoutMk cId="2910919394" sldId="2147483656"/>
          </pc:sldLayoutMkLst>
        </pc:sldLayoutChg>
        <pc:sldLayoutChg chg="setBg">
          <pc:chgData name="Janelle Clendenon" userId="da17313139568148" providerId="LiveId" clId="{D50F0924-5C5C-4416-BCF4-6E13CF36E258}" dt="2026-06-25T04:45:24.463" v="9132"/>
          <pc:sldLayoutMkLst>
            <pc:docMk/>
            <pc:sldMasterMk cId="1671724863" sldId="2147483648"/>
            <pc:sldLayoutMk cId="3995082050" sldId="2147483657"/>
          </pc:sldLayoutMkLst>
        </pc:sldLayoutChg>
        <pc:sldLayoutChg chg="setBg">
          <pc:chgData name="Janelle Clendenon" userId="da17313139568148" providerId="LiveId" clId="{D50F0924-5C5C-4416-BCF4-6E13CF36E258}" dt="2026-06-25T04:45:24.463" v="9132"/>
          <pc:sldLayoutMkLst>
            <pc:docMk/>
            <pc:sldMasterMk cId="1671724863" sldId="2147483648"/>
            <pc:sldLayoutMk cId="3243466765" sldId="2147483658"/>
          </pc:sldLayoutMkLst>
        </pc:sldLayoutChg>
        <pc:sldLayoutChg chg="setBg">
          <pc:chgData name="Janelle Clendenon" userId="da17313139568148" providerId="LiveId" clId="{D50F0924-5C5C-4416-BCF4-6E13CF36E258}" dt="2026-06-25T04:45:24.463" v="9132"/>
          <pc:sldLayoutMkLst>
            <pc:docMk/>
            <pc:sldMasterMk cId="1671724863" sldId="2147483648"/>
            <pc:sldLayoutMk cId="1793768025" sldId="2147483659"/>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4ED1B-178A-4CCD-28B0-F1C1DE41990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8FAE78-D567-34AC-01CF-53F99844BF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70CAB2-92A3-5BDA-2329-D739EDBB5961}"/>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4847FEAF-6D39-DDB4-03C4-241029DDF6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1D30AB-F544-51B0-B864-66865A5209A7}"/>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24243444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E79A5-D959-431B-1191-DDD225B34A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D3272F-1021-2FCA-A45D-E55C04BDA8A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7353D9-C843-C974-9B2E-E7E231E35DDE}"/>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F9D3A96B-00F2-D56E-3396-3A96B93458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07540-E175-0350-4842-363D0A1A9359}"/>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1700449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BF1894-572E-0712-1228-A11A033A08A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96ED051-71A0-7635-12A5-62D4C1718E3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28C3B1-373E-9D38-6917-662ACEE22475}"/>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5EFCF51B-7959-3025-B63C-06F6270A68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F6652-2F64-4E64-22B9-F59673056FD0}"/>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2076842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1B3C-FEEF-9420-461F-CFA42F6344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3D6229-29B7-F579-69C5-7AC12E1EB7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5867DD-A0FC-022E-DBAC-CFB02FFE17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716F847-7A04-D0A6-C93D-23D4E0446649}"/>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6" name="Footer Placeholder 5">
            <a:extLst>
              <a:ext uri="{FF2B5EF4-FFF2-40B4-BE49-F238E27FC236}">
                <a16:creationId xmlns:a16="http://schemas.microsoft.com/office/drawing/2014/main" id="{5E88467F-5FC3-AF8C-43F1-A8B7973A42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08F3588-7212-87A0-F348-EA210ECA9F88}"/>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2119762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34CA7-6592-4517-CF1C-0176BB17FD9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09B73A-2E4D-CCEA-8B21-494CD8BF89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D7C3A6-C84E-2FB5-3F2B-19BB67FE9D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F45B15-A9C7-7469-D45D-E92F9F6EDF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6BAB84A-52D9-5A92-9D66-2F10BC9D13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50E648-A81F-4BBD-33C7-73BDE45D145C}"/>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8" name="Footer Placeholder 7">
            <a:extLst>
              <a:ext uri="{FF2B5EF4-FFF2-40B4-BE49-F238E27FC236}">
                <a16:creationId xmlns:a16="http://schemas.microsoft.com/office/drawing/2014/main" id="{B2D58C32-CACD-2F99-6207-B53C466E55B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635676-37A6-85AD-698E-0B8056CF2AEF}"/>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4123142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8EDA-E6E4-246A-F917-7BDE346ABB0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8DBC38-7966-3966-D9A0-C6311D66A290}"/>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4" name="Footer Placeholder 3">
            <a:extLst>
              <a:ext uri="{FF2B5EF4-FFF2-40B4-BE49-F238E27FC236}">
                <a16:creationId xmlns:a16="http://schemas.microsoft.com/office/drawing/2014/main" id="{9EDA71D9-C2D7-1BC1-9E46-EA06AA0708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7D94DD2-FD05-2EE2-9934-E0EC7F5DAF7C}"/>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3078542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00C01E9-78BF-2E53-6842-1758303B17C2}"/>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3" name="Footer Placeholder 2">
            <a:extLst>
              <a:ext uri="{FF2B5EF4-FFF2-40B4-BE49-F238E27FC236}">
                <a16:creationId xmlns:a16="http://schemas.microsoft.com/office/drawing/2014/main" id="{EB707FBA-4E15-AFAD-C05B-94936DE7EA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D5A426F-D63C-B755-F47D-9630F169E0DB}"/>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3156670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0E06-9C21-F015-C33A-EBC10F0241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8177FD-13EC-929B-0BA5-29ADE9CA92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723D208-2A75-D1D0-4E02-DDCDA78471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E69373-EDC1-118E-477D-ED799D239A2F}"/>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6" name="Footer Placeholder 5">
            <a:extLst>
              <a:ext uri="{FF2B5EF4-FFF2-40B4-BE49-F238E27FC236}">
                <a16:creationId xmlns:a16="http://schemas.microsoft.com/office/drawing/2014/main" id="{E1E63635-D8C1-EE07-623E-BB9CCEDFA1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7790CD-C1DF-7C95-E97F-38919975747C}"/>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2910919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EDE3-4602-61E9-7C88-2C54477FB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FFC27C-E615-EDD9-5499-97A81A53D8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F0084E-B61E-56FA-302A-15D24680F3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AE3F41-BD83-0726-7F9F-63FFE7C06841}"/>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6" name="Footer Placeholder 5">
            <a:extLst>
              <a:ext uri="{FF2B5EF4-FFF2-40B4-BE49-F238E27FC236}">
                <a16:creationId xmlns:a16="http://schemas.microsoft.com/office/drawing/2014/main" id="{A336E07A-FB4A-0CEE-A078-F1323A7B636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2C333F-3145-D942-1823-B57F09582BD8}"/>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3995082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16124-13A7-547A-FD42-CE4455F6A75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8E18D7-BD39-DF6E-8BE7-D1C361DB89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F819F8-F541-C517-5192-815B6896C6C1}"/>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A22A87BA-2980-4D3F-036D-2C5802B994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4DFD0A-0984-E98E-BFA6-7E8B26063808}"/>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32434667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B6E6DA-6988-BADD-D025-51B6431B90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BAB7A5E-E14F-3ADF-FD4E-6B090CDF0B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E19CCC-1774-17CE-1A06-DDE9422FDFA0}"/>
              </a:ext>
            </a:extLst>
          </p:cNvPr>
          <p:cNvSpPr>
            <a:spLocks noGrp="1"/>
          </p:cNvSpPr>
          <p:nvPr>
            <p:ph type="dt" sz="half" idx="10"/>
          </p:nvPr>
        </p:nvSpPr>
        <p:spPr/>
        <p:txBody>
          <a:body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235A9C05-E688-555F-B78A-24449B555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FB31C6-40DB-EFD6-DF62-F2FE7F75BEFC}"/>
              </a:ext>
            </a:extLst>
          </p:cNvPr>
          <p:cNvSpPr>
            <a:spLocks noGrp="1"/>
          </p:cNvSpPr>
          <p:nvPr>
            <p:ph type="sldNum" sz="quarter" idx="12"/>
          </p:nvPr>
        </p:nvSpPr>
        <p:spPr/>
        <p:txBody>
          <a:bodyPr/>
          <a:lstStyle/>
          <a:p>
            <a:fld id="{AC188536-468E-423B-AAE7-A6B969513301}" type="slidenum">
              <a:rPr lang="en-US" smtClean="0"/>
              <a:t>‹#›</a:t>
            </a:fld>
            <a:endParaRPr lang="en-US"/>
          </a:p>
        </p:txBody>
      </p:sp>
    </p:spTree>
    <p:extLst>
      <p:ext uri="{BB962C8B-B14F-4D97-AF65-F5344CB8AC3E}">
        <p14:creationId xmlns:p14="http://schemas.microsoft.com/office/powerpoint/2010/main" val="1793768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3000"/>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124915-C148-A3B4-63B8-5FB67918A8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7446-2852-3F49-074D-50AE964AE9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66DDA4-895F-2398-C836-9538557151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72DBB8-FE89-4B43-85B5-DE647C9820DD}" type="datetimeFigureOut">
              <a:rPr lang="en-US" smtClean="0"/>
              <a:t>6/24/2026</a:t>
            </a:fld>
            <a:endParaRPr lang="en-US"/>
          </a:p>
        </p:txBody>
      </p:sp>
      <p:sp>
        <p:nvSpPr>
          <p:cNvPr id="5" name="Footer Placeholder 4">
            <a:extLst>
              <a:ext uri="{FF2B5EF4-FFF2-40B4-BE49-F238E27FC236}">
                <a16:creationId xmlns:a16="http://schemas.microsoft.com/office/drawing/2014/main" id="{68D743DA-02C8-9666-1CA6-701278B1149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50A0575-54D4-F3BB-B695-78E00BC8C3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C188536-468E-423B-AAE7-A6B969513301}" type="slidenum">
              <a:rPr lang="en-US" smtClean="0"/>
              <a:t>‹#›</a:t>
            </a:fld>
            <a:endParaRPr lang="en-US"/>
          </a:p>
        </p:txBody>
      </p:sp>
    </p:spTree>
    <p:extLst>
      <p:ext uri="{BB962C8B-B14F-4D97-AF65-F5344CB8AC3E}">
        <p14:creationId xmlns:p14="http://schemas.microsoft.com/office/powerpoint/2010/main" val="16717248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8.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jpeg"/><Relationship Id="rId1" Type="http://schemas.openxmlformats.org/officeDocument/2006/relationships/slideLayout" Target="../slideLayouts/slideLayout8.xml"/><Relationship Id="rId6" Type="http://schemas.openxmlformats.org/officeDocument/2006/relationships/image" Target="../media/image17.jpeg"/><Relationship Id="rId5" Type="http://schemas.openxmlformats.org/officeDocument/2006/relationships/image" Target="../media/image11.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jpe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8.g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vXNU2qLrpgs?feature=oembed" TargetMode="External"/><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8.xml"/><Relationship Id="rId4" Type="http://schemas.openxmlformats.org/officeDocument/2006/relationships/image" Target="../media/image38.jpeg"/></Relationships>
</file>

<file path=ppt/slides/_rels/slide1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8.xml"/><Relationship Id="rId1" Type="http://schemas.openxmlformats.org/officeDocument/2006/relationships/video" Target="https://www.youtube.com/embed/Gnfz_H_8ak0?feature=oembed" TargetMode="External"/><Relationship Id="rId4" Type="http://schemas.openxmlformats.org/officeDocument/2006/relationships/image" Target="../media/image42.jpeg"/></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8.xml"/><Relationship Id="rId5" Type="http://schemas.openxmlformats.org/officeDocument/2006/relationships/image" Target="../media/image46.jpeg"/><Relationship Id="rId4" Type="http://schemas.openxmlformats.org/officeDocument/2006/relationships/image" Target="../media/image45.jpeg"/></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8.xml"/><Relationship Id="rId1" Type="http://schemas.openxmlformats.org/officeDocument/2006/relationships/video" Target="https://www.youtube.com/embed/QQp-axwpkn4?feature=oembed" TargetMode="Externa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slideLayout" Target="../slideLayouts/slideLayout8.xml"/><Relationship Id="rId1" Type="http://schemas.openxmlformats.org/officeDocument/2006/relationships/video" Target="https://www.youtube.com/embed/tZglTiZ83_w?feature=oembed" TargetMode="External"/><Relationship Id="rId4" Type="http://schemas.openxmlformats.org/officeDocument/2006/relationships/image" Target="../media/image49.jpeg"/></Relationships>
</file>

<file path=ppt/slides/_rels/slide24.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55.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54.png"/><Relationship Id="rId4" Type="http://schemas.openxmlformats.org/officeDocument/2006/relationships/image" Target="../media/image53.jpeg"/></Relationships>
</file>

<file path=ppt/slides/_rels/slide2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slideLayout" Target="../slideLayouts/slideLayout7.xml"/><Relationship Id="rId1" Type="http://schemas.openxmlformats.org/officeDocument/2006/relationships/video" Target="https://www.youtube.com/embed/H4OAJFhBYBM?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vXNU2qLrpgs?feature=oembed" TargetMode="Externa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slideLayout" Target="../slideLayouts/slideLayout7.xml"/><Relationship Id="rId1" Type="http://schemas.openxmlformats.org/officeDocument/2006/relationships/video" Target="https://www.youtube.com/embed/NhaXkrV91Ek?feature=oembed" TargetMode="External"/><Relationship Id="rId4" Type="http://schemas.openxmlformats.org/officeDocument/2006/relationships/image" Target="../media/image59.jpeg"/></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https://www.youtube.com/watch?v=Yk7ttZN5Jvw&amp;list=RDYk7ttZN5Jvw&amp;start_radio=1"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10360-DFB8-37EC-A261-B9A9EDB934AD}"/>
              </a:ext>
            </a:extLst>
          </p:cNvPr>
          <p:cNvSpPr>
            <a:spLocks noGrp="1"/>
          </p:cNvSpPr>
          <p:nvPr>
            <p:ph type="ctrTitle"/>
          </p:nvPr>
        </p:nvSpPr>
        <p:spPr>
          <a:xfrm>
            <a:off x="1524000" y="1041400"/>
            <a:ext cx="9144000" cy="2387600"/>
          </a:xfrm>
        </p:spPr>
        <p:txBody>
          <a:bodyPr/>
          <a:lstStyle/>
          <a:p>
            <a:r>
              <a:rPr lang="en-US" dirty="0"/>
              <a:t>One of The Judges</a:t>
            </a:r>
            <a:br>
              <a:rPr lang="en-US" dirty="0"/>
            </a:br>
            <a:r>
              <a:rPr lang="en-US" dirty="0"/>
              <a:t>Gideon</a:t>
            </a:r>
          </a:p>
        </p:txBody>
      </p:sp>
      <p:sp>
        <p:nvSpPr>
          <p:cNvPr id="3" name="Subtitle 2">
            <a:extLst>
              <a:ext uri="{FF2B5EF4-FFF2-40B4-BE49-F238E27FC236}">
                <a16:creationId xmlns:a16="http://schemas.microsoft.com/office/drawing/2014/main" id="{CA9DC78C-6B1A-208A-AE17-95D24E8A8B1F}"/>
              </a:ext>
            </a:extLst>
          </p:cNvPr>
          <p:cNvSpPr>
            <a:spLocks noGrp="1"/>
          </p:cNvSpPr>
          <p:nvPr>
            <p:ph type="subTitle" idx="1"/>
          </p:nvPr>
        </p:nvSpPr>
        <p:spPr/>
        <p:txBody>
          <a:bodyPr/>
          <a:lstStyle/>
          <a:p>
            <a:r>
              <a:rPr lang="en-US" dirty="0"/>
              <a:t>A quick overview of Judges 1-5</a:t>
            </a:r>
          </a:p>
          <a:p>
            <a:r>
              <a:rPr lang="en-US" dirty="0"/>
              <a:t>Judges 6</a:t>
            </a:r>
          </a:p>
        </p:txBody>
      </p:sp>
    </p:spTree>
    <p:extLst>
      <p:ext uri="{BB962C8B-B14F-4D97-AF65-F5344CB8AC3E}">
        <p14:creationId xmlns:p14="http://schemas.microsoft.com/office/powerpoint/2010/main" val="30849962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Perplexed Emojis for Discord &amp; Slack">
            <a:extLst>
              <a:ext uri="{FF2B5EF4-FFF2-40B4-BE49-F238E27FC236}">
                <a16:creationId xmlns:a16="http://schemas.microsoft.com/office/drawing/2014/main" id="{5B1E4F70-DB96-40C4-C1CF-748C847FC5AC}"/>
              </a:ext>
            </a:extLst>
          </p:cNvPr>
          <p:cNvPicPr>
            <a:picLocks noChangeAspect="1"/>
          </p:cNvPicPr>
          <p:nvPr/>
        </p:nvPicPr>
        <p:blipFill>
          <a:blip r:embed="rId2"/>
          <a:stretch>
            <a:fillRect/>
          </a:stretch>
        </p:blipFill>
        <p:spPr>
          <a:xfrm>
            <a:off x="5543550" y="2819400"/>
            <a:ext cx="1104900" cy="1219200"/>
          </a:xfrm>
          <a:prstGeom prst="rect">
            <a:avLst/>
          </a:prstGeom>
        </p:spPr>
      </p:pic>
      <p:pic>
        <p:nvPicPr>
          <p:cNvPr id="7" name="Picture 6" descr="Scared Funny Emoji at Maria Gibbs blog">
            <a:extLst>
              <a:ext uri="{FF2B5EF4-FFF2-40B4-BE49-F238E27FC236}">
                <a16:creationId xmlns:a16="http://schemas.microsoft.com/office/drawing/2014/main" id="{A5172F05-0D7E-A8F1-A598-CF2B852AEAD8}"/>
              </a:ext>
            </a:extLst>
          </p:cNvPr>
          <p:cNvPicPr>
            <a:picLocks noChangeAspect="1"/>
          </p:cNvPicPr>
          <p:nvPr/>
        </p:nvPicPr>
        <p:blipFill>
          <a:blip r:embed="rId3"/>
          <a:stretch>
            <a:fillRect/>
          </a:stretch>
        </p:blipFill>
        <p:spPr>
          <a:xfrm>
            <a:off x="3657905" y="990905"/>
            <a:ext cx="4876190" cy="4876190"/>
          </a:xfrm>
          <a:prstGeom prst="rect">
            <a:avLst/>
          </a:prstGeom>
        </p:spPr>
      </p:pic>
      <p:pic>
        <p:nvPicPr>
          <p:cNvPr id="11" name="Picture 10" descr="Confident Emoji 😀💪😎😎 - HQemoji">
            <a:extLst>
              <a:ext uri="{FF2B5EF4-FFF2-40B4-BE49-F238E27FC236}">
                <a16:creationId xmlns:a16="http://schemas.microsoft.com/office/drawing/2014/main" id="{133572BB-DB09-6491-15E6-EC7221931EBB}"/>
              </a:ext>
            </a:extLst>
          </p:cNvPr>
          <p:cNvPicPr>
            <a:picLocks noChangeAspect="1"/>
          </p:cNvPicPr>
          <p:nvPr/>
        </p:nvPicPr>
        <p:blipFill>
          <a:blip r:embed="rId4"/>
          <a:stretch>
            <a:fillRect/>
          </a:stretch>
        </p:blipFill>
        <p:spPr>
          <a:xfrm>
            <a:off x="3657600" y="990600"/>
            <a:ext cx="4876800" cy="4876800"/>
          </a:xfrm>
          <a:prstGeom prst="rect">
            <a:avLst/>
          </a:prstGeom>
        </p:spPr>
      </p:pic>
      <p:sp>
        <p:nvSpPr>
          <p:cNvPr id="4" name="Text Placeholder 3">
            <a:extLst>
              <a:ext uri="{FF2B5EF4-FFF2-40B4-BE49-F238E27FC236}">
                <a16:creationId xmlns:a16="http://schemas.microsoft.com/office/drawing/2014/main" id="{5085D606-9598-1042-E047-423AD5E06608}"/>
              </a:ext>
            </a:extLst>
          </p:cNvPr>
          <p:cNvSpPr>
            <a:spLocks noGrp="1"/>
          </p:cNvSpPr>
          <p:nvPr>
            <p:ph type="body" sz="half" idx="2"/>
          </p:nvPr>
        </p:nvSpPr>
        <p:spPr>
          <a:xfrm>
            <a:off x="352697" y="224888"/>
            <a:ext cx="11573691" cy="6298741"/>
          </a:xfrm>
          <a:ln w="76200">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E750738B-5AAE-0F33-B17B-DA4FDC5E7BC0}"/>
              </a:ext>
            </a:extLst>
          </p:cNvPr>
          <p:cNvSpPr>
            <a:spLocks noGrp="1"/>
          </p:cNvSpPr>
          <p:nvPr>
            <p:ph type="title"/>
          </p:nvPr>
        </p:nvSpPr>
        <p:spPr>
          <a:xfrm rot="21245134">
            <a:off x="1181483" y="942315"/>
            <a:ext cx="6716383" cy="907143"/>
          </a:xfrm>
          <a:ln/>
        </p:spPr>
        <p:style>
          <a:lnRef idx="2">
            <a:schemeClr val="accent2">
              <a:shade val="15000"/>
            </a:schemeClr>
          </a:lnRef>
          <a:fillRef idx="1">
            <a:schemeClr val="accent2"/>
          </a:fillRef>
          <a:effectRef idx="0">
            <a:schemeClr val="accent2"/>
          </a:effectRef>
          <a:fontRef idx="minor">
            <a:schemeClr val="lt1"/>
          </a:fontRef>
        </p:style>
        <p:txBody>
          <a:bodyPr>
            <a:normAutofit fontScale="90000"/>
          </a:bodyPr>
          <a:lstStyle/>
          <a:p>
            <a:r>
              <a:rPr lang="en-US" dirty="0"/>
              <a:t>What do you do when someone asks you to do something really hard or scary?</a:t>
            </a:r>
          </a:p>
        </p:txBody>
      </p:sp>
      <p:pic>
        <p:nvPicPr>
          <p:cNvPr id="10" name="Picture 9" descr="perplexed emoji decal">
            <a:extLst>
              <a:ext uri="{FF2B5EF4-FFF2-40B4-BE49-F238E27FC236}">
                <a16:creationId xmlns:a16="http://schemas.microsoft.com/office/drawing/2014/main" id="{96AE6784-7E43-FBBF-B0A6-F339B418E48E}"/>
              </a:ext>
            </a:extLst>
          </p:cNvPr>
          <p:cNvPicPr>
            <a:picLocks noChangeAspect="1"/>
          </p:cNvPicPr>
          <p:nvPr/>
        </p:nvPicPr>
        <p:blipFill>
          <a:blip r:embed="rId5"/>
          <a:stretch>
            <a:fillRect/>
          </a:stretch>
        </p:blipFill>
        <p:spPr>
          <a:xfrm>
            <a:off x="9309293" y="4244294"/>
            <a:ext cx="1786951" cy="1739735"/>
          </a:xfrm>
          <a:prstGeom prst="rect">
            <a:avLst/>
          </a:prstGeom>
        </p:spPr>
      </p:pic>
      <p:pic>
        <p:nvPicPr>
          <p:cNvPr id="6" name="Picture 5">
            <a:extLst>
              <a:ext uri="{FF2B5EF4-FFF2-40B4-BE49-F238E27FC236}">
                <a16:creationId xmlns:a16="http://schemas.microsoft.com/office/drawing/2014/main" id="{E46680D4-E54B-C430-5D11-13AE595143CA}"/>
              </a:ext>
            </a:extLst>
          </p:cNvPr>
          <p:cNvPicPr>
            <a:picLocks noChangeAspect="1"/>
          </p:cNvPicPr>
          <p:nvPr/>
        </p:nvPicPr>
        <p:blipFill>
          <a:blip r:embed="rId6"/>
          <a:stretch>
            <a:fillRect/>
          </a:stretch>
        </p:blipFill>
        <p:spPr>
          <a:xfrm>
            <a:off x="6137314" y="2203158"/>
            <a:ext cx="1874569" cy="2068490"/>
          </a:xfrm>
          <a:prstGeom prst="rect">
            <a:avLst/>
          </a:prstGeom>
        </p:spPr>
      </p:pic>
      <p:pic>
        <p:nvPicPr>
          <p:cNvPr id="9" name="Picture 8">
            <a:extLst>
              <a:ext uri="{FF2B5EF4-FFF2-40B4-BE49-F238E27FC236}">
                <a16:creationId xmlns:a16="http://schemas.microsoft.com/office/drawing/2014/main" id="{6C7FB46A-E7ED-B5B7-030B-3B2BB33AF9A3}"/>
              </a:ext>
            </a:extLst>
          </p:cNvPr>
          <p:cNvPicPr>
            <a:picLocks noChangeAspect="1"/>
          </p:cNvPicPr>
          <p:nvPr/>
        </p:nvPicPr>
        <p:blipFill>
          <a:blip r:embed="rId7"/>
          <a:stretch>
            <a:fillRect/>
          </a:stretch>
        </p:blipFill>
        <p:spPr>
          <a:xfrm>
            <a:off x="367450" y="2012817"/>
            <a:ext cx="3760915" cy="3760915"/>
          </a:xfrm>
          <a:prstGeom prst="rect">
            <a:avLst/>
          </a:prstGeom>
        </p:spPr>
      </p:pic>
      <p:pic>
        <p:nvPicPr>
          <p:cNvPr id="13" name="Picture 12">
            <a:extLst>
              <a:ext uri="{FF2B5EF4-FFF2-40B4-BE49-F238E27FC236}">
                <a16:creationId xmlns:a16="http://schemas.microsoft.com/office/drawing/2014/main" id="{C863C73E-0765-1816-8DC9-2BB2CAF76BF0}"/>
              </a:ext>
            </a:extLst>
          </p:cNvPr>
          <p:cNvPicPr>
            <a:picLocks noChangeAspect="1"/>
          </p:cNvPicPr>
          <p:nvPr/>
        </p:nvPicPr>
        <p:blipFill>
          <a:blip r:embed="rId8"/>
          <a:stretch>
            <a:fillRect/>
          </a:stretch>
        </p:blipFill>
        <p:spPr>
          <a:xfrm>
            <a:off x="8605452" y="417497"/>
            <a:ext cx="2703616" cy="2703616"/>
          </a:xfrm>
          <a:prstGeom prst="rect">
            <a:avLst/>
          </a:prstGeom>
        </p:spPr>
      </p:pic>
      <p:pic>
        <p:nvPicPr>
          <p:cNvPr id="16" name="Picture 15" descr="Confidence Emoji: Over 3,198 Royalty-Free Licensable Stock Illustrations &amp; Drawings | Shutterstock">
            <a:extLst>
              <a:ext uri="{FF2B5EF4-FFF2-40B4-BE49-F238E27FC236}">
                <a16:creationId xmlns:a16="http://schemas.microsoft.com/office/drawing/2014/main" id="{BEB6215B-6424-8D52-4D7F-6DEAC5C5CE2B}"/>
              </a:ext>
            </a:extLst>
          </p:cNvPr>
          <p:cNvPicPr>
            <a:picLocks noChangeAspect="1"/>
          </p:cNvPicPr>
          <p:nvPr/>
        </p:nvPicPr>
        <p:blipFill>
          <a:blip r:embed="rId9">
            <a:clrChange>
              <a:clrFrom>
                <a:srgbClr val="FFFFFF"/>
              </a:clrFrom>
              <a:clrTo>
                <a:srgbClr val="FFFFFF">
                  <a:alpha val="0"/>
                </a:srgbClr>
              </a:clrTo>
            </a:clrChange>
          </a:blip>
          <a:stretch>
            <a:fillRect/>
          </a:stretch>
        </p:blipFill>
        <p:spPr>
          <a:xfrm>
            <a:off x="3969564" y="3893274"/>
            <a:ext cx="2372775" cy="2210635"/>
          </a:xfrm>
          <a:prstGeom prst="rect">
            <a:avLst/>
          </a:prstGeom>
        </p:spPr>
      </p:pic>
    </p:spTree>
    <p:extLst>
      <p:ext uri="{BB962C8B-B14F-4D97-AF65-F5344CB8AC3E}">
        <p14:creationId xmlns:p14="http://schemas.microsoft.com/office/powerpoint/2010/main" val="24103911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17BB08-5DA3-FC49-3C53-C098001C60A7}"/>
            </a:ext>
          </a:extLst>
        </p:cNvPr>
        <p:cNvGrpSpPr/>
        <p:nvPr/>
      </p:nvGrpSpPr>
      <p:grpSpPr>
        <a:xfrm>
          <a:off x="0" y="0"/>
          <a:ext cx="0" cy="0"/>
          <a:chOff x="0" y="0"/>
          <a:chExt cx="0" cy="0"/>
        </a:xfrm>
      </p:grpSpPr>
      <p:pic>
        <p:nvPicPr>
          <p:cNvPr id="8" name="Picture 7" descr="joshua and the wall of jericho coloring pages #5605933 | Clipart Library">
            <a:extLst>
              <a:ext uri="{FF2B5EF4-FFF2-40B4-BE49-F238E27FC236}">
                <a16:creationId xmlns:a16="http://schemas.microsoft.com/office/drawing/2014/main" id="{F174176E-A441-A878-A10A-D1DD20849931}"/>
              </a:ext>
            </a:extLst>
          </p:cNvPr>
          <p:cNvPicPr>
            <a:picLocks noChangeAspect="1"/>
          </p:cNvPicPr>
          <p:nvPr/>
        </p:nvPicPr>
        <p:blipFill>
          <a:blip r:embed="rId2"/>
          <a:stretch>
            <a:fillRect/>
          </a:stretch>
        </p:blipFill>
        <p:spPr>
          <a:xfrm>
            <a:off x="542259" y="932690"/>
            <a:ext cx="2146350" cy="3058930"/>
          </a:xfrm>
          <a:prstGeom prst="rect">
            <a:avLst/>
          </a:prstGeom>
        </p:spPr>
      </p:pic>
      <p:sp>
        <p:nvSpPr>
          <p:cNvPr id="2" name="Title 1">
            <a:extLst>
              <a:ext uri="{FF2B5EF4-FFF2-40B4-BE49-F238E27FC236}">
                <a16:creationId xmlns:a16="http://schemas.microsoft.com/office/drawing/2014/main" id="{B365CCBE-074B-0FD9-54D8-D63AD76D98F2}"/>
              </a:ext>
            </a:extLst>
          </p:cNvPr>
          <p:cNvSpPr>
            <a:spLocks noGrp="1"/>
          </p:cNvSpPr>
          <p:nvPr>
            <p:ph type="title"/>
          </p:nvPr>
        </p:nvSpPr>
        <p:spPr>
          <a:xfrm rot="21245134">
            <a:off x="360490" y="3167428"/>
            <a:ext cx="3455993" cy="572217"/>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Once upon a Time</a:t>
            </a:r>
          </a:p>
        </p:txBody>
      </p:sp>
      <p:sp>
        <p:nvSpPr>
          <p:cNvPr id="4" name="Text Placeholder 3">
            <a:extLst>
              <a:ext uri="{FF2B5EF4-FFF2-40B4-BE49-F238E27FC236}">
                <a16:creationId xmlns:a16="http://schemas.microsoft.com/office/drawing/2014/main" id="{DD622F04-E1AF-3F75-DE29-90DF6A08C463}"/>
              </a:ext>
            </a:extLst>
          </p:cNvPr>
          <p:cNvSpPr>
            <a:spLocks noGrp="1"/>
          </p:cNvSpPr>
          <p:nvPr>
            <p:ph type="body" sz="half" idx="2"/>
          </p:nvPr>
        </p:nvSpPr>
        <p:spPr>
          <a:xfrm>
            <a:off x="340206" y="4229316"/>
            <a:ext cx="11386306" cy="2468880"/>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a:bodyPr>
          <a:lstStyle/>
          <a:p>
            <a:r>
              <a:rPr lang="en-US" dirty="0"/>
              <a:t>With God, the Israelites won war after war.  God gave them the land of Canaan, just like He promised Abraham, Isaac, and Jacob.  The people celebrated and settled in the land.  They worshipped God ….  until Joshua died…… then….</a:t>
            </a:r>
          </a:p>
          <a:p>
            <a:r>
              <a:rPr lang="en-US" dirty="0"/>
              <a:t>Some Israelite tribes didn’t take over all the land God gave them.  They let sin live among them and then started worshipping the idols themselves.   First, they decided just to enslave the Canaanites.  Then the Canaanites enslaved the Israelites.</a:t>
            </a:r>
          </a:p>
          <a:p>
            <a:r>
              <a:rPr lang="en-US" dirty="0"/>
              <a:t>Because the people did evil and trusted in idols - the fake gods and totally ignored the One True Living God, God let them see the consequences.  Things were very bad!  Time passed.  Bad became terrible!  Finally, the people cried out to God – LORD help us! </a:t>
            </a:r>
          </a:p>
          <a:p>
            <a:r>
              <a:rPr lang="en-US" dirty="0"/>
              <a:t>God heard their cry.  He chose and called a person to rescue the people.  The person was called a judge.  The judge led the people to fight and win.  Then the Israelites followed God until the judge died. …. Then……… they went back to the idols. (repeat)</a:t>
            </a:r>
          </a:p>
        </p:txBody>
      </p:sp>
      <p:sp>
        <p:nvSpPr>
          <p:cNvPr id="5" name="Rectangle 4">
            <a:extLst>
              <a:ext uri="{FF2B5EF4-FFF2-40B4-BE49-F238E27FC236}">
                <a16:creationId xmlns:a16="http://schemas.microsoft.com/office/drawing/2014/main" id="{96B7B6A6-26FC-F2E2-08E9-287071EAA2F9}"/>
              </a:ext>
            </a:extLst>
          </p:cNvPr>
          <p:cNvSpPr/>
          <p:nvPr/>
        </p:nvSpPr>
        <p:spPr>
          <a:xfrm>
            <a:off x="211183" y="376936"/>
            <a:ext cx="11769634" cy="35419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1400 BC		1300 BC		1200 BC		1100 BC		1000 BC		900 BC</a:t>
            </a:r>
          </a:p>
        </p:txBody>
      </p:sp>
      <p:sp>
        <p:nvSpPr>
          <p:cNvPr id="3" name="Callout: Up Arrow 2">
            <a:extLst>
              <a:ext uri="{FF2B5EF4-FFF2-40B4-BE49-F238E27FC236}">
                <a16:creationId xmlns:a16="http://schemas.microsoft.com/office/drawing/2014/main" id="{E4B6BE78-A07C-13E9-2530-C8154EF241AF}"/>
              </a:ext>
            </a:extLst>
          </p:cNvPr>
          <p:cNvSpPr/>
          <p:nvPr/>
        </p:nvSpPr>
        <p:spPr>
          <a:xfrm>
            <a:off x="714097" y="727343"/>
            <a:ext cx="1802675" cy="715974"/>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Enter Promised Land</a:t>
            </a:r>
          </a:p>
        </p:txBody>
      </p:sp>
      <p:sp>
        <p:nvSpPr>
          <p:cNvPr id="10" name="Speech Bubble: Rectangle 9">
            <a:extLst>
              <a:ext uri="{FF2B5EF4-FFF2-40B4-BE49-F238E27FC236}">
                <a16:creationId xmlns:a16="http://schemas.microsoft.com/office/drawing/2014/main" id="{2DAEA20F-0A6A-2DAD-7C5A-331A25DC5E12}"/>
              </a:ext>
            </a:extLst>
          </p:cNvPr>
          <p:cNvSpPr/>
          <p:nvPr/>
        </p:nvSpPr>
        <p:spPr>
          <a:xfrm>
            <a:off x="4127863" y="1764534"/>
            <a:ext cx="7720148" cy="850585"/>
          </a:xfrm>
          <a:prstGeom prst="wedgeRectCallout">
            <a:avLst>
              <a:gd name="adj1" fmla="val -50487"/>
              <a:gd name="adj2" fmla="val -218876"/>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I kept my covenant with you. I gave you land, strength, &amp; my commandments.  I was with you.  But you did not obey me.  You let the evil continue. </a:t>
            </a:r>
          </a:p>
          <a:p>
            <a:pPr algn="ctr"/>
            <a:r>
              <a:rPr lang="en-US" dirty="0">
                <a:solidFill>
                  <a:sysClr val="windowText" lastClr="000000"/>
                </a:solidFill>
              </a:rPr>
              <a:t> You even began worshipping their false gods – idols.  Will they care for you?</a:t>
            </a:r>
          </a:p>
        </p:txBody>
      </p:sp>
      <p:grpSp>
        <p:nvGrpSpPr>
          <p:cNvPr id="17" name="Group 16">
            <a:extLst>
              <a:ext uri="{FF2B5EF4-FFF2-40B4-BE49-F238E27FC236}">
                <a16:creationId xmlns:a16="http://schemas.microsoft.com/office/drawing/2014/main" id="{3F0F8591-D8D4-F1AC-8530-FCF59DF0542D}"/>
              </a:ext>
            </a:extLst>
          </p:cNvPr>
          <p:cNvGrpSpPr/>
          <p:nvPr/>
        </p:nvGrpSpPr>
        <p:grpSpPr>
          <a:xfrm>
            <a:off x="2860447" y="627017"/>
            <a:ext cx="976320" cy="2363875"/>
            <a:chOff x="2860447" y="627017"/>
            <a:chExt cx="976320" cy="2363875"/>
          </a:xfrm>
        </p:grpSpPr>
        <p:sp>
          <p:nvSpPr>
            <p:cNvPr id="12" name="Callout: Up Arrow 11">
              <a:extLst>
                <a:ext uri="{FF2B5EF4-FFF2-40B4-BE49-F238E27FC236}">
                  <a16:creationId xmlns:a16="http://schemas.microsoft.com/office/drawing/2014/main" id="{BF9B508B-830A-79DD-B3AA-F5DC3155AC41}"/>
                </a:ext>
              </a:extLst>
            </p:cNvPr>
            <p:cNvSpPr/>
            <p:nvPr/>
          </p:nvSpPr>
          <p:spPr>
            <a:xfrm>
              <a:off x="2860447" y="627017"/>
              <a:ext cx="976320" cy="925289"/>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 did evil</a:t>
              </a:r>
            </a:p>
          </p:txBody>
        </p:sp>
        <p:pic>
          <p:nvPicPr>
            <p:cNvPr id="13" name="Picture 12" descr="30+ Baal Images Illustrations, Royalty-Free Vector Graphics &amp; Clip Art - iStock">
              <a:extLst>
                <a:ext uri="{FF2B5EF4-FFF2-40B4-BE49-F238E27FC236}">
                  <a16:creationId xmlns:a16="http://schemas.microsoft.com/office/drawing/2014/main" id="{BDCDD318-5FD4-67B0-A016-81353FB2D804}"/>
                </a:ext>
              </a:extLst>
            </p:cNvPr>
            <p:cNvPicPr>
              <a:picLocks noChangeAspect="1"/>
            </p:cNvPicPr>
            <p:nvPr/>
          </p:nvPicPr>
          <p:blipFill>
            <a:blip r:embed="rId3"/>
            <a:stretch>
              <a:fillRect/>
            </a:stretch>
          </p:blipFill>
          <p:spPr>
            <a:xfrm>
              <a:off x="2860447" y="1552306"/>
              <a:ext cx="976320" cy="976320"/>
            </a:xfrm>
            <a:prstGeom prst="rect">
              <a:avLst/>
            </a:prstGeom>
          </p:spPr>
        </p:pic>
        <p:sp>
          <p:nvSpPr>
            <p:cNvPr id="14" name="Rectangle 13">
              <a:extLst>
                <a:ext uri="{FF2B5EF4-FFF2-40B4-BE49-F238E27FC236}">
                  <a16:creationId xmlns:a16="http://schemas.microsoft.com/office/drawing/2014/main" id="{E82638D0-CBD6-DF7A-0B08-39696C0DF94D}"/>
                </a:ext>
              </a:extLst>
            </p:cNvPr>
            <p:cNvSpPr/>
            <p:nvPr/>
          </p:nvSpPr>
          <p:spPr>
            <a:xfrm>
              <a:off x="2860447" y="2528626"/>
              <a:ext cx="976320" cy="4622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600" dirty="0"/>
                <a:t>enslaved</a:t>
              </a:r>
            </a:p>
          </p:txBody>
        </p:sp>
      </p:grpSp>
    </p:spTree>
    <p:extLst>
      <p:ext uri="{BB962C8B-B14F-4D97-AF65-F5344CB8AC3E}">
        <p14:creationId xmlns:p14="http://schemas.microsoft.com/office/powerpoint/2010/main" val="139799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500" fill="hold"/>
                                        <p:tgtEl>
                                          <p:spTgt spid="17"/>
                                        </p:tgtEl>
                                        <p:attrNameLst>
                                          <p:attrName>ppt_x</p:attrName>
                                        </p:attrNameLst>
                                      </p:cBhvr>
                                      <p:tavLst>
                                        <p:tav tm="0">
                                          <p:val>
                                            <p:strVal val="#ppt_x"/>
                                          </p:val>
                                        </p:tav>
                                        <p:tav tm="100000">
                                          <p:val>
                                            <p:strVal val="#ppt_x"/>
                                          </p:val>
                                        </p:tav>
                                      </p:tavLst>
                                    </p:anim>
                                    <p:anim calcmode="lin" valueType="num">
                                      <p:cBhvr additive="base">
                                        <p:cTn id="1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0"/>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8881F-1404-840B-FA14-5347CDF9F6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16B09-0AF1-CC48-0E9B-DD734AAB2976}"/>
              </a:ext>
            </a:extLst>
          </p:cNvPr>
          <p:cNvSpPr>
            <a:spLocks noGrp="1"/>
          </p:cNvSpPr>
          <p:nvPr>
            <p:ph type="title"/>
          </p:nvPr>
        </p:nvSpPr>
        <p:spPr>
          <a:xfrm rot="21245134">
            <a:off x="360489" y="4481941"/>
            <a:ext cx="3455993" cy="572217"/>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Once upon a Time</a:t>
            </a:r>
          </a:p>
        </p:txBody>
      </p:sp>
      <p:sp>
        <p:nvSpPr>
          <p:cNvPr id="4" name="Text Placeholder 3">
            <a:extLst>
              <a:ext uri="{FF2B5EF4-FFF2-40B4-BE49-F238E27FC236}">
                <a16:creationId xmlns:a16="http://schemas.microsoft.com/office/drawing/2014/main" id="{CCBC31F3-3675-E317-1E33-5DE049E699CD}"/>
              </a:ext>
            </a:extLst>
          </p:cNvPr>
          <p:cNvSpPr>
            <a:spLocks noGrp="1"/>
          </p:cNvSpPr>
          <p:nvPr>
            <p:ph type="body" sz="half" idx="2"/>
          </p:nvPr>
        </p:nvSpPr>
        <p:spPr>
          <a:xfrm>
            <a:off x="340206" y="5440008"/>
            <a:ext cx="11386306" cy="1258187"/>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lnSpcReduction="10000"/>
          </a:bodyPr>
          <a:lstStyle/>
          <a:p>
            <a:pPr algn="ctr">
              <a:lnSpc>
                <a:spcPct val="100000"/>
              </a:lnSpc>
              <a:spcBef>
                <a:spcPts val="600"/>
              </a:spcBef>
            </a:pPr>
            <a:r>
              <a:rPr lang="en-US" dirty="0"/>
              <a:t>The Israelites tried to be like the other nations and people around them.  But the other nations weren’t nice. </a:t>
            </a:r>
          </a:p>
          <a:p>
            <a:pPr algn="ctr">
              <a:lnSpc>
                <a:spcPct val="100000"/>
              </a:lnSpc>
              <a:spcBef>
                <a:spcPts val="600"/>
              </a:spcBef>
            </a:pPr>
            <a:r>
              <a:rPr lang="en-US" dirty="0"/>
              <a:t> They were mean and did not worship God.  They were bad influences.  </a:t>
            </a:r>
          </a:p>
          <a:p>
            <a:pPr algn="ctr">
              <a:lnSpc>
                <a:spcPct val="100000"/>
              </a:lnSpc>
              <a:spcBef>
                <a:spcPts val="600"/>
              </a:spcBef>
            </a:pPr>
            <a:r>
              <a:rPr lang="en-US" dirty="0"/>
              <a:t>Soon the Israelites were making lots of bad choices and stopped worshipping God too.   Every day became a bad day.</a:t>
            </a:r>
          </a:p>
          <a:p>
            <a:pPr algn="ctr">
              <a:lnSpc>
                <a:spcPct val="100000"/>
              </a:lnSpc>
              <a:spcBef>
                <a:spcPts val="600"/>
              </a:spcBef>
            </a:pPr>
            <a:r>
              <a:rPr lang="en-US" dirty="0"/>
              <a:t>Then they remembered God and prayed.  God came to their rescue, because God love us, forgives us, and cares for us!</a:t>
            </a:r>
          </a:p>
        </p:txBody>
      </p:sp>
      <p:sp>
        <p:nvSpPr>
          <p:cNvPr id="5" name="Rectangle 4">
            <a:extLst>
              <a:ext uri="{FF2B5EF4-FFF2-40B4-BE49-F238E27FC236}">
                <a16:creationId xmlns:a16="http://schemas.microsoft.com/office/drawing/2014/main" id="{F17C944D-58E2-3342-7F60-051D1086F7AB}"/>
              </a:ext>
            </a:extLst>
          </p:cNvPr>
          <p:cNvSpPr/>
          <p:nvPr/>
        </p:nvSpPr>
        <p:spPr>
          <a:xfrm>
            <a:off x="211183" y="376936"/>
            <a:ext cx="11769634" cy="35419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1400 BC		                                                     		1300 BC					1200 BC</a:t>
            </a:r>
          </a:p>
        </p:txBody>
      </p:sp>
      <p:grpSp>
        <p:nvGrpSpPr>
          <p:cNvPr id="9" name="Group 8">
            <a:extLst>
              <a:ext uri="{FF2B5EF4-FFF2-40B4-BE49-F238E27FC236}">
                <a16:creationId xmlns:a16="http://schemas.microsoft.com/office/drawing/2014/main" id="{6BEADF4B-4881-B64B-2D18-34F05B6C8932}"/>
              </a:ext>
            </a:extLst>
          </p:cNvPr>
          <p:cNvGrpSpPr/>
          <p:nvPr/>
        </p:nvGrpSpPr>
        <p:grpSpPr>
          <a:xfrm>
            <a:off x="211183" y="741673"/>
            <a:ext cx="2146350" cy="3309348"/>
            <a:chOff x="542259" y="682272"/>
            <a:chExt cx="2146350" cy="3309348"/>
          </a:xfrm>
        </p:grpSpPr>
        <p:pic>
          <p:nvPicPr>
            <p:cNvPr id="8" name="Picture 7" descr="joshua and the wall of jericho coloring pages #5605933 | Clipart Library">
              <a:extLst>
                <a:ext uri="{FF2B5EF4-FFF2-40B4-BE49-F238E27FC236}">
                  <a16:creationId xmlns:a16="http://schemas.microsoft.com/office/drawing/2014/main" id="{E34090EA-0B59-BC76-8993-9B6756D3669A}"/>
                </a:ext>
              </a:extLst>
            </p:cNvPr>
            <p:cNvPicPr>
              <a:picLocks noChangeAspect="1"/>
            </p:cNvPicPr>
            <p:nvPr/>
          </p:nvPicPr>
          <p:blipFill>
            <a:blip r:embed="rId2"/>
            <a:stretch>
              <a:fillRect/>
            </a:stretch>
          </p:blipFill>
          <p:spPr>
            <a:xfrm>
              <a:off x="542259" y="926116"/>
              <a:ext cx="2146350" cy="3065504"/>
            </a:xfrm>
            <a:prstGeom prst="rect">
              <a:avLst/>
            </a:prstGeom>
          </p:spPr>
        </p:pic>
        <p:sp>
          <p:nvSpPr>
            <p:cNvPr id="3" name="Callout: Up Arrow 2">
              <a:extLst>
                <a:ext uri="{FF2B5EF4-FFF2-40B4-BE49-F238E27FC236}">
                  <a16:creationId xmlns:a16="http://schemas.microsoft.com/office/drawing/2014/main" id="{1B48862F-4BA5-EDEC-5BAF-05DA6A3EBCF1}"/>
                </a:ext>
              </a:extLst>
            </p:cNvPr>
            <p:cNvSpPr/>
            <p:nvPr/>
          </p:nvSpPr>
          <p:spPr>
            <a:xfrm>
              <a:off x="542259" y="682272"/>
              <a:ext cx="2126363" cy="717687"/>
            </a:xfrm>
            <a:prstGeom prst="upArrow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t>Enter Promised Land</a:t>
              </a:r>
            </a:p>
          </p:txBody>
        </p:sp>
      </p:grpSp>
      <p:grpSp>
        <p:nvGrpSpPr>
          <p:cNvPr id="17" name="Group 16">
            <a:extLst>
              <a:ext uri="{FF2B5EF4-FFF2-40B4-BE49-F238E27FC236}">
                <a16:creationId xmlns:a16="http://schemas.microsoft.com/office/drawing/2014/main" id="{79AAA13E-FDF7-BD5A-E88F-AF67E8C8371A}"/>
              </a:ext>
            </a:extLst>
          </p:cNvPr>
          <p:cNvGrpSpPr/>
          <p:nvPr/>
        </p:nvGrpSpPr>
        <p:grpSpPr>
          <a:xfrm>
            <a:off x="2461998" y="741673"/>
            <a:ext cx="976320" cy="2363875"/>
            <a:chOff x="2860447" y="627017"/>
            <a:chExt cx="976320" cy="2363875"/>
          </a:xfrm>
        </p:grpSpPr>
        <p:sp>
          <p:nvSpPr>
            <p:cNvPr id="12" name="Callout: Up Arrow 11">
              <a:extLst>
                <a:ext uri="{FF2B5EF4-FFF2-40B4-BE49-F238E27FC236}">
                  <a16:creationId xmlns:a16="http://schemas.microsoft.com/office/drawing/2014/main" id="{C4294828-59F9-8A26-BDE8-A75FF6998954}"/>
                </a:ext>
              </a:extLst>
            </p:cNvPr>
            <p:cNvSpPr/>
            <p:nvPr/>
          </p:nvSpPr>
          <p:spPr>
            <a:xfrm>
              <a:off x="2860447" y="627017"/>
              <a:ext cx="976320" cy="925289"/>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 did evil</a:t>
              </a:r>
            </a:p>
          </p:txBody>
        </p:sp>
        <p:pic>
          <p:nvPicPr>
            <p:cNvPr id="13" name="Picture 12" descr="30+ Baal Images Illustrations, Royalty-Free Vector Graphics &amp; Clip Art - iStock">
              <a:extLst>
                <a:ext uri="{FF2B5EF4-FFF2-40B4-BE49-F238E27FC236}">
                  <a16:creationId xmlns:a16="http://schemas.microsoft.com/office/drawing/2014/main" id="{5249507D-E13D-3FD9-6EBF-2E9E808C1E9F}"/>
                </a:ext>
              </a:extLst>
            </p:cNvPr>
            <p:cNvPicPr>
              <a:picLocks noChangeAspect="1"/>
            </p:cNvPicPr>
            <p:nvPr/>
          </p:nvPicPr>
          <p:blipFill>
            <a:blip r:embed="rId3"/>
            <a:stretch>
              <a:fillRect/>
            </a:stretch>
          </p:blipFill>
          <p:spPr>
            <a:xfrm>
              <a:off x="2860447" y="1552306"/>
              <a:ext cx="976320" cy="976320"/>
            </a:xfrm>
            <a:prstGeom prst="rect">
              <a:avLst/>
            </a:prstGeom>
          </p:spPr>
        </p:pic>
        <p:sp>
          <p:nvSpPr>
            <p:cNvPr id="14" name="Rectangle 13">
              <a:extLst>
                <a:ext uri="{FF2B5EF4-FFF2-40B4-BE49-F238E27FC236}">
                  <a16:creationId xmlns:a16="http://schemas.microsoft.com/office/drawing/2014/main" id="{5233DCE3-4E74-8AE6-CEAD-BD442A5BD1C1}"/>
                </a:ext>
              </a:extLst>
            </p:cNvPr>
            <p:cNvSpPr/>
            <p:nvPr/>
          </p:nvSpPr>
          <p:spPr>
            <a:xfrm>
              <a:off x="2860447" y="2528626"/>
              <a:ext cx="976320" cy="4622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200" dirty="0"/>
                <a:t>Enslaved by Aram 8 yrs.</a:t>
              </a:r>
            </a:p>
          </p:txBody>
        </p:sp>
      </p:grpSp>
      <p:grpSp>
        <p:nvGrpSpPr>
          <p:cNvPr id="18" name="Group 17">
            <a:extLst>
              <a:ext uri="{FF2B5EF4-FFF2-40B4-BE49-F238E27FC236}">
                <a16:creationId xmlns:a16="http://schemas.microsoft.com/office/drawing/2014/main" id="{FEFD84CA-FB0D-E43B-8483-AAE9D9FF76F9}"/>
              </a:ext>
            </a:extLst>
          </p:cNvPr>
          <p:cNvGrpSpPr/>
          <p:nvPr/>
        </p:nvGrpSpPr>
        <p:grpSpPr>
          <a:xfrm>
            <a:off x="5678882" y="826575"/>
            <a:ext cx="976320" cy="2502661"/>
            <a:chOff x="2860447" y="627017"/>
            <a:chExt cx="976320" cy="2502661"/>
          </a:xfrm>
        </p:grpSpPr>
        <p:sp>
          <p:nvSpPr>
            <p:cNvPr id="19" name="Callout: Up Arrow 18">
              <a:extLst>
                <a:ext uri="{FF2B5EF4-FFF2-40B4-BE49-F238E27FC236}">
                  <a16:creationId xmlns:a16="http://schemas.microsoft.com/office/drawing/2014/main" id="{2A3747C5-79CB-4683-4F28-530F84F6CCFF}"/>
                </a:ext>
              </a:extLst>
            </p:cNvPr>
            <p:cNvSpPr/>
            <p:nvPr/>
          </p:nvSpPr>
          <p:spPr>
            <a:xfrm>
              <a:off x="2860447" y="627017"/>
              <a:ext cx="976320" cy="925289"/>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 did evil</a:t>
              </a:r>
            </a:p>
          </p:txBody>
        </p:sp>
        <p:pic>
          <p:nvPicPr>
            <p:cNvPr id="20" name="Picture 19" descr="30+ Baal Images Illustrations, Royalty-Free Vector Graphics &amp; Clip Art - iStock">
              <a:extLst>
                <a:ext uri="{FF2B5EF4-FFF2-40B4-BE49-F238E27FC236}">
                  <a16:creationId xmlns:a16="http://schemas.microsoft.com/office/drawing/2014/main" id="{017EEDD5-CF8E-7ACC-2468-EBE172448BF4}"/>
                </a:ext>
              </a:extLst>
            </p:cNvPr>
            <p:cNvPicPr>
              <a:picLocks noChangeAspect="1"/>
            </p:cNvPicPr>
            <p:nvPr/>
          </p:nvPicPr>
          <p:blipFill>
            <a:blip r:embed="rId3"/>
            <a:stretch>
              <a:fillRect/>
            </a:stretch>
          </p:blipFill>
          <p:spPr>
            <a:xfrm>
              <a:off x="2860447" y="1552306"/>
              <a:ext cx="976320" cy="976320"/>
            </a:xfrm>
            <a:prstGeom prst="rect">
              <a:avLst/>
            </a:prstGeom>
          </p:spPr>
        </p:pic>
        <p:sp>
          <p:nvSpPr>
            <p:cNvPr id="21" name="Rectangle 20">
              <a:extLst>
                <a:ext uri="{FF2B5EF4-FFF2-40B4-BE49-F238E27FC236}">
                  <a16:creationId xmlns:a16="http://schemas.microsoft.com/office/drawing/2014/main" id="{E6C58116-E606-8C1D-C7FC-3E6A609070E4}"/>
                </a:ext>
              </a:extLst>
            </p:cNvPr>
            <p:cNvSpPr/>
            <p:nvPr/>
          </p:nvSpPr>
          <p:spPr>
            <a:xfrm>
              <a:off x="2886493" y="2528626"/>
              <a:ext cx="950273" cy="601052"/>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Enslaved by Moab 18 years</a:t>
              </a:r>
            </a:p>
          </p:txBody>
        </p:sp>
      </p:grpSp>
      <p:grpSp>
        <p:nvGrpSpPr>
          <p:cNvPr id="24" name="Group 23">
            <a:extLst>
              <a:ext uri="{FF2B5EF4-FFF2-40B4-BE49-F238E27FC236}">
                <a16:creationId xmlns:a16="http://schemas.microsoft.com/office/drawing/2014/main" id="{02CD16A4-6CAE-5749-0FC4-6E8DC84CB851}"/>
              </a:ext>
            </a:extLst>
          </p:cNvPr>
          <p:cNvGrpSpPr/>
          <p:nvPr/>
        </p:nvGrpSpPr>
        <p:grpSpPr>
          <a:xfrm>
            <a:off x="3542783" y="786744"/>
            <a:ext cx="2011647" cy="3264277"/>
            <a:chOff x="3542783" y="786744"/>
            <a:chExt cx="2011647" cy="3264277"/>
          </a:xfrm>
        </p:grpSpPr>
        <p:grpSp>
          <p:nvGrpSpPr>
            <p:cNvPr id="11" name="Group 10">
              <a:extLst>
                <a:ext uri="{FF2B5EF4-FFF2-40B4-BE49-F238E27FC236}">
                  <a16:creationId xmlns:a16="http://schemas.microsoft.com/office/drawing/2014/main" id="{B705030E-0661-1B25-A526-052F490D6EEF}"/>
                </a:ext>
              </a:extLst>
            </p:cNvPr>
            <p:cNvGrpSpPr/>
            <p:nvPr/>
          </p:nvGrpSpPr>
          <p:grpSpPr>
            <a:xfrm>
              <a:off x="3542783" y="786744"/>
              <a:ext cx="2011647" cy="2884878"/>
              <a:chOff x="4008605" y="727343"/>
              <a:chExt cx="2011647" cy="2884878"/>
            </a:xfrm>
          </p:grpSpPr>
          <p:pic>
            <p:nvPicPr>
              <p:cNvPr id="15" name="Picture 14" descr="Israel coloring pages - ColoringLib">
                <a:extLst>
                  <a:ext uri="{FF2B5EF4-FFF2-40B4-BE49-F238E27FC236}">
                    <a16:creationId xmlns:a16="http://schemas.microsoft.com/office/drawing/2014/main" id="{4D242B56-6336-809A-977E-EB38DB6E89EF}"/>
                  </a:ext>
                </a:extLst>
              </p:cNvPr>
              <p:cNvPicPr>
                <a:picLocks noChangeAspect="1"/>
              </p:cNvPicPr>
              <p:nvPr/>
            </p:nvPicPr>
            <p:blipFill>
              <a:blip r:embed="rId4"/>
              <a:srcRect l="10944" r="17866"/>
              <a:stretch>
                <a:fillRect/>
              </a:stretch>
            </p:blipFill>
            <p:spPr>
              <a:xfrm>
                <a:off x="4008605" y="1445030"/>
                <a:ext cx="1981432" cy="2167191"/>
              </a:xfrm>
              <a:prstGeom prst="rect">
                <a:avLst/>
              </a:prstGeom>
            </p:spPr>
          </p:pic>
          <p:sp>
            <p:nvSpPr>
              <p:cNvPr id="16" name="Callout: Up Arrow 15">
                <a:extLst>
                  <a:ext uri="{FF2B5EF4-FFF2-40B4-BE49-F238E27FC236}">
                    <a16:creationId xmlns:a16="http://schemas.microsoft.com/office/drawing/2014/main" id="{24926F0E-F8E7-FCC4-57EA-2C903CD40102}"/>
                  </a:ext>
                </a:extLst>
              </p:cNvPr>
              <p:cNvSpPr/>
              <p:nvPr/>
            </p:nvSpPr>
            <p:spPr>
              <a:xfrm>
                <a:off x="4038820" y="727343"/>
                <a:ext cx="1981432" cy="925288"/>
              </a:xfrm>
              <a:prstGeom prst="upArrowCallou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t>Caleb’s son, Othniel went to war and then there was peace.</a:t>
                </a:r>
              </a:p>
            </p:txBody>
          </p:sp>
        </p:grpSp>
        <p:sp>
          <p:nvSpPr>
            <p:cNvPr id="23" name="Rectangle 22">
              <a:extLst>
                <a:ext uri="{FF2B5EF4-FFF2-40B4-BE49-F238E27FC236}">
                  <a16:creationId xmlns:a16="http://schemas.microsoft.com/office/drawing/2014/main" id="{124A8263-2E2E-5556-B521-A8D32E5C3F2B}"/>
                </a:ext>
              </a:extLst>
            </p:cNvPr>
            <p:cNvSpPr/>
            <p:nvPr/>
          </p:nvSpPr>
          <p:spPr>
            <a:xfrm>
              <a:off x="3542783" y="3671622"/>
              <a:ext cx="1981432" cy="379399"/>
            </a:xfrm>
            <a:prstGeom prst="rect">
              <a:avLst/>
            </a:prstGeom>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US" sz="1400" dirty="0"/>
                <a:t>Peace for 40 years</a:t>
              </a:r>
              <a:r>
                <a:rPr lang="en-US" dirty="0"/>
                <a:t>.</a:t>
              </a:r>
            </a:p>
          </p:txBody>
        </p:sp>
      </p:grpSp>
      <p:sp>
        <p:nvSpPr>
          <p:cNvPr id="26" name="TextBox 25">
            <a:extLst>
              <a:ext uri="{FF2B5EF4-FFF2-40B4-BE49-F238E27FC236}">
                <a16:creationId xmlns:a16="http://schemas.microsoft.com/office/drawing/2014/main" id="{AFE26120-2C1D-3F8F-4606-17942C58786E}"/>
              </a:ext>
            </a:extLst>
          </p:cNvPr>
          <p:cNvSpPr txBox="1"/>
          <p:nvPr/>
        </p:nvSpPr>
        <p:spPr>
          <a:xfrm>
            <a:off x="3048000" y="3244334"/>
            <a:ext cx="6096000" cy="369332"/>
          </a:xfrm>
          <a:prstGeom prst="rect">
            <a:avLst/>
          </a:prstGeom>
          <a:noFill/>
        </p:spPr>
        <p:txBody>
          <a:bodyPr wrap="square">
            <a:spAutoFit/>
          </a:bodyPr>
          <a:lstStyle/>
          <a:p>
            <a:endParaRPr lang="en-US" dirty="0"/>
          </a:p>
        </p:txBody>
      </p:sp>
      <p:grpSp>
        <p:nvGrpSpPr>
          <p:cNvPr id="30" name="Group 29">
            <a:extLst>
              <a:ext uri="{FF2B5EF4-FFF2-40B4-BE49-F238E27FC236}">
                <a16:creationId xmlns:a16="http://schemas.microsoft.com/office/drawing/2014/main" id="{98CD8DEC-1D30-BEA8-130E-41EB689CED6C}"/>
              </a:ext>
            </a:extLst>
          </p:cNvPr>
          <p:cNvGrpSpPr/>
          <p:nvPr/>
        </p:nvGrpSpPr>
        <p:grpSpPr>
          <a:xfrm>
            <a:off x="6779653" y="940795"/>
            <a:ext cx="2184401" cy="3632237"/>
            <a:chOff x="6779653" y="940795"/>
            <a:chExt cx="2184401" cy="3632237"/>
          </a:xfrm>
        </p:grpSpPr>
        <p:pic>
          <p:nvPicPr>
            <p:cNvPr id="28" name="Picture 27">
              <a:extLst>
                <a:ext uri="{FF2B5EF4-FFF2-40B4-BE49-F238E27FC236}">
                  <a16:creationId xmlns:a16="http://schemas.microsoft.com/office/drawing/2014/main" id="{D506D13F-9647-4855-2675-BA694CCE0FBE}"/>
                </a:ext>
              </a:extLst>
            </p:cNvPr>
            <p:cNvPicPr>
              <a:picLocks noChangeAspect="1"/>
            </p:cNvPicPr>
            <p:nvPr/>
          </p:nvPicPr>
          <p:blipFill>
            <a:blip r:embed="rId5"/>
            <a:stretch>
              <a:fillRect/>
            </a:stretch>
          </p:blipFill>
          <p:spPr>
            <a:xfrm flipH="1">
              <a:off x="6779653" y="1605929"/>
              <a:ext cx="2184398" cy="2827699"/>
            </a:xfrm>
            <a:prstGeom prst="rect">
              <a:avLst/>
            </a:prstGeom>
          </p:spPr>
        </p:pic>
        <p:sp>
          <p:nvSpPr>
            <p:cNvPr id="22" name="Callout: Up Arrow 21">
              <a:extLst>
                <a:ext uri="{FF2B5EF4-FFF2-40B4-BE49-F238E27FC236}">
                  <a16:creationId xmlns:a16="http://schemas.microsoft.com/office/drawing/2014/main" id="{D43ED16E-D475-353E-9536-767DEAFAFEC2}"/>
                </a:ext>
              </a:extLst>
            </p:cNvPr>
            <p:cNvSpPr/>
            <p:nvPr/>
          </p:nvSpPr>
          <p:spPr>
            <a:xfrm>
              <a:off x="6779654" y="940795"/>
              <a:ext cx="2184400" cy="811069"/>
            </a:xfrm>
            <a:prstGeom prst="upArrow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Left-handed Ehud attacked the enemy</a:t>
              </a:r>
            </a:p>
          </p:txBody>
        </p:sp>
        <p:sp>
          <p:nvSpPr>
            <p:cNvPr id="29" name="Rectangle 28">
              <a:extLst>
                <a:ext uri="{FF2B5EF4-FFF2-40B4-BE49-F238E27FC236}">
                  <a16:creationId xmlns:a16="http://schemas.microsoft.com/office/drawing/2014/main" id="{5A5078A2-6FB7-53FA-80A3-E037AB25E547}"/>
                </a:ext>
              </a:extLst>
            </p:cNvPr>
            <p:cNvSpPr/>
            <p:nvPr/>
          </p:nvSpPr>
          <p:spPr>
            <a:xfrm>
              <a:off x="6779654" y="4203700"/>
              <a:ext cx="2184400" cy="369332"/>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1200" dirty="0"/>
                <a:t>There was peace for 80 years.</a:t>
              </a:r>
            </a:p>
          </p:txBody>
        </p:sp>
      </p:grpSp>
      <p:grpSp>
        <p:nvGrpSpPr>
          <p:cNvPr id="31" name="Group 30">
            <a:extLst>
              <a:ext uri="{FF2B5EF4-FFF2-40B4-BE49-F238E27FC236}">
                <a16:creationId xmlns:a16="http://schemas.microsoft.com/office/drawing/2014/main" id="{25E2B171-2553-1622-704A-4A8FEF5228FC}"/>
              </a:ext>
            </a:extLst>
          </p:cNvPr>
          <p:cNvGrpSpPr/>
          <p:nvPr/>
        </p:nvGrpSpPr>
        <p:grpSpPr>
          <a:xfrm>
            <a:off x="9088501" y="853517"/>
            <a:ext cx="1100771" cy="2363875"/>
            <a:chOff x="2860446" y="627017"/>
            <a:chExt cx="1100771" cy="2363875"/>
          </a:xfrm>
        </p:grpSpPr>
        <p:sp>
          <p:nvSpPr>
            <p:cNvPr id="32" name="Callout: Up Arrow 31">
              <a:extLst>
                <a:ext uri="{FF2B5EF4-FFF2-40B4-BE49-F238E27FC236}">
                  <a16:creationId xmlns:a16="http://schemas.microsoft.com/office/drawing/2014/main" id="{A5205707-FB5D-C521-9CCE-BEF1EA2ABED4}"/>
                </a:ext>
              </a:extLst>
            </p:cNvPr>
            <p:cNvSpPr/>
            <p:nvPr/>
          </p:nvSpPr>
          <p:spPr>
            <a:xfrm>
              <a:off x="2860447" y="627017"/>
              <a:ext cx="976320" cy="925289"/>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 did evil</a:t>
              </a:r>
            </a:p>
          </p:txBody>
        </p:sp>
        <p:pic>
          <p:nvPicPr>
            <p:cNvPr id="33" name="Picture 32" descr="30+ Baal Images Illustrations, Royalty-Free Vector Graphics &amp; Clip Art - iStock">
              <a:extLst>
                <a:ext uri="{FF2B5EF4-FFF2-40B4-BE49-F238E27FC236}">
                  <a16:creationId xmlns:a16="http://schemas.microsoft.com/office/drawing/2014/main" id="{A9C40B37-3AE4-26A7-0901-27AC42F7EDBF}"/>
                </a:ext>
              </a:extLst>
            </p:cNvPr>
            <p:cNvPicPr>
              <a:picLocks noChangeAspect="1"/>
            </p:cNvPicPr>
            <p:nvPr/>
          </p:nvPicPr>
          <p:blipFill>
            <a:blip r:embed="rId3"/>
            <a:stretch>
              <a:fillRect/>
            </a:stretch>
          </p:blipFill>
          <p:spPr>
            <a:xfrm>
              <a:off x="2860447" y="1552306"/>
              <a:ext cx="976320" cy="976320"/>
            </a:xfrm>
            <a:prstGeom prst="rect">
              <a:avLst/>
            </a:prstGeom>
          </p:spPr>
        </p:pic>
        <p:sp>
          <p:nvSpPr>
            <p:cNvPr id="34" name="Rectangle 33">
              <a:extLst>
                <a:ext uri="{FF2B5EF4-FFF2-40B4-BE49-F238E27FC236}">
                  <a16:creationId xmlns:a16="http://schemas.microsoft.com/office/drawing/2014/main" id="{73829424-2903-D6AE-5798-4B5B264B069A}"/>
                </a:ext>
              </a:extLst>
            </p:cNvPr>
            <p:cNvSpPr/>
            <p:nvPr/>
          </p:nvSpPr>
          <p:spPr>
            <a:xfrm>
              <a:off x="2860446" y="2528626"/>
              <a:ext cx="1100771" cy="4622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Cruelly oppressed</a:t>
              </a:r>
            </a:p>
          </p:txBody>
        </p:sp>
      </p:grpSp>
      <p:grpSp>
        <p:nvGrpSpPr>
          <p:cNvPr id="38" name="Group 37">
            <a:extLst>
              <a:ext uri="{FF2B5EF4-FFF2-40B4-BE49-F238E27FC236}">
                <a16:creationId xmlns:a16="http://schemas.microsoft.com/office/drawing/2014/main" id="{BFFE11C6-2123-D4F8-8C02-718C2E7D7D34}"/>
              </a:ext>
            </a:extLst>
          </p:cNvPr>
          <p:cNvGrpSpPr/>
          <p:nvPr/>
        </p:nvGrpSpPr>
        <p:grpSpPr>
          <a:xfrm>
            <a:off x="10239122" y="786744"/>
            <a:ext cx="1847766" cy="4468952"/>
            <a:chOff x="10239122" y="864711"/>
            <a:chExt cx="1847766" cy="4468952"/>
          </a:xfrm>
        </p:grpSpPr>
        <p:pic>
          <p:nvPicPr>
            <p:cNvPr id="36" name="Picture 35" descr="Fun &amp; Free Deborah Bible Lesson Printable for Kids! - Printable Art and Words">
              <a:extLst>
                <a:ext uri="{FF2B5EF4-FFF2-40B4-BE49-F238E27FC236}">
                  <a16:creationId xmlns:a16="http://schemas.microsoft.com/office/drawing/2014/main" id="{32D656FD-11C5-8308-A01B-AD85BD69D782}"/>
                </a:ext>
              </a:extLst>
            </p:cNvPr>
            <p:cNvPicPr>
              <a:picLocks noChangeAspect="1"/>
            </p:cNvPicPr>
            <p:nvPr/>
          </p:nvPicPr>
          <p:blipFill>
            <a:blip r:embed="rId6"/>
            <a:stretch>
              <a:fillRect/>
            </a:stretch>
          </p:blipFill>
          <p:spPr>
            <a:xfrm>
              <a:off x="10245536" y="1850268"/>
              <a:ext cx="1841352" cy="2455137"/>
            </a:xfrm>
            <a:prstGeom prst="rect">
              <a:avLst/>
            </a:prstGeom>
          </p:spPr>
        </p:pic>
        <p:sp>
          <p:nvSpPr>
            <p:cNvPr id="35" name="Callout: Up Arrow 34">
              <a:extLst>
                <a:ext uri="{FF2B5EF4-FFF2-40B4-BE49-F238E27FC236}">
                  <a16:creationId xmlns:a16="http://schemas.microsoft.com/office/drawing/2014/main" id="{CD95E168-73C2-97C3-AA73-6787A3B2A968}"/>
                </a:ext>
              </a:extLst>
            </p:cNvPr>
            <p:cNvSpPr/>
            <p:nvPr/>
          </p:nvSpPr>
          <p:spPr>
            <a:xfrm>
              <a:off x="10239122" y="864711"/>
              <a:ext cx="1838578" cy="1091089"/>
            </a:xfrm>
            <a:prstGeom prst="upArrowCallou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Judge Deborah taught, listened, and solved problems.</a:t>
              </a:r>
            </a:p>
          </p:txBody>
        </p:sp>
        <p:sp>
          <p:nvSpPr>
            <p:cNvPr id="37" name="Rectangle 36">
              <a:extLst>
                <a:ext uri="{FF2B5EF4-FFF2-40B4-BE49-F238E27FC236}">
                  <a16:creationId xmlns:a16="http://schemas.microsoft.com/office/drawing/2014/main" id="{A77738D2-32C1-A04D-F5AB-7F97D9E75CE4}"/>
                </a:ext>
              </a:extLst>
            </p:cNvPr>
            <p:cNvSpPr/>
            <p:nvPr/>
          </p:nvSpPr>
          <p:spPr>
            <a:xfrm>
              <a:off x="10245536" y="4075476"/>
              <a:ext cx="1832164" cy="125818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Barak and </a:t>
              </a:r>
              <a:r>
                <a:rPr lang="en-US" sz="1400" dirty="0"/>
                <a:t>Deborah went to war. Jaal, a woman killed the enemy king.</a:t>
              </a:r>
            </a:p>
            <a:p>
              <a:pPr algn="ctr"/>
              <a:r>
                <a:rPr lang="en-US" sz="1400" dirty="0"/>
                <a:t>There was peace for 40 years.</a:t>
              </a:r>
            </a:p>
          </p:txBody>
        </p:sp>
      </p:grpSp>
      <p:pic>
        <p:nvPicPr>
          <p:cNvPr id="39" name="Picture 38" descr="Gesture okay or thumb up large size of yellow emoji hand | Premium Vector">
            <a:extLst>
              <a:ext uri="{FF2B5EF4-FFF2-40B4-BE49-F238E27FC236}">
                <a16:creationId xmlns:a16="http://schemas.microsoft.com/office/drawing/2014/main" id="{1765EAB3-05A9-9E35-4447-B81CD8808F7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816805" y="3925976"/>
            <a:ext cx="1415442" cy="1415442"/>
          </a:xfrm>
          <a:prstGeom prst="rect">
            <a:avLst/>
          </a:prstGeom>
        </p:spPr>
      </p:pic>
      <p:pic>
        <p:nvPicPr>
          <p:cNvPr id="41" name="Picture 40" descr="Thumbs down Icon | Noto Emoji People Bodyparts Iconset | Google">
            <a:extLst>
              <a:ext uri="{FF2B5EF4-FFF2-40B4-BE49-F238E27FC236}">
                <a16:creationId xmlns:a16="http://schemas.microsoft.com/office/drawing/2014/main" id="{7B8C6DC5-8380-9250-98C9-A0AE004C7025}"/>
              </a:ext>
            </a:extLst>
          </p:cNvPr>
          <p:cNvPicPr>
            <a:picLocks noChangeAspect="1"/>
          </p:cNvPicPr>
          <p:nvPr/>
        </p:nvPicPr>
        <p:blipFill>
          <a:blip r:embed="rId8"/>
          <a:stretch>
            <a:fillRect/>
          </a:stretch>
        </p:blipFill>
        <p:spPr>
          <a:xfrm>
            <a:off x="2464393" y="3190180"/>
            <a:ext cx="988033" cy="988033"/>
          </a:xfrm>
          <a:prstGeom prst="rect">
            <a:avLst/>
          </a:prstGeom>
        </p:spPr>
      </p:pic>
      <p:pic>
        <p:nvPicPr>
          <p:cNvPr id="42" name="Picture 41" descr="Thumbs down Icon | Noto Emoji People Bodyparts Iconset | Google">
            <a:extLst>
              <a:ext uri="{FF2B5EF4-FFF2-40B4-BE49-F238E27FC236}">
                <a16:creationId xmlns:a16="http://schemas.microsoft.com/office/drawing/2014/main" id="{7CE3BD2F-1BAE-C7B2-FE78-9546B5628BFC}"/>
              </a:ext>
            </a:extLst>
          </p:cNvPr>
          <p:cNvPicPr>
            <a:picLocks noChangeAspect="1"/>
          </p:cNvPicPr>
          <p:nvPr/>
        </p:nvPicPr>
        <p:blipFill>
          <a:blip r:embed="rId8"/>
          <a:stretch>
            <a:fillRect/>
          </a:stretch>
        </p:blipFill>
        <p:spPr>
          <a:xfrm>
            <a:off x="5673025" y="3454769"/>
            <a:ext cx="988033" cy="988033"/>
          </a:xfrm>
          <a:prstGeom prst="rect">
            <a:avLst/>
          </a:prstGeom>
        </p:spPr>
      </p:pic>
      <p:pic>
        <p:nvPicPr>
          <p:cNvPr id="43" name="Picture 42" descr="Thumbs down Icon | Noto Emoji People Bodyparts Iconset | Google">
            <a:extLst>
              <a:ext uri="{FF2B5EF4-FFF2-40B4-BE49-F238E27FC236}">
                <a16:creationId xmlns:a16="http://schemas.microsoft.com/office/drawing/2014/main" id="{487954E7-18A5-B7E2-4C31-C35E823697C8}"/>
              </a:ext>
            </a:extLst>
          </p:cNvPr>
          <p:cNvPicPr>
            <a:picLocks noChangeAspect="1"/>
          </p:cNvPicPr>
          <p:nvPr/>
        </p:nvPicPr>
        <p:blipFill>
          <a:blip r:embed="rId8"/>
          <a:stretch>
            <a:fillRect/>
          </a:stretch>
        </p:blipFill>
        <p:spPr>
          <a:xfrm>
            <a:off x="9082646" y="3267489"/>
            <a:ext cx="988033" cy="988033"/>
          </a:xfrm>
          <a:prstGeom prst="rect">
            <a:avLst/>
          </a:prstGeom>
        </p:spPr>
      </p:pic>
      <p:pic>
        <p:nvPicPr>
          <p:cNvPr id="44" name="Picture 43" descr="Gesture okay or thumb up large size of yellow emoji hand | Premium Vector">
            <a:extLst>
              <a:ext uri="{FF2B5EF4-FFF2-40B4-BE49-F238E27FC236}">
                <a16:creationId xmlns:a16="http://schemas.microsoft.com/office/drawing/2014/main" id="{D21E50E0-0957-105A-5C26-4A86AE93EFC0}"/>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6623913" y="3062491"/>
            <a:ext cx="1415442" cy="1415442"/>
          </a:xfrm>
          <a:prstGeom prst="rect">
            <a:avLst/>
          </a:prstGeom>
        </p:spPr>
      </p:pic>
      <p:pic>
        <p:nvPicPr>
          <p:cNvPr id="45" name="Picture 44" descr="Gesture okay or thumb up large size of yellow emoji hand | Premium Vector">
            <a:extLst>
              <a:ext uri="{FF2B5EF4-FFF2-40B4-BE49-F238E27FC236}">
                <a16:creationId xmlns:a16="http://schemas.microsoft.com/office/drawing/2014/main" id="{DE8E1644-8F2C-6B0C-1DA2-6B1D6DCC20DE}"/>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0425482" y="2811996"/>
            <a:ext cx="1415442" cy="1415442"/>
          </a:xfrm>
          <a:prstGeom prst="rect">
            <a:avLst/>
          </a:prstGeom>
        </p:spPr>
      </p:pic>
    </p:spTree>
    <p:extLst>
      <p:ext uri="{BB962C8B-B14F-4D97-AF65-F5344CB8AC3E}">
        <p14:creationId xmlns:p14="http://schemas.microsoft.com/office/powerpoint/2010/main" val="671542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ppt_x"/>
                                          </p:val>
                                        </p:tav>
                                        <p:tav tm="100000">
                                          <p:val>
                                            <p:strVal val="#ppt_x"/>
                                          </p:val>
                                        </p:tav>
                                      </p:tavLst>
                                    </p:anim>
                                    <p:anim calcmode="lin" valueType="num">
                                      <p:cBhvr additive="base">
                                        <p:cTn id="14" dur="500" fill="hold"/>
                                        <p:tgtEl>
                                          <p:spTgt spid="24"/>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26"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ipe(down)">
                                      <p:cBhvr>
                                        <p:cTn id="18" dur="580">
                                          <p:stCondLst>
                                            <p:cond delay="0"/>
                                          </p:stCondLst>
                                        </p:cTn>
                                        <p:tgtEl>
                                          <p:spTgt spid="39"/>
                                        </p:tgtEl>
                                      </p:cBhvr>
                                    </p:animEffect>
                                    <p:anim calcmode="lin" valueType="num">
                                      <p:cBhvr>
                                        <p:cTn id="19" dur="1822"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9"/>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9"/>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9"/>
                                        </p:tgtEl>
                                        <p:attrNameLst>
                                          <p:attrName>ppt_y</p:attrName>
                                        </p:attrNameLst>
                                      </p:cBhvr>
                                      <p:tavLst>
                                        <p:tav tm="0" fmla="#ppt_y-sin(pi*$)/81">
                                          <p:val>
                                            <p:fltVal val="0"/>
                                          </p:val>
                                        </p:tav>
                                        <p:tav tm="100000">
                                          <p:val>
                                            <p:fltVal val="1"/>
                                          </p:val>
                                        </p:tav>
                                      </p:tavLst>
                                    </p:anim>
                                    <p:animScale>
                                      <p:cBhvr>
                                        <p:cTn id="24" dur="26">
                                          <p:stCondLst>
                                            <p:cond delay="650"/>
                                          </p:stCondLst>
                                        </p:cTn>
                                        <p:tgtEl>
                                          <p:spTgt spid="39"/>
                                        </p:tgtEl>
                                      </p:cBhvr>
                                      <p:to x="100000" y="60000"/>
                                    </p:animScale>
                                    <p:animScale>
                                      <p:cBhvr>
                                        <p:cTn id="25" dur="166" decel="50000">
                                          <p:stCondLst>
                                            <p:cond delay="676"/>
                                          </p:stCondLst>
                                        </p:cTn>
                                        <p:tgtEl>
                                          <p:spTgt spid="39"/>
                                        </p:tgtEl>
                                      </p:cBhvr>
                                      <p:to x="100000" y="100000"/>
                                    </p:animScale>
                                    <p:animScale>
                                      <p:cBhvr>
                                        <p:cTn id="26" dur="26">
                                          <p:stCondLst>
                                            <p:cond delay="1312"/>
                                          </p:stCondLst>
                                        </p:cTn>
                                        <p:tgtEl>
                                          <p:spTgt spid="39"/>
                                        </p:tgtEl>
                                      </p:cBhvr>
                                      <p:to x="100000" y="80000"/>
                                    </p:animScale>
                                    <p:animScale>
                                      <p:cBhvr>
                                        <p:cTn id="27" dur="166" decel="50000">
                                          <p:stCondLst>
                                            <p:cond delay="1338"/>
                                          </p:stCondLst>
                                        </p:cTn>
                                        <p:tgtEl>
                                          <p:spTgt spid="39"/>
                                        </p:tgtEl>
                                      </p:cBhvr>
                                      <p:to x="100000" y="100000"/>
                                    </p:animScale>
                                    <p:animScale>
                                      <p:cBhvr>
                                        <p:cTn id="28" dur="26">
                                          <p:stCondLst>
                                            <p:cond delay="1642"/>
                                          </p:stCondLst>
                                        </p:cTn>
                                        <p:tgtEl>
                                          <p:spTgt spid="39"/>
                                        </p:tgtEl>
                                      </p:cBhvr>
                                      <p:to x="100000" y="90000"/>
                                    </p:animScale>
                                    <p:animScale>
                                      <p:cBhvr>
                                        <p:cTn id="29" dur="166" decel="50000">
                                          <p:stCondLst>
                                            <p:cond delay="1668"/>
                                          </p:stCondLst>
                                        </p:cTn>
                                        <p:tgtEl>
                                          <p:spTgt spid="39"/>
                                        </p:tgtEl>
                                      </p:cBhvr>
                                      <p:to x="100000" y="100000"/>
                                    </p:animScale>
                                    <p:animScale>
                                      <p:cBhvr>
                                        <p:cTn id="30" dur="26">
                                          <p:stCondLst>
                                            <p:cond delay="1808"/>
                                          </p:stCondLst>
                                        </p:cTn>
                                        <p:tgtEl>
                                          <p:spTgt spid="39"/>
                                        </p:tgtEl>
                                      </p:cBhvr>
                                      <p:to x="100000" y="95000"/>
                                    </p:animScale>
                                    <p:animScale>
                                      <p:cBhvr>
                                        <p:cTn id="31" dur="166" decel="50000">
                                          <p:stCondLst>
                                            <p:cond delay="1834"/>
                                          </p:stCondLst>
                                        </p:cTn>
                                        <p:tgtEl>
                                          <p:spTgt spid="39"/>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500"/>
                            </p:stCondLst>
                            <p:childTnLst>
                              <p:par>
                                <p:cTn id="39" presetID="2" presetClass="entr" presetSubtype="9"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additive="base">
                                        <p:cTn id="41" dur="500" fill="hold"/>
                                        <p:tgtEl>
                                          <p:spTgt spid="42"/>
                                        </p:tgtEl>
                                        <p:attrNameLst>
                                          <p:attrName>ppt_x</p:attrName>
                                        </p:attrNameLst>
                                      </p:cBhvr>
                                      <p:tavLst>
                                        <p:tav tm="0">
                                          <p:val>
                                            <p:strVal val="0-#ppt_w/2"/>
                                          </p:val>
                                        </p:tav>
                                        <p:tav tm="100000">
                                          <p:val>
                                            <p:strVal val="#ppt_x"/>
                                          </p:val>
                                        </p:tav>
                                      </p:tavLst>
                                    </p:anim>
                                    <p:anim calcmode="lin" valueType="num">
                                      <p:cBhvr additive="base">
                                        <p:cTn id="42"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additive="base">
                                        <p:cTn id="47" dur="500" fill="hold"/>
                                        <p:tgtEl>
                                          <p:spTgt spid="30"/>
                                        </p:tgtEl>
                                        <p:attrNameLst>
                                          <p:attrName>ppt_x</p:attrName>
                                        </p:attrNameLst>
                                      </p:cBhvr>
                                      <p:tavLst>
                                        <p:tav tm="0">
                                          <p:val>
                                            <p:strVal val="#ppt_x"/>
                                          </p:val>
                                        </p:tav>
                                        <p:tav tm="100000">
                                          <p:val>
                                            <p:strVal val="#ppt_x"/>
                                          </p:val>
                                        </p:tav>
                                      </p:tavLst>
                                    </p:anim>
                                    <p:anim calcmode="lin" valueType="num">
                                      <p:cBhvr additive="base">
                                        <p:cTn id="48" dur="500" fill="hold"/>
                                        <p:tgtEl>
                                          <p:spTgt spid="30"/>
                                        </p:tgtEl>
                                        <p:attrNameLst>
                                          <p:attrName>ppt_y</p:attrName>
                                        </p:attrNameLst>
                                      </p:cBhvr>
                                      <p:tavLst>
                                        <p:tav tm="0">
                                          <p:val>
                                            <p:strVal val="1+#ppt_h/2"/>
                                          </p:val>
                                        </p:tav>
                                        <p:tav tm="100000">
                                          <p:val>
                                            <p:strVal val="#ppt_y"/>
                                          </p:val>
                                        </p:tav>
                                      </p:tavLst>
                                    </p:anim>
                                  </p:childTnLst>
                                </p:cTn>
                              </p:par>
                            </p:childTnLst>
                          </p:cTn>
                        </p:par>
                        <p:par>
                          <p:cTn id="49" fill="hold">
                            <p:stCondLst>
                              <p:cond delay="500"/>
                            </p:stCondLst>
                            <p:childTnLst>
                              <p:par>
                                <p:cTn id="50" presetID="26" presetClass="entr" presetSubtype="0" fill="hold" nodeType="afterEffect">
                                  <p:stCondLst>
                                    <p:cond delay="0"/>
                                  </p:stCondLst>
                                  <p:childTnLst>
                                    <p:set>
                                      <p:cBhvr>
                                        <p:cTn id="51" dur="1" fill="hold">
                                          <p:stCondLst>
                                            <p:cond delay="0"/>
                                          </p:stCondLst>
                                        </p:cTn>
                                        <p:tgtEl>
                                          <p:spTgt spid="44"/>
                                        </p:tgtEl>
                                        <p:attrNameLst>
                                          <p:attrName>style.visibility</p:attrName>
                                        </p:attrNameLst>
                                      </p:cBhvr>
                                      <p:to>
                                        <p:strVal val="visible"/>
                                      </p:to>
                                    </p:set>
                                    <p:animEffect transition="in" filter="wipe(down)">
                                      <p:cBhvr>
                                        <p:cTn id="52" dur="580">
                                          <p:stCondLst>
                                            <p:cond delay="0"/>
                                          </p:stCondLst>
                                        </p:cTn>
                                        <p:tgtEl>
                                          <p:spTgt spid="44"/>
                                        </p:tgtEl>
                                      </p:cBhvr>
                                    </p:animEffect>
                                    <p:anim calcmode="lin" valueType="num">
                                      <p:cBhvr>
                                        <p:cTn id="53"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54"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55"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56"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57"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58" dur="26">
                                          <p:stCondLst>
                                            <p:cond delay="650"/>
                                          </p:stCondLst>
                                        </p:cTn>
                                        <p:tgtEl>
                                          <p:spTgt spid="44"/>
                                        </p:tgtEl>
                                      </p:cBhvr>
                                      <p:to x="100000" y="60000"/>
                                    </p:animScale>
                                    <p:animScale>
                                      <p:cBhvr>
                                        <p:cTn id="59" dur="166" decel="50000">
                                          <p:stCondLst>
                                            <p:cond delay="676"/>
                                          </p:stCondLst>
                                        </p:cTn>
                                        <p:tgtEl>
                                          <p:spTgt spid="44"/>
                                        </p:tgtEl>
                                      </p:cBhvr>
                                      <p:to x="100000" y="100000"/>
                                    </p:animScale>
                                    <p:animScale>
                                      <p:cBhvr>
                                        <p:cTn id="60" dur="26">
                                          <p:stCondLst>
                                            <p:cond delay="1312"/>
                                          </p:stCondLst>
                                        </p:cTn>
                                        <p:tgtEl>
                                          <p:spTgt spid="44"/>
                                        </p:tgtEl>
                                      </p:cBhvr>
                                      <p:to x="100000" y="80000"/>
                                    </p:animScale>
                                    <p:animScale>
                                      <p:cBhvr>
                                        <p:cTn id="61" dur="166" decel="50000">
                                          <p:stCondLst>
                                            <p:cond delay="1338"/>
                                          </p:stCondLst>
                                        </p:cTn>
                                        <p:tgtEl>
                                          <p:spTgt spid="44"/>
                                        </p:tgtEl>
                                      </p:cBhvr>
                                      <p:to x="100000" y="100000"/>
                                    </p:animScale>
                                    <p:animScale>
                                      <p:cBhvr>
                                        <p:cTn id="62" dur="26">
                                          <p:stCondLst>
                                            <p:cond delay="1642"/>
                                          </p:stCondLst>
                                        </p:cTn>
                                        <p:tgtEl>
                                          <p:spTgt spid="44"/>
                                        </p:tgtEl>
                                      </p:cBhvr>
                                      <p:to x="100000" y="90000"/>
                                    </p:animScale>
                                    <p:animScale>
                                      <p:cBhvr>
                                        <p:cTn id="63" dur="166" decel="50000">
                                          <p:stCondLst>
                                            <p:cond delay="1668"/>
                                          </p:stCondLst>
                                        </p:cTn>
                                        <p:tgtEl>
                                          <p:spTgt spid="44"/>
                                        </p:tgtEl>
                                      </p:cBhvr>
                                      <p:to x="100000" y="100000"/>
                                    </p:animScale>
                                    <p:animScale>
                                      <p:cBhvr>
                                        <p:cTn id="64" dur="26">
                                          <p:stCondLst>
                                            <p:cond delay="1808"/>
                                          </p:stCondLst>
                                        </p:cTn>
                                        <p:tgtEl>
                                          <p:spTgt spid="44"/>
                                        </p:tgtEl>
                                      </p:cBhvr>
                                      <p:to x="100000" y="95000"/>
                                    </p:animScale>
                                    <p:animScale>
                                      <p:cBhvr>
                                        <p:cTn id="65" dur="166" decel="50000">
                                          <p:stCondLst>
                                            <p:cond delay="1834"/>
                                          </p:stCondLst>
                                        </p:cTn>
                                        <p:tgtEl>
                                          <p:spTgt spid="44"/>
                                        </p:tgtEl>
                                      </p:cBhvr>
                                      <p:to x="100000" y="100000"/>
                                    </p:animScale>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31"/>
                                        </p:tgtEl>
                                        <p:attrNameLst>
                                          <p:attrName>style.visibility</p:attrName>
                                        </p:attrNameLst>
                                      </p:cBhvr>
                                      <p:to>
                                        <p:strVal val="visible"/>
                                      </p:to>
                                    </p:set>
                                    <p:anim calcmode="lin" valueType="num">
                                      <p:cBhvr additive="base">
                                        <p:cTn id="70" dur="500" fill="hold"/>
                                        <p:tgtEl>
                                          <p:spTgt spid="31"/>
                                        </p:tgtEl>
                                        <p:attrNameLst>
                                          <p:attrName>ppt_x</p:attrName>
                                        </p:attrNameLst>
                                      </p:cBhvr>
                                      <p:tavLst>
                                        <p:tav tm="0">
                                          <p:val>
                                            <p:strVal val="#ppt_x"/>
                                          </p:val>
                                        </p:tav>
                                        <p:tav tm="100000">
                                          <p:val>
                                            <p:strVal val="#ppt_x"/>
                                          </p:val>
                                        </p:tav>
                                      </p:tavLst>
                                    </p:anim>
                                    <p:anim calcmode="lin" valueType="num">
                                      <p:cBhvr additive="base">
                                        <p:cTn id="71" dur="500" fill="hold"/>
                                        <p:tgtEl>
                                          <p:spTgt spid="31"/>
                                        </p:tgtEl>
                                        <p:attrNameLst>
                                          <p:attrName>ppt_y</p:attrName>
                                        </p:attrNameLst>
                                      </p:cBhvr>
                                      <p:tavLst>
                                        <p:tav tm="0">
                                          <p:val>
                                            <p:strVal val="1+#ppt_h/2"/>
                                          </p:val>
                                        </p:tav>
                                        <p:tav tm="100000">
                                          <p:val>
                                            <p:strVal val="#ppt_y"/>
                                          </p:val>
                                        </p:tav>
                                      </p:tavLst>
                                    </p:anim>
                                  </p:childTnLst>
                                </p:cTn>
                              </p:par>
                            </p:childTnLst>
                          </p:cTn>
                        </p:par>
                        <p:par>
                          <p:cTn id="72" fill="hold">
                            <p:stCondLst>
                              <p:cond delay="500"/>
                            </p:stCondLst>
                            <p:childTnLst>
                              <p:par>
                                <p:cTn id="73" presetID="2" presetClass="entr" presetSubtype="9" fill="hold" nodeType="after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0-#ppt_w/2"/>
                                          </p:val>
                                        </p:tav>
                                        <p:tav tm="100000">
                                          <p:val>
                                            <p:strVal val="#ppt_x"/>
                                          </p:val>
                                        </p:tav>
                                      </p:tavLst>
                                    </p:anim>
                                    <p:anim calcmode="lin" valueType="num">
                                      <p:cBhvr additive="base">
                                        <p:cTn id="76"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38"/>
                                        </p:tgtEl>
                                        <p:attrNameLst>
                                          <p:attrName>style.visibility</p:attrName>
                                        </p:attrNameLst>
                                      </p:cBhvr>
                                      <p:to>
                                        <p:strVal val="visible"/>
                                      </p:to>
                                    </p:set>
                                    <p:anim calcmode="lin" valueType="num">
                                      <p:cBhvr additive="base">
                                        <p:cTn id="81" dur="500" fill="hold"/>
                                        <p:tgtEl>
                                          <p:spTgt spid="38"/>
                                        </p:tgtEl>
                                        <p:attrNameLst>
                                          <p:attrName>ppt_x</p:attrName>
                                        </p:attrNameLst>
                                      </p:cBhvr>
                                      <p:tavLst>
                                        <p:tav tm="0">
                                          <p:val>
                                            <p:strVal val="#ppt_x"/>
                                          </p:val>
                                        </p:tav>
                                        <p:tav tm="100000">
                                          <p:val>
                                            <p:strVal val="#ppt_x"/>
                                          </p:val>
                                        </p:tav>
                                      </p:tavLst>
                                    </p:anim>
                                    <p:anim calcmode="lin" valueType="num">
                                      <p:cBhvr additive="base">
                                        <p:cTn id="82" dur="500" fill="hold"/>
                                        <p:tgtEl>
                                          <p:spTgt spid="38"/>
                                        </p:tgtEl>
                                        <p:attrNameLst>
                                          <p:attrName>ppt_y</p:attrName>
                                        </p:attrNameLst>
                                      </p:cBhvr>
                                      <p:tavLst>
                                        <p:tav tm="0">
                                          <p:val>
                                            <p:strVal val="1+#ppt_h/2"/>
                                          </p:val>
                                        </p:tav>
                                        <p:tav tm="100000">
                                          <p:val>
                                            <p:strVal val="#ppt_y"/>
                                          </p:val>
                                        </p:tav>
                                      </p:tavLst>
                                    </p:anim>
                                  </p:childTnLst>
                                </p:cTn>
                              </p:par>
                            </p:childTnLst>
                          </p:cTn>
                        </p:par>
                        <p:par>
                          <p:cTn id="83" fill="hold">
                            <p:stCondLst>
                              <p:cond delay="500"/>
                            </p:stCondLst>
                            <p:childTnLst>
                              <p:par>
                                <p:cTn id="84" presetID="26" presetClass="entr" presetSubtype="0" fill="hold" nodeType="afterEffect">
                                  <p:stCondLst>
                                    <p:cond delay="250"/>
                                  </p:stCondLst>
                                  <p:childTnLst>
                                    <p:set>
                                      <p:cBhvr>
                                        <p:cTn id="85" dur="1" fill="hold">
                                          <p:stCondLst>
                                            <p:cond delay="0"/>
                                          </p:stCondLst>
                                        </p:cTn>
                                        <p:tgtEl>
                                          <p:spTgt spid="45"/>
                                        </p:tgtEl>
                                        <p:attrNameLst>
                                          <p:attrName>style.visibility</p:attrName>
                                        </p:attrNameLst>
                                      </p:cBhvr>
                                      <p:to>
                                        <p:strVal val="visible"/>
                                      </p:to>
                                    </p:set>
                                    <p:animEffect transition="in" filter="wipe(down)">
                                      <p:cBhvr>
                                        <p:cTn id="86" dur="580">
                                          <p:stCondLst>
                                            <p:cond delay="0"/>
                                          </p:stCondLst>
                                        </p:cTn>
                                        <p:tgtEl>
                                          <p:spTgt spid="45"/>
                                        </p:tgtEl>
                                      </p:cBhvr>
                                    </p:animEffect>
                                    <p:anim calcmode="lin" valueType="num">
                                      <p:cBhvr>
                                        <p:cTn id="87"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88"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89"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90"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91"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92" dur="26">
                                          <p:stCondLst>
                                            <p:cond delay="650"/>
                                          </p:stCondLst>
                                        </p:cTn>
                                        <p:tgtEl>
                                          <p:spTgt spid="45"/>
                                        </p:tgtEl>
                                      </p:cBhvr>
                                      <p:to x="100000" y="60000"/>
                                    </p:animScale>
                                    <p:animScale>
                                      <p:cBhvr>
                                        <p:cTn id="93" dur="166" decel="50000">
                                          <p:stCondLst>
                                            <p:cond delay="676"/>
                                          </p:stCondLst>
                                        </p:cTn>
                                        <p:tgtEl>
                                          <p:spTgt spid="45"/>
                                        </p:tgtEl>
                                      </p:cBhvr>
                                      <p:to x="100000" y="100000"/>
                                    </p:animScale>
                                    <p:animScale>
                                      <p:cBhvr>
                                        <p:cTn id="94" dur="26">
                                          <p:stCondLst>
                                            <p:cond delay="1312"/>
                                          </p:stCondLst>
                                        </p:cTn>
                                        <p:tgtEl>
                                          <p:spTgt spid="45"/>
                                        </p:tgtEl>
                                      </p:cBhvr>
                                      <p:to x="100000" y="80000"/>
                                    </p:animScale>
                                    <p:animScale>
                                      <p:cBhvr>
                                        <p:cTn id="95" dur="166" decel="50000">
                                          <p:stCondLst>
                                            <p:cond delay="1338"/>
                                          </p:stCondLst>
                                        </p:cTn>
                                        <p:tgtEl>
                                          <p:spTgt spid="45"/>
                                        </p:tgtEl>
                                      </p:cBhvr>
                                      <p:to x="100000" y="100000"/>
                                    </p:animScale>
                                    <p:animScale>
                                      <p:cBhvr>
                                        <p:cTn id="96" dur="26">
                                          <p:stCondLst>
                                            <p:cond delay="1642"/>
                                          </p:stCondLst>
                                        </p:cTn>
                                        <p:tgtEl>
                                          <p:spTgt spid="45"/>
                                        </p:tgtEl>
                                      </p:cBhvr>
                                      <p:to x="100000" y="90000"/>
                                    </p:animScale>
                                    <p:animScale>
                                      <p:cBhvr>
                                        <p:cTn id="97" dur="166" decel="50000">
                                          <p:stCondLst>
                                            <p:cond delay="1668"/>
                                          </p:stCondLst>
                                        </p:cTn>
                                        <p:tgtEl>
                                          <p:spTgt spid="45"/>
                                        </p:tgtEl>
                                      </p:cBhvr>
                                      <p:to x="100000" y="100000"/>
                                    </p:animScale>
                                    <p:animScale>
                                      <p:cBhvr>
                                        <p:cTn id="98" dur="26">
                                          <p:stCondLst>
                                            <p:cond delay="1808"/>
                                          </p:stCondLst>
                                        </p:cTn>
                                        <p:tgtEl>
                                          <p:spTgt spid="45"/>
                                        </p:tgtEl>
                                      </p:cBhvr>
                                      <p:to x="100000" y="95000"/>
                                    </p:animScale>
                                    <p:animScale>
                                      <p:cBhvr>
                                        <p:cTn id="99" dur="166" decel="50000">
                                          <p:stCondLst>
                                            <p:cond delay="1834"/>
                                          </p:stCondLst>
                                        </p:cTn>
                                        <p:tgtEl>
                                          <p:spTgt spid="4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1D9B0-F589-3C1E-BD0A-2E212C38FD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5937ED-DAAC-B1CA-2691-828DB31DB32C}"/>
              </a:ext>
            </a:extLst>
          </p:cNvPr>
          <p:cNvSpPr>
            <a:spLocks noGrp="1"/>
          </p:cNvSpPr>
          <p:nvPr>
            <p:ph type="title"/>
          </p:nvPr>
        </p:nvSpPr>
        <p:spPr>
          <a:xfrm rot="21245134">
            <a:off x="8128551" y="2187916"/>
            <a:ext cx="3455993" cy="572217"/>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Again it repeated</a:t>
            </a:r>
          </a:p>
        </p:txBody>
      </p:sp>
      <p:sp>
        <p:nvSpPr>
          <p:cNvPr id="4" name="Text Placeholder 3">
            <a:extLst>
              <a:ext uri="{FF2B5EF4-FFF2-40B4-BE49-F238E27FC236}">
                <a16:creationId xmlns:a16="http://schemas.microsoft.com/office/drawing/2014/main" id="{89F3BF2D-4AFF-D6FD-9157-C9173CC15341}"/>
              </a:ext>
            </a:extLst>
          </p:cNvPr>
          <p:cNvSpPr>
            <a:spLocks noGrp="1"/>
          </p:cNvSpPr>
          <p:nvPr>
            <p:ph type="body" sz="half" idx="2"/>
          </p:nvPr>
        </p:nvSpPr>
        <p:spPr>
          <a:xfrm>
            <a:off x="340206" y="5440008"/>
            <a:ext cx="11386306" cy="1258187"/>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a:bodyPr>
          <a:lstStyle/>
          <a:p>
            <a:r>
              <a:rPr lang="en-US" dirty="0"/>
              <a:t>Judges 6</a:t>
            </a:r>
          </a:p>
          <a:p>
            <a:r>
              <a:rPr lang="en-US" dirty="0"/>
              <a:t>Again, the people of Israel did what the Lord said was wrong. So, for seven years the Lord let the people of Midian rule Israel. </a:t>
            </a:r>
          </a:p>
        </p:txBody>
      </p:sp>
      <p:sp>
        <p:nvSpPr>
          <p:cNvPr id="5" name="Rectangle 4">
            <a:extLst>
              <a:ext uri="{FF2B5EF4-FFF2-40B4-BE49-F238E27FC236}">
                <a16:creationId xmlns:a16="http://schemas.microsoft.com/office/drawing/2014/main" id="{3C72C592-E2B4-D0EA-E3D3-28960F55C884}"/>
              </a:ext>
            </a:extLst>
          </p:cNvPr>
          <p:cNvSpPr/>
          <p:nvPr/>
        </p:nvSpPr>
        <p:spPr>
          <a:xfrm>
            <a:off x="211183" y="376936"/>
            <a:ext cx="11769634" cy="354197"/>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dirty="0"/>
              <a:t>1200 BC 				1100 BC				   1300 BC	</a:t>
            </a:r>
          </a:p>
        </p:txBody>
      </p:sp>
      <p:sp>
        <p:nvSpPr>
          <p:cNvPr id="26" name="TextBox 25">
            <a:extLst>
              <a:ext uri="{FF2B5EF4-FFF2-40B4-BE49-F238E27FC236}">
                <a16:creationId xmlns:a16="http://schemas.microsoft.com/office/drawing/2014/main" id="{2E00551B-9EB0-FD51-0E28-D80D1BCB272E}"/>
              </a:ext>
            </a:extLst>
          </p:cNvPr>
          <p:cNvSpPr txBox="1"/>
          <p:nvPr/>
        </p:nvSpPr>
        <p:spPr>
          <a:xfrm>
            <a:off x="3048000" y="3244334"/>
            <a:ext cx="6096000" cy="369332"/>
          </a:xfrm>
          <a:prstGeom prst="rect">
            <a:avLst/>
          </a:prstGeom>
          <a:noFill/>
        </p:spPr>
        <p:txBody>
          <a:bodyPr wrap="square">
            <a:spAutoFit/>
          </a:bodyPr>
          <a:lstStyle/>
          <a:p>
            <a:endParaRPr lang="en-US" dirty="0"/>
          </a:p>
        </p:txBody>
      </p:sp>
      <p:grpSp>
        <p:nvGrpSpPr>
          <p:cNvPr id="38" name="Group 37">
            <a:extLst>
              <a:ext uri="{FF2B5EF4-FFF2-40B4-BE49-F238E27FC236}">
                <a16:creationId xmlns:a16="http://schemas.microsoft.com/office/drawing/2014/main" id="{1FDEB57D-BC96-CEC9-16E8-ED46BD06E88B}"/>
              </a:ext>
            </a:extLst>
          </p:cNvPr>
          <p:cNvGrpSpPr/>
          <p:nvPr/>
        </p:nvGrpSpPr>
        <p:grpSpPr>
          <a:xfrm>
            <a:off x="1493595" y="748805"/>
            <a:ext cx="1847766" cy="4468952"/>
            <a:chOff x="10239122" y="864711"/>
            <a:chExt cx="1847766" cy="4468952"/>
          </a:xfrm>
        </p:grpSpPr>
        <p:pic>
          <p:nvPicPr>
            <p:cNvPr id="36" name="Picture 35" descr="Fun &amp; Free Deborah Bible Lesson Printable for Kids! - Printable Art and Words">
              <a:extLst>
                <a:ext uri="{FF2B5EF4-FFF2-40B4-BE49-F238E27FC236}">
                  <a16:creationId xmlns:a16="http://schemas.microsoft.com/office/drawing/2014/main" id="{719BC57B-A9DC-5F95-9A36-8CD4D299A8C0}"/>
                </a:ext>
              </a:extLst>
            </p:cNvPr>
            <p:cNvPicPr>
              <a:picLocks noChangeAspect="1"/>
            </p:cNvPicPr>
            <p:nvPr/>
          </p:nvPicPr>
          <p:blipFill>
            <a:blip r:embed="rId2"/>
            <a:stretch>
              <a:fillRect/>
            </a:stretch>
          </p:blipFill>
          <p:spPr>
            <a:xfrm>
              <a:off x="10245536" y="1850268"/>
              <a:ext cx="1841352" cy="2455137"/>
            </a:xfrm>
            <a:prstGeom prst="rect">
              <a:avLst/>
            </a:prstGeom>
          </p:spPr>
        </p:pic>
        <p:sp>
          <p:nvSpPr>
            <p:cNvPr id="35" name="Callout: Up Arrow 34">
              <a:extLst>
                <a:ext uri="{FF2B5EF4-FFF2-40B4-BE49-F238E27FC236}">
                  <a16:creationId xmlns:a16="http://schemas.microsoft.com/office/drawing/2014/main" id="{4A87EABF-9C43-243E-BA4F-F44411AEA2DA}"/>
                </a:ext>
              </a:extLst>
            </p:cNvPr>
            <p:cNvSpPr/>
            <p:nvPr/>
          </p:nvSpPr>
          <p:spPr>
            <a:xfrm>
              <a:off x="10239122" y="864711"/>
              <a:ext cx="1838578" cy="1091089"/>
            </a:xfrm>
            <a:prstGeom prst="upArrowCallou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1400" dirty="0"/>
                <a:t>Judge Deborah taught, listened, and solved problems.</a:t>
              </a:r>
            </a:p>
          </p:txBody>
        </p:sp>
        <p:sp>
          <p:nvSpPr>
            <p:cNvPr id="37" name="Rectangle 36">
              <a:extLst>
                <a:ext uri="{FF2B5EF4-FFF2-40B4-BE49-F238E27FC236}">
                  <a16:creationId xmlns:a16="http://schemas.microsoft.com/office/drawing/2014/main" id="{3AAB7310-F12D-4A2C-B77D-E67786A40D65}"/>
                </a:ext>
              </a:extLst>
            </p:cNvPr>
            <p:cNvSpPr/>
            <p:nvPr/>
          </p:nvSpPr>
          <p:spPr>
            <a:xfrm>
              <a:off x="10245536" y="4075476"/>
              <a:ext cx="1832164" cy="125818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Barak and </a:t>
              </a:r>
              <a:r>
                <a:rPr lang="en-US" sz="1400" dirty="0"/>
                <a:t>Deborah went to war. Jaal, a woman killed the enemy king.</a:t>
              </a:r>
            </a:p>
            <a:p>
              <a:pPr algn="ctr"/>
              <a:r>
                <a:rPr lang="en-US" sz="1400" dirty="0"/>
                <a:t>There was peace for 40 years.</a:t>
              </a:r>
            </a:p>
          </p:txBody>
        </p:sp>
      </p:grpSp>
      <p:pic>
        <p:nvPicPr>
          <p:cNvPr id="41" name="Picture 40" descr="Thumbs down Icon | Noto Emoji People Bodyparts Iconset | Google">
            <a:extLst>
              <a:ext uri="{FF2B5EF4-FFF2-40B4-BE49-F238E27FC236}">
                <a16:creationId xmlns:a16="http://schemas.microsoft.com/office/drawing/2014/main" id="{7B412B94-3651-B217-4E47-1026095EF1CE}"/>
              </a:ext>
            </a:extLst>
          </p:cNvPr>
          <p:cNvPicPr>
            <a:picLocks noChangeAspect="1"/>
          </p:cNvPicPr>
          <p:nvPr/>
        </p:nvPicPr>
        <p:blipFill>
          <a:blip r:embed="rId3"/>
          <a:stretch>
            <a:fillRect/>
          </a:stretch>
        </p:blipFill>
        <p:spPr>
          <a:xfrm>
            <a:off x="234095" y="3221717"/>
            <a:ext cx="988033" cy="988033"/>
          </a:xfrm>
          <a:prstGeom prst="rect">
            <a:avLst/>
          </a:prstGeom>
        </p:spPr>
      </p:pic>
      <p:pic>
        <p:nvPicPr>
          <p:cNvPr id="42" name="Picture 41" descr="Thumbs down Icon | Noto Emoji People Bodyparts Iconset | Google">
            <a:extLst>
              <a:ext uri="{FF2B5EF4-FFF2-40B4-BE49-F238E27FC236}">
                <a16:creationId xmlns:a16="http://schemas.microsoft.com/office/drawing/2014/main" id="{4849ED06-070A-543E-1023-007C384C77E7}"/>
              </a:ext>
            </a:extLst>
          </p:cNvPr>
          <p:cNvPicPr>
            <a:picLocks noChangeAspect="1"/>
          </p:cNvPicPr>
          <p:nvPr/>
        </p:nvPicPr>
        <p:blipFill>
          <a:blip r:embed="rId3"/>
          <a:stretch>
            <a:fillRect/>
          </a:stretch>
        </p:blipFill>
        <p:spPr>
          <a:xfrm>
            <a:off x="3890635" y="3736258"/>
            <a:ext cx="988033" cy="988033"/>
          </a:xfrm>
          <a:prstGeom prst="rect">
            <a:avLst/>
          </a:prstGeom>
        </p:spPr>
      </p:pic>
      <p:pic>
        <p:nvPicPr>
          <p:cNvPr id="45" name="Picture 44" descr="Gesture okay or thumb up large size of yellow emoji hand | Premium Vector">
            <a:extLst>
              <a:ext uri="{FF2B5EF4-FFF2-40B4-BE49-F238E27FC236}">
                <a16:creationId xmlns:a16="http://schemas.microsoft.com/office/drawing/2014/main" id="{920FAFAD-319F-1095-1061-43726514B970}"/>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651576" y="2721279"/>
            <a:ext cx="1415442" cy="1415442"/>
          </a:xfrm>
          <a:prstGeom prst="rect">
            <a:avLst/>
          </a:prstGeom>
        </p:spPr>
      </p:pic>
      <p:grpSp>
        <p:nvGrpSpPr>
          <p:cNvPr id="7" name="Group 6">
            <a:extLst>
              <a:ext uri="{FF2B5EF4-FFF2-40B4-BE49-F238E27FC236}">
                <a16:creationId xmlns:a16="http://schemas.microsoft.com/office/drawing/2014/main" id="{33021C44-B615-D0A0-5D9E-82D0F88734FB}"/>
              </a:ext>
            </a:extLst>
          </p:cNvPr>
          <p:cNvGrpSpPr/>
          <p:nvPr/>
        </p:nvGrpSpPr>
        <p:grpSpPr>
          <a:xfrm>
            <a:off x="3619242" y="778392"/>
            <a:ext cx="1415442" cy="2879985"/>
            <a:chOff x="211183" y="733681"/>
            <a:chExt cx="1415442" cy="2879985"/>
          </a:xfrm>
        </p:grpSpPr>
        <p:sp>
          <p:nvSpPr>
            <p:cNvPr id="10" name="Callout: Up Arrow 9">
              <a:extLst>
                <a:ext uri="{FF2B5EF4-FFF2-40B4-BE49-F238E27FC236}">
                  <a16:creationId xmlns:a16="http://schemas.microsoft.com/office/drawing/2014/main" id="{6D6DC00F-617D-9929-73DE-378809253CB3}"/>
                </a:ext>
              </a:extLst>
            </p:cNvPr>
            <p:cNvSpPr/>
            <p:nvPr/>
          </p:nvSpPr>
          <p:spPr>
            <a:xfrm>
              <a:off x="211183" y="733681"/>
              <a:ext cx="1415441" cy="991806"/>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a:t>
              </a:r>
            </a:p>
            <a:p>
              <a:pPr algn="ctr"/>
              <a:r>
                <a:rPr lang="en-US" sz="1400" dirty="0"/>
                <a:t> did evil</a:t>
              </a:r>
            </a:p>
          </p:txBody>
        </p:sp>
        <p:pic>
          <p:nvPicPr>
            <p:cNvPr id="25" name="Picture 24" descr="30+ Baal Images Illustrations, Royalty-Free Vector Graphics &amp; Clip Art - iStock">
              <a:extLst>
                <a:ext uri="{FF2B5EF4-FFF2-40B4-BE49-F238E27FC236}">
                  <a16:creationId xmlns:a16="http://schemas.microsoft.com/office/drawing/2014/main" id="{9C3D7A35-A698-010D-1347-58FAAF54F265}"/>
                </a:ext>
              </a:extLst>
            </p:cNvPr>
            <p:cNvPicPr>
              <a:picLocks noChangeAspect="1"/>
            </p:cNvPicPr>
            <p:nvPr/>
          </p:nvPicPr>
          <p:blipFill>
            <a:blip r:embed="rId5"/>
            <a:stretch>
              <a:fillRect/>
            </a:stretch>
          </p:blipFill>
          <p:spPr>
            <a:xfrm>
              <a:off x="211183" y="1725487"/>
              <a:ext cx="1415442" cy="1046505"/>
            </a:xfrm>
            <a:prstGeom prst="rect">
              <a:avLst/>
            </a:prstGeom>
          </p:spPr>
        </p:pic>
        <p:sp>
          <p:nvSpPr>
            <p:cNvPr id="27" name="Rectangle 26">
              <a:extLst>
                <a:ext uri="{FF2B5EF4-FFF2-40B4-BE49-F238E27FC236}">
                  <a16:creationId xmlns:a16="http://schemas.microsoft.com/office/drawing/2014/main" id="{3C4BC6C7-5DFA-A159-AE56-275B9D816E79}"/>
                </a:ext>
              </a:extLst>
            </p:cNvPr>
            <p:cNvSpPr/>
            <p:nvPr/>
          </p:nvSpPr>
          <p:spPr>
            <a:xfrm>
              <a:off x="211183" y="2771992"/>
              <a:ext cx="1415442" cy="841674"/>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Land destroyed by Midianites for 7 yrs</a:t>
              </a:r>
            </a:p>
          </p:txBody>
        </p:sp>
      </p:grpSp>
      <p:grpSp>
        <p:nvGrpSpPr>
          <p:cNvPr id="40" name="Group 39">
            <a:extLst>
              <a:ext uri="{FF2B5EF4-FFF2-40B4-BE49-F238E27FC236}">
                <a16:creationId xmlns:a16="http://schemas.microsoft.com/office/drawing/2014/main" id="{2E3A93C5-2FF2-E410-AEAA-6B2BA615AFFD}"/>
              </a:ext>
            </a:extLst>
          </p:cNvPr>
          <p:cNvGrpSpPr/>
          <p:nvPr/>
        </p:nvGrpSpPr>
        <p:grpSpPr>
          <a:xfrm>
            <a:off x="299415" y="778392"/>
            <a:ext cx="1100771" cy="2363875"/>
            <a:chOff x="2860446" y="627017"/>
            <a:chExt cx="1100771" cy="2363875"/>
          </a:xfrm>
        </p:grpSpPr>
        <p:sp>
          <p:nvSpPr>
            <p:cNvPr id="46" name="Callout: Up Arrow 45">
              <a:extLst>
                <a:ext uri="{FF2B5EF4-FFF2-40B4-BE49-F238E27FC236}">
                  <a16:creationId xmlns:a16="http://schemas.microsoft.com/office/drawing/2014/main" id="{0A1D7925-3F60-51FC-57C8-9E4F9D325F6F}"/>
                </a:ext>
              </a:extLst>
            </p:cNvPr>
            <p:cNvSpPr/>
            <p:nvPr/>
          </p:nvSpPr>
          <p:spPr>
            <a:xfrm>
              <a:off x="2860447" y="627017"/>
              <a:ext cx="976320" cy="925289"/>
            </a:xfrm>
            <a:prstGeom prst="upArrowCallou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Israelites did evil</a:t>
              </a:r>
            </a:p>
          </p:txBody>
        </p:sp>
        <p:pic>
          <p:nvPicPr>
            <p:cNvPr id="47" name="Picture 46" descr="30+ Baal Images Illustrations, Royalty-Free Vector Graphics &amp; Clip Art - iStock">
              <a:extLst>
                <a:ext uri="{FF2B5EF4-FFF2-40B4-BE49-F238E27FC236}">
                  <a16:creationId xmlns:a16="http://schemas.microsoft.com/office/drawing/2014/main" id="{0A1B12C6-8D8A-A742-35CD-3D88E371D7D9}"/>
                </a:ext>
              </a:extLst>
            </p:cNvPr>
            <p:cNvPicPr>
              <a:picLocks noChangeAspect="1"/>
            </p:cNvPicPr>
            <p:nvPr/>
          </p:nvPicPr>
          <p:blipFill>
            <a:blip r:embed="rId5"/>
            <a:stretch>
              <a:fillRect/>
            </a:stretch>
          </p:blipFill>
          <p:spPr>
            <a:xfrm>
              <a:off x="2860447" y="1552306"/>
              <a:ext cx="976320" cy="976320"/>
            </a:xfrm>
            <a:prstGeom prst="rect">
              <a:avLst/>
            </a:prstGeom>
          </p:spPr>
        </p:pic>
        <p:sp>
          <p:nvSpPr>
            <p:cNvPr id="48" name="Rectangle 47">
              <a:extLst>
                <a:ext uri="{FF2B5EF4-FFF2-40B4-BE49-F238E27FC236}">
                  <a16:creationId xmlns:a16="http://schemas.microsoft.com/office/drawing/2014/main" id="{00AECE9B-4B3E-77DB-0F7E-5B9D98A8B534}"/>
                </a:ext>
              </a:extLst>
            </p:cNvPr>
            <p:cNvSpPr/>
            <p:nvPr/>
          </p:nvSpPr>
          <p:spPr>
            <a:xfrm>
              <a:off x="2860446" y="2528626"/>
              <a:ext cx="1100771" cy="462266"/>
            </a:xfrm>
            <a:prstGeom prst="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400" dirty="0"/>
                <a:t>Cruelly oppressed</a:t>
              </a:r>
            </a:p>
          </p:txBody>
        </p:sp>
      </p:grpSp>
      <p:grpSp>
        <p:nvGrpSpPr>
          <p:cNvPr id="53" name="Group 52">
            <a:extLst>
              <a:ext uri="{FF2B5EF4-FFF2-40B4-BE49-F238E27FC236}">
                <a16:creationId xmlns:a16="http://schemas.microsoft.com/office/drawing/2014/main" id="{99A50367-0C34-8C0B-817F-02F8DF9886EA}"/>
              </a:ext>
            </a:extLst>
          </p:cNvPr>
          <p:cNvGrpSpPr/>
          <p:nvPr/>
        </p:nvGrpSpPr>
        <p:grpSpPr>
          <a:xfrm>
            <a:off x="5310098" y="809796"/>
            <a:ext cx="2334830" cy="4105129"/>
            <a:chOff x="5404062" y="912977"/>
            <a:chExt cx="2334830" cy="4105129"/>
          </a:xfrm>
        </p:grpSpPr>
        <p:pic>
          <p:nvPicPr>
            <p:cNvPr id="49" name="Picture 48" descr="Gideon Coloring Page Free - Coloring Home">
              <a:extLst>
                <a:ext uri="{FF2B5EF4-FFF2-40B4-BE49-F238E27FC236}">
                  <a16:creationId xmlns:a16="http://schemas.microsoft.com/office/drawing/2014/main" id="{8355D344-F683-C94D-8EC7-313A3E5FFD45}"/>
                </a:ext>
              </a:extLst>
            </p:cNvPr>
            <p:cNvPicPr>
              <a:picLocks noChangeAspect="1"/>
            </p:cNvPicPr>
            <p:nvPr/>
          </p:nvPicPr>
          <p:blipFill>
            <a:blip r:embed="rId6"/>
            <a:stretch>
              <a:fillRect/>
            </a:stretch>
          </p:blipFill>
          <p:spPr>
            <a:xfrm>
              <a:off x="5404063" y="1749440"/>
              <a:ext cx="2334827" cy="2833434"/>
            </a:xfrm>
            <a:prstGeom prst="rect">
              <a:avLst/>
            </a:prstGeom>
          </p:spPr>
        </p:pic>
        <p:sp>
          <p:nvSpPr>
            <p:cNvPr id="50" name="Callout: Up Arrow 49">
              <a:extLst>
                <a:ext uri="{FF2B5EF4-FFF2-40B4-BE49-F238E27FC236}">
                  <a16:creationId xmlns:a16="http://schemas.microsoft.com/office/drawing/2014/main" id="{F06E79A1-01F6-EC90-7C06-72778C4F6920}"/>
                </a:ext>
              </a:extLst>
            </p:cNvPr>
            <p:cNvSpPr/>
            <p:nvPr/>
          </p:nvSpPr>
          <p:spPr>
            <a:xfrm>
              <a:off x="5404064" y="912977"/>
              <a:ext cx="2334828" cy="821385"/>
            </a:xfrm>
            <a:prstGeom prst="upArrowCallou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1600" dirty="0"/>
                <a:t>God chose Gideon to bring freedom &amp; peace</a:t>
              </a:r>
            </a:p>
          </p:txBody>
        </p:sp>
        <p:sp>
          <p:nvSpPr>
            <p:cNvPr id="51" name="Rectangle 50">
              <a:extLst>
                <a:ext uri="{FF2B5EF4-FFF2-40B4-BE49-F238E27FC236}">
                  <a16:creationId xmlns:a16="http://schemas.microsoft.com/office/drawing/2014/main" id="{4E0C8558-DA60-A45A-B33B-721B30C91ACB}"/>
                </a:ext>
              </a:extLst>
            </p:cNvPr>
            <p:cNvSpPr/>
            <p:nvPr/>
          </p:nvSpPr>
          <p:spPr>
            <a:xfrm>
              <a:off x="5404062" y="4582874"/>
              <a:ext cx="2334827" cy="435232"/>
            </a:xfrm>
            <a:prstGeom prst="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There will be peace</a:t>
              </a:r>
            </a:p>
          </p:txBody>
        </p:sp>
      </p:grpSp>
      <p:pic>
        <p:nvPicPr>
          <p:cNvPr id="44" name="Picture 43" descr="Gesture okay or thumb up large size of yellow emoji hand | Premium Vector">
            <a:extLst>
              <a:ext uri="{FF2B5EF4-FFF2-40B4-BE49-F238E27FC236}">
                <a16:creationId xmlns:a16="http://schemas.microsoft.com/office/drawing/2014/main" id="{405767F4-7C7B-3F65-D6D7-752FCB3D0878}"/>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5437130" y="3316845"/>
            <a:ext cx="1415442" cy="1415442"/>
          </a:xfrm>
          <a:prstGeom prst="rect">
            <a:avLst/>
          </a:prstGeom>
        </p:spPr>
      </p:pic>
    </p:spTree>
    <p:extLst>
      <p:ext uri="{BB962C8B-B14F-4D97-AF65-F5344CB8AC3E}">
        <p14:creationId xmlns:p14="http://schemas.microsoft.com/office/powerpoint/2010/main" val="2312284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down)">
                                      <p:cBhvr>
                                        <p:cTn id="12" dur="580">
                                          <p:stCondLst>
                                            <p:cond delay="0"/>
                                          </p:stCondLst>
                                        </p:cTn>
                                        <p:tgtEl>
                                          <p:spTgt spid="45"/>
                                        </p:tgtEl>
                                      </p:cBhvr>
                                    </p:animEffect>
                                    <p:anim calcmode="lin" valueType="num">
                                      <p:cBhvr>
                                        <p:cTn id="13" dur="1822"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4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4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45"/>
                                        </p:tgtEl>
                                        <p:attrNameLst>
                                          <p:attrName>ppt_y</p:attrName>
                                        </p:attrNameLst>
                                      </p:cBhvr>
                                      <p:tavLst>
                                        <p:tav tm="0" fmla="#ppt_y-sin(pi*$)/81">
                                          <p:val>
                                            <p:fltVal val="0"/>
                                          </p:val>
                                        </p:tav>
                                        <p:tav tm="100000">
                                          <p:val>
                                            <p:fltVal val="1"/>
                                          </p:val>
                                        </p:tav>
                                      </p:tavLst>
                                    </p:anim>
                                    <p:animScale>
                                      <p:cBhvr>
                                        <p:cTn id="18" dur="26">
                                          <p:stCondLst>
                                            <p:cond delay="650"/>
                                          </p:stCondLst>
                                        </p:cTn>
                                        <p:tgtEl>
                                          <p:spTgt spid="45"/>
                                        </p:tgtEl>
                                      </p:cBhvr>
                                      <p:to x="100000" y="60000"/>
                                    </p:animScale>
                                    <p:animScale>
                                      <p:cBhvr>
                                        <p:cTn id="19" dur="166" decel="50000">
                                          <p:stCondLst>
                                            <p:cond delay="676"/>
                                          </p:stCondLst>
                                        </p:cTn>
                                        <p:tgtEl>
                                          <p:spTgt spid="45"/>
                                        </p:tgtEl>
                                      </p:cBhvr>
                                      <p:to x="100000" y="100000"/>
                                    </p:animScale>
                                    <p:animScale>
                                      <p:cBhvr>
                                        <p:cTn id="20" dur="26">
                                          <p:stCondLst>
                                            <p:cond delay="1312"/>
                                          </p:stCondLst>
                                        </p:cTn>
                                        <p:tgtEl>
                                          <p:spTgt spid="45"/>
                                        </p:tgtEl>
                                      </p:cBhvr>
                                      <p:to x="100000" y="80000"/>
                                    </p:animScale>
                                    <p:animScale>
                                      <p:cBhvr>
                                        <p:cTn id="21" dur="166" decel="50000">
                                          <p:stCondLst>
                                            <p:cond delay="1338"/>
                                          </p:stCondLst>
                                        </p:cTn>
                                        <p:tgtEl>
                                          <p:spTgt spid="45"/>
                                        </p:tgtEl>
                                      </p:cBhvr>
                                      <p:to x="100000" y="100000"/>
                                    </p:animScale>
                                    <p:animScale>
                                      <p:cBhvr>
                                        <p:cTn id="22" dur="26">
                                          <p:stCondLst>
                                            <p:cond delay="1642"/>
                                          </p:stCondLst>
                                        </p:cTn>
                                        <p:tgtEl>
                                          <p:spTgt spid="45"/>
                                        </p:tgtEl>
                                      </p:cBhvr>
                                      <p:to x="100000" y="90000"/>
                                    </p:animScale>
                                    <p:animScale>
                                      <p:cBhvr>
                                        <p:cTn id="23" dur="166" decel="50000">
                                          <p:stCondLst>
                                            <p:cond delay="1668"/>
                                          </p:stCondLst>
                                        </p:cTn>
                                        <p:tgtEl>
                                          <p:spTgt spid="45"/>
                                        </p:tgtEl>
                                      </p:cBhvr>
                                      <p:to x="100000" y="100000"/>
                                    </p:animScale>
                                    <p:animScale>
                                      <p:cBhvr>
                                        <p:cTn id="24" dur="26">
                                          <p:stCondLst>
                                            <p:cond delay="1808"/>
                                          </p:stCondLst>
                                        </p:cTn>
                                        <p:tgtEl>
                                          <p:spTgt spid="45"/>
                                        </p:tgtEl>
                                      </p:cBhvr>
                                      <p:to x="100000" y="95000"/>
                                    </p:animScale>
                                    <p:animScale>
                                      <p:cBhvr>
                                        <p:cTn id="25" dur="166" decel="50000">
                                          <p:stCondLst>
                                            <p:cond delay="1834"/>
                                          </p:stCondLst>
                                        </p:cTn>
                                        <p:tgtEl>
                                          <p:spTgt spid="4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ppt_x"/>
                                          </p:val>
                                        </p:tav>
                                        <p:tav tm="100000">
                                          <p:val>
                                            <p:strVal val="#ppt_x"/>
                                          </p:val>
                                        </p:tav>
                                      </p:tavLst>
                                    </p:anim>
                                    <p:anim calcmode="lin" valueType="num">
                                      <p:cBhvr additive="base">
                                        <p:cTn id="31" dur="500" fill="hold"/>
                                        <p:tgtEl>
                                          <p:spTgt spid="7"/>
                                        </p:tgtEl>
                                        <p:attrNameLst>
                                          <p:attrName>ppt_y</p:attrName>
                                        </p:attrNameLst>
                                      </p:cBhvr>
                                      <p:tavLst>
                                        <p:tav tm="0">
                                          <p:val>
                                            <p:strVal val="1+#ppt_h/2"/>
                                          </p:val>
                                        </p:tav>
                                        <p:tav tm="100000">
                                          <p:val>
                                            <p:strVal val="#ppt_y"/>
                                          </p:val>
                                        </p:tav>
                                      </p:tavLst>
                                    </p:anim>
                                  </p:childTnLst>
                                </p:cTn>
                              </p:par>
                            </p:childTnLst>
                          </p:cTn>
                        </p:par>
                        <p:par>
                          <p:cTn id="32" fill="hold">
                            <p:stCondLst>
                              <p:cond delay="500"/>
                            </p:stCondLst>
                            <p:childTnLst>
                              <p:par>
                                <p:cTn id="33" presetID="2" presetClass="entr" presetSubtype="9" fill="hold" nodeType="afterEffect">
                                  <p:stCondLst>
                                    <p:cond delay="250"/>
                                  </p:stCondLst>
                                  <p:childTnLst>
                                    <p:set>
                                      <p:cBhvr>
                                        <p:cTn id="34" dur="1" fill="hold">
                                          <p:stCondLst>
                                            <p:cond delay="0"/>
                                          </p:stCondLst>
                                        </p:cTn>
                                        <p:tgtEl>
                                          <p:spTgt spid="42"/>
                                        </p:tgtEl>
                                        <p:attrNameLst>
                                          <p:attrName>style.visibility</p:attrName>
                                        </p:attrNameLst>
                                      </p:cBhvr>
                                      <p:to>
                                        <p:strVal val="visible"/>
                                      </p:to>
                                    </p:set>
                                    <p:anim calcmode="lin" valueType="num">
                                      <p:cBhvr additive="base">
                                        <p:cTn id="35" dur="500" fill="hold"/>
                                        <p:tgtEl>
                                          <p:spTgt spid="42"/>
                                        </p:tgtEl>
                                        <p:attrNameLst>
                                          <p:attrName>ppt_x</p:attrName>
                                        </p:attrNameLst>
                                      </p:cBhvr>
                                      <p:tavLst>
                                        <p:tav tm="0">
                                          <p:val>
                                            <p:strVal val="0-#ppt_w/2"/>
                                          </p:val>
                                        </p:tav>
                                        <p:tav tm="100000">
                                          <p:val>
                                            <p:strVal val="#ppt_x"/>
                                          </p:val>
                                        </p:tav>
                                      </p:tavLst>
                                    </p:anim>
                                    <p:anim calcmode="lin" valueType="num">
                                      <p:cBhvr additive="base">
                                        <p:cTn id="36" dur="500" fill="hold"/>
                                        <p:tgtEl>
                                          <p:spTgt spid="42"/>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3"/>
                                        </p:tgtEl>
                                        <p:attrNameLst>
                                          <p:attrName>style.visibility</p:attrName>
                                        </p:attrNameLst>
                                      </p:cBhvr>
                                      <p:to>
                                        <p:strVal val="visible"/>
                                      </p:to>
                                    </p:set>
                                    <p:anim calcmode="lin" valueType="num">
                                      <p:cBhvr additive="base">
                                        <p:cTn id="41" dur="500" fill="hold"/>
                                        <p:tgtEl>
                                          <p:spTgt spid="53"/>
                                        </p:tgtEl>
                                        <p:attrNameLst>
                                          <p:attrName>ppt_x</p:attrName>
                                        </p:attrNameLst>
                                      </p:cBhvr>
                                      <p:tavLst>
                                        <p:tav tm="0">
                                          <p:val>
                                            <p:strVal val="#ppt_x"/>
                                          </p:val>
                                        </p:tav>
                                        <p:tav tm="100000">
                                          <p:val>
                                            <p:strVal val="#ppt_x"/>
                                          </p:val>
                                        </p:tav>
                                      </p:tavLst>
                                    </p:anim>
                                    <p:anim calcmode="lin" valueType="num">
                                      <p:cBhvr additive="base">
                                        <p:cTn id="42" dur="500" fill="hold"/>
                                        <p:tgtEl>
                                          <p:spTgt spid="53"/>
                                        </p:tgtEl>
                                        <p:attrNameLst>
                                          <p:attrName>ppt_y</p:attrName>
                                        </p:attrNameLst>
                                      </p:cBhvr>
                                      <p:tavLst>
                                        <p:tav tm="0">
                                          <p:val>
                                            <p:strVal val="1+#ppt_h/2"/>
                                          </p:val>
                                        </p:tav>
                                        <p:tav tm="100000">
                                          <p:val>
                                            <p:strVal val="#ppt_y"/>
                                          </p:val>
                                        </p:tav>
                                      </p:tavLst>
                                    </p:anim>
                                  </p:childTnLst>
                                </p:cTn>
                              </p:par>
                            </p:childTnLst>
                          </p:cTn>
                        </p:par>
                        <p:par>
                          <p:cTn id="43" fill="hold">
                            <p:stCondLst>
                              <p:cond delay="500"/>
                            </p:stCondLst>
                            <p:childTnLst>
                              <p:par>
                                <p:cTn id="44" presetID="26" presetClass="entr" presetSubtype="0"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down)">
                                      <p:cBhvr>
                                        <p:cTn id="46" dur="580">
                                          <p:stCondLst>
                                            <p:cond delay="0"/>
                                          </p:stCondLst>
                                        </p:cTn>
                                        <p:tgtEl>
                                          <p:spTgt spid="44"/>
                                        </p:tgtEl>
                                      </p:cBhvr>
                                    </p:animEffect>
                                    <p:anim calcmode="lin" valueType="num">
                                      <p:cBhvr>
                                        <p:cTn id="47"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52" dur="26">
                                          <p:stCondLst>
                                            <p:cond delay="650"/>
                                          </p:stCondLst>
                                        </p:cTn>
                                        <p:tgtEl>
                                          <p:spTgt spid="44"/>
                                        </p:tgtEl>
                                      </p:cBhvr>
                                      <p:to x="100000" y="60000"/>
                                    </p:animScale>
                                    <p:animScale>
                                      <p:cBhvr>
                                        <p:cTn id="53" dur="166" decel="50000">
                                          <p:stCondLst>
                                            <p:cond delay="676"/>
                                          </p:stCondLst>
                                        </p:cTn>
                                        <p:tgtEl>
                                          <p:spTgt spid="44"/>
                                        </p:tgtEl>
                                      </p:cBhvr>
                                      <p:to x="100000" y="100000"/>
                                    </p:animScale>
                                    <p:animScale>
                                      <p:cBhvr>
                                        <p:cTn id="54" dur="26">
                                          <p:stCondLst>
                                            <p:cond delay="1312"/>
                                          </p:stCondLst>
                                        </p:cTn>
                                        <p:tgtEl>
                                          <p:spTgt spid="44"/>
                                        </p:tgtEl>
                                      </p:cBhvr>
                                      <p:to x="100000" y="80000"/>
                                    </p:animScale>
                                    <p:animScale>
                                      <p:cBhvr>
                                        <p:cTn id="55" dur="166" decel="50000">
                                          <p:stCondLst>
                                            <p:cond delay="1338"/>
                                          </p:stCondLst>
                                        </p:cTn>
                                        <p:tgtEl>
                                          <p:spTgt spid="44"/>
                                        </p:tgtEl>
                                      </p:cBhvr>
                                      <p:to x="100000" y="100000"/>
                                    </p:animScale>
                                    <p:animScale>
                                      <p:cBhvr>
                                        <p:cTn id="56" dur="26">
                                          <p:stCondLst>
                                            <p:cond delay="1642"/>
                                          </p:stCondLst>
                                        </p:cTn>
                                        <p:tgtEl>
                                          <p:spTgt spid="44"/>
                                        </p:tgtEl>
                                      </p:cBhvr>
                                      <p:to x="100000" y="90000"/>
                                    </p:animScale>
                                    <p:animScale>
                                      <p:cBhvr>
                                        <p:cTn id="57" dur="166" decel="50000">
                                          <p:stCondLst>
                                            <p:cond delay="1668"/>
                                          </p:stCondLst>
                                        </p:cTn>
                                        <p:tgtEl>
                                          <p:spTgt spid="44"/>
                                        </p:tgtEl>
                                      </p:cBhvr>
                                      <p:to x="100000" y="100000"/>
                                    </p:animScale>
                                    <p:animScale>
                                      <p:cBhvr>
                                        <p:cTn id="58" dur="26">
                                          <p:stCondLst>
                                            <p:cond delay="1808"/>
                                          </p:stCondLst>
                                        </p:cTn>
                                        <p:tgtEl>
                                          <p:spTgt spid="44"/>
                                        </p:tgtEl>
                                      </p:cBhvr>
                                      <p:to x="100000" y="95000"/>
                                    </p:animScale>
                                    <p:animScale>
                                      <p:cBhvr>
                                        <p:cTn id="59" dur="166" decel="50000">
                                          <p:stCondLst>
                                            <p:cond delay="1834"/>
                                          </p:stCondLst>
                                        </p:cTn>
                                        <p:tgtEl>
                                          <p:spTgt spid="4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895D9-045B-4970-178B-A529CD3B1C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B901CC-FFE1-7E91-FBF0-CD63187978A9}"/>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Land Destroyed</a:t>
            </a:r>
          </a:p>
        </p:txBody>
      </p:sp>
      <p:sp>
        <p:nvSpPr>
          <p:cNvPr id="4" name="Text Placeholder 3">
            <a:extLst>
              <a:ext uri="{FF2B5EF4-FFF2-40B4-BE49-F238E27FC236}">
                <a16:creationId xmlns:a16="http://schemas.microsoft.com/office/drawing/2014/main" id="{C9EE0D1C-B901-33FD-29C0-497054DEA33F}"/>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r>
              <a:rPr lang="en-US" baseline="30000" dirty="0"/>
              <a:t>2 </a:t>
            </a:r>
            <a:r>
              <a:rPr lang="en-US" dirty="0"/>
              <a:t>The Midianites were very powerful and were cruel to the Israelites. So, the Israelites made hiding places in the mountains. They also hid in caves and safe places.</a:t>
            </a:r>
          </a:p>
          <a:p>
            <a:r>
              <a:rPr lang="en-US" dirty="0"/>
              <a:t> </a:t>
            </a:r>
            <a:r>
              <a:rPr lang="en-US" baseline="30000" dirty="0"/>
              <a:t>3 </a:t>
            </a:r>
            <a:r>
              <a:rPr lang="en-US" dirty="0"/>
              <a:t>Whenever the Israelites planted crops, the Midianites, Amalekites and other peoples from the east would come and attack them. </a:t>
            </a:r>
            <a:r>
              <a:rPr lang="en-US" baseline="30000" dirty="0"/>
              <a:t>4 </a:t>
            </a:r>
            <a:r>
              <a:rPr lang="en-US" dirty="0"/>
              <a:t>These people camped in the land. And they destroyed the crops that the Israelites had planted. They did this as far as the land near Gaza. The people left nothing for Israel to eat. They left them no sheep, cattle or donkeys.</a:t>
            </a:r>
          </a:p>
          <a:p>
            <a:r>
              <a:rPr lang="en-US" dirty="0"/>
              <a:t> </a:t>
            </a:r>
            <a:r>
              <a:rPr lang="en-US" baseline="30000" dirty="0"/>
              <a:t>5 </a:t>
            </a:r>
            <a:r>
              <a:rPr lang="en-US" dirty="0"/>
              <a:t>The Midianites came up and camped in the land. They brought their tents and their animals with them. They were like swarms of locusts! There were so many people and camels they could not be counted. These people came into the land to ruin it. </a:t>
            </a:r>
            <a:r>
              <a:rPr lang="en-US" baseline="30000" dirty="0"/>
              <a:t>6 </a:t>
            </a:r>
            <a:r>
              <a:rPr lang="en-US" dirty="0"/>
              <a:t>Israel became very poor because of the Midianites. </a:t>
            </a:r>
          </a:p>
        </p:txBody>
      </p:sp>
      <p:sp>
        <p:nvSpPr>
          <p:cNvPr id="5" name="Rectangle 4">
            <a:extLst>
              <a:ext uri="{FF2B5EF4-FFF2-40B4-BE49-F238E27FC236}">
                <a16:creationId xmlns:a16="http://schemas.microsoft.com/office/drawing/2014/main" id="{0D3F4655-448C-E795-D9B8-38B4A4CFC805}"/>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fter Deborah the judge died the people of Israel turned away from God to worship idols.&lt;br/&gt;At harvest time for the next seven years the Midianites attacked them to steal or destroy their crops. The people of Israel had to live in caves and places where their enemies could not find them. &lt;br/&gt;Unable to take any more oppression the Israelites cried out to the Lord for help.&lt;br/&gt;A prophet gave God’s reply, ‘I brought you out of slavery in Egypt and gave you this land and told you not to worship false gods. But you have not listened to me.’ – Slide 1">
            <a:extLst>
              <a:ext uri="{FF2B5EF4-FFF2-40B4-BE49-F238E27FC236}">
                <a16:creationId xmlns:a16="http://schemas.microsoft.com/office/drawing/2014/main" id="{41BEFC99-1AA0-5CB3-1BC8-8B0DB06B4F61}"/>
              </a:ext>
            </a:extLst>
          </p:cNvPr>
          <p:cNvPicPr>
            <a:picLocks noChangeAspect="1"/>
          </p:cNvPicPr>
          <p:nvPr/>
        </p:nvPicPr>
        <p:blipFill>
          <a:blip r:embed="rId2"/>
          <a:stretch>
            <a:fillRect/>
          </a:stretch>
        </p:blipFill>
        <p:spPr>
          <a:xfrm>
            <a:off x="4941152" y="932873"/>
            <a:ext cx="6656337" cy="4992253"/>
          </a:xfrm>
          <a:prstGeom prst="rect">
            <a:avLst/>
          </a:prstGeom>
        </p:spPr>
      </p:pic>
    </p:spTree>
    <p:extLst>
      <p:ext uri="{BB962C8B-B14F-4D97-AF65-F5344CB8AC3E}">
        <p14:creationId xmlns:p14="http://schemas.microsoft.com/office/powerpoint/2010/main" val="79381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83C86-3323-6A97-F4CE-A04A8826CF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3513B-B4FB-29B9-7925-377DC4573F98}"/>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Snack Time</a:t>
            </a:r>
          </a:p>
        </p:txBody>
      </p:sp>
      <p:sp>
        <p:nvSpPr>
          <p:cNvPr id="4" name="Text Placeholder 3">
            <a:extLst>
              <a:ext uri="{FF2B5EF4-FFF2-40B4-BE49-F238E27FC236}">
                <a16:creationId xmlns:a16="http://schemas.microsoft.com/office/drawing/2014/main" id="{66BC83FC-B9C7-7488-028B-230A046756A3}"/>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a:bodyPr>
          <a:lstStyle/>
          <a:p>
            <a:endParaRPr lang="en-US" dirty="0"/>
          </a:p>
          <a:p>
            <a:r>
              <a:rPr lang="en-US" dirty="0"/>
              <a:t>I have snacks for us.   But wait…..</a:t>
            </a:r>
          </a:p>
          <a:p>
            <a:r>
              <a:rPr lang="en-US" dirty="0"/>
              <a:t>Remember what the Midianites did?</a:t>
            </a:r>
          </a:p>
          <a:p>
            <a:r>
              <a:rPr lang="en-US" dirty="0"/>
              <a:t>When the Israelites planted seeds, the Midianites trampled the ground with their camels so that most of the crops couldn’t even grow!  With very little grain, there’s very little flour and hardly any bread or crackers.  (remove most of crackers and grain)  I guess we’ll just have to share this small bag.</a:t>
            </a:r>
          </a:p>
          <a:p>
            <a:r>
              <a:rPr lang="en-US" dirty="0"/>
              <a:t>The Midianites camped everywhere on the Israelite land and helped themselves to the food.  Fruit and vegetables were stolen. (remove most of the fruit and vegetables)  I guess we’ll just have to share this small bag.</a:t>
            </a:r>
          </a:p>
          <a:p>
            <a:endParaRPr lang="en-US" dirty="0"/>
          </a:p>
        </p:txBody>
      </p:sp>
      <p:pic>
        <p:nvPicPr>
          <p:cNvPr id="6" name="Picture 5" descr="10,000+ Free Basket Clipart &amp; Basket Images - Pixabay">
            <a:extLst>
              <a:ext uri="{FF2B5EF4-FFF2-40B4-BE49-F238E27FC236}">
                <a16:creationId xmlns:a16="http://schemas.microsoft.com/office/drawing/2014/main" id="{EE111DDD-4C84-42BB-5C03-8C4384D3D66E}"/>
              </a:ext>
            </a:extLst>
          </p:cNvPr>
          <p:cNvPicPr>
            <a:picLocks noChangeAspect="1"/>
          </p:cNvPicPr>
          <p:nvPr/>
        </p:nvPicPr>
        <p:blipFill>
          <a:blip r:embed="rId2"/>
          <a:stretch>
            <a:fillRect/>
          </a:stretch>
        </p:blipFill>
        <p:spPr>
          <a:xfrm>
            <a:off x="5323558" y="2431175"/>
            <a:ext cx="5838064" cy="3393375"/>
          </a:xfrm>
          <a:prstGeom prst="rect">
            <a:avLst/>
          </a:prstGeom>
        </p:spPr>
      </p:pic>
      <p:pic>
        <p:nvPicPr>
          <p:cNvPr id="10" name="Picture 9" descr="Amazon.com: Takis Intense Nacho 17 oz Fiesta Size Bag, Cheese Flavored Non-Spicy Cheesy Rolled ...">
            <a:extLst>
              <a:ext uri="{FF2B5EF4-FFF2-40B4-BE49-F238E27FC236}">
                <a16:creationId xmlns:a16="http://schemas.microsoft.com/office/drawing/2014/main" id="{2E37A947-08D3-0D3F-C130-C8B40E53DCBE}"/>
              </a:ext>
            </a:extLst>
          </p:cNvPr>
          <p:cNvPicPr>
            <a:picLocks noChangeAspect="1"/>
          </p:cNvPicPr>
          <p:nvPr/>
        </p:nvPicPr>
        <p:blipFill>
          <a:blip r:embed="rId3">
            <a:clrChange>
              <a:clrFrom>
                <a:srgbClr val="FFFFFF"/>
              </a:clrFrom>
              <a:clrTo>
                <a:srgbClr val="FFFFFF">
                  <a:alpha val="0"/>
                </a:srgbClr>
              </a:clrTo>
            </a:clrChange>
          </a:blip>
          <a:srcRect b="45038"/>
          <a:stretch>
            <a:fillRect/>
          </a:stretch>
        </p:blipFill>
        <p:spPr>
          <a:xfrm>
            <a:off x="5671636" y="440210"/>
            <a:ext cx="5141907" cy="2829431"/>
          </a:xfrm>
          <a:prstGeom prst="rect">
            <a:avLst/>
          </a:prstGeom>
        </p:spPr>
      </p:pic>
      <p:grpSp>
        <p:nvGrpSpPr>
          <p:cNvPr id="18" name="Group 17">
            <a:extLst>
              <a:ext uri="{FF2B5EF4-FFF2-40B4-BE49-F238E27FC236}">
                <a16:creationId xmlns:a16="http://schemas.microsoft.com/office/drawing/2014/main" id="{C4E04908-D40B-E007-33A3-CCD5FF1B6678}"/>
              </a:ext>
            </a:extLst>
          </p:cNvPr>
          <p:cNvGrpSpPr/>
          <p:nvPr/>
        </p:nvGrpSpPr>
        <p:grpSpPr>
          <a:xfrm>
            <a:off x="7068426" y="1699444"/>
            <a:ext cx="932068" cy="1360621"/>
            <a:chOff x="2666010" y="857992"/>
            <a:chExt cx="3528394" cy="5147954"/>
          </a:xfrm>
        </p:grpSpPr>
        <p:sp>
          <p:nvSpPr>
            <p:cNvPr id="19" name="Rectangle 18">
              <a:extLst>
                <a:ext uri="{FF2B5EF4-FFF2-40B4-BE49-F238E27FC236}">
                  <a16:creationId xmlns:a16="http://schemas.microsoft.com/office/drawing/2014/main" id="{1FA8A05D-2237-BBA4-483D-8268F17D5FF1}"/>
                </a:ext>
              </a:extLst>
            </p:cNvPr>
            <p:cNvSpPr/>
            <p:nvPr/>
          </p:nvSpPr>
          <p:spPr>
            <a:xfrm rot="21109937">
              <a:off x="3146449" y="1606214"/>
              <a:ext cx="2861371" cy="36479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0" name="Picture 19" descr="Gummy Fruit Snacks Clipart Bundle, Strawberry Cherry Apple Orange Treat Graphics, Sublimation ...">
              <a:extLst>
                <a:ext uri="{FF2B5EF4-FFF2-40B4-BE49-F238E27FC236}">
                  <a16:creationId xmlns:a16="http://schemas.microsoft.com/office/drawing/2014/main" id="{ADE2A969-FD89-9599-B256-C312AA1CE2FD}"/>
                </a:ext>
              </a:extLst>
            </p:cNvPr>
            <p:cNvPicPr>
              <a:picLocks noChangeAspect="1"/>
            </p:cNvPicPr>
            <p:nvPr/>
          </p:nvPicPr>
          <p:blipFill>
            <a:blip r:embed="rId4">
              <a:clrChange>
                <a:clrFrom>
                  <a:srgbClr val="FDFDFD"/>
                </a:clrFrom>
                <a:clrTo>
                  <a:srgbClr val="FDFDFD">
                    <a:alpha val="0"/>
                  </a:srgbClr>
                </a:clrTo>
              </a:clrChange>
            </a:blip>
            <a:srcRect r="48595"/>
            <a:stretch>
              <a:fillRect/>
            </a:stretch>
          </p:blipFill>
          <p:spPr>
            <a:xfrm>
              <a:off x="2666010" y="857992"/>
              <a:ext cx="3528394" cy="5147954"/>
            </a:xfrm>
            <a:prstGeom prst="rect">
              <a:avLst/>
            </a:prstGeom>
          </p:spPr>
        </p:pic>
      </p:grpSp>
      <p:pic>
        <p:nvPicPr>
          <p:cNvPr id="13" name="Picture 12" descr="Amazon.com : Goldfish Cheddar Crackers, 27.3 oz carton, 2 CT box : Everything Else">
            <a:extLst>
              <a:ext uri="{FF2B5EF4-FFF2-40B4-BE49-F238E27FC236}">
                <a16:creationId xmlns:a16="http://schemas.microsoft.com/office/drawing/2014/main" id="{EC603C31-2489-035A-8186-F8A0E319A085}"/>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20906955">
            <a:off x="7666523" y="1955587"/>
            <a:ext cx="1156031" cy="1488841"/>
          </a:xfrm>
          <a:prstGeom prst="rect">
            <a:avLst/>
          </a:prstGeom>
        </p:spPr>
      </p:pic>
      <p:pic>
        <p:nvPicPr>
          <p:cNvPr id="11" name="Picture 10" descr="Amazon.com : Goldfish Cheddar Crackers, 27.3 oz carton, 2 CT box : Everything Else">
            <a:extLst>
              <a:ext uri="{FF2B5EF4-FFF2-40B4-BE49-F238E27FC236}">
                <a16:creationId xmlns:a16="http://schemas.microsoft.com/office/drawing/2014/main" id="{BB12D46B-1A15-876F-71D1-26E8398664A5}"/>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815174">
            <a:off x="6121078" y="2222506"/>
            <a:ext cx="1156031" cy="1488841"/>
          </a:xfrm>
          <a:prstGeom prst="rect">
            <a:avLst/>
          </a:prstGeom>
        </p:spPr>
      </p:pic>
      <p:pic>
        <p:nvPicPr>
          <p:cNvPr id="14" name="Picture 13" descr="Amazon.com: Crackers individual Bags | Animal Crackers | Variety Crackers Snack Bulk Packs ...">
            <a:extLst>
              <a:ext uri="{FF2B5EF4-FFF2-40B4-BE49-F238E27FC236}">
                <a16:creationId xmlns:a16="http://schemas.microsoft.com/office/drawing/2014/main" id="{6F528722-14F6-8F40-0A4A-5E86636A4C94}"/>
              </a:ext>
            </a:extLst>
          </p:cNvPr>
          <p:cNvPicPr>
            <a:picLocks noChangeAspect="1"/>
          </p:cNvPicPr>
          <p:nvPr/>
        </p:nvPicPr>
        <p:blipFill>
          <a:blip r:embed="rId6">
            <a:clrChange>
              <a:clrFrom>
                <a:srgbClr val="FCFFFF"/>
              </a:clrFrom>
              <a:clrTo>
                <a:srgbClr val="FCFFFF">
                  <a:alpha val="0"/>
                </a:srgbClr>
              </a:clrTo>
            </a:clrChange>
          </a:blip>
          <a:srcRect l="44931"/>
          <a:stretch>
            <a:fillRect/>
          </a:stretch>
        </p:blipFill>
        <p:spPr>
          <a:xfrm rot="921314">
            <a:off x="9393530" y="2028138"/>
            <a:ext cx="1346610" cy="1494908"/>
          </a:xfrm>
          <a:prstGeom prst="rect">
            <a:avLst/>
          </a:prstGeom>
        </p:spPr>
      </p:pic>
      <p:grpSp>
        <p:nvGrpSpPr>
          <p:cNvPr id="17" name="Group 16">
            <a:extLst>
              <a:ext uri="{FF2B5EF4-FFF2-40B4-BE49-F238E27FC236}">
                <a16:creationId xmlns:a16="http://schemas.microsoft.com/office/drawing/2014/main" id="{CBBA9E7B-4B9D-7AB7-AB22-54E2748CA620}"/>
              </a:ext>
            </a:extLst>
          </p:cNvPr>
          <p:cNvGrpSpPr/>
          <p:nvPr/>
        </p:nvGrpSpPr>
        <p:grpSpPr>
          <a:xfrm>
            <a:off x="5524112" y="2227681"/>
            <a:ext cx="876537" cy="1414658"/>
            <a:chOff x="2666010" y="857992"/>
            <a:chExt cx="3528394" cy="5147954"/>
          </a:xfrm>
        </p:grpSpPr>
        <p:sp>
          <p:nvSpPr>
            <p:cNvPr id="16" name="Rectangle 15">
              <a:extLst>
                <a:ext uri="{FF2B5EF4-FFF2-40B4-BE49-F238E27FC236}">
                  <a16:creationId xmlns:a16="http://schemas.microsoft.com/office/drawing/2014/main" id="{E0FC4AC0-BC92-D5F2-6D6A-91B7F6C3D703}"/>
                </a:ext>
              </a:extLst>
            </p:cNvPr>
            <p:cNvSpPr/>
            <p:nvPr/>
          </p:nvSpPr>
          <p:spPr>
            <a:xfrm rot="21109937">
              <a:off x="3146449" y="1606214"/>
              <a:ext cx="2861371" cy="36479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15" name="Picture 14" descr="Gummy Fruit Snacks Clipart Bundle, Strawberry Cherry Apple Orange Treat Graphics, Sublimation ...">
              <a:extLst>
                <a:ext uri="{FF2B5EF4-FFF2-40B4-BE49-F238E27FC236}">
                  <a16:creationId xmlns:a16="http://schemas.microsoft.com/office/drawing/2014/main" id="{92B5D9D6-95C2-7770-F1D6-B159B18B723F}"/>
                </a:ext>
              </a:extLst>
            </p:cNvPr>
            <p:cNvPicPr>
              <a:picLocks noChangeAspect="1"/>
            </p:cNvPicPr>
            <p:nvPr/>
          </p:nvPicPr>
          <p:blipFill>
            <a:blip r:embed="rId4">
              <a:clrChange>
                <a:clrFrom>
                  <a:srgbClr val="FDFDFD"/>
                </a:clrFrom>
                <a:clrTo>
                  <a:srgbClr val="FDFDFD">
                    <a:alpha val="0"/>
                  </a:srgbClr>
                </a:clrTo>
              </a:clrChange>
            </a:blip>
            <a:srcRect r="48595"/>
            <a:stretch>
              <a:fillRect/>
            </a:stretch>
          </p:blipFill>
          <p:spPr>
            <a:xfrm>
              <a:off x="2666010" y="857992"/>
              <a:ext cx="3528394" cy="5147954"/>
            </a:xfrm>
            <a:prstGeom prst="rect">
              <a:avLst/>
            </a:prstGeom>
          </p:spPr>
        </p:pic>
      </p:grpSp>
      <p:grpSp>
        <p:nvGrpSpPr>
          <p:cNvPr id="21" name="Group 20">
            <a:extLst>
              <a:ext uri="{FF2B5EF4-FFF2-40B4-BE49-F238E27FC236}">
                <a16:creationId xmlns:a16="http://schemas.microsoft.com/office/drawing/2014/main" id="{8D867B3E-4059-6085-3E83-5A2E3ED56D9C}"/>
              </a:ext>
            </a:extLst>
          </p:cNvPr>
          <p:cNvGrpSpPr/>
          <p:nvPr/>
        </p:nvGrpSpPr>
        <p:grpSpPr>
          <a:xfrm rot="1434357">
            <a:off x="8675511" y="1630537"/>
            <a:ext cx="932068" cy="1360621"/>
            <a:chOff x="2666010" y="857992"/>
            <a:chExt cx="3528394" cy="5147954"/>
          </a:xfrm>
        </p:grpSpPr>
        <p:sp>
          <p:nvSpPr>
            <p:cNvPr id="22" name="Rectangle 21">
              <a:extLst>
                <a:ext uri="{FF2B5EF4-FFF2-40B4-BE49-F238E27FC236}">
                  <a16:creationId xmlns:a16="http://schemas.microsoft.com/office/drawing/2014/main" id="{9B6F0527-D701-5A3F-67F7-8D6A94867D57}"/>
                </a:ext>
              </a:extLst>
            </p:cNvPr>
            <p:cNvSpPr/>
            <p:nvPr/>
          </p:nvSpPr>
          <p:spPr>
            <a:xfrm rot="21109937">
              <a:off x="3146449" y="1606214"/>
              <a:ext cx="2861371" cy="3647927"/>
            </a:xfrm>
            <a:prstGeom prst="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23" name="Picture 22" descr="Gummy Fruit Snacks Clipart Bundle, Strawberry Cherry Apple Orange Treat Graphics, Sublimation ...">
              <a:extLst>
                <a:ext uri="{FF2B5EF4-FFF2-40B4-BE49-F238E27FC236}">
                  <a16:creationId xmlns:a16="http://schemas.microsoft.com/office/drawing/2014/main" id="{2472593F-790F-463A-C241-9711A5C817B8}"/>
                </a:ext>
              </a:extLst>
            </p:cNvPr>
            <p:cNvPicPr>
              <a:picLocks noChangeAspect="1"/>
            </p:cNvPicPr>
            <p:nvPr/>
          </p:nvPicPr>
          <p:blipFill>
            <a:blip r:embed="rId4">
              <a:clrChange>
                <a:clrFrom>
                  <a:srgbClr val="FDFDFD"/>
                </a:clrFrom>
                <a:clrTo>
                  <a:srgbClr val="FDFDFD">
                    <a:alpha val="0"/>
                  </a:srgbClr>
                </a:clrTo>
              </a:clrChange>
            </a:blip>
            <a:srcRect r="48595"/>
            <a:stretch>
              <a:fillRect/>
            </a:stretch>
          </p:blipFill>
          <p:spPr>
            <a:xfrm>
              <a:off x="2666010" y="857992"/>
              <a:ext cx="3528394" cy="5147954"/>
            </a:xfrm>
            <a:prstGeom prst="rect">
              <a:avLst/>
            </a:prstGeom>
          </p:spPr>
        </p:pic>
      </p:grpSp>
      <p:pic>
        <p:nvPicPr>
          <p:cNvPr id="9" name="Picture 8" descr="Amazon.com: Sargento Balanced Breaks Cheese and Crackers, 12 pk. - 6 Pack Pepper jack and 6 Pack ...">
            <a:extLst>
              <a:ext uri="{FF2B5EF4-FFF2-40B4-BE49-F238E27FC236}">
                <a16:creationId xmlns:a16="http://schemas.microsoft.com/office/drawing/2014/main" id="{B924B674-7FE3-DB87-ABF0-F79E94338040}"/>
              </a:ext>
            </a:extLst>
          </p:cNvPr>
          <p:cNvPicPr>
            <a:picLocks noChangeAspect="1"/>
          </p:cNvPicPr>
          <p:nvPr/>
        </p:nvPicPr>
        <p:blipFill>
          <a:blip r:embed="rId7">
            <a:clrChange>
              <a:clrFrom>
                <a:srgbClr val="FFFEFF"/>
              </a:clrFrom>
              <a:clrTo>
                <a:srgbClr val="FFFEFF">
                  <a:alpha val="0"/>
                </a:srgbClr>
              </a:clrTo>
            </a:clrChange>
          </a:blip>
          <a:stretch>
            <a:fillRect/>
          </a:stretch>
        </p:blipFill>
        <p:spPr>
          <a:xfrm rot="20884882">
            <a:off x="7172165" y="2375511"/>
            <a:ext cx="2140845" cy="1433915"/>
          </a:xfrm>
          <a:prstGeom prst="rect">
            <a:avLst/>
          </a:prstGeom>
        </p:spPr>
      </p:pic>
      <p:pic>
        <p:nvPicPr>
          <p:cNvPr id="24" name="Picture 23" descr="Share-A-Cart · Share shopping suggestions">
            <a:extLst>
              <a:ext uri="{FF2B5EF4-FFF2-40B4-BE49-F238E27FC236}">
                <a16:creationId xmlns:a16="http://schemas.microsoft.com/office/drawing/2014/main" id="{D8A281FF-5852-A03F-E89A-574E74321764}"/>
              </a:ext>
            </a:extLst>
          </p:cNvPr>
          <p:cNvPicPr>
            <a:picLocks noChangeAspect="1"/>
          </p:cNvPicPr>
          <p:nvPr/>
        </p:nvPicPr>
        <p:blipFill>
          <a:blip r:embed="rId8">
            <a:clrChange>
              <a:clrFrom>
                <a:srgbClr val="FFFFFF"/>
              </a:clrFrom>
              <a:clrTo>
                <a:srgbClr val="FFFFFF">
                  <a:alpha val="0"/>
                </a:srgbClr>
              </a:clrTo>
            </a:clrChange>
          </a:blip>
          <a:stretch>
            <a:fillRect/>
          </a:stretch>
        </p:blipFill>
        <p:spPr>
          <a:xfrm>
            <a:off x="7564546" y="2356563"/>
            <a:ext cx="2611471" cy="2611471"/>
          </a:xfrm>
          <a:prstGeom prst="rect">
            <a:avLst/>
          </a:prstGeom>
        </p:spPr>
      </p:pic>
      <p:pic>
        <p:nvPicPr>
          <p:cNvPr id="25" name="Picture 24" descr="Pile Of Oranges Isolated, Orange, Fruits, Yellow Oranges PNG Transparent Image and Clipart for ...">
            <a:extLst>
              <a:ext uri="{FF2B5EF4-FFF2-40B4-BE49-F238E27FC236}">
                <a16:creationId xmlns:a16="http://schemas.microsoft.com/office/drawing/2014/main" id="{E0E40B60-24FA-DEEF-5BAB-E9CA53082813}"/>
              </a:ext>
            </a:extLst>
          </p:cNvPr>
          <p:cNvPicPr>
            <a:picLocks noChangeAspect="1"/>
          </p:cNvPicPr>
          <p:nvPr/>
        </p:nvPicPr>
        <p:blipFill>
          <a:blip r:embed="rId9"/>
          <a:stretch>
            <a:fillRect/>
          </a:stretch>
        </p:blipFill>
        <p:spPr>
          <a:xfrm>
            <a:off x="6429778" y="2576975"/>
            <a:ext cx="1718221" cy="1718221"/>
          </a:xfrm>
          <a:prstGeom prst="rect">
            <a:avLst/>
          </a:prstGeom>
        </p:spPr>
      </p:pic>
      <p:pic>
        <p:nvPicPr>
          <p:cNvPr id="8" name="Picture 7" descr="10,000+ Free Basket Clipart &amp; Basket Images - Pixabay">
            <a:extLst>
              <a:ext uri="{FF2B5EF4-FFF2-40B4-BE49-F238E27FC236}">
                <a16:creationId xmlns:a16="http://schemas.microsoft.com/office/drawing/2014/main" id="{655C5830-6555-46BB-6E7E-122060B4B52F}"/>
              </a:ext>
            </a:extLst>
          </p:cNvPr>
          <p:cNvPicPr>
            <a:picLocks noChangeAspect="1"/>
          </p:cNvPicPr>
          <p:nvPr/>
        </p:nvPicPr>
        <p:blipFill>
          <a:blip r:embed="rId2"/>
          <a:srcRect t="16619"/>
          <a:stretch>
            <a:fillRect/>
          </a:stretch>
        </p:blipFill>
        <p:spPr>
          <a:xfrm>
            <a:off x="5327476" y="3060065"/>
            <a:ext cx="5838064" cy="2829431"/>
          </a:xfrm>
          <a:prstGeom prst="rect">
            <a:avLst/>
          </a:prstGeom>
        </p:spPr>
      </p:pic>
    </p:spTree>
    <p:extLst>
      <p:ext uri="{BB962C8B-B14F-4D97-AF65-F5344CB8AC3E}">
        <p14:creationId xmlns:p14="http://schemas.microsoft.com/office/powerpoint/2010/main" val="3639231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xit" presetSubtype="0" fill="hold" nodeType="clickEffect">
                                  <p:stCondLst>
                                    <p:cond delay="0"/>
                                  </p:stCondLst>
                                  <p:childTnLst>
                                    <p:animEffect transition="out" filter="wipe(down)">
                                      <p:cBhvr>
                                        <p:cTn id="6" dur="180" accel="50000">
                                          <p:stCondLst>
                                            <p:cond delay="1820"/>
                                          </p:stCondLst>
                                        </p:cTn>
                                        <p:tgtEl>
                                          <p:spTgt spid="10"/>
                                        </p:tgtEl>
                                      </p:cBhvr>
                                    </p:animEffect>
                                    <p:anim calcmode="lin" valueType="num">
                                      <p:cBhvr>
                                        <p:cTn id="7" dur="1822" tmFilter="0,0; 0.14,0.31; 0.43,0.73; 0.71,0.91; 1.0,1.0">
                                          <p:stCondLst>
                                            <p:cond delay="0"/>
                                          </p:stCondLst>
                                        </p:cTn>
                                        <p:tgtEl>
                                          <p:spTgt spid="10"/>
                                        </p:tgtEl>
                                        <p:attrNameLst>
                                          <p:attrName>ppt_x</p:attrName>
                                        </p:attrNameLst>
                                      </p:cBhvr>
                                      <p:tavLst>
                                        <p:tav tm="0">
                                          <p:val>
                                            <p:strVal val="ppt_x"/>
                                          </p:val>
                                        </p:tav>
                                        <p:tav tm="100000">
                                          <p:val>
                                            <p:strVal val="#ppt_x+0.25"/>
                                          </p:val>
                                        </p:tav>
                                      </p:tavLst>
                                    </p:anim>
                                    <p:anim calcmode="lin" valueType="num">
                                      <p:cBhvr>
                                        <p:cTn id="8" dur="178">
                                          <p:stCondLst>
                                            <p:cond delay="1822"/>
                                          </p:stCondLst>
                                        </p:cTn>
                                        <p:tgtEl>
                                          <p:spTgt spid="10"/>
                                        </p:tgtEl>
                                        <p:attrNameLst>
                                          <p:attrName>ppt_x</p:attrName>
                                        </p:attrNameLst>
                                      </p:cBhvr>
                                      <p:tavLst>
                                        <p:tav tm="0">
                                          <p:val>
                                            <p:strVal val="ppt_x"/>
                                          </p:val>
                                        </p:tav>
                                        <p:tav tm="100000">
                                          <p:val>
                                            <p:strVal val="ppt_x"/>
                                          </p:val>
                                        </p:tav>
                                      </p:tavLst>
                                    </p:anim>
                                    <p:anim calcmode="lin" valueType="num">
                                      <p:cBhvr>
                                        <p:cTn id="9" dur="664" tmFilter="0.0,0.0;0.25,0.07;0.50,0.2;0.75,0.467;1.0,1.0">
                                          <p:stCondLst>
                                            <p:cond delay="0"/>
                                          </p:stCondLst>
                                        </p:cTn>
                                        <p:tgtEl>
                                          <p:spTgt spid="10"/>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3" dur="180" accel="50000">
                                          <p:stCondLst>
                                            <p:cond delay="1820"/>
                                          </p:stCondLst>
                                        </p:cTn>
                                        <p:tgtEl>
                                          <p:spTgt spid="10"/>
                                        </p:tgtEl>
                                        <p:attrNameLst>
                                          <p:attrName>ppt_y</p:attrName>
                                        </p:attrNameLst>
                                      </p:cBhvr>
                                      <p:tavLst>
                                        <p:tav tm="0">
                                          <p:val>
                                            <p:strVal val="ppt_y"/>
                                          </p:val>
                                        </p:tav>
                                        <p:tav tm="100000">
                                          <p:val>
                                            <p:strVal val="ppt_y+ppt_h"/>
                                          </p:val>
                                        </p:tav>
                                      </p:tavLst>
                                    </p:anim>
                                    <p:animScale>
                                      <p:cBhvr>
                                        <p:cTn id="14" dur="26">
                                          <p:stCondLst>
                                            <p:cond delay="620"/>
                                          </p:stCondLst>
                                        </p:cTn>
                                        <p:tgtEl>
                                          <p:spTgt spid="10"/>
                                        </p:tgtEl>
                                      </p:cBhvr>
                                      <p:to x="100000" y="60000"/>
                                    </p:animScale>
                                    <p:animScale>
                                      <p:cBhvr>
                                        <p:cTn id="15" dur="166" decel="50000">
                                          <p:stCondLst>
                                            <p:cond delay="646"/>
                                          </p:stCondLst>
                                        </p:cTn>
                                        <p:tgtEl>
                                          <p:spTgt spid="10"/>
                                        </p:tgtEl>
                                      </p:cBhvr>
                                      <p:to x="100000" y="100000"/>
                                    </p:animScale>
                                    <p:animScale>
                                      <p:cBhvr>
                                        <p:cTn id="16" dur="26">
                                          <p:stCondLst>
                                            <p:cond delay="1312"/>
                                          </p:stCondLst>
                                        </p:cTn>
                                        <p:tgtEl>
                                          <p:spTgt spid="10"/>
                                        </p:tgtEl>
                                      </p:cBhvr>
                                      <p:to x="100000" y="80000"/>
                                    </p:animScale>
                                    <p:animScale>
                                      <p:cBhvr>
                                        <p:cTn id="17" dur="166" decel="50000">
                                          <p:stCondLst>
                                            <p:cond delay="1338"/>
                                          </p:stCondLst>
                                        </p:cTn>
                                        <p:tgtEl>
                                          <p:spTgt spid="10"/>
                                        </p:tgtEl>
                                      </p:cBhvr>
                                      <p:to x="100000" y="100000"/>
                                    </p:animScale>
                                    <p:animScale>
                                      <p:cBhvr>
                                        <p:cTn id="18" dur="26">
                                          <p:stCondLst>
                                            <p:cond delay="1642"/>
                                          </p:stCondLst>
                                        </p:cTn>
                                        <p:tgtEl>
                                          <p:spTgt spid="10"/>
                                        </p:tgtEl>
                                      </p:cBhvr>
                                      <p:to x="100000" y="90000"/>
                                    </p:animScale>
                                    <p:animScale>
                                      <p:cBhvr>
                                        <p:cTn id="19" dur="166" decel="50000">
                                          <p:stCondLst>
                                            <p:cond delay="1668"/>
                                          </p:stCondLst>
                                        </p:cTn>
                                        <p:tgtEl>
                                          <p:spTgt spid="10"/>
                                        </p:tgtEl>
                                      </p:cBhvr>
                                      <p:to x="100000" y="100000"/>
                                    </p:animScale>
                                    <p:animScale>
                                      <p:cBhvr>
                                        <p:cTn id="20" dur="26">
                                          <p:stCondLst>
                                            <p:cond delay="1808"/>
                                          </p:stCondLst>
                                        </p:cTn>
                                        <p:tgtEl>
                                          <p:spTgt spid="10"/>
                                        </p:tgtEl>
                                      </p:cBhvr>
                                      <p:to x="100000" y="95000"/>
                                    </p:animScale>
                                    <p:animScale>
                                      <p:cBhvr>
                                        <p:cTn id="21" dur="166" decel="50000">
                                          <p:stCondLst>
                                            <p:cond delay="1834"/>
                                          </p:stCondLst>
                                        </p:cTn>
                                        <p:tgtEl>
                                          <p:spTgt spid="10"/>
                                        </p:tgtEl>
                                      </p:cBhvr>
                                      <p:to x="100000" y="100000"/>
                                    </p:animScale>
                                    <p:set>
                                      <p:cBhvr>
                                        <p:cTn id="22" dur="1" fill="hold">
                                          <p:stCondLst>
                                            <p:cond delay="1999"/>
                                          </p:stCondLst>
                                        </p:cTn>
                                        <p:tgtEl>
                                          <p:spTgt spid="10"/>
                                        </p:tgtEl>
                                        <p:attrNameLst>
                                          <p:attrName>style.visibility</p:attrName>
                                        </p:attrNameLst>
                                      </p:cBhvr>
                                      <p:to>
                                        <p:strVal val="hidden"/>
                                      </p:to>
                                    </p:set>
                                  </p:childTnLst>
                                </p:cTn>
                              </p:par>
                            </p:childTnLst>
                          </p:cTn>
                        </p:par>
                        <p:par>
                          <p:cTn id="23" fill="hold">
                            <p:stCondLst>
                              <p:cond delay="2000"/>
                            </p:stCondLst>
                            <p:childTnLst>
                              <p:par>
                                <p:cTn id="24" presetID="31" presetClass="exit" presetSubtype="0" fill="hold" nodeType="afterEffect">
                                  <p:stCondLst>
                                    <p:cond delay="500"/>
                                  </p:stCondLst>
                                  <p:childTnLst>
                                    <p:anim calcmode="lin" valueType="num">
                                      <p:cBhvr>
                                        <p:cTn id="25" dur="1000"/>
                                        <p:tgtEl>
                                          <p:spTgt spid="11"/>
                                        </p:tgtEl>
                                        <p:attrNameLst>
                                          <p:attrName>ppt_w</p:attrName>
                                        </p:attrNameLst>
                                      </p:cBhvr>
                                      <p:tavLst>
                                        <p:tav tm="0">
                                          <p:val>
                                            <p:strVal val="ppt_w"/>
                                          </p:val>
                                        </p:tav>
                                        <p:tav tm="100000">
                                          <p:val>
                                            <p:fltVal val="0"/>
                                          </p:val>
                                        </p:tav>
                                      </p:tavLst>
                                    </p:anim>
                                    <p:anim calcmode="lin" valueType="num">
                                      <p:cBhvr>
                                        <p:cTn id="26" dur="1000"/>
                                        <p:tgtEl>
                                          <p:spTgt spid="11"/>
                                        </p:tgtEl>
                                        <p:attrNameLst>
                                          <p:attrName>ppt_h</p:attrName>
                                        </p:attrNameLst>
                                      </p:cBhvr>
                                      <p:tavLst>
                                        <p:tav tm="0">
                                          <p:val>
                                            <p:strVal val="ppt_h"/>
                                          </p:val>
                                        </p:tav>
                                        <p:tav tm="100000">
                                          <p:val>
                                            <p:fltVal val="0"/>
                                          </p:val>
                                        </p:tav>
                                      </p:tavLst>
                                    </p:anim>
                                    <p:anim calcmode="lin" valueType="num">
                                      <p:cBhvr>
                                        <p:cTn id="27" dur="1000"/>
                                        <p:tgtEl>
                                          <p:spTgt spid="11"/>
                                        </p:tgtEl>
                                        <p:attrNameLst>
                                          <p:attrName>style.rotation</p:attrName>
                                        </p:attrNameLst>
                                      </p:cBhvr>
                                      <p:tavLst>
                                        <p:tav tm="0">
                                          <p:val>
                                            <p:fltVal val="0"/>
                                          </p:val>
                                        </p:tav>
                                        <p:tav tm="100000">
                                          <p:val>
                                            <p:fltVal val="90"/>
                                          </p:val>
                                        </p:tav>
                                      </p:tavLst>
                                    </p:anim>
                                    <p:animEffect transition="out" filter="fade">
                                      <p:cBhvr>
                                        <p:cTn id="28" dur="1000"/>
                                        <p:tgtEl>
                                          <p:spTgt spid="11"/>
                                        </p:tgtEl>
                                      </p:cBhvr>
                                    </p:animEffect>
                                    <p:set>
                                      <p:cBhvr>
                                        <p:cTn id="29" dur="1" fill="hold">
                                          <p:stCondLst>
                                            <p:cond delay="999"/>
                                          </p:stCondLst>
                                        </p:cTn>
                                        <p:tgtEl>
                                          <p:spTgt spid="11"/>
                                        </p:tgtEl>
                                        <p:attrNameLst>
                                          <p:attrName>style.visibility</p:attrName>
                                        </p:attrNameLst>
                                      </p:cBhvr>
                                      <p:to>
                                        <p:strVal val="hidden"/>
                                      </p:to>
                                    </p:set>
                                  </p:childTnLst>
                                </p:cTn>
                              </p:par>
                            </p:childTnLst>
                          </p:cTn>
                        </p:par>
                        <p:par>
                          <p:cTn id="30" fill="hold">
                            <p:stCondLst>
                              <p:cond delay="3500"/>
                            </p:stCondLst>
                            <p:childTnLst>
                              <p:par>
                                <p:cTn id="31" presetID="31" presetClass="exit" presetSubtype="0" fill="hold" nodeType="afterEffect">
                                  <p:stCondLst>
                                    <p:cond delay="500"/>
                                  </p:stCondLst>
                                  <p:childTnLst>
                                    <p:anim calcmode="lin" valueType="num">
                                      <p:cBhvr>
                                        <p:cTn id="32" dur="1000"/>
                                        <p:tgtEl>
                                          <p:spTgt spid="9"/>
                                        </p:tgtEl>
                                        <p:attrNameLst>
                                          <p:attrName>ppt_w</p:attrName>
                                        </p:attrNameLst>
                                      </p:cBhvr>
                                      <p:tavLst>
                                        <p:tav tm="0">
                                          <p:val>
                                            <p:strVal val="ppt_w"/>
                                          </p:val>
                                        </p:tav>
                                        <p:tav tm="100000">
                                          <p:val>
                                            <p:fltVal val="0"/>
                                          </p:val>
                                        </p:tav>
                                      </p:tavLst>
                                    </p:anim>
                                    <p:anim calcmode="lin" valueType="num">
                                      <p:cBhvr>
                                        <p:cTn id="33" dur="1000"/>
                                        <p:tgtEl>
                                          <p:spTgt spid="9"/>
                                        </p:tgtEl>
                                        <p:attrNameLst>
                                          <p:attrName>ppt_h</p:attrName>
                                        </p:attrNameLst>
                                      </p:cBhvr>
                                      <p:tavLst>
                                        <p:tav tm="0">
                                          <p:val>
                                            <p:strVal val="ppt_h"/>
                                          </p:val>
                                        </p:tav>
                                        <p:tav tm="100000">
                                          <p:val>
                                            <p:fltVal val="0"/>
                                          </p:val>
                                        </p:tav>
                                      </p:tavLst>
                                    </p:anim>
                                    <p:anim calcmode="lin" valueType="num">
                                      <p:cBhvr>
                                        <p:cTn id="34" dur="1000"/>
                                        <p:tgtEl>
                                          <p:spTgt spid="9"/>
                                        </p:tgtEl>
                                        <p:attrNameLst>
                                          <p:attrName>style.rotation</p:attrName>
                                        </p:attrNameLst>
                                      </p:cBhvr>
                                      <p:tavLst>
                                        <p:tav tm="0">
                                          <p:val>
                                            <p:fltVal val="0"/>
                                          </p:val>
                                        </p:tav>
                                        <p:tav tm="100000">
                                          <p:val>
                                            <p:fltVal val="90"/>
                                          </p:val>
                                        </p:tav>
                                      </p:tavLst>
                                    </p:anim>
                                    <p:animEffect transition="out" filter="fade">
                                      <p:cBhvr>
                                        <p:cTn id="35" dur="1000"/>
                                        <p:tgtEl>
                                          <p:spTgt spid="9"/>
                                        </p:tgtEl>
                                      </p:cBhvr>
                                    </p:animEffect>
                                    <p:set>
                                      <p:cBhvr>
                                        <p:cTn id="36" dur="1" fill="hold">
                                          <p:stCondLst>
                                            <p:cond delay="999"/>
                                          </p:stCondLst>
                                        </p:cTn>
                                        <p:tgtEl>
                                          <p:spTgt spid="9"/>
                                        </p:tgtEl>
                                        <p:attrNameLst>
                                          <p:attrName>style.visibility</p:attrName>
                                        </p:attrNameLst>
                                      </p:cBhvr>
                                      <p:to>
                                        <p:strVal val="hidden"/>
                                      </p:to>
                                    </p:set>
                                  </p:childTnLst>
                                </p:cTn>
                              </p:par>
                            </p:childTnLst>
                          </p:cTn>
                        </p:par>
                        <p:par>
                          <p:cTn id="37" fill="hold">
                            <p:stCondLst>
                              <p:cond delay="5000"/>
                            </p:stCondLst>
                            <p:childTnLst>
                              <p:par>
                                <p:cTn id="38" presetID="31" presetClass="exit" presetSubtype="0" fill="hold" nodeType="afterEffect">
                                  <p:stCondLst>
                                    <p:cond delay="500"/>
                                  </p:stCondLst>
                                  <p:childTnLst>
                                    <p:anim calcmode="lin" valueType="num">
                                      <p:cBhvr>
                                        <p:cTn id="39" dur="1000"/>
                                        <p:tgtEl>
                                          <p:spTgt spid="14"/>
                                        </p:tgtEl>
                                        <p:attrNameLst>
                                          <p:attrName>ppt_w</p:attrName>
                                        </p:attrNameLst>
                                      </p:cBhvr>
                                      <p:tavLst>
                                        <p:tav tm="0">
                                          <p:val>
                                            <p:strVal val="ppt_w"/>
                                          </p:val>
                                        </p:tav>
                                        <p:tav tm="100000">
                                          <p:val>
                                            <p:fltVal val="0"/>
                                          </p:val>
                                        </p:tav>
                                      </p:tavLst>
                                    </p:anim>
                                    <p:anim calcmode="lin" valueType="num">
                                      <p:cBhvr>
                                        <p:cTn id="40" dur="1000"/>
                                        <p:tgtEl>
                                          <p:spTgt spid="14"/>
                                        </p:tgtEl>
                                        <p:attrNameLst>
                                          <p:attrName>ppt_h</p:attrName>
                                        </p:attrNameLst>
                                      </p:cBhvr>
                                      <p:tavLst>
                                        <p:tav tm="0">
                                          <p:val>
                                            <p:strVal val="ppt_h"/>
                                          </p:val>
                                        </p:tav>
                                        <p:tav tm="100000">
                                          <p:val>
                                            <p:fltVal val="0"/>
                                          </p:val>
                                        </p:tav>
                                      </p:tavLst>
                                    </p:anim>
                                    <p:anim calcmode="lin" valueType="num">
                                      <p:cBhvr>
                                        <p:cTn id="41" dur="1000"/>
                                        <p:tgtEl>
                                          <p:spTgt spid="14"/>
                                        </p:tgtEl>
                                        <p:attrNameLst>
                                          <p:attrName>style.rotation</p:attrName>
                                        </p:attrNameLst>
                                      </p:cBhvr>
                                      <p:tavLst>
                                        <p:tav tm="0">
                                          <p:val>
                                            <p:fltVal val="0"/>
                                          </p:val>
                                        </p:tav>
                                        <p:tav tm="100000">
                                          <p:val>
                                            <p:fltVal val="90"/>
                                          </p:val>
                                        </p:tav>
                                      </p:tavLst>
                                    </p:anim>
                                    <p:animEffect transition="out" filter="fade">
                                      <p:cBhvr>
                                        <p:cTn id="42" dur="1000"/>
                                        <p:tgtEl>
                                          <p:spTgt spid="14"/>
                                        </p:tgtEl>
                                      </p:cBhvr>
                                    </p:animEffect>
                                    <p:set>
                                      <p:cBhvr>
                                        <p:cTn id="43" dur="1" fill="hold">
                                          <p:stCondLst>
                                            <p:cond delay="999"/>
                                          </p:stCondLst>
                                        </p:cTn>
                                        <p:tgtEl>
                                          <p:spTgt spid="14"/>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nodeType="clickEffect">
                                  <p:stCondLst>
                                    <p:cond delay="0"/>
                                  </p:stCondLst>
                                  <p:childTnLst>
                                    <p:set>
                                      <p:cBhvr>
                                        <p:cTn id="47" dur="1" fill="hold">
                                          <p:stCondLst>
                                            <p:cond delay="0"/>
                                          </p:stCondLst>
                                        </p:cTn>
                                        <p:tgtEl>
                                          <p:spTgt spid="4">
                                            <p:txEl>
                                              <p:pRg st="4" end="4"/>
                                            </p:txEl>
                                          </p:spTgt>
                                        </p:tgtEl>
                                        <p:attrNameLst>
                                          <p:attrName>style.visibility</p:attrName>
                                        </p:attrNameLst>
                                      </p:cBhvr>
                                      <p:to>
                                        <p:strVal val="visible"/>
                                      </p:to>
                                    </p:set>
                                  </p:childTnLst>
                                </p:cTn>
                              </p:par>
                            </p:childTnLst>
                          </p:cTn>
                        </p:par>
                        <p:par>
                          <p:cTn id="48" fill="hold">
                            <p:stCondLst>
                              <p:cond delay="0"/>
                            </p:stCondLst>
                            <p:childTnLst>
                              <p:par>
                                <p:cTn id="49" presetID="53" presetClass="exit" presetSubtype="32" fill="hold" nodeType="afterEffect">
                                  <p:stCondLst>
                                    <p:cond delay="0"/>
                                  </p:stCondLst>
                                  <p:childTnLst>
                                    <p:anim calcmode="lin" valueType="num">
                                      <p:cBhvr>
                                        <p:cTn id="50" dur="500"/>
                                        <p:tgtEl>
                                          <p:spTgt spid="17"/>
                                        </p:tgtEl>
                                        <p:attrNameLst>
                                          <p:attrName>ppt_w</p:attrName>
                                        </p:attrNameLst>
                                      </p:cBhvr>
                                      <p:tavLst>
                                        <p:tav tm="0">
                                          <p:val>
                                            <p:strVal val="ppt_w"/>
                                          </p:val>
                                        </p:tav>
                                        <p:tav tm="100000">
                                          <p:val>
                                            <p:fltVal val="0"/>
                                          </p:val>
                                        </p:tav>
                                      </p:tavLst>
                                    </p:anim>
                                    <p:anim calcmode="lin" valueType="num">
                                      <p:cBhvr>
                                        <p:cTn id="51" dur="500"/>
                                        <p:tgtEl>
                                          <p:spTgt spid="17"/>
                                        </p:tgtEl>
                                        <p:attrNameLst>
                                          <p:attrName>ppt_h</p:attrName>
                                        </p:attrNameLst>
                                      </p:cBhvr>
                                      <p:tavLst>
                                        <p:tav tm="0">
                                          <p:val>
                                            <p:strVal val="ppt_h"/>
                                          </p:val>
                                        </p:tav>
                                        <p:tav tm="100000">
                                          <p:val>
                                            <p:fltVal val="0"/>
                                          </p:val>
                                        </p:tav>
                                      </p:tavLst>
                                    </p:anim>
                                    <p:animEffect transition="out" filter="fade">
                                      <p:cBhvr>
                                        <p:cTn id="52" dur="500"/>
                                        <p:tgtEl>
                                          <p:spTgt spid="17"/>
                                        </p:tgtEl>
                                      </p:cBhvr>
                                    </p:animEffect>
                                    <p:set>
                                      <p:cBhvr>
                                        <p:cTn id="53" dur="1" fill="hold">
                                          <p:stCondLst>
                                            <p:cond delay="499"/>
                                          </p:stCondLst>
                                        </p:cTn>
                                        <p:tgtEl>
                                          <p:spTgt spid="17"/>
                                        </p:tgtEl>
                                        <p:attrNameLst>
                                          <p:attrName>style.visibility</p:attrName>
                                        </p:attrNameLst>
                                      </p:cBhvr>
                                      <p:to>
                                        <p:strVal val="hidden"/>
                                      </p:to>
                                    </p:set>
                                  </p:childTnLst>
                                </p:cTn>
                              </p:par>
                            </p:childTnLst>
                          </p:cTn>
                        </p:par>
                        <p:par>
                          <p:cTn id="54" fill="hold">
                            <p:stCondLst>
                              <p:cond delay="500"/>
                            </p:stCondLst>
                            <p:childTnLst>
                              <p:par>
                                <p:cTn id="55" presetID="53" presetClass="exit" presetSubtype="32" fill="hold" nodeType="afterEffect">
                                  <p:stCondLst>
                                    <p:cond delay="0"/>
                                  </p:stCondLst>
                                  <p:childTnLst>
                                    <p:anim calcmode="lin" valueType="num">
                                      <p:cBhvr>
                                        <p:cTn id="56" dur="500"/>
                                        <p:tgtEl>
                                          <p:spTgt spid="18"/>
                                        </p:tgtEl>
                                        <p:attrNameLst>
                                          <p:attrName>ppt_w</p:attrName>
                                        </p:attrNameLst>
                                      </p:cBhvr>
                                      <p:tavLst>
                                        <p:tav tm="0">
                                          <p:val>
                                            <p:strVal val="ppt_w"/>
                                          </p:val>
                                        </p:tav>
                                        <p:tav tm="100000">
                                          <p:val>
                                            <p:fltVal val="0"/>
                                          </p:val>
                                        </p:tav>
                                      </p:tavLst>
                                    </p:anim>
                                    <p:anim calcmode="lin" valueType="num">
                                      <p:cBhvr>
                                        <p:cTn id="57" dur="500"/>
                                        <p:tgtEl>
                                          <p:spTgt spid="18"/>
                                        </p:tgtEl>
                                        <p:attrNameLst>
                                          <p:attrName>ppt_h</p:attrName>
                                        </p:attrNameLst>
                                      </p:cBhvr>
                                      <p:tavLst>
                                        <p:tav tm="0">
                                          <p:val>
                                            <p:strVal val="ppt_h"/>
                                          </p:val>
                                        </p:tav>
                                        <p:tav tm="100000">
                                          <p:val>
                                            <p:fltVal val="0"/>
                                          </p:val>
                                        </p:tav>
                                      </p:tavLst>
                                    </p:anim>
                                    <p:animEffect transition="out" filter="fade">
                                      <p:cBhvr>
                                        <p:cTn id="58" dur="500"/>
                                        <p:tgtEl>
                                          <p:spTgt spid="18"/>
                                        </p:tgtEl>
                                      </p:cBhvr>
                                    </p:animEffect>
                                    <p:set>
                                      <p:cBhvr>
                                        <p:cTn id="59" dur="1" fill="hold">
                                          <p:stCondLst>
                                            <p:cond delay="499"/>
                                          </p:stCondLst>
                                        </p:cTn>
                                        <p:tgtEl>
                                          <p:spTgt spid="18"/>
                                        </p:tgtEl>
                                        <p:attrNameLst>
                                          <p:attrName>style.visibility</p:attrName>
                                        </p:attrNameLst>
                                      </p:cBhvr>
                                      <p:to>
                                        <p:strVal val="hidden"/>
                                      </p:to>
                                    </p:set>
                                  </p:childTnLst>
                                </p:cTn>
                              </p:par>
                            </p:childTnLst>
                          </p:cTn>
                        </p:par>
                        <p:par>
                          <p:cTn id="60" fill="hold">
                            <p:stCondLst>
                              <p:cond delay="1000"/>
                            </p:stCondLst>
                            <p:childTnLst>
                              <p:par>
                                <p:cTn id="61" presetID="53" presetClass="exit" presetSubtype="32" fill="hold" nodeType="afterEffect">
                                  <p:stCondLst>
                                    <p:cond delay="0"/>
                                  </p:stCondLst>
                                  <p:childTnLst>
                                    <p:anim calcmode="lin" valueType="num">
                                      <p:cBhvr>
                                        <p:cTn id="62" dur="500"/>
                                        <p:tgtEl>
                                          <p:spTgt spid="21"/>
                                        </p:tgtEl>
                                        <p:attrNameLst>
                                          <p:attrName>ppt_w</p:attrName>
                                        </p:attrNameLst>
                                      </p:cBhvr>
                                      <p:tavLst>
                                        <p:tav tm="0">
                                          <p:val>
                                            <p:strVal val="ppt_w"/>
                                          </p:val>
                                        </p:tav>
                                        <p:tav tm="100000">
                                          <p:val>
                                            <p:fltVal val="0"/>
                                          </p:val>
                                        </p:tav>
                                      </p:tavLst>
                                    </p:anim>
                                    <p:anim calcmode="lin" valueType="num">
                                      <p:cBhvr>
                                        <p:cTn id="63" dur="500"/>
                                        <p:tgtEl>
                                          <p:spTgt spid="21"/>
                                        </p:tgtEl>
                                        <p:attrNameLst>
                                          <p:attrName>ppt_h</p:attrName>
                                        </p:attrNameLst>
                                      </p:cBhvr>
                                      <p:tavLst>
                                        <p:tav tm="0">
                                          <p:val>
                                            <p:strVal val="ppt_h"/>
                                          </p:val>
                                        </p:tav>
                                        <p:tav tm="100000">
                                          <p:val>
                                            <p:fltVal val="0"/>
                                          </p:val>
                                        </p:tav>
                                      </p:tavLst>
                                    </p:anim>
                                    <p:animEffect transition="out" filter="fade">
                                      <p:cBhvr>
                                        <p:cTn id="64" dur="500"/>
                                        <p:tgtEl>
                                          <p:spTgt spid="21"/>
                                        </p:tgtEl>
                                      </p:cBhvr>
                                    </p:animEffect>
                                    <p:set>
                                      <p:cBhvr>
                                        <p:cTn id="65" dur="1" fill="hold">
                                          <p:stCondLst>
                                            <p:cond delay="499"/>
                                          </p:stCondLst>
                                        </p:cTn>
                                        <p:tgtEl>
                                          <p:spTgt spid="21"/>
                                        </p:tgtEl>
                                        <p:attrNameLst>
                                          <p:attrName>style.visibility</p:attrName>
                                        </p:attrNameLst>
                                      </p:cBhvr>
                                      <p:to>
                                        <p:strVal val="hidden"/>
                                      </p:to>
                                    </p:set>
                                  </p:childTnLst>
                                </p:cTn>
                              </p:par>
                            </p:childTnLst>
                          </p:cTn>
                        </p:par>
                        <p:par>
                          <p:cTn id="66" fill="hold">
                            <p:stCondLst>
                              <p:cond delay="1500"/>
                            </p:stCondLst>
                            <p:childTnLst>
                              <p:par>
                                <p:cTn id="67" presetID="26" presetClass="exit" presetSubtype="0" fill="hold" nodeType="afterEffect">
                                  <p:stCondLst>
                                    <p:cond delay="0"/>
                                  </p:stCondLst>
                                  <p:childTnLst>
                                    <p:animEffect transition="out" filter="wipe(down)">
                                      <p:cBhvr>
                                        <p:cTn id="68" dur="180" accel="50000">
                                          <p:stCondLst>
                                            <p:cond delay="1820"/>
                                          </p:stCondLst>
                                        </p:cTn>
                                        <p:tgtEl>
                                          <p:spTgt spid="25"/>
                                        </p:tgtEl>
                                      </p:cBhvr>
                                    </p:animEffect>
                                    <p:anim calcmode="lin" valueType="num">
                                      <p:cBhvr>
                                        <p:cTn id="69" dur="1822" tmFilter="0,0; 0.14,0.31; 0.43,0.73; 0.71,0.91; 1.0,1.0">
                                          <p:stCondLst>
                                            <p:cond delay="0"/>
                                          </p:stCondLst>
                                        </p:cTn>
                                        <p:tgtEl>
                                          <p:spTgt spid="25"/>
                                        </p:tgtEl>
                                        <p:attrNameLst>
                                          <p:attrName>ppt_x</p:attrName>
                                        </p:attrNameLst>
                                      </p:cBhvr>
                                      <p:tavLst>
                                        <p:tav tm="0">
                                          <p:val>
                                            <p:strVal val="ppt_x"/>
                                          </p:val>
                                        </p:tav>
                                        <p:tav tm="100000">
                                          <p:val>
                                            <p:strVal val="#ppt_x+0.25"/>
                                          </p:val>
                                        </p:tav>
                                      </p:tavLst>
                                    </p:anim>
                                    <p:anim calcmode="lin" valueType="num">
                                      <p:cBhvr>
                                        <p:cTn id="70" dur="178">
                                          <p:stCondLst>
                                            <p:cond delay="1822"/>
                                          </p:stCondLst>
                                        </p:cTn>
                                        <p:tgtEl>
                                          <p:spTgt spid="25"/>
                                        </p:tgtEl>
                                        <p:attrNameLst>
                                          <p:attrName>ppt_x</p:attrName>
                                        </p:attrNameLst>
                                      </p:cBhvr>
                                      <p:tavLst>
                                        <p:tav tm="0">
                                          <p:val>
                                            <p:strVal val="ppt_x"/>
                                          </p:val>
                                        </p:tav>
                                        <p:tav tm="100000">
                                          <p:val>
                                            <p:strVal val="ppt_x"/>
                                          </p:val>
                                        </p:tav>
                                      </p:tavLst>
                                    </p:anim>
                                    <p:anim calcmode="lin" valueType="num">
                                      <p:cBhvr>
                                        <p:cTn id="71" dur="664" tmFilter="0.0,0.0;0.25,0.07;0.50,0.2;0.75,0.467;1.0,1.0">
                                          <p:stCondLst>
                                            <p:cond delay="0"/>
                                          </p:stCondLst>
                                        </p:cTn>
                                        <p:tgtEl>
                                          <p:spTgt spid="25"/>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72" dur="664" tmFilter="0, 0; 0.125,0.2665; 0.25,0.4; 0.375,0.465; 0.5,0.5;  0.625,0.535; 0.75,0.6; 0.875,0.7335; 1,1">
                                          <p:stCondLst>
                                            <p:cond delay="664"/>
                                          </p:stCondLst>
                                        </p:cTn>
                                        <p:tgtEl>
                                          <p:spTgt spid="25"/>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73" dur="332" tmFilter="0, 0; 0.125,0.2665; 0.25,0.4; 0.375,0.465; 0.5,0.5;  0.625,0.535; 0.75,0.6; 0.875,0.7335; 1,1">
                                          <p:stCondLst>
                                            <p:cond delay="1324"/>
                                          </p:stCondLst>
                                        </p:cTn>
                                        <p:tgtEl>
                                          <p:spTgt spid="25"/>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74" dur="164" tmFilter="0, 0; 0.125,0.2665; 0.25,0.4; 0.375,0.465; 0.5,0.5;  0.625,0.535; 0.75,0.6; 0.875,0.7335; 1,1">
                                          <p:stCondLst>
                                            <p:cond delay="1656"/>
                                          </p:stCondLst>
                                        </p:cTn>
                                        <p:tgtEl>
                                          <p:spTgt spid="25"/>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5" dur="180" accel="50000">
                                          <p:stCondLst>
                                            <p:cond delay="1820"/>
                                          </p:stCondLst>
                                        </p:cTn>
                                        <p:tgtEl>
                                          <p:spTgt spid="25"/>
                                        </p:tgtEl>
                                        <p:attrNameLst>
                                          <p:attrName>ppt_y</p:attrName>
                                        </p:attrNameLst>
                                      </p:cBhvr>
                                      <p:tavLst>
                                        <p:tav tm="0">
                                          <p:val>
                                            <p:strVal val="ppt_y"/>
                                          </p:val>
                                        </p:tav>
                                        <p:tav tm="100000">
                                          <p:val>
                                            <p:strVal val="ppt_y+ppt_h"/>
                                          </p:val>
                                        </p:tav>
                                      </p:tavLst>
                                    </p:anim>
                                    <p:animScale>
                                      <p:cBhvr>
                                        <p:cTn id="76" dur="26">
                                          <p:stCondLst>
                                            <p:cond delay="620"/>
                                          </p:stCondLst>
                                        </p:cTn>
                                        <p:tgtEl>
                                          <p:spTgt spid="25"/>
                                        </p:tgtEl>
                                      </p:cBhvr>
                                      <p:to x="100000" y="60000"/>
                                    </p:animScale>
                                    <p:animScale>
                                      <p:cBhvr>
                                        <p:cTn id="77" dur="166" decel="50000">
                                          <p:stCondLst>
                                            <p:cond delay="646"/>
                                          </p:stCondLst>
                                        </p:cTn>
                                        <p:tgtEl>
                                          <p:spTgt spid="25"/>
                                        </p:tgtEl>
                                      </p:cBhvr>
                                      <p:to x="100000" y="100000"/>
                                    </p:animScale>
                                    <p:animScale>
                                      <p:cBhvr>
                                        <p:cTn id="78" dur="26">
                                          <p:stCondLst>
                                            <p:cond delay="1312"/>
                                          </p:stCondLst>
                                        </p:cTn>
                                        <p:tgtEl>
                                          <p:spTgt spid="25"/>
                                        </p:tgtEl>
                                      </p:cBhvr>
                                      <p:to x="100000" y="80000"/>
                                    </p:animScale>
                                    <p:animScale>
                                      <p:cBhvr>
                                        <p:cTn id="79" dur="166" decel="50000">
                                          <p:stCondLst>
                                            <p:cond delay="1338"/>
                                          </p:stCondLst>
                                        </p:cTn>
                                        <p:tgtEl>
                                          <p:spTgt spid="25"/>
                                        </p:tgtEl>
                                      </p:cBhvr>
                                      <p:to x="100000" y="100000"/>
                                    </p:animScale>
                                    <p:animScale>
                                      <p:cBhvr>
                                        <p:cTn id="80" dur="26">
                                          <p:stCondLst>
                                            <p:cond delay="1642"/>
                                          </p:stCondLst>
                                        </p:cTn>
                                        <p:tgtEl>
                                          <p:spTgt spid="25"/>
                                        </p:tgtEl>
                                      </p:cBhvr>
                                      <p:to x="100000" y="90000"/>
                                    </p:animScale>
                                    <p:animScale>
                                      <p:cBhvr>
                                        <p:cTn id="81" dur="166" decel="50000">
                                          <p:stCondLst>
                                            <p:cond delay="1668"/>
                                          </p:stCondLst>
                                        </p:cTn>
                                        <p:tgtEl>
                                          <p:spTgt spid="25"/>
                                        </p:tgtEl>
                                      </p:cBhvr>
                                      <p:to x="100000" y="100000"/>
                                    </p:animScale>
                                    <p:animScale>
                                      <p:cBhvr>
                                        <p:cTn id="82" dur="26">
                                          <p:stCondLst>
                                            <p:cond delay="1808"/>
                                          </p:stCondLst>
                                        </p:cTn>
                                        <p:tgtEl>
                                          <p:spTgt spid="25"/>
                                        </p:tgtEl>
                                      </p:cBhvr>
                                      <p:to x="100000" y="95000"/>
                                    </p:animScale>
                                    <p:animScale>
                                      <p:cBhvr>
                                        <p:cTn id="83" dur="166" decel="50000">
                                          <p:stCondLst>
                                            <p:cond delay="1834"/>
                                          </p:stCondLst>
                                        </p:cTn>
                                        <p:tgtEl>
                                          <p:spTgt spid="25"/>
                                        </p:tgtEl>
                                      </p:cBhvr>
                                      <p:to x="100000" y="100000"/>
                                    </p:animScale>
                                    <p:set>
                                      <p:cBhvr>
                                        <p:cTn id="84" dur="1" fill="hold">
                                          <p:stCondLst>
                                            <p:cond delay="19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D6A10-2A7B-B8BD-D1EB-AEB97D67F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C5999-9297-C547-9805-9F84EA656CD2}"/>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Pray</a:t>
            </a:r>
          </a:p>
        </p:txBody>
      </p:sp>
      <p:sp>
        <p:nvSpPr>
          <p:cNvPr id="4" name="Text Placeholder 3">
            <a:extLst>
              <a:ext uri="{FF2B5EF4-FFF2-40B4-BE49-F238E27FC236}">
                <a16:creationId xmlns:a16="http://schemas.microsoft.com/office/drawing/2014/main" id="{4E74B0DF-CF94-72B8-703A-110C9F1664A9}"/>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dirty="0"/>
              <a:t>So, the Israelites cried out to the Lord for help.</a:t>
            </a:r>
          </a:p>
          <a:p>
            <a:r>
              <a:rPr lang="en-US" baseline="30000" dirty="0"/>
              <a:t>7 </a:t>
            </a:r>
            <a:r>
              <a:rPr lang="en-US" dirty="0"/>
              <a:t>The Israelites cried out to the Lord for help against the Midianites.</a:t>
            </a:r>
          </a:p>
          <a:p>
            <a:endParaRPr lang="en-US" dirty="0"/>
          </a:p>
        </p:txBody>
      </p:sp>
      <p:sp>
        <p:nvSpPr>
          <p:cNvPr id="5" name="Rectangle 4">
            <a:extLst>
              <a:ext uri="{FF2B5EF4-FFF2-40B4-BE49-F238E27FC236}">
                <a16:creationId xmlns:a16="http://schemas.microsoft.com/office/drawing/2014/main" id="{12AFE602-F574-A7C3-B90B-09575C5A020A}"/>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y arrived on camels and they stayed until the land was stripped bare. The Midianites were so cruel the Israelites hid in mountains, caves, and strongholds. God’s people were reduced to starvation. – Slide 3">
            <a:extLst>
              <a:ext uri="{FF2B5EF4-FFF2-40B4-BE49-F238E27FC236}">
                <a16:creationId xmlns:a16="http://schemas.microsoft.com/office/drawing/2014/main" id="{70F5B83A-AD3D-61AA-844B-F5FBAF4AE4C0}"/>
              </a:ext>
            </a:extLst>
          </p:cNvPr>
          <p:cNvPicPr>
            <a:picLocks noChangeAspect="1"/>
          </p:cNvPicPr>
          <p:nvPr/>
        </p:nvPicPr>
        <p:blipFill>
          <a:blip r:embed="rId2"/>
          <a:stretch>
            <a:fillRect/>
          </a:stretch>
        </p:blipFill>
        <p:spPr>
          <a:xfrm>
            <a:off x="5080080" y="1075866"/>
            <a:ext cx="6721524" cy="5041143"/>
          </a:xfrm>
          <a:prstGeom prst="rect">
            <a:avLst/>
          </a:prstGeom>
        </p:spPr>
      </p:pic>
      <p:sp>
        <p:nvSpPr>
          <p:cNvPr id="6" name="Speech Bubble: Rectangle 5">
            <a:extLst>
              <a:ext uri="{FF2B5EF4-FFF2-40B4-BE49-F238E27FC236}">
                <a16:creationId xmlns:a16="http://schemas.microsoft.com/office/drawing/2014/main" id="{F5848E33-60AA-3D3C-0465-0A8A21B5649C}"/>
              </a:ext>
            </a:extLst>
          </p:cNvPr>
          <p:cNvSpPr/>
          <p:nvPr/>
        </p:nvSpPr>
        <p:spPr>
          <a:xfrm>
            <a:off x="6916486" y="4092236"/>
            <a:ext cx="2455817" cy="812627"/>
          </a:xfrm>
          <a:prstGeom prst="wedgeRectCallout">
            <a:avLst>
              <a:gd name="adj1" fmla="val -48064"/>
              <a:gd name="adj2" fmla="val -117202"/>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only way this is going to stop is if God in heaven saves us.</a:t>
            </a:r>
          </a:p>
        </p:txBody>
      </p:sp>
      <p:sp>
        <p:nvSpPr>
          <p:cNvPr id="9" name="Speech Bubble: Rectangle 8">
            <a:extLst>
              <a:ext uri="{FF2B5EF4-FFF2-40B4-BE49-F238E27FC236}">
                <a16:creationId xmlns:a16="http://schemas.microsoft.com/office/drawing/2014/main" id="{A72614A8-F2C8-537F-40FB-1ABA27BC8A77}"/>
              </a:ext>
            </a:extLst>
          </p:cNvPr>
          <p:cNvSpPr/>
          <p:nvPr/>
        </p:nvSpPr>
        <p:spPr>
          <a:xfrm>
            <a:off x="6916486" y="5229376"/>
            <a:ext cx="3377045" cy="812627"/>
          </a:xfrm>
          <a:prstGeom prst="wedgeRectCallout">
            <a:avLst>
              <a:gd name="adj1" fmla="val 57525"/>
              <a:gd name="adj2" fmla="val -155830"/>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LORD, God, Please help us!  Save us from the Midianites.  They have ruined everything!</a:t>
            </a:r>
          </a:p>
        </p:txBody>
      </p:sp>
      <p:sp>
        <p:nvSpPr>
          <p:cNvPr id="11" name="Speech Bubble: Rectangle 10">
            <a:extLst>
              <a:ext uri="{FF2B5EF4-FFF2-40B4-BE49-F238E27FC236}">
                <a16:creationId xmlns:a16="http://schemas.microsoft.com/office/drawing/2014/main" id="{6A26EA8E-E113-C415-4E76-D28E16EF6DA9}"/>
              </a:ext>
            </a:extLst>
          </p:cNvPr>
          <p:cNvSpPr/>
          <p:nvPr/>
        </p:nvSpPr>
        <p:spPr>
          <a:xfrm>
            <a:off x="5068389" y="239843"/>
            <a:ext cx="2769325" cy="726808"/>
          </a:xfrm>
          <a:prstGeom prst="wedgeRectCallout">
            <a:avLst>
              <a:gd name="adj1" fmla="val 68790"/>
              <a:gd name="adj2" fmla="val -7229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heard them ask for help.</a:t>
            </a:r>
          </a:p>
          <a:p>
            <a:pPr algn="ctr"/>
            <a:r>
              <a:rPr lang="en-US" dirty="0">
                <a:solidFill>
                  <a:schemeClr val="tx1"/>
                </a:solidFill>
              </a:rPr>
              <a:t>They remembered Me!</a:t>
            </a:r>
            <a:r>
              <a:rPr lang="en-US" dirty="0"/>
              <a:t>!</a:t>
            </a:r>
          </a:p>
        </p:txBody>
      </p:sp>
      <p:sp>
        <p:nvSpPr>
          <p:cNvPr id="8" name="Speech Bubble: Rectangle 7">
            <a:extLst>
              <a:ext uri="{FF2B5EF4-FFF2-40B4-BE49-F238E27FC236}">
                <a16:creationId xmlns:a16="http://schemas.microsoft.com/office/drawing/2014/main" id="{4E83E2D3-1283-B751-DB64-0CC4D498CE1E}"/>
              </a:ext>
            </a:extLst>
          </p:cNvPr>
          <p:cNvSpPr/>
          <p:nvPr/>
        </p:nvSpPr>
        <p:spPr>
          <a:xfrm>
            <a:off x="6809607" y="4127863"/>
            <a:ext cx="2455817" cy="812627"/>
          </a:xfrm>
          <a:prstGeom prst="wedgeRectCallout">
            <a:avLst>
              <a:gd name="adj1" fmla="val -43712"/>
              <a:gd name="adj2" fmla="val -115741"/>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There the Midianites go with our crops and herds!  It’s terrible!</a:t>
            </a:r>
          </a:p>
        </p:txBody>
      </p:sp>
    </p:spTree>
    <p:extLst>
      <p:ext uri="{BB962C8B-B14F-4D97-AF65-F5344CB8AC3E}">
        <p14:creationId xmlns:p14="http://schemas.microsoft.com/office/powerpoint/2010/main" val="1762480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70A63-3954-F841-9B24-F6B69FDCB5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C95A0B-CC3C-EA8A-DF94-D9C3B7DFB641}"/>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Message from the Lord</a:t>
            </a:r>
          </a:p>
        </p:txBody>
      </p:sp>
      <p:sp>
        <p:nvSpPr>
          <p:cNvPr id="4" name="Text Placeholder 3">
            <a:extLst>
              <a:ext uri="{FF2B5EF4-FFF2-40B4-BE49-F238E27FC236}">
                <a16:creationId xmlns:a16="http://schemas.microsoft.com/office/drawing/2014/main" id="{73C45085-DACE-9639-B571-48B539BD36AF}"/>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8 </a:t>
            </a:r>
            <a:r>
              <a:rPr lang="en-US" dirty="0"/>
              <a:t>So the Lord sent a prophet to them. The prophet said, “This is what the Lord, the God of Israel, says: I brought you out of Egypt, the land of slavery. </a:t>
            </a:r>
            <a:r>
              <a:rPr lang="en-US" baseline="30000" dirty="0"/>
              <a:t>9 </a:t>
            </a:r>
            <a:r>
              <a:rPr lang="en-US" dirty="0"/>
              <a:t>I saved you from the people of Egypt. And I saved you from all the people of Canaan. I forced them out of their land. And I gave it to you. </a:t>
            </a:r>
            <a:r>
              <a:rPr lang="en-US" baseline="30000" dirty="0"/>
              <a:t>10 </a:t>
            </a:r>
            <a:r>
              <a:rPr lang="en-US" dirty="0"/>
              <a:t>Then I said to you, ‘I am the Lord your God. You will live in the land of the Amorites, but you must not worship their gods.’ But you did not obey me.”</a:t>
            </a:r>
          </a:p>
        </p:txBody>
      </p:sp>
      <p:sp>
        <p:nvSpPr>
          <p:cNvPr id="5" name="Rectangle 4">
            <a:extLst>
              <a:ext uri="{FF2B5EF4-FFF2-40B4-BE49-F238E27FC236}">
                <a16:creationId xmlns:a16="http://schemas.microsoft.com/office/drawing/2014/main" id="{DD495332-CF88-E3F9-4A8A-B0E95C8A03C2}"/>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064AEDD5-723E-E2A6-90D3-0E36A6A1CF2A}"/>
              </a:ext>
            </a:extLst>
          </p:cNvPr>
          <p:cNvSpPr/>
          <p:nvPr/>
        </p:nvSpPr>
        <p:spPr>
          <a:xfrm>
            <a:off x="8856256" y="723363"/>
            <a:ext cx="2990001" cy="4681150"/>
          </a:xfrm>
          <a:prstGeom prst="wedgeRectCallout">
            <a:avLst>
              <a:gd name="adj1" fmla="val -69480"/>
              <a:gd name="adj2" fmla="val -25366"/>
            </a:avLst>
          </a:prstGeom>
          <a:ln/>
        </p:spPr>
        <p:style>
          <a:lnRef idx="2">
            <a:schemeClr val="accent5"/>
          </a:lnRef>
          <a:fillRef idx="1">
            <a:schemeClr val="lt1"/>
          </a:fillRef>
          <a:effectRef idx="0">
            <a:schemeClr val="accent5"/>
          </a:effectRef>
          <a:fontRef idx="minor">
            <a:schemeClr val="dk1"/>
          </a:fontRef>
        </p:style>
        <p:txBody>
          <a:bodyPr rtlCol="0" anchor="ctr"/>
          <a:lstStyle/>
          <a:p>
            <a:pPr algn="ctr"/>
            <a:r>
              <a:rPr lang="en-US" dirty="0"/>
              <a:t>This is what the LORD says.</a:t>
            </a:r>
          </a:p>
          <a:p>
            <a:pPr algn="ctr"/>
            <a:r>
              <a:rPr lang="en-US" dirty="0"/>
              <a:t>I brought you out of Egypt.</a:t>
            </a:r>
          </a:p>
          <a:p>
            <a:pPr algn="ctr"/>
            <a:r>
              <a:rPr lang="en-US" dirty="0"/>
              <a:t>I saved you from the Egyptians and slavery.</a:t>
            </a:r>
          </a:p>
          <a:p>
            <a:pPr algn="ctr"/>
            <a:endParaRPr lang="en-US" dirty="0"/>
          </a:p>
          <a:p>
            <a:pPr algn="ctr"/>
            <a:r>
              <a:rPr lang="en-US" dirty="0"/>
              <a:t>I brought you to Canaan.</a:t>
            </a:r>
          </a:p>
          <a:p>
            <a:pPr algn="ctr"/>
            <a:r>
              <a:rPr lang="en-US" dirty="0"/>
              <a:t>I forced the Canaanites out of the land.  </a:t>
            </a:r>
          </a:p>
          <a:p>
            <a:pPr algn="ctr"/>
            <a:endParaRPr lang="en-US" dirty="0"/>
          </a:p>
          <a:p>
            <a:pPr algn="ctr"/>
            <a:r>
              <a:rPr lang="en-US" dirty="0"/>
              <a:t>I told you, </a:t>
            </a:r>
          </a:p>
          <a:p>
            <a:pPr algn="ctr"/>
            <a:r>
              <a:rPr lang="en-US" dirty="0"/>
              <a:t>“I am the LORD your God.”  Do not worship idols.</a:t>
            </a:r>
          </a:p>
          <a:p>
            <a:pPr algn="ctr"/>
            <a:r>
              <a:rPr lang="en-US" dirty="0"/>
              <a:t>But you didn’t obey me.</a:t>
            </a:r>
          </a:p>
        </p:txBody>
      </p:sp>
      <p:sp>
        <p:nvSpPr>
          <p:cNvPr id="9" name="Speech Bubble: Rectangle 8">
            <a:extLst>
              <a:ext uri="{FF2B5EF4-FFF2-40B4-BE49-F238E27FC236}">
                <a16:creationId xmlns:a16="http://schemas.microsoft.com/office/drawing/2014/main" id="{BD8483DD-42AB-37E4-7DF1-EC0514489DF4}"/>
              </a:ext>
            </a:extLst>
          </p:cNvPr>
          <p:cNvSpPr/>
          <p:nvPr/>
        </p:nvSpPr>
        <p:spPr>
          <a:xfrm>
            <a:off x="5068389" y="239843"/>
            <a:ext cx="2769325" cy="726808"/>
          </a:xfrm>
          <a:prstGeom prst="wedgeRectCallout">
            <a:avLst>
              <a:gd name="adj1" fmla="val 68790"/>
              <a:gd name="adj2" fmla="val -7229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Go speak to my people.</a:t>
            </a:r>
          </a:p>
          <a:p>
            <a:pPr algn="ctr"/>
            <a:r>
              <a:rPr lang="en-US" dirty="0">
                <a:solidFill>
                  <a:sysClr val="windowText" lastClr="000000"/>
                </a:solidFill>
              </a:rPr>
              <a:t>Tell them….</a:t>
            </a:r>
          </a:p>
        </p:txBody>
      </p:sp>
      <p:pic>
        <p:nvPicPr>
          <p:cNvPr id="3" name="Picture 2" descr="Prophet clipart - Clipground">
            <a:extLst>
              <a:ext uri="{FF2B5EF4-FFF2-40B4-BE49-F238E27FC236}">
                <a16:creationId xmlns:a16="http://schemas.microsoft.com/office/drawing/2014/main" id="{18309AFE-C846-E0E7-0A15-3412D0247D9E}"/>
              </a:ext>
            </a:extLst>
          </p:cNvPr>
          <p:cNvPicPr>
            <a:picLocks noChangeAspect="1"/>
          </p:cNvPicPr>
          <p:nvPr/>
        </p:nvPicPr>
        <p:blipFill>
          <a:blip r:embed="rId2"/>
          <a:stretch>
            <a:fillRect/>
          </a:stretch>
        </p:blipFill>
        <p:spPr>
          <a:xfrm>
            <a:off x="4982451" y="723363"/>
            <a:ext cx="3810000" cy="6172200"/>
          </a:xfrm>
          <a:prstGeom prst="rect">
            <a:avLst/>
          </a:prstGeom>
        </p:spPr>
      </p:pic>
    </p:spTree>
    <p:extLst>
      <p:ext uri="{BB962C8B-B14F-4D97-AF65-F5344CB8AC3E}">
        <p14:creationId xmlns:p14="http://schemas.microsoft.com/office/powerpoint/2010/main" val="4236536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D538D-97A3-E24D-A0DE-59BC8F290C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F5DB57-46F1-9955-1966-E3E519545BBC}"/>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An Angel Comes</a:t>
            </a:r>
          </a:p>
        </p:txBody>
      </p:sp>
      <p:sp>
        <p:nvSpPr>
          <p:cNvPr id="4" name="Text Placeholder 3">
            <a:extLst>
              <a:ext uri="{FF2B5EF4-FFF2-40B4-BE49-F238E27FC236}">
                <a16:creationId xmlns:a16="http://schemas.microsoft.com/office/drawing/2014/main" id="{42EA02EA-0F40-13D9-10D7-028ECCA34CEB}"/>
              </a:ext>
            </a:extLst>
          </p:cNvPr>
          <p:cNvSpPr>
            <a:spLocks noGrp="1"/>
          </p:cNvSpPr>
          <p:nvPr>
            <p:ph type="body" sz="half" idx="2"/>
          </p:nvPr>
        </p:nvSpPr>
        <p:spPr>
          <a:xfrm>
            <a:off x="692332" y="1854926"/>
            <a:ext cx="3750436"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dirty="0"/>
              <a:t>Judges 6</a:t>
            </a:r>
          </a:p>
          <a:p>
            <a:r>
              <a:rPr lang="en-US" baseline="30000" dirty="0"/>
              <a:t>11 </a:t>
            </a:r>
            <a:r>
              <a:rPr lang="en-US" dirty="0"/>
              <a:t>The angel of the Lord came and sat down under an oak tree at Ophrah. </a:t>
            </a:r>
          </a:p>
          <a:p>
            <a:r>
              <a:rPr lang="en-US" dirty="0"/>
              <a:t>The oak tree belonged to Joash, who was one of the Abiezrite people. Joash was the father of Gideon.   (Their family were related to Joseph’s son Manasseh.)</a:t>
            </a:r>
          </a:p>
          <a:p>
            <a:r>
              <a:rPr lang="en-US" dirty="0"/>
              <a:t> Gideon was separating some wheat from the chaff in a winepress. Gideon did this to keep the wheat from the Midianites.</a:t>
            </a:r>
          </a:p>
          <a:p>
            <a:r>
              <a:rPr lang="en-US" dirty="0"/>
              <a:t> </a:t>
            </a:r>
            <a:r>
              <a:rPr lang="en-US" baseline="30000" dirty="0"/>
              <a:t>12 </a:t>
            </a:r>
            <a:r>
              <a:rPr lang="en-US" dirty="0"/>
              <a:t>The angel of the Lord appeared to Gideon and said, “The Lord is with you, mighty warrior!”</a:t>
            </a:r>
          </a:p>
        </p:txBody>
      </p:sp>
      <p:sp>
        <p:nvSpPr>
          <p:cNvPr id="5" name="Rectangle 4">
            <a:extLst>
              <a:ext uri="{FF2B5EF4-FFF2-40B4-BE49-F238E27FC236}">
                <a16:creationId xmlns:a16="http://schemas.microsoft.com/office/drawing/2014/main" id="{FC18F594-DF52-ACE7-6462-97CF4615C509}"/>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CD78573C-E7F6-3E5C-278D-D48EA48740B8}"/>
              </a:ext>
            </a:extLst>
          </p:cNvPr>
          <p:cNvPicPr>
            <a:picLocks noChangeAspect="1"/>
          </p:cNvPicPr>
          <p:nvPr/>
        </p:nvPicPr>
        <p:blipFill>
          <a:blip r:embed="rId2"/>
          <a:stretch>
            <a:fillRect/>
          </a:stretch>
        </p:blipFill>
        <p:spPr>
          <a:xfrm>
            <a:off x="5130725" y="1075866"/>
            <a:ext cx="6466764" cy="4850073"/>
          </a:xfrm>
          <a:prstGeom prst="rect">
            <a:avLst/>
          </a:prstGeom>
        </p:spPr>
      </p:pic>
      <p:sp>
        <p:nvSpPr>
          <p:cNvPr id="7" name="Speech Bubble: Rectangle 6">
            <a:extLst>
              <a:ext uri="{FF2B5EF4-FFF2-40B4-BE49-F238E27FC236}">
                <a16:creationId xmlns:a16="http://schemas.microsoft.com/office/drawing/2014/main" id="{CA31891E-FAC9-8C69-C47B-189AA6BCCA08}"/>
              </a:ext>
            </a:extLst>
          </p:cNvPr>
          <p:cNvSpPr/>
          <p:nvPr/>
        </p:nvSpPr>
        <p:spPr>
          <a:xfrm>
            <a:off x="7111342" y="4646478"/>
            <a:ext cx="2769325" cy="726808"/>
          </a:xfrm>
          <a:prstGeom prst="wedgeRectCallout">
            <a:avLst>
              <a:gd name="adj1" fmla="val -58850"/>
              <a:gd name="adj2" fmla="val -18308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 mighty warrior!</a:t>
            </a:r>
          </a:p>
        </p:txBody>
      </p:sp>
      <p:sp>
        <p:nvSpPr>
          <p:cNvPr id="8" name="Thought Bubble: Cloud 7">
            <a:extLst>
              <a:ext uri="{FF2B5EF4-FFF2-40B4-BE49-F238E27FC236}">
                <a16:creationId xmlns:a16="http://schemas.microsoft.com/office/drawing/2014/main" id="{C49F1EC8-3B61-741C-5535-2951B79C301E}"/>
              </a:ext>
            </a:extLst>
          </p:cNvPr>
          <p:cNvSpPr/>
          <p:nvPr/>
        </p:nvSpPr>
        <p:spPr>
          <a:xfrm>
            <a:off x="4654849" y="239843"/>
            <a:ext cx="5048710" cy="1438832"/>
          </a:xfrm>
          <a:prstGeom prst="cloudCallout">
            <a:avLst>
              <a:gd name="adj1" fmla="val 45413"/>
              <a:gd name="adj2" fmla="val 38109"/>
            </a:avLst>
          </a:prstGeom>
          <a:solidFill>
            <a:srgbClr val="C00000"/>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It’s not time to squeeze grapes.  Hopefully, the Midianites won’t find me threshing wheat here at the winepress.</a:t>
            </a:r>
          </a:p>
        </p:txBody>
      </p:sp>
      <p:sp>
        <p:nvSpPr>
          <p:cNvPr id="10" name="Thought Bubble: Cloud 9">
            <a:extLst>
              <a:ext uri="{FF2B5EF4-FFF2-40B4-BE49-F238E27FC236}">
                <a16:creationId xmlns:a16="http://schemas.microsoft.com/office/drawing/2014/main" id="{B317ABB5-8D18-CCBE-9A95-A05F26908A5D}"/>
              </a:ext>
            </a:extLst>
          </p:cNvPr>
          <p:cNvSpPr/>
          <p:nvPr/>
        </p:nvSpPr>
        <p:spPr>
          <a:xfrm>
            <a:off x="5075169" y="239843"/>
            <a:ext cx="4522491" cy="1438832"/>
          </a:xfrm>
          <a:prstGeom prst="cloudCallout">
            <a:avLst>
              <a:gd name="adj1" fmla="val 45413"/>
              <a:gd name="adj2" fmla="val 38109"/>
            </a:avLst>
          </a:prstGeom>
          <a:solidFill>
            <a:srgbClr val="C00000"/>
          </a:solidFill>
          <a:ln>
            <a:solidFill>
              <a:schemeClr val="accent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Wait.  Who is that?</a:t>
            </a:r>
          </a:p>
        </p:txBody>
      </p:sp>
      <p:pic>
        <p:nvPicPr>
          <p:cNvPr id="11" name="Picture 10" descr="Cereals Grain Corn Wheat Barley Png Image Wheat - Clip Art Library">
            <a:extLst>
              <a:ext uri="{FF2B5EF4-FFF2-40B4-BE49-F238E27FC236}">
                <a16:creationId xmlns:a16="http://schemas.microsoft.com/office/drawing/2014/main" id="{5728B7DA-4B84-415D-B825-2E60825318B2}"/>
              </a:ext>
            </a:extLst>
          </p:cNvPr>
          <p:cNvPicPr>
            <a:picLocks noChangeAspect="1"/>
          </p:cNvPicPr>
          <p:nvPr/>
        </p:nvPicPr>
        <p:blipFill>
          <a:blip r:embed="rId3">
            <a:clrChange>
              <a:clrFrom>
                <a:srgbClr val="FEFEFE"/>
              </a:clrFrom>
              <a:clrTo>
                <a:srgbClr val="FEFEFE">
                  <a:alpha val="0"/>
                </a:srgbClr>
              </a:clrTo>
            </a:clrChange>
          </a:blip>
          <a:stretch>
            <a:fillRect/>
          </a:stretch>
        </p:blipFill>
        <p:spPr>
          <a:xfrm rot="14469648" flipV="1">
            <a:off x="9765792" y="1463365"/>
            <a:ext cx="827287" cy="2077072"/>
          </a:xfrm>
          <a:prstGeom prst="rect">
            <a:avLst/>
          </a:prstGeom>
        </p:spPr>
      </p:pic>
    </p:spTree>
    <p:extLst>
      <p:ext uri="{BB962C8B-B14F-4D97-AF65-F5344CB8AC3E}">
        <p14:creationId xmlns:p14="http://schemas.microsoft.com/office/powerpoint/2010/main" val="2239820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E1E82-4891-DDAC-B412-5E225F09C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5B6173-00CA-075D-3DE4-3E8EC9297C22}"/>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Conversing with the Angel of the LORD</a:t>
            </a:r>
          </a:p>
        </p:txBody>
      </p:sp>
      <p:sp>
        <p:nvSpPr>
          <p:cNvPr id="4" name="Text Placeholder 3">
            <a:extLst>
              <a:ext uri="{FF2B5EF4-FFF2-40B4-BE49-F238E27FC236}">
                <a16:creationId xmlns:a16="http://schemas.microsoft.com/office/drawing/2014/main" id="{1305BCBC-2296-1CDD-F18A-3BD1498BB551}"/>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13 </a:t>
            </a:r>
            <a:r>
              <a:rPr lang="en-US" dirty="0"/>
              <a:t>Then Gideon said, “Pardon me, sir. If the Lord is with us, why are we having so many troubles? Our ancestors told us he did miracles. They told us the Lord brought them out of Egypt. But now he has left us. He has allowed the Midianites to defeat us.”</a:t>
            </a:r>
          </a:p>
          <a:p>
            <a:r>
              <a:rPr lang="en-US" baseline="30000" dirty="0"/>
              <a:t>14 </a:t>
            </a:r>
            <a:r>
              <a:rPr lang="en-US" dirty="0"/>
              <a:t>The Lord turned to Gideon and said, “You have the strength to save the people of Israel. Go and save them from the Midianites. I am the one who is sending you.”</a:t>
            </a:r>
          </a:p>
          <a:p>
            <a:endParaRPr lang="en-US" dirty="0"/>
          </a:p>
        </p:txBody>
      </p:sp>
      <p:sp>
        <p:nvSpPr>
          <p:cNvPr id="5" name="Rectangle 4">
            <a:extLst>
              <a:ext uri="{FF2B5EF4-FFF2-40B4-BE49-F238E27FC236}">
                <a16:creationId xmlns:a16="http://schemas.microsoft.com/office/drawing/2014/main" id="{265FBD65-B153-34D3-018E-B2A088B6AF6C}"/>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3DA3E262-5DAB-8706-0DEE-C4AB3A81CD74}"/>
              </a:ext>
            </a:extLst>
          </p:cNvPr>
          <p:cNvPicPr>
            <a:picLocks noChangeAspect="1"/>
          </p:cNvPicPr>
          <p:nvPr/>
        </p:nvPicPr>
        <p:blipFill>
          <a:blip r:embed="rId2"/>
          <a:stretch>
            <a:fillRect/>
          </a:stretch>
        </p:blipFill>
        <p:spPr>
          <a:xfrm>
            <a:off x="5032904" y="1003963"/>
            <a:ext cx="6466764" cy="4850073"/>
          </a:xfrm>
          <a:prstGeom prst="rect">
            <a:avLst/>
          </a:prstGeom>
        </p:spPr>
      </p:pic>
      <p:sp>
        <p:nvSpPr>
          <p:cNvPr id="6" name="Speech Bubble: Rectangle 5">
            <a:extLst>
              <a:ext uri="{FF2B5EF4-FFF2-40B4-BE49-F238E27FC236}">
                <a16:creationId xmlns:a16="http://schemas.microsoft.com/office/drawing/2014/main" id="{BDA33799-71FA-E57D-7A1F-DDE179CA9AB7}"/>
              </a:ext>
            </a:extLst>
          </p:cNvPr>
          <p:cNvSpPr/>
          <p:nvPr/>
        </p:nvSpPr>
        <p:spPr>
          <a:xfrm>
            <a:off x="4886370" y="239842"/>
            <a:ext cx="4004781" cy="1615083"/>
          </a:xfrm>
          <a:prstGeom prst="wedgeRectCallout">
            <a:avLst>
              <a:gd name="adj1" fmla="val 69213"/>
              <a:gd name="adj2" fmla="val 1777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Pardon me, sir.  If the Lord is with us, why are we having so many troubles?  Our ancestors told us about the LORD’s strength and miracles.</a:t>
            </a:r>
          </a:p>
          <a:p>
            <a:pPr algn="ctr"/>
            <a:r>
              <a:rPr lang="en-US" dirty="0"/>
              <a:t>  But He has allowed the Midianites</a:t>
            </a:r>
          </a:p>
          <a:p>
            <a:pPr algn="ctr"/>
            <a:r>
              <a:rPr lang="en-US" dirty="0"/>
              <a:t> to defeat us.</a:t>
            </a:r>
          </a:p>
        </p:txBody>
      </p:sp>
      <p:sp>
        <p:nvSpPr>
          <p:cNvPr id="7" name="Speech Bubble: Rectangle 6">
            <a:extLst>
              <a:ext uri="{FF2B5EF4-FFF2-40B4-BE49-F238E27FC236}">
                <a16:creationId xmlns:a16="http://schemas.microsoft.com/office/drawing/2014/main" id="{7F99D44D-E3CF-943D-A664-E6AC1C488796}"/>
              </a:ext>
            </a:extLst>
          </p:cNvPr>
          <p:cNvSpPr/>
          <p:nvPr/>
        </p:nvSpPr>
        <p:spPr>
          <a:xfrm>
            <a:off x="4548949" y="5055326"/>
            <a:ext cx="4191289" cy="1345474"/>
          </a:xfrm>
          <a:prstGeom prst="wedgeRectCallout">
            <a:avLst>
              <a:gd name="adj1" fmla="val -9657"/>
              <a:gd name="adj2" fmla="val -14647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You have the strength </a:t>
            </a:r>
          </a:p>
          <a:p>
            <a:pPr algn="ctr"/>
            <a:r>
              <a:rPr lang="en-US" dirty="0">
                <a:solidFill>
                  <a:schemeClr val="tx1"/>
                </a:solidFill>
              </a:rPr>
              <a:t>to save the people of Israel.  </a:t>
            </a:r>
          </a:p>
          <a:p>
            <a:pPr algn="ctr"/>
            <a:r>
              <a:rPr lang="en-US" dirty="0">
                <a:solidFill>
                  <a:schemeClr val="tx1"/>
                </a:solidFill>
              </a:rPr>
              <a:t>Go and save them from the Midianites.</a:t>
            </a:r>
          </a:p>
          <a:p>
            <a:pPr algn="ctr"/>
            <a:r>
              <a:rPr lang="en-US" dirty="0">
                <a:solidFill>
                  <a:schemeClr val="tx1"/>
                </a:solidFill>
              </a:rPr>
              <a:t>I am the one sending you, </a:t>
            </a:r>
          </a:p>
        </p:txBody>
      </p:sp>
      <p:pic>
        <p:nvPicPr>
          <p:cNvPr id="12" name="Picture 11" descr="Cereals Grain Corn Wheat Barley Png Image Wheat - Clip Art Library">
            <a:extLst>
              <a:ext uri="{FF2B5EF4-FFF2-40B4-BE49-F238E27FC236}">
                <a16:creationId xmlns:a16="http://schemas.microsoft.com/office/drawing/2014/main" id="{D6440FC5-DBA8-A375-81F5-8DA315724B6A}"/>
              </a:ext>
            </a:extLst>
          </p:cNvPr>
          <p:cNvPicPr>
            <a:picLocks noChangeAspect="1"/>
          </p:cNvPicPr>
          <p:nvPr/>
        </p:nvPicPr>
        <p:blipFill>
          <a:blip r:embed="rId3">
            <a:clrChange>
              <a:clrFrom>
                <a:srgbClr val="FEFEFE"/>
              </a:clrFrom>
              <a:clrTo>
                <a:srgbClr val="FEFEFE">
                  <a:alpha val="0"/>
                </a:srgbClr>
              </a:clrTo>
            </a:clrChange>
          </a:blip>
          <a:stretch>
            <a:fillRect/>
          </a:stretch>
        </p:blipFill>
        <p:spPr>
          <a:xfrm rot="14469648" flipV="1">
            <a:off x="9728061" y="1372095"/>
            <a:ext cx="827287" cy="2077072"/>
          </a:xfrm>
          <a:prstGeom prst="rect">
            <a:avLst/>
          </a:prstGeom>
        </p:spPr>
      </p:pic>
    </p:spTree>
    <p:extLst>
      <p:ext uri="{BB962C8B-B14F-4D97-AF65-F5344CB8AC3E}">
        <p14:creationId xmlns:p14="http://schemas.microsoft.com/office/powerpoint/2010/main" val="34880866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3FF69-CC06-6E9C-25BA-217B8C6CC6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622200-E785-0E1E-B27C-E1CE156FDF3A}"/>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Conversing with the Angel of the LORD</a:t>
            </a:r>
          </a:p>
        </p:txBody>
      </p:sp>
      <p:sp>
        <p:nvSpPr>
          <p:cNvPr id="4" name="Text Placeholder 3">
            <a:extLst>
              <a:ext uri="{FF2B5EF4-FFF2-40B4-BE49-F238E27FC236}">
                <a16:creationId xmlns:a16="http://schemas.microsoft.com/office/drawing/2014/main" id="{331F5E9A-C768-A502-9525-3E5FB00336B9}"/>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15 </a:t>
            </a:r>
            <a:r>
              <a:rPr lang="en-US" dirty="0"/>
              <a:t>But Gideon answered, “Pardon me, Lord. How can I save Israel? My family group is the weakest in Manasseh. And I am the least important member of my family.”</a:t>
            </a:r>
          </a:p>
          <a:p>
            <a:pPr algn="ctr"/>
            <a:r>
              <a:rPr lang="en-US" i="1" dirty="0"/>
              <a:t>(See how humble Gideon was.</a:t>
            </a:r>
          </a:p>
          <a:p>
            <a:pPr algn="ctr"/>
            <a:r>
              <a:rPr lang="en-US" i="1" dirty="0"/>
              <a:t>He didn’t assume he could do it.)</a:t>
            </a:r>
          </a:p>
          <a:p>
            <a:pPr algn="ctr"/>
            <a:endParaRPr lang="en-US" i="1" dirty="0"/>
          </a:p>
          <a:p>
            <a:r>
              <a:rPr lang="en-US" baseline="30000" dirty="0"/>
              <a:t>16 </a:t>
            </a:r>
            <a:r>
              <a:rPr lang="en-US" dirty="0"/>
              <a:t>The Lord answered him, “I will be with you. It will seem as if you are fighting only one man.”</a:t>
            </a:r>
          </a:p>
          <a:p>
            <a:endParaRPr lang="en-US" dirty="0"/>
          </a:p>
        </p:txBody>
      </p:sp>
      <p:sp>
        <p:nvSpPr>
          <p:cNvPr id="5" name="Rectangle 4">
            <a:extLst>
              <a:ext uri="{FF2B5EF4-FFF2-40B4-BE49-F238E27FC236}">
                <a16:creationId xmlns:a16="http://schemas.microsoft.com/office/drawing/2014/main" id="{E028BE36-A2A2-3D0A-4A98-85D2EB63531A}"/>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6FEBD78D-CB4A-3488-24C6-F5958ABD5B10}"/>
              </a:ext>
            </a:extLst>
          </p:cNvPr>
          <p:cNvPicPr>
            <a:picLocks noChangeAspect="1"/>
          </p:cNvPicPr>
          <p:nvPr/>
        </p:nvPicPr>
        <p:blipFill>
          <a:blip r:embed="rId2"/>
          <a:stretch>
            <a:fillRect/>
          </a:stretch>
        </p:blipFill>
        <p:spPr>
          <a:xfrm>
            <a:off x="5032904" y="1003963"/>
            <a:ext cx="6466764" cy="4850073"/>
          </a:xfrm>
          <a:prstGeom prst="rect">
            <a:avLst/>
          </a:prstGeom>
        </p:spPr>
      </p:pic>
      <p:sp>
        <p:nvSpPr>
          <p:cNvPr id="6" name="Speech Bubble: Rectangle 5">
            <a:extLst>
              <a:ext uri="{FF2B5EF4-FFF2-40B4-BE49-F238E27FC236}">
                <a16:creationId xmlns:a16="http://schemas.microsoft.com/office/drawing/2014/main" id="{97A13131-83D4-8758-40F5-7B3BA2F5DA67}"/>
              </a:ext>
            </a:extLst>
          </p:cNvPr>
          <p:cNvSpPr/>
          <p:nvPr/>
        </p:nvSpPr>
        <p:spPr>
          <a:xfrm>
            <a:off x="4886370" y="239842"/>
            <a:ext cx="4004781" cy="1615083"/>
          </a:xfrm>
          <a:prstGeom prst="wedgeRectCallout">
            <a:avLst>
              <a:gd name="adj1" fmla="val 69213"/>
              <a:gd name="adj2" fmla="val 1777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Pardon me, LORD. </a:t>
            </a:r>
          </a:p>
          <a:p>
            <a:pPr algn="ctr"/>
            <a:r>
              <a:rPr lang="en-US" dirty="0"/>
              <a:t> How can I save Israel?</a:t>
            </a:r>
          </a:p>
          <a:p>
            <a:pPr algn="ctr"/>
            <a:r>
              <a:rPr lang="en-US" dirty="0"/>
              <a:t>My family group is the weakest in our state of Manasseh.  And I am the least important member of my family!</a:t>
            </a:r>
          </a:p>
        </p:txBody>
      </p:sp>
      <p:sp>
        <p:nvSpPr>
          <p:cNvPr id="7" name="Speech Bubble: Rectangle 6">
            <a:extLst>
              <a:ext uri="{FF2B5EF4-FFF2-40B4-BE49-F238E27FC236}">
                <a16:creationId xmlns:a16="http://schemas.microsoft.com/office/drawing/2014/main" id="{643E0ADC-B916-E64A-A053-E44852273D67}"/>
              </a:ext>
            </a:extLst>
          </p:cNvPr>
          <p:cNvSpPr/>
          <p:nvPr/>
        </p:nvSpPr>
        <p:spPr>
          <a:xfrm>
            <a:off x="4548949" y="5055326"/>
            <a:ext cx="3644539" cy="965464"/>
          </a:xfrm>
          <a:prstGeom prst="wedgeRectCallout">
            <a:avLst>
              <a:gd name="adj1" fmla="val -9657"/>
              <a:gd name="adj2" fmla="val -14647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will be with you.</a:t>
            </a:r>
          </a:p>
          <a:p>
            <a:pPr algn="ctr"/>
            <a:r>
              <a:rPr lang="en-US" dirty="0">
                <a:solidFill>
                  <a:schemeClr val="tx1"/>
                </a:solidFill>
              </a:rPr>
              <a:t> It will seem as if you are</a:t>
            </a:r>
          </a:p>
          <a:p>
            <a:pPr algn="ctr"/>
            <a:r>
              <a:rPr lang="en-US" dirty="0">
                <a:solidFill>
                  <a:schemeClr val="tx1"/>
                </a:solidFill>
              </a:rPr>
              <a:t> fighting only one man.”</a:t>
            </a:r>
          </a:p>
        </p:txBody>
      </p:sp>
      <p:pic>
        <p:nvPicPr>
          <p:cNvPr id="9" name="Picture 8" descr="Cereals Grain Corn Wheat Barley Png Image Wheat - Clip Art Library">
            <a:extLst>
              <a:ext uri="{FF2B5EF4-FFF2-40B4-BE49-F238E27FC236}">
                <a16:creationId xmlns:a16="http://schemas.microsoft.com/office/drawing/2014/main" id="{315788CA-1508-DCEE-FB2B-66CAF81DEFE4}"/>
              </a:ext>
            </a:extLst>
          </p:cNvPr>
          <p:cNvPicPr>
            <a:picLocks noChangeAspect="1"/>
          </p:cNvPicPr>
          <p:nvPr/>
        </p:nvPicPr>
        <p:blipFill>
          <a:blip r:embed="rId3">
            <a:clrChange>
              <a:clrFrom>
                <a:srgbClr val="FEFEFE"/>
              </a:clrFrom>
              <a:clrTo>
                <a:srgbClr val="FEFEFE">
                  <a:alpha val="0"/>
                </a:srgbClr>
              </a:clrTo>
            </a:clrChange>
          </a:blip>
          <a:stretch>
            <a:fillRect/>
          </a:stretch>
        </p:blipFill>
        <p:spPr>
          <a:xfrm rot="14469648" flipV="1">
            <a:off x="9701021" y="1372095"/>
            <a:ext cx="827287" cy="2077072"/>
          </a:xfrm>
          <a:prstGeom prst="rect">
            <a:avLst/>
          </a:prstGeom>
        </p:spPr>
      </p:pic>
    </p:spTree>
    <p:extLst>
      <p:ext uri="{BB962C8B-B14F-4D97-AF65-F5344CB8AC3E}">
        <p14:creationId xmlns:p14="http://schemas.microsoft.com/office/powerpoint/2010/main" val="1185934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DEB1B0B-69DC-49DA-0A76-C487B82D40BD}"/>
              </a:ext>
            </a:extLst>
          </p:cNvPr>
          <p:cNvSpPr/>
          <p:nvPr/>
        </p:nvSpPr>
        <p:spPr>
          <a:xfrm>
            <a:off x="368490" y="204716"/>
            <a:ext cx="11491414" cy="6237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BFEDA7-9023-AFAD-9951-A4ADD952FCBC}"/>
              </a:ext>
            </a:extLst>
          </p:cNvPr>
          <p:cNvSpPr>
            <a:spLocks noGrp="1"/>
          </p:cNvSpPr>
          <p:nvPr>
            <p:ph type="title"/>
          </p:nvPr>
        </p:nvSpPr>
        <p:spPr>
          <a:xfrm>
            <a:off x="839788" y="345085"/>
            <a:ext cx="5941022" cy="682958"/>
          </a:xfrm>
          <a:ln/>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a:ln w="0"/>
                <a:solidFill>
                  <a:schemeClr val="accent1"/>
                </a:solidFill>
                <a:effectLst>
                  <a:outerShdw blurRad="38100" dist="25400" dir="5400000" algn="ctr" rotWithShape="0">
                    <a:srgbClr val="6E747A">
                      <a:alpha val="43000"/>
                    </a:srgbClr>
                  </a:outerShdw>
                </a:effectLst>
              </a:rPr>
              <a:t>God knows who He made us to be.</a:t>
            </a:r>
          </a:p>
        </p:txBody>
      </p:sp>
      <p:sp>
        <p:nvSpPr>
          <p:cNvPr id="8" name="Text Placeholder 7">
            <a:extLst>
              <a:ext uri="{FF2B5EF4-FFF2-40B4-BE49-F238E27FC236}">
                <a16:creationId xmlns:a16="http://schemas.microsoft.com/office/drawing/2014/main" id="{120A2682-B0C5-A40A-5583-932F8FCAB56E}"/>
              </a:ext>
            </a:extLst>
          </p:cNvPr>
          <p:cNvSpPr>
            <a:spLocks noGrp="1"/>
          </p:cNvSpPr>
          <p:nvPr>
            <p:ph type="body" sz="half" idx="2"/>
          </p:nvPr>
        </p:nvSpPr>
        <p:spPr>
          <a:xfrm>
            <a:off x="887289" y="4946553"/>
            <a:ext cx="5208711" cy="1299868"/>
          </a:xfrm>
        </p:spPr>
        <p:txBody>
          <a:bodyPr/>
          <a:lstStyle/>
          <a:p>
            <a:r>
              <a:rPr lang="en-US" dirty="0">
                <a:solidFill>
                  <a:schemeClr val="accent2">
                    <a:lumMod val="20000"/>
                    <a:lumOff val="80000"/>
                  </a:schemeClr>
                </a:solidFill>
              </a:rPr>
              <a:t>Gideon thought because his family was small and weak, he was insignificant.  Was he weak?</a:t>
            </a:r>
          </a:p>
          <a:p>
            <a:r>
              <a:rPr lang="en-US" dirty="0">
                <a:solidFill>
                  <a:schemeClr val="accent2">
                    <a:lumMod val="20000"/>
                    <a:lumOff val="80000"/>
                  </a:schemeClr>
                </a:solidFill>
              </a:rPr>
              <a:t>How does God see you?</a:t>
            </a:r>
          </a:p>
        </p:txBody>
      </p:sp>
      <p:pic>
        <p:nvPicPr>
          <p:cNvPr id="1026" name="Picture 2">
            <a:extLst>
              <a:ext uri="{FF2B5EF4-FFF2-40B4-BE49-F238E27FC236}">
                <a16:creationId xmlns:a16="http://schemas.microsoft.com/office/drawing/2014/main" id="{F2DEB546-CD40-18F1-34C0-E889A2D8F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788" y="1245117"/>
            <a:ext cx="4737616" cy="3556412"/>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11" name="Picture 10" descr="11 Creative Ways To Celebrate Cultural Diversity In The Classroom (2026)">
            <a:extLst>
              <a:ext uri="{FF2B5EF4-FFF2-40B4-BE49-F238E27FC236}">
                <a16:creationId xmlns:a16="http://schemas.microsoft.com/office/drawing/2014/main" id="{4C96A18B-D05A-3933-80E0-6B3C3492C3D1}"/>
              </a:ext>
            </a:extLst>
          </p:cNvPr>
          <p:cNvPicPr>
            <a:picLocks noChangeAspect="1"/>
          </p:cNvPicPr>
          <p:nvPr/>
        </p:nvPicPr>
        <p:blipFill>
          <a:blip r:embed="rId3"/>
          <a:stretch>
            <a:fillRect/>
          </a:stretch>
        </p:blipFill>
        <p:spPr>
          <a:xfrm>
            <a:off x="6114197" y="2782877"/>
            <a:ext cx="5087047" cy="3394014"/>
          </a:xfrm>
          <a:prstGeom prst="rect">
            <a:avLst/>
          </a:prstGeom>
        </p:spPr>
      </p:pic>
      <p:sp>
        <p:nvSpPr>
          <p:cNvPr id="13" name="Speech Bubble: Rectangle 12">
            <a:extLst>
              <a:ext uri="{FF2B5EF4-FFF2-40B4-BE49-F238E27FC236}">
                <a16:creationId xmlns:a16="http://schemas.microsoft.com/office/drawing/2014/main" id="{1015B827-BB71-A461-DCD5-A0DE0C40DF6F}"/>
              </a:ext>
            </a:extLst>
          </p:cNvPr>
          <p:cNvSpPr/>
          <p:nvPr/>
        </p:nvSpPr>
        <p:spPr>
          <a:xfrm>
            <a:off x="6114197" y="1215998"/>
            <a:ext cx="2204812" cy="965464"/>
          </a:xfrm>
          <a:prstGeom prst="wedgeRectCallout">
            <a:avLst>
              <a:gd name="adj1" fmla="val 65210"/>
              <a:gd name="adj2" fmla="val -11326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a:t>
            </a:r>
          </a:p>
          <a:p>
            <a:pPr algn="ctr"/>
            <a:r>
              <a:rPr lang="en-US" dirty="0">
                <a:solidFill>
                  <a:schemeClr val="tx1"/>
                </a:solidFill>
              </a:rPr>
              <a:t>wise learner!</a:t>
            </a:r>
          </a:p>
        </p:txBody>
      </p:sp>
      <p:sp>
        <p:nvSpPr>
          <p:cNvPr id="15" name="Speech Bubble: Rectangle 14">
            <a:extLst>
              <a:ext uri="{FF2B5EF4-FFF2-40B4-BE49-F238E27FC236}">
                <a16:creationId xmlns:a16="http://schemas.microsoft.com/office/drawing/2014/main" id="{923CC76E-A5E1-5E90-1BCF-F5DBA3EB0484}"/>
              </a:ext>
            </a:extLst>
          </p:cNvPr>
          <p:cNvSpPr/>
          <p:nvPr/>
        </p:nvSpPr>
        <p:spPr>
          <a:xfrm>
            <a:off x="8657720" y="685918"/>
            <a:ext cx="2204812" cy="682958"/>
          </a:xfrm>
          <a:prstGeom prst="wedgeRectCallout">
            <a:avLst>
              <a:gd name="adj1" fmla="val 65210"/>
              <a:gd name="adj2" fmla="val -11326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a:t>
            </a:r>
          </a:p>
          <a:p>
            <a:pPr algn="ctr"/>
            <a:r>
              <a:rPr lang="en-US" dirty="0">
                <a:solidFill>
                  <a:schemeClr val="tx1"/>
                </a:solidFill>
              </a:rPr>
              <a:t>faithful friend!</a:t>
            </a:r>
          </a:p>
        </p:txBody>
      </p:sp>
      <p:sp>
        <p:nvSpPr>
          <p:cNvPr id="17" name="Speech Bubble: Rectangle 16">
            <a:extLst>
              <a:ext uri="{FF2B5EF4-FFF2-40B4-BE49-F238E27FC236}">
                <a16:creationId xmlns:a16="http://schemas.microsoft.com/office/drawing/2014/main" id="{F66CC706-ED81-D340-B994-2147744FFFB5}"/>
              </a:ext>
            </a:extLst>
          </p:cNvPr>
          <p:cNvSpPr/>
          <p:nvPr/>
        </p:nvSpPr>
        <p:spPr>
          <a:xfrm>
            <a:off x="8855802" y="1850078"/>
            <a:ext cx="2204812" cy="682958"/>
          </a:xfrm>
          <a:prstGeom prst="wedgeRectCallout">
            <a:avLst>
              <a:gd name="adj1" fmla="val 65210"/>
              <a:gd name="adj2" fmla="val -113260"/>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a:t>
            </a:r>
          </a:p>
          <a:p>
            <a:pPr algn="ctr"/>
            <a:r>
              <a:rPr lang="en-US" dirty="0">
                <a:solidFill>
                  <a:schemeClr val="tx1"/>
                </a:solidFill>
              </a:rPr>
              <a:t>strong helper!</a:t>
            </a:r>
          </a:p>
        </p:txBody>
      </p:sp>
    </p:spTree>
    <p:extLst>
      <p:ext uri="{BB962C8B-B14F-4D97-AF65-F5344CB8AC3E}">
        <p14:creationId xmlns:p14="http://schemas.microsoft.com/office/powerpoint/2010/main" val="2871891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1+#ppt_w/2"/>
                                          </p:val>
                                        </p:tav>
                                        <p:tav tm="100000">
                                          <p:val>
                                            <p:strVal val="#ppt_x"/>
                                          </p:val>
                                        </p:tav>
                                      </p:tavLst>
                                    </p:anim>
                                    <p:anim calcmode="lin" valueType="num">
                                      <p:cBhvr additive="base">
                                        <p:cTn id="13" dur="500" fill="hold"/>
                                        <p:tgtEl>
                                          <p:spTgt spid="1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3"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animBg="1"/>
      <p:bldP spid="1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ABD5-EAB3-A30E-C139-6EE16892E3A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3123A51-B82E-ABB7-59F8-221CC12ABE5A}"/>
              </a:ext>
            </a:extLst>
          </p:cNvPr>
          <p:cNvSpPr/>
          <p:nvPr/>
        </p:nvSpPr>
        <p:spPr>
          <a:xfrm>
            <a:off x="368490" y="97838"/>
            <a:ext cx="11491414" cy="623702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D66AA8-A1E7-0939-CD4D-594C3B2B15F2}"/>
              </a:ext>
            </a:extLst>
          </p:cNvPr>
          <p:cNvSpPr>
            <a:spLocks noGrp="1"/>
          </p:cNvSpPr>
          <p:nvPr>
            <p:ph type="title"/>
          </p:nvPr>
        </p:nvSpPr>
        <p:spPr>
          <a:xfrm>
            <a:off x="626032" y="314912"/>
            <a:ext cx="5941022" cy="682958"/>
          </a:xfrm>
          <a:ln/>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dirty="0">
                <a:ln w="0"/>
                <a:solidFill>
                  <a:schemeClr val="accent1"/>
                </a:solidFill>
                <a:effectLst>
                  <a:outerShdw blurRad="38100" dist="25400" dir="5400000" algn="ctr" rotWithShape="0">
                    <a:srgbClr val="6E747A">
                      <a:alpha val="43000"/>
                    </a:srgbClr>
                  </a:outerShdw>
                </a:effectLst>
              </a:rPr>
              <a:t>God knows who He made us to be.</a:t>
            </a:r>
          </a:p>
        </p:txBody>
      </p:sp>
      <p:sp>
        <p:nvSpPr>
          <p:cNvPr id="8" name="Text Placeholder 7">
            <a:extLst>
              <a:ext uri="{FF2B5EF4-FFF2-40B4-BE49-F238E27FC236}">
                <a16:creationId xmlns:a16="http://schemas.microsoft.com/office/drawing/2014/main" id="{050B5062-BA77-F43C-C45F-F23A58FC21DD}"/>
              </a:ext>
            </a:extLst>
          </p:cNvPr>
          <p:cNvSpPr>
            <a:spLocks noGrp="1"/>
          </p:cNvSpPr>
          <p:nvPr>
            <p:ph type="body" sz="half" idx="2"/>
          </p:nvPr>
        </p:nvSpPr>
        <p:spPr>
          <a:xfrm>
            <a:off x="629990" y="5434052"/>
            <a:ext cx="10612227" cy="682958"/>
          </a:xfrm>
        </p:spPr>
        <p:txBody>
          <a:bodyPr/>
          <a:lstStyle/>
          <a:p>
            <a:r>
              <a:rPr lang="en-US" dirty="0">
                <a:solidFill>
                  <a:schemeClr val="accent2">
                    <a:lumMod val="20000"/>
                    <a:lumOff val="80000"/>
                  </a:schemeClr>
                </a:solidFill>
              </a:rPr>
              <a:t>What do you want God to call you or say to you?  Write it in the conversation bubble.</a:t>
            </a:r>
          </a:p>
          <a:p>
            <a:r>
              <a:rPr lang="en-US" dirty="0">
                <a:solidFill>
                  <a:schemeClr val="accent2">
                    <a:lumMod val="20000"/>
                    <a:lumOff val="80000"/>
                  </a:schemeClr>
                </a:solidFill>
              </a:rPr>
              <a:t>Draw a picture of you talking with the angel.  Color the picture.</a:t>
            </a:r>
          </a:p>
        </p:txBody>
      </p:sp>
      <p:pic>
        <p:nvPicPr>
          <p:cNvPr id="2050" name="Picture 2">
            <a:extLst>
              <a:ext uri="{FF2B5EF4-FFF2-40B4-BE49-F238E27FC236}">
                <a16:creationId xmlns:a16="http://schemas.microsoft.com/office/drawing/2014/main" id="{00DB95F3-4BF9-43E3-1BB8-9F2E35C85C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8928" y="97838"/>
            <a:ext cx="3604037" cy="3983465"/>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29" name="Picture 28">
            <a:extLst>
              <a:ext uri="{FF2B5EF4-FFF2-40B4-BE49-F238E27FC236}">
                <a16:creationId xmlns:a16="http://schemas.microsoft.com/office/drawing/2014/main" id="{F75033F2-1B29-49B1-6143-749786296B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1502783" y="207602"/>
            <a:ext cx="4187520" cy="5941021"/>
          </a:xfrm>
          <a:prstGeom prst="rect">
            <a:avLst/>
          </a:prstGeom>
        </p:spPr>
      </p:pic>
      <p:sp>
        <p:nvSpPr>
          <p:cNvPr id="30" name="Scroll: Horizontal 29">
            <a:extLst>
              <a:ext uri="{FF2B5EF4-FFF2-40B4-BE49-F238E27FC236}">
                <a16:creationId xmlns:a16="http://schemas.microsoft.com/office/drawing/2014/main" id="{6490709E-CD9E-5AFE-3F80-AAEBC65D3BA2}"/>
              </a:ext>
            </a:extLst>
          </p:cNvPr>
          <p:cNvSpPr/>
          <p:nvPr/>
        </p:nvSpPr>
        <p:spPr>
          <a:xfrm>
            <a:off x="7706831" y="2938876"/>
            <a:ext cx="3788229" cy="2458192"/>
          </a:xfrm>
          <a:prstGeom prst="horizontalScroll">
            <a:avLst/>
          </a:prstGeom>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lvl="1"/>
            <a:r>
              <a:rPr lang="en-US" i="1" dirty="0"/>
              <a:t>“For we are God’s handiwork, created in Christ Jesus to do good works, which God prepared in advance for us to do.” </a:t>
            </a:r>
            <a:r>
              <a:rPr lang="en-US" b="1" i="1" dirty="0"/>
              <a:t>– Ephesians 2:10</a:t>
            </a:r>
            <a:endParaRPr lang="en-US" dirty="0"/>
          </a:p>
        </p:txBody>
      </p:sp>
      <p:sp>
        <p:nvSpPr>
          <p:cNvPr id="33" name="Scroll: Horizontal 32">
            <a:extLst>
              <a:ext uri="{FF2B5EF4-FFF2-40B4-BE49-F238E27FC236}">
                <a16:creationId xmlns:a16="http://schemas.microsoft.com/office/drawing/2014/main" id="{8BCCC256-BE5E-F863-80A0-2D16C38B82A1}"/>
              </a:ext>
            </a:extLst>
          </p:cNvPr>
          <p:cNvSpPr/>
          <p:nvPr/>
        </p:nvSpPr>
        <p:spPr>
          <a:xfrm>
            <a:off x="7488157" y="2932365"/>
            <a:ext cx="4225575" cy="2458192"/>
          </a:xfrm>
          <a:prstGeom prst="horizontalScroll">
            <a:avLst/>
          </a:prstGeom>
          <a:ln>
            <a:solidFill>
              <a:schemeClr val="accent2">
                <a:lumMod val="5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lvl="1"/>
            <a:r>
              <a:rPr lang="en-US" sz="1600" i="1" dirty="0"/>
              <a:t>“</a:t>
            </a:r>
            <a:r>
              <a:rPr lang="en-US" sz="1600" dirty="0"/>
              <a:t>The Lord your God is with you.</a:t>
            </a:r>
            <a:br>
              <a:rPr lang="en-US" sz="1600" dirty="0"/>
            </a:br>
            <a:r>
              <a:rPr lang="en-US" sz="1600" dirty="0"/>
              <a:t>    The mighty One will save you.</a:t>
            </a:r>
            <a:br>
              <a:rPr lang="en-US" sz="1600" dirty="0"/>
            </a:br>
            <a:r>
              <a:rPr lang="en-US" sz="1600" dirty="0"/>
              <a:t>The Lord will be happy with you.</a:t>
            </a:r>
            <a:br>
              <a:rPr lang="en-US" sz="1600" dirty="0"/>
            </a:br>
            <a:r>
              <a:rPr lang="en-US" sz="1600" dirty="0"/>
              <a:t>    You will rest in his love.</a:t>
            </a:r>
            <a:br>
              <a:rPr lang="en-US" sz="1600" dirty="0"/>
            </a:br>
            <a:r>
              <a:rPr lang="en-US" sz="1600" dirty="0"/>
              <a:t>    He will sing and be joyful about you</a:t>
            </a:r>
            <a:r>
              <a:rPr lang="en-US" sz="1600" i="1" dirty="0"/>
              <a:t>.” </a:t>
            </a:r>
            <a:r>
              <a:rPr lang="en-US" b="1" i="1" dirty="0"/>
              <a:t>– Zephaniah 3:17</a:t>
            </a:r>
            <a:endParaRPr lang="en-US" dirty="0"/>
          </a:p>
        </p:txBody>
      </p:sp>
    </p:spTree>
    <p:extLst>
      <p:ext uri="{BB962C8B-B14F-4D97-AF65-F5344CB8AC3E}">
        <p14:creationId xmlns:p14="http://schemas.microsoft.com/office/powerpoint/2010/main" val="1173393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arn(outVertical)">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barn(outVertical)">
                                      <p:cBhvr>
                                        <p:cTn id="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776BB9-27A7-4AF0-AD23-D8E583B57932}"/>
            </a:ext>
          </a:extLst>
        </p:cNvPr>
        <p:cNvGrpSpPr/>
        <p:nvPr/>
      </p:nvGrpSpPr>
      <p:grpSpPr>
        <a:xfrm>
          <a:off x="0" y="0"/>
          <a:ext cx="0" cy="0"/>
          <a:chOff x="0" y="0"/>
          <a:chExt cx="0" cy="0"/>
        </a:xfrm>
      </p:grpSpPr>
      <p:pic>
        <p:nvPicPr>
          <p:cNvPr id="3" name="Picture 2"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5AAE1782-E16A-93A5-6C04-08351C8BAB01}"/>
              </a:ext>
            </a:extLst>
          </p:cNvPr>
          <p:cNvPicPr>
            <a:picLocks noChangeAspect="1"/>
          </p:cNvPicPr>
          <p:nvPr/>
        </p:nvPicPr>
        <p:blipFill>
          <a:blip r:embed="rId3"/>
          <a:stretch>
            <a:fillRect/>
          </a:stretch>
        </p:blipFill>
        <p:spPr>
          <a:xfrm>
            <a:off x="212271" y="238836"/>
            <a:ext cx="3771900" cy="2496939"/>
          </a:xfrm>
          <a:prstGeom prst="rect">
            <a:avLst/>
          </a:prstGeom>
        </p:spPr>
      </p:pic>
      <p:sp>
        <p:nvSpPr>
          <p:cNvPr id="4" name="Speech Bubble: Rectangle 3">
            <a:extLst>
              <a:ext uri="{FF2B5EF4-FFF2-40B4-BE49-F238E27FC236}">
                <a16:creationId xmlns:a16="http://schemas.microsoft.com/office/drawing/2014/main" id="{C940DC9E-46CB-126D-D67A-559B3F1C30C4}"/>
              </a:ext>
            </a:extLst>
          </p:cNvPr>
          <p:cNvSpPr/>
          <p:nvPr/>
        </p:nvSpPr>
        <p:spPr>
          <a:xfrm>
            <a:off x="426415" y="3429000"/>
            <a:ext cx="1386056" cy="1469571"/>
          </a:xfrm>
          <a:prstGeom prst="wedgeRectCallout">
            <a:avLst>
              <a:gd name="adj1" fmla="val 8299"/>
              <a:gd name="adj2" fmla="val -161974"/>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 mighty warrior!</a:t>
            </a:r>
          </a:p>
        </p:txBody>
      </p:sp>
      <p:sp>
        <p:nvSpPr>
          <p:cNvPr id="6" name="Rectangle 5">
            <a:extLst>
              <a:ext uri="{FF2B5EF4-FFF2-40B4-BE49-F238E27FC236}">
                <a16:creationId xmlns:a16="http://schemas.microsoft.com/office/drawing/2014/main" id="{C76B3CDA-DC35-4F17-A4B2-0EA62ABCAD07}"/>
              </a:ext>
            </a:extLst>
          </p:cNvPr>
          <p:cNvSpPr/>
          <p:nvPr/>
        </p:nvSpPr>
        <p:spPr>
          <a:xfrm>
            <a:off x="2060812" y="832513"/>
            <a:ext cx="10017457" cy="578665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5" name="Online Media 4" title="God Knows Me Music Video">
            <a:hlinkClick r:id="" action="ppaction://media"/>
            <a:extLst>
              <a:ext uri="{FF2B5EF4-FFF2-40B4-BE49-F238E27FC236}">
                <a16:creationId xmlns:a16="http://schemas.microsoft.com/office/drawing/2014/main" id="{89A3D4D4-2998-EA8F-2DDC-1ACA775EBF5F}"/>
              </a:ext>
            </a:extLst>
          </p:cNvPr>
          <p:cNvPicPr>
            <a:picLocks noRot="1" noChangeAspect="1"/>
          </p:cNvPicPr>
          <p:nvPr>
            <a:videoFile r:link="rId1"/>
          </p:nvPr>
        </p:nvPicPr>
        <p:blipFill>
          <a:blip r:embed="rId4"/>
          <a:stretch>
            <a:fillRect/>
          </a:stretch>
        </p:blipFill>
        <p:spPr>
          <a:xfrm>
            <a:off x="2198687" y="938480"/>
            <a:ext cx="9781042" cy="5526302"/>
          </a:xfrm>
          <a:prstGeom prst="rect">
            <a:avLst/>
          </a:prstGeom>
        </p:spPr>
      </p:pic>
    </p:spTree>
    <p:extLst>
      <p:ext uri="{BB962C8B-B14F-4D97-AF65-F5344CB8AC3E}">
        <p14:creationId xmlns:p14="http://schemas.microsoft.com/office/powerpoint/2010/main" val="389689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84A728-7A7C-B339-B4F0-58701E233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FBB9D8-F2B1-ECED-B5D5-22DCE46F7356}"/>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Conversing with the Angel of the LORD</a:t>
            </a:r>
          </a:p>
        </p:txBody>
      </p:sp>
      <p:sp>
        <p:nvSpPr>
          <p:cNvPr id="4" name="Text Placeholder 3">
            <a:extLst>
              <a:ext uri="{FF2B5EF4-FFF2-40B4-BE49-F238E27FC236}">
                <a16:creationId xmlns:a16="http://schemas.microsoft.com/office/drawing/2014/main" id="{BB9D5D87-05AE-70D4-87E0-E4A68FB2912D}"/>
              </a:ext>
            </a:extLst>
          </p:cNvPr>
          <p:cNvSpPr>
            <a:spLocks noGrp="1"/>
          </p:cNvSpPr>
          <p:nvPr>
            <p:ph type="body" sz="half" idx="2"/>
          </p:nvPr>
        </p:nvSpPr>
        <p:spPr>
          <a:xfrm>
            <a:off x="692332" y="1854926"/>
            <a:ext cx="3644538" cy="2553301"/>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17 </a:t>
            </a:r>
            <a:r>
              <a:rPr lang="en-US" dirty="0"/>
              <a:t>Then Gideon said to the Lord, “If you are pleased with me, give me proof. Show me that it is really you talking with me. </a:t>
            </a:r>
            <a:r>
              <a:rPr lang="en-US" baseline="30000" dirty="0"/>
              <a:t>18 </a:t>
            </a:r>
            <a:r>
              <a:rPr lang="en-US" dirty="0"/>
              <a:t>Please wait here. Do not go away until I come back to you. Let me bring my offering and set it in front of you.”</a:t>
            </a:r>
          </a:p>
          <a:p>
            <a:r>
              <a:rPr lang="en-US" dirty="0"/>
              <a:t>And the Lord said, “I will wait until you come back.”</a:t>
            </a:r>
          </a:p>
          <a:p>
            <a:endParaRPr lang="en-US" dirty="0"/>
          </a:p>
        </p:txBody>
      </p:sp>
      <p:sp>
        <p:nvSpPr>
          <p:cNvPr id="5" name="Rectangle 4">
            <a:extLst>
              <a:ext uri="{FF2B5EF4-FFF2-40B4-BE49-F238E27FC236}">
                <a16:creationId xmlns:a16="http://schemas.microsoft.com/office/drawing/2014/main" id="{CD15F64A-E2D2-CAEC-C7DF-6C7AF424AABA}"/>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C733059F-495C-177C-F0F0-0FEF2C5331B8}"/>
              </a:ext>
            </a:extLst>
          </p:cNvPr>
          <p:cNvPicPr>
            <a:picLocks noChangeAspect="1"/>
          </p:cNvPicPr>
          <p:nvPr/>
        </p:nvPicPr>
        <p:blipFill>
          <a:blip r:embed="rId2"/>
          <a:stretch>
            <a:fillRect/>
          </a:stretch>
        </p:blipFill>
        <p:spPr>
          <a:xfrm>
            <a:off x="5262622" y="1003963"/>
            <a:ext cx="6466764" cy="4850073"/>
          </a:xfrm>
          <a:prstGeom prst="rect">
            <a:avLst/>
          </a:prstGeom>
        </p:spPr>
      </p:pic>
      <p:sp>
        <p:nvSpPr>
          <p:cNvPr id="6" name="Speech Bubble: Rectangle 5">
            <a:extLst>
              <a:ext uri="{FF2B5EF4-FFF2-40B4-BE49-F238E27FC236}">
                <a16:creationId xmlns:a16="http://schemas.microsoft.com/office/drawing/2014/main" id="{2E327C87-9669-20C4-5889-BD1449FF2FD1}"/>
              </a:ext>
            </a:extLst>
          </p:cNvPr>
          <p:cNvSpPr/>
          <p:nvPr/>
        </p:nvSpPr>
        <p:spPr>
          <a:xfrm>
            <a:off x="4886370" y="547420"/>
            <a:ext cx="4004781" cy="1307505"/>
          </a:xfrm>
          <a:prstGeom prst="wedgeRectCallout">
            <a:avLst>
              <a:gd name="adj1" fmla="val 69213"/>
              <a:gd name="adj2" fmla="val 17778"/>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If you are pleased with me,</a:t>
            </a:r>
          </a:p>
          <a:p>
            <a:pPr algn="ctr"/>
            <a:r>
              <a:rPr lang="en-US" dirty="0"/>
              <a:t> please give me proof.</a:t>
            </a:r>
          </a:p>
          <a:p>
            <a:pPr algn="ctr"/>
            <a:r>
              <a:rPr lang="en-US" dirty="0"/>
              <a:t>Let me bring a sacrifice offering to you.</a:t>
            </a:r>
          </a:p>
          <a:p>
            <a:pPr algn="ctr"/>
            <a:r>
              <a:rPr lang="en-US" dirty="0"/>
              <a:t>Please stay until I return.</a:t>
            </a:r>
          </a:p>
        </p:txBody>
      </p:sp>
      <p:sp>
        <p:nvSpPr>
          <p:cNvPr id="7" name="Speech Bubble: Rectangle 6">
            <a:extLst>
              <a:ext uri="{FF2B5EF4-FFF2-40B4-BE49-F238E27FC236}">
                <a16:creationId xmlns:a16="http://schemas.microsoft.com/office/drawing/2014/main" id="{0E1F756B-38C0-3E44-22B6-0A0AE11DD1B9}"/>
              </a:ext>
            </a:extLst>
          </p:cNvPr>
          <p:cNvSpPr/>
          <p:nvPr/>
        </p:nvSpPr>
        <p:spPr>
          <a:xfrm>
            <a:off x="6673735" y="5003076"/>
            <a:ext cx="3644539" cy="573578"/>
          </a:xfrm>
          <a:prstGeom prst="wedgeRectCallout">
            <a:avLst>
              <a:gd name="adj1" fmla="val -38949"/>
              <a:gd name="adj2" fmla="val -27931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I will wait until you come back.</a:t>
            </a:r>
          </a:p>
        </p:txBody>
      </p:sp>
      <p:sp>
        <p:nvSpPr>
          <p:cNvPr id="3" name="Rectangle 2">
            <a:extLst>
              <a:ext uri="{FF2B5EF4-FFF2-40B4-BE49-F238E27FC236}">
                <a16:creationId xmlns:a16="http://schemas.microsoft.com/office/drawing/2014/main" id="{D120344D-1D27-E329-67B5-03E261296138}"/>
              </a:ext>
            </a:extLst>
          </p:cNvPr>
          <p:cNvSpPr/>
          <p:nvPr/>
        </p:nvSpPr>
        <p:spPr>
          <a:xfrm>
            <a:off x="153641" y="5103674"/>
            <a:ext cx="6176114" cy="1754326"/>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r>
              <a:rPr lang="en-US" sz="5400" b="1" dirty="0">
                <a:ln/>
                <a:solidFill>
                  <a:schemeClr val="accent2">
                    <a:lumMod val="50000"/>
                  </a:schemeClr>
                </a:solidFill>
              </a:rPr>
              <a:t>God is patient!</a:t>
            </a:r>
          </a:p>
          <a:p>
            <a:pPr algn="ctr"/>
            <a:r>
              <a:rPr lang="en-US" sz="5400" b="1" dirty="0">
                <a:ln/>
                <a:solidFill>
                  <a:schemeClr val="accent2">
                    <a:lumMod val="50000"/>
                  </a:schemeClr>
                </a:solidFill>
              </a:rPr>
              <a:t>He has time for us!</a:t>
            </a:r>
          </a:p>
        </p:txBody>
      </p:sp>
      <p:pic>
        <p:nvPicPr>
          <p:cNvPr id="10" name="Picture 9" descr="Cereals Grain Corn Wheat Barley Png Image Wheat - Clip Art Library">
            <a:extLst>
              <a:ext uri="{FF2B5EF4-FFF2-40B4-BE49-F238E27FC236}">
                <a16:creationId xmlns:a16="http://schemas.microsoft.com/office/drawing/2014/main" id="{36EAC54F-A342-9405-00B6-39C0D7122261}"/>
              </a:ext>
            </a:extLst>
          </p:cNvPr>
          <p:cNvPicPr>
            <a:picLocks noChangeAspect="1"/>
          </p:cNvPicPr>
          <p:nvPr/>
        </p:nvPicPr>
        <p:blipFill>
          <a:blip r:embed="rId3">
            <a:clrChange>
              <a:clrFrom>
                <a:srgbClr val="FEFEFE"/>
              </a:clrFrom>
              <a:clrTo>
                <a:srgbClr val="FEFEFE">
                  <a:alpha val="0"/>
                </a:srgbClr>
              </a:clrTo>
            </a:clrChange>
          </a:blip>
          <a:stretch>
            <a:fillRect/>
          </a:stretch>
        </p:blipFill>
        <p:spPr>
          <a:xfrm rot="14469648" flipV="1">
            <a:off x="9943710" y="1372094"/>
            <a:ext cx="827287" cy="2077072"/>
          </a:xfrm>
          <a:prstGeom prst="rect">
            <a:avLst/>
          </a:prstGeom>
        </p:spPr>
      </p:pic>
    </p:spTree>
    <p:extLst>
      <p:ext uri="{BB962C8B-B14F-4D97-AF65-F5344CB8AC3E}">
        <p14:creationId xmlns:p14="http://schemas.microsoft.com/office/powerpoint/2010/main" val="4100900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8ECAD-C669-BBE1-0643-DECE7182D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0BA040-F31B-C903-20A2-C029CE81EBFE}"/>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Time Passed</a:t>
            </a:r>
          </a:p>
        </p:txBody>
      </p:sp>
      <p:sp>
        <p:nvSpPr>
          <p:cNvPr id="4" name="Text Placeholder 3">
            <a:extLst>
              <a:ext uri="{FF2B5EF4-FFF2-40B4-BE49-F238E27FC236}">
                <a16:creationId xmlns:a16="http://schemas.microsoft.com/office/drawing/2014/main" id="{F75378E3-FD74-A934-0C17-733B3F2A8009}"/>
              </a:ext>
            </a:extLst>
          </p:cNvPr>
          <p:cNvSpPr>
            <a:spLocks noGrp="1"/>
          </p:cNvSpPr>
          <p:nvPr>
            <p:ph type="body" sz="half" idx="2"/>
          </p:nvPr>
        </p:nvSpPr>
        <p:spPr>
          <a:xfrm>
            <a:off x="498764" y="1854926"/>
            <a:ext cx="3752602"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en-US" baseline="30000" dirty="0"/>
              <a:t>19” </a:t>
            </a:r>
            <a:r>
              <a:rPr lang="en-US" dirty="0"/>
              <a:t>So Gideon went in and cooked a young goat. He also took about 20 quarts of flour and made bread without yeast. Then he put the meat into a basket. And he put the broth from the boiled meat into a pot.”</a:t>
            </a:r>
          </a:p>
          <a:p>
            <a:r>
              <a:rPr lang="en-US" b="1" i="1" dirty="0"/>
              <a:t>This was a big sacrifice not just a meal for 2 people</a:t>
            </a:r>
            <a:r>
              <a:rPr lang="en-US" i="1" dirty="0"/>
              <a:t>!  Remember food was scarce and very precious.</a:t>
            </a:r>
          </a:p>
          <a:p>
            <a:r>
              <a:rPr lang="en-US" i="1" dirty="0"/>
              <a:t>20 quarts of flour = 22 pounds of flour =  4 bags of flour = 400 tortillas or 20 loaves of bread!  That is a LOT of bread!                                           (show flour sack and bread loaf)</a:t>
            </a:r>
          </a:p>
          <a:p>
            <a:r>
              <a:rPr lang="en-US" i="1" dirty="0"/>
              <a:t>This took a long time.</a:t>
            </a:r>
          </a:p>
          <a:p>
            <a:pPr marL="285750" indent="-285750">
              <a:buFont typeface="Arial" panose="020B0604020202020204" pitchFamily="34" charset="0"/>
              <a:buChar char="•"/>
            </a:pPr>
            <a:r>
              <a:rPr lang="en-US" i="1" dirty="0"/>
              <a:t>Catch, butcher, and clean the goat (3-6 hours)</a:t>
            </a:r>
          </a:p>
          <a:p>
            <a:pPr marL="285750" indent="-285750">
              <a:buFont typeface="Arial" panose="020B0604020202020204" pitchFamily="34" charset="0"/>
              <a:buChar char="•"/>
            </a:pPr>
            <a:r>
              <a:rPr lang="en-US" i="1" dirty="0"/>
              <a:t>Cook the goat stew (1.5-3 hours)</a:t>
            </a:r>
          </a:p>
          <a:p>
            <a:pPr marL="285750" indent="-285750">
              <a:buFont typeface="Arial" panose="020B0604020202020204" pitchFamily="34" charset="0"/>
              <a:buChar char="•"/>
            </a:pPr>
            <a:r>
              <a:rPr lang="en-US" i="1" dirty="0"/>
              <a:t>Make unleavened bread (2-4 hours)</a:t>
            </a:r>
            <a:r>
              <a:rPr lang="en-US" dirty="0"/>
              <a:t> </a:t>
            </a:r>
          </a:p>
        </p:txBody>
      </p:sp>
      <p:sp>
        <p:nvSpPr>
          <p:cNvPr id="5" name="Rectangle 4">
            <a:extLst>
              <a:ext uri="{FF2B5EF4-FFF2-40B4-BE49-F238E27FC236}">
                <a16:creationId xmlns:a16="http://schemas.microsoft.com/office/drawing/2014/main" id="{B210AB5F-E368-4502-CFC5-CB7811BA053C}"/>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ow to Cook Goat Meat Stew(@peacefulrecipes ) - YouTube">
            <a:extLst>
              <a:ext uri="{FF2B5EF4-FFF2-40B4-BE49-F238E27FC236}">
                <a16:creationId xmlns:a16="http://schemas.microsoft.com/office/drawing/2014/main" id="{41A82B1B-8F69-B4B6-EADF-37D9215117E6}"/>
              </a:ext>
            </a:extLst>
          </p:cNvPr>
          <p:cNvPicPr>
            <a:picLocks noChangeAspect="1"/>
          </p:cNvPicPr>
          <p:nvPr/>
        </p:nvPicPr>
        <p:blipFill>
          <a:blip r:embed="rId2"/>
          <a:stretch>
            <a:fillRect/>
          </a:stretch>
        </p:blipFill>
        <p:spPr>
          <a:xfrm>
            <a:off x="5012748" y="807522"/>
            <a:ext cx="6680488" cy="3757775"/>
          </a:xfrm>
          <a:prstGeom prst="rect">
            <a:avLst/>
          </a:prstGeom>
        </p:spPr>
      </p:pic>
      <p:pic>
        <p:nvPicPr>
          <p:cNvPr id="11" name="Picture 10" descr="The Traditional Way To Make Tortillas">
            <a:extLst>
              <a:ext uri="{FF2B5EF4-FFF2-40B4-BE49-F238E27FC236}">
                <a16:creationId xmlns:a16="http://schemas.microsoft.com/office/drawing/2014/main" id="{804075E3-D63D-4B9D-BB7F-B279DFEA57C4}"/>
              </a:ext>
            </a:extLst>
          </p:cNvPr>
          <p:cNvPicPr>
            <a:picLocks noChangeAspect="1"/>
          </p:cNvPicPr>
          <p:nvPr/>
        </p:nvPicPr>
        <p:blipFill>
          <a:blip r:embed="rId3">
            <a:clrChange>
              <a:clrFrom>
                <a:srgbClr val="000000"/>
              </a:clrFrom>
              <a:clrTo>
                <a:srgbClr val="000000">
                  <a:alpha val="0"/>
                </a:srgbClr>
              </a:clrTo>
            </a:clrChange>
          </a:blip>
          <a:stretch>
            <a:fillRect/>
          </a:stretch>
        </p:blipFill>
        <p:spPr>
          <a:xfrm>
            <a:off x="6845335" y="3834315"/>
            <a:ext cx="4876800" cy="2746248"/>
          </a:xfrm>
          <a:prstGeom prst="rect">
            <a:avLst/>
          </a:prstGeom>
        </p:spPr>
      </p:pic>
      <p:pic>
        <p:nvPicPr>
          <p:cNvPr id="10" name="Picture 9" descr="Buckwheat Flour Clip Art Cartoon Style Blue Bag, Clipart, Art, Buckwheat PNG Image Image And ...">
            <a:extLst>
              <a:ext uri="{FF2B5EF4-FFF2-40B4-BE49-F238E27FC236}">
                <a16:creationId xmlns:a16="http://schemas.microsoft.com/office/drawing/2014/main" id="{45444DDE-3520-82A5-DA7B-933578583B0D}"/>
              </a:ext>
            </a:extLst>
          </p:cNvPr>
          <p:cNvPicPr>
            <a:picLocks noChangeAspect="1"/>
          </p:cNvPicPr>
          <p:nvPr/>
        </p:nvPicPr>
        <p:blipFill>
          <a:blip r:embed="rId4"/>
          <a:srcRect l="18066" t="13886" r="24355" b="10940"/>
          <a:stretch>
            <a:fillRect/>
          </a:stretch>
        </p:blipFill>
        <p:spPr>
          <a:xfrm rot="21420154">
            <a:off x="4513719" y="3360121"/>
            <a:ext cx="2599600" cy="3393969"/>
          </a:xfrm>
          <a:prstGeom prst="rect">
            <a:avLst/>
          </a:prstGeom>
        </p:spPr>
      </p:pic>
    </p:spTree>
    <p:extLst>
      <p:ext uri="{BB962C8B-B14F-4D97-AF65-F5344CB8AC3E}">
        <p14:creationId xmlns:p14="http://schemas.microsoft.com/office/powerpoint/2010/main" val="35123104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1E2F4A-B43C-0FA2-9B2B-655D964303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DB6E8B-1CC2-EE09-0550-897CCB66EE01}"/>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Sacrifice brought</a:t>
            </a:r>
          </a:p>
        </p:txBody>
      </p:sp>
      <p:sp>
        <p:nvSpPr>
          <p:cNvPr id="4" name="Text Placeholder 3">
            <a:extLst>
              <a:ext uri="{FF2B5EF4-FFF2-40B4-BE49-F238E27FC236}">
                <a16:creationId xmlns:a16="http://schemas.microsoft.com/office/drawing/2014/main" id="{C5CFBB5C-C417-9247-387B-FA9053CD5B6D}"/>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a:bodyPr>
          <a:lstStyle/>
          <a:p>
            <a:r>
              <a:rPr lang="en-US" dirty="0"/>
              <a:t>Then he put the meat into a basket. And he put the broth from the boiled meat into a pot.</a:t>
            </a:r>
          </a:p>
          <a:p>
            <a:r>
              <a:rPr lang="en-US" dirty="0"/>
              <a:t> He brought out the meat, the broth and the bread without yeast. </a:t>
            </a:r>
          </a:p>
          <a:p>
            <a:r>
              <a:rPr lang="en-US" dirty="0"/>
              <a:t>He brought the food to the angel of the Lord. Gideon gave it to him under the oak tree.</a:t>
            </a:r>
          </a:p>
          <a:p>
            <a:r>
              <a:rPr lang="en-US" baseline="30000" dirty="0"/>
              <a:t>20 </a:t>
            </a:r>
            <a:r>
              <a:rPr lang="en-US" dirty="0"/>
              <a:t>The angel of God said to Gideon, “Put the meat and the bread without yeast on that rock over there. Then pour the broth on them.” And Gideon did as he was told. </a:t>
            </a:r>
          </a:p>
        </p:txBody>
      </p:sp>
      <p:sp>
        <p:nvSpPr>
          <p:cNvPr id="5" name="Rectangle 4">
            <a:extLst>
              <a:ext uri="{FF2B5EF4-FFF2-40B4-BE49-F238E27FC236}">
                <a16:creationId xmlns:a16="http://schemas.microsoft.com/office/drawing/2014/main" id="{BF98730D-9812-A7B1-6840-4D9EA8A5AEBC}"/>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ideon asked the stranger to stay while he went to prepare food. When he brought fresh bread, broth and freshly cooked goat’s meat the stranger asked him to put the meat and bread on a rock then pour the broth over it. – Slide 6">
            <a:extLst>
              <a:ext uri="{FF2B5EF4-FFF2-40B4-BE49-F238E27FC236}">
                <a16:creationId xmlns:a16="http://schemas.microsoft.com/office/drawing/2014/main" id="{1569A562-CBEB-9992-94DC-9F7A1AEFBFB4}"/>
              </a:ext>
            </a:extLst>
          </p:cNvPr>
          <p:cNvPicPr>
            <a:picLocks noChangeAspect="1"/>
          </p:cNvPicPr>
          <p:nvPr/>
        </p:nvPicPr>
        <p:blipFill>
          <a:blip r:embed="rId2"/>
          <a:stretch>
            <a:fillRect/>
          </a:stretch>
        </p:blipFill>
        <p:spPr>
          <a:xfrm>
            <a:off x="5273878" y="1075866"/>
            <a:ext cx="6323611" cy="4742708"/>
          </a:xfrm>
          <a:prstGeom prst="rect">
            <a:avLst/>
          </a:prstGeom>
        </p:spPr>
      </p:pic>
      <p:sp>
        <p:nvSpPr>
          <p:cNvPr id="7" name="Speech Bubble: Rectangle 6">
            <a:extLst>
              <a:ext uri="{FF2B5EF4-FFF2-40B4-BE49-F238E27FC236}">
                <a16:creationId xmlns:a16="http://schemas.microsoft.com/office/drawing/2014/main" id="{B8E1911B-C4D9-880B-B1E9-14D6B1F846CD}"/>
              </a:ext>
            </a:extLst>
          </p:cNvPr>
          <p:cNvSpPr/>
          <p:nvPr/>
        </p:nvSpPr>
        <p:spPr>
          <a:xfrm>
            <a:off x="5605154" y="349058"/>
            <a:ext cx="3260172" cy="850350"/>
          </a:xfrm>
          <a:prstGeom prst="wedgeRectCallout">
            <a:avLst>
              <a:gd name="adj1" fmla="val 73936"/>
              <a:gd name="adj2" fmla="val 128673"/>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Put the meat and bread on the rock over there.  Then pour the broth on them.</a:t>
            </a:r>
          </a:p>
        </p:txBody>
      </p:sp>
    </p:spTree>
    <p:extLst>
      <p:ext uri="{BB962C8B-B14F-4D97-AF65-F5344CB8AC3E}">
        <p14:creationId xmlns:p14="http://schemas.microsoft.com/office/powerpoint/2010/main" val="8851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7F50F-E390-1A06-87D1-3127E62477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B0EA90-6AD8-5AA7-4944-81F2C8B137AE}"/>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a:t>Sacrifice accepted</a:t>
            </a:r>
            <a:endParaRPr lang="en-US" dirty="0"/>
          </a:p>
        </p:txBody>
      </p:sp>
      <p:sp>
        <p:nvSpPr>
          <p:cNvPr id="4" name="Text Placeholder 3">
            <a:extLst>
              <a:ext uri="{FF2B5EF4-FFF2-40B4-BE49-F238E27FC236}">
                <a16:creationId xmlns:a16="http://schemas.microsoft.com/office/drawing/2014/main" id="{961B5EA9-3B3F-943D-4E9F-08F7AE649F99}"/>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a:bodyPr>
          <a:lstStyle/>
          <a:p>
            <a:r>
              <a:rPr lang="en-US" baseline="30000" dirty="0"/>
              <a:t>21 </a:t>
            </a:r>
            <a:r>
              <a:rPr lang="en-US" dirty="0"/>
              <a:t>The angel of the Lord had a stick in his hand. He touched the meat and the bread with the end of the stick. Then fire jumped up from the rock! The meat and the bread were completely burned up! And the angel of the Lord disappeared! </a:t>
            </a:r>
          </a:p>
          <a:p>
            <a:r>
              <a:rPr lang="en-US" baseline="30000" dirty="0"/>
              <a:t>22 </a:t>
            </a:r>
            <a:r>
              <a:rPr lang="en-US" dirty="0"/>
              <a:t>Then Gideon understood he had been talking to the angel of the Lord. So, Gideon cried, “Lord God! I have seen the angel of the Lord face to face!”</a:t>
            </a:r>
          </a:p>
          <a:p>
            <a:r>
              <a:rPr lang="en-US" baseline="30000" dirty="0"/>
              <a:t>23 </a:t>
            </a:r>
            <a:r>
              <a:rPr lang="en-US" dirty="0"/>
              <a:t>But the Lord said to Gideon, “Calm down! Don’t be afraid! You will not die!”</a:t>
            </a:r>
          </a:p>
          <a:p>
            <a:endParaRPr lang="en-US" dirty="0"/>
          </a:p>
        </p:txBody>
      </p:sp>
      <p:sp>
        <p:nvSpPr>
          <p:cNvPr id="5" name="Rectangle 4">
            <a:extLst>
              <a:ext uri="{FF2B5EF4-FFF2-40B4-BE49-F238E27FC236}">
                <a16:creationId xmlns:a16="http://schemas.microsoft.com/office/drawing/2014/main" id="{28C440C7-91FC-0FCB-51DF-9C87250C729B}"/>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n the angel of the Lord touched the meat and bread with the tip of the staff in his hand, and fire flamed up from the rock and consumed the meat and bread. Then the angel of the Lord disappeared. – Slide 7">
            <a:extLst>
              <a:ext uri="{FF2B5EF4-FFF2-40B4-BE49-F238E27FC236}">
                <a16:creationId xmlns:a16="http://schemas.microsoft.com/office/drawing/2014/main" id="{DFF3D3A5-6D1D-2D5C-6ECA-C7D7F8FB563C}"/>
              </a:ext>
            </a:extLst>
          </p:cNvPr>
          <p:cNvPicPr>
            <a:picLocks noChangeAspect="1"/>
          </p:cNvPicPr>
          <p:nvPr/>
        </p:nvPicPr>
        <p:blipFill>
          <a:blip r:embed="rId2"/>
          <a:stretch>
            <a:fillRect/>
          </a:stretch>
        </p:blipFill>
        <p:spPr>
          <a:xfrm>
            <a:off x="4772851" y="1075866"/>
            <a:ext cx="7099911" cy="5324933"/>
          </a:xfrm>
          <a:prstGeom prst="rect">
            <a:avLst/>
          </a:prstGeom>
        </p:spPr>
      </p:pic>
      <p:sp>
        <p:nvSpPr>
          <p:cNvPr id="6" name="Speech Bubble: Rectangle 5">
            <a:extLst>
              <a:ext uri="{FF2B5EF4-FFF2-40B4-BE49-F238E27FC236}">
                <a16:creationId xmlns:a16="http://schemas.microsoft.com/office/drawing/2014/main" id="{5A8BDE4C-B1C7-0A55-BB24-B2D5C23DC467}"/>
              </a:ext>
            </a:extLst>
          </p:cNvPr>
          <p:cNvSpPr/>
          <p:nvPr/>
        </p:nvSpPr>
        <p:spPr>
          <a:xfrm>
            <a:off x="7588333" y="3830979"/>
            <a:ext cx="2707574" cy="1085405"/>
          </a:xfrm>
          <a:prstGeom prst="wedgeRectCallout">
            <a:avLst>
              <a:gd name="adj1" fmla="val -62981"/>
              <a:gd name="adj2" fmla="val -165306"/>
            </a:avLst>
          </a:prstGeom>
          <a:solidFill>
            <a:srgbClr val="C00000"/>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 GOD!</a:t>
            </a:r>
          </a:p>
          <a:p>
            <a:pPr algn="ctr"/>
            <a:r>
              <a:rPr lang="en-US" dirty="0"/>
              <a:t>I have seen the angel of the Lord face to face!</a:t>
            </a:r>
          </a:p>
        </p:txBody>
      </p:sp>
      <p:sp>
        <p:nvSpPr>
          <p:cNvPr id="9" name="Speech Bubble: Rectangle 8">
            <a:extLst>
              <a:ext uri="{FF2B5EF4-FFF2-40B4-BE49-F238E27FC236}">
                <a16:creationId xmlns:a16="http://schemas.microsoft.com/office/drawing/2014/main" id="{DD5B780F-782E-BE83-C4D0-34F37DF4B4A2}"/>
              </a:ext>
            </a:extLst>
          </p:cNvPr>
          <p:cNvSpPr/>
          <p:nvPr/>
        </p:nvSpPr>
        <p:spPr>
          <a:xfrm>
            <a:off x="7908965" y="332509"/>
            <a:ext cx="2939539" cy="986261"/>
          </a:xfrm>
          <a:prstGeom prst="wedgeRectCallout">
            <a:avLst>
              <a:gd name="adj1" fmla="val 81221"/>
              <a:gd name="adj2" fmla="val -26341"/>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Calm down.</a:t>
            </a:r>
          </a:p>
          <a:p>
            <a:pPr algn="ctr"/>
            <a:r>
              <a:rPr lang="en-US" dirty="0">
                <a:solidFill>
                  <a:schemeClr val="tx1"/>
                </a:solidFill>
              </a:rPr>
              <a:t>Don’t be afraid. </a:t>
            </a:r>
          </a:p>
          <a:p>
            <a:pPr algn="ctr"/>
            <a:r>
              <a:rPr lang="en-US" dirty="0">
                <a:solidFill>
                  <a:schemeClr val="tx1"/>
                </a:solidFill>
              </a:rPr>
              <a:t>You will not die.</a:t>
            </a:r>
          </a:p>
        </p:txBody>
      </p:sp>
      <p:sp>
        <p:nvSpPr>
          <p:cNvPr id="10" name="Thought Bubble: Cloud 9">
            <a:extLst>
              <a:ext uri="{FF2B5EF4-FFF2-40B4-BE49-F238E27FC236}">
                <a16:creationId xmlns:a16="http://schemas.microsoft.com/office/drawing/2014/main" id="{40B69686-1D64-4A2C-D061-059F5B9942EC}"/>
              </a:ext>
            </a:extLst>
          </p:cNvPr>
          <p:cNvSpPr/>
          <p:nvPr/>
        </p:nvSpPr>
        <p:spPr>
          <a:xfrm>
            <a:off x="4283036" y="182271"/>
            <a:ext cx="3492689" cy="986261"/>
          </a:xfrm>
          <a:prstGeom prst="cloudCallout">
            <a:avLst>
              <a:gd name="adj1" fmla="val 6893"/>
              <a:gd name="adj2" fmla="val 65867"/>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A plain staff.</a:t>
            </a:r>
          </a:p>
          <a:p>
            <a:pPr algn="ctr"/>
            <a:r>
              <a:rPr lang="en-US" sz="1600" dirty="0"/>
              <a:t>Fire from a rock!</a:t>
            </a:r>
          </a:p>
          <a:p>
            <a:pPr algn="ctr"/>
            <a:r>
              <a:rPr lang="en-US" sz="1600" dirty="0"/>
              <a:t>God has accepted my sacrifice!</a:t>
            </a:r>
          </a:p>
        </p:txBody>
      </p:sp>
    </p:spTree>
    <p:extLst>
      <p:ext uri="{BB962C8B-B14F-4D97-AF65-F5344CB8AC3E}">
        <p14:creationId xmlns:p14="http://schemas.microsoft.com/office/powerpoint/2010/main" val="372327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085B5B-CF69-B46A-ED6D-096FEDDFD2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1957DD-0A96-DD00-BFCC-C4F73A0CD7C5}"/>
              </a:ext>
            </a:extLst>
          </p:cNvPr>
          <p:cNvSpPr>
            <a:spLocks noGrp="1"/>
          </p:cNvSpPr>
          <p:nvPr>
            <p:ph type="title"/>
          </p:nvPr>
        </p:nvSpPr>
        <p:spPr>
          <a:xfrm rot="21245134">
            <a:off x="200494" y="425378"/>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The LORD is PEACE</a:t>
            </a:r>
          </a:p>
        </p:txBody>
      </p:sp>
      <p:sp>
        <p:nvSpPr>
          <p:cNvPr id="4" name="Text Placeholder 3">
            <a:extLst>
              <a:ext uri="{FF2B5EF4-FFF2-40B4-BE49-F238E27FC236}">
                <a16:creationId xmlns:a16="http://schemas.microsoft.com/office/drawing/2014/main" id="{7075E643-6DC8-C766-6189-4772428D0CA1}"/>
              </a:ext>
            </a:extLst>
          </p:cNvPr>
          <p:cNvSpPr>
            <a:spLocks noGrp="1"/>
          </p:cNvSpPr>
          <p:nvPr>
            <p:ph type="body" sz="half" idx="2"/>
          </p:nvPr>
        </p:nvSpPr>
        <p:spPr>
          <a:xfrm>
            <a:off x="344343" y="1847604"/>
            <a:ext cx="3644538" cy="1307505"/>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lnSpcReduction="10000"/>
          </a:bodyPr>
          <a:lstStyle/>
          <a:p>
            <a:endParaRPr lang="en-US" dirty="0"/>
          </a:p>
          <a:p>
            <a:r>
              <a:rPr lang="en-US" baseline="30000" dirty="0"/>
              <a:t>24 </a:t>
            </a:r>
            <a:r>
              <a:rPr lang="en-US" dirty="0"/>
              <a:t>So Gideon built an altar there to worship the Lord. Gideon named the altar The Lord Is Peace. It still stands at Ophrah, where the Abiezrites live.</a:t>
            </a:r>
          </a:p>
        </p:txBody>
      </p:sp>
      <p:pic>
        <p:nvPicPr>
          <p:cNvPr id="3" name="Picture 2" descr="Then he made an altar to God, placed the wood of the Asherah pole on it and sacrificed the bull to God. – Slide 10">
            <a:extLst>
              <a:ext uri="{FF2B5EF4-FFF2-40B4-BE49-F238E27FC236}">
                <a16:creationId xmlns:a16="http://schemas.microsoft.com/office/drawing/2014/main" id="{EF300406-110E-8B34-7266-6FD44238A228}"/>
              </a:ext>
            </a:extLst>
          </p:cNvPr>
          <p:cNvPicPr>
            <a:picLocks noChangeAspect="1"/>
          </p:cNvPicPr>
          <p:nvPr/>
        </p:nvPicPr>
        <p:blipFill>
          <a:blip r:embed="rId3"/>
          <a:stretch>
            <a:fillRect/>
          </a:stretch>
        </p:blipFill>
        <p:spPr>
          <a:xfrm>
            <a:off x="209492" y="3612593"/>
            <a:ext cx="3779389" cy="2834542"/>
          </a:xfrm>
          <a:prstGeom prst="rect">
            <a:avLst/>
          </a:prstGeom>
        </p:spPr>
      </p:pic>
      <p:pic>
        <p:nvPicPr>
          <p:cNvPr id="8" name="Online Media 7" title="Peace in My Heart | Christian Song for Kids | Bible Music for Calm &amp; Prayer">
            <a:hlinkClick r:id="" action="ppaction://media"/>
            <a:extLst>
              <a:ext uri="{FF2B5EF4-FFF2-40B4-BE49-F238E27FC236}">
                <a16:creationId xmlns:a16="http://schemas.microsoft.com/office/drawing/2014/main" id="{B8692D9B-02B6-CB6F-CCFF-E87D068C72C3}"/>
              </a:ext>
            </a:extLst>
          </p:cNvPr>
          <p:cNvPicPr>
            <a:picLocks noRot="1" noChangeAspect="1"/>
          </p:cNvPicPr>
          <p:nvPr>
            <a:videoFile r:link="rId1"/>
          </p:nvPr>
        </p:nvPicPr>
        <p:blipFill>
          <a:blip r:embed="rId4"/>
          <a:stretch>
            <a:fillRect/>
          </a:stretch>
        </p:blipFill>
        <p:spPr>
          <a:xfrm>
            <a:off x="4349125" y="1004099"/>
            <a:ext cx="7996010" cy="4517756"/>
          </a:xfrm>
          <a:prstGeom prst="rect">
            <a:avLst/>
          </a:prstGeom>
        </p:spPr>
      </p:pic>
      <p:sp>
        <p:nvSpPr>
          <p:cNvPr id="10" name="Speech Bubble: Rectangle 9">
            <a:extLst>
              <a:ext uri="{FF2B5EF4-FFF2-40B4-BE49-F238E27FC236}">
                <a16:creationId xmlns:a16="http://schemas.microsoft.com/office/drawing/2014/main" id="{A869C4E1-53D8-25E8-A524-39906AC093E7}"/>
              </a:ext>
            </a:extLst>
          </p:cNvPr>
          <p:cNvSpPr/>
          <p:nvPr/>
        </p:nvSpPr>
        <p:spPr>
          <a:xfrm>
            <a:off x="1561280" y="3043423"/>
            <a:ext cx="2155698" cy="439109"/>
          </a:xfrm>
          <a:prstGeom prst="wedgeRectCallout">
            <a:avLst>
              <a:gd name="adj1" fmla="val -67405"/>
              <a:gd name="adj2" fmla="val 142181"/>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The Lord is Peace</a:t>
            </a:r>
          </a:p>
        </p:txBody>
      </p:sp>
      <p:sp>
        <p:nvSpPr>
          <p:cNvPr id="11" name="TextBox 10">
            <a:extLst>
              <a:ext uri="{FF2B5EF4-FFF2-40B4-BE49-F238E27FC236}">
                <a16:creationId xmlns:a16="http://schemas.microsoft.com/office/drawing/2014/main" id="{E0C98A83-30C7-3E58-93DC-9810D3B154F5}"/>
              </a:ext>
            </a:extLst>
          </p:cNvPr>
          <p:cNvSpPr txBox="1"/>
          <p:nvPr/>
        </p:nvSpPr>
        <p:spPr>
          <a:xfrm>
            <a:off x="4169003" y="5709473"/>
            <a:ext cx="7694446" cy="923330"/>
          </a:xfrm>
          <a:prstGeom prst="rect">
            <a:avLst/>
          </a:prstGeom>
          <a:noFill/>
        </p:spPr>
        <p:txBody>
          <a:bodyPr wrap="square" rtlCol="0">
            <a:spAutoFit/>
          </a:bodyPr>
          <a:lstStyle/>
          <a:p>
            <a:r>
              <a:rPr lang="en-US" dirty="0">
                <a:solidFill>
                  <a:schemeClr val="tx2"/>
                </a:solidFill>
              </a:rPr>
              <a:t>God had called Gideon, “mighty warrior.”  God promised to help him be a mighty warrior.  Gideon called God, “The Lord is Peace.” He had faith that God would help them conquer their enemies and give them peace.</a:t>
            </a:r>
          </a:p>
        </p:txBody>
      </p:sp>
    </p:spTree>
    <p:extLst>
      <p:ext uri="{BB962C8B-B14F-4D97-AF65-F5344CB8AC3E}">
        <p14:creationId xmlns:p14="http://schemas.microsoft.com/office/powerpoint/2010/main" val="4237463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8AA6A-E481-78AF-3C65-09F3CDB400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701350-1127-B880-3578-8E552FC700C8}"/>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God’s Instructions</a:t>
            </a:r>
          </a:p>
        </p:txBody>
      </p:sp>
      <p:sp>
        <p:nvSpPr>
          <p:cNvPr id="4" name="Text Placeholder 3">
            <a:extLst>
              <a:ext uri="{FF2B5EF4-FFF2-40B4-BE49-F238E27FC236}">
                <a16:creationId xmlns:a16="http://schemas.microsoft.com/office/drawing/2014/main" id="{6BCDDFF3-D253-E420-969A-B4F283130D68}"/>
              </a:ext>
            </a:extLst>
          </p:cNvPr>
          <p:cNvSpPr>
            <a:spLocks noGrp="1"/>
          </p:cNvSpPr>
          <p:nvPr>
            <p:ph type="body" sz="half" idx="2"/>
          </p:nvPr>
        </p:nvSpPr>
        <p:spPr>
          <a:xfrm>
            <a:off x="594511"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25 </a:t>
            </a:r>
            <a:r>
              <a:rPr lang="en-US" dirty="0"/>
              <a:t>That same night the Lord spoke to Gideon. The Lord said, “Take the bull that belongs to your father and a second bull seven years old. Pull down your father’s altar to Baal. Cut down the Asherah idol beside it.</a:t>
            </a:r>
          </a:p>
          <a:p>
            <a:r>
              <a:rPr lang="en-US" dirty="0"/>
              <a:t> </a:t>
            </a:r>
            <a:r>
              <a:rPr lang="en-US" baseline="30000" dirty="0"/>
              <a:t>26 </a:t>
            </a:r>
            <a:r>
              <a:rPr lang="en-US" dirty="0"/>
              <a:t>Then build an altar to the Lord your God. Build it on this high ground. Lay its stones in the right order. Then kill and burn the bull on this altar. Use the wood from the Asherah idol to burn your offering.”</a:t>
            </a:r>
          </a:p>
        </p:txBody>
      </p:sp>
      <p:sp>
        <p:nvSpPr>
          <p:cNvPr id="5" name="Rectangle 4">
            <a:extLst>
              <a:ext uri="{FF2B5EF4-FFF2-40B4-BE49-F238E27FC236}">
                <a16:creationId xmlns:a16="http://schemas.microsoft.com/office/drawing/2014/main" id="{59AC9EED-B160-8026-6FC5-E456A16F4AD9}"/>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peech Bubble: Rectangle 6">
            <a:extLst>
              <a:ext uri="{FF2B5EF4-FFF2-40B4-BE49-F238E27FC236}">
                <a16:creationId xmlns:a16="http://schemas.microsoft.com/office/drawing/2014/main" id="{04B1520A-3FD9-4C64-FF8B-E0EF713CA8F0}"/>
              </a:ext>
            </a:extLst>
          </p:cNvPr>
          <p:cNvSpPr/>
          <p:nvPr/>
        </p:nvSpPr>
        <p:spPr>
          <a:xfrm>
            <a:off x="5412774" y="1062843"/>
            <a:ext cx="3173086" cy="2226622"/>
          </a:xfrm>
          <a:prstGeom prst="wedgeRectCallout">
            <a:avLst>
              <a:gd name="adj1" fmla="val 54069"/>
              <a:gd name="adj2" fmla="val -8626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Then build a proper altar to the LORD on the high ground.</a:t>
            </a:r>
          </a:p>
          <a:p>
            <a:pPr algn="ctr"/>
            <a:endParaRPr lang="en-US" dirty="0">
              <a:solidFill>
                <a:schemeClr val="tx1"/>
              </a:solidFill>
            </a:endParaRPr>
          </a:p>
          <a:p>
            <a:pPr algn="ctr"/>
            <a:r>
              <a:rPr lang="en-US" dirty="0">
                <a:solidFill>
                  <a:schemeClr val="tx1"/>
                </a:solidFill>
              </a:rPr>
              <a:t>Finally, kill and burn the 2</a:t>
            </a:r>
            <a:r>
              <a:rPr lang="en-US" baseline="30000" dirty="0">
                <a:solidFill>
                  <a:schemeClr val="tx1"/>
                </a:solidFill>
              </a:rPr>
              <a:t>nd</a:t>
            </a:r>
            <a:r>
              <a:rPr lang="en-US" dirty="0">
                <a:solidFill>
                  <a:schemeClr val="tx1"/>
                </a:solidFill>
              </a:rPr>
              <a:t> bull on this altar.  Use the wood from the Asherah pole for the fire.</a:t>
            </a:r>
          </a:p>
        </p:txBody>
      </p:sp>
      <p:pic>
        <p:nvPicPr>
          <p:cNvPr id="8" name="Picture 7" descr="Vector Drawing. Ancient Sleeping Man Stock Vector - Illustration of bible, asleep: 378277147">
            <a:extLst>
              <a:ext uri="{FF2B5EF4-FFF2-40B4-BE49-F238E27FC236}">
                <a16:creationId xmlns:a16="http://schemas.microsoft.com/office/drawing/2014/main" id="{6198EF39-F518-753D-4B7B-D40EE5225701}"/>
              </a:ext>
            </a:extLst>
          </p:cNvPr>
          <p:cNvPicPr>
            <a:picLocks noChangeAspect="1"/>
          </p:cNvPicPr>
          <p:nvPr/>
        </p:nvPicPr>
        <p:blipFill>
          <a:blip r:embed="rId2">
            <a:clrChange>
              <a:clrFrom>
                <a:srgbClr val="FFFFFF"/>
              </a:clrFrom>
              <a:clrTo>
                <a:srgbClr val="FFFFFF">
                  <a:alpha val="0"/>
                </a:srgbClr>
              </a:clrTo>
            </a:clrChange>
            <a:grayscl/>
          </a:blip>
          <a:srcRect l="6572" t="20293" b="26756"/>
          <a:stretch>
            <a:fillRect/>
          </a:stretch>
        </p:blipFill>
        <p:spPr>
          <a:xfrm>
            <a:off x="5267944" y="3726206"/>
            <a:ext cx="6669068" cy="2068951"/>
          </a:xfrm>
          <a:prstGeom prst="rect">
            <a:avLst/>
          </a:prstGeom>
        </p:spPr>
      </p:pic>
      <p:grpSp>
        <p:nvGrpSpPr>
          <p:cNvPr id="15" name="Group 14">
            <a:extLst>
              <a:ext uri="{FF2B5EF4-FFF2-40B4-BE49-F238E27FC236}">
                <a16:creationId xmlns:a16="http://schemas.microsoft.com/office/drawing/2014/main" id="{DD4EDE72-73C7-2F4D-1856-FCD8277A0021}"/>
              </a:ext>
            </a:extLst>
          </p:cNvPr>
          <p:cNvGrpSpPr/>
          <p:nvPr/>
        </p:nvGrpSpPr>
        <p:grpSpPr>
          <a:xfrm>
            <a:off x="8265226" y="783771"/>
            <a:ext cx="3926774" cy="3173566"/>
            <a:chOff x="3534010" y="1367810"/>
            <a:chExt cx="5123980" cy="3971085"/>
          </a:xfrm>
        </p:grpSpPr>
        <p:pic>
          <p:nvPicPr>
            <p:cNvPr id="9" name="Picture 8" descr="What is an Asherah Pole? - Olive Tree Blog">
              <a:extLst>
                <a:ext uri="{FF2B5EF4-FFF2-40B4-BE49-F238E27FC236}">
                  <a16:creationId xmlns:a16="http://schemas.microsoft.com/office/drawing/2014/main" id="{D63810CA-B186-1B38-BDB0-323D71CB6028}"/>
                </a:ext>
              </a:extLst>
            </p:cNvPr>
            <p:cNvPicPr>
              <a:picLocks noChangeAspect="1"/>
            </p:cNvPicPr>
            <p:nvPr/>
          </p:nvPicPr>
          <p:blipFill>
            <a:blip r:embed="rId3"/>
            <a:srcRect l="29686" t="4704" r="26937" b="-4704"/>
            <a:stretch>
              <a:fillRect/>
            </a:stretch>
          </p:blipFill>
          <p:spPr>
            <a:xfrm>
              <a:off x="4588348" y="1831175"/>
              <a:ext cx="3173086" cy="3219450"/>
            </a:xfrm>
            <a:prstGeom prst="rect">
              <a:avLst/>
            </a:prstGeom>
          </p:spPr>
        </p:pic>
        <p:pic>
          <p:nvPicPr>
            <p:cNvPr id="10" name="Picture 9" descr="PPT - Asherah Pole PowerPoint Presentation, free download - ID:5345690">
              <a:extLst>
                <a:ext uri="{FF2B5EF4-FFF2-40B4-BE49-F238E27FC236}">
                  <a16:creationId xmlns:a16="http://schemas.microsoft.com/office/drawing/2014/main" id="{70BAF50E-C435-F7DF-B660-27527EF50D9A}"/>
                </a:ext>
              </a:extLst>
            </p:cNvPr>
            <p:cNvPicPr>
              <a:picLocks noChangeAspect="1"/>
            </p:cNvPicPr>
            <p:nvPr/>
          </p:nvPicPr>
          <p:blipFill>
            <a:blip r:embed="rId4">
              <a:clrChange>
                <a:clrFrom>
                  <a:srgbClr val="D8D8D8"/>
                </a:clrFrom>
                <a:clrTo>
                  <a:srgbClr val="D8D8D8">
                    <a:alpha val="0"/>
                  </a:srgbClr>
                </a:clrTo>
              </a:clrChange>
            </a:blip>
            <a:srcRect l="68945" t="16321" r="17041" b="26240"/>
            <a:stretch>
              <a:fillRect/>
            </a:stretch>
          </p:blipFill>
          <p:spPr>
            <a:xfrm>
              <a:off x="4866444" y="1920201"/>
              <a:ext cx="961902" cy="2956957"/>
            </a:xfrm>
            <a:prstGeom prst="rect">
              <a:avLst/>
            </a:prstGeom>
          </p:spPr>
        </p:pic>
        <p:pic>
          <p:nvPicPr>
            <p:cNvPr id="14" name="Picture 13" descr="Free Window Clipart, Download Free Window Clipart png images, Free ClipArts on Clipart Library">
              <a:extLst>
                <a:ext uri="{FF2B5EF4-FFF2-40B4-BE49-F238E27FC236}">
                  <a16:creationId xmlns:a16="http://schemas.microsoft.com/office/drawing/2014/main" id="{3B740E9D-42B5-48C3-8E5C-DA163945417D}"/>
                </a:ext>
              </a:extLst>
            </p:cNvPr>
            <p:cNvPicPr>
              <a:picLocks noChangeAspect="1"/>
            </p:cNvPicPr>
            <p:nvPr/>
          </p:nvPicPr>
          <p:blipFill>
            <a:blip r:embed="rId5">
              <a:clrChange>
                <a:clrFrom>
                  <a:srgbClr val="FEFEFE"/>
                </a:clrFrom>
                <a:clrTo>
                  <a:srgbClr val="FEFEFE">
                    <a:alpha val="0"/>
                  </a:srgbClr>
                </a:clrTo>
              </a:clrChange>
              <a:duotone>
                <a:prstClr val="black"/>
                <a:srgbClr val="663300">
                  <a:tint val="45000"/>
                  <a:satMod val="400000"/>
                </a:srgbClr>
              </a:duotone>
            </a:blip>
            <a:stretch>
              <a:fillRect/>
            </a:stretch>
          </p:blipFill>
          <p:spPr>
            <a:xfrm>
              <a:off x="3534010" y="1367810"/>
              <a:ext cx="5123980" cy="3971085"/>
            </a:xfrm>
            <a:prstGeom prst="rect">
              <a:avLst/>
            </a:prstGeom>
          </p:spPr>
        </p:pic>
      </p:grpSp>
      <p:sp>
        <p:nvSpPr>
          <p:cNvPr id="16" name="Rectangle 15">
            <a:extLst>
              <a:ext uri="{FF2B5EF4-FFF2-40B4-BE49-F238E27FC236}">
                <a16:creationId xmlns:a16="http://schemas.microsoft.com/office/drawing/2014/main" id="{984E4779-5BE6-6974-B8BE-CF0E3ED8B568}"/>
              </a:ext>
            </a:extLst>
          </p:cNvPr>
          <p:cNvSpPr/>
          <p:nvPr/>
        </p:nvSpPr>
        <p:spPr>
          <a:xfrm>
            <a:off x="8906494" y="893595"/>
            <a:ext cx="2690995" cy="2832611"/>
          </a:xfrm>
          <a:prstGeom prst="rect">
            <a:avLst/>
          </a:prstGeom>
          <a:solidFill>
            <a:schemeClr val="tx2">
              <a:alpha val="49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peech Bubble: Rectangle 17">
            <a:extLst>
              <a:ext uri="{FF2B5EF4-FFF2-40B4-BE49-F238E27FC236}">
                <a16:creationId xmlns:a16="http://schemas.microsoft.com/office/drawing/2014/main" id="{1A1C3EB8-50C9-D33E-FF9A-CB7B7B43144C}"/>
              </a:ext>
            </a:extLst>
          </p:cNvPr>
          <p:cNvSpPr/>
          <p:nvPr/>
        </p:nvSpPr>
        <p:spPr>
          <a:xfrm>
            <a:off x="5459058" y="1045606"/>
            <a:ext cx="3173086" cy="2226622"/>
          </a:xfrm>
          <a:prstGeom prst="wedgeRectCallout">
            <a:avLst>
              <a:gd name="adj1" fmla="val 54069"/>
              <a:gd name="adj2" fmla="val -86265"/>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Take the bull that belongs to your father and a 2</a:t>
            </a:r>
            <a:r>
              <a:rPr lang="en-US" baseline="30000" dirty="0">
                <a:solidFill>
                  <a:schemeClr val="tx1"/>
                </a:solidFill>
              </a:rPr>
              <a:t>nd</a:t>
            </a:r>
            <a:r>
              <a:rPr lang="en-US" dirty="0">
                <a:solidFill>
                  <a:schemeClr val="tx1"/>
                </a:solidFill>
              </a:rPr>
              <a:t> bull that is 7 years old.</a:t>
            </a:r>
          </a:p>
          <a:p>
            <a:pPr algn="ctr"/>
            <a:r>
              <a:rPr lang="en-US" dirty="0">
                <a:solidFill>
                  <a:schemeClr val="tx1"/>
                </a:solidFill>
              </a:rPr>
              <a:t>Use them to pull down your father’s altar to Baal.</a:t>
            </a:r>
          </a:p>
          <a:p>
            <a:pPr algn="ctr"/>
            <a:r>
              <a:rPr lang="en-US" dirty="0">
                <a:solidFill>
                  <a:schemeClr val="tx1"/>
                </a:solidFill>
              </a:rPr>
              <a:t>Cut down the Asherah idol beside it.</a:t>
            </a:r>
          </a:p>
        </p:txBody>
      </p:sp>
    </p:spTree>
    <p:extLst>
      <p:ext uri="{BB962C8B-B14F-4D97-AF65-F5344CB8AC3E}">
        <p14:creationId xmlns:p14="http://schemas.microsoft.com/office/powerpoint/2010/main" val="3109424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A9F4-4D9C-E10D-868E-723D6034B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26810-E921-6F9E-25F9-C2ACC33761CD}"/>
              </a:ext>
            </a:extLst>
          </p:cNvPr>
          <p:cNvSpPr>
            <a:spLocks noGrp="1"/>
          </p:cNvSpPr>
          <p:nvPr>
            <p:ph type="title"/>
          </p:nvPr>
        </p:nvSpPr>
        <p:spPr>
          <a:xfrm rot="21245134">
            <a:off x="559845" y="1176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Idols demolished</a:t>
            </a:r>
          </a:p>
        </p:txBody>
      </p:sp>
      <p:sp>
        <p:nvSpPr>
          <p:cNvPr id="4" name="Text Placeholder 3">
            <a:extLst>
              <a:ext uri="{FF2B5EF4-FFF2-40B4-BE49-F238E27FC236}">
                <a16:creationId xmlns:a16="http://schemas.microsoft.com/office/drawing/2014/main" id="{A9575E9B-18A5-831B-D942-11486EAA4BAF}"/>
              </a:ext>
            </a:extLst>
          </p:cNvPr>
          <p:cNvSpPr>
            <a:spLocks noGrp="1"/>
          </p:cNvSpPr>
          <p:nvPr>
            <p:ph type="body" sz="half" idx="2"/>
          </p:nvPr>
        </p:nvSpPr>
        <p:spPr>
          <a:xfrm>
            <a:off x="883816" y="1332412"/>
            <a:ext cx="3238733" cy="2702560"/>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27 </a:t>
            </a:r>
            <a:r>
              <a:rPr lang="en-US" dirty="0"/>
              <a:t>So Gideon got ten of his servants. And he did what the Lord had told him to do. But Gideon was afraid that his family and the men of the city might see him. So, he did it at night, not in the daytime.</a:t>
            </a:r>
          </a:p>
          <a:p>
            <a:endParaRPr lang="en-US" dirty="0"/>
          </a:p>
          <a:p>
            <a:r>
              <a:rPr lang="en-US" i="1" dirty="0"/>
              <a:t>Activity:  I have a tower over here.</a:t>
            </a:r>
          </a:p>
          <a:p>
            <a:r>
              <a:rPr lang="en-US" i="1" dirty="0"/>
              <a:t>You can demolish it during the song.</a:t>
            </a:r>
          </a:p>
        </p:txBody>
      </p:sp>
      <p:pic>
        <p:nvPicPr>
          <p:cNvPr id="3" name="Picture 2" descr="With the help of 10 servants Gideon took one of his father’s bulls and pulled down his father’s idol of Baal. They cut down the pole his family used to worship the idol Asherah. – Slide 9">
            <a:extLst>
              <a:ext uri="{FF2B5EF4-FFF2-40B4-BE49-F238E27FC236}">
                <a16:creationId xmlns:a16="http://schemas.microsoft.com/office/drawing/2014/main" id="{577989EF-883F-AF16-1A5E-5D34935D56DE}"/>
              </a:ext>
            </a:extLst>
          </p:cNvPr>
          <p:cNvPicPr>
            <a:picLocks noChangeAspect="1"/>
          </p:cNvPicPr>
          <p:nvPr/>
        </p:nvPicPr>
        <p:blipFill>
          <a:blip r:embed="rId3"/>
          <a:stretch>
            <a:fillRect/>
          </a:stretch>
        </p:blipFill>
        <p:spPr>
          <a:xfrm rot="240387">
            <a:off x="579049" y="4080690"/>
            <a:ext cx="3853060" cy="2889795"/>
          </a:xfrm>
          <a:prstGeom prst="rect">
            <a:avLst/>
          </a:prstGeom>
        </p:spPr>
      </p:pic>
      <p:pic>
        <p:nvPicPr>
          <p:cNvPr id="11" name="Online Media 10" title="Don't Bow Down to Idols Plus One">
            <a:hlinkClick r:id="" action="ppaction://media"/>
            <a:extLst>
              <a:ext uri="{FF2B5EF4-FFF2-40B4-BE49-F238E27FC236}">
                <a16:creationId xmlns:a16="http://schemas.microsoft.com/office/drawing/2014/main" id="{AB520577-117F-FC1B-3971-58587D777986}"/>
              </a:ext>
            </a:extLst>
          </p:cNvPr>
          <p:cNvPicPr>
            <a:picLocks noRot="1" noChangeAspect="1"/>
          </p:cNvPicPr>
          <p:nvPr>
            <a:videoFile r:link="rId1"/>
          </p:nvPr>
        </p:nvPicPr>
        <p:blipFill>
          <a:blip r:embed="rId4"/>
          <a:stretch>
            <a:fillRect/>
          </a:stretch>
        </p:blipFill>
        <p:spPr>
          <a:xfrm>
            <a:off x="4388984" y="382925"/>
            <a:ext cx="7803016" cy="4408714"/>
          </a:xfrm>
          <a:prstGeom prst="rect">
            <a:avLst/>
          </a:prstGeom>
        </p:spPr>
      </p:pic>
    </p:spTree>
    <p:extLst>
      <p:ext uri="{BB962C8B-B14F-4D97-AF65-F5344CB8AC3E}">
        <p14:creationId xmlns:p14="http://schemas.microsoft.com/office/powerpoint/2010/main" val="1328483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B6A9F4-4D9C-E10D-868E-723D6034BA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026810-E921-6F9E-25F9-C2ACC33761CD}"/>
              </a:ext>
            </a:extLst>
          </p:cNvPr>
          <p:cNvSpPr>
            <a:spLocks noGrp="1"/>
          </p:cNvSpPr>
          <p:nvPr>
            <p:ph type="title"/>
          </p:nvPr>
        </p:nvSpPr>
        <p:spPr>
          <a:xfrm rot="21245134">
            <a:off x="559845" y="1176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Idols demolished</a:t>
            </a:r>
          </a:p>
        </p:txBody>
      </p:sp>
      <p:sp>
        <p:nvSpPr>
          <p:cNvPr id="4" name="Text Placeholder 3">
            <a:extLst>
              <a:ext uri="{FF2B5EF4-FFF2-40B4-BE49-F238E27FC236}">
                <a16:creationId xmlns:a16="http://schemas.microsoft.com/office/drawing/2014/main" id="{A9575E9B-18A5-831B-D942-11486EAA4BAF}"/>
              </a:ext>
            </a:extLst>
          </p:cNvPr>
          <p:cNvSpPr>
            <a:spLocks noGrp="1"/>
          </p:cNvSpPr>
          <p:nvPr>
            <p:ph type="body" sz="half" idx="2"/>
          </p:nvPr>
        </p:nvSpPr>
        <p:spPr>
          <a:xfrm>
            <a:off x="883816" y="1332412"/>
            <a:ext cx="3238733" cy="2702560"/>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i="1" dirty="0"/>
              <a:t>Then, like God had told him, Gideon made a proper altar for God.  He knew that this meant the altar should be built with 12 natural stones.</a:t>
            </a:r>
          </a:p>
          <a:p>
            <a:r>
              <a:rPr lang="en-US" i="1" dirty="0"/>
              <a:t>Then he sacrificed the bull on the altar.  Gideon obeyed God.</a:t>
            </a:r>
          </a:p>
          <a:p>
            <a:r>
              <a:rPr lang="en-US" i="1" dirty="0"/>
              <a:t>Activity: Build an altar with 12 </a:t>
            </a:r>
          </a:p>
        </p:txBody>
      </p:sp>
      <p:pic>
        <p:nvPicPr>
          <p:cNvPr id="6" name="Picture 5" descr="Then he made an altar to God, placed the wood of the Asherah pole on it and sacrificed the bull to God. – Slide 10">
            <a:extLst>
              <a:ext uri="{FF2B5EF4-FFF2-40B4-BE49-F238E27FC236}">
                <a16:creationId xmlns:a16="http://schemas.microsoft.com/office/drawing/2014/main" id="{FC43E4B2-A5AD-3877-931C-3CC1BEB0AA12}"/>
              </a:ext>
            </a:extLst>
          </p:cNvPr>
          <p:cNvPicPr>
            <a:picLocks noChangeAspect="1"/>
          </p:cNvPicPr>
          <p:nvPr/>
        </p:nvPicPr>
        <p:blipFill>
          <a:blip r:embed="rId3"/>
          <a:stretch>
            <a:fillRect/>
          </a:stretch>
        </p:blipFill>
        <p:spPr>
          <a:xfrm>
            <a:off x="434978" y="3831804"/>
            <a:ext cx="3838456" cy="2878842"/>
          </a:xfrm>
          <a:prstGeom prst="rect">
            <a:avLst/>
          </a:prstGeom>
        </p:spPr>
      </p:pic>
      <p:sp>
        <p:nvSpPr>
          <p:cNvPr id="7" name="TextBox 6">
            <a:extLst>
              <a:ext uri="{FF2B5EF4-FFF2-40B4-BE49-F238E27FC236}">
                <a16:creationId xmlns:a16="http://schemas.microsoft.com/office/drawing/2014/main" id="{008C3F98-FA7F-9E7F-2AB3-9A414970A5B3}"/>
              </a:ext>
            </a:extLst>
          </p:cNvPr>
          <p:cNvSpPr txBox="1"/>
          <p:nvPr/>
        </p:nvSpPr>
        <p:spPr>
          <a:xfrm>
            <a:off x="5343896" y="5997039"/>
            <a:ext cx="6210795" cy="584775"/>
          </a:xfrm>
          <a:prstGeom prst="rect">
            <a:avLst/>
          </a:prstGeom>
          <a:noFill/>
        </p:spPr>
        <p:txBody>
          <a:bodyPr wrap="square" rtlCol="0">
            <a:spAutoFit/>
          </a:bodyPr>
          <a:lstStyle/>
          <a:p>
            <a:pPr algn="ctr"/>
            <a:r>
              <a:rPr lang="en-US" sz="3200" dirty="0">
                <a:latin typeface="ADLaM Display" panose="02010000000000000000" pitchFamily="2" charset="0"/>
                <a:ea typeface="ADLaM Display" panose="02010000000000000000" pitchFamily="2" charset="0"/>
                <a:cs typeface="ADLaM Display" panose="02010000000000000000" pitchFamily="2" charset="0"/>
              </a:rPr>
              <a:t>Let’s Pray</a:t>
            </a:r>
          </a:p>
        </p:txBody>
      </p:sp>
      <p:pic>
        <p:nvPicPr>
          <p:cNvPr id="8" name="Online Media 7" title="Lord I will bow to you (Lyric Video)">
            <a:hlinkClick r:id="" action="ppaction://media"/>
            <a:extLst>
              <a:ext uri="{FF2B5EF4-FFF2-40B4-BE49-F238E27FC236}">
                <a16:creationId xmlns:a16="http://schemas.microsoft.com/office/drawing/2014/main" id="{1C6F275A-2A93-8972-5C42-9A1927F925AA}"/>
              </a:ext>
            </a:extLst>
          </p:cNvPr>
          <p:cNvPicPr>
            <a:picLocks noRot="1" noChangeAspect="1"/>
          </p:cNvPicPr>
          <p:nvPr>
            <a:videoFile r:link="rId1"/>
          </p:nvPr>
        </p:nvPicPr>
        <p:blipFill>
          <a:blip r:embed="rId4"/>
          <a:stretch>
            <a:fillRect/>
          </a:stretch>
        </p:blipFill>
        <p:spPr>
          <a:xfrm>
            <a:off x="4662309" y="1016940"/>
            <a:ext cx="7529691" cy="4254285"/>
          </a:xfrm>
          <a:prstGeom prst="rect">
            <a:avLst/>
          </a:prstGeom>
        </p:spPr>
      </p:pic>
    </p:spTree>
    <p:extLst>
      <p:ext uri="{BB962C8B-B14F-4D97-AF65-F5344CB8AC3E}">
        <p14:creationId xmlns:p14="http://schemas.microsoft.com/office/powerpoint/2010/main" val="2904018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 presetClass="mediacall" presetSubtype="0" fill="hold" nodeType="clickEffect">
                                  <p:stCondLst>
                                    <p:cond delay="0"/>
                                  </p:stCondLst>
                                  <p:childTnLst>
                                    <p:cmd type="call" cmd="playFrom(0.0)">
                                      <p:cBhvr>
                                        <p:cTn id="24"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display="0">
                  <p:stCondLst>
                    <p:cond delay="indefinite"/>
                  </p:stCondLst>
                </p:cTn>
                <p:tgtEl>
                  <p:spTgt spid="8"/>
                </p:tgtEl>
              </p:cMediaNode>
            </p:video>
            <p:seq concurrent="1" nextAc="seek">
              <p:cTn id="26" restart="whenNotActive" fill="hold" evtFilter="cancelBubble" nodeType="interactiveSeq">
                <p:stCondLst>
                  <p:cond evt="onClick" delay="0">
                    <p:tgtEl>
                      <p:spTgt spid="8"/>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8"/>
                                        </p:tgtEl>
                                      </p:cBhvr>
                                    </p:cmd>
                                  </p:childTnLst>
                                </p:cTn>
                              </p:par>
                            </p:childTnLst>
                          </p:cTn>
                        </p:par>
                      </p:childTnLst>
                    </p:cTn>
                  </p:par>
                </p:childTnLst>
              </p:cTn>
              <p:nextCondLst>
                <p:cond evt="onClick" delay="0">
                  <p:tgtEl>
                    <p:spTgt spid="8"/>
                  </p:tgtEl>
                </p:cond>
              </p:nextCondLst>
            </p:seq>
          </p:childTnLst>
        </p:cTn>
      </p:par>
    </p:tnLst>
    <p:bldLst>
      <p:bldP spid="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01399-FB5D-E50F-1F2B-8FD0A3EE76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EC65A-BEAC-F2B0-C085-77EA83C73828}"/>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What!  Who?</a:t>
            </a:r>
          </a:p>
        </p:txBody>
      </p:sp>
      <p:sp>
        <p:nvSpPr>
          <p:cNvPr id="4" name="Text Placeholder 3">
            <a:extLst>
              <a:ext uri="{FF2B5EF4-FFF2-40B4-BE49-F238E27FC236}">
                <a16:creationId xmlns:a16="http://schemas.microsoft.com/office/drawing/2014/main" id="{D0357C34-7651-26A2-B91B-B82083BDD3AB}"/>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28 </a:t>
            </a:r>
            <a:r>
              <a:rPr lang="en-US" dirty="0"/>
              <a:t>The men of the city got up the next morning. They saw that the altar for Baal had been destroyed! And they saw that the Asherah idol beside it had been cut down! They also saw the altar Gideon had built. And they saw the bull that had been sacrificed on it. </a:t>
            </a:r>
            <a:r>
              <a:rPr lang="en-US" baseline="30000" dirty="0"/>
              <a:t>29 </a:t>
            </a:r>
            <a:r>
              <a:rPr lang="en-US" dirty="0"/>
              <a:t>The men of the city looked at each other and asked, “Who did this?” They asked many questions and looked for the person who had done those things.</a:t>
            </a:r>
          </a:p>
          <a:p>
            <a:r>
              <a:rPr lang="en-US" dirty="0"/>
              <a:t>Someone told them, “Gideon son of Joash did this.”</a:t>
            </a:r>
          </a:p>
          <a:p>
            <a:endParaRPr lang="en-US" dirty="0"/>
          </a:p>
        </p:txBody>
      </p:sp>
      <p:sp>
        <p:nvSpPr>
          <p:cNvPr id="5" name="Rectangle 4">
            <a:extLst>
              <a:ext uri="{FF2B5EF4-FFF2-40B4-BE49-F238E27FC236}">
                <a16:creationId xmlns:a16="http://schemas.microsoft.com/office/drawing/2014/main" id="{945B6300-A322-BE8B-CD02-6F29661D93BD}"/>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next morning the people of the town were furious to find the idols had been destroyed. When they discovered Gideon had done this, a mob gathered outside Joash’s house demanding Gideon’s death. Joash confronted the mob, ‘Why are you defending Baal? If Baal truly is a god, let him defend himself and destroy the one who broke down his altar!’  From then on Gideon was called Jerub-baal, which means ‘Let Baal defend himself’. – Slide 11">
            <a:extLst>
              <a:ext uri="{FF2B5EF4-FFF2-40B4-BE49-F238E27FC236}">
                <a16:creationId xmlns:a16="http://schemas.microsoft.com/office/drawing/2014/main" id="{EBBB2A9F-5BC0-8FBF-B96D-7FFE5004B198}"/>
              </a:ext>
            </a:extLst>
          </p:cNvPr>
          <p:cNvPicPr>
            <a:picLocks noChangeAspect="1"/>
          </p:cNvPicPr>
          <p:nvPr/>
        </p:nvPicPr>
        <p:blipFill>
          <a:blip r:embed="rId2"/>
          <a:stretch>
            <a:fillRect/>
          </a:stretch>
        </p:blipFill>
        <p:spPr>
          <a:xfrm>
            <a:off x="5156264" y="1402921"/>
            <a:ext cx="6343404" cy="4757553"/>
          </a:xfrm>
          <a:prstGeom prst="rect">
            <a:avLst/>
          </a:prstGeom>
        </p:spPr>
      </p:pic>
      <p:sp>
        <p:nvSpPr>
          <p:cNvPr id="6" name="Speech Bubble: Rectangle 5">
            <a:extLst>
              <a:ext uri="{FF2B5EF4-FFF2-40B4-BE49-F238E27FC236}">
                <a16:creationId xmlns:a16="http://schemas.microsoft.com/office/drawing/2014/main" id="{D736BB05-5D03-86C8-8946-1F6CA022D0F0}"/>
              </a:ext>
            </a:extLst>
          </p:cNvPr>
          <p:cNvSpPr/>
          <p:nvPr/>
        </p:nvSpPr>
        <p:spPr>
          <a:xfrm>
            <a:off x="8727631" y="893595"/>
            <a:ext cx="2455817" cy="653142"/>
          </a:xfrm>
          <a:prstGeom prst="wedgeRectCallout">
            <a:avLst>
              <a:gd name="adj1" fmla="val -12129"/>
              <a:gd name="adj2" fmla="val 1079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Who did this?</a:t>
            </a:r>
          </a:p>
        </p:txBody>
      </p:sp>
      <p:sp>
        <p:nvSpPr>
          <p:cNvPr id="8" name="Speech Bubble: Rectangle 7">
            <a:extLst>
              <a:ext uri="{FF2B5EF4-FFF2-40B4-BE49-F238E27FC236}">
                <a16:creationId xmlns:a16="http://schemas.microsoft.com/office/drawing/2014/main" id="{A51FF3EB-9685-0D64-D2AC-D16E80FFB00B}"/>
              </a:ext>
            </a:extLst>
          </p:cNvPr>
          <p:cNvSpPr/>
          <p:nvPr/>
        </p:nvSpPr>
        <p:spPr>
          <a:xfrm>
            <a:off x="10652166" y="1751601"/>
            <a:ext cx="1421200" cy="448887"/>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Gideon did!</a:t>
            </a:r>
          </a:p>
        </p:txBody>
      </p:sp>
    </p:spTree>
    <p:extLst>
      <p:ext uri="{BB962C8B-B14F-4D97-AF65-F5344CB8AC3E}">
        <p14:creationId xmlns:p14="http://schemas.microsoft.com/office/powerpoint/2010/main" val="40205315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A4368-35B3-E957-DBC9-FE65C1018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A15B6F-B51E-6540-3D42-B51ACA2E8AA3}"/>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err="1"/>
              <a:t>Jerub</a:t>
            </a:r>
            <a:r>
              <a:rPr lang="en-US" dirty="0"/>
              <a:t>-Baal</a:t>
            </a:r>
          </a:p>
        </p:txBody>
      </p:sp>
      <p:sp>
        <p:nvSpPr>
          <p:cNvPr id="4" name="Text Placeholder 3">
            <a:extLst>
              <a:ext uri="{FF2B5EF4-FFF2-40B4-BE49-F238E27FC236}">
                <a16:creationId xmlns:a16="http://schemas.microsoft.com/office/drawing/2014/main" id="{5141D5FA-40DE-F501-5DD0-81C1D408407A}"/>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30 </a:t>
            </a:r>
            <a:r>
              <a:rPr lang="en-US" dirty="0"/>
              <a:t>So they said to Joash, “Bring your son out. He has pulled down the altar of Baal. He has cut down the Asherah idol beside it. So your son must die!”</a:t>
            </a:r>
          </a:p>
          <a:p>
            <a:r>
              <a:rPr lang="en-US" baseline="30000" dirty="0"/>
              <a:t>31 </a:t>
            </a:r>
            <a:r>
              <a:rPr lang="en-US" dirty="0"/>
              <a:t>But Joash spoke to the angry crowd around him. He said, “Are you going to take Baal’s side? Are you going to defend Baal? Anyone who takes Baal’s side will be killed by morning! If Baal is a god, let him fight for himself. It’s his altar that has been pulled down.” </a:t>
            </a:r>
          </a:p>
          <a:p>
            <a:r>
              <a:rPr lang="en-US" baseline="30000" dirty="0"/>
              <a:t>32 </a:t>
            </a:r>
            <a:r>
              <a:rPr lang="en-US" dirty="0"/>
              <a:t>So on that day Gideon got the name </a:t>
            </a:r>
            <a:r>
              <a:rPr lang="en-US" dirty="0" err="1"/>
              <a:t>Jerub</a:t>
            </a:r>
            <a:r>
              <a:rPr lang="en-US" dirty="0"/>
              <a:t>-Baal. The name means “let Baal fight against him.” They named him this because Gideon pulled down Baal’s altar.</a:t>
            </a:r>
          </a:p>
          <a:p>
            <a:endParaRPr lang="en-US" dirty="0"/>
          </a:p>
        </p:txBody>
      </p:sp>
      <p:sp>
        <p:nvSpPr>
          <p:cNvPr id="5" name="Rectangle 4">
            <a:extLst>
              <a:ext uri="{FF2B5EF4-FFF2-40B4-BE49-F238E27FC236}">
                <a16:creationId xmlns:a16="http://schemas.microsoft.com/office/drawing/2014/main" id="{F12C023C-A2E2-501E-C93F-F6BE07A44684}"/>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next morning the people of the town were furious to find the idols had been destroyed. When they discovered Gideon had done this, a mob gathered outside Joash’s house demanding Gideon’s death. Joash confronted the mob, ‘Why are you defending Baal? If Baal truly is a god, let him defend himself and destroy the one who broke down his altar!’  From then on Gideon was called Jerub-baal, which means ‘Let Baal defend himself’. – Slide 11">
            <a:extLst>
              <a:ext uri="{FF2B5EF4-FFF2-40B4-BE49-F238E27FC236}">
                <a16:creationId xmlns:a16="http://schemas.microsoft.com/office/drawing/2014/main" id="{6D024D59-0E48-6B13-A1FF-314C9DC5E732}"/>
              </a:ext>
            </a:extLst>
          </p:cNvPr>
          <p:cNvPicPr>
            <a:picLocks noChangeAspect="1"/>
          </p:cNvPicPr>
          <p:nvPr/>
        </p:nvPicPr>
        <p:blipFill>
          <a:blip r:embed="rId2"/>
          <a:stretch>
            <a:fillRect/>
          </a:stretch>
        </p:blipFill>
        <p:spPr>
          <a:xfrm>
            <a:off x="5156264" y="1402921"/>
            <a:ext cx="6343404" cy="4757553"/>
          </a:xfrm>
          <a:prstGeom prst="rect">
            <a:avLst/>
          </a:prstGeom>
        </p:spPr>
      </p:pic>
      <p:sp>
        <p:nvSpPr>
          <p:cNvPr id="6" name="Speech Bubble: Rectangle 5">
            <a:extLst>
              <a:ext uri="{FF2B5EF4-FFF2-40B4-BE49-F238E27FC236}">
                <a16:creationId xmlns:a16="http://schemas.microsoft.com/office/drawing/2014/main" id="{4B43BA44-C78A-E040-3160-E00052AB2EE8}"/>
              </a:ext>
            </a:extLst>
          </p:cNvPr>
          <p:cNvSpPr/>
          <p:nvPr/>
        </p:nvSpPr>
        <p:spPr>
          <a:xfrm>
            <a:off x="8727631" y="893595"/>
            <a:ext cx="2455817" cy="653142"/>
          </a:xfrm>
          <a:prstGeom prst="wedgeRectCallout">
            <a:avLst>
              <a:gd name="adj1" fmla="val -12129"/>
              <a:gd name="adj2" fmla="val 107955"/>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Bring out your son!</a:t>
            </a:r>
          </a:p>
        </p:txBody>
      </p:sp>
      <p:sp>
        <p:nvSpPr>
          <p:cNvPr id="8" name="Speech Bubble: Rectangle 7">
            <a:extLst>
              <a:ext uri="{FF2B5EF4-FFF2-40B4-BE49-F238E27FC236}">
                <a16:creationId xmlns:a16="http://schemas.microsoft.com/office/drawing/2014/main" id="{F3A26301-609C-9168-B8E1-367BC0F813D5}"/>
              </a:ext>
            </a:extLst>
          </p:cNvPr>
          <p:cNvSpPr/>
          <p:nvPr/>
        </p:nvSpPr>
        <p:spPr>
          <a:xfrm>
            <a:off x="10414660" y="1751601"/>
            <a:ext cx="1658706" cy="448887"/>
          </a:xfrm>
          <a:prstGeom prst="wedgeRectCallou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solidFill>
                  <a:sysClr val="windowText" lastClr="000000"/>
                </a:solidFill>
              </a:rPr>
              <a:t>He must die!</a:t>
            </a:r>
          </a:p>
        </p:txBody>
      </p:sp>
      <p:sp>
        <p:nvSpPr>
          <p:cNvPr id="10" name="Speech Bubble: Rectangle 9">
            <a:extLst>
              <a:ext uri="{FF2B5EF4-FFF2-40B4-BE49-F238E27FC236}">
                <a16:creationId xmlns:a16="http://schemas.microsoft.com/office/drawing/2014/main" id="{F50171D9-E058-F8F1-F743-2DF1B385334A}"/>
              </a:ext>
            </a:extLst>
          </p:cNvPr>
          <p:cNvSpPr/>
          <p:nvPr/>
        </p:nvSpPr>
        <p:spPr>
          <a:xfrm>
            <a:off x="4836911" y="572305"/>
            <a:ext cx="3333748" cy="1151907"/>
          </a:xfrm>
          <a:prstGeom prst="wedgeRectCallout">
            <a:avLst>
              <a:gd name="adj1" fmla="val -796"/>
              <a:gd name="adj2" fmla="val 87908"/>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ysClr val="windowText" lastClr="000000"/>
                </a:solidFill>
              </a:rPr>
              <a:t>Wait.  </a:t>
            </a:r>
          </a:p>
          <a:p>
            <a:pPr algn="ctr"/>
            <a:r>
              <a:rPr lang="en-US" dirty="0">
                <a:solidFill>
                  <a:sysClr val="windowText" lastClr="000000"/>
                </a:solidFill>
              </a:rPr>
              <a:t>Are you going to defend Baal?</a:t>
            </a:r>
          </a:p>
          <a:p>
            <a:pPr algn="ctr"/>
            <a:r>
              <a:rPr lang="en-US" dirty="0">
                <a:solidFill>
                  <a:sysClr val="windowText" lastClr="000000"/>
                </a:solidFill>
              </a:rPr>
              <a:t>If Baal is a god,</a:t>
            </a:r>
          </a:p>
          <a:p>
            <a:pPr algn="ctr"/>
            <a:r>
              <a:rPr lang="en-US" dirty="0">
                <a:solidFill>
                  <a:sysClr val="windowText" lastClr="000000"/>
                </a:solidFill>
              </a:rPr>
              <a:t> let him defend himself!</a:t>
            </a:r>
          </a:p>
        </p:txBody>
      </p:sp>
    </p:spTree>
    <p:extLst>
      <p:ext uri="{BB962C8B-B14F-4D97-AF65-F5344CB8AC3E}">
        <p14:creationId xmlns:p14="http://schemas.microsoft.com/office/powerpoint/2010/main" val="8851592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CDFDC-4145-8A09-7291-05B209E65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19FF8-76B5-8978-9135-B3EB4E618D99}"/>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normAutofit fontScale="90000"/>
          </a:bodyPr>
          <a:lstStyle/>
          <a:p>
            <a:r>
              <a:rPr lang="en-US" dirty="0"/>
              <a:t>They have come again!</a:t>
            </a:r>
          </a:p>
        </p:txBody>
      </p:sp>
      <p:sp>
        <p:nvSpPr>
          <p:cNvPr id="4" name="Text Placeholder 3">
            <a:extLst>
              <a:ext uri="{FF2B5EF4-FFF2-40B4-BE49-F238E27FC236}">
                <a16:creationId xmlns:a16="http://schemas.microsoft.com/office/drawing/2014/main" id="{0E822DE3-4FF3-A13F-C74C-5811AB906965}"/>
              </a:ext>
            </a:extLst>
          </p:cNvPr>
          <p:cNvSpPr>
            <a:spLocks noGrp="1"/>
          </p:cNvSpPr>
          <p:nvPr>
            <p:ph type="body" sz="half" idx="2"/>
          </p:nvPr>
        </p:nvSpPr>
        <p:spPr>
          <a:xfrm>
            <a:off x="692332" y="1854926"/>
            <a:ext cx="3644538" cy="1410788"/>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normAutofit lnSpcReduction="10000"/>
          </a:bodyPr>
          <a:lstStyle/>
          <a:p>
            <a:r>
              <a:rPr lang="en-US" baseline="30000" dirty="0"/>
              <a:t>33 </a:t>
            </a:r>
            <a:r>
              <a:rPr lang="en-US" dirty="0"/>
              <a:t>All the Midianites, the Amalekites and other peoples from the east joined together. They came across the Jordan River and camped in the Valley of Jezreel.</a:t>
            </a:r>
          </a:p>
          <a:p>
            <a:r>
              <a:rPr lang="en-US" dirty="0"/>
              <a:t> </a:t>
            </a:r>
          </a:p>
        </p:txBody>
      </p:sp>
      <p:sp>
        <p:nvSpPr>
          <p:cNvPr id="5" name="Rectangle 4">
            <a:extLst>
              <a:ext uri="{FF2B5EF4-FFF2-40B4-BE49-F238E27FC236}">
                <a16:creationId xmlns:a16="http://schemas.microsoft.com/office/drawing/2014/main" id="{CC529189-63AF-3DEF-9D59-705E36C3F976}"/>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 Soon afterward the armies of Midian, Amalek, and the people of the east formed an alliance against Israel and crossed the Jordan, camping in the valley of Jezreel. – Slide 12">
            <a:extLst>
              <a:ext uri="{FF2B5EF4-FFF2-40B4-BE49-F238E27FC236}">
                <a16:creationId xmlns:a16="http://schemas.microsoft.com/office/drawing/2014/main" id="{0F9586F5-98EE-2FFC-3652-83A1D6CB27C4}"/>
              </a:ext>
            </a:extLst>
          </p:cNvPr>
          <p:cNvPicPr>
            <a:picLocks noChangeAspect="1"/>
          </p:cNvPicPr>
          <p:nvPr/>
        </p:nvPicPr>
        <p:blipFill>
          <a:blip r:embed="rId2"/>
          <a:stretch>
            <a:fillRect/>
          </a:stretch>
        </p:blipFill>
        <p:spPr>
          <a:xfrm rot="21316371">
            <a:off x="310900" y="2907966"/>
            <a:ext cx="4572000" cy="3429000"/>
          </a:xfrm>
          <a:prstGeom prst="horizontalScroll">
            <a:avLst/>
          </a:prstGeom>
          <a:ln>
            <a:solidFill>
              <a:schemeClr val="tx2">
                <a:lumMod val="90000"/>
                <a:lumOff val="10000"/>
              </a:schemeClr>
            </a:solidFill>
          </a:ln>
        </p:spPr>
      </p:pic>
      <p:sp>
        <p:nvSpPr>
          <p:cNvPr id="9" name="Rectangle 8">
            <a:extLst>
              <a:ext uri="{FF2B5EF4-FFF2-40B4-BE49-F238E27FC236}">
                <a16:creationId xmlns:a16="http://schemas.microsoft.com/office/drawing/2014/main" id="{374FFF1A-FA84-934F-FD7F-D1BB22E7F721}"/>
              </a:ext>
            </a:extLst>
          </p:cNvPr>
          <p:cNvSpPr/>
          <p:nvPr/>
        </p:nvSpPr>
        <p:spPr>
          <a:xfrm>
            <a:off x="5106390" y="783771"/>
            <a:ext cx="6908228" cy="2339439"/>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pic>
        <p:nvPicPr>
          <p:cNvPr id="8" name="Picture 7" descr="Gideon still had doubts about taking on the might army in the valley. So he said to God, ‘Prove you are going to use me to rescue Israel in this way. I will put a wool fleece on the threshing floor tonight. If the fleece is wet with dew in the morning but the ground is dry, then I will know that you are going to help me.’ – Slide 15">
            <a:extLst>
              <a:ext uri="{FF2B5EF4-FFF2-40B4-BE49-F238E27FC236}">
                <a16:creationId xmlns:a16="http://schemas.microsoft.com/office/drawing/2014/main" id="{07F6F765-319D-F304-3C13-30D3E4E78B9D}"/>
              </a:ext>
            </a:extLst>
          </p:cNvPr>
          <p:cNvPicPr>
            <a:picLocks noChangeAspect="1"/>
          </p:cNvPicPr>
          <p:nvPr/>
        </p:nvPicPr>
        <p:blipFill>
          <a:blip r:embed="rId3">
            <a:clrChange>
              <a:clrFrom>
                <a:srgbClr val="F5DD01"/>
              </a:clrFrom>
              <a:clrTo>
                <a:srgbClr val="F5DD01">
                  <a:alpha val="0"/>
                </a:srgbClr>
              </a:clrTo>
            </a:clrChange>
          </a:blip>
          <a:stretch>
            <a:fillRect/>
          </a:stretch>
        </p:blipFill>
        <p:spPr>
          <a:xfrm>
            <a:off x="5114242" y="762396"/>
            <a:ext cx="6908228" cy="5142016"/>
          </a:xfrm>
          <a:prstGeom prst="rect">
            <a:avLst/>
          </a:prstGeom>
        </p:spPr>
      </p:pic>
    </p:spTree>
    <p:extLst>
      <p:ext uri="{BB962C8B-B14F-4D97-AF65-F5344CB8AC3E}">
        <p14:creationId xmlns:p14="http://schemas.microsoft.com/office/powerpoint/2010/main" val="24026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043BE8-E145-2916-23B0-78CF6C49BE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E624F9-786F-581A-264D-8D80A104B9D1}"/>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Blow the war horn</a:t>
            </a:r>
          </a:p>
        </p:txBody>
      </p:sp>
      <p:sp>
        <p:nvSpPr>
          <p:cNvPr id="4" name="Text Placeholder 3">
            <a:extLst>
              <a:ext uri="{FF2B5EF4-FFF2-40B4-BE49-F238E27FC236}">
                <a16:creationId xmlns:a16="http://schemas.microsoft.com/office/drawing/2014/main" id="{232B2271-521A-2C9B-A401-01FBD9B091AC}"/>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34 </a:t>
            </a:r>
            <a:r>
              <a:rPr lang="en-US" dirty="0"/>
              <a:t>But the Spirit of the Lord entered Gideon! Gideon blew a trumpet to call the Abiezrites to follow him.</a:t>
            </a:r>
          </a:p>
          <a:p>
            <a:r>
              <a:rPr lang="en-US" dirty="0"/>
              <a:t> </a:t>
            </a:r>
            <a:r>
              <a:rPr lang="en-US" baseline="30000" dirty="0"/>
              <a:t>35 </a:t>
            </a:r>
            <a:r>
              <a:rPr lang="en-US" dirty="0"/>
              <a:t>He sent messengers to all of Manasseh. The people of Manasseh were called to follow Gideon. Gideon also sent messengers to the people of Asher, Zebulun and Naphtali. They also went up to meet Gideon and his men.</a:t>
            </a:r>
          </a:p>
        </p:txBody>
      </p:sp>
      <p:sp>
        <p:nvSpPr>
          <p:cNvPr id="5" name="Rectangle 4">
            <a:extLst>
              <a:ext uri="{FF2B5EF4-FFF2-40B4-BE49-F238E27FC236}">
                <a16:creationId xmlns:a16="http://schemas.microsoft.com/office/drawing/2014/main" id="{4B05B1CE-85AB-092B-9EFB-20E05BB2C738}"/>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FC6E0DD5-CEC9-1893-5A8B-62E9D4999671}"/>
              </a:ext>
            </a:extLst>
          </p:cNvPr>
          <p:cNvGrpSpPr/>
          <p:nvPr/>
        </p:nvGrpSpPr>
        <p:grpSpPr>
          <a:xfrm>
            <a:off x="4918645" y="783771"/>
            <a:ext cx="7034057" cy="5275543"/>
            <a:chOff x="4918645" y="783771"/>
            <a:chExt cx="7034057" cy="5275543"/>
          </a:xfrm>
        </p:grpSpPr>
        <p:pic>
          <p:nvPicPr>
            <p:cNvPr id="7" name="Picture 6" descr="The Spirit of the Lord took possession of Gideon. He blew a ram’s horn as a call to arms, and the men of the clan of Abiezer came to him.  – Slide 13">
              <a:extLst>
                <a:ext uri="{FF2B5EF4-FFF2-40B4-BE49-F238E27FC236}">
                  <a16:creationId xmlns:a16="http://schemas.microsoft.com/office/drawing/2014/main" id="{4F5CABC7-A5D6-71D0-B15E-035869023EB5}"/>
                </a:ext>
              </a:extLst>
            </p:cNvPr>
            <p:cNvPicPr>
              <a:picLocks noChangeAspect="1"/>
            </p:cNvPicPr>
            <p:nvPr/>
          </p:nvPicPr>
          <p:blipFill>
            <a:blip r:embed="rId4"/>
            <a:stretch>
              <a:fillRect/>
            </a:stretch>
          </p:blipFill>
          <p:spPr>
            <a:xfrm>
              <a:off x="4918645" y="783771"/>
              <a:ext cx="7034057" cy="5275543"/>
            </a:xfrm>
            <a:prstGeom prst="rect">
              <a:avLst/>
            </a:prstGeom>
          </p:spPr>
        </p:pic>
        <p:pic>
          <p:nvPicPr>
            <p:cNvPr id="8" name="Picture 7" descr="Jewish horn shofar. Ritual religious ancient trumpet. Flat cartoon illustration 21487278 Vector ...">
              <a:extLst>
                <a:ext uri="{FF2B5EF4-FFF2-40B4-BE49-F238E27FC236}">
                  <a16:creationId xmlns:a16="http://schemas.microsoft.com/office/drawing/2014/main" id="{CD7A8D4D-8172-3D79-0C66-17EDCB2B6E15}"/>
                </a:ext>
              </a:extLst>
            </p:cNvPr>
            <p:cNvPicPr>
              <a:picLocks noChangeAspect="1"/>
            </p:cNvPicPr>
            <p:nvPr/>
          </p:nvPicPr>
          <p:blipFill>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aturation sat="200000"/>
                      </a14:imgEffect>
                    </a14:imgLayer>
                  </a14:imgProps>
                </a:ext>
              </a:extLst>
            </a:blip>
            <a:stretch>
              <a:fillRect/>
            </a:stretch>
          </p:blipFill>
          <p:spPr>
            <a:xfrm flipH="1">
              <a:off x="7001727" y="2315688"/>
              <a:ext cx="1433946" cy="1433946"/>
            </a:xfrm>
            <a:prstGeom prst="rect">
              <a:avLst/>
            </a:prstGeom>
          </p:spPr>
        </p:pic>
        <p:pic>
          <p:nvPicPr>
            <p:cNvPr id="10" name="Picture 9" descr="The Spirit of the Lord took possession of Gideon. He blew a ram’s horn as a call to arms, and the men of the clan of Abiezer came to him.  – Slide 13">
              <a:extLst>
                <a:ext uri="{FF2B5EF4-FFF2-40B4-BE49-F238E27FC236}">
                  <a16:creationId xmlns:a16="http://schemas.microsoft.com/office/drawing/2014/main" id="{3A561C17-C556-D5DE-E5B0-CE257090258E}"/>
                </a:ext>
              </a:extLst>
            </p:cNvPr>
            <p:cNvPicPr>
              <a:picLocks noChangeAspect="1"/>
            </p:cNvPicPr>
            <p:nvPr/>
          </p:nvPicPr>
          <p:blipFill>
            <a:blip r:embed="rId4"/>
            <a:srcRect l="34268" t="43707" r="59317" b="48639"/>
            <a:stretch>
              <a:fillRect/>
            </a:stretch>
          </p:blipFill>
          <p:spPr>
            <a:xfrm>
              <a:off x="7374578" y="3025239"/>
              <a:ext cx="451262" cy="403761"/>
            </a:xfrm>
            <a:prstGeom prst="rect">
              <a:avLst/>
            </a:prstGeom>
          </p:spPr>
        </p:pic>
      </p:grpSp>
      <p:sp>
        <p:nvSpPr>
          <p:cNvPr id="6" name="Speech Bubble: Rectangle 5">
            <a:extLst>
              <a:ext uri="{FF2B5EF4-FFF2-40B4-BE49-F238E27FC236}">
                <a16:creationId xmlns:a16="http://schemas.microsoft.com/office/drawing/2014/main" id="{FB138DC2-0170-7839-0780-7897BFE7A538}"/>
              </a:ext>
            </a:extLst>
          </p:cNvPr>
          <p:cNvSpPr/>
          <p:nvPr/>
        </p:nvSpPr>
        <p:spPr>
          <a:xfrm>
            <a:off x="8122723" y="472114"/>
            <a:ext cx="3474766" cy="1382812"/>
          </a:xfrm>
          <a:prstGeom prst="wedgeRectCallout">
            <a:avLst>
              <a:gd name="adj1" fmla="val -59170"/>
              <a:gd name="adj2" fmla="val 65399"/>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Come follow me.</a:t>
            </a:r>
          </a:p>
          <a:p>
            <a:pPr algn="ctr"/>
            <a:r>
              <a:rPr lang="en-US" dirty="0"/>
              <a:t>We will fight the Midianites.</a:t>
            </a:r>
          </a:p>
          <a:p>
            <a:pPr algn="ctr"/>
            <a:r>
              <a:rPr lang="en-US" dirty="0"/>
              <a:t>The LORD is with us!</a:t>
            </a:r>
          </a:p>
          <a:p>
            <a:pPr algn="ctr"/>
            <a:r>
              <a:rPr lang="en-US" dirty="0"/>
              <a:t>He has told me to go fight.</a:t>
            </a:r>
          </a:p>
          <a:p>
            <a:pPr algn="ctr"/>
            <a:r>
              <a:rPr lang="en-US" dirty="0"/>
              <a:t>GO.  Tell all the men to come.</a:t>
            </a:r>
          </a:p>
        </p:txBody>
      </p:sp>
      <p:pic>
        <p:nvPicPr>
          <p:cNvPr id="12" name="Ancient-war-horn-sound-effect">
            <a:hlinkClick r:id="" action="ppaction://media"/>
            <a:extLst>
              <a:ext uri="{FF2B5EF4-FFF2-40B4-BE49-F238E27FC236}">
                <a16:creationId xmlns:a16="http://schemas.microsoft.com/office/drawing/2014/main" id="{114CCBDD-9616-E6C4-68F6-9EA26C7E4CF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rot="18251354">
            <a:off x="8073240" y="2010888"/>
            <a:ext cx="609600" cy="609600"/>
          </a:xfrm>
          <a:prstGeom prst="rect">
            <a:avLst/>
          </a:prstGeom>
        </p:spPr>
      </p:pic>
    </p:spTree>
    <p:extLst>
      <p:ext uri="{BB962C8B-B14F-4D97-AF65-F5344CB8AC3E}">
        <p14:creationId xmlns:p14="http://schemas.microsoft.com/office/powerpoint/2010/main" val="211666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19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FABB7-3EA8-2EE1-9220-566F6D7892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4C9223-9DD3-A007-6762-A3F9C9BC31B8}"/>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Put out the Fleece</a:t>
            </a:r>
          </a:p>
        </p:txBody>
      </p:sp>
      <p:sp>
        <p:nvSpPr>
          <p:cNvPr id="4" name="Text Placeholder 3">
            <a:extLst>
              <a:ext uri="{FF2B5EF4-FFF2-40B4-BE49-F238E27FC236}">
                <a16:creationId xmlns:a16="http://schemas.microsoft.com/office/drawing/2014/main" id="{8A3BC956-6AB3-39DE-F550-141E276FF385}"/>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6 </a:t>
            </a:r>
            <a:r>
              <a:rPr lang="en-US" dirty="0"/>
              <a:t>Then Gideon said to God, “You said you would help me save Israel. </a:t>
            </a:r>
          </a:p>
          <a:p>
            <a:r>
              <a:rPr lang="en-US" baseline="30000" dirty="0"/>
              <a:t>37 </a:t>
            </a:r>
            <a:r>
              <a:rPr lang="en-US" dirty="0"/>
              <a:t>I will put some wool on the threshing floor. Let there be dew only on the wool. But let all of the ground be dry. </a:t>
            </a:r>
          </a:p>
          <a:p>
            <a:r>
              <a:rPr lang="en-US" dirty="0"/>
              <a:t>Then I will know what you said is true. I will know that you will use me to save Israel.” </a:t>
            </a:r>
          </a:p>
          <a:p>
            <a:r>
              <a:rPr lang="en-US" baseline="30000" dirty="0"/>
              <a:t>38 </a:t>
            </a:r>
            <a:r>
              <a:rPr lang="en-US" dirty="0"/>
              <a:t>And that is just what happened.</a:t>
            </a:r>
          </a:p>
          <a:p>
            <a:r>
              <a:rPr lang="en-US" dirty="0"/>
              <a:t> Gideon got up early the next morning and squeezed the wool. He got a full bowl of water from the wool.</a:t>
            </a:r>
          </a:p>
        </p:txBody>
      </p:sp>
      <p:sp>
        <p:nvSpPr>
          <p:cNvPr id="5" name="Rectangle 4">
            <a:extLst>
              <a:ext uri="{FF2B5EF4-FFF2-40B4-BE49-F238E27FC236}">
                <a16:creationId xmlns:a16="http://schemas.microsoft.com/office/drawing/2014/main" id="{51DBBDF9-7003-01DF-D6CA-1572FF6E203E}"/>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next morning the ground was dry but the fleece was wet with dew. But Gideon still had doubts. ‘Please don’t be angry with me,’ he begged the Lord, ‘Let me use the fleece for one more test. This time let the fleece remain dry while the ground around it is wet with dew.’ – Slide 16">
            <a:extLst>
              <a:ext uri="{FF2B5EF4-FFF2-40B4-BE49-F238E27FC236}">
                <a16:creationId xmlns:a16="http://schemas.microsoft.com/office/drawing/2014/main" id="{21986EF2-9115-1536-8023-50C305CE78A3}"/>
              </a:ext>
            </a:extLst>
          </p:cNvPr>
          <p:cNvPicPr>
            <a:picLocks noChangeAspect="1"/>
          </p:cNvPicPr>
          <p:nvPr/>
        </p:nvPicPr>
        <p:blipFill>
          <a:blip r:embed="rId2"/>
          <a:stretch>
            <a:fillRect/>
          </a:stretch>
        </p:blipFill>
        <p:spPr>
          <a:xfrm>
            <a:off x="5068388" y="1159328"/>
            <a:ext cx="6751121" cy="5063341"/>
          </a:xfrm>
          <a:prstGeom prst="rect">
            <a:avLst/>
          </a:prstGeom>
        </p:spPr>
      </p:pic>
      <p:pic>
        <p:nvPicPr>
          <p:cNvPr id="9" name="Picture 8" descr="The next morning the ground was dry but the fleece was wet with dew. But Gideon still had doubts. ‘Please don’t be angry with me,’ he begged the Lord, ‘Let me use the fleece for one more test. This time let the fleece remain dry while the ground around it is wet with dew.’ – Slide 16">
            <a:extLst>
              <a:ext uri="{FF2B5EF4-FFF2-40B4-BE49-F238E27FC236}">
                <a16:creationId xmlns:a16="http://schemas.microsoft.com/office/drawing/2014/main" id="{38126D14-0EC7-7C2C-937B-566C7A390D00}"/>
              </a:ext>
            </a:extLst>
          </p:cNvPr>
          <p:cNvPicPr>
            <a:picLocks noChangeAspect="1"/>
          </p:cNvPicPr>
          <p:nvPr/>
        </p:nvPicPr>
        <p:blipFill>
          <a:blip r:embed="rId2"/>
          <a:srcRect r="18523" b="23805"/>
          <a:stretch>
            <a:fillRect/>
          </a:stretch>
        </p:blipFill>
        <p:spPr>
          <a:xfrm>
            <a:off x="5068388" y="1188973"/>
            <a:ext cx="5500651" cy="3858040"/>
          </a:xfrm>
          <a:prstGeom prst="rect">
            <a:avLst/>
          </a:prstGeom>
        </p:spPr>
      </p:pic>
      <p:sp>
        <p:nvSpPr>
          <p:cNvPr id="6" name="Speech Bubble: Rectangle 5">
            <a:extLst>
              <a:ext uri="{FF2B5EF4-FFF2-40B4-BE49-F238E27FC236}">
                <a16:creationId xmlns:a16="http://schemas.microsoft.com/office/drawing/2014/main" id="{6DBBD5D0-0781-340D-CEAD-26B7A1FCC611}"/>
              </a:ext>
            </a:extLst>
          </p:cNvPr>
          <p:cNvSpPr/>
          <p:nvPr/>
        </p:nvSpPr>
        <p:spPr>
          <a:xfrm>
            <a:off x="9363692" y="373014"/>
            <a:ext cx="2455817" cy="1174333"/>
          </a:xfrm>
          <a:prstGeom prst="wedgeRectCallout">
            <a:avLst>
              <a:gd name="adj1" fmla="val -48396"/>
              <a:gd name="adj2" fmla="val 94492"/>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a:t>
            </a:r>
          </a:p>
          <a:p>
            <a:pPr algn="ctr"/>
            <a:r>
              <a:rPr lang="en-US" dirty="0"/>
              <a:t>You said you would help me save Israel.</a:t>
            </a:r>
          </a:p>
          <a:p>
            <a:pPr algn="ctr"/>
            <a:r>
              <a:rPr lang="en-US" dirty="0"/>
              <a:t>Please show me.</a:t>
            </a:r>
          </a:p>
        </p:txBody>
      </p:sp>
      <p:sp>
        <p:nvSpPr>
          <p:cNvPr id="11" name="Speech Bubble: Rectangle 10">
            <a:extLst>
              <a:ext uri="{FF2B5EF4-FFF2-40B4-BE49-F238E27FC236}">
                <a16:creationId xmlns:a16="http://schemas.microsoft.com/office/drawing/2014/main" id="{62929580-76F5-492D-4E57-EE781DFD9BFD}"/>
              </a:ext>
            </a:extLst>
          </p:cNvPr>
          <p:cNvSpPr/>
          <p:nvPr/>
        </p:nvSpPr>
        <p:spPr>
          <a:xfrm>
            <a:off x="9363692" y="402659"/>
            <a:ext cx="2709673" cy="1337365"/>
          </a:xfrm>
          <a:prstGeom prst="wedgeRectCallout">
            <a:avLst>
              <a:gd name="adj1" fmla="val -49273"/>
              <a:gd name="adj2" fmla="val 73181"/>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will put this wool out tonight.  If it is wet and the ground is dry, I will know you will be with me.</a:t>
            </a:r>
          </a:p>
        </p:txBody>
      </p:sp>
    </p:spTree>
    <p:extLst>
      <p:ext uri="{BB962C8B-B14F-4D97-AF65-F5344CB8AC3E}">
        <p14:creationId xmlns:p14="http://schemas.microsoft.com/office/powerpoint/2010/main" val="565235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E3208-029D-BC45-3292-8BA72FF7FB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13E228-DEE9-B1E5-DADB-AFF5FB52148B}"/>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r>
              <a:rPr lang="en-US" dirty="0"/>
              <a:t>Put out the Fleece - 2</a:t>
            </a:r>
          </a:p>
        </p:txBody>
      </p:sp>
      <p:sp>
        <p:nvSpPr>
          <p:cNvPr id="4" name="Text Placeholder 3">
            <a:extLst>
              <a:ext uri="{FF2B5EF4-FFF2-40B4-BE49-F238E27FC236}">
                <a16:creationId xmlns:a16="http://schemas.microsoft.com/office/drawing/2014/main" id="{C7823D83-B142-ADFD-8C86-CDBF44C303B3}"/>
              </a:ext>
            </a:extLst>
          </p:cNvPr>
          <p:cNvSpPr>
            <a:spLocks noGrp="1"/>
          </p:cNvSpPr>
          <p:nvPr>
            <p:ph type="body" sz="half" idx="2"/>
          </p:nvPr>
        </p:nvSpPr>
        <p:spPr>
          <a:xfrm>
            <a:off x="692332" y="1854926"/>
            <a:ext cx="3644538" cy="218268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r>
              <a:rPr lang="en-US" baseline="30000" dirty="0"/>
              <a:t>9 </a:t>
            </a:r>
            <a:r>
              <a:rPr lang="en-US" dirty="0"/>
              <a:t>Then Gideon said to God, “Don’t be angry with me. Let me ask just one more thing. Please let me make one more test. Let the wool be dry while the ground around it gets wet with dew.”</a:t>
            </a:r>
          </a:p>
          <a:p>
            <a:r>
              <a:rPr lang="en-US" dirty="0"/>
              <a:t> </a:t>
            </a:r>
            <a:r>
              <a:rPr lang="en-US" baseline="30000" dirty="0"/>
              <a:t>40 </a:t>
            </a:r>
            <a:r>
              <a:rPr lang="en-US" dirty="0"/>
              <a:t>That night God did that very thing. Just the wool was dry, but the ground around it was wet with dew.</a:t>
            </a:r>
          </a:p>
        </p:txBody>
      </p:sp>
      <p:sp>
        <p:nvSpPr>
          <p:cNvPr id="5" name="Rectangle 4">
            <a:extLst>
              <a:ext uri="{FF2B5EF4-FFF2-40B4-BE49-F238E27FC236}">
                <a16:creationId xmlns:a16="http://schemas.microsoft.com/office/drawing/2014/main" id="{81449605-DF16-130B-B326-3E055C7E3885}"/>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The next morning there was heavy dew on the ground but the fleece was dry. – Slide 17">
            <a:extLst>
              <a:ext uri="{FF2B5EF4-FFF2-40B4-BE49-F238E27FC236}">
                <a16:creationId xmlns:a16="http://schemas.microsoft.com/office/drawing/2014/main" id="{E861D5D8-7E79-5BF7-10C8-CBD0BFFD7A2B}"/>
              </a:ext>
            </a:extLst>
          </p:cNvPr>
          <p:cNvPicPr>
            <a:picLocks noChangeAspect="1"/>
          </p:cNvPicPr>
          <p:nvPr/>
        </p:nvPicPr>
        <p:blipFill>
          <a:blip r:embed="rId2"/>
          <a:stretch>
            <a:fillRect/>
          </a:stretch>
        </p:blipFill>
        <p:spPr>
          <a:xfrm>
            <a:off x="4918645" y="1075866"/>
            <a:ext cx="6992306" cy="5244230"/>
          </a:xfrm>
          <a:prstGeom prst="rect">
            <a:avLst/>
          </a:prstGeom>
        </p:spPr>
      </p:pic>
      <p:pic>
        <p:nvPicPr>
          <p:cNvPr id="9" name="Picture 8" descr="The next morning there was heavy dew on the ground but the fleece was dry. – Slide 17">
            <a:extLst>
              <a:ext uri="{FF2B5EF4-FFF2-40B4-BE49-F238E27FC236}">
                <a16:creationId xmlns:a16="http://schemas.microsoft.com/office/drawing/2014/main" id="{CDC5B9D7-7805-C76A-5C4F-27A0192A0041}"/>
              </a:ext>
            </a:extLst>
          </p:cNvPr>
          <p:cNvPicPr>
            <a:picLocks noChangeAspect="1"/>
          </p:cNvPicPr>
          <p:nvPr/>
        </p:nvPicPr>
        <p:blipFill>
          <a:blip r:embed="rId2"/>
          <a:srcRect r="18512" b="23370"/>
          <a:stretch>
            <a:fillRect/>
          </a:stretch>
        </p:blipFill>
        <p:spPr>
          <a:xfrm>
            <a:off x="4918645" y="1075866"/>
            <a:ext cx="5697895" cy="4018648"/>
          </a:xfrm>
          <a:prstGeom prst="rect">
            <a:avLst/>
          </a:prstGeom>
        </p:spPr>
      </p:pic>
      <p:sp>
        <p:nvSpPr>
          <p:cNvPr id="6" name="Speech Bubble: Rectangle 5">
            <a:extLst>
              <a:ext uri="{FF2B5EF4-FFF2-40B4-BE49-F238E27FC236}">
                <a16:creationId xmlns:a16="http://schemas.microsoft.com/office/drawing/2014/main" id="{3D71CA22-7440-A699-77CB-7922061ACC0F}"/>
              </a:ext>
            </a:extLst>
          </p:cNvPr>
          <p:cNvSpPr/>
          <p:nvPr/>
        </p:nvSpPr>
        <p:spPr>
          <a:xfrm>
            <a:off x="9345787" y="130628"/>
            <a:ext cx="2455817" cy="1416719"/>
          </a:xfrm>
          <a:prstGeom prst="wedgeRectCallout">
            <a:avLst>
              <a:gd name="adj1" fmla="val -40175"/>
              <a:gd name="adj2" fmla="val 72559"/>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LORD, Don’t be angry with me.  Please let me make one more test.</a:t>
            </a:r>
          </a:p>
        </p:txBody>
      </p:sp>
      <p:sp>
        <p:nvSpPr>
          <p:cNvPr id="10" name="Speech Bubble: Rectangle 9">
            <a:extLst>
              <a:ext uri="{FF2B5EF4-FFF2-40B4-BE49-F238E27FC236}">
                <a16:creationId xmlns:a16="http://schemas.microsoft.com/office/drawing/2014/main" id="{EC0DCC74-088B-369B-EEF9-88A0C632BD0C}"/>
              </a:ext>
            </a:extLst>
          </p:cNvPr>
          <p:cNvSpPr/>
          <p:nvPr/>
        </p:nvSpPr>
        <p:spPr>
          <a:xfrm>
            <a:off x="9345787" y="170304"/>
            <a:ext cx="2709673" cy="1337365"/>
          </a:xfrm>
          <a:prstGeom prst="wedgeRectCallout">
            <a:avLst>
              <a:gd name="adj1" fmla="val -49273"/>
              <a:gd name="adj2" fmla="val 73181"/>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I will put this wool out tonight.  If it is dry and the ground is wet, I will know all things are possible.</a:t>
            </a:r>
          </a:p>
        </p:txBody>
      </p:sp>
      <p:sp>
        <p:nvSpPr>
          <p:cNvPr id="11" name="Rectangle 10">
            <a:extLst>
              <a:ext uri="{FF2B5EF4-FFF2-40B4-BE49-F238E27FC236}">
                <a16:creationId xmlns:a16="http://schemas.microsoft.com/office/drawing/2014/main" id="{A411DBCF-F762-76E4-3922-F2F598268B78}"/>
              </a:ext>
            </a:extLst>
          </p:cNvPr>
          <p:cNvSpPr/>
          <p:nvPr/>
        </p:nvSpPr>
        <p:spPr>
          <a:xfrm rot="462744">
            <a:off x="409395" y="4176623"/>
            <a:ext cx="4004781" cy="2182684"/>
          </a:xfrm>
          <a:custGeom>
            <a:avLst/>
            <a:gdLst>
              <a:gd name="csX0" fmla="*/ 0 w 4004781"/>
              <a:gd name="csY0" fmla="*/ 0 h 2182684"/>
              <a:gd name="csX1" fmla="*/ 547320 w 4004781"/>
              <a:gd name="csY1" fmla="*/ 0 h 2182684"/>
              <a:gd name="csX2" fmla="*/ 1254831 w 4004781"/>
              <a:gd name="csY2" fmla="*/ 0 h 2182684"/>
              <a:gd name="csX3" fmla="*/ 1922295 w 4004781"/>
              <a:gd name="csY3" fmla="*/ 0 h 2182684"/>
              <a:gd name="csX4" fmla="*/ 2589758 w 4004781"/>
              <a:gd name="csY4" fmla="*/ 0 h 2182684"/>
              <a:gd name="csX5" fmla="*/ 3137078 w 4004781"/>
              <a:gd name="csY5" fmla="*/ 0 h 2182684"/>
              <a:gd name="csX6" fmla="*/ 4004781 w 4004781"/>
              <a:gd name="csY6" fmla="*/ 0 h 2182684"/>
              <a:gd name="csX7" fmla="*/ 4004781 w 4004781"/>
              <a:gd name="csY7" fmla="*/ 502017 h 2182684"/>
              <a:gd name="csX8" fmla="*/ 4004781 w 4004781"/>
              <a:gd name="csY8" fmla="*/ 1091342 h 2182684"/>
              <a:gd name="csX9" fmla="*/ 4004781 w 4004781"/>
              <a:gd name="csY9" fmla="*/ 1593359 h 2182684"/>
              <a:gd name="csX10" fmla="*/ 4004781 w 4004781"/>
              <a:gd name="csY10" fmla="*/ 2182684 h 2182684"/>
              <a:gd name="csX11" fmla="*/ 3457461 w 4004781"/>
              <a:gd name="csY11" fmla="*/ 2182684 h 2182684"/>
              <a:gd name="csX12" fmla="*/ 2709902 w 4004781"/>
              <a:gd name="csY12" fmla="*/ 2182684 h 2182684"/>
              <a:gd name="csX13" fmla="*/ 2082486 w 4004781"/>
              <a:gd name="csY13" fmla="*/ 2182684 h 2182684"/>
              <a:gd name="csX14" fmla="*/ 1334927 w 4004781"/>
              <a:gd name="csY14" fmla="*/ 2182684 h 2182684"/>
              <a:gd name="csX15" fmla="*/ 587368 w 4004781"/>
              <a:gd name="csY15" fmla="*/ 2182684 h 2182684"/>
              <a:gd name="csX16" fmla="*/ 0 w 4004781"/>
              <a:gd name="csY16" fmla="*/ 2182684 h 2182684"/>
              <a:gd name="csX17" fmla="*/ 0 w 4004781"/>
              <a:gd name="csY17" fmla="*/ 1615186 h 2182684"/>
              <a:gd name="csX18" fmla="*/ 0 w 4004781"/>
              <a:gd name="csY18" fmla="*/ 1091342 h 2182684"/>
              <a:gd name="csX19" fmla="*/ 0 w 4004781"/>
              <a:gd name="csY19" fmla="*/ 589325 h 2182684"/>
              <a:gd name="csX20" fmla="*/ 0 w 4004781"/>
              <a:gd name="csY20" fmla="*/ 0 h 218268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Lst>
            <a:rect l="l" t="t" r="r" b="b"/>
            <a:pathLst>
              <a:path w="4004781" h="2182684" fill="none" extrusionOk="0">
                <a:moveTo>
                  <a:pt x="0" y="0"/>
                </a:moveTo>
                <a:cubicBezTo>
                  <a:pt x="154156" y="6903"/>
                  <a:pt x="372815" y="-14004"/>
                  <a:pt x="547320" y="0"/>
                </a:cubicBezTo>
                <a:cubicBezTo>
                  <a:pt x="721825" y="14004"/>
                  <a:pt x="1106177" y="-5027"/>
                  <a:pt x="1254831" y="0"/>
                </a:cubicBezTo>
                <a:cubicBezTo>
                  <a:pt x="1403485" y="5027"/>
                  <a:pt x="1648323" y="26994"/>
                  <a:pt x="1922295" y="0"/>
                </a:cubicBezTo>
                <a:cubicBezTo>
                  <a:pt x="2196267" y="-26994"/>
                  <a:pt x="2269139" y="-22651"/>
                  <a:pt x="2589758" y="0"/>
                </a:cubicBezTo>
                <a:cubicBezTo>
                  <a:pt x="2910377" y="22651"/>
                  <a:pt x="2864098" y="-10474"/>
                  <a:pt x="3137078" y="0"/>
                </a:cubicBezTo>
                <a:cubicBezTo>
                  <a:pt x="3410058" y="10474"/>
                  <a:pt x="3725907" y="13374"/>
                  <a:pt x="4004781" y="0"/>
                </a:cubicBezTo>
                <a:cubicBezTo>
                  <a:pt x="3983652" y="112045"/>
                  <a:pt x="4020070" y="333289"/>
                  <a:pt x="4004781" y="502017"/>
                </a:cubicBezTo>
                <a:cubicBezTo>
                  <a:pt x="3989492" y="670745"/>
                  <a:pt x="4013263" y="878643"/>
                  <a:pt x="4004781" y="1091342"/>
                </a:cubicBezTo>
                <a:cubicBezTo>
                  <a:pt x="3996299" y="1304041"/>
                  <a:pt x="3983589" y="1489704"/>
                  <a:pt x="4004781" y="1593359"/>
                </a:cubicBezTo>
                <a:cubicBezTo>
                  <a:pt x="4025973" y="1697014"/>
                  <a:pt x="4021626" y="1940022"/>
                  <a:pt x="4004781" y="2182684"/>
                </a:cubicBezTo>
                <a:cubicBezTo>
                  <a:pt x="3850516" y="2185818"/>
                  <a:pt x="3597261" y="2169254"/>
                  <a:pt x="3457461" y="2182684"/>
                </a:cubicBezTo>
                <a:cubicBezTo>
                  <a:pt x="3317661" y="2196114"/>
                  <a:pt x="2874616" y="2184671"/>
                  <a:pt x="2709902" y="2182684"/>
                </a:cubicBezTo>
                <a:cubicBezTo>
                  <a:pt x="2545188" y="2180697"/>
                  <a:pt x="2305604" y="2161105"/>
                  <a:pt x="2082486" y="2182684"/>
                </a:cubicBezTo>
                <a:cubicBezTo>
                  <a:pt x="1859368" y="2204263"/>
                  <a:pt x="1540037" y="2189742"/>
                  <a:pt x="1334927" y="2182684"/>
                </a:cubicBezTo>
                <a:cubicBezTo>
                  <a:pt x="1129817" y="2175626"/>
                  <a:pt x="863469" y="2178711"/>
                  <a:pt x="587368" y="2182684"/>
                </a:cubicBezTo>
                <a:cubicBezTo>
                  <a:pt x="311267" y="2186657"/>
                  <a:pt x="147320" y="2163584"/>
                  <a:pt x="0" y="2182684"/>
                </a:cubicBezTo>
                <a:cubicBezTo>
                  <a:pt x="15584" y="1948115"/>
                  <a:pt x="16632" y="1770393"/>
                  <a:pt x="0" y="1615186"/>
                </a:cubicBezTo>
                <a:cubicBezTo>
                  <a:pt x="-16632" y="1459979"/>
                  <a:pt x="-23074" y="1307128"/>
                  <a:pt x="0" y="1091342"/>
                </a:cubicBezTo>
                <a:cubicBezTo>
                  <a:pt x="23074" y="875556"/>
                  <a:pt x="-9560" y="803068"/>
                  <a:pt x="0" y="589325"/>
                </a:cubicBezTo>
                <a:cubicBezTo>
                  <a:pt x="9560" y="375582"/>
                  <a:pt x="-14549" y="191624"/>
                  <a:pt x="0" y="0"/>
                </a:cubicBezTo>
                <a:close/>
              </a:path>
              <a:path w="4004781" h="2182684" stroke="0" extrusionOk="0">
                <a:moveTo>
                  <a:pt x="0" y="0"/>
                </a:moveTo>
                <a:cubicBezTo>
                  <a:pt x="263658" y="27428"/>
                  <a:pt x="491514" y="5678"/>
                  <a:pt x="707511" y="0"/>
                </a:cubicBezTo>
                <a:cubicBezTo>
                  <a:pt x="923508" y="-5678"/>
                  <a:pt x="1151756" y="-3701"/>
                  <a:pt x="1415023" y="0"/>
                </a:cubicBezTo>
                <a:cubicBezTo>
                  <a:pt x="1678290" y="3701"/>
                  <a:pt x="1935696" y="21279"/>
                  <a:pt x="2082486" y="0"/>
                </a:cubicBezTo>
                <a:cubicBezTo>
                  <a:pt x="2229276" y="-21279"/>
                  <a:pt x="2569091" y="1322"/>
                  <a:pt x="2709902" y="0"/>
                </a:cubicBezTo>
                <a:cubicBezTo>
                  <a:pt x="2850713" y="-1322"/>
                  <a:pt x="3545406" y="41598"/>
                  <a:pt x="4004781" y="0"/>
                </a:cubicBezTo>
                <a:cubicBezTo>
                  <a:pt x="3992279" y="233304"/>
                  <a:pt x="3986336" y="441344"/>
                  <a:pt x="4004781" y="589325"/>
                </a:cubicBezTo>
                <a:cubicBezTo>
                  <a:pt x="4023226" y="737306"/>
                  <a:pt x="4003682" y="884291"/>
                  <a:pt x="4004781" y="1113169"/>
                </a:cubicBezTo>
                <a:cubicBezTo>
                  <a:pt x="4005880" y="1342047"/>
                  <a:pt x="3987862" y="1472324"/>
                  <a:pt x="4004781" y="1680667"/>
                </a:cubicBezTo>
                <a:cubicBezTo>
                  <a:pt x="4021700" y="1889010"/>
                  <a:pt x="3999893" y="1965974"/>
                  <a:pt x="4004781" y="2182684"/>
                </a:cubicBezTo>
                <a:cubicBezTo>
                  <a:pt x="3738835" y="2178799"/>
                  <a:pt x="3619012" y="2191109"/>
                  <a:pt x="3377365" y="2182684"/>
                </a:cubicBezTo>
                <a:cubicBezTo>
                  <a:pt x="3135718" y="2174259"/>
                  <a:pt x="2882802" y="2152662"/>
                  <a:pt x="2749950" y="2182684"/>
                </a:cubicBezTo>
                <a:cubicBezTo>
                  <a:pt x="2617099" y="2212706"/>
                  <a:pt x="2290284" y="2203638"/>
                  <a:pt x="2122534" y="2182684"/>
                </a:cubicBezTo>
                <a:cubicBezTo>
                  <a:pt x="1954784" y="2161730"/>
                  <a:pt x="1676566" y="2214275"/>
                  <a:pt x="1415023" y="2182684"/>
                </a:cubicBezTo>
                <a:cubicBezTo>
                  <a:pt x="1153480" y="2151093"/>
                  <a:pt x="918029" y="2194835"/>
                  <a:pt x="707511" y="2182684"/>
                </a:cubicBezTo>
                <a:cubicBezTo>
                  <a:pt x="496993" y="2170533"/>
                  <a:pt x="245772" y="2152123"/>
                  <a:pt x="0" y="2182684"/>
                </a:cubicBezTo>
                <a:cubicBezTo>
                  <a:pt x="-23819" y="2038039"/>
                  <a:pt x="21050" y="1811633"/>
                  <a:pt x="0" y="1658840"/>
                </a:cubicBezTo>
                <a:cubicBezTo>
                  <a:pt x="-21050" y="1506047"/>
                  <a:pt x="-20089" y="1226672"/>
                  <a:pt x="0" y="1091342"/>
                </a:cubicBezTo>
                <a:cubicBezTo>
                  <a:pt x="20089" y="956012"/>
                  <a:pt x="-9024" y="729479"/>
                  <a:pt x="0" y="545671"/>
                </a:cubicBezTo>
                <a:cubicBezTo>
                  <a:pt x="9024" y="361863"/>
                  <a:pt x="-11829" y="165652"/>
                  <a:pt x="0" y="0"/>
                </a:cubicBezTo>
                <a:close/>
              </a:path>
            </a:pathLst>
          </a:custGeom>
          <a:ln w="76200">
            <a:solidFill>
              <a:schemeClr val="accent2">
                <a:lumMod val="60000"/>
                <a:lumOff val="40000"/>
              </a:schemeClr>
            </a:solidFill>
            <a:extLst>
              <a:ext uri="{C807C97D-BFC1-408E-A445-0C87EB9F89A2}">
                <ask:lineSketchStyleProps xmlns:ask="http://schemas.microsoft.com/office/drawing/2018/sketchyshapes" sd="4195975658">
                  <a:prstGeom prst="rect">
                    <a:avLst/>
                  </a:prstGeom>
                  <ask:type>
                    <ask:lineSketchFreehan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Try it.</a:t>
            </a:r>
          </a:p>
          <a:p>
            <a:pPr algn="ctr"/>
            <a:r>
              <a:rPr lang="en-US" dirty="0"/>
              <a:t>Get some wool or a wool sock.</a:t>
            </a:r>
          </a:p>
          <a:p>
            <a:pPr algn="ctr"/>
            <a:r>
              <a:rPr lang="en-US" dirty="0"/>
              <a:t>Also get a sponge and 2 plates.</a:t>
            </a:r>
          </a:p>
          <a:p>
            <a:pPr algn="ctr"/>
            <a:r>
              <a:rPr lang="en-US" dirty="0"/>
              <a:t>Put water on the plates.</a:t>
            </a:r>
          </a:p>
          <a:p>
            <a:pPr algn="ctr"/>
            <a:r>
              <a:rPr lang="en-US" dirty="0"/>
              <a:t>When you put the sponge on one plate</a:t>
            </a:r>
          </a:p>
          <a:p>
            <a:pPr algn="ctr"/>
            <a:r>
              <a:rPr lang="en-US" dirty="0"/>
              <a:t> and the wool on the other.</a:t>
            </a:r>
          </a:p>
          <a:p>
            <a:pPr algn="ctr"/>
            <a:r>
              <a:rPr lang="en-US" dirty="0"/>
              <a:t>What do you think will happen?</a:t>
            </a:r>
          </a:p>
          <a:p>
            <a:pPr algn="ctr"/>
            <a:endParaRPr lang="en-US" dirty="0"/>
          </a:p>
        </p:txBody>
      </p:sp>
    </p:spTree>
    <p:extLst>
      <p:ext uri="{BB962C8B-B14F-4D97-AF65-F5344CB8AC3E}">
        <p14:creationId xmlns:p14="http://schemas.microsoft.com/office/powerpoint/2010/main" val="122270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nline Media 2" title="05  All Things Are Possible">
            <a:hlinkClick r:id="" action="ppaction://media"/>
            <a:extLst>
              <a:ext uri="{FF2B5EF4-FFF2-40B4-BE49-F238E27FC236}">
                <a16:creationId xmlns:a16="http://schemas.microsoft.com/office/drawing/2014/main" id="{D1FB0505-16E4-A401-7886-11CF84C700BC}"/>
              </a:ext>
            </a:extLst>
          </p:cNvPr>
          <p:cNvPicPr>
            <a:picLocks noRot="1" noChangeAspect="1"/>
          </p:cNvPicPr>
          <p:nvPr>
            <a:videoFile r:link="rId1"/>
          </p:nvPr>
        </p:nvPicPr>
        <p:blipFill>
          <a:blip r:embed="rId3"/>
          <a:stretch>
            <a:fillRect/>
          </a:stretch>
        </p:blipFill>
        <p:spPr>
          <a:xfrm>
            <a:off x="402688" y="212271"/>
            <a:ext cx="11386623" cy="6433457"/>
          </a:xfrm>
          <a:prstGeom prst="rect">
            <a:avLst/>
          </a:prstGeom>
        </p:spPr>
      </p:pic>
    </p:spTree>
    <p:extLst>
      <p:ext uri="{BB962C8B-B14F-4D97-AF65-F5344CB8AC3E}">
        <p14:creationId xmlns:p14="http://schemas.microsoft.com/office/powerpoint/2010/main" val="575132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AC4810-19B4-24E2-128B-2A249324297C}"/>
            </a:ext>
          </a:extLst>
        </p:cNvPr>
        <p:cNvGrpSpPr/>
        <p:nvPr/>
      </p:nvGrpSpPr>
      <p:grpSpPr>
        <a:xfrm>
          <a:off x="0" y="0"/>
          <a:ext cx="0" cy="0"/>
          <a:chOff x="0" y="0"/>
          <a:chExt cx="0" cy="0"/>
        </a:xfrm>
      </p:grpSpPr>
      <p:pic>
        <p:nvPicPr>
          <p:cNvPr id="3" name="Picture 2"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2EEA309C-0D93-71CC-825D-84600A10D214}"/>
              </a:ext>
            </a:extLst>
          </p:cNvPr>
          <p:cNvPicPr>
            <a:picLocks noChangeAspect="1"/>
          </p:cNvPicPr>
          <p:nvPr/>
        </p:nvPicPr>
        <p:blipFill>
          <a:blip r:embed="rId3"/>
          <a:stretch>
            <a:fillRect/>
          </a:stretch>
        </p:blipFill>
        <p:spPr>
          <a:xfrm>
            <a:off x="212271" y="393218"/>
            <a:ext cx="3771900" cy="2496939"/>
          </a:xfrm>
          <a:prstGeom prst="rect">
            <a:avLst/>
          </a:prstGeom>
        </p:spPr>
      </p:pic>
      <p:sp>
        <p:nvSpPr>
          <p:cNvPr id="4" name="Speech Bubble: Rectangle 3">
            <a:extLst>
              <a:ext uri="{FF2B5EF4-FFF2-40B4-BE49-F238E27FC236}">
                <a16:creationId xmlns:a16="http://schemas.microsoft.com/office/drawing/2014/main" id="{10D85A6A-80FA-7A29-6AE0-969BED7EA6DB}"/>
              </a:ext>
            </a:extLst>
          </p:cNvPr>
          <p:cNvSpPr/>
          <p:nvPr/>
        </p:nvSpPr>
        <p:spPr>
          <a:xfrm>
            <a:off x="426415" y="3429000"/>
            <a:ext cx="1386056" cy="1469571"/>
          </a:xfrm>
          <a:prstGeom prst="wedgeRectCallout">
            <a:avLst>
              <a:gd name="adj1" fmla="val 8299"/>
              <a:gd name="adj2" fmla="val -161974"/>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 mighty warrior!</a:t>
            </a:r>
          </a:p>
        </p:txBody>
      </p:sp>
      <p:pic>
        <p:nvPicPr>
          <p:cNvPr id="5" name="Online Media 4" title="God Knows Me Music Video">
            <a:hlinkClick r:id="" action="ppaction://media"/>
            <a:extLst>
              <a:ext uri="{FF2B5EF4-FFF2-40B4-BE49-F238E27FC236}">
                <a16:creationId xmlns:a16="http://schemas.microsoft.com/office/drawing/2014/main" id="{5BCB95EF-0161-83AF-FB48-B92FFDE02AD7}"/>
              </a:ext>
            </a:extLst>
          </p:cNvPr>
          <p:cNvPicPr>
            <a:picLocks noRot="1" noChangeAspect="1"/>
          </p:cNvPicPr>
          <p:nvPr>
            <a:videoFile r:link="rId1"/>
          </p:nvPr>
        </p:nvPicPr>
        <p:blipFill>
          <a:blip r:embed="rId4"/>
          <a:stretch>
            <a:fillRect/>
          </a:stretch>
        </p:blipFill>
        <p:spPr>
          <a:xfrm>
            <a:off x="2198687" y="938480"/>
            <a:ext cx="9781042" cy="5526302"/>
          </a:xfrm>
          <a:prstGeom prst="rect">
            <a:avLst/>
          </a:prstGeom>
        </p:spPr>
      </p:pic>
    </p:spTree>
    <p:extLst>
      <p:ext uri="{BB962C8B-B14F-4D97-AF65-F5344CB8AC3E}">
        <p14:creationId xmlns:p14="http://schemas.microsoft.com/office/powerpoint/2010/main" val="4170127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5"/>
                </p:tgtEl>
              </p:cMediaNode>
            </p:video>
            <p:seq concurrent="1" nextAc="seek">
              <p:cTn id="12" restart="whenNotActive" fill="hold" evtFilter="cancelBubble" nodeType="interactiveSeq">
                <p:stCondLst>
                  <p:cond evt="onClick" delay="0">
                    <p:tgtEl>
                      <p:spTgt spid="5"/>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Joash’s son Gideon was threshing wheat at the bottom of a winepress. The angel greeted him, ‘Mighty hero, the Lord is with you!’ Gideon replied, ‘If the Lord were with us why have we been handed over to the Midianites? The Lord’s angel said, ‘Go with the strength you have, and rescue Israel from the Midianites. I am sending you!’ Gideon retorted, ‘My clan is the weakest in the tribe of Manasseh, and I am the least in my family!’ The Lord replied, ‘I will be with you. And you will destroy the Midianites as if you were fighting against one man.’ Disbelieving Gideon asked for a sign. – Slide 5">
            <a:extLst>
              <a:ext uri="{FF2B5EF4-FFF2-40B4-BE49-F238E27FC236}">
                <a16:creationId xmlns:a16="http://schemas.microsoft.com/office/drawing/2014/main" id="{80DBFA4D-B83F-33AC-9C94-2B93B89A6597}"/>
              </a:ext>
            </a:extLst>
          </p:cNvPr>
          <p:cNvPicPr>
            <a:picLocks noChangeAspect="1"/>
          </p:cNvPicPr>
          <p:nvPr/>
        </p:nvPicPr>
        <p:blipFill>
          <a:blip r:embed="rId3"/>
          <a:stretch>
            <a:fillRect/>
          </a:stretch>
        </p:blipFill>
        <p:spPr>
          <a:xfrm>
            <a:off x="212271" y="393218"/>
            <a:ext cx="3771900" cy="2496939"/>
          </a:xfrm>
          <a:prstGeom prst="rect">
            <a:avLst/>
          </a:prstGeom>
        </p:spPr>
      </p:pic>
      <p:sp>
        <p:nvSpPr>
          <p:cNvPr id="4" name="Speech Bubble: Rectangle 3">
            <a:extLst>
              <a:ext uri="{FF2B5EF4-FFF2-40B4-BE49-F238E27FC236}">
                <a16:creationId xmlns:a16="http://schemas.microsoft.com/office/drawing/2014/main" id="{CEB26E70-6060-47BD-D676-A32BF50BF3B8}"/>
              </a:ext>
            </a:extLst>
          </p:cNvPr>
          <p:cNvSpPr/>
          <p:nvPr/>
        </p:nvSpPr>
        <p:spPr>
          <a:xfrm>
            <a:off x="426415" y="3429000"/>
            <a:ext cx="1386056" cy="1469571"/>
          </a:xfrm>
          <a:prstGeom prst="wedgeRectCallout">
            <a:avLst>
              <a:gd name="adj1" fmla="val 8299"/>
              <a:gd name="adj2" fmla="val -161974"/>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The Lord is with you, mighty warrior!</a:t>
            </a:r>
          </a:p>
        </p:txBody>
      </p:sp>
      <p:pic>
        <p:nvPicPr>
          <p:cNvPr id="2" name="Online Media 1" title="God Knows My Name | Christian Kids Worship Song | Sunday School Song About God’s Love">
            <a:hlinkClick r:id="" action="ppaction://media"/>
            <a:extLst>
              <a:ext uri="{FF2B5EF4-FFF2-40B4-BE49-F238E27FC236}">
                <a16:creationId xmlns:a16="http://schemas.microsoft.com/office/drawing/2014/main" id="{54F977A1-3676-55AD-630C-7C03EC7F4D3E}"/>
              </a:ext>
            </a:extLst>
          </p:cNvPr>
          <p:cNvPicPr>
            <a:picLocks noRot="1" noChangeAspect="1"/>
          </p:cNvPicPr>
          <p:nvPr>
            <a:videoFile r:link="rId1"/>
          </p:nvPr>
        </p:nvPicPr>
        <p:blipFill>
          <a:blip r:embed="rId4"/>
          <a:stretch>
            <a:fillRect/>
          </a:stretch>
        </p:blipFill>
        <p:spPr>
          <a:xfrm>
            <a:off x="2041072" y="932061"/>
            <a:ext cx="9938657" cy="5615354"/>
          </a:xfrm>
          <a:prstGeom prst="rect">
            <a:avLst/>
          </a:prstGeom>
        </p:spPr>
      </p:pic>
    </p:spTree>
    <p:extLst>
      <p:ext uri="{BB962C8B-B14F-4D97-AF65-F5344CB8AC3E}">
        <p14:creationId xmlns:p14="http://schemas.microsoft.com/office/powerpoint/2010/main" val="2474433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CDF5538-6487-1FF6-5BDA-1B1E73504815}"/>
              </a:ext>
            </a:extLst>
          </p:cNvPr>
          <p:cNvSpPr txBox="1"/>
          <p:nvPr/>
        </p:nvSpPr>
        <p:spPr>
          <a:xfrm>
            <a:off x="1574722" y="212510"/>
            <a:ext cx="9042555" cy="369332"/>
          </a:xfrm>
          <a:prstGeom prst="rect">
            <a:avLst/>
          </a:prstGeom>
          <a:noFill/>
        </p:spPr>
        <p:txBody>
          <a:bodyPr wrap="square">
            <a:spAutoFit/>
          </a:bodyPr>
          <a:lstStyle/>
          <a:p>
            <a:r>
              <a:rPr lang="en-US" dirty="0">
                <a:hlinkClick r:id="rId2"/>
              </a:rPr>
              <a:t>https://www.youtube.com/watch?v=Yk7ttZN5Jvw&amp;list=RDYk7ttZN5Jvw&amp;start_radio=1</a:t>
            </a:r>
            <a:r>
              <a:rPr lang="en-US" dirty="0"/>
              <a:t> </a:t>
            </a:r>
          </a:p>
        </p:txBody>
      </p:sp>
      <p:pic>
        <p:nvPicPr>
          <p:cNvPr id="5" name="Picture 4">
            <a:extLst>
              <a:ext uri="{FF2B5EF4-FFF2-40B4-BE49-F238E27FC236}">
                <a16:creationId xmlns:a16="http://schemas.microsoft.com/office/drawing/2014/main" id="{57234C48-B454-9D1C-E5F5-6C7EE5882636}"/>
              </a:ext>
            </a:extLst>
          </p:cNvPr>
          <p:cNvPicPr>
            <a:picLocks noChangeAspect="1"/>
          </p:cNvPicPr>
          <p:nvPr/>
        </p:nvPicPr>
        <p:blipFill>
          <a:blip r:embed="rId3"/>
          <a:stretch>
            <a:fillRect/>
          </a:stretch>
        </p:blipFill>
        <p:spPr>
          <a:xfrm>
            <a:off x="1657905" y="771857"/>
            <a:ext cx="8876190" cy="5314286"/>
          </a:xfrm>
          <a:prstGeom prst="rect">
            <a:avLst/>
          </a:prstGeom>
        </p:spPr>
      </p:pic>
    </p:spTree>
    <p:extLst>
      <p:ext uri="{BB962C8B-B14F-4D97-AF65-F5344CB8AC3E}">
        <p14:creationId xmlns:p14="http://schemas.microsoft.com/office/powerpoint/2010/main" val="12853781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8BB8F7-DAFE-5F30-E84B-27C5DC9E669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4501" y="1520786"/>
            <a:ext cx="9662997" cy="3816427"/>
          </a:xfrm>
          <a:prstGeom prst="rect">
            <a:avLst/>
          </a:prstGeom>
        </p:spPr>
      </p:pic>
    </p:spTree>
    <p:extLst>
      <p:ext uri="{BB962C8B-B14F-4D97-AF65-F5344CB8AC3E}">
        <p14:creationId xmlns:p14="http://schemas.microsoft.com/office/powerpoint/2010/main" val="37508083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9950D-C090-91A6-58EE-0BF9FFC34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37BB9-0705-118D-F8D0-6E977F7B70A9}"/>
              </a:ext>
            </a:extLst>
          </p:cNvPr>
          <p:cNvSpPr>
            <a:spLocks noGrp="1"/>
          </p:cNvSpPr>
          <p:nvPr>
            <p:ph type="title"/>
          </p:nvPr>
        </p:nvSpPr>
        <p:spPr>
          <a:xfrm rot="21245134">
            <a:off x="630783" y="440024"/>
            <a:ext cx="3932237" cy="907143"/>
          </a:xfrm>
          <a:solidFill>
            <a:schemeClr val="accent1">
              <a:alpha val="50000"/>
            </a:schemeClr>
          </a:solidFill>
          <a:ln w="76200">
            <a:solidFill>
              <a:schemeClr val="accent2">
                <a:lumMod val="75000"/>
              </a:schemeClr>
            </a:solidFill>
          </a:ln>
          <a:scene3d>
            <a:camera prst="orthographicFront"/>
            <a:lightRig rig="threePt" dir="t"/>
          </a:scene3d>
          <a:sp3d>
            <a:bevelT prst="relaxedInset"/>
          </a:sp3d>
        </p:spPr>
        <p:style>
          <a:lnRef idx="0">
            <a:scrgbClr r="0" g="0" b="0"/>
          </a:lnRef>
          <a:fillRef idx="0">
            <a:scrgbClr r="0" g="0" b="0"/>
          </a:fillRef>
          <a:effectRef idx="0">
            <a:scrgbClr r="0" g="0" b="0"/>
          </a:effectRef>
          <a:fontRef idx="minor">
            <a:schemeClr val="lt1"/>
          </a:fontRef>
        </p:style>
        <p:txBody>
          <a:bodyPr/>
          <a:lstStyle/>
          <a:p>
            <a:endParaRPr lang="en-US" dirty="0"/>
          </a:p>
        </p:txBody>
      </p:sp>
      <p:sp>
        <p:nvSpPr>
          <p:cNvPr id="4" name="Text Placeholder 3">
            <a:extLst>
              <a:ext uri="{FF2B5EF4-FFF2-40B4-BE49-F238E27FC236}">
                <a16:creationId xmlns:a16="http://schemas.microsoft.com/office/drawing/2014/main" id="{128F2814-452F-4EC8-F12F-253A2E9262C1}"/>
              </a:ext>
            </a:extLst>
          </p:cNvPr>
          <p:cNvSpPr>
            <a:spLocks noGrp="1"/>
          </p:cNvSpPr>
          <p:nvPr>
            <p:ph type="body" sz="half" idx="2"/>
          </p:nvPr>
        </p:nvSpPr>
        <p:spPr>
          <a:xfrm>
            <a:off x="692332" y="1854926"/>
            <a:ext cx="3644538" cy="4545874"/>
          </a:xfrm>
          <a:ln w="76200">
            <a:solidFill>
              <a:schemeClr val="accent1"/>
            </a:solidFill>
          </a:ln>
          <a:scene3d>
            <a:camera prst="orthographicFront"/>
            <a:lightRig rig="threePt" dir="t"/>
          </a:scene3d>
          <a:sp3d>
            <a:bevelT prst="relaxedInset"/>
          </a:sp3d>
        </p:spPr>
        <p:style>
          <a:lnRef idx="1">
            <a:schemeClr val="accent2"/>
          </a:lnRef>
          <a:fillRef idx="2">
            <a:schemeClr val="accent2"/>
          </a:fillRef>
          <a:effectRef idx="1">
            <a:schemeClr val="accent2"/>
          </a:effectRef>
          <a:fontRef idx="minor">
            <a:schemeClr val="dk1"/>
          </a:fontRef>
        </p:style>
        <p:txBody>
          <a:bodyPr/>
          <a:lstStyle/>
          <a:p>
            <a:endParaRPr lang="en-US" dirty="0"/>
          </a:p>
        </p:txBody>
      </p:sp>
      <p:sp>
        <p:nvSpPr>
          <p:cNvPr id="5" name="Rectangle 4">
            <a:extLst>
              <a:ext uri="{FF2B5EF4-FFF2-40B4-BE49-F238E27FC236}">
                <a16:creationId xmlns:a16="http://schemas.microsoft.com/office/drawing/2014/main" id="{C59798F8-F473-0A87-BD66-3E5240DB93C6}"/>
              </a:ext>
            </a:extLst>
          </p:cNvPr>
          <p:cNvSpPr/>
          <p:nvPr/>
        </p:nvSpPr>
        <p:spPr>
          <a:xfrm rot="323447">
            <a:off x="5183188" y="537934"/>
            <a:ext cx="6625635" cy="5943600"/>
          </a:xfrm>
          <a:prstGeom prst="rect">
            <a:avLst/>
          </a:prstGeom>
          <a:solidFill>
            <a:schemeClr val="accent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Rectangle 5">
            <a:extLst>
              <a:ext uri="{FF2B5EF4-FFF2-40B4-BE49-F238E27FC236}">
                <a16:creationId xmlns:a16="http://schemas.microsoft.com/office/drawing/2014/main" id="{28272751-7B10-EE2A-788A-BE3941D99673}"/>
              </a:ext>
            </a:extLst>
          </p:cNvPr>
          <p:cNvSpPr/>
          <p:nvPr/>
        </p:nvSpPr>
        <p:spPr>
          <a:xfrm>
            <a:off x="9345787" y="130629"/>
            <a:ext cx="2455817" cy="653142"/>
          </a:xfrm>
          <a:prstGeom prst="wedgeRectCallou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peech Bubble: Rectangle 6">
            <a:extLst>
              <a:ext uri="{FF2B5EF4-FFF2-40B4-BE49-F238E27FC236}">
                <a16:creationId xmlns:a16="http://schemas.microsoft.com/office/drawing/2014/main" id="{BE3D834D-1890-CAF4-DA59-7A5F85F02FE2}"/>
              </a:ext>
            </a:extLst>
          </p:cNvPr>
          <p:cNvSpPr/>
          <p:nvPr/>
        </p:nvSpPr>
        <p:spPr>
          <a:xfrm>
            <a:off x="5068389" y="239843"/>
            <a:ext cx="2769325" cy="726808"/>
          </a:xfrm>
          <a:prstGeom prst="wedgeRectCallout">
            <a:avLst>
              <a:gd name="adj1" fmla="val 68790"/>
              <a:gd name="adj2" fmla="val -72297"/>
            </a:avLst>
          </a:prstGeo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lin ang="16200000" scaled="1"/>
            <a:tileRect/>
          </a:gradFill>
          <a:ln>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1184977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4213</TotalTime>
  <Words>3519</Words>
  <Application>Microsoft Office PowerPoint</Application>
  <PresentationFormat>Widescreen</PresentationFormat>
  <Paragraphs>238</Paragraphs>
  <Slides>35</Slides>
  <Notes>0</Notes>
  <HiddenSlides>0</HiddenSlides>
  <MMClips>8</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ADLaM Display</vt:lpstr>
      <vt:lpstr>Aptos</vt:lpstr>
      <vt:lpstr>Aptos Display</vt:lpstr>
      <vt:lpstr>Arial</vt:lpstr>
      <vt:lpstr>Office Theme</vt:lpstr>
      <vt:lpstr>One of The Judges Gideon</vt:lpstr>
      <vt:lpstr>What do you do when someone asks you to do something really hard or scary?</vt:lpstr>
      <vt:lpstr>Once upon a Time</vt:lpstr>
      <vt:lpstr>Once upon a Time</vt:lpstr>
      <vt:lpstr>Again it repeated</vt:lpstr>
      <vt:lpstr>Land Destroyed</vt:lpstr>
      <vt:lpstr>Snack Time</vt:lpstr>
      <vt:lpstr>Pray</vt:lpstr>
      <vt:lpstr>Message from the Lord</vt:lpstr>
      <vt:lpstr>An Angel Comes</vt:lpstr>
      <vt:lpstr>Conversing with the Angel of the LORD</vt:lpstr>
      <vt:lpstr>Conversing with the Angel of the LORD</vt:lpstr>
      <vt:lpstr>God knows who He made us to be.</vt:lpstr>
      <vt:lpstr>God knows who He made us to be.</vt:lpstr>
      <vt:lpstr>PowerPoint Presentation</vt:lpstr>
      <vt:lpstr>Conversing with the Angel of the LORD</vt:lpstr>
      <vt:lpstr>Time Passed</vt:lpstr>
      <vt:lpstr>Sacrifice brought</vt:lpstr>
      <vt:lpstr>Sacrifice accepted</vt:lpstr>
      <vt:lpstr>The LORD is PEACE</vt:lpstr>
      <vt:lpstr>God’s Instructions</vt:lpstr>
      <vt:lpstr>Idols demolished</vt:lpstr>
      <vt:lpstr>Idols demolished</vt:lpstr>
      <vt:lpstr>What!  Who?</vt:lpstr>
      <vt:lpstr>Jerub-Baal</vt:lpstr>
      <vt:lpstr>They have come again!</vt:lpstr>
      <vt:lpstr>Blow the war horn</vt:lpstr>
      <vt:lpstr>Put out the Fleece</vt:lpstr>
      <vt:lpstr>Put out the Fleece - 2</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Janelle Clendenon</dc:creator>
  <cp:lastModifiedBy>Janelle Clendenon</cp:lastModifiedBy>
  <cp:revision>1</cp:revision>
  <dcterms:created xsi:type="dcterms:W3CDTF">2026-06-23T22:08:14Z</dcterms:created>
  <dcterms:modified xsi:type="dcterms:W3CDTF">2026-06-27T05:35:04Z</dcterms:modified>
</cp:coreProperties>
</file>