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93" r:id="rId3"/>
    <p:sldId id="301" r:id="rId4"/>
    <p:sldId id="291" r:id="rId5"/>
    <p:sldId id="310" r:id="rId6"/>
    <p:sldId id="266" r:id="rId7"/>
    <p:sldId id="317" r:id="rId8"/>
    <p:sldId id="319" r:id="rId9"/>
    <p:sldId id="311" r:id="rId10"/>
    <p:sldId id="316" r:id="rId11"/>
    <p:sldId id="307" r:id="rId12"/>
    <p:sldId id="308" r:id="rId13"/>
    <p:sldId id="312" r:id="rId14"/>
    <p:sldId id="313" r:id="rId15"/>
    <p:sldId id="314" r:id="rId16"/>
    <p:sldId id="315" r:id="rId17"/>
    <p:sldId id="303" r:id="rId18"/>
    <p:sldId id="280" r:id="rId19"/>
    <p:sldId id="320" r:id="rId20"/>
    <p:sldId id="304" r:id="rId21"/>
    <p:sldId id="269" r:id="rId22"/>
    <p:sldId id="272" r:id="rId23"/>
    <p:sldId id="270" r:id="rId24"/>
    <p:sldId id="271" r:id="rId25"/>
    <p:sldId id="322" r:id="rId26"/>
    <p:sldId id="323" r:id="rId27"/>
    <p:sldId id="324" r:id="rId28"/>
    <p:sldId id="326" r:id="rId29"/>
    <p:sldId id="318" r:id="rId30"/>
    <p:sldId id="302" r:id="rId3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7689575-3BC6-4A6B-B9CF-4261E7430EAE}" v="1251" dt="2026-06-14T00:24:13.78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3" autoAdjust="0"/>
    <p:restoredTop sz="94660"/>
  </p:normalViewPr>
  <p:slideViewPr>
    <p:cSldViewPr snapToGrid="0">
      <p:cViewPr varScale="1">
        <p:scale>
          <a:sx n="81" d="100"/>
          <a:sy n="81" d="100"/>
        </p:scale>
        <p:origin x="510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37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microsoft.com/office/2016/11/relationships/changesInfo" Target="changesInfos/changesInfo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anelle Clendenon" userId="da17313139568148" providerId="LiveId" clId="{D50F0924-5C5C-4416-BCF4-6E13CF36E258}"/>
    <pc:docChg chg="custSel addSld delSld modSld sldOrd">
      <pc:chgData name="Janelle Clendenon" userId="da17313139568148" providerId="LiveId" clId="{D50F0924-5C5C-4416-BCF4-6E13CF36E258}" dt="2026-06-14T00:26:14.311" v="3181" actId="1076"/>
      <pc:docMkLst>
        <pc:docMk/>
      </pc:docMkLst>
      <pc:sldChg chg="delSp modSp mod delAnim modAnim">
        <pc:chgData name="Janelle Clendenon" userId="da17313139568148" providerId="LiveId" clId="{D50F0924-5C5C-4416-BCF4-6E13CF36E258}" dt="2026-06-08T04:07:33.978" v="1526" actId="14100"/>
        <pc:sldMkLst>
          <pc:docMk/>
          <pc:sldMk cId="1920226756" sldId="266"/>
        </pc:sldMkLst>
        <pc:spChg chg="mod">
          <ac:chgData name="Janelle Clendenon" userId="da17313139568148" providerId="LiveId" clId="{D50F0924-5C5C-4416-BCF4-6E13CF36E258}" dt="2026-06-08T04:07:22.761" v="1522" actId="2711"/>
          <ac:spMkLst>
            <pc:docMk/>
            <pc:sldMk cId="1920226756" sldId="266"/>
            <ac:spMk id="4" creationId="{E550FD61-EC83-76CD-86B2-DEF3910F228D}"/>
          </ac:spMkLst>
        </pc:spChg>
        <pc:picChg chg="mod">
          <ac:chgData name="Janelle Clendenon" userId="da17313139568148" providerId="LiveId" clId="{D50F0924-5C5C-4416-BCF4-6E13CF36E258}" dt="2026-06-08T04:07:33.978" v="1526" actId="14100"/>
          <ac:picMkLst>
            <pc:docMk/>
            <pc:sldMk cId="1920226756" sldId="266"/>
            <ac:picMk id="1030" creationId="{3F0FC706-F241-2794-7D10-279BA8DC9232}"/>
          </ac:picMkLst>
        </pc:picChg>
      </pc:sldChg>
      <pc:sldChg chg="addSp delSp modSp mod modAnim">
        <pc:chgData name="Janelle Clendenon" userId="da17313139568148" providerId="LiveId" clId="{D50F0924-5C5C-4416-BCF4-6E13CF36E258}" dt="2026-06-14T00:24:13.789" v="3127" actId="14100"/>
        <pc:sldMkLst>
          <pc:docMk/>
          <pc:sldMk cId="1494936645" sldId="271"/>
        </pc:sldMkLst>
        <pc:spChg chg="mod">
          <ac:chgData name="Janelle Clendenon" userId="da17313139568148" providerId="LiveId" clId="{D50F0924-5C5C-4416-BCF4-6E13CF36E258}" dt="2026-06-14T00:21:25.911" v="3118" actId="1076"/>
          <ac:spMkLst>
            <pc:docMk/>
            <pc:sldMk cId="1494936645" sldId="271"/>
            <ac:spMk id="2" creationId="{007D022E-5CA0-918E-9050-0396157DA938}"/>
          </ac:spMkLst>
        </pc:spChg>
        <pc:spChg chg="mod">
          <ac:chgData name="Janelle Clendenon" userId="da17313139568148" providerId="LiveId" clId="{D50F0924-5C5C-4416-BCF4-6E13CF36E258}" dt="2026-06-14T00:21:21.429" v="3117" actId="1076"/>
          <ac:spMkLst>
            <pc:docMk/>
            <pc:sldMk cId="1494936645" sldId="271"/>
            <ac:spMk id="4" creationId="{8C56F71E-846B-7C3C-5E72-549469520B11}"/>
          </ac:spMkLst>
        </pc:spChg>
        <pc:spChg chg="mod">
          <ac:chgData name="Janelle Clendenon" userId="da17313139568148" providerId="LiveId" clId="{D50F0924-5C5C-4416-BCF4-6E13CF36E258}" dt="2026-06-14T00:21:19.632" v="3116" actId="14100"/>
          <ac:spMkLst>
            <pc:docMk/>
            <pc:sldMk cId="1494936645" sldId="271"/>
            <ac:spMk id="5" creationId="{20264DF8-ED2B-B29A-2755-B3A9883F2A9F}"/>
          </ac:spMkLst>
        </pc:spChg>
        <pc:spChg chg="mod">
          <ac:chgData name="Janelle Clendenon" userId="da17313139568148" providerId="LiveId" clId="{D50F0924-5C5C-4416-BCF4-6E13CF36E258}" dt="2026-06-14T00:21:19.632" v="3116" actId="14100"/>
          <ac:spMkLst>
            <pc:docMk/>
            <pc:sldMk cId="1494936645" sldId="271"/>
            <ac:spMk id="6" creationId="{52BDD388-A715-2B27-6B1C-301F5B255491}"/>
          </ac:spMkLst>
        </pc:spChg>
        <pc:picChg chg="add mod">
          <ac:chgData name="Janelle Clendenon" userId="da17313139568148" providerId="LiveId" clId="{D50F0924-5C5C-4416-BCF4-6E13CF36E258}" dt="2026-06-14T00:21:08.753" v="3115" actId="1076"/>
          <ac:picMkLst>
            <pc:docMk/>
            <pc:sldMk cId="1494936645" sldId="271"/>
            <ac:picMk id="1026" creationId="{9934F8A9-4454-9129-7B52-857FABF10B3D}"/>
          </ac:picMkLst>
        </pc:picChg>
        <pc:picChg chg="add mod">
          <ac:chgData name="Janelle Clendenon" userId="da17313139568148" providerId="LiveId" clId="{D50F0924-5C5C-4416-BCF4-6E13CF36E258}" dt="2026-06-14T00:23:26.771" v="3122" actId="1076"/>
          <ac:picMkLst>
            <pc:docMk/>
            <pc:sldMk cId="1494936645" sldId="271"/>
            <ac:picMk id="1028" creationId="{C64158B2-1EBF-DADE-69FC-7F700FC94077}"/>
          </ac:picMkLst>
        </pc:picChg>
        <pc:picChg chg="add mod">
          <ac:chgData name="Janelle Clendenon" userId="da17313139568148" providerId="LiveId" clId="{D50F0924-5C5C-4416-BCF4-6E13CF36E258}" dt="2026-06-14T00:24:13.789" v="3127" actId="14100"/>
          <ac:picMkLst>
            <pc:docMk/>
            <pc:sldMk cId="1494936645" sldId="271"/>
            <ac:picMk id="1030" creationId="{07C7C8E6-D004-DD09-2245-23D93E2BB2F8}"/>
          </ac:picMkLst>
        </pc:picChg>
        <pc:picChg chg="del">
          <ac:chgData name="Janelle Clendenon" userId="da17313139568148" providerId="LiveId" clId="{D50F0924-5C5C-4416-BCF4-6E13CF36E258}" dt="2026-06-14T00:20:59.330" v="3113" actId="478"/>
          <ac:picMkLst>
            <pc:docMk/>
            <pc:sldMk cId="1494936645" sldId="271"/>
            <ac:picMk id="4098" creationId="{21DA6F99-F912-78B5-2905-45D13BC83AA9}"/>
          </ac:picMkLst>
        </pc:picChg>
      </pc:sldChg>
      <pc:sldChg chg="ord">
        <pc:chgData name="Janelle Clendenon" userId="da17313139568148" providerId="LiveId" clId="{D50F0924-5C5C-4416-BCF4-6E13CF36E258}" dt="2026-06-08T04:31:07.938" v="1691"/>
        <pc:sldMkLst>
          <pc:docMk/>
          <pc:sldMk cId="498657490" sldId="272"/>
        </pc:sldMkLst>
      </pc:sldChg>
      <pc:sldChg chg="addSp delSp modSp mod delAnim modAnim">
        <pc:chgData name="Janelle Clendenon" userId="da17313139568148" providerId="LiveId" clId="{D50F0924-5C5C-4416-BCF4-6E13CF36E258}" dt="2026-06-14T00:16:15.831" v="3108"/>
        <pc:sldMkLst>
          <pc:docMk/>
          <pc:sldMk cId="715926793" sldId="280"/>
        </pc:sldMkLst>
        <pc:spChg chg="mod">
          <ac:chgData name="Janelle Clendenon" userId="da17313139568148" providerId="LiveId" clId="{D50F0924-5C5C-4416-BCF4-6E13CF36E258}" dt="2026-06-08T03:26:15.842" v="309" actId="2711"/>
          <ac:spMkLst>
            <pc:docMk/>
            <pc:sldMk cId="715926793" sldId="280"/>
            <ac:spMk id="4" creationId="{40C903C0-0D6E-8F79-1264-7601B53689C6}"/>
          </ac:spMkLst>
        </pc:spChg>
        <pc:spChg chg="mod">
          <ac:chgData name="Janelle Clendenon" userId="da17313139568148" providerId="LiveId" clId="{D50F0924-5C5C-4416-BCF4-6E13CF36E258}" dt="2026-06-08T03:28:29.944" v="417" actId="6549"/>
          <ac:spMkLst>
            <pc:docMk/>
            <pc:sldMk cId="715926793" sldId="280"/>
            <ac:spMk id="11" creationId="{A62041D7-9D0A-6429-05D6-D3C6C286D423}"/>
          </ac:spMkLst>
        </pc:spChg>
        <pc:spChg chg="add mod">
          <ac:chgData name="Janelle Clendenon" userId="da17313139568148" providerId="LiveId" clId="{D50F0924-5C5C-4416-BCF4-6E13CF36E258}" dt="2026-06-08T19:15:26.747" v="2170" actId="1076"/>
          <ac:spMkLst>
            <pc:docMk/>
            <pc:sldMk cId="715926793" sldId="280"/>
            <ac:spMk id="18" creationId="{A7191283-320D-15E7-914A-AE924E1AEFEA}"/>
          </ac:spMkLst>
        </pc:spChg>
        <pc:grpChg chg="add mod">
          <ac:chgData name="Janelle Clendenon" userId="da17313139568148" providerId="LiveId" clId="{D50F0924-5C5C-4416-BCF4-6E13CF36E258}" dt="2026-06-08T03:10:21.034" v="42" actId="1076"/>
          <ac:grpSpMkLst>
            <pc:docMk/>
            <pc:sldMk cId="715926793" sldId="280"/>
            <ac:grpSpMk id="14" creationId="{9AD0BB42-218A-5062-53F5-BAF254275C27}"/>
          </ac:grpSpMkLst>
        </pc:grpChg>
        <pc:picChg chg="mod">
          <ac:chgData name="Janelle Clendenon" userId="da17313139568148" providerId="LiveId" clId="{D50F0924-5C5C-4416-BCF4-6E13CF36E258}" dt="2026-06-08T03:10:21.034" v="42" actId="1076"/>
          <ac:picMkLst>
            <pc:docMk/>
            <pc:sldMk cId="715926793" sldId="280"/>
            <ac:picMk id="15" creationId="{BC2AB1A5-0449-EFE1-CB32-5DE1B733D29B}"/>
          </ac:picMkLst>
        </pc:picChg>
        <pc:picChg chg="mod">
          <ac:chgData name="Janelle Clendenon" userId="da17313139568148" providerId="LiveId" clId="{D50F0924-5C5C-4416-BCF4-6E13CF36E258}" dt="2026-06-08T03:10:21.034" v="42" actId="1076"/>
          <ac:picMkLst>
            <pc:docMk/>
            <pc:sldMk cId="715926793" sldId="280"/>
            <ac:picMk id="16" creationId="{C372D8EB-D2DC-4094-B01A-A6F530D4AD07}"/>
          </ac:picMkLst>
        </pc:picChg>
        <pc:picChg chg="add mod">
          <ac:chgData name="Janelle Clendenon" userId="da17313139568148" providerId="LiveId" clId="{D50F0924-5C5C-4416-BCF4-6E13CF36E258}" dt="2026-06-08T03:24:39.060" v="299" actId="14100"/>
          <ac:picMkLst>
            <pc:docMk/>
            <pc:sldMk cId="715926793" sldId="280"/>
            <ac:picMk id="17" creationId="{EA672C8B-0B26-FB44-BE4B-4B36B8462DA3}"/>
          </ac:picMkLst>
        </pc:picChg>
        <pc:picChg chg="add mod">
          <ac:chgData name="Janelle Clendenon" userId="da17313139568148" providerId="LiveId" clId="{D50F0924-5C5C-4416-BCF4-6E13CF36E258}" dt="2026-06-08T19:06:03.502" v="1965" actId="1076"/>
          <ac:picMkLst>
            <pc:docMk/>
            <pc:sldMk cId="715926793" sldId="280"/>
            <ac:picMk id="3074" creationId="{B92DDF01-04BE-DA20-7997-1432111006C7}"/>
          </ac:picMkLst>
        </pc:picChg>
      </pc:sldChg>
      <pc:sldChg chg="addSp modSp mod ord modAnim">
        <pc:chgData name="Janelle Clendenon" userId="da17313139568148" providerId="LiveId" clId="{D50F0924-5C5C-4416-BCF4-6E13CF36E258}" dt="2026-06-08T03:19:25.630" v="63" actId="14100"/>
        <pc:sldMkLst>
          <pc:docMk/>
          <pc:sldMk cId="3295664320" sldId="291"/>
        </pc:sldMkLst>
        <pc:spChg chg="mod">
          <ac:chgData name="Janelle Clendenon" userId="da17313139568148" providerId="LiveId" clId="{D50F0924-5C5C-4416-BCF4-6E13CF36E258}" dt="2026-06-08T03:19:14.010" v="61" actId="1076"/>
          <ac:spMkLst>
            <pc:docMk/>
            <pc:sldMk cId="3295664320" sldId="291"/>
            <ac:spMk id="2" creationId="{0496F255-426A-BA23-829D-C38162ED9246}"/>
          </ac:spMkLst>
        </pc:spChg>
        <pc:spChg chg="mod">
          <ac:chgData name="Janelle Clendenon" userId="da17313139568148" providerId="LiveId" clId="{D50F0924-5C5C-4416-BCF4-6E13CF36E258}" dt="2026-06-08T03:18:52.881" v="57" actId="164"/>
          <ac:spMkLst>
            <pc:docMk/>
            <pc:sldMk cId="3295664320" sldId="291"/>
            <ac:spMk id="3" creationId="{82CCE49E-9E41-9FE1-97E7-FB458ED6A05D}"/>
          </ac:spMkLst>
        </pc:spChg>
        <pc:spChg chg="mod">
          <ac:chgData name="Janelle Clendenon" userId="da17313139568148" providerId="LiveId" clId="{D50F0924-5C5C-4416-BCF4-6E13CF36E258}" dt="2026-06-08T03:19:25.630" v="63" actId="14100"/>
          <ac:spMkLst>
            <pc:docMk/>
            <pc:sldMk cId="3295664320" sldId="291"/>
            <ac:spMk id="4" creationId="{C3B6512C-FC3B-F250-061F-B56696E797D6}"/>
          </ac:spMkLst>
        </pc:spChg>
        <pc:grpChg chg="mod">
          <ac:chgData name="Janelle Clendenon" userId="da17313139568148" providerId="LiveId" clId="{D50F0924-5C5C-4416-BCF4-6E13CF36E258}" dt="2026-06-08T03:18:52.881" v="57" actId="164"/>
          <ac:grpSpMkLst>
            <pc:docMk/>
            <pc:sldMk cId="3295664320" sldId="291"/>
            <ac:grpSpMk id="7" creationId="{32F868CD-0D30-A191-BB97-FB119039C2C3}"/>
          </ac:grpSpMkLst>
        </pc:grpChg>
        <pc:grpChg chg="add mod">
          <ac:chgData name="Janelle Clendenon" userId="da17313139568148" providerId="LiveId" clId="{D50F0924-5C5C-4416-BCF4-6E13CF36E258}" dt="2026-06-08T03:19:07.693" v="59" actId="1076"/>
          <ac:grpSpMkLst>
            <pc:docMk/>
            <pc:sldMk cId="3295664320" sldId="291"/>
            <ac:grpSpMk id="8" creationId="{8E4C745F-F3B8-5104-E496-B0539932C7F1}"/>
          </ac:grpSpMkLst>
        </pc:grpChg>
      </pc:sldChg>
      <pc:sldChg chg="addSp modSp mod modAnim">
        <pc:chgData name="Janelle Clendenon" userId="da17313139568148" providerId="LiveId" clId="{D50F0924-5C5C-4416-BCF4-6E13CF36E258}" dt="2026-06-08T03:16:21.267" v="52" actId="1076"/>
        <pc:sldMkLst>
          <pc:docMk/>
          <pc:sldMk cId="2474851512" sldId="301"/>
        </pc:sldMkLst>
        <pc:picChg chg="add mod">
          <ac:chgData name="Janelle Clendenon" userId="da17313139568148" providerId="LiveId" clId="{D50F0924-5C5C-4416-BCF4-6E13CF36E258}" dt="2026-06-08T03:16:21.267" v="52" actId="1076"/>
          <ac:picMkLst>
            <pc:docMk/>
            <pc:sldMk cId="2474851512" sldId="301"/>
            <ac:picMk id="3" creationId="{E4B043F7-5460-1DD6-FBB9-FAB8EEC7DE06}"/>
          </ac:picMkLst>
        </pc:picChg>
      </pc:sldChg>
      <pc:sldChg chg="add">
        <pc:chgData name="Janelle Clendenon" userId="da17313139568148" providerId="LiveId" clId="{D50F0924-5C5C-4416-BCF4-6E13CF36E258}" dt="2026-06-08T03:05:23.053" v="0"/>
        <pc:sldMkLst>
          <pc:docMk/>
          <pc:sldMk cId="2416897980" sldId="302"/>
        </pc:sldMkLst>
      </pc:sldChg>
      <pc:sldChg chg="delSp modSp add mod ord delAnim modAnim">
        <pc:chgData name="Janelle Clendenon" userId="da17313139568148" providerId="LiveId" clId="{D50F0924-5C5C-4416-BCF4-6E13CF36E258}" dt="2026-06-14T00:15:41.107" v="3107" actId="20577"/>
        <pc:sldMkLst>
          <pc:docMk/>
          <pc:sldMk cId="3735047523" sldId="303"/>
        </pc:sldMkLst>
        <pc:spChg chg="mod">
          <ac:chgData name="Janelle Clendenon" userId="da17313139568148" providerId="LiveId" clId="{D50F0924-5C5C-4416-BCF4-6E13CF36E258}" dt="2026-06-14T00:14:23.505" v="3010" actId="27636"/>
          <ac:spMkLst>
            <pc:docMk/>
            <pc:sldMk cId="3735047523" sldId="303"/>
            <ac:spMk id="4" creationId="{F796389F-185C-780C-C70C-7C81836A9CB3}"/>
          </ac:spMkLst>
        </pc:spChg>
        <pc:spChg chg="mod">
          <ac:chgData name="Janelle Clendenon" userId="da17313139568148" providerId="LiveId" clId="{D50F0924-5C5C-4416-BCF4-6E13CF36E258}" dt="2026-06-08T03:07:41.756" v="8" actId="1076"/>
          <ac:spMkLst>
            <pc:docMk/>
            <pc:sldMk cId="3735047523" sldId="303"/>
            <ac:spMk id="10" creationId="{E08FFA3B-E504-8C3C-0D91-FD13072655B0}"/>
          </ac:spMkLst>
        </pc:spChg>
        <pc:spChg chg="mod">
          <ac:chgData name="Janelle Clendenon" userId="da17313139568148" providerId="LiveId" clId="{D50F0924-5C5C-4416-BCF4-6E13CF36E258}" dt="2026-06-14T00:15:41.107" v="3107" actId="20577"/>
          <ac:spMkLst>
            <pc:docMk/>
            <pc:sldMk cId="3735047523" sldId="303"/>
            <ac:spMk id="13" creationId="{FCA52F4E-3C0D-B345-61EF-3BE2AC044668}"/>
          </ac:spMkLst>
        </pc:spChg>
      </pc:sldChg>
      <pc:sldChg chg="addSp modSp add mod modAnim">
        <pc:chgData name="Janelle Clendenon" userId="da17313139568148" providerId="LiveId" clId="{D50F0924-5C5C-4416-BCF4-6E13CF36E258}" dt="2026-06-08T03:38:31.025" v="787" actId="1076"/>
        <pc:sldMkLst>
          <pc:docMk/>
          <pc:sldMk cId="840419798" sldId="304"/>
        </pc:sldMkLst>
        <pc:spChg chg="mod">
          <ac:chgData name="Janelle Clendenon" userId="da17313139568148" providerId="LiveId" clId="{D50F0924-5C5C-4416-BCF4-6E13CF36E258}" dt="2026-06-08T03:38:31.025" v="787" actId="1076"/>
          <ac:spMkLst>
            <pc:docMk/>
            <pc:sldMk cId="840419798" sldId="304"/>
            <ac:spMk id="2" creationId="{66C1A38C-533F-0991-0516-4F8D21AFFD8B}"/>
          </ac:spMkLst>
        </pc:spChg>
        <pc:spChg chg="add mod">
          <ac:chgData name="Janelle Clendenon" userId="da17313139568148" providerId="LiveId" clId="{D50F0924-5C5C-4416-BCF4-6E13CF36E258}" dt="2026-06-08T03:33:27.572" v="735" actId="20577"/>
          <ac:spMkLst>
            <pc:docMk/>
            <pc:sldMk cId="840419798" sldId="304"/>
            <ac:spMk id="3" creationId="{55AAD0D2-3E4A-DBD9-E39C-5B76560ED80E}"/>
          </ac:spMkLst>
        </pc:spChg>
        <pc:spChg chg="mod">
          <ac:chgData name="Janelle Clendenon" userId="da17313139568148" providerId="LiveId" clId="{D50F0924-5C5C-4416-BCF4-6E13CF36E258}" dt="2026-06-08T03:37:59.789" v="778" actId="14100"/>
          <ac:spMkLst>
            <pc:docMk/>
            <pc:sldMk cId="840419798" sldId="304"/>
            <ac:spMk id="4" creationId="{7937170A-CAD5-2D80-A269-1479DB5088EA}"/>
          </ac:spMkLst>
        </pc:spChg>
        <pc:spChg chg="mod">
          <ac:chgData name="Janelle Clendenon" userId="da17313139568148" providerId="LiveId" clId="{D50F0924-5C5C-4416-BCF4-6E13CF36E258}" dt="2026-06-08T03:33:59.891" v="753" actId="164"/>
          <ac:spMkLst>
            <pc:docMk/>
            <pc:sldMk cId="840419798" sldId="304"/>
            <ac:spMk id="5" creationId="{D766F8D6-B4F1-D639-F2E5-1D544A0B7F34}"/>
          </ac:spMkLst>
        </pc:spChg>
        <pc:spChg chg="mod">
          <ac:chgData name="Janelle Clendenon" userId="da17313139568148" providerId="LiveId" clId="{D50F0924-5C5C-4416-BCF4-6E13CF36E258}" dt="2026-06-08T03:33:59.891" v="753" actId="164"/>
          <ac:spMkLst>
            <pc:docMk/>
            <pc:sldMk cId="840419798" sldId="304"/>
            <ac:spMk id="6" creationId="{77E2204B-5659-523F-7D04-DE3948C39AD8}"/>
          </ac:spMkLst>
        </pc:spChg>
        <pc:spChg chg="mod">
          <ac:chgData name="Janelle Clendenon" userId="da17313139568148" providerId="LiveId" clId="{D50F0924-5C5C-4416-BCF4-6E13CF36E258}" dt="2026-06-08T03:32:00.210" v="591" actId="20577"/>
          <ac:spMkLst>
            <pc:docMk/>
            <pc:sldMk cId="840419798" sldId="304"/>
            <ac:spMk id="11" creationId="{81D4FE49-BDA1-5D3A-8C1C-2B1CDEA9FD2A}"/>
          </ac:spMkLst>
        </pc:spChg>
        <pc:grpChg chg="add mod">
          <ac:chgData name="Janelle Clendenon" userId="da17313139568148" providerId="LiveId" clId="{D50F0924-5C5C-4416-BCF4-6E13CF36E258}" dt="2026-06-08T03:38:11.295" v="782" actId="14100"/>
          <ac:grpSpMkLst>
            <pc:docMk/>
            <pc:sldMk cId="840419798" sldId="304"/>
            <ac:grpSpMk id="7" creationId="{145204FA-241A-ACD7-8589-B469A843EA08}"/>
          </ac:grpSpMkLst>
        </pc:grpChg>
        <pc:grpChg chg="mod">
          <ac:chgData name="Janelle Clendenon" userId="da17313139568148" providerId="LiveId" clId="{D50F0924-5C5C-4416-BCF4-6E13CF36E258}" dt="2026-06-08T03:38:22.009" v="786" actId="1076"/>
          <ac:grpSpMkLst>
            <pc:docMk/>
            <pc:sldMk cId="840419798" sldId="304"/>
            <ac:grpSpMk id="14" creationId="{1578B032-B190-D0C4-6611-68AD60BD808A}"/>
          </ac:grpSpMkLst>
        </pc:grpChg>
        <pc:picChg chg="mod">
          <ac:chgData name="Janelle Clendenon" userId="da17313139568148" providerId="LiveId" clId="{D50F0924-5C5C-4416-BCF4-6E13CF36E258}" dt="2026-06-08T03:38:22.009" v="786" actId="1076"/>
          <ac:picMkLst>
            <pc:docMk/>
            <pc:sldMk cId="840419798" sldId="304"/>
            <ac:picMk id="15" creationId="{F457FDED-99C2-E825-A148-3FEB3D8445A2}"/>
          </ac:picMkLst>
        </pc:picChg>
        <pc:picChg chg="mod">
          <ac:chgData name="Janelle Clendenon" userId="da17313139568148" providerId="LiveId" clId="{D50F0924-5C5C-4416-BCF4-6E13CF36E258}" dt="2026-06-08T03:38:22.009" v="786" actId="1076"/>
          <ac:picMkLst>
            <pc:docMk/>
            <pc:sldMk cId="840419798" sldId="304"/>
            <ac:picMk id="16" creationId="{935EF1FE-EBF9-37D3-9BAF-92A309458450}"/>
          </ac:picMkLst>
        </pc:picChg>
        <pc:picChg chg="add mod">
          <ac:chgData name="Janelle Clendenon" userId="da17313139568148" providerId="LiveId" clId="{D50F0924-5C5C-4416-BCF4-6E13CF36E258}" dt="2026-06-08T03:38:13.283" v="783" actId="1076"/>
          <ac:picMkLst>
            <pc:docMk/>
            <pc:sldMk cId="840419798" sldId="304"/>
            <ac:picMk id="1026" creationId="{B584C236-BF31-825E-585C-210269336D2A}"/>
          </ac:picMkLst>
        </pc:picChg>
      </pc:sldChg>
      <pc:sldChg chg="addSp delSp modSp add mod ord modAnim">
        <pc:chgData name="Janelle Clendenon" userId="da17313139568148" providerId="LiveId" clId="{D50F0924-5C5C-4416-BCF4-6E13CF36E258}" dt="2026-06-14T00:12:27.030" v="3001"/>
        <pc:sldMkLst>
          <pc:docMk/>
          <pc:sldMk cId="2901997763" sldId="307"/>
        </pc:sldMkLst>
        <pc:spChg chg="mod">
          <ac:chgData name="Janelle Clendenon" userId="da17313139568148" providerId="LiveId" clId="{D50F0924-5C5C-4416-BCF4-6E13CF36E258}" dt="2026-06-08T03:41:47.444" v="823" actId="1076"/>
          <ac:spMkLst>
            <pc:docMk/>
            <pc:sldMk cId="2901997763" sldId="307"/>
            <ac:spMk id="4" creationId="{FA8DA614-A1FF-F16E-307A-6C5760EAF161}"/>
          </ac:spMkLst>
        </pc:spChg>
        <pc:spChg chg="mod ord">
          <ac:chgData name="Janelle Clendenon" userId="da17313139568148" providerId="LiveId" clId="{D50F0924-5C5C-4416-BCF4-6E13CF36E258}" dt="2026-06-08T03:45:07.642" v="1063" actId="20578"/>
          <ac:spMkLst>
            <pc:docMk/>
            <pc:sldMk cId="2901997763" sldId="307"/>
            <ac:spMk id="11" creationId="{6D7F875A-1C94-E20B-4C45-7B1EB1823981}"/>
          </ac:spMkLst>
        </pc:spChg>
        <pc:grpChg chg="mod">
          <ac:chgData name="Janelle Clendenon" userId="da17313139568148" providerId="LiveId" clId="{D50F0924-5C5C-4416-BCF4-6E13CF36E258}" dt="2026-06-08T03:40:52.971" v="807" actId="1076"/>
          <ac:grpSpMkLst>
            <pc:docMk/>
            <pc:sldMk cId="2901997763" sldId="307"/>
            <ac:grpSpMk id="14" creationId="{A379F090-0702-C71D-F128-F9317F868214}"/>
          </ac:grpSpMkLst>
        </pc:grpChg>
        <pc:picChg chg="mod">
          <ac:chgData name="Janelle Clendenon" userId="da17313139568148" providerId="LiveId" clId="{D50F0924-5C5C-4416-BCF4-6E13CF36E258}" dt="2026-06-08T03:40:52.971" v="807" actId="1076"/>
          <ac:picMkLst>
            <pc:docMk/>
            <pc:sldMk cId="2901997763" sldId="307"/>
            <ac:picMk id="15" creationId="{63D76733-D7CC-4A17-D014-0833A2BD3D77}"/>
          </ac:picMkLst>
        </pc:picChg>
        <pc:picChg chg="mod">
          <ac:chgData name="Janelle Clendenon" userId="da17313139568148" providerId="LiveId" clId="{D50F0924-5C5C-4416-BCF4-6E13CF36E258}" dt="2026-06-08T03:40:52.971" v="807" actId="1076"/>
          <ac:picMkLst>
            <pc:docMk/>
            <pc:sldMk cId="2901997763" sldId="307"/>
            <ac:picMk id="16" creationId="{67A85FA1-2CEA-DE1C-3887-02A74BAD2896}"/>
          </ac:picMkLst>
        </pc:picChg>
        <pc:picChg chg="add mod">
          <ac:chgData name="Janelle Clendenon" userId="da17313139568148" providerId="LiveId" clId="{D50F0924-5C5C-4416-BCF4-6E13CF36E258}" dt="2026-06-08T03:45:26.881" v="1064" actId="1076"/>
          <ac:picMkLst>
            <pc:docMk/>
            <pc:sldMk cId="2901997763" sldId="307"/>
            <ac:picMk id="4100" creationId="{FC1D439A-FC85-1ADD-850D-6DCB6F476F2A}"/>
          </ac:picMkLst>
        </pc:picChg>
        <pc:picChg chg="add mod">
          <ac:chgData name="Janelle Clendenon" userId="da17313139568148" providerId="LiveId" clId="{D50F0924-5C5C-4416-BCF4-6E13CF36E258}" dt="2026-06-08T03:41:54.988" v="826" actId="1076"/>
          <ac:picMkLst>
            <pc:docMk/>
            <pc:sldMk cId="2901997763" sldId="307"/>
            <ac:picMk id="4102" creationId="{5EE7BBBF-01CD-1C88-C887-042160F0CE6F}"/>
          </ac:picMkLst>
        </pc:picChg>
      </pc:sldChg>
      <pc:sldChg chg="addSp modSp add mod ord replId modAnim">
        <pc:chgData name="Janelle Clendenon" userId="da17313139568148" providerId="LiveId" clId="{D50F0924-5C5C-4416-BCF4-6E13CF36E258}" dt="2026-06-14T00:13:04.096" v="3002"/>
        <pc:sldMkLst>
          <pc:docMk/>
          <pc:sldMk cId="918932916" sldId="308"/>
        </pc:sldMkLst>
        <pc:spChg chg="mod">
          <ac:chgData name="Janelle Clendenon" userId="da17313139568148" providerId="LiveId" clId="{D50F0924-5C5C-4416-BCF4-6E13CF36E258}" dt="2026-06-08T03:49:10.060" v="1326" actId="20577"/>
          <ac:spMkLst>
            <pc:docMk/>
            <pc:sldMk cId="918932916" sldId="308"/>
            <ac:spMk id="2" creationId="{EBA3134D-520F-726C-5AA8-A3BE5C3018BA}"/>
          </ac:spMkLst>
        </pc:spChg>
        <pc:spChg chg="mod">
          <ac:chgData name="Janelle Clendenon" userId="da17313139568148" providerId="LiveId" clId="{D50F0924-5C5C-4416-BCF4-6E13CF36E258}" dt="2026-06-08T03:49:26.540" v="1335" actId="2711"/>
          <ac:spMkLst>
            <pc:docMk/>
            <pc:sldMk cId="918932916" sldId="308"/>
            <ac:spMk id="4" creationId="{B29C30D9-1F59-07D3-05A9-3222B4FEE559}"/>
          </ac:spMkLst>
        </pc:spChg>
        <pc:spChg chg="mod ord">
          <ac:chgData name="Janelle Clendenon" userId="da17313139568148" providerId="LiveId" clId="{D50F0924-5C5C-4416-BCF4-6E13CF36E258}" dt="2026-06-08T03:50:49.925" v="1351" actId="14100"/>
          <ac:spMkLst>
            <pc:docMk/>
            <pc:sldMk cId="918932916" sldId="308"/>
            <ac:spMk id="11" creationId="{46E09EB0-3587-AD3B-35D0-9C6FA88FD266}"/>
          </ac:spMkLst>
        </pc:spChg>
        <pc:picChg chg="add mod">
          <ac:chgData name="Janelle Clendenon" userId="da17313139568148" providerId="LiveId" clId="{D50F0924-5C5C-4416-BCF4-6E13CF36E258}" dt="2026-06-08T03:50:01.722" v="1342" actId="1076"/>
          <ac:picMkLst>
            <pc:docMk/>
            <pc:sldMk cId="918932916" sldId="308"/>
            <ac:picMk id="4104" creationId="{1A7BBBB5-D584-6E1F-81F5-B700DCB0979D}"/>
          </ac:picMkLst>
        </pc:picChg>
      </pc:sldChg>
      <pc:sldChg chg="addSp modSp new mod">
        <pc:chgData name="Janelle Clendenon" userId="da17313139568148" providerId="LiveId" clId="{D50F0924-5C5C-4416-BCF4-6E13CF36E258}" dt="2026-06-08T04:28:09.893" v="1633" actId="1076"/>
        <pc:sldMkLst>
          <pc:docMk/>
          <pc:sldMk cId="446258509" sldId="310"/>
        </pc:sldMkLst>
        <pc:spChg chg="mod">
          <ac:chgData name="Janelle Clendenon" userId="da17313139568148" providerId="LiveId" clId="{D50F0924-5C5C-4416-BCF4-6E13CF36E258}" dt="2026-06-08T04:27:02.074" v="1622" actId="1076"/>
          <ac:spMkLst>
            <pc:docMk/>
            <pc:sldMk cId="446258509" sldId="310"/>
            <ac:spMk id="2" creationId="{A269CC63-7BAB-CF2D-D919-25D3A580C3EA}"/>
          </ac:spMkLst>
        </pc:spChg>
        <pc:spChg chg="mod">
          <ac:chgData name="Janelle Clendenon" userId="da17313139568148" providerId="LiveId" clId="{D50F0924-5C5C-4416-BCF4-6E13CF36E258}" dt="2026-06-08T03:21:51.259" v="295" actId="207"/>
          <ac:spMkLst>
            <pc:docMk/>
            <pc:sldMk cId="446258509" sldId="310"/>
            <ac:spMk id="3" creationId="{4AC656B6-4BD3-27AA-C15C-9574D2C6FC0E}"/>
          </ac:spMkLst>
        </pc:spChg>
        <pc:spChg chg="add mod ord">
          <ac:chgData name="Janelle Clendenon" userId="da17313139568148" providerId="LiveId" clId="{D50F0924-5C5C-4416-BCF4-6E13CF36E258}" dt="2026-06-08T04:27:32.111" v="1627" actId="1076"/>
          <ac:spMkLst>
            <pc:docMk/>
            <pc:sldMk cId="446258509" sldId="310"/>
            <ac:spMk id="5" creationId="{55EB2873-4F64-6586-C312-71FB7B2E0C22}"/>
          </ac:spMkLst>
        </pc:spChg>
        <pc:spChg chg="add mod">
          <ac:chgData name="Janelle Clendenon" userId="da17313139568148" providerId="LiveId" clId="{D50F0924-5C5C-4416-BCF4-6E13CF36E258}" dt="2026-06-08T04:27:09.893" v="1624" actId="1076"/>
          <ac:spMkLst>
            <pc:docMk/>
            <pc:sldMk cId="446258509" sldId="310"/>
            <ac:spMk id="6" creationId="{084ACC54-9B64-C802-1C6E-00BBA7A568F2}"/>
          </ac:spMkLst>
        </pc:spChg>
        <pc:spChg chg="add mod ord">
          <ac:chgData name="Janelle Clendenon" userId="da17313139568148" providerId="LiveId" clId="{D50F0924-5C5C-4416-BCF4-6E13CF36E258}" dt="2026-06-08T04:28:09.893" v="1633" actId="1076"/>
          <ac:spMkLst>
            <pc:docMk/>
            <pc:sldMk cId="446258509" sldId="310"/>
            <ac:spMk id="8" creationId="{7C933645-B604-E486-FEFC-F0979A57B93C}"/>
          </ac:spMkLst>
        </pc:spChg>
        <pc:grpChg chg="add mod">
          <ac:chgData name="Janelle Clendenon" userId="da17313139568148" providerId="LiveId" clId="{D50F0924-5C5C-4416-BCF4-6E13CF36E258}" dt="2026-06-08T04:27:23.593" v="1626" actId="1582"/>
          <ac:grpSpMkLst>
            <pc:docMk/>
            <pc:sldMk cId="446258509" sldId="310"/>
            <ac:grpSpMk id="7" creationId="{4DEDA47E-2C98-A3ED-639A-C2E7DCD9E3FD}"/>
          </ac:grpSpMkLst>
        </pc:grpChg>
        <pc:picChg chg="add mod">
          <ac:chgData name="Janelle Clendenon" userId="da17313139568148" providerId="LiveId" clId="{D50F0924-5C5C-4416-BCF4-6E13CF36E258}" dt="2026-06-08T04:27:09.893" v="1624" actId="1076"/>
          <ac:picMkLst>
            <pc:docMk/>
            <pc:sldMk cId="446258509" sldId="310"/>
            <ac:picMk id="4" creationId="{065E5189-FCDD-64E1-AC73-7100B6E111CB}"/>
          </ac:picMkLst>
        </pc:picChg>
      </pc:sldChg>
      <pc:sldChg chg="addSp delSp modSp new mod ord">
        <pc:chgData name="Janelle Clendenon" userId="da17313139568148" providerId="LiveId" clId="{D50F0924-5C5C-4416-BCF4-6E13CF36E258}" dt="2026-06-08T19:43:12.954" v="2349" actId="27636"/>
        <pc:sldMkLst>
          <pc:docMk/>
          <pc:sldMk cId="3622127251" sldId="311"/>
        </pc:sldMkLst>
        <pc:spChg chg="mod">
          <ac:chgData name="Janelle Clendenon" userId="da17313139568148" providerId="LiveId" clId="{D50F0924-5C5C-4416-BCF4-6E13CF36E258}" dt="2026-06-08T03:46:21.676" v="1131" actId="20577"/>
          <ac:spMkLst>
            <pc:docMk/>
            <pc:sldMk cId="3622127251" sldId="311"/>
            <ac:spMk id="2" creationId="{7A79BD11-E290-383A-AB18-3D20927C66C6}"/>
          </ac:spMkLst>
        </pc:spChg>
        <pc:spChg chg="mod">
          <ac:chgData name="Janelle Clendenon" userId="da17313139568148" providerId="LiveId" clId="{D50F0924-5C5C-4416-BCF4-6E13CF36E258}" dt="2026-06-08T19:43:12.954" v="2349" actId="27636"/>
          <ac:spMkLst>
            <pc:docMk/>
            <pc:sldMk cId="3622127251" sldId="311"/>
            <ac:spMk id="4" creationId="{3FD8C642-D0F9-6589-B09B-940E23DA14C2}"/>
          </ac:spMkLst>
        </pc:spChg>
        <pc:picChg chg="add mod">
          <ac:chgData name="Janelle Clendenon" userId="da17313139568148" providerId="LiveId" clId="{D50F0924-5C5C-4416-BCF4-6E13CF36E258}" dt="2026-06-08T19:31:25.357" v="2319" actId="1076"/>
          <ac:picMkLst>
            <pc:docMk/>
            <pc:sldMk cId="3622127251" sldId="311"/>
            <ac:picMk id="6" creationId="{9883926E-B360-2F24-A70D-33D39C09415B}"/>
          </ac:picMkLst>
        </pc:picChg>
        <pc:picChg chg="add mod">
          <ac:chgData name="Janelle Clendenon" userId="da17313139568148" providerId="LiveId" clId="{D50F0924-5C5C-4416-BCF4-6E13CF36E258}" dt="2026-06-08T19:31:57.949" v="2329" actId="1076"/>
          <ac:picMkLst>
            <pc:docMk/>
            <pc:sldMk cId="3622127251" sldId="311"/>
            <ac:picMk id="8" creationId="{30300720-4A3A-F420-4310-FB3246B8E132}"/>
          </ac:picMkLst>
        </pc:picChg>
        <pc:picChg chg="add mod">
          <ac:chgData name="Janelle Clendenon" userId="da17313139568148" providerId="LiveId" clId="{D50F0924-5C5C-4416-BCF4-6E13CF36E258}" dt="2026-06-08T19:32:03.005" v="2330" actId="1076"/>
          <ac:picMkLst>
            <pc:docMk/>
            <pc:sldMk cId="3622127251" sldId="311"/>
            <ac:picMk id="10" creationId="{E5DE765C-53A9-9D18-9974-0DEEC3460360}"/>
          </ac:picMkLst>
        </pc:picChg>
        <pc:picChg chg="add mod">
          <ac:chgData name="Janelle Clendenon" userId="da17313139568148" providerId="LiveId" clId="{D50F0924-5C5C-4416-BCF4-6E13CF36E258}" dt="2026-06-08T19:32:56.159" v="2340" actId="1076"/>
          <ac:picMkLst>
            <pc:docMk/>
            <pc:sldMk cId="3622127251" sldId="311"/>
            <ac:picMk id="12" creationId="{9C406155-BD0F-A364-F147-60B2401D5912}"/>
          </ac:picMkLst>
        </pc:picChg>
        <pc:picChg chg="add mod">
          <ac:chgData name="Janelle Clendenon" userId="da17313139568148" providerId="LiveId" clId="{D50F0924-5C5C-4416-BCF4-6E13CF36E258}" dt="2026-06-08T19:34:44.528" v="2346" actId="14100"/>
          <ac:picMkLst>
            <pc:docMk/>
            <pc:sldMk cId="3622127251" sldId="311"/>
            <ac:picMk id="4098" creationId="{54CFB9D1-A1A1-0173-AAB0-550F88B1D5C5}"/>
          </ac:picMkLst>
        </pc:picChg>
      </pc:sldChg>
      <pc:sldChg chg="addSp delSp modSp add mod modAnim">
        <pc:chgData name="Janelle Clendenon" userId="da17313139568148" providerId="LiveId" clId="{D50F0924-5C5C-4416-BCF4-6E13CF36E258}" dt="2026-06-14T00:13:12.114" v="3003"/>
        <pc:sldMkLst>
          <pc:docMk/>
          <pc:sldMk cId="820535937" sldId="312"/>
        </pc:sldMkLst>
        <pc:spChg chg="mod">
          <ac:chgData name="Janelle Clendenon" userId="da17313139568148" providerId="LiveId" clId="{D50F0924-5C5C-4416-BCF4-6E13CF36E258}" dt="2026-06-08T03:53:57.979" v="1392" actId="20577"/>
          <ac:spMkLst>
            <pc:docMk/>
            <pc:sldMk cId="820535937" sldId="312"/>
            <ac:spMk id="2" creationId="{E8797D70-4713-D340-CB2C-29DE1B372587}"/>
          </ac:spMkLst>
        </pc:spChg>
        <pc:spChg chg="mod">
          <ac:chgData name="Janelle Clendenon" userId="da17313139568148" providerId="LiveId" clId="{D50F0924-5C5C-4416-BCF4-6E13CF36E258}" dt="2026-06-08T03:52:35.961" v="1362" actId="14100"/>
          <ac:spMkLst>
            <pc:docMk/>
            <pc:sldMk cId="820535937" sldId="312"/>
            <ac:spMk id="4" creationId="{A4494E26-6C54-47BC-99D0-EDB9E798AEA0}"/>
          </ac:spMkLst>
        </pc:spChg>
        <pc:spChg chg="mod">
          <ac:chgData name="Janelle Clendenon" userId="da17313139568148" providerId="LiveId" clId="{D50F0924-5C5C-4416-BCF4-6E13CF36E258}" dt="2026-06-08T03:52:40.146" v="1363" actId="14100"/>
          <ac:spMkLst>
            <pc:docMk/>
            <pc:sldMk cId="820535937" sldId="312"/>
            <ac:spMk id="11" creationId="{9480826A-2240-1299-2D24-9B957356F341}"/>
          </ac:spMkLst>
        </pc:spChg>
        <pc:picChg chg="add mod">
          <ac:chgData name="Janelle Clendenon" userId="da17313139568148" providerId="LiveId" clId="{D50F0924-5C5C-4416-BCF4-6E13CF36E258}" dt="2026-06-08T03:53:22.280" v="1370" actId="1076"/>
          <ac:picMkLst>
            <pc:docMk/>
            <pc:sldMk cId="820535937" sldId="312"/>
            <ac:picMk id="4106" creationId="{26E2E916-6206-D33A-6C5F-3E466588D560}"/>
          </ac:picMkLst>
        </pc:picChg>
      </pc:sldChg>
      <pc:sldChg chg="addSp modSp add mod modAnim">
        <pc:chgData name="Janelle Clendenon" userId="da17313139568148" providerId="LiveId" clId="{D50F0924-5C5C-4416-BCF4-6E13CF36E258}" dt="2026-06-14T00:13:16.941" v="3004"/>
        <pc:sldMkLst>
          <pc:docMk/>
          <pc:sldMk cId="47069855" sldId="313"/>
        </pc:sldMkLst>
        <pc:spChg chg="mod">
          <ac:chgData name="Janelle Clendenon" userId="da17313139568148" providerId="LiveId" clId="{D50F0924-5C5C-4416-BCF4-6E13CF36E258}" dt="2026-06-08T03:54:56.313" v="1406" actId="20577"/>
          <ac:spMkLst>
            <pc:docMk/>
            <pc:sldMk cId="47069855" sldId="313"/>
            <ac:spMk id="2" creationId="{9D46B5AB-9FBA-185E-9037-6A8B771BB5A5}"/>
          </ac:spMkLst>
        </pc:spChg>
        <pc:spChg chg="mod">
          <ac:chgData name="Janelle Clendenon" userId="da17313139568148" providerId="LiveId" clId="{D50F0924-5C5C-4416-BCF4-6E13CF36E258}" dt="2026-06-08T03:55:41.051" v="1415" actId="14100"/>
          <ac:spMkLst>
            <pc:docMk/>
            <pc:sldMk cId="47069855" sldId="313"/>
            <ac:spMk id="4" creationId="{119BC462-910B-EBA5-5FC3-3AC12786F079}"/>
          </ac:spMkLst>
        </pc:spChg>
        <pc:spChg chg="mod">
          <ac:chgData name="Janelle Clendenon" userId="da17313139568148" providerId="LiveId" clId="{D50F0924-5C5C-4416-BCF4-6E13CF36E258}" dt="2026-06-08T03:55:11.674" v="1409" actId="1076"/>
          <ac:spMkLst>
            <pc:docMk/>
            <pc:sldMk cId="47069855" sldId="313"/>
            <ac:spMk id="11" creationId="{B51C3E5C-FFB5-2A53-8050-2B0CF4F84415}"/>
          </ac:spMkLst>
        </pc:spChg>
        <pc:grpChg chg="mod">
          <ac:chgData name="Janelle Clendenon" userId="da17313139568148" providerId="LiveId" clId="{D50F0924-5C5C-4416-BCF4-6E13CF36E258}" dt="2026-06-08T03:56:13.100" v="1423" actId="14100"/>
          <ac:grpSpMkLst>
            <pc:docMk/>
            <pc:sldMk cId="47069855" sldId="313"/>
            <ac:grpSpMk id="14" creationId="{B37F1FFE-A554-B043-3B3E-21C33C3F0F7C}"/>
          </ac:grpSpMkLst>
        </pc:grpChg>
        <pc:picChg chg="mod">
          <ac:chgData name="Janelle Clendenon" userId="da17313139568148" providerId="LiveId" clId="{D50F0924-5C5C-4416-BCF4-6E13CF36E258}" dt="2026-06-08T03:56:13.100" v="1423" actId="14100"/>
          <ac:picMkLst>
            <pc:docMk/>
            <pc:sldMk cId="47069855" sldId="313"/>
            <ac:picMk id="15" creationId="{6149417C-3EE8-B0B4-29A1-7FD08F9BA160}"/>
          </ac:picMkLst>
        </pc:picChg>
        <pc:picChg chg="mod">
          <ac:chgData name="Janelle Clendenon" userId="da17313139568148" providerId="LiveId" clId="{D50F0924-5C5C-4416-BCF4-6E13CF36E258}" dt="2026-06-08T03:56:13.100" v="1423" actId="14100"/>
          <ac:picMkLst>
            <pc:docMk/>
            <pc:sldMk cId="47069855" sldId="313"/>
            <ac:picMk id="16" creationId="{BE6DB55C-DDDE-2B9C-AEFF-444230002E04}"/>
          </ac:picMkLst>
        </pc:picChg>
        <pc:picChg chg="add mod">
          <ac:chgData name="Janelle Clendenon" userId="da17313139568148" providerId="LiveId" clId="{D50F0924-5C5C-4416-BCF4-6E13CF36E258}" dt="2026-06-08T03:56:17.429" v="1424" actId="1076"/>
          <ac:picMkLst>
            <pc:docMk/>
            <pc:sldMk cId="47069855" sldId="313"/>
            <ac:picMk id="4108" creationId="{92D9F710-CB71-5A82-5504-4F040FF553F2}"/>
          </ac:picMkLst>
        </pc:picChg>
      </pc:sldChg>
      <pc:sldChg chg="addSp modSp add mod modAnim">
        <pc:chgData name="Janelle Clendenon" userId="da17313139568148" providerId="LiveId" clId="{D50F0924-5C5C-4416-BCF4-6E13CF36E258}" dt="2026-06-14T00:13:21.592" v="3005"/>
        <pc:sldMkLst>
          <pc:docMk/>
          <pc:sldMk cId="2482712059" sldId="314"/>
        </pc:sldMkLst>
        <pc:spChg chg="mod">
          <ac:chgData name="Janelle Clendenon" userId="da17313139568148" providerId="LiveId" clId="{D50F0924-5C5C-4416-BCF4-6E13CF36E258}" dt="2026-06-08T03:58:54.973" v="1456" actId="20577"/>
          <ac:spMkLst>
            <pc:docMk/>
            <pc:sldMk cId="2482712059" sldId="314"/>
            <ac:spMk id="2" creationId="{C6547A45-7F6A-AA24-8256-56F00A6C8CAC}"/>
          </ac:spMkLst>
        </pc:spChg>
        <pc:spChg chg="mod">
          <ac:chgData name="Janelle Clendenon" userId="da17313139568148" providerId="LiveId" clId="{D50F0924-5C5C-4416-BCF4-6E13CF36E258}" dt="2026-06-08T03:57:30.052" v="1431" actId="27636"/>
          <ac:spMkLst>
            <pc:docMk/>
            <pc:sldMk cId="2482712059" sldId="314"/>
            <ac:spMk id="4" creationId="{F47328EE-4801-7DE4-DC43-31AC61AFBD78}"/>
          </ac:spMkLst>
        </pc:spChg>
        <pc:grpChg chg="mod">
          <ac:chgData name="Janelle Clendenon" userId="da17313139568148" providerId="LiveId" clId="{D50F0924-5C5C-4416-BCF4-6E13CF36E258}" dt="2026-06-08T03:58:45.767" v="1449" actId="1076"/>
          <ac:grpSpMkLst>
            <pc:docMk/>
            <pc:sldMk cId="2482712059" sldId="314"/>
            <ac:grpSpMk id="14" creationId="{A5F587C6-AAAA-FBA7-1F37-18A9F7188674}"/>
          </ac:grpSpMkLst>
        </pc:grpChg>
        <pc:picChg chg="add mod">
          <ac:chgData name="Janelle Clendenon" userId="da17313139568148" providerId="LiveId" clId="{D50F0924-5C5C-4416-BCF4-6E13CF36E258}" dt="2026-06-08T03:58:38.898" v="1447" actId="1076"/>
          <ac:picMkLst>
            <pc:docMk/>
            <pc:sldMk cId="2482712059" sldId="314"/>
            <ac:picMk id="3" creationId="{49BDF4F2-6230-0114-62C4-F7766A207E83}"/>
          </ac:picMkLst>
        </pc:picChg>
        <pc:picChg chg="mod">
          <ac:chgData name="Janelle Clendenon" userId="da17313139568148" providerId="LiveId" clId="{D50F0924-5C5C-4416-BCF4-6E13CF36E258}" dt="2026-06-08T03:58:45.767" v="1449" actId="1076"/>
          <ac:picMkLst>
            <pc:docMk/>
            <pc:sldMk cId="2482712059" sldId="314"/>
            <ac:picMk id="15" creationId="{23672047-6183-151C-E95E-5E17832B6F43}"/>
          </ac:picMkLst>
        </pc:picChg>
        <pc:picChg chg="mod">
          <ac:chgData name="Janelle Clendenon" userId="da17313139568148" providerId="LiveId" clId="{D50F0924-5C5C-4416-BCF4-6E13CF36E258}" dt="2026-06-08T03:58:45.767" v="1449" actId="1076"/>
          <ac:picMkLst>
            <pc:docMk/>
            <pc:sldMk cId="2482712059" sldId="314"/>
            <ac:picMk id="16" creationId="{67B2FA56-4EFD-5322-B973-78B2E951C647}"/>
          </ac:picMkLst>
        </pc:picChg>
      </pc:sldChg>
      <pc:sldChg chg="addSp delSp modSp add mod modAnim">
        <pc:chgData name="Janelle Clendenon" userId="da17313139568148" providerId="LiveId" clId="{D50F0924-5C5C-4416-BCF4-6E13CF36E258}" dt="2026-06-14T00:13:30.773" v="3006"/>
        <pc:sldMkLst>
          <pc:docMk/>
          <pc:sldMk cId="2436417073" sldId="315"/>
        </pc:sldMkLst>
        <pc:spChg chg="mod">
          <ac:chgData name="Janelle Clendenon" userId="da17313139568148" providerId="LiveId" clId="{D50F0924-5C5C-4416-BCF4-6E13CF36E258}" dt="2026-06-08T04:02:45.694" v="1501" actId="1076"/>
          <ac:spMkLst>
            <pc:docMk/>
            <pc:sldMk cId="2436417073" sldId="315"/>
            <ac:spMk id="2" creationId="{FA1EC3CD-EFC8-0C3B-DD12-AA8071368A28}"/>
          </ac:spMkLst>
        </pc:spChg>
        <pc:spChg chg="mod">
          <ac:chgData name="Janelle Clendenon" userId="da17313139568148" providerId="LiveId" clId="{D50F0924-5C5C-4416-BCF4-6E13CF36E258}" dt="2026-06-08T04:00:27.323" v="1474" actId="20577"/>
          <ac:spMkLst>
            <pc:docMk/>
            <pc:sldMk cId="2436417073" sldId="315"/>
            <ac:spMk id="4" creationId="{37E237CE-BE2B-E4C1-5921-AE3BEFD8F056}"/>
          </ac:spMkLst>
        </pc:spChg>
        <pc:grpChg chg="mod">
          <ac:chgData name="Janelle Clendenon" userId="da17313139568148" providerId="LiveId" clId="{D50F0924-5C5C-4416-BCF4-6E13CF36E258}" dt="2026-06-08T04:02:40.601" v="1500" actId="1076"/>
          <ac:grpSpMkLst>
            <pc:docMk/>
            <pc:sldMk cId="2436417073" sldId="315"/>
            <ac:grpSpMk id="14" creationId="{9C5A968F-969E-0B2A-7EC9-B792D6111259}"/>
          </ac:grpSpMkLst>
        </pc:grpChg>
        <pc:picChg chg="mod">
          <ac:chgData name="Janelle Clendenon" userId="da17313139568148" providerId="LiveId" clId="{D50F0924-5C5C-4416-BCF4-6E13CF36E258}" dt="2026-06-08T04:02:40.601" v="1500" actId="1076"/>
          <ac:picMkLst>
            <pc:docMk/>
            <pc:sldMk cId="2436417073" sldId="315"/>
            <ac:picMk id="15" creationId="{90F1AD89-5C5A-E38B-57DB-432800FE895C}"/>
          </ac:picMkLst>
        </pc:picChg>
        <pc:picChg chg="mod">
          <ac:chgData name="Janelle Clendenon" userId="da17313139568148" providerId="LiveId" clId="{D50F0924-5C5C-4416-BCF4-6E13CF36E258}" dt="2026-06-08T04:02:40.601" v="1500" actId="1076"/>
          <ac:picMkLst>
            <pc:docMk/>
            <pc:sldMk cId="2436417073" sldId="315"/>
            <ac:picMk id="16" creationId="{461C1582-35B5-75D0-5BF4-737C83640D0E}"/>
          </ac:picMkLst>
        </pc:picChg>
        <pc:picChg chg="add mod">
          <ac:chgData name="Janelle Clendenon" userId="da17313139568148" providerId="LiveId" clId="{D50F0924-5C5C-4416-BCF4-6E13CF36E258}" dt="2026-06-08T04:02:11.417" v="1496" actId="167"/>
          <ac:picMkLst>
            <pc:docMk/>
            <pc:sldMk cId="2436417073" sldId="315"/>
            <ac:picMk id="2050" creationId="{D641439F-C921-C77A-2689-E1C75B394B53}"/>
          </ac:picMkLst>
        </pc:picChg>
        <pc:picChg chg="add mod">
          <ac:chgData name="Janelle Clendenon" userId="da17313139568148" providerId="LiveId" clId="{D50F0924-5C5C-4416-BCF4-6E13CF36E258}" dt="2026-06-08T04:02:56.530" v="1503" actId="1076"/>
          <ac:picMkLst>
            <pc:docMk/>
            <pc:sldMk cId="2436417073" sldId="315"/>
            <ac:picMk id="4114" creationId="{B5675E48-5CA4-0CFF-200C-B3EAE5D12EE7}"/>
          </ac:picMkLst>
        </pc:picChg>
      </pc:sldChg>
      <pc:sldChg chg="addSp delSp modSp add mod delAnim modAnim">
        <pc:chgData name="Janelle Clendenon" userId="da17313139568148" providerId="LiveId" clId="{D50F0924-5C5C-4416-BCF4-6E13CF36E258}" dt="2026-06-14T00:11:48.933" v="3000"/>
        <pc:sldMkLst>
          <pc:docMk/>
          <pc:sldMk cId="1020484495" sldId="316"/>
        </pc:sldMkLst>
        <pc:spChg chg="mod">
          <ac:chgData name="Janelle Clendenon" userId="da17313139568148" providerId="LiveId" clId="{D50F0924-5C5C-4416-BCF4-6E13CF36E258}" dt="2026-06-14T00:11:08.317" v="2993" actId="14100"/>
          <ac:spMkLst>
            <pc:docMk/>
            <pc:sldMk cId="1020484495" sldId="316"/>
            <ac:spMk id="4" creationId="{FA21B721-5A6A-A0A4-2FFE-72A6428B0F1E}"/>
          </ac:spMkLst>
        </pc:spChg>
        <pc:spChg chg="del">
          <ac:chgData name="Janelle Clendenon" userId="da17313139568148" providerId="LiveId" clId="{D50F0924-5C5C-4416-BCF4-6E13CF36E258}" dt="2026-06-14T00:10:27.098" v="2987" actId="478"/>
          <ac:spMkLst>
            <pc:docMk/>
            <pc:sldMk cId="1020484495" sldId="316"/>
            <ac:spMk id="8" creationId="{78FF941B-67DB-0591-FDF5-C5B172691AFC}"/>
          </ac:spMkLst>
        </pc:spChg>
        <pc:spChg chg="del">
          <ac:chgData name="Janelle Clendenon" userId="da17313139568148" providerId="LiveId" clId="{D50F0924-5C5C-4416-BCF4-6E13CF36E258}" dt="2026-06-14T00:10:24.428" v="2986" actId="478"/>
          <ac:spMkLst>
            <pc:docMk/>
            <pc:sldMk cId="1020484495" sldId="316"/>
            <ac:spMk id="10" creationId="{744F39B2-AFF5-CA3B-5D61-DADB24BA89F7}"/>
          </ac:spMkLst>
        </pc:spChg>
        <pc:spChg chg="del">
          <ac:chgData name="Janelle Clendenon" userId="da17313139568148" providerId="LiveId" clId="{D50F0924-5C5C-4416-BCF4-6E13CF36E258}" dt="2026-06-14T00:10:22.819" v="2985" actId="478"/>
          <ac:spMkLst>
            <pc:docMk/>
            <pc:sldMk cId="1020484495" sldId="316"/>
            <ac:spMk id="11" creationId="{FCA342E9-D158-3445-C688-0633B416F1D0}"/>
          </ac:spMkLst>
        </pc:spChg>
        <pc:spChg chg="mod">
          <ac:chgData name="Janelle Clendenon" userId="da17313139568148" providerId="LiveId" clId="{D50F0924-5C5C-4416-BCF4-6E13CF36E258}" dt="2026-06-14T00:10:29.197" v="2988" actId="1076"/>
          <ac:spMkLst>
            <pc:docMk/>
            <pc:sldMk cId="1020484495" sldId="316"/>
            <ac:spMk id="12" creationId="{DB4698C6-60D2-6C34-015B-DB11A0E93F37}"/>
          </ac:spMkLst>
        </pc:spChg>
        <pc:spChg chg="add mod">
          <ac:chgData name="Janelle Clendenon" userId="da17313139568148" providerId="LiveId" clId="{D50F0924-5C5C-4416-BCF4-6E13CF36E258}" dt="2026-06-08T17:06:04.797" v="1952" actId="122"/>
          <ac:spMkLst>
            <pc:docMk/>
            <pc:sldMk cId="1020484495" sldId="316"/>
            <ac:spMk id="15" creationId="{EA93AE41-E20E-2E2B-225A-F7BA9E262B2C}"/>
          </ac:spMkLst>
        </pc:spChg>
        <pc:grpChg chg="mod">
          <ac:chgData name="Janelle Clendenon" userId="da17313139568148" providerId="LiveId" clId="{D50F0924-5C5C-4416-BCF4-6E13CF36E258}" dt="2026-06-14T00:11:40.787" v="2998" actId="1076"/>
          <ac:grpSpMkLst>
            <pc:docMk/>
            <pc:sldMk cId="1020484495" sldId="316"/>
            <ac:grpSpMk id="13" creationId="{EB9E580C-23DE-6997-7850-B59BD050AAD1}"/>
          </ac:grpSpMkLst>
        </pc:grpChg>
        <pc:grpChg chg="del">
          <ac:chgData name="Janelle Clendenon" userId="da17313139568148" providerId="LiveId" clId="{D50F0924-5C5C-4416-BCF4-6E13CF36E258}" dt="2026-06-14T00:11:34.761" v="2996" actId="478"/>
          <ac:grpSpMkLst>
            <pc:docMk/>
            <pc:sldMk cId="1020484495" sldId="316"/>
            <ac:grpSpMk id="14" creationId="{801CC095-A379-FC2F-339F-CEF33156C5B3}"/>
          </ac:grpSpMkLst>
        </pc:grpChg>
        <pc:picChg chg="del">
          <ac:chgData name="Janelle Clendenon" userId="da17313139568148" providerId="LiveId" clId="{D50F0924-5C5C-4416-BCF4-6E13CF36E258}" dt="2026-06-14T00:11:37.089" v="2997" actId="478"/>
          <ac:picMkLst>
            <pc:docMk/>
            <pc:sldMk cId="1020484495" sldId="316"/>
            <ac:picMk id="1030" creationId="{FB285526-52D3-733E-6CC4-05B7F46F855E}"/>
          </ac:picMkLst>
        </pc:picChg>
        <pc:picChg chg="mod">
          <ac:chgData name="Janelle Clendenon" userId="da17313139568148" providerId="LiveId" clId="{D50F0924-5C5C-4416-BCF4-6E13CF36E258}" dt="2026-06-14T00:11:40.787" v="2998" actId="1076"/>
          <ac:picMkLst>
            <pc:docMk/>
            <pc:sldMk cId="1020484495" sldId="316"/>
            <ac:picMk id="1034" creationId="{5FF45314-66EE-A15A-3DEB-4653302888ED}"/>
          </ac:picMkLst>
        </pc:picChg>
        <pc:picChg chg="mod">
          <ac:chgData name="Janelle Clendenon" userId="da17313139568148" providerId="LiveId" clId="{D50F0924-5C5C-4416-BCF4-6E13CF36E258}" dt="2026-06-14T00:11:40.787" v="2998" actId="1076"/>
          <ac:picMkLst>
            <pc:docMk/>
            <pc:sldMk cId="1020484495" sldId="316"/>
            <ac:picMk id="1036" creationId="{C80765A5-94F4-A6B2-175F-7A8BF56B95F1}"/>
          </ac:picMkLst>
        </pc:picChg>
      </pc:sldChg>
      <pc:sldChg chg="addSp delSp modSp add mod delAnim modAnim">
        <pc:chgData name="Janelle Clendenon" userId="da17313139568148" providerId="LiveId" clId="{D50F0924-5C5C-4416-BCF4-6E13CF36E258}" dt="2026-06-08T04:11:11.369" v="1609" actId="1076"/>
        <pc:sldMkLst>
          <pc:docMk/>
          <pc:sldMk cId="1981011699" sldId="317"/>
        </pc:sldMkLst>
        <pc:spChg chg="mod">
          <ac:chgData name="Janelle Clendenon" userId="da17313139568148" providerId="LiveId" clId="{D50F0924-5C5C-4416-BCF4-6E13CF36E258}" dt="2026-06-08T04:11:11.369" v="1609" actId="1076"/>
          <ac:spMkLst>
            <pc:docMk/>
            <pc:sldMk cId="1981011699" sldId="317"/>
            <ac:spMk id="2" creationId="{7375AC55-0394-D1AF-7DEA-A2E6CA43DF43}"/>
          </ac:spMkLst>
        </pc:spChg>
        <pc:spChg chg="mod">
          <ac:chgData name="Janelle Clendenon" userId="da17313139568148" providerId="LiveId" clId="{D50F0924-5C5C-4416-BCF4-6E13CF36E258}" dt="2026-06-08T04:10:05.137" v="1561" actId="14100"/>
          <ac:spMkLst>
            <pc:docMk/>
            <pc:sldMk cId="1981011699" sldId="317"/>
            <ac:spMk id="4" creationId="{355F8DE0-155E-96EC-B21F-9F20421C57A5}"/>
          </ac:spMkLst>
        </pc:spChg>
        <pc:spChg chg="mod">
          <ac:chgData name="Janelle Clendenon" userId="da17313139568148" providerId="LiveId" clId="{D50F0924-5C5C-4416-BCF4-6E13CF36E258}" dt="2026-06-08T04:09:14.621" v="1556" actId="1076"/>
          <ac:spMkLst>
            <pc:docMk/>
            <pc:sldMk cId="1981011699" sldId="317"/>
            <ac:spMk id="5" creationId="{20C7C4BF-C8C0-9316-701A-7401BAE5EF8B}"/>
          </ac:spMkLst>
        </pc:spChg>
        <pc:spChg chg="mod">
          <ac:chgData name="Janelle Clendenon" userId="da17313139568148" providerId="LiveId" clId="{D50F0924-5C5C-4416-BCF4-6E13CF36E258}" dt="2026-06-08T04:09:14.621" v="1556" actId="1076"/>
          <ac:spMkLst>
            <pc:docMk/>
            <pc:sldMk cId="1981011699" sldId="317"/>
            <ac:spMk id="6" creationId="{BBA0353F-77BC-056E-F254-9F55F6340ABC}"/>
          </ac:spMkLst>
        </pc:spChg>
        <pc:spChg chg="mod ord">
          <ac:chgData name="Janelle Clendenon" userId="da17313139568148" providerId="LiveId" clId="{D50F0924-5C5C-4416-BCF4-6E13CF36E258}" dt="2026-06-08T04:10:43.592" v="1571" actId="14100"/>
          <ac:spMkLst>
            <pc:docMk/>
            <pc:sldMk cId="1981011699" sldId="317"/>
            <ac:spMk id="11" creationId="{7B1AE129-7D8C-EB4A-C898-EDC143819D70}"/>
          </ac:spMkLst>
        </pc:spChg>
        <pc:grpChg chg="add mod">
          <ac:chgData name="Janelle Clendenon" userId="da17313139568148" providerId="LiveId" clId="{D50F0924-5C5C-4416-BCF4-6E13CF36E258}" dt="2026-06-08T04:10:11.926" v="1565" actId="1076"/>
          <ac:grpSpMkLst>
            <pc:docMk/>
            <pc:sldMk cId="1981011699" sldId="317"/>
            <ac:grpSpMk id="12" creationId="{0AE7D828-3021-0D99-2F95-901993BC4C53}"/>
          </ac:grpSpMkLst>
        </pc:grpChg>
        <pc:grpChg chg="mod">
          <ac:chgData name="Janelle Clendenon" userId="da17313139568148" providerId="LiveId" clId="{D50F0924-5C5C-4416-BCF4-6E13CF36E258}" dt="2026-06-08T04:09:14.621" v="1556" actId="1076"/>
          <ac:grpSpMkLst>
            <pc:docMk/>
            <pc:sldMk cId="1981011699" sldId="317"/>
            <ac:grpSpMk id="14" creationId="{6D192EA6-8BBB-783E-F747-B86C99353F1F}"/>
          </ac:grpSpMkLst>
        </pc:grpChg>
        <pc:picChg chg="mod">
          <ac:chgData name="Janelle Clendenon" userId="da17313139568148" providerId="LiveId" clId="{D50F0924-5C5C-4416-BCF4-6E13CF36E258}" dt="2026-06-08T04:10:11.926" v="1565" actId="1076"/>
          <ac:picMkLst>
            <pc:docMk/>
            <pc:sldMk cId="1981011699" sldId="317"/>
            <ac:picMk id="13" creationId="{299429F3-C1CA-949D-BD33-5D6487EE11A6}"/>
          </ac:picMkLst>
        </pc:picChg>
        <pc:picChg chg="mod">
          <ac:chgData name="Janelle Clendenon" userId="da17313139568148" providerId="LiveId" clId="{D50F0924-5C5C-4416-BCF4-6E13CF36E258}" dt="2026-06-08T04:10:11.926" v="1565" actId="1076"/>
          <ac:picMkLst>
            <pc:docMk/>
            <pc:sldMk cId="1981011699" sldId="317"/>
            <ac:picMk id="15" creationId="{01D689FD-5DCE-BD92-ADC1-8F06570F1847}"/>
          </ac:picMkLst>
        </pc:picChg>
        <pc:picChg chg="mod">
          <ac:chgData name="Janelle Clendenon" userId="da17313139568148" providerId="LiveId" clId="{D50F0924-5C5C-4416-BCF4-6E13CF36E258}" dt="2026-06-08T04:09:14.621" v="1556" actId="1076"/>
          <ac:picMkLst>
            <pc:docMk/>
            <pc:sldMk cId="1981011699" sldId="317"/>
            <ac:picMk id="1032" creationId="{F1A9C9C6-5B2F-FFBF-FD4B-CA9F3A042049}"/>
          </ac:picMkLst>
        </pc:picChg>
        <pc:picChg chg="mod">
          <ac:chgData name="Janelle Clendenon" userId="da17313139568148" providerId="LiveId" clId="{D50F0924-5C5C-4416-BCF4-6E13CF36E258}" dt="2026-06-08T04:09:14.621" v="1556" actId="1076"/>
          <ac:picMkLst>
            <pc:docMk/>
            <pc:sldMk cId="1981011699" sldId="317"/>
            <ac:picMk id="1038" creationId="{4EA3B592-DE21-20D3-7C06-7A2A2D6C6ADE}"/>
          </ac:picMkLst>
        </pc:picChg>
      </pc:sldChg>
      <pc:sldChg chg="addSp delSp modSp add mod ord modAnim">
        <pc:chgData name="Janelle Clendenon" userId="da17313139568148" providerId="LiveId" clId="{D50F0924-5C5C-4416-BCF4-6E13CF36E258}" dt="2026-06-14T00:26:14.311" v="3181" actId="1076"/>
        <pc:sldMkLst>
          <pc:docMk/>
          <pc:sldMk cId="3784443658" sldId="318"/>
        </pc:sldMkLst>
        <pc:spChg chg="mod">
          <ac:chgData name="Janelle Clendenon" userId="da17313139568148" providerId="LiveId" clId="{D50F0924-5C5C-4416-BCF4-6E13CF36E258}" dt="2026-06-08T21:33:55.822" v="2389" actId="20577"/>
          <ac:spMkLst>
            <pc:docMk/>
            <pc:sldMk cId="3784443658" sldId="318"/>
            <ac:spMk id="2" creationId="{63C14340-5672-3890-BDB1-7F87C32F9C38}"/>
          </ac:spMkLst>
        </pc:spChg>
        <pc:spChg chg="mod">
          <ac:chgData name="Janelle Clendenon" userId="da17313139568148" providerId="LiveId" clId="{D50F0924-5C5C-4416-BCF4-6E13CF36E258}" dt="2026-06-08T21:33:29.703" v="2370" actId="1076"/>
          <ac:spMkLst>
            <pc:docMk/>
            <pc:sldMk cId="3784443658" sldId="318"/>
            <ac:spMk id="4" creationId="{758FEA33-E489-ECD1-4103-954701C770DE}"/>
          </ac:spMkLst>
        </pc:spChg>
        <pc:spChg chg="mod">
          <ac:chgData name="Janelle Clendenon" userId="da17313139568148" providerId="LiveId" clId="{D50F0924-5C5C-4416-BCF4-6E13CF36E258}" dt="2026-06-08T22:06:02.754" v="2824" actId="14100"/>
          <ac:spMkLst>
            <pc:docMk/>
            <pc:sldMk cId="3784443658" sldId="318"/>
            <ac:spMk id="5" creationId="{E37A32A4-6BB0-D76C-31AE-C409EE3C838D}"/>
          </ac:spMkLst>
        </pc:spChg>
        <pc:spChg chg="mod">
          <ac:chgData name="Janelle Clendenon" userId="da17313139568148" providerId="LiveId" clId="{D50F0924-5C5C-4416-BCF4-6E13CF36E258}" dt="2026-06-08T22:05:58.600" v="2823" actId="14100"/>
          <ac:spMkLst>
            <pc:docMk/>
            <pc:sldMk cId="3784443658" sldId="318"/>
            <ac:spMk id="6" creationId="{2933BA6B-95D7-8CC3-426F-3239BE1DEB18}"/>
          </ac:spMkLst>
        </pc:spChg>
        <pc:spChg chg="add mod">
          <ac:chgData name="Janelle Clendenon" userId="da17313139568148" providerId="LiveId" clId="{D50F0924-5C5C-4416-BCF4-6E13CF36E258}" dt="2026-06-14T00:26:14.311" v="3181" actId="1076"/>
          <ac:spMkLst>
            <pc:docMk/>
            <pc:sldMk cId="3784443658" sldId="318"/>
            <ac:spMk id="7" creationId="{6F92E7BA-6613-3825-E823-84BDCE7A3756}"/>
          </ac:spMkLst>
        </pc:spChg>
        <pc:spChg chg="add mod">
          <ac:chgData name="Janelle Clendenon" userId="da17313139568148" providerId="LiveId" clId="{D50F0924-5C5C-4416-BCF4-6E13CF36E258}" dt="2026-06-14T00:26:14.311" v="3181" actId="1076"/>
          <ac:spMkLst>
            <pc:docMk/>
            <pc:sldMk cId="3784443658" sldId="318"/>
            <ac:spMk id="9" creationId="{C688F7A9-7452-8B9B-FDAD-4D13ED81761E}"/>
          </ac:spMkLst>
        </pc:spChg>
        <pc:spChg chg="add mod">
          <ac:chgData name="Janelle Clendenon" userId="da17313139568148" providerId="LiveId" clId="{D50F0924-5C5C-4416-BCF4-6E13CF36E258}" dt="2026-06-14T00:26:14.311" v="3181" actId="1076"/>
          <ac:spMkLst>
            <pc:docMk/>
            <pc:sldMk cId="3784443658" sldId="318"/>
            <ac:spMk id="11" creationId="{85092C9E-D5FA-2C62-6FE1-31B330A97C0A}"/>
          </ac:spMkLst>
        </pc:spChg>
        <pc:spChg chg="add mod">
          <ac:chgData name="Janelle Clendenon" userId="da17313139568148" providerId="LiveId" clId="{D50F0924-5C5C-4416-BCF4-6E13CF36E258}" dt="2026-06-08T22:09:03.625" v="2975" actId="20577"/>
          <ac:spMkLst>
            <pc:docMk/>
            <pc:sldMk cId="3784443658" sldId="318"/>
            <ac:spMk id="26" creationId="{D31DFFA3-8569-0EB4-F355-6C86D18C6A3A}"/>
          </ac:spMkLst>
        </pc:spChg>
        <pc:picChg chg="mod">
          <ac:chgData name="Janelle Clendenon" userId="da17313139568148" providerId="LiveId" clId="{D50F0924-5C5C-4416-BCF4-6E13CF36E258}" dt="2026-06-08T21:34:05.498" v="2390" actId="14100"/>
          <ac:picMkLst>
            <pc:docMk/>
            <pc:sldMk cId="3784443658" sldId="318"/>
            <ac:picMk id="4098" creationId="{7C123627-AA0A-42DA-D639-869A81DA15ED}"/>
          </ac:picMkLst>
        </pc:picChg>
      </pc:sldChg>
      <pc:sldChg chg="add">
        <pc:chgData name="Janelle Clendenon" userId="da17313139568148" providerId="LiveId" clId="{D50F0924-5C5C-4416-BCF4-6E13CF36E258}" dt="2026-06-08T04:31:17.773" v="1692"/>
        <pc:sldMkLst>
          <pc:docMk/>
          <pc:sldMk cId="3993360570" sldId="319"/>
        </pc:sldMkLst>
      </pc:sldChg>
      <pc:sldChg chg="delSp modSp add mod delAnim modAnim">
        <pc:chgData name="Janelle Clendenon" userId="da17313139568148" providerId="LiveId" clId="{D50F0924-5C5C-4416-BCF4-6E13CF36E258}" dt="2026-06-14T00:16:59.331" v="3111" actId="1076"/>
        <pc:sldMkLst>
          <pc:docMk/>
          <pc:sldMk cId="345951978" sldId="320"/>
        </pc:sldMkLst>
        <pc:spChg chg="del mod">
          <ac:chgData name="Janelle Clendenon" userId="da17313139568148" providerId="LiveId" clId="{D50F0924-5C5C-4416-BCF4-6E13CF36E258}" dt="2026-06-14T00:16:51.365" v="3109" actId="478"/>
          <ac:spMkLst>
            <pc:docMk/>
            <pc:sldMk cId="345951978" sldId="320"/>
            <ac:spMk id="11" creationId="{22A19137-5DCB-97D5-040C-3F737E7EBF03}"/>
          </ac:spMkLst>
        </pc:spChg>
        <pc:picChg chg="mod">
          <ac:chgData name="Janelle Clendenon" userId="da17313139568148" providerId="LiveId" clId="{D50F0924-5C5C-4416-BCF4-6E13CF36E258}" dt="2026-06-14T00:16:56.733" v="3110" actId="1076"/>
          <ac:picMkLst>
            <pc:docMk/>
            <pc:sldMk cId="345951978" sldId="320"/>
            <ac:picMk id="3078" creationId="{6A270A51-E79D-01C0-E01C-3D6A58DB720B}"/>
          </ac:picMkLst>
        </pc:picChg>
        <pc:picChg chg="mod">
          <ac:chgData name="Janelle Clendenon" userId="da17313139568148" providerId="LiveId" clId="{D50F0924-5C5C-4416-BCF4-6E13CF36E258}" dt="2026-06-14T00:16:59.331" v="3111" actId="1076"/>
          <ac:picMkLst>
            <pc:docMk/>
            <pc:sldMk cId="345951978" sldId="320"/>
            <ac:picMk id="3080" creationId="{050E1DE3-4CEA-844A-1035-14E066410C42}"/>
          </ac:picMkLst>
        </pc:picChg>
      </pc:sldChg>
      <pc:sldChg chg="add del">
        <pc:chgData name="Janelle Clendenon" userId="da17313139568148" providerId="LiveId" clId="{D50F0924-5C5C-4416-BCF4-6E13CF36E258}" dt="2026-06-14T00:17:15.702" v="3112" actId="47"/>
        <pc:sldMkLst>
          <pc:docMk/>
          <pc:sldMk cId="1569724381" sldId="321"/>
        </pc:sldMkLst>
      </pc:sldChg>
      <pc:sldChg chg="addSp delSp modSp add mod modAnim">
        <pc:chgData name="Janelle Clendenon" userId="da17313139568148" providerId="LiveId" clId="{D50F0924-5C5C-4416-BCF4-6E13CF36E258}" dt="2026-06-08T22:01:13.683" v="2814" actId="14100"/>
        <pc:sldMkLst>
          <pc:docMk/>
          <pc:sldMk cId="419516545" sldId="322"/>
        </pc:sldMkLst>
        <pc:spChg chg="mod">
          <ac:chgData name="Janelle Clendenon" userId="da17313139568148" providerId="LiveId" clId="{D50F0924-5C5C-4416-BCF4-6E13CF36E258}" dt="2026-06-08T21:37:44.155" v="2443" actId="122"/>
          <ac:spMkLst>
            <pc:docMk/>
            <pc:sldMk cId="419516545" sldId="322"/>
            <ac:spMk id="2" creationId="{D7B318A7-F779-C0E6-7E14-FF79C4AF4C0E}"/>
          </ac:spMkLst>
        </pc:spChg>
        <pc:spChg chg="mod">
          <ac:chgData name="Janelle Clendenon" userId="da17313139568148" providerId="LiveId" clId="{D50F0924-5C5C-4416-BCF4-6E13CF36E258}" dt="2026-06-08T21:57:49.450" v="2802" actId="27636"/>
          <ac:spMkLst>
            <pc:docMk/>
            <pc:sldMk cId="419516545" sldId="322"/>
            <ac:spMk id="4" creationId="{6F4CE622-921C-B88F-9F45-D9EAEA7529DF}"/>
          </ac:spMkLst>
        </pc:spChg>
        <pc:spChg chg="mod">
          <ac:chgData name="Janelle Clendenon" userId="da17313139568148" providerId="LiveId" clId="{D50F0924-5C5C-4416-BCF4-6E13CF36E258}" dt="2026-06-08T21:32:29.294" v="2352" actId="164"/>
          <ac:spMkLst>
            <pc:docMk/>
            <pc:sldMk cId="419516545" sldId="322"/>
            <ac:spMk id="5" creationId="{C7A85149-CD68-DF69-BE7A-37526C19F24D}"/>
          </ac:spMkLst>
        </pc:spChg>
        <pc:spChg chg="mod">
          <ac:chgData name="Janelle Clendenon" userId="da17313139568148" providerId="LiveId" clId="{D50F0924-5C5C-4416-BCF4-6E13CF36E258}" dt="2026-06-08T21:32:29.294" v="2352" actId="164"/>
          <ac:spMkLst>
            <pc:docMk/>
            <pc:sldMk cId="419516545" sldId="322"/>
            <ac:spMk id="6" creationId="{FF7BB491-6DE3-A9E7-9A0C-F44787F0AC71}"/>
          </ac:spMkLst>
        </pc:spChg>
        <pc:spChg chg="add mod">
          <ac:chgData name="Janelle Clendenon" userId="da17313139568148" providerId="LiveId" clId="{D50F0924-5C5C-4416-BCF4-6E13CF36E258}" dt="2026-06-08T21:45:02.439" v="2549" actId="20577"/>
          <ac:spMkLst>
            <pc:docMk/>
            <pc:sldMk cId="419516545" sldId="322"/>
            <ac:spMk id="27" creationId="{D4F8062C-E553-23A9-F75B-D27A7DC98CA4}"/>
          </ac:spMkLst>
        </pc:spChg>
        <pc:spChg chg="add mod ord">
          <ac:chgData name="Janelle Clendenon" userId="da17313139568148" providerId="LiveId" clId="{D50F0924-5C5C-4416-BCF4-6E13CF36E258}" dt="2026-06-08T21:43:57.738" v="2527" actId="20577"/>
          <ac:spMkLst>
            <pc:docMk/>
            <pc:sldMk cId="419516545" sldId="322"/>
            <ac:spMk id="28" creationId="{85B5DA52-BA9C-D42D-66CD-91AF334B3949}"/>
          </ac:spMkLst>
        </pc:spChg>
        <pc:spChg chg="add mod">
          <ac:chgData name="Janelle Clendenon" userId="da17313139568148" providerId="LiveId" clId="{D50F0924-5C5C-4416-BCF4-6E13CF36E258}" dt="2026-06-08T21:43:44.835" v="2498" actId="1076"/>
          <ac:spMkLst>
            <pc:docMk/>
            <pc:sldMk cId="419516545" sldId="322"/>
            <ac:spMk id="29" creationId="{22B81F8F-8D8F-5FDF-D33D-5E799DF5AC16}"/>
          </ac:spMkLst>
        </pc:spChg>
        <pc:spChg chg="add mod">
          <ac:chgData name="Janelle Clendenon" userId="da17313139568148" providerId="LiveId" clId="{D50F0924-5C5C-4416-BCF4-6E13CF36E258}" dt="2026-06-08T21:44:53.053" v="2542" actId="20577"/>
          <ac:spMkLst>
            <pc:docMk/>
            <pc:sldMk cId="419516545" sldId="322"/>
            <ac:spMk id="30" creationId="{2688B9AA-0EF4-A0A7-019D-AEC1B58C3D5B}"/>
          </ac:spMkLst>
        </pc:spChg>
        <pc:spChg chg="add mod">
          <ac:chgData name="Janelle Clendenon" userId="da17313139568148" providerId="LiveId" clId="{D50F0924-5C5C-4416-BCF4-6E13CF36E258}" dt="2026-06-08T22:01:13.683" v="2814" actId="14100"/>
          <ac:spMkLst>
            <pc:docMk/>
            <pc:sldMk cId="419516545" sldId="322"/>
            <ac:spMk id="32" creationId="{628D1F2B-0110-4DA1-D199-77B920BF87BF}"/>
          </ac:spMkLst>
        </pc:spChg>
        <pc:grpChg chg="add mod">
          <ac:chgData name="Janelle Clendenon" userId="da17313139568148" providerId="LiveId" clId="{D50F0924-5C5C-4416-BCF4-6E13CF36E258}" dt="2026-06-08T21:40:35.806" v="2456" actId="14100"/>
          <ac:grpSpMkLst>
            <pc:docMk/>
            <pc:sldMk cId="419516545" sldId="322"/>
            <ac:grpSpMk id="26" creationId="{4EC9B253-38AC-1B0F-A94F-12DC58F8CB8E}"/>
          </ac:grpSpMkLst>
        </pc:grpChg>
        <pc:picChg chg="mod">
          <ac:chgData name="Janelle Clendenon" userId="da17313139568148" providerId="LiveId" clId="{D50F0924-5C5C-4416-BCF4-6E13CF36E258}" dt="2026-06-08T21:41:10.051" v="2468" actId="1076"/>
          <ac:picMkLst>
            <pc:docMk/>
            <pc:sldMk cId="419516545" sldId="322"/>
            <ac:picMk id="23" creationId="{B4A7DF11-1475-EC8B-073C-A0246557AECA}"/>
          </ac:picMkLst>
        </pc:picChg>
        <pc:picChg chg="mod">
          <ac:chgData name="Janelle Clendenon" userId="da17313139568148" providerId="LiveId" clId="{D50F0924-5C5C-4416-BCF4-6E13CF36E258}" dt="2026-06-08T21:41:05.522" v="2466" actId="14100"/>
          <ac:picMkLst>
            <pc:docMk/>
            <pc:sldMk cId="419516545" sldId="322"/>
            <ac:picMk id="24" creationId="{E2117CC2-BE91-5471-AF3A-6A0F198F14D5}"/>
          </ac:picMkLst>
        </pc:picChg>
        <pc:picChg chg="mod">
          <ac:chgData name="Janelle Clendenon" userId="da17313139568148" providerId="LiveId" clId="{D50F0924-5C5C-4416-BCF4-6E13CF36E258}" dt="2026-06-08T21:41:15.448" v="2470" actId="1076"/>
          <ac:picMkLst>
            <pc:docMk/>
            <pc:sldMk cId="419516545" sldId="322"/>
            <ac:picMk id="25" creationId="{AC78C0DE-905A-9304-2EF0-1503CFA53458}"/>
          </ac:picMkLst>
        </pc:picChg>
        <pc:picChg chg="add mod">
          <ac:chgData name="Janelle Clendenon" userId="da17313139568148" providerId="LiveId" clId="{D50F0924-5C5C-4416-BCF4-6E13CF36E258}" dt="2026-06-08T21:58:14.092" v="2803" actId="196"/>
          <ac:picMkLst>
            <pc:docMk/>
            <pc:sldMk cId="419516545" sldId="322"/>
            <ac:picMk id="31" creationId="{3E7935DE-D3DD-4656-A77A-93DA87244896}"/>
          </ac:picMkLst>
        </pc:picChg>
        <pc:picChg chg="mod">
          <ac:chgData name="Janelle Clendenon" userId="da17313139568148" providerId="LiveId" clId="{D50F0924-5C5C-4416-BCF4-6E13CF36E258}" dt="2026-06-08T21:41:24.991" v="2473" actId="1076"/>
          <ac:picMkLst>
            <pc:docMk/>
            <pc:sldMk cId="419516545" sldId="322"/>
            <ac:picMk id="4100" creationId="{4A0328AC-BEF7-BCB4-9590-62CB0671D8AD}"/>
          </ac:picMkLst>
        </pc:picChg>
        <pc:picChg chg="add mod">
          <ac:chgData name="Janelle Clendenon" userId="da17313139568148" providerId="LiveId" clId="{D50F0924-5C5C-4416-BCF4-6E13CF36E258}" dt="2026-06-08T21:40:51.954" v="2462" actId="167"/>
          <ac:picMkLst>
            <pc:docMk/>
            <pc:sldMk cId="419516545" sldId="322"/>
            <ac:picMk id="5122" creationId="{F0B57A3C-3E65-0908-8889-212E8B61361F}"/>
          </ac:picMkLst>
        </pc:picChg>
      </pc:sldChg>
      <pc:sldChg chg="addSp delSp modSp add mod modAnim">
        <pc:chgData name="Janelle Clendenon" userId="da17313139568148" providerId="LiveId" clId="{D50F0924-5C5C-4416-BCF4-6E13CF36E258}" dt="2026-06-08T21:55:12.490" v="2775"/>
        <pc:sldMkLst>
          <pc:docMk/>
          <pc:sldMk cId="3155707521" sldId="323"/>
        </pc:sldMkLst>
        <pc:spChg chg="mod">
          <ac:chgData name="Janelle Clendenon" userId="da17313139568148" providerId="LiveId" clId="{D50F0924-5C5C-4416-BCF4-6E13CF36E258}" dt="2026-06-08T21:47:36.489" v="2630" actId="20577"/>
          <ac:spMkLst>
            <pc:docMk/>
            <pc:sldMk cId="3155707521" sldId="323"/>
            <ac:spMk id="4" creationId="{CDF95DC9-55D0-E4DB-CFE1-E2C78565F08E}"/>
          </ac:spMkLst>
        </pc:spChg>
        <pc:spChg chg="mod">
          <ac:chgData name="Janelle Clendenon" userId="da17313139568148" providerId="LiveId" clId="{D50F0924-5C5C-4416-BCF4-6E13CF36E258}" dt="2026-06-08T21:47:52.959" v="2631" actId="1076"/>
          <ac:spMkLst>
            <pc:docMk/>
            <pc:sldMk cId="3155707521" sldId="323"/>
            <ac:spMk id="5" creationId="{4963C34B-B1E8-BDD1-2D7F-59AB9A14F12D}"/>
          </ac:spMkLst>
        </pc:spChg>
        <pc:spChg chg="mod">
          <ac:chgData name="Janelle Clendenon" userId="da17313139568148" providerId="LiveId" clId="{D50F0924-5C5C-4416-BCF4-6E13CF36E258}" dt="2026-06-08T21:47:52.959" v="2631" actId="1076"/>
          <ac:spMkLst>
            <pc:docMk/>
            <pc:sldMk cId="3155707521" sldId="323"/>
            <ac:spMk id="6" creationId="{B9E07387-94F0-13FD-586B-229C0B247C66}"/>
          </ac:spMkLst>
        </pc:spChg>
        <pc:spChg chg="mod">
          <ac:chgData name="Janelle Clendenon" userId="da17313139568148" providerId="LiveId" clId="{D50F0924-5C5C-4416-BCF4-6E13CF36E258}" dt="2026-06-08T21:46:30.842" v="2589" actId="20577"/>
          <ac:spMkLst>
            <pc:docMk/>
            <pc:sldMk cId="3155707521" sldId="323"/>
            <ac:spMk id="27" creationId="{77C62525-1C6B-B78C-A1C8-15744B967A2F}"/>
          </ac:spMkLst>
        </pc:spChg>
        <pc:spChg chg="mod">
          <ac:chgData name="Janelle Clendenon" userId="da17313139568148" providerId="LiveId" clId="{D50F0924-5C5C-4416-BCF4-6E13CF36E258}" dt="2026-06-08T21:47:08.491" v="2624" actId="20577"/>
          <ac:spMkLst>
            <pc:docMk/>
            <pc:sldMk cId="3155707521" sldId="323"/>
            <ac:spMk id="28" creationId="{2B729C8F-34C7-5429-8977-66DB59A1DB04}"/>
          </ac:spMkLst>
        </pc:spChg>
        <pc:spChg chg="add mod">
          <ac:chgData name="Janelle Clendenon" userId="da17313139568148" providerId="LiveId" clId="{D50F0924-5C5C-4416-BCF4-6E13CF36E258}" dt="2026-06-08T21:47:29.021" v="2626" actId="1076"/>
          <ac:spMkLst>
            <pc:docMk/>
            <pc:sldMk cId="3155707521" sldId="323"/>
            <ac:spMk id="29" creationId="{01464BD5-0255-7876-3B9F-80158628EEE5}"/>
          </ac:spMkLst>
        </pc:spChg>
        <pc:grpChg chg="mod">
          <ac:chgData name="Janelle Clendenon" userId="da17313139568148" providerId="LiveId" clId="{D50F0924-5C5C-4416-BCF4-6E13CF36E258}" dt="2026-06-08T21:47:52.959" v="2631" actId="1076"/>
          <ac:grpSpMkLst>
            <pc:docMk/>
            <pc:sldMk cId="3155707521" sldId="323"/>
            <ac:grpSpMk id="14" creationId="{8AFDA93B-A9D1-B529-7E2E-847EEDF3E0CA}"/>
          </ac:grpSpMkLst>
        </pc:grpChg>
        <pc:grpChg chg="mod">
          <ac:chgData name="Janelle Clendenon" userId="da17313139568148" providerId="LiveId" clId="{D50F0924-5C5C-4416-BCF4-6E13CF36E258}" dt="2026-06-08T21:47:52.959" v="2631" actId="1076"/>
          <ac:grpSpMkLst>
            <pc:docMk/>
            <pc:sldMk cId="3155707521" sldId="323"/>
            <ac:grpSpMk id="26" creationId="{A6605174-734B-5F49-72AC-891B155E3037}"/>
          </ac:grpSpMkLst>
        </pc:grpChg>
        <pc:picChg chg="mod">
          <ac:chgData name="Janelle Clendenon" userId="da17313139568148" providerId="LiveId" clId="{D50F0924-5C5C-4416-BCF4-6E13CF36E258}" dt="2026-06-08T21:47:52.959" v="2631" actId="1076"/>
          <ac:picMkLst>
            <pc:docMk/>
            <pc:sldMk cId="3155707521" sldId="323"/>
            <ac:picMk id="15" creationId="{C61388DA-8A44-5AF3-D215-29EC900C4452}"/>
          </ac:picMkLst>
        </pc:picChg>
        <pc:picChg chg="mod">
          <ac:chgData name="Janelle Clendenon" userId="da17313139568148" providerId="LiveId" clId="{D50F0924-5C5C-4416-BCF4-6E13CF36E258}" dt="2026-06-08T21:47:52.959" v="2631" actId="1076"/>
          <ac:picMkLst>
            <pc:docMk/>
            <pc:sldMk cId="3155707521" sldId="323"/>
            <ac:picMk id="16" creationId="{DF53E73C-BC73-ABC6-A6F6-48756D27FC7C}"/>
          </ac:picMkLst>
        </pc:picChg>
        <pc:picChg chg="mod">
          <ac:chgData name="Janelle Clendenon" userId="da17313139568148" providerId="LiveId" clId="{D50F0924-5C5C-4416-BCF4-6E13CF36E258}" dt="2026-06-08T21:47:52.959" v="2631" actId="1076"/>
          <ac:picMkLst>
            <pc:docMk/>
            <pc:sldMk cId="3155707521" sldId="323"/>
            <ac:picMk id="17" creationId="{F3168D7B-C8CA-3C52-082C-665F44F7DB6E}"/>
          </ac:picMkLst>
        </pc:picChg>
      </pc:sldChg>
      <pc:sldChg chg="addSp delSp modSp add mod modAnim">
        <pc:chgData name="Janelle Clendenon" userId="da17313139568148" providerId="LiveId" clId="{D50F0924-5C5C-4416-BCF4-6E13CF36E258}" dt="2026-06-08T21:53:59.090" v="2745" actId="1076"/>
        <pc:sldMkLst>
          <pc:docMk/>
          <pc:sldMk cId="4149453724" sldId="324"/>
        </pc:sldMkLst>
        <pc:spChg chg="mod">
          <ac:chgData name="Janelle Clendenon" userId="da17313139568148" providerId="LiveId" clId="{D50F0924-5C5C-4416-BCF4-6E13CF36E258}" dt="2026-06-08T21:50:35.454" v="2718" actId="14100"/>
          <ac:spMkLst>
            <pc:docMk/>
            <pc:sldMk cId="4149453724" sldId="324"/>
            <ac:spMk id="4" creationId="{EABD00BF-7018-E2E6-2865-07E629066194}"/>
          </ac:spMkLst>
        </pc:spChg>
        <pc:spChg chg="mod">
          <ac:chgData name="Janelle Clendenon" userId="da17313139568148" providerId="LiveId" clId="{D50F0924-5C5C-4416-BCF4-6E13CF36E258}" dt="2026-06-08T21:48:45.124" v="2670" actId="6549"/>
          <ac:spMkLst>
            <pc:docMk/>
            <pc:sldMk cId="4149453724" sldId="324"/>
            <ac:spMk id="27" creationId="{A520A8A6-6DB8-CA58-AAAA-0BCA0EDA8129}"/>
          </ac:spMkLst>
        </pc:spChg>
        <pc:spChg chg="mod">
          <ac:chgData name="Janelle Clendenon" userId="da17313139568148" providerId="LiveId" clId="{D50F0924-5C5C-4416-BCF4-6E13CF36E258}" dt="2026-06-08T21:49:35.328" v="2704" actId="20577"/>
          <ac:spMkLst>
            <pc:docMk/>
            <pc:sldMk cId="4149453724" sldId="324"/>
            <ac:spMk id="28" creationId="{C47FACC9-90B0-CFAB-CD35-B6917DEDAFA8}"/>
          </ac:spMkLst>
        </pc:spChg>
        <pc:spChg chg="add mod">
          <ac:chgData name="Janelle Clendenon" userId="da17313139568148" providerId="LiveId" clId="{D50F0924-5C5C-4416-BCF4-6E13CF36E258}" dt="2026-06-08T21:49:51.744" v="2705"/>
          <ac:spMkLst>
            <pc:docMk/>
            <pc:sldMk cId="4149453724" sldId="324"/>
            <ac:spMk id="29" creationId="{19E246B0-C603-664B-D3ED-23258C5976DA}"/>
          </ac:spMkLst>
        </pc:spChg>
        <pc:grpChg chg="mod">
          <ac:chgData name="Janelle Clendenon" userId="da17313139568148" providerId="LiveId" clId="{D50F0924-5C5C-4416-BCF4-6E13CF36E258}" dt="2026-06-08T21:53:28.790" v="2739" actId="166"/>
          <ac:grpSpMkLst>
            <pc:docMk/>
            <pc:sldMk cId="4149453724" sldId="324"/>
            <ac:grpSpMk id="3" creationId="{F13E2544-181D-1AD7-8992-3ABB6BFD2A48}"/>
          </ac:grpSpMkLst>
        </pc:grpChg>
        <pc:picChg chg="mod">
          <ac:chgData name="Janelle Clendenon" userId="da17313139568148" providerId="LiveId" clId="{D50F0924-5C5C-4416-BCF4-6E13CF36E258}" dt="2026-06-08T21:50:39.581" v="2719" actId="1076"/>
          <ac:picMkLst>
            <pc:docMk/>
            <pc:sldMk cId="4149453724" sldId="324"/>
            <ac:picMk id="7" creationId="{36FA152B-1BA5-D016-B93A-8602950A993D}"/>
          </ac:picMkLst>
        </pc:picChg>
        <pc:picChg chg="mod">
          <ac:chgData name="Janelle Clendenon" userId="da17313139568148" providerId="LiveId" clId="{D50F0924-5C5C-4416-BCF4-6E13CF36E258}" dt="2026-06-08T21:50:39.581" v="2719" actId="1076"/>
          <ac:picMkLst>
            <pc:docMk/>
            <pc:sldMk cId="4149453724" sldId="324"/>
            <ac:picMk id="8" creationId="{427BD0BE-3B59-61AF-1311-4893359488C9}"/>
          </ac:picMkLst>
        </pc:picChg>
        <pc:picChg chg="mod">
          <ac:chgData name="Janelle Clendenon" userId="da17313139568148" providerId="LiveId" clId="{D50F0924-5C5C-4416-BCF4-6E13CF36E258}" dt="2026-06-08T21:50:39.581" v="2719" actId="1076"/>
          <ac:picMkLst>
            <pc:docMk/>
            <pc:sldMk cId="4149453724" sldId="324"/>
            <ac:picMk id="9" creationId="{741221F2-FE70-CF5C-6EFF-E598D87C0B8C}"/>
          </ac:picMkLst>
        </pc:picChg>
        <pc:picChg chg="mod">
          <ac:chgData name="Janelle Clendenon" userId="da17313139568148" providerId="LiveId" clId="{D50F0924-5C5C-4416-BCF4-6E13CF36E258}" dt="2026-06-08T21:50:39.581" v="2719" actId="1076"/>
          <ac:picMkLst>
            <pc:docMk/>
            <pc:sldMk cId="4149453724" sldId="324"/>
            <ac:picMk id="10" creationId="{1E53CC6B-004E-E805-CA7E-3E400B69E6BB}"/>
          </ac:picMkLst>
        </pc:picChg>
        <pc:picChg chg="mod">
          <ac:chgData name="Janelle Clendenon" userId="da17313139568148" providerId="LiveId" clId="{D50F0924-5C5C-4416-BCF4-6E13CF36E258}" dt="2026-06-08T21:50:39.581" v="2719" actId="1076"/>
          <ac:picMkLst>
            <pc:docMk/>
            <pc:sldMk cId="4149453724" sldId="324"/>
            <ac:picMk id="11" creationId="{90E17818-411A-6A7C-8232-D2488D247F91}"/>
          </ac:picMkLst>
        </pc:picChg>
        <pc:picChg chg="mod">
          <ac:chgData name="Janelle Clendenon" userId="da17313139568148" providerId="LiveId" clId="{D50F0924-5C5C-4416-BCF4-6E13CF36E258}" dt="2026-06-08T21:50:39.581" v="2719" actId="1076"/>
          <ac:picMkLst>
            <pc:docMk/>
            <pc:sldMk cId="4149453724" sldId="324"/>
            <ac:picMk id="12" creationId="{B2986835-0373-9D8A-C30F-E7D6ED296E0E}"/>
          </ac:picMkLst>
        </pc:picChg>
        <pc:picChg chg="mod">
          <ac:chgData name="Janelle Clendenon" userId="da17313139568148" providerId="LiveId" clId="{D50F0924-5C5C-4416-BCF4-6E13CF36E258}" dt="2026-06-08T21:50:39.581" v="2719" actId="1076"/>
          <ac:picMkLst>
            <pc:docMk/>
            <pc:sldMk cId="4149453724" sldId="324"/>
            <ac:picMk id="13" creationId="{34983112-FC2D-3582-10C4-1724F3BD6EF8}"/>
          </ac:picMkLst>
        </pc:picChg>
        <pc:picChg chg="mod topLvl">
          <ac:chgData name="Janelle Clendenon" userId="da17313139568148" providerId="LiveId" clId="{D50F0924-5C5C-4416-BCF4-6E13CF36E258}" dt="2026-06-08T21:53:26.033" v="2738" actId="1076"/>
          <ac:picMkLst>
            <pc:docMk/>
            <pc:sldMk cId="4149453724" sldId="324"/>
            <ac:picMk id="31" creationId="{3BE06DED-BACB-2684-3FDE-B99AF59FBAF3}"/>
          </ac:picMkLst>
        </pc:picChg>
        <pc:picChg chg="mod topLvl">
          <ac:chgData name="Janelle Clendenon" userId="da17313139568148" providerId="LiveId" clId="{D50F0924-5C5C-4416-BCF4-6E13CF36E258}" dt="2026-06-08T21:53:10.486" v="2735" actId="166"/>
          <ac:picMkLst>
            <pc:docMk/>
            <pc:sldMk cId="4149453724" sldId="324"/>
            <ac:picMk id="32" creationId="{FDA3FABF-3918-2D31-802E-0C6CE126F674}"/>
          </ac:picMkLst>
        </pc:picChg>
        <pc:picChg chg="mod topLvl">
          <ac:chgData name="Janelle Clendenon" userId="da17313139568148" providerId="LiveId" clId="{D50F0924-5C5C-4416-BCF4-6E13CF36E258}" dt="2026-06-08T21:53:54.364" v="2743" actId="1076"/>
          <ac:picMkLst>
            <pc:docMk/>
            <pc:sldMk cId="4149453724" sldId="324"/>
            <ac:picMk id="33" creationId="{40F4717C-DE44-F7BA-FEDE-B4B6C1236D02}"/>
          </ac:picMkLst>
        </pc:picChg>
        <pc:picChg chg="mod topLvl">
          <ac:chgData name="Janelle Clendenon" userId="da17313139568148" providerId="LiveId" clId="{D50F0924-5C5C-4416-BCF4-6E13CF36E258}" dt="2026-06-08T21:53:56.687" v="2744" actId="1076"/>
          <ac:picMkLst>
            <pc:docMk/>
            <pc:sldMk cId="4149453724" sldId="324"/>
            <ac:picMk id="34" creationId="{BBCCB35E-8250-38F7-3C13-E0C4700AE459}"/>
          </ac:picMkLst>
        </pc:picChg>
        <pc:picChg chg="mod topLvl">
          <ac:chgData name="Janelle Clendenon" userId="da17313139568148" providerId="LiveId" clId="{D50F0924-5C5C-4416-BCF4-6E13CF36E258}" dt="2026-06-08T21:53:59.090" v="2745" actId="1076"/>
          <ac:picMkLst>
            <pc:docMk/>
            <pc:sldMk cId="4149453724" sldId="324"/>
            <ac:picMk id="35" creationId="{09BE91D2-B214-F48A-4251-A74C5C59FF3B}"/>
          </ac:picMkLst>
        </pc:picChg>
        <pc:picChg chg="mod topLvl">
          <ac:chgData name="Janelle Clendenon" userId="da17313139568148" providerId="LiveId" clId="{D50F0924-5C5C-4416-BCF4-6E13CF36E258}" dt="2026-06-08T21:53:46.128" v="2741" actId="1076"/>
          <ac:picMkLst>
            <pc:docMk/>
            <pc:sldMk cId="4149453724" sldId="324"/>
            <ac:picMk id="36" creationId="{1C5F7608-B35E-3337-31B9-CA6D24107FCC}"/>
          </ac:picMkLst>
        </pc:picChg>
        <pc:picChg chg="mod topLvl">
          <ac:chgData name="Janelle Clendenon" userId="da17313139568148" providerId="LiveId" clId="{D50F0924-5C5C-4416-BCF4-6E13CF36E258}" dt="2026-06-08T21:53:48.225" v="2742" actId="1076"/>
          <ac:picMkLst>
            <pc:docMk/>
            <pc:sldMk cId="4149453724" sldId="324"/>
            <ac:picMk id="37" creationId="{591F4FBE-91E4-4CB3-01DE-C9699328833F}"/>
          </ac:picMkLst>
        </pc:picChg>
        <pc:picChg chg="add mod">
          <ac:chgData name="Janelle Clendenon" userId="da17313139568148" providerId="LiveId" clId="{D50F0924-5C5C-4416-BCF4-6E13CF36E258}" dt="2026-06-08T21:52:11.350" v="2724" actId="1076"/>
          <ac:picMkLst>
            <pc:docMk/>
            <pc:sldMk cId="4149453724" sldId="324"/>
            <ac:picMk id="6146" creationId="{144D25DE-9A4E-174A-18C4-174DF9A87DBD}"/>
          </ac:picMkLst>
        </pc:picChg>
      </pc:sldChg>
      <pc:sldChg chg="addSp delSp modSp add mod modAnim">
        <pc:chgData name="Janelle Clendenon" userId="da17313139568148" providerId="LiveId" clId="{D50F0924-5C5C-4416-BCF4-6E13CF36E258}" dt="2026-06-08T22:04:19.978" v="2818" actId="170"/>
        <pc:sldMkLst>
          <pc:docMk/>
          <pc:sldMk cId="575824065" sldId="326"/>
        </pc:sldMkLst>
        <pc:spChg chg="mod">
          <ac:chgData name="Janelle Clendenon" userId="da17313139568148" providerId="LiveId" clId="{D50F0924-5C5C-4416-BCF4-6E13CF36E258}" dt="2026-06-08T21:56:12.452" v="2782" actId="1076"/>
          <ac:spMkLst>
            <pc:docMk/>
            <pc:sldMk cId="575824065" sldId="326"/>
            <ac:spMk id="2" creationId="{4795C7F4-352A-654B-4928-39D382150A8D}"/>
          </ac:spMkLst>
        </pc:spChg>
        <pc:spChg chg="mod">
          <ac:chgData name="Janelle Clendenon" userId="da17313139568148" providerId="LiveId" clId="{D50F0924-5C5C-4416-BCF4-6E13CF36E258}" dt="2026-06-08T21:56:21.139" v="2785" actId="14100"/>
          <ac:spMkLst>
            <pc:docMk/>
            <pc:sldMk cId="575824065" sldId="326"/>
            <ac:spMk id="4" creationId="{33A77E23-38F2-8500-BA05-7E14F5B43473}"/>
          </ac:spMkLst>
        </pc:spChg>
        <pc:spChg chg="mod">
          <ac:chgData name="Janelle Clendenon" userId="da17313139568148" providerId="LiveId" clId="{D50F0924-5C5C-4416-BCF4-6E13CF36E258}" dt="2026-06-08T21:54:36.176" v="2761" actId="20577"/>
          <ac:spMkLst>
            <pc:docMk/>
            <pc:sldMk cId="575824065" sldId="326"/>
            <ac:spMk id="27" creationId="{B777B396-2DC7-060F-A655-158DC18CEF08}"/>
          </ac:spMkLst>
        </pc:spChg>
        <pc:grpChg chg="mod">
          <ac:chgData name="Janelle Clendenon" userId="da17313139568148" providerId="LiveId" clId="{D50F0924-5C5C-4416-BCF4-6E13CF36E258}" dt="2026-06-08T22:04:19.978" v="2818" actId="170"/>
          <ac:grpSpMkLst>
            <pc:docMk/>
            <pc:sldMk cId="575824065" sldId="326"/>
            <ac:grpSpMk id="18" creationId="{EB6AD8EC-8A74-B5CA-5E40-A609438B1199}"/>
          </ac:grpSpMkLst>
        </pc:grpChg>
        <pc:grpChg chg="mod">
          <ac:chgData name="Janelle Clendenon" userId="da17313139568148" providerId="LiveId" clId="{D50F0924-5C5C-4416-BCF4-6E13CF36E258}" dt="2026-06-08T21:56:31.213" v="2789" actId="1076"/>
          <ac:grpSpMkLst>
            <pc:docMk/>
            <pc:sldMk cId="575824065" sldId="326"/>
            <ac:grpSpMk id="20" creationId="{B3FC24B5-B924-66AD-D541-540ED921F24F}"/>
          </ac:grpSpMkLst>
        </pc:grpChg>
        <pc:grpChg chg="mod">
          <ac:chgData name="Janelle Clendenon" userId="da17313139568148" providerId="LiveId" clId="{D50F0924-5C5C-4416-BCF4-6E13CF36E258}" dt="2026-06-08T21:56:04.621" v="2781" actId="14100"/>
          <ac:grpSpMkLst>
            <pc:docMk/>
            <pc:sldMk cId="575824065" sldId="326"/>
            <ac:grpSpMk id="26" creationId="{B81FEAE8-A155-E852-E67D-AF59617E6EDE}"/>
          </ac:grpSpMkLst>
        </pc:grpChg>
        <pc:picChg chg="mod">
          <ac:chgData name="Janelle Clendenon" userId="da17313139568148" providerId="LiveId" clId="{D50F0924-5C5C-4416-BCF4-6E13CF36E258}" dt="2026-06-08T21:56:31.213" v="2789" actId="1076"/>
          <ac:picMkLst>
            <pc:docMk/>
            <pc:sldMk cId="575824065" sldId="326"/>
            <ac:picMk id="19" creationId="{64AD167E-31E6-8B1A-6C44-E203CAD61AE7}"/>
          </ac:picMkLst>
        </pc:picChg>
        <pc:picChg chg="mod">
          <ac:chgData name="Janelle Clendenon" userId="da17313139568148" providerId="LiveId" clId="{D50F0924-5C5C-4416-BCF4-6E13CF36E258}" dt="2026-06-08T21:56:31.213" v="2789" actId="1076"/>
          <ac:picMkLst>
            <pc:docMk/>
            <pc:sldMk cId="575824065" sldId="326"/>
            <ac:picMk id="21" creationId="{3E830E86-65DF-6FF3-BA0A-42F6AB136B56}"/>
          </ac:picMkLst>
        </pc:picChg>
        <pc:picChg chg="mod">
          <ac:chgData name="Janelle Clendenon" userId="da17313139568148" providerId="LiveId" clId="{D50F0924-5C5C-4416-BCF4-6E13CF36E258}" dt="2026-06-08T21:56:31.213" v="2789" actId="1076"/>
          <ac:picMkLst>
            <pc:docMk/>
            <pc:sldMk cId="575824065" sldId="326"/>
            <ac:picMk id="22" creationId="{DE852967-E4D7-E8B4-1F6F-CC06B2757A02}"/>
          </ac:picMkLst>
        </pc:picChg>
        <pc:picChg chg="add mod">
          <ac:chgData name="Janelle Clendenon" userId="da17313139568148" providerId="LiveId" clId="{D50F0924-5C5C-4416-BCF4-6E13CF36E258}" dt="2026-06-08T21:55:57.826" v="2779" actId="14100"/>
          <ac:picMkLst>
            <pc:docMk/>
            <pc:sldMk cId="575824065" sldId="326"/>
            <ac:picMk id="8194" creationId="{6FB01AF8-E9CB-488E-C403-3BAC9EB5B50A}"/>
          </ac:picMkLst>
        </pc:picChg>
      </pc:sldChg>
      <pc:sldChg chg="delSp modSp add del mod delAnim modAnim">
        <pc:chgData name="Janelle Clendenon" userId="da17313139568148" providerId="LiveId" clId="{D50F0924-5C5C-4416-BCF4-6E13CF36E258}" dt="2026-06-14T00:11:14.799" v="2994" actId="47"/>
        <pc:sldMkLst>
          <pc:docMk/>
          <pc:sldMk cId="3176491453" sldId="327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4E68E-C8AE-406A-93B1-D025E5F996D9}" type="datetimeFigureOut">
              <a:rPr lang="en-US" smtClean="0"/>
              <a:t>6/13/2026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6BC4A0-265E-4A29-B272-6C44174684C6}" type="slidenum">
              <a:rPr lang="en-US" smtClean="0"/>
              <a:t>‹#›</a:t>
            </a:fld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079572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4E68E-C8AE-406A-93B1-D025E5F996D9}" type="datetimeFigureOut">
              <a:rPr lang="en-US" smtClean="0"/>
              <a:t>6/13/2026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6BC4A0-265E-4A29-B272-6C44174684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18381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4E68E-C8AE-406A-93B1-D025E5F996D9}" type="datetimeFigureOut">
              <a:rPr lang="en-US" smtClean="0"/>
              <a:t>6/13/2026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6BC4A0-265E-4A29-B272-6C44174684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573087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4E68E-C8AE-406A-93B1-D025E5F996D9}" type="datetimeFigureOut">
              <a:rPr lang="en-US" smtClean="0"/>
              <a:t>6/13/2026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6BC4A0-265E-4A29-B272-6C44174684C6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52507101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4E68E-C8AE-406A-93B1-D025E5F996D9}" type="datetimeFigureOut">
              <a:rPr lang="en-US" smtClean="0"/>
              <a:t>6/13/2026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6BC4A0-265E-4A29-B272-6C44174684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297186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4E68E-C8AE-406A-93B1-D025E5F996D9}" type="datetimeFigureOut">
              <a:rPr lang="en-US" smtClean="0"/>
              <a:t>6/13/2026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6BC4A0-265E-4A29-B272-6C44174684C6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73133397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4E68E-C8AE-406A-93B1-D025E5F996D9}" type="datetimeFigureOut">
              <a:rPr lang="en-US" smtClean="0"/>
              <a:t>6/13/2026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6BC4A0-265E-4A29-B272-6C44174684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617509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4E68E-C8AE-406A-93B1-D025E5F996D9}" type="datetimeFigureOut">
              <a:rPr lang="en-US" smtClean="0"/>
              <a:t>6/13/2026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6BC4A0-265E-4A29-B272-6C44174684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899357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4E68E-C8AE-406A-93B1-D025E5F996D9}" type="datetimeFigureOut">
              <a:rPr lang="en-US" smtClean="0"/>
              <a:t>6/13/2026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6BC4A0-265E-4A29-B272-6C44174684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99007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4E68E-C8AE-406A-93B1-D025E5F996D9}" type="datetimeFigureOut">
              <a:rPr lang="en-US" smtClean="0"/>
              <a:t>6/13/2026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6BC4A0-265E-4A29-B272-6C44174684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43012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4E68E-C8AE-406A-93B1-D025E5F996D9}" type="datetimeFigureOut">
              <a:rPr lang="en-US" smtClean="0"/>
              <a:t>6/13/2026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6BC4A0-265E-4A29-B272-6C44174684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32356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4E68E-C8AE-406A-93B1-D025E5F996D9}" type="datetimeFigureOut">
              <a:rPr lang="en-US" smtClean="0"/>
              <a:t>6/13/2026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6BC4A0-265E-4A29-B272-6C44174684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35950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4E68E-C8AE-406A-93B1-D025E5F996D9}" type="datetimeFigureOut">
              <a:rPr lang="en-US" smtClean="0"/>
              <a:t>6/13/2026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6BC4A0-265E-4A29-B272-6C44174684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27979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4E68E-C8AE-406A-93B1-D025E5F996D9}" type="datetimeFigureOut">
              <a:rPr lang="en-US" smtClean="0"/>
              <a:t>6/13/2026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6BC4A0-265E-4A29-B272-6C44174684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47094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4E68E-C8AE-406A-93B1-D025E5F996D9}" type="datetimeFigureOut">
              <a:rPr lang="en-US" smtClean="0"/>
              <a:t>6/13/2026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6BC4A0-265E-4A29-B272-6C44174684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61006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4E68E-C8AE-406A-93B1-D025E5F996D9}" type="datetimeFigureOut">
              <a:rPr lang="en-US" smtClean="0"/>
              <a:t>6/13/2026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6BC4A0-265E-4A29-B272-6C44174684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7342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4E68E-C8AE-406A-93B1-D025E5F996D9}" type="datetimeFigureOut">
              <a:rPr lang="en-US" smtClean="0"/>
              <a:t>6/13/2026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6BC4A0-265E-4A29-B272-6C44174684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98495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9934E68E-C8AE-406A-93B1-D025E5F996D9}" type="datetimeFigureOut">
              <a:rPr lang="en-US" smtClean="0"/>
              <a:t>6/13/2026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8F6BC4A0-265E-4A29-B272-6C44174684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896167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hyperlink" Target="https://www.biblegateway.com/passage/?search=Job%2038&amp;version=NIV#fen-NIV-13830f" TargetMode="Externa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6.png"/><Relationship Id="rId5" Type="http://schemas.openxmlformats.org/officeDocument/2006/relationships/image" Target="../media/image15.jpeg"/><Relationship Id="rId4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8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4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6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8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8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8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slideLayout" Target="../slideLayouts/slideLayout8.xml"/><Relationship Id="rId1" Type="http://schemas.openxmlformats.org/officeDocument/2006/relationships/video" Target="https://www.youtube.com/embed/Hy0pkpTUroU?feature=oembed" TargetMode="Externa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8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hyperlink" Target="https://www.biblegateway.com/passage/?search=Job%2042&amp;version=NIV#fen-NIV-13934a" TargetMode="Externa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gif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30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8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8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8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6.xml"/><Relationship Id="rId1" Type="http://schemas.openxmlformats.org/officeDocument/2006/relationships/video" Target="https://www.youtube.com/embed/rXY92P0-8LM?feature=oembed" TargetMode="Externa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hyperlink" Target="https://www.biblegateway.com/passage/?search=Job%2038&amp;version=NIV#fen-NIV-13801a" TargetMode="Externa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hyperlink" Target="https://www.biblegateway.com/passage/?search=Job%2038&amp;version=NIV#fen-NIV-13826c" TargetMode="External"/><Relationship Id="rId7" Type="http://schemas.openxmlformats.org/officeDocument/2006/relationships/image" Target="../media/image8.png"/><Relationship Id="rId2" Type="http://schemas.openxmlformats.org/officeDocument/2006/relationships/hyperlink" Target="https://www.biblegateway.com/passage/?search=Job%2038&amp;version=NIV#fen-NIV-13825b" TargetMode="Externa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7.png"/><Relationship Id="rId5" Type="http://schemas.openxmlformats.org/officeDocument/2006/relationships/hyperlink" Target="https://www.biblegateway.com/passage/?search=Job%2038&amp;version=NIV#fen-NIV-13827e" TargetMode="External"/><Relationship Id="rId4" Type="http://schemas.openxmlformats.org/officeDocument/2006/relationships/hyperlink" Target="https://www.biblegateway.com/passage/?search=Job%2038&amp;version=NIV#fen-NIV-13826d" TargetMode="External"/><Relationship Id="rId9" Type="http://schemas.openxmlformats.org/officeDocument/2006/relationships/image" Target="../media/image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slideLayout" Target="../slideLayouts/slideLayout8.xml"/><Relationship Id="rId1" Type="http://schemas.openxmlformats.org/officeDocument/2006/relationships/video" Target="https://www.youtube.com/embed/Hy0pkpTUroU?feature=oembed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4.jpe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5B40B4-7F35-BCD7-5C6B-E435E1A0DF8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4212" y="726140"/>
            <a:ext cx="8001000" cy="2971801"/>
          </a:xfrm>
        </p:spPr>
        <p:txBody>
          <a:bodyPr/>
          <a:lstStyle/>
          <a:p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Job   Part 2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195E332-D659-DE20-2C34-741C482D54F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b="1" dirty="0">
                <a:solidFill>
                  <a:schemeClr val="tx1"/>
                </a:solidFill>
              </a:rPr>
              <a:t>The Creator, LORD God Almighty Speaks</a:t>
            </a:r>
          </a:p>
        </p:txBody>
      </p:sp>
    </p:spTree>
    <p:extLst>
      <p:ext uri="{BB962C8B-B14F-4D97-AF65-F5344CB8AC3E}">
        <p14:creationId xmlns:p14="http://schemas.microsoft.com/office/powerpoint/2010/main" val="266672286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9D558F-929D-118C-B6B5-CDDF3689C0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C56F77-B4C9-6EE2-B9FC-ACD15EB52C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513608"/>
          </a:xfrm>
        </p:spPr>
        <p:txBody>
          <a:bodyPr/>
          <a:lstStyle/>
          <a:p>
            <a:r>
              <a:rPr lang="en-US" dirty="0">
                <a:solidFill>
                  <a:schemeClr val="accent5">
                    <a:lumMod val="75000"/>
                  </a:schemeClr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God Speaks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A21B721-5A6A-A0A4-2FFE-72A6428B0F1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085012" y="5028237"/>
            <a:ext cx="3657600" cy="1143964"/>
          </a:xfrm>
          <a:ln w="5715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sz="1400" dirty="0">
                <a:latin typeface="Abadi" panose="020B0604020104020204" pitchFamily="34" charset="0"/>
              </a:rPr>
              <a:t>38 Then the </a:t>
            </a:r>
            <a:r>
              <a:rPr lang="en-US" sz="1400" cap="small" dirty="0">
                <a:latin typeface="Abadi" panose="020B0604020104020204" pitchFamily="34" charset="0"/>
              </a:rPr>
              <a:t>Lord</a:t>
            </a:r>
            <a:r>
              <a:rPr lang="en-US" sz="1400" dirty="0">
                <a:latin typeface="Abadi" panose="020B0604020104020204" pitchFamily="34" charset="0"/>
              </a:rPr>
              <a:t> spoke to Job out of the storm. He said:</a:t>
            </a:r>
          </a:p>
          <a:p>
            <a:r>
              <a:rPr lang="en-US" sz="1400" dirty="0">
                <a:latin typeface="Abadi" panose="020B0604020104020204" pitchFamily="34" charset="0"/>
              </a:rPr>
              <a:t>…</a:t>
            </a:r>
            <a:r>
              <a:rPr lang="en-US" sz="1400" baseline="30000" dirty="0">
                <a:latin typeface="Abadi" panose="020B0604020104020204" pitchFamily="34" charset="0"/>
              </a:rPr>
              <a:t>36 </a:t>
            </a:r>
            <a:r>
              <a:rPr lang="en-US" sz="1400" dirty="0">
                <a:latin typeface="Abadi" panose="020B0604020104020204" pitchFamily="34" charset="0"/>
              </a:rPr>
              <a:t>Who gives the ibis wisdom</a:t>
            </a:r>
            <a:r>
              <a:rPr lang="en-US" sz="1400" baseline="30000" dirty="0">
                <a:latin typeface="Abadi" panose="020B0604020104020204" pitchFamily="34" charset="0"/>
              </a:rPr>
              <a:t>[</a:t>
            </a:r>
            <a:r>
              <a:rPr lang="en-US" sz="1400" baseline="30000" dirty="0">
                <a:latin typeface="Abadi" panose="020B0604020104020204" pitchFamily="34" charset="0"/>
                <a:hlinkClick r:id="rId2" tooltip="See footnote f"/>
              </a:rPr>
              <a:t>f</a:t>
            </a:r>
            <a:r>
              <a:rPr lang="en-US" sz="1400" baseline="30000" dirty="0">
                <a:latin typeface="Abadi" panose="020B0604020104020204" pitchFamily="34" charset="0"/>
              </a:rPr>
              <a:t>]</a:t>
            </a:r>
            <a:br>
              <a:rPr lang="en-US" sz="1400" dirty="0">
                <a:latin typeface="Abadi" panose="020B0604020104020204" pitchFamily="34" charset="0"/>
              </a:rPr>
            </a:br>
            <a:r>
              <a:rPr lang="en-US" sz="1400" dirty="0">
                <a:latin typeface="Abadi" panose="020B0604020104020204" pitchFamily="34" charset="0"/>
              </a:rPr>
              <a:t>    or gives the rooster understanding?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36A8519-C220-20FE-3FB6-A889143D6B60}"/>
              </a:ext>
            </a:extLst>
          </p:cNvPr>
          <p:cNvSpPr/>
          <p:nvPr/>
        </p:nvSpPr>
        <p:spPr>
          <a:xfrm>
            <a:off x="702628" y="1448790"/>
            <a:ext cx="5943601" cy="4723410"/>
          </a:xfrm>
          <a:prstGeom prst="rect">
            <a:avLst/>
          </a:prstGeom>
          <a:noFill/>
          <a:ln w="7620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24FC451-7C75-FC35-A5AA-79BB28953FAE}"/>
              </a:ext>
            </a:extLst>
          </p:cNvPr>
          <p:cNvSpPr/>
          <p:nvPr/>
        </p:nvSpPr>
        <p:spPr>
          <a:xfrm>
            <a:off x="855028" y="1626918"/>
            <a:ext cx="5621971" cy="4377641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8176BEDF-1190-0EE6-CF83-7909C6554CC9}"/>
              </a:ext>
            </a:extLst>
          </p:cNvPr>
          <p:cNvGrpSpPr/>
          <p:nvPr/>
        </p:nvGrpSpPr>
        <p:grpSpPr>
          <a:xfrm>
            <a:off x="995547" y="1790206"/>
            <a:ext cx="5357751" cy="4018313"/>
            <a:chOff x="995547" y="1790206"/>
            <a:chExt cx="5357751" cy="4018313"/>
          </a:xfrm>
        </p:grpSpPr>
        <p:pic>
          <p:nvPicPr>
            <p:cNvPr id="1026" name="Picture 2" descr="Job replied, ‘I am only a foolish man. I cannot answer your questions. I know that you can do all things. I have been speaking about things that I do not understand. I am so ashamed of the things that I said. I sit here in dirt and in ashes to show you that I am very sorry.’ &lt;br/&gt;God them told Job’s friends they had said many things to Job that were not right or helpful. They must make a sacrifice, so that God would not punish them as they deserved for their foolish words. Job’s friends obeyed God and did this. God also told Job to pray for his friends. – Slide 21">
              <a:extLst>
                <a:ext uri="{FF2B5EF4-FFF2-40B4-BE49-F238E27FC236}">
                  <a16:creationId xmlns:a16="http://schemas.microsoft.com/office/drawing/2014/main" id="{A384CDE0-697C-7CFE-066B-B893E2B9E01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95547" y="1790206"/>
              <a:ext cx="5357751" cy="401831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" name="Picture 2" descr="Job replied, ‘I am only a foolish man. I cannot answer your questions. I know that you can do all things. I have been speaking about things that I do not understand. I am so ashamed of the things that I said. I sit here in dirt and in ashes to show you that I am very sorry.’ &lt;br/&gt;God them told Job’s friends they had said many things to Job that were not right or helpful. They must make a sacrifice, so that God would not punish them as they deserved for their foolish words. Job’s friends obeyed God and did this. God also told Job to pray for his friends. – Slide 21">
              <a:extLst>
                <a:ext uri="{FF2B5EF4-FFF2-40B4-BE49-F238E27FC236}">
                  <a16:creationId xmlns:a16="http://schemas.microsoft.com/office/drawing/2014/main" id="{48644F69-DCDA-77BF-AE6B-2F99C079D7F3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5736" t="44176" r="58130" b="52387"/>
            <a:stretch>
              <a:fillRect/>
            </a:stretch>
          </p:blipFill>
          <p:spPr bwMode="auto">
            <a:xfrm>
              <a:off x="2814638" y="3567113"/>
              <a:ext cx="466726" cy="352425"/>
            </a:xfrm>
            <a:prstGeom prst="ellipse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028" name="Picture 4" descr="Lightning clipart transparent background, Lightning transparent background Transparent FREE for ...">
            <a:extLst>
              <a:ext uri="{FF2B5EF4-FFF2-40B4-BE49-F238E27FC236}">
                <a16:creationId xmlns:a16="http://schemas.microsoft.com/office/drawing/2014/main" id="{53A822D1-0D8C-59E4-2C39-C9B6BE5D03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6985" y="4884469"/>
            <a:ext cx="1105113" cy="10494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Lightning clipart transparent background, Lightning transparent background Transparent FREE for ...">
            <a:extLst>
              <a:ext uri="{FF2B5EF4-FFF2-40B4-BE49-F238E27FC236}">
                <a16:creationId xmlns:a16="http://schemas.microsoft.com/office/drawing/2014/main" id="{A7CABFD0-D833-11E3-3CE4-563B4CA8B4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452693" y="4375814"/>
            <a:ext cx="900605" cy="8552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Speech Bubble: Rectangle 11">
            <a:extLst>
              <a:ext uri="{FF2B5EF4-FFF2-40B4-BE49-F238E27FC236}">
                <a16:creationId xmlns:a16="http://schemas.microsoft.com/office/drawing/2014/main" id="{DB4698C6-60D2-6C34-015B-DB11A0E93F37}"/>
              </a:ext>
            </a:extLst>
          </p:cNvPr>
          <p:cNvSpPr/>
          <p:nvPr/>
        </p:nvSpPr>
        <p:spPr>
          <a:xfrm>
            <a:off x="954713" y="340876"/>
            <a:ext cx="4808328" cy="1436699"/>
          </a:xfrm>
          <a:prstGeom prst="wedgeRectCallout">
            <a:avLst>
              <a:gd name="adj1" fmla="val 74259"/>
              <a:gd name="adj2" fmla="val -66865"/>
            </a:avLst>
          </a:prstGeom>
          <a:gradFill flip="none" rotWithShape="1">
            <a:gsLst>
              <a:gs pos="0">
                <a:srgbClr val="FFFF00">
                  <a:tint val="66000"/>
                  <a:satMod val="160000"/>
                </a:srgbClr>
              </a:gs>
              <a:gs pos="50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lin ang="8100000" scaled="1"/>
            <a:tileRect/>
          </a:gradFill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ysClr val="windowText" lastClr="000000"/>
                </a:solidFill>
                <a:latin typeface="Abadi" panose="020B0604020104020204" pitchFamily="34" charset="0"/>
                <a:cs typeface="Cavolini" panose="03000502040302020204" pitchFamily="66" charset="0"/>
              </a:rPr>
              <a:t>Who gives the ibis wisdom?</a:t>
            </a:r>
          </a:p>
          <a:p>
            <a:pPr algn="ctr"/>
            <a:r>
              <a:rPr lang="en-US" dirty="0">
                <a:solidFill>
                  <a:sysClr val="windowText" lastClr="000000"/>
                </a:solidFill>
                <a:latin typeface="Abadi" panose="020B0604020104020204" pitchFamily="34" charset="0"/>
                <a:cs typeface="Cavolini" panose="03000502040302020204" pitchFamily="66" charset="0"/>
              </a:rPr>
              <a:t>Who gives the rooster understanding?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EB9E580C-23DE-6997-7850-B59BD050AAD1}"/>
              </a:ext>
            </a:extLst>
          </p:cNvPr>
          <p:cNvGrpSpPr/>
          <p:nvPr/>
        </p:nvGrpSpPr>
        <p:grpSpPr>
          <a:xfrm>
            <a:off x="4487815" y="1700766"/>
            <a:ext cx="3440659" cy="2845659"/>
            <a:chOff x="3895924" y="1651686"/>
            <a:chExt cx="3440659" cy="2845659"/>
          </a:xfrm>
        </p:grpSpPr>
        <p:pic>
          <p:nvPicPr>
            <p:cNvPr id="1034" name="Picture 10" descr="Premium Photo | Watercolor Ibis Clipart illustration Generative Ai">
              <a:extLst>
                <a:ext uri="{FF2B5EF4-FFF2-40B4-BE49-F238E27FC236}">
                  <a16:creationId xmlns:a16="http://schemas.microsoft.com/office/drawing/2014/main" id="{5FF45314-66EE-A15A-3DEB-4653302888E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95924" y="1651686"/>
              <a:ext cx="3440659" cy="2845659"/>
            </a:xfrm>
            <a:prstGeom prst="ellipse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36" name="Picture 12" descr="Free Rooster Clip Art, Download Free Rooster Clip Art png images, Free ClipArts on Clipart Library">
              <a:extLst>
                <a:ext uri="{FF2B5EF4-FFF2-40B4-BE49-F238E27FC236}">
                  <a16:creationId xmlns:a16="http://schemas.microsoft.com/office/drawing/2014/main" id="{C80765A5-94F4-A6B2-175F-7A8BF56B95F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31036" y="2284183"/>
              <a:ext cx="2320054" cy="204919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EA93AE41-E20E-2E2B-225A-F7BA9E262B2C}"/>
              </a:ext>
            </a:extLst>
          </p:cNvPr>
          <p:cNvSpPr txBox="1"/>
          <p:nvPr/>
        </p:nvSpPr>
        <p:spPr>
          <a:xfrm>
            <a:off x="462143" y="6270171"/>
            <a:ext cx="1086691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latin typeface="Abadi" panose="020B0604020104020204" pitchFamily="34" charset="0"/>
              </a:rPr>
              <a:t>The Egyptians considered the Ibis to have wisdom, creative and healing powers, however God says that He created the Ibis.  </a:t>
            </a:r>
          </a:p>
          <a:p>
            <a:pPr algn="ctr"/>
            <a:r>
              <a:rPr lang="en-US" sz="1200" dirty="0">
                <a:latin typeface="Abadi" panose="020B0604020104020204" pitchFamily="34" charset="0"/>
              </a:rPr>
              <a:t>God is the true Creator, Healer, and has all wisdom.  </a:t>
            </a:r>
          </a:p>
        </p:txBody>
      </p:sp>
    </p:spTree>
    <p:extLst>
      <p:ext uri="{BB962C8B-B14F-4D97-AF65-F5344CB8AC3E}">
        <p14:creationId xmlns:p14="http://schemas.microsoft.com/office/powerpoint/2010/main" val="102048449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45BEFC-3B65-43CE-E398-16F8EE731A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A8DA614-A1FF-F16E-307A-6C5760EAF16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134396" y="728107"/>
            <a:ext cx="4794045" cy="3431967"/>
          </a:xfrm>
          <a:ln w="5715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dirty="0"/>
              <a:t>Job 39</a:t>
            </a:r>
          </a:p>
          <a:p>
            <a:r>
              <a:rPr lang="en-US" dirty="0">
                <a:latin typeface="Abadi" panose="020B0604020104020204" pitchFamily="34" charset="0"/>
              </a:rPr>
              <a:t>“Job, do you know when mountain goats have their babies?</a:t>
            </a:r>
            <a:br>
              <a:rPr lang="en-US" dirty="0">
                <a:latin typeface="Abadi" panose="020B0604020104020204" pitchFamily="34" charset="0"/>
              </a:rPr>
            </a:br>
            <a:r>
              <a:rPr lang="en-US" dirty="0">
                <a:latin typeface="Abadi" panose="020B0604020104020204" pitchFamily="34" charset="0"/>
              </a:rPr>
              <a:t>    Do you watch when female deer give birth?</a:t>
            </a:r>
            <a:br>
              <a:rPr lang="en-US" dirty="0">
                <a:latin typeface="Abadi" panose="020B0604020104020204" pitchFamily="34" charset="0"/>
              </a:rPr>
            </a:br>
            <a:r>
              <a:rPr lang="en-US" baseline="30000" dirty="0">
                <a:latin typeface="Abadi" panose="020B0604020104020204" pitchFamily="34" charset="0"/>
              </a:rPr>
              <a:t>2 </a:t>
            </a:r>
            <a:r>
              <a:rPr lang="en-US" dirty="0">
                <a:latin typeface="Abadi" panose="020B0604020104020204" pitchFamily="34" charset="0"/>
              </a:rPr>
              <a:t>Do you count the months until the animals have their babies?</a:t>
            </a:r>
            <a:br>
              <a:rPr lang="en-US" dirty="0">
                <a:latin typeface="Abadi" panose="020B0604020104020204" pitchFamily="34" charset="0"/>
              </a:rPr>
            </a:br>
            <a:r>
              <a:rPr lang="en-US" dirty="0">
                <a:latin typeface="Abadi" panose="020B0604020104020204" pitchFamily="34" charset="0"/>
              </a:rPr>
              <a:t>    Do you know the time when they give birth?</a:t>
            </a:r>
            <a:br>
              <a:rPr lang="en-US" dirty="0">
                <a:latin typeface="Abadi" panose="020B0604020104020204" pitchFamily="34" charset="0"/>
              </a:rPr>
            </a:br>
            <a:r>
              <a:rPr lang="en-US" baseline="30000" dirty="0">
                <a:latin typeface="Abadi" panose="020B0604020104020204" pitchFamily="34" charset="0"/>
              </a:rPr>
              <a:t>3 </a:t>
            </a:r>
            <a:r>
              <a:rPr lang="en-US" dirty="0">
                <a:latin typeface="Abadi" panose="020B0604020104020204" pitchFamily="34" charset="0"/>
              </a:rPr>
              <a:t>They bend their back legs and have their babies.</a:t>
            </a:r>
            <a:br>
              <a:rPr lang="en-US" dirty="0">
                <a:latin typeface="Abadi" panose="020B0604020104020204" pitchFamily="34" charset="0"/>
              </a:rPr>
            </a:br>
            <a:r>
              <a:rPr lang="en-US" dirty="0">
                <a:latin typeface="Abadi" panose="020B0604020104020204" pitchFamily="34" charset="0"/>
              </a:rPr>
              <a:t>    Then their labor pains stop.</a:t>
            </a:r>
            <a:br>
              <a:rPr lang="en-US" dirty="0">
                <a:latin typeface="Abadi" panose="020B0604020104020204" pitchFamily="34" charset="0"/>
              </a:rPr>
            </a:br>
            <a:r>
              <a:rPr lang="en-US" baseline="30000" dirty="0">
                <a:latin typeface="Abadi" panose="020B0604020104020204" pitchFamily="34" charset="0"/>
              </a:rPr>
              <a:t>4 </a:t>
            </a:r>
            <a:r>
              <a:rPr lang="en-US" dirty="0">
                <a:latin typeface="Abadi" panose="020B0604020104020204" pitchFamily="34" charset="0"/>
              </a:rPr>
              <a:t>Their little ones grow strong and healthy in the wild.</a:t>
            </a:r>
            <a:br>
              <a:rPr lang="en-US" dirty="0">
                <a:latin typeface="Abadi" panose="020B0604020104020204" pitchFamily="34" charset="0"/>
              </a:rPr>
            </a:br>
            <a:r>
              <a:rPr lang="en-US" dirty="0">
                <a:latin typeface="Abadi" panose="020B0604020104020204" pitchFamily="34" charset="0"/>
              </a:rPr>
              <a:t>    They leave and do not come home again.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3E8F868-D678-534F-97F6-23232347A5D0}"/>
              </a:ext>
            </a:extLst>
          </p:cNvPr>
          <p:cNvSpPr/>
          <p:nvPr/>
        </p:nvSpPr>
        <p:spPr>
          <a:xfrm>
            <a:off x="702628" y="1448790"/>
            <a:ext cx="5943601" cy="4723410"/>
          </a:xfrm>
          <a:prstGeom prst="rect">
            <a:avLst/>
          </a:prstGeom>
          <a:noFill/>
          <a:ln w="7620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6B56686-D4B6-E7D1-AF6D-411735B9A0B3}"/>
              </a:ext>
            </a:extLst>
          </p:cNvPr>
          <p:cNvSpPr/>
          <p:nvPr/>
        </p:nvSpPr>
        <p:spPr>
          <a:xfrm>
            <a:off x="855028" y="1626918"/>
            <a:ext cx="5621971" cy="4377641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A379F090-0702-C71D-F128-F9317F868214}"/>
              </a:ext>
            </a:extLst>
          </p:cNvPr>
          <p:cNvGrpSpPr/>
          <p:nvPr/>
        </p:nvGrpSpPr>
        <p:grpSpPr>
          <a:xfrm flipH="1">
            <a:off x="10281904" y="4762005"/>
            <a:ext cx="1910096" cy="2095995"/>
            <a:chOff x="995548" y="1790206"/>
            <a:chExt cx="2984782" cy="3279335"/>
          </a:xfrm>
        </p:grpSpPr>
        <p:pic>
          <p:nvPicPr>
            <p:cNvPr id="15" name="Picture 2" descr="Job replied, ‘I am only a foolish man. I cannot answer your questions. I know that you can do all things. I have been speaking about things that I do not understand. I am so ashamed of the things that I said. I sit here in dirt and in ashes to show you that I am very sorry.’ &lt;br/&gt;God them told Job’s friends they had said many things to Job that were not right or helpful. They must make a sacrifice, so that God would not punish them as they deserved for their foolish words. Job’s friends obeyed God and did this. God also told Job to pray for his friends. – Slide 21">
              <a:extLst>
                <a:ext uri="{FF2B5EF4-FFF2-40B4-BE49-F238E27FC236}">
                  <a16:creationId xmlns:a16="http://schemas.microsoft.com/office/drawing/2014/main" id="{63D76733-D7CC-4A17-D014-0833A2BD3D77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44290" b="18390"/>
            <a:stretch>
              <a:fillRect/>
            </a:stretch>
          </p:blipFill>
          <p:spPr bwMode="auto">
            <a:xfrm>
              <a:off x="995548" y="1790206"/>
              <a:ext cx="2984782" cy="3279335"/>
            </a:xfrm>
            <a:prstGeom prst="ellipse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6" name="Picture 15" descr="Job replied, ‘I am only a foolish man. I cannot answer your questions. I know that you can do all things. I have been speaking about things that I do not understand. I am so ashamed of the things that I said. I sit here in dirt and in ashes to show you that I am very sorry.’ &lt;br/&gt;God them told Job’s friends they had said many things to Job that were not right or helpful. They must make a sacrifice, so that God would not punish them as they deserved for their foolish words. Job’s friends obeyed God and did this. God also told Job to pray for his friends. – Slide 21">
              <a:extLst>
                <a:ext uri="{FF2B5EF4-FFF2-40B4-BE49-F238E27FC236}">
                  <a16:creationId xmlns:a16="http://schemas.microsoft.com/office/drawing/2014/main" id="{67A85FA1-2CEA-DE1C-3887-02A74BAD2896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5736" t="44176" r="58130" b="52387"/>
            <a:stretch>
              <a:fillRect/>
            </a:stretch>
          </p:blipFill>
          <p:spPr bwMode="auto">
            <a:xfrm>
              <a:off x="2814638" y="3567113"/>
              <a:ext cx="466726" cy="352425"/>
            </a:xfrm>
            <a:prstGeom prst="ellipse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4102" name="Picture 6" descr="Mountain goat | Adaptations, Habitat &amp; Behavior | Britannica">
            <a:extLst>
              <a:ext uri="{FF2B5EF4-FFF2-40B4-BE49-F238E27FC236}">
                <a16:creationId xmlns:a16="http://schemas.microsoft.com/office/drawing/2014/main" id="{5EE7BBBF-01CD-1C88-C887-042160F0CE6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98" t="38476" r="33491" b="12444"/>
          <a:stretch>
            <a:fillRect/>
          </a:stretch>
        </p:blipFill>
        <p:spPr bwMode="auto">
          <a:xfrm rot="201405">
            <a:off x="3740336" y="3834642"/>
            <a:ext cx="4031618" cy="26568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Elegant whitetail doe and her beautiful spotted fawn">
            <a:extLst>
              <a:ext uri="{FF2B5EF4-FFF2-40B4-BE49-F238E27FC236}">
                <a16:creationId xmlns:a16="http://schemas.microsoft.com/office/drawing/2014/main" id="{FC1D439A-FC85-1ADD-850D-6DCB6F476F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981967">
            <a:off x="360007" y="1789454"/>
            <a:ext cx="3995888" cy="33603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Speech Bubble: Rectangle 10">
            <a:extLst>
              <a:ext uri="{FF2B5EF4-FFF2-40B4-BE49-F238E27FC236}">
                <a16:creationId xmlns:a16="http://schemas.microsoft.com/office/drawing/2014/main" id="{6D7F875A-1C94-E20B-4C45-7B1EB1823981}"/>
              </a:ext>
            </a:extLst>
          </p:cNvPr>
          <p:cNvSpPr/>
          <p:nvPr/>
        </p:nvSpPr>
        <p:spPr>
          <a:xfrm>
            <a:off x="685798" y="239288"/>
            <a:ext cx="5463847" cy="1458880"/>
          </a:xfrm>
          <a:prstGeom prst="wedgeRectCallout">
            <a:avLst>
              <a:gd name="adj1" fmla="val 71552"/>
              <a:gd name="adj2" fmla="val -55006"/>
            </a:avLst>
          </a:prstGeom>
          <a:gradFill flip="none" rotWithShape="1">
            <a:gsLst>
              <a:gs pos="0">
                <a:srgbClr val="FFFF00">
                  <a:tint val="66000"/>
                  <a:satMod val="160000"/>
                </a:srgbClr>
              </a:gs>
              <a:gs pos="50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lin ang="8100000" scaled="1"/>
            <a:tileRect/>
          </a:gradFill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ysClr val="windowText" lastClr="000000"/>
                </a:solidFill>
                <a:latin typeface="Abadi" panose="020B0604020104020204" pitchFamily="34" charset="0"/>
                <a:cs typeface="Cavolini" panose="03000502040302020204" pitchFamily="66" charset="0"/>
              </a:rPr>
              <a:t>Job, do you know when the deer or mountain goat have their babies? </a:t>
            </a:r>
          </a:p>
          <a:p>
            <a:pPr algn="ctr"/>
            <a:r>
              <a:rPr lang="en-US" dirty="0">
                <a:solidFill>
                  <a:sysClr val="windowText" lastClr="000000"/>
                </a:solidFill>
                <a:latin typeface="Abadi" panose="020B0604020104020204" pitchFamily="34" charset="0"/>
                <a:cs typeface="Cavolini" panose="03000502040302020204" pitchFamily="66" charset="0"/>
              </a:rPr>
              <a:t> Do you count the months and know when it is time?</a:t>
            </a:r>
          </a:p>
          <a:p>
            <a:pPr algn="ctr"/>
            <a:r>
              <a:rPr lang="en-US" dirty="0">
                <a:solidFill>
                  <a:sysClr val="windowText" lastClr="000000"/>
                </a:solidFill>
                <a:latin typeface="Abadi" panose="020B0604020104020204" pitchFamily="34" charset="0"/>
                <a:cs typeface="Cavolini" panose="03000502040302020204" pitchFamily="66" charset="0"/>
              </a:rPr>
              <a:t>The little ones grow strong and healthy in the wild.</a:t>
            </a:r>
          </a:p>
          <a:p>
            <a:pPr algn="ctr"/>
            <a:r>
              <a:rPr lang="en-US" dirty="0">
                <a:solidFill>
                  <a:sysClr val="windowText" lastClr="000000"/>
                </a:solidFill>
                <a:latin typeface="Abadi" panose="020B0604020104020204" pitchFamily="34" charset="0"/>
                <a:cs typeface="Cavolini" panose="03000502040302020204" pitchFamily="66" charset="0"/>
              </a:rPr>
              <a:t>They leave and do not come home again.</a:t>
            </a:r>
          </a:p>
        </p:txBody>
      </p:sp>
    </p:spTree>
    <p:extLst>
      <p:ext uri="{BB962C8B-B14F-4D97-AF65-F5344CB8AC3E}">
        <p14:creationId xmlns:p14="http://schemas.microsoft.com/office/powerpoint/2010/main" val="290199776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2ECFA9-93FE-35F6-7221-1C0F6A45D8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peech Bubble: Rectangle 10">
            <a:extLst>
              <a:ext uri="{FF2B5EF4-FFF2-40B4-BE49-F238E27FC236}">
                <a16:creationId xmlns:a16="http://schemas.microsoft.com/office/drawing/2014/main" id="{46E09EB0-3587-AD3B-35D0-9C6FA88FD266}"/>
              </a:ext>
            </a:extLst>
          </p:cNvPr>
          <p:cNvSpPr/>
          <p:nvPr/>
        </p:nvSpPr>
        <p:spPr>
          <a:xfrm>
            <a:off x="6796133" y="1199408"/>
            <a:ext cx="3881676" cy="5043961"/>
          </a:xfrm>
          <a:prstGeom prst="wedgeRectCallout">
            <a:avLst>
              <a:gd name="adj1" fmla="val 48124"/>
              <a:gd name="adj2" fmla="val -67144"/>
            </a:avLst>
          </a:prstGeom>
          <a:gradFill flip="none" rotWithShape="1">
            <a:gsLst>
              <a:gs pos="0">
                <a:srgbClr val="FFFF00">
                  <a:tint val="66000"/>
                  <a:satMod val="160000"/>
                </a:srgbClr>
              </a:gs>
              <a:gs pos="50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lin ang="8100000" scaled="1"/>
            <a:tileRect/>
          </a:gradFill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ysClr val="windowText" lastClr="000000"/>
              </a:solidFill>
              <a:latin typeface="Abadi" panose="020B0604020104020204" pitchFamily="34" charset="0"/>
              <a:cs typeface="Cavolini" panose="03000502040302020204" pitchFamily="66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BA3134D-520F-726C-5AA8-A3BE5C3018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513608"/>
          </a:xfrm>
        </p:spPr>
        <p:txBody>
          <a:bodyPr/>
          <a:lstStyle/>
          <a:p>
            <a:r>
              <a:rPr lang="en-US" dirty="0">
                <a:solidFill>
                  <a:schemeClr val="accent5">
                    <a:lumMod val="75000"/>
                  </a:schemeClr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Donkeys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29C30D9-1F59-07D3-05A9-3222B4FEE55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085012" y="1448791"/>
            <a:ext cx="3657600" cy="4723410"/>
          </a:xfrm>
          <a:ln w="5715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dirty="0"/>
              <a:t>Job 39</a:t>
            </a:r>
          </a:p>
          <a:p>
            <a:r>
              <a:rPr lang="en-US" baseline="30000" dirty="0">
                <a:latin typeface="Abadi" panose="020B0604020104020204" pitchFamily="34" charset="0"/>
              </a:rPr>
              <a:t>5 </a:t>
            </a:r>
            <a:r>
              <a:rPr lang="en-US" dirty="0">
                <a:latin typeface="Abadi" panose="020B0604020104020204" pitchFamily="34" charset="0"/>
              </a:rPr>
              <a:t>“Who let the wild donkeys go free?</a:t>
            </a:r>
            <a:br>
              <a:rPr lang="en-US" dirty="0">
                <a:latin typeface="Abadi" panose="020B0604020104020204" pitchFamily="34" charset="0"/>
              </a:rPr>
            </a:br>
            <a:r>
              <a:rPr lang="en-US" dirty="0">
                <a:latin typeface="Abadi" panose="020B0604020104020204" pitchFamily="34" charset="0"/>
              </a:rPr>
              <a:t>    Who untied their ropes?</a:t>
            </a:r>
            <a:br>
              <a:rPr lang="en-US" dirty="0">
                <a:latin typeface="Abadi" panose="020B0604020104020204" pitchFamily="34" charset="0"/>
              </a:rPr>
            </a:br>
            <a:r>
              <a:rPr lang="en-US" baseline="30000" dirty="0">
                <a:latin typeface="Abadi" panose="020B0604020104020204" pitchFamily="34" charset="0"/>
              </a:rPr>
              <a:t>6 </a:t>
            </a:r>
            <a:r>
              <a:rPr lang="en-US" dirty="0">
                <a:latin typeface="Abadi" panose="020B0604020104020204" pitchFamily="34" charset="0"/>
              </a:rPr>
              <a:t>I gave them the dry and empty land as their home.</a:t>
            </a:r>
            <a:br>
              <a:rPr lang="en-US" dirty="0">
                <a:latin typeface="Abadi" panose="020B0604020104020204" pitchFamily="34" charset="0"/>
              </a:rPr>
            </a:br>
            <a:r>
              <a:rPr lang="en-US" dirty="0">
                <a:latin typeface="Abadi" panose="020B0604020104020204" pitchFamily="34" charset="0"/>
              </a:rPr>
              <a:t>    I gave them salt flats to live in.</a:t>
            </a:r>
            <a:br>
              <a:rPr lang="en-US" dirty="0">
                <a:latin typeface="Abadi" panose="020B0604020104020204" pitchFamily="34" charset="0"/>
              </a:rPr>
            </a:br>
            <a:r>
              <a:rPr lang="en-US" baseline="30000" dirty="0">
                <a:latin typeface="Abadi" panose="020B0604020104020204" pitchFamily="34" charset="0"/>
              </a:rPr>
              <a:t>7 </a:t>
            </a:r>
            <a:r>
              <a:rPr lang="en-US" dirty="0">
                <a:latin typeface="Abadi" panose="020B0604020104020204" pitchFamily="34" charset="0"/>
              </a:rPr>
              <a:t>They laugh at all the noise in town.</a:t>
            </a:r>
            <a:br>
              <a:rPr lang="en-US" dirty="0">
                <a:latin typeface="Abadi" panose="020B0604020104020204" pitchFamily="34" charset="0"/>
              </a:rPr>
            </a:br>
            <a:r>
              <a:rPr lang="en-US" dirty="0">
                <a:latin typeface="Abadi" panose="020B0604020104020204" pitchFamily="34" charset="0"/>
              </a:rPr>
              <a:t>    They do not hear the shouts of the donkey drivers.</a:t>
            </a:r>
            <a:br>
              <a:rPr lang="en-US" dirty="0">
                <a:latin typeface="Abadi" panose="020B0604020104020204" pitchFamily="34" charset="0"/>
              </a:rPr>
            </a:br>
            <a:r>
              <a:rPr lang="en-US" baseline="30000" dirty="0">
                <a:latin typeface="Abadi" panose="020B0604020104020204" pitchFamily="34" charset="0"/>
              </a:rPr>
              <a:t>8 </a:t>
            </a:r>
            <a:r>
              <a:rPr lang="en-US" dirty="0">
                <a:latin typeface="Abadi" panose="020B0604020104020204" pitchFamily="34" charset="0"/>
              </a:rPr>
              <a:t>They wander over the hills to look for grass.</a:t>
            </a:r>
            <a:br>
              <a:rPr lang="en-US" dirty="0">
                <a:latin typeface="Abadi" panose="020B0604020104020204" pitchFamily="34" charset="0"/>
              </a:rPr>
            </a:br>
            <a:r>
              <a:rPr lang="en-US" dirty="0">
                <a:latin typeface="Abadi" panose="020B0604020104020204" pitchFamily="34" charset="0"/>
              </a:rPr>
              <a:t>    They search for anything green to eat.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D3E1EFC-C5BB-29C7-AE12-4B658C1E3690}"/>
              </a:ext>
            </a:extLst>
          </p:cNvPr>
          <p:cNvSpPr/>
          <p:nvPr/>
        </p:nvSpPr>
        <p:spPr>
          <a:xfrm>
            <a:off x="702628" y="1448790"/>
            <a:ext cx="5943601" cy="4723410"/>
          </a:xfrm>
          <a:prstGeom prst="rect">
            <a:avLst/>
          </a:prstGeom>
          <a:noFill/>
          <a:ln w="7620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F6DEC2B-8F75-0F83-8F86-6FA7C1B87C2C}"/>
              </a:ext>
            </a:extLst>
          </p:cNvPr>
          <p:cNvSpPr/>
          <p:nvPr/>
        </p:nvSpPr>
        <p:spPr>
          <a:xfrm>
            <a:off x="855028" y="1626918"/>
            <a:ext cx="5621971" cy="4377641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240696C2-9646-7054-8668-8DCED71AA9E2}"/>
              </a:ext>
            </a:extLst>
          </p:cNvPr>
          <p:cNvGrpSpPr/>
          <p:nvPr/>
        </p:nvGrpSpPr>
        <p:grpSpPr>
          <a:xfrm flipH="1">
            <a:off x="10018059" y="4313275"/>
            <a:ext cx="2173941" cy="2544725"/>
            <a:chOff x="995548" y="1790206"/>
            <a:chExt cx="2984782" cy="3279335"/>
          </a:xfrm>
        </p:grpSpPr>
        <p:pic>
          <p:nvPicPr>
            <p:cNvPr id="15" name="Picture 2" descr="Job replied, ‘I am only a foolish man. I cannot answer your questions. I know that you can do all things. I have been speaking about things that I do not understand. I am so ashamed of the things that I said. I sit here in dirt and in ashes to show you that I am very sorry.’ &lt;br/&gt;God them told Job’s friends they had said many things to Job that were not right or helpful. They must make a sacrifice, so that God would not punish them as they deserved for their foolish words. Job’s friends obeyed God and did this. God also told Job to pray for his friends. – Slide 21">
              <a:extLst>
                <a:ext uri="{FF2B5EF4-FFF2-40B4-BE49-F238E27FC236}">
                  <a16:creationId xmlns:a16="http://schemas.microsoft.com/office/drawing/2014/main" id="{B0044449-1B3F-DAC7-E9BE-62AFA4538168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44290" b="18390"/>
            <a:stretch>
              <a:fillRect/>
            </a:stretch>
          </p:blipFill>
          <p:spPr bwMode="auto">
            <a:xfrm>
              <a:off x="995548" y="1790206"/>
              <a:ext cx="2984782" cy="3279335"/>
            </a:xfrm>
            <a:prstGeom prst="ellipse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6" name="Picture 15" descr="Job replied, ‘I am only a foolish man. I cannot answer your questions. I know that you can do all things. I have been speaking about things that I do not understand. I am so ashamed of the things that I said. I sit here in dirt and in ashes to show you that I am very sorry.’ &lt;br/&gt;God them told Job’s friends they had said many things to Job that were not right or helpful. They must make a sacrifice, so that God would not punish them as they deserved for their foolish words. Job’s friends obeyed God and did this. God also told Job to pray for his friends. – Slide 21">
              <a:extLst>
                <a:ext uri="{FF2B5EF4-FFF2-40B4-BE49-F238E27FC236}">
                  <a16:creationId xmlns:a16="http://schemas.microsoft.com/office/drawing/2014/main" id="{2425BA2D-3AA7-B6EE-8151-4C475DEF4EBA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5736" t="44176" r="58130" b="52387"/>
            <a:stretch>
              <a:fillRect/>
            </a:stretch>
          </p:blipFill>
          <p:spPr bwMode="auto">
            <a:xfrm>
              <a:off x="2814638" y="3567113"/>
              <a:ext cx="466726" cy="352425"/>
            </a:xfrm>
            <a:prstGeom prst="ellipse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4104" name="Picture 8" descr="30,000+ Free Cheerful Donkey Artwork &amp; Donkey Images - Pixabay">
            <a:extLst>
              <a:ext uri="{FF2B5EF4-FFF2-40B4-BE49-F238E27FC236}">
                <a16:creationId xmlns:a16="http://schemas.microsoft.com/office/drawing/2014/main" id="{1A7BBBB5-D584-6E1F-81F5-B700DCB097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262968">
            <a:off x="855959" y="2116338"/>
            <a:ext cx="5620107" cy="3701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1893291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1F54BC-6051-699A-3199-2C264F88C0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peech Bubble: Rectangle 10">
            <a:extLst>
              <a:ext uri="{FF2B5EF4-FFF2-40B4-BE49-F238E27FC236}">
                <a16:creationId xmlns:a16="http://schemas.microsoft.com/office/drawing/2014/main" id="{9480826A-2240-1299-2D24-9B957356F341}"/>
              </a:ext>
            </a:extLst>
          </p:cNvPr>
          <p:cNvSpPr/>
          <p:nvPr/>
        </p:nvSpPr>
        <p:spPr>
          <a:xfrm>
            <a:off x="6796133" y="1199409"/>
            <a:ext cx="3881676" cy="3336966"/>
          </a:xfrm>
          <a:prstGeom prst="wedgeRectCallout">
            <a:avLst>
              <a:gd name="adj1" fmla="val 48124"/>
              <a:gd name="adj2" fmla="val -67144"/>
            </a:avLst>
          </a:prstGeom>
          <a:gradFill flip="none" rotWithShape="1">
            <a:gsLst>
              <a:gs pos="0">
                <a:srgbClr val="FFFF00">
                  <a:tint val="66000"/>
                  <a:satMod val="160000"/>
                </a:srgbClr>
              </a:gs>
              <a:gs pos="50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lin ang="8100000" scaled="1"/>
            <a:tileRect/>
          </a:gradFill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ysClr val="windowText" lastClr="000000"/>
              </a:solidFill>
              <a:latin typeface="Abadi" panose="020B0604020104020204" pitchFamily="34" charset="0"/>
              <a:cs typeface="Cavolini" panose="03000502040302020204" pitchFamily="66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8797D70-4713-D340-CB2C-29DE1B3725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8872" y="589314"/>
            <a:ext cx="4957128" cy="513608"/>
          </a:xfrm>
        </p:spPr>
        <p:txBody>
          <a:bodyPr/>
          <a:lstStyle/>
          <a:p>
            <a:r>
              <a:rPr lang="en-US" dirty="0">
                <a:solidFill>
                  <a:schemeClr val="accent5">
                    <a:lumMod val="75000"/>
                  </a:schemeClr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WILD OXEN -- BUFFALO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4494E26-6C54-47BC-99D0-EDB9E798AEA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085012" y="1448791"/>
            <a:ext cx="4837814" cy="2864484"/>
          </a:xfrm>
          <a:ln w="5715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dirty="0"/>
              <a:t>Job 39</a:t>
            </a:r>
          </a:p>
          <a:p>
            <a:r>
              <a:rPr lang="en-US" baseline="30000" dirty="0">
                <a:latin typeface="Abadi" panose="020B0604020104020204" pitchFamily="34" charset="0"/>
              </a:rPr>
              <a:t>9 </a:t>
            </a:r>
            <a:r>
              <a:rPr lang="en-US" dirty="0">
                <a:latin typeface="Abadi" panose="020B0604020104020204" pitchFamily="34" charset="0"/>
              </a:rPr>
              <a:t>“Job, will wild oxen agree to serve you?</a:t>
            </a:r>
            <a:br>
              <a:rPr lang="en-US" dirty="0">
                <a:latin typeface="Abadi" panose="020B0604020104020204" pitchFamily="34" charset="0"/>
              </a:rPr>
            </a:br>
            <a:r>
              <a:rPr lang="en-US" dirty="0">
                <a:latin typeface="Abadi" panose="020B0604020104020204" pitchFamily="34" charset="0"/>
              </a:rPr>
              <a:t>    Will they stay by your feed box at night?</a:t>
            </a:r>
            <a:br>
              <a:rPr lang="en-US" dirty="0">
                <a:latin typeface="Abadi" panose="020B0604020104020204" pitchFamily="34" charset="0"/>
              </a:rPr>
            </a:br>
            <a:r>
              <a:rPr lang="en-US" baseline="30000" dirty="0">
                <a:latin typeface="Abadi" panose="020B0604020104020204" pitchFamily="34" charset="0"/>
              </a:rPr>
              <a:t>10 </a:t>
            </a:r>
            <a:r>
              <a:rPr lang="en-US" dirty="0">
                <a:latin typeface="Abadi" panose="020B0604020104020204" pitchFamily="34" charset="0"/>
              </a:rPr>
              <a:t>Can you keep them in straight rows with harnesses?</a:t>
            </a:r>
            <a:br>
              <a:rPr lang="en-US" dirty="0">
                <a:latin typeface="Abadi" panose="020B0604020104020204" pitchFamily="34" charset="0"/>
              </a:rPr>
            </a:br>
            <a:r>
              <a:rPr lang="en-US" dirty="0">
                <a:latin typeface="Abadi" panose="020B0604020104020204" pitchFamily="34" charset="0"/>
              </a:rPr>
              <a:t>    Will they plow the valleys behind you?</a:t>
            </a:r>
            <a:br>
              <a:rPr lang="en-US" dirty="0">
                <a:latin typeface="Abadi" panose="020B0604020104020204" pitchFamily="34" charset="0"/>
              </a:rPr>
            </a:br>
            <a:r>
              <a:rPr lang="en-US" baseline="30000" dirty="0">
                <a:latin typeface="Abadi" panose="020B0604020104020204" pitchFamily="34" charset="0"/>
              </a:rPr>
              <a:t>11 </a:t>
            </a:r>
            <a:r>
              <a:rPr lang="en-US" dirty="0">
                <a:latin typeface="Abadi" panose="020B0604020104020204" pitchFamily="34" charset="0"/>
              </a:rPr>
              <a:t>Will you depend on them for their great strength?</a:t>
            </a:r>
            <a:br>
              <a:rPr lang="en-US" dirty="0">
                <a:latin typeface="Abadi" panose="020B0604020104020204" pitchFamily="34" charset="0"/>
              </a:rPr>
            </a:br>
            <a:r>
              <a:rPr lang="en-US" dirty="0">
                <a:latin typeface="Abadi" panose="020B0604020104020204" pitchFamily="34" charset="0"/>
              </a:rPr>
              <a:t>    Will you let them do your heavy work?</a:t>
            </a:r>
            <a:br>
              <a:rPr lang="en-US" dirty="0">
                <a:latin typeface="Abadi" panose="020B0604020104020204" pitchFamily="34" charset="0"/>
              </a:rPr>
            </a:br>
            <a:r>
              <a:rPr lang="en-US" baseline="30000" dirty="0">
                <a:latin typeface="Abadi" panose="020B0604020104020204" pitchFamily="34" charset="0"/>
              </a:rPr>
              <a:t>12 </a:t>
            </a:r>
            <a:r>
              <a:rPr lang="en-US" dirty="0">
                <a:latin typeface="Abadi" panose="020B0604020104020204" pitchFamily="34" charset="0"/>
              </a:rPr>
              <a:t>Can you trust them to haul in your grain?</a:t>
            </a:r>
            <a:br>
              <a:rPr lang="en-US" dirty="0">
                <a:latin typeface="Abadi" panose="020B0604020104020204" pitchFamily="34" charset="0"/>
              </a:rPr>
            </a:br>
            <a:r>
              <a:rPr lang="en-US" dirty="0">
                <a:latin typeface="Abadi" panose="020B0604020104020204" pitchFamily="34" charset="0"/>
              </a:rPr>
              <a:t>    Will they bring it to your threshing floor?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FE867F8-37D0-F466-BAEF-1B58F53AE525}"/>
              </a:ext>
            </a:extLst>
          </p:cNvPr>
          <p:cNvSpPr/>
          <p:nvPr/>
        </p:nvSpPr>
        <p:spPr>
          <a:xfrm>
            <a:off x="702628" y="1448790"/>
            <a:ext cx="5943601" cy="4723410"/>
          </a:xfrm>
          <a:prstGeom prst="rect">
            <a:avLst/>
          </a:prstGeom>
          <a:noFill/>
          <a:ln w="7620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0362C0B-E394-320A-1808-37E66F5144C0}"/>
              </a:ext>
            </a:extLst>
          </p:cNvPr>
          <p:cNvSpPr/>
          <p:nvPr/>
        </p:nvSpPr>
        <p:spPr>
          <a:xfrm>
            <a:off x="855028" y="1626918"/>
            <a:ext cx="5621971" cy="4377641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2B70C14B-2C13-A3E5-3394-44DFA4A4D34D}"/>
              </a:ext>
            </a:extLst>
          </p:cNvPr>
          <p:cNvGrpSpPr/>
          <p:nvPr/>
        </p:nvGrpSpPr>
        <p:grpSpPr>
          <a:xfrm flipH="1">
            <a:off x="10018059" y="4313275"/>
            <a:ext cx="2173941" cy="2544725"/>
            <a:chOff x="995548" y="1790206"/>
            <a:chExt cx="2984782" cy="3279335"/>
          </a:xfrm>
        </p:grpSpPr>
        <p:pic>
          <p:nvPicPr>
            <p:cNvPr id="15" name="Picture 2" descr="Job replied, ‘I am only a foolish man. I cannot answer your questions. I know that you can do all things. I have been speaking about things that I do not understand. I am so ashamed of the things that I said. I sit here in dirt and in ashes to show you that I am very sorry.’ &lt;br/&gt;God them told Job’s friends they had said many things to Job that were not right or helpful. They must make a sacrifice, so that God would not punish them as they deserved for their foolish words. Job’s friends obeyed God and did this. God also told Job to pray for his friends. – Slide 21">
              <a:extLst>
                <a:ext uri="{FF2B5EF4-FFF2-40B4-BE49-F238E27FC236}">
                  <a16:creationId xmlns:a16="http://schemas.microsoft.com/office/drawing/2014/main" id="{B11E04A0-2372-EFA6-2138-4D65CE3C85B5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44290" b="18390"/>
            <a:stretch>
              <a:fillRect/>
            </a:stretch>
          </p:blipFill>
          <p:spPr bwMode="auto">
            <a:xfrm>
              <a:off x="995548" y="1790206"/>
              <a:ext cx="2984782" cy="3279335"/>
            </a:xfrm>
            <a:prstGeom prst="ellipse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6" name="Picture 15" descr="Job replied, ‘I am only a foolish man. I cannot answer your questions. I know that you can do all things. I have been speaking about things that I do not understand. I am so ashamed of the things that I said. I sit here in dirt and in ashes to show you that I am very sorry.’ &lt;br/&gt;God them told Job’s friends they had said many things to Job that were not right or helpful. They must make a sacrifice, so that God would not punish them as they deserved for their foolish words. Job’s friends obeyed God and did this. God also told Job to pray for his friends. – Slide 21">
              <a:extLst>
                <a:ext uri="{FF2B5EF4-FFF2-40B4-BE49-F238E27FC236}">
                  <a16:creationId xmlns:a16="http://schemas.microsoft.com/office/drawing/2014/main" id="{E47960E5-3EFA-BCA8-D05D-54E8BCBCC2C9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5736" t="44176" r="58130" b="52387"/>
            <a:stretch>
              <a:fillRect/>
            </a:stretch>
          </p:blipFill>
          <p:spPr bwMode="auto">
            <a:xfrm>
              <a:off x="2814638" y="3567113"/>
              <a:ext cx="466726" cy="352425"/>
            </a:xfrm>
            <a:prstGeom prst="ellipse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4106" name="Picture 10" descr="Premium Photo | Glorious Musk ox on a pasture in the wild">
            <a:extLst>
              <a:ext uri="{FF2B5EF4-FFF2-40B4-BE49-F238E27FC236}">
                <a16:creationId xmlns:a16="http://schemas.microsoft.com/office/drawing/2014/main" id="{26E2E916-6206-D33A-6C5F-3E466588D56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47" r="41149" b="7235"/>
          <a:stretch>
            <a:fillRect/>
          </a:stretch>
        </p:blipFill>
        <p:spPr bwMode="auto">
          <a:xfrm>
            <a:off x="1138872" y="1781299"/>
            <a:ext cx="4957128" cy="40969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2053593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B1888C-8632-17EB-283D-7D319260CB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peech Bubble: Rectangle 10">
            <a:extLst>
              <a:ext uri="{FF2B5EF4-FFF2-40B4-BE49-F238E27FC236}">
                <a16:creationId xmlns:a16="http://schemas.microsoft.com/office/drawing/2014/main" id="{B51C3E5C-FFB5-2A53-8050-2B0CF4F84415}"/>
              </a:ext>
            </a:extLst>
          </p:cNvPr>
          <p:cNvSpPr/>
          <p:nvPr/>
        </p:nvSpPr>
        <p:spPr>
          <a:xfrm>
            <a:off x="6629399" y="804914"/>
            <a:ext cx="3881676" cy="5043961"/>
          </a:xfrm>
          <a:prstGeom prst="wedgeRectCallout">
            <a:avLst>
              <a:gd name="adj1" fmla="val 48124"/>
              <a:gd name="adj2" fmla="val -67144"/>
            </a:avLst>
          </a:prstGeom>
          <a:gradFill flip="none" rotWithShape="1">
            <a:gsLst>
              <a:gs pos="0">
                <a:srgbClr val="FFFF00">
                  <a:tint val="66000"/>
                  <a:satMod val="160000"/>
                </a:srgbClr>
              </a:gs>
              <a:gs pos="50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lin ang="8100000" scaled="1"/>
            <a:tileRect/>
          </a:gradFill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ysClr val="windowText" lastClr="000000"/>
              </a:solidFill>
              <a:latin typeface="Abadi" panose="020B0604020104020204" pitchFamily="34" charset="0"/>
              <a:cs typeface="Cavolini" panose="03000502040302020204" pitchFamily="66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D46B5AB-9FBA-185E-9037-6A8B771BB5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5028" y="685800"/>
            <a:ext cx="3657600" cy="513608"/>
          </a:xfrm>
        </p:spPr>
        <p:txBody>
          <a:bodyPr/>
          <a:lstStyle/>
          <a:p>
            <a:r>
              <a:rPr lang="en-US" dirty="0">
                <a:solidFill>
                  <a:schemeClr val="accent5">
                    <a:lumMod val="75000"/>
                  </a:schemeClr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OSTRICH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19BC462-910B-EBA5-5FC3-3AC12786F07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937827" y="1120873"/>
            <a:ext cx="4830620" cy="4484280"/>
          </a:xfrm>
          <a:ln w="5715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dirty="0"/>
              <a:t>Job 39</a:t>
            </a:r>
          </a:p>
          <a:p>
            <a:r>
              <a:rPr lang="en-US" baseline="30000" dirty="0">
                <a:latin typeface="Abadi" panose="020B0604020104020204" pitchFamily="34" charset="0"/>
              </a:rPr>
              <a:t>13 </a:t>
            </a:r>
            <a:r>
              <a:rPr lang="en-US" dirty="0">
                <a:latin typeface="Abadi" panose="020B0604020104020204" pitchFamily="34" charset="0"/>
              </a:rPr>
              <a:t>“The wings of ostriches flap with joy.</a:t>
            </a:r>
            <a:br>
              <a:rPr lang="en-US" dirty="0">
                <a:latin typeface="Abadi" panose="020B0604020104020204" pitchFamily="34" charset="0"/>
              </a:rPr>
            </a:br>
            <a:r>
              <a:rPr lang="en-US" dirty="0">
                <a:latin typeface="Abadi" panose="020B0604020104020204" pitchFamily="34" charset="0"/>
              </a:rPr>
              <a:t>    But they can’t compare with the wings and feathers of storks.</a:t>
            </a:r>
            <a:br>
              <a:rPr lang="en-US" dirty="0">
                <a:latin typeface="Abadi" panose="020B0604020104020204" pitchFamily="34" charset="0"/>
              </a:rPr>
            </a:br>
            <a:r>
              <a:rPr lang="en-US" baseline="30000" dirty="0">
                <a:latin typeface="Abadi" panose="020B0604020104020204" pitchFamily="34" charset="0"/>
              </a:rPr>
              <a:t>14 </a:t>
            </a:r>
            <a:r>
              <a:rPr lang="en-US" dirty="0">
                <a:latin typeface="Abadi" panose="020B0604020104020204" pitchFamily="34" charset="0"/>
              </a:rPr>
              <a:t>Ostriches lay their eggs on the ground.</a:t>
            </a:r>
            <a:br>
              <a:rPr lang="en-US" dirty="0">
                <a:latin typeface="Abadi" panose="020B0604020104020204" pitchFamily="34" charset="0"/>
              </a:rPr>
            </a:br>
            <a:r>
              <a:rPr lang="en-US" dirty="0">
                <a:latin typeface="Abadi" panose="020B0604020104020204" pitchFamily="34" charset="0"/>
              </a:rPr>
              <a:t>    They let them get warm in the sand.</a:t>
            </a:r>
            <a:br>
              <a:rPr lang="en-US" dirty="0">
                <a:latin typeface="Abadi" panose="020B0604020104020204" pitchFamily="34" charset="0"/>
              </a:rPr>
            </a:br>
            <a:r>
              <a:rPr lang="en-US" baseline="30000" dirty="0">
                <a:latin typeface="Abadi" panose="020B0604020104020204" pitchFamily="34" charset="0"/>
              </a:rPr>
              <a:t>15 </a:t>
            </a:r>
            <a:r>
              <a:rPr lang="en-US" dirty="0">
                <a:latin typeface="Abadi" panose="020B0604020104020204" pitchFamily="34" charset="0"/>
              </a:rPr>
              <a:t>They do not know that something might step on them.</a:t>
            </a:r>
            <a:br>
              <a:rPr lang="en-US" dirty="0">
                <a:latin typeface="Abadi" panose="020B0604020104020204" pitchFamily="34" charset="0"/>
              </a:rPr>
            </a:br>
            <a:r>
              <a:rPr lang="en-US" dirty="0">
                <a:latin typeface="Abadi" panose="020B0604020104020204" pitchFamily="34" charset="0"/>
              </a:rPr>
              <a:t>    A wild animal might walk all over them.</a:t>
            </a:r>
            <a:br>
              <a:rPr lang="en-US" dirty="0">
                <a:latin typeface="Abadi" panose="020B0604020104020204" pitchFamily="34" charset="0"/>
              </a:rPr>
            </a:br>
            <a:r>
              <a:rPr lang="en-US" baseline="30000" dirty="0">
                <a:latin typeface="Abadi" panose="020B0604020104020204" pitchFamily="34" charset="0"/>
              </a:rPr>
              <a:t>16 </a:t>
            </a:r>
            <a:r>
              <a:rPr lang="en-US" dirty="0">
                <a:latin typeface="Abadi" panose="020B0604020104020204" pitchFamily="34" charset="0"/>
              </a:rPr>
              <a:t>Ostriches are mean to their little ones.</a:t>
            </a:r>
            <a:br>
              <a:rPr lang="en-US" dirty="0">
                <a:latin typeface="Abadi" panose="020B0604020104020204" pitchFamily="34" charset="0"/>
              </a:rPr>
            </a:br>
            <a:r>
              <a:rPr lang="en-US" dirty="0">
                <a:latin typeface="Abadi" panose="020B0604020104020204" pitchFamily="34" charset="0"/>
              </a:rPr>
              <a:t>    They treat them as if they did not belong to them.</a:t>
            </a:r>
            <a:br>
              <a:rPr lang="en-US" dirty="0">
                <a:latin typeface="Abadi" panose="020B0604020104020204" pitchFamily="34" charset="0"/>
              </a:rPr>
            </a:br>
            <a:r>
              <a:rPr lang="en-US" dirty="0">
                <a:latin typeface="Abadi" panose="020B0604020104020204" pitchFamily="34" charset="0"/>
              </a:rPr>
              <a:t>    They do not care that their work was useless.</a:t>
            </a:r>
            <a:br>
              <a:rPr lang="en-US" dirty="0">
                <a:latin typeface="Abadi" panose="020B0604020104020204" pitchFamily="34" charset="0"/>
              </a:rPr>
            </a:br>
            <a:r>
              <a:rPr lang="en-US" baseline="30000" dirty="0">
                <a:latin typeface="Abadi" panose="020B0604020104020204" pitchFamily="34" charset="0"/>
              </a:rPr>
              <a:t>17 </a:t>
            </a:r>
            <a:r>
              <a:rPr lang="en-US" dirty="0">
                <a:latin typeface="Abadi" panose="020B0604020104020204" pitchFamily="34" charset="0"/>
              </a:rPr>
              <a:t>I did not provide ostriches with wisdom.</a:t>
            </a:r>
            <a:br>
              <a:rPr lang="en-US" dirty="0">
                <a:latin typeface="Abadi" panose="020B0604020104020204" pitchFamily="34" charset="0"/>
              </a:rPr>
            </a:br>
            <a:r>
              <a:rPr lang="en-US" dirty="0">
                <a:latin typeface="Abadi" panose="020B0604020104020204" pitchFamily="34" charset="0"/>
              </a:rPr>
              <a:t>    I did not give them good sense.</a:t>
            </a:r>
            <a:br>
              <a:rPr lang="en-US" dirty="0">
                <a:latin typeface="Abadi" panose="020B0604020104020204" pitchFamily="34" charset="0"/>
              </a:rPr>
            </a:br>
            <a:r>
              <a:rPr lang="en-US" baseline="30000" dirty="0">
                <a:latin typeface="Abadi" panose="020B0604020104020204" pitchFamily="34" charset="0"/>
              </a:rPr>
              <a:t>18 </a:t>
            </a:r>
            <a:r>
              <a:rPr lang="en-US" dirty="0">
                <a:latin typeface="Abadi" panose="020B0604020104020204" pitchFamily="34" charset="0"/>
              </a:rPr>
              <a:t>But when they spread their feathers to run,</a:t>
            </a:r>
            <a:br>
              <a:rPr lang="en-US" dirty="0">
                <a:latin typeface="Abadi" panose="020B0604020104020204" pitchFamily="34" charset="0"/>
              </a:rPr>
            </a:br>
            <a:r>
              <a:rPr lang="en-US" dirty="0">
                <a:latin typeface="Abadi" panose="020B0604020104020204" pitchFamily="34" charset="0"/>
              </a:rPr>
              <a:t>    they laugh at a horse and its rider.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5F6A58F-FA8A-BC0F-E153-E137484AB4D3}"/>
              </a:ext>
            </a:extLst>
          </p:cNvPr>
          <p:cNvSpPr/>
          <p:nvPr/>
        </p:nvSpPr>
        <p:spPr>
          <a:xfrm>
            <a:off x="702628" y="1448790"/>
            <a:ext cx="5943601" cy="4723410"/>
          </a:xfrm>
          <a:prstGeom prst="rect">
            <a:avLst/>
          </a:prstGeom>
          <a:noFill/>
          <a:ln w="7620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B32ED25-B57A-5D1A-E8F2-0859552AB0C3}"/>
              </a:ext>
            </a:extLst>
          </p:cNvPr>
          <p:cNvSpPr/>
          <p:nvPr/>
        </p:nvSpPr>
        <p:spPr>
          <a:xfrm>
            <a:off x="855028" y="1626918"/>
            <a:ext cx="5621971" cy="4377641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108" name="Picture 12" descr="Ostrich | Desert Animals">
            <a:extLst>
              <a:ext uri="{FF2B5EF4-FFF2-40B4-BE49-F238E27FC236}">
                <a16:creationId xmlns:a16="http://schemas.microsoft.com/office/drawing/2014/main" id="{92D9F710-CB71-5A82-5504-4F040FF553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07168">
            <a:off x="1845294" y="1665107"/>
            <a:ext cx="4290775" cy="4290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B37F1FFE-A554-B043-3B3E-21C33C3F0F7C}"/>
              </a:ext>
            </a:extLst>
          </p:cNvPr>
          <p:cNvGrpSpPr/>
          <p:nvPr/>
        </p:nvGrpSpPr>
        <p:grpSpPr>
          <a:xfrm>
            <a:off x="186045" y="4631377"/>
            <a:ext cx="1785257" cy="2072063"/>
            <a:chOff x="995548" y="1790206"/>
            <a:chExt cx="2984782" cy="3279335"/>
          </a:xfrm>
        </p:grpSpPr>
        <p:pic>
          <p:nvPicPr>
            <p:cNvPr id="15" name="Picture 2" descr="Job replied, ‘I am only a foolish man. I cannot answer your questions. I know that you can do all things. I have been speaking about things that I do not understand. I am so ashamed of the things that I said. I sit here in dirt and in ashes to show you that I am very sorry.’ &lt;br/&gt;God them told Job’s friends they had said many things to Job that were not right or helpful. They must make a sacrifice, so that God would not punish them as they deserved for their foolish words. Job’s friends obeyed God and did this. God also told Job to pray for his friends. – Slide 21">
              <a:extLst>
                <a:ext uri="{FF2B5EF4-FFF2-40B4-BE49-F238E27FC236}">
                  <a16:creationId xmlns:a16="http://schemas.microsoft.com/office/drawing/2014/main" id="{6149417C-3EE8-B0B4-29A1-7FD08F9BA160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44290" b="18390"/>
            <a:stretch>
              <a:fillRect/>
            </a:stretch>
          </p:blipFill>
          <p:spPr bwMode="auto">
            <a:xfrm>
              <a:off x="995548" y="1790206"/>
              <a:ext cx="2984782" cy="3279335"/>
            </a:xfrm>
            <a:prstGeom prst="ellipse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6" name="Picture 15" descr="Job replied, ‘I am only a foolish man. I cannot answer your questions. I know that you can do all things. I have been speaking about things that I do not understand. I am so ashamed of the things that I said. I sit here in dirt and in ashes to show you that I am very sorry.’ &lt;br/&gt;God them told Job’s friends they had said many things to Job that were not right or helpful. They must make a sacrifice, so that God would not punish them as they deserved for their foolish words. Job’s friends obeyed God and did this. God also told Job to pray for his friends. – Slide 21">
              <a:extLst>
                <a:ext uri="{FF2B5EF4-FFF2-40B4-BE49-F238E27FC236}">
                  <a16:creationId xmlns:a16="http://schemas.microsoft.com/office/drawing/2014/main" id="{BE6DB55C-DDDE-2B9C-AEFF-444230002E04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5736" t="44176" r="58130" b="52387"/>
            <a:stretch>
              <a:fillRect/>
            </a:stretch>
          </p:blipFill>
          <p:spPr bwMode="auto">
            <a:xfrm>
              <a:off x="2814638" y="3567113"/>
              <a:ext cx="466726" cy="352425"/>
            </a:xfrm>
            <a:prstGeom prst="ellipse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4706985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7E1C7E-9DCB-6FC9-BAA3-EE687DF6A6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peech Bubble: Rectangle 10">
            <a:extLst>
              <a:ext uri="{FF2B5EF4-FFF2-40B4-BE49-F238E27FC236}">
                <a16:creationId xmlns:a16="http://schemas.microsoft.com/office/drawing/2014/main" id="{8E535AEB-C6C0-1389-7816-106B9D1B311E}"/>
              </a:ext>
            </a:extLst>
          </p:cNvPr>
          <p:cNvSpPr/>
          <p:nvPr/>
        </p:nvSpPr>
        <p:spPr>
          <a:xfrm>
            <a:off x="6796133" y="1199408"/>
            <a:ext cx="3881676" cy="5043961"/>
          </a:xfrm>
          <a:prstGeom prst="wedgeRectCallout">
            <a:avLst>
              <a:gd name="adj1" fmla="val 48124"/>
              <a:gd name="adj2" fmla="val -67144"/>
            </a:avLst>
          </a:prstGeom>
          <a:gradFill flip="none" rotWithShape="1">
            <a:gsLst>
              <a:gs pos="0">
                <a:srgbClr val="FFFF00">
                  <a:tint val="66000"/>
                  <a:satMod val="160000"/>
                </a:srgbClr>
              </a:gs>
              <a:gs pos="50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lin ang="8100000" scaled="1"/>
            <a:tileRect/>
          </a:gradFill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ysClr val="windowText" lastClr="000000"/>
              </a:solidFill>
              <a:latin typeface="Abadi" panose="020B0604020104020204" pitchFamily="34" charset="0"/>
              <a:cs typeface="Cavolini" panose="03000502040302020204" pitchFamily="66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6547A45-7F6A-AA24-8256-56F00A6C8C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0435" y="731015"/>
            <a:ext cx="3657600" cy="513608"/>
          </a:xfrm>
        </p:spPr>
        <p:txBody>
          <a:bodyPr/>
          <a:lstStyle/>
          <a:p>
            <a:r>
              <a:rPr lang="en-US" dirty="0">
                <a:solidFill>
                  <a:schemeClr val="accent5">
                    <a:lumMod val="75000"/>
                  </a:schemeClr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HORSES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47328EE-4801-7DE4-DC43-31AC61AFBD7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085012" y="1448791"/>
            <a:ext cx="4404360" cy="4723410"/>
          </a:xfrm>
          <a:ln w="5715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r>
              <a:rPr lang="en-US" dirty="0"/>
              <a:t>Job 39</a:t>
            </a:r>
          </a:p>
          <a:p>
            <a:r>
              <a:rPr lang="en-US" baseline="30000" dirty="0">
                <a:latin typeface="Abadi" panose="020B0604020104020204" pitchFamily="34" charset="0"/>
              </a:rPr>
              <a:t>19 </a:t>
            </a:r>
            <a:r>
              <a:rPr lang="en-US" dirty="0">
                <a:latin typeface="Abadi" panose="020B0604020104020204" pitchFamily="34" charset="0"/>
              </a:rPr>
              <a:t>“Job, do you give horses their strength?</a:t>
            </a:r>
            <a:br>
              <a:rPr lang="en-US" dirty="0">
                <a:latin typeface="Abadi" panose="020B0604020104020204" pitchFamily="34" charset="0"/>
              </a:rPr>
            </a:br>
            <a:r>
              <a:rPr lang="en-US" dirty="0">
                <a:latin typeface="Abadi" panose="020B0604020104020204" pitchFamily="34" charset="0"/>
              </a:rPr>
              <a:t>    Do you put flowing manes on their necks?</a:t>
            </a:r>
            <a:br>
              <a:rPr lang="en-US" dirty="0">
                <a:latin typeface="Abadi" panose="020B0604020104020204" pitchFamily="34" charset="0"/>
              </a:rPr>
            </a:br>
            <a:r>
              <a:rPr lang="en-US" baseline="30000" dirty="0">
                <a:latin typeface="Abadi" panose="020B0604020104020204" pitchFamily="34" charset="0"/>
              </a:rPr>
              <a:t>20 </a:t>
            </a:r>
            <a:r>
              <a:rPr lang="en-US" dirty="0">
                <a:latin typeface="Abadi" panose="020B0604020104020204" pitchFamily="34" charset="0"/>
              </a:rPr>
              <a:t>Do you make them jump like locusts?</a:t>
            </a:r>
            <a:br>
              <a:rPr lang="en-US" dirty="0">
                <a:latin typeface="Abadi" panose="020B0604020104020204" pitchFamily="34" charset="0"/>
              </a:rPr>
            </a:br>
            <a:r>
              <a:rPr lang="en-US" dirty="0">
                <a:latin typeface="Abadi" panose="020B0604020104020204" pitchFamily="34" charset="0"/>
              </a:rPr>
              <a:t>    They terrify others with their proud snorting.</a:t>
            </a:r>
            <a:br>
              <a:rPr lang="en-US" dirty="0">
                <a:latin typeface="Abadi" panose="020B0604020104020204" pitchFamily="34" charset="0"/>
              </a:rPr>
            </a:br>
            <a:r>
              <a:rPr lang="en-US" baseline="30000" dirty="0">
                <a:latin typeface="Abadi" panose="020B0604020104020204" pitchFamily="34" charset="0"/>
              </a:rPr>
              <a:t>21 </a:t>
            </a:r>
            <a:r>
              <a:rPr lang="en-US" dirty="0">
                <a:latin typeface="Abadi" panose="020B0604020104020204" pitchFamily="34" charset="0"/>
              </a:rPr>
              <a:t>They paw the ground wildly.</a:t>
            </a:r>
            <a:br>
              <a:rPr lang="en-US" dirty="0">
                <a:latin typeface="Abadi" panose="020B0604020104020204" pitchFamily="34" charset="0"/>
              </a:rPr>
            </a:br>
            <a:r>
              <a:rPr lang="en-US" dirty="0">
                <a:latin typeface="Abadi" panose="020B0604020104020204" pitchFamily="34" charset="0"/>
              </a:rPr>
              <a:t>    They are filled with joy.</a:t>
            </a:r>
            <a:br>
              <a:rPr lang="en-US" dirty="0">
                <a:latin typeface="Abadi" panose="020B0604020104020204" pitchFamily="34" charset="0"/>
              </a:rPr>
            </a:br>
            <a:r>
              <a:rPr lang="en-US" dirty="0">
                <a:latin typeface="Abadi" panose="020B0604020104020204" pitchFamily="34" charset="0"/>
              </a:rPr>
              <a:t>    They charge at their enemies.</a:t>
            </a:r>
            <a:br>
              <a:rPr lang="en-US" dirty="0">
                <a:latin typeface="Abadi" panose="020B0604020104020204" pitchFamily="34" charset="0"/>
              </a:rPr>
            </a:br>
            <a:r>
              <a:rPr lang="en-US" baseline="30000" dirty="0">
                <a:latin typeface="Abadi" panose="020B0604020104020204" pitchFamily="34" charset="0"/>
              </a:rPr>
              <a:t>22 </a:t>
            </a:r>
            <a:r>
              <a:rPr lang="en-US" dirty="0">
                <a:latin typeface="Abadi" panose="020B0604020104020204" pitchFamily="34" charset="0"/>
              </a:rPr>
              <a:t>They laugh at fear. They are not afraid of anything.</a:t>
            </a:r>
            <a:br>
              <a:rPr lang="en-US" dirty="0">
                <a:latin typeface="Abadi" panose="020B0604020104020204" pitchFamily="34" charset="0"/>
              </a:rPr>
            </a:br>
            <a:r>
              <a:rPr lang="en-US" dirty="0">
                <a:latin typeface="Abadi" panose="020B0604020104020204" pitchFamily="34" charset="0"/>
              </a:rPr>
              <a:t>    They do not run away from swords.</a:t>
            </a:r>
            <a:br>
              <a:rPr lang="en-US" dirty="0">
                <a:latin typeface="Abadi" panose="020B0604020104020204" pitchFamily="34" charset="0"/>
              </a:rPr>
            </a:br>
            <a:r>
              <a:rPr lang="en-US" baseline="30000" dirty="0">
                <a:latin typeface="Abadi" panose="020B0604020104020204" pitchFamily="34" charset="0"/>
              </a:rPr>
              <a:t>23 </a:t>
            </a:r>
            <a:r>
              <a:rPr lang="en-US" dirty="0">
                <a:latin typeface="Abadi" panose="020B0604020104020204" pitchFamily="34" charset="0"/>
              </a:rPr>
              <a:t>Many arrows rattle at their sides.</a:t>
            </a:r>
            <a:br>
              <a:rPr lang="en-US" dirty="0">
                <a:latin typeface="Abadi" panose="020B0604020104020204" pitchFamily="34" charset="0"/>
              </a:rPr>
            </a:br>
            <a:r>
              <a:rPr lang="en-US" dirty="0">
                <a:latin typeface="Abadi" panose="020B0604020104020204" pitchFamily="34" charset="0"/>
              </a:rPr>
              <a:t>    Flashing spears and javelins are also there.</a:t>
            </a:r>
            <a:br>
              <a:rPr lang="en-US" dirty="0">
                <a:latin typeface="Abadi" panose="020B0604020104020204" pitchFamily="34" charset="0"/>
              </a:rPr>
            </a:br>
            <a:r>
              <a:rPr lang="en-US" baseline="30000" dirty="0">
                <a:latin typeface="Abadi" panose="020B0604020104020204" pitchFamily="34" charset="0"/>
              </a:rPr>
              <a:t>24 </a:t>
            </a:r>
            <a:r>
              <a:rPr lang="en-US" dirty="0">
                <a:latin typeface="Abadi" panose="020B0604020104020204" pitchFamily="34" charset="0"/>
              </a:rPr>
              <a:t>They are so excited that they race over the ground.</a:t>
            </a:r>
            <a:br>
              <a:rPr lang="en-US" dirty="0">
                <a:latin typeface="Abadi" panose="020B0604020104020204" pitchFamily="34" charset="0"/>
              </a:rPr>
            </a:br>
            <a:r>
              <a:rPr lang="en-US" dirty="0">
                <a:latin typeface="Abadi" panose="020B0604020104020204" pitchFamily="34" charset="0"/>
              </a:rPr>
              <a:t>    They can’t stand still when trumpets are blown.</a:t>
            </a:r>
            <a:br>
              <a:rPr lang="en-US" dirty="0">
                <a:latin typeface="Abadi" panose="020B0604020104020204" pitchFamily="34" charset="0"/>
              </a:rPr>
            </a:br>
            <a:r>
              <a:rPr lang="en-US" baseline="30000" dirty="0">
                <a:latin typeface="Abadi" panose="020B0604020104020204" pitchFamily="34" charset="0"/>
              </a:rPr>
              <a:t>25 </a:t>
            </a:r>
            <a:r>
              <a:rPr lang="en-US" dirty="0">
                <a:latin typeface="Abadi" panose="020B0604020104020204" pitchFamily="34" charset="0"/>
              </a:rPr>
              <a:t>When they hear the trumpets they snort, ‘Aha!’</a:t>
            </a:r>
            <a:br>
              <a:rPr lang="en-US" dirty="0">
                <a:latin typeface="Abadi" panose="020B0604020104020204" pitchFamily="34" charset="0"/>
              </a:rPr>
            </a:br>
            <a:r>
              <a:rPr lang="en-US" dirty="0">
                <a:latin typeface="Abadi" panose="020B0604020104020204" pitchFamily="34" charset="0"/>
              </a:rPr>
              <a:t>    They catch the smells of battle far away.</a:t>
            </a:r>
            <a:br>
              <a:rPr lang="en-US" dirty="0">
                <a:latin typeface="Abadi" panose="020B0604020104020204" pitchFamily="34" charset="0"/>
              </a:rPr>
            </a:br>
            <a:r>
              <a:rPr lang="en-US" dirty="0">
                <a:latin typeface="Abadi" panose="020B0604020104020204" pitchFamily="34" charset="0"/>
              </a:rPr>
              <a:t>    They hear the shouts of commanders and the battle cries.</a:t>
            </a:r>
          </a:p>
          <a:p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986D55A-5A08-4587-9EAE-C1B0FC955A0C}"/>
              </a:ext>
            </a:extLst>
          </p:cNvPr>
          <p:cNvSpPr/>
          <p:nvPr/>
        </p:nvSpPr>
        <p:spPr>
          <a:xfrm>
            <a:off x="702628" y="1448790"/>
            <a:ext cx="5943601" cy="4723410"/>
          </a:xfrm>
          <a:prstGeom prst="rect">
            <a:avLst/>
          </a:prstGeom>
          <a:noFill/>
          <a:ln w="7620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447074B-6F48-2C2B-6F25-6EBCA3E0ADC2}"/>
              </a:ext>
            </a:extLst>
          </p:cNvPr>
          <p:cNvSpPr/>
          <p:nvPr/>
        </p:nvSpPr>
        <p:spPr>
          <a:xfrm>
            <a:off x="855028" y="1626918"/>
            <a:ext cx="5621971" cy="4377641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16" descr="Free Images : horses, sky, ecoregion, cloud, liver, natural landscape, grass, grassland, plain ...">
            <a:extLst>
              <a:ext uri="{FF2B5EF4-FFF2-40B4-BE49-F238E27FC236}">
                <a16:creationId xmlns:a16="http://schemas.microsoft.com/office/drawing/2014/main" id="{49BDF4F2-6230-0114-62C4-F7766A207E8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58"/>
          <a:stretch>
            <a:fillRect/>
          </a:stretch>
        </p:blipFill>
        <p:spPr bwMode="auto">
          <a:xfrm flipH="1">
            <a:off x="1045527" y="1786227"/>
            <a:ext cx="5240972" cy="4048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A5F587C6-AAAA-FBA7-1F37-18A9F7188674}"/>
              </a:ext>
            </a:extLst>
          </p:cNvPr>
          <p:cNvGrpSpPr/>
          <p:nvPr/>
        </p:nvGrpSpPr>
        <p:grpSpPr>
          <a:xfrm>
            <a:off x="43465" y="4499046"/>
            <a:ext cx="2173941" cy="2358954"/>
            <a:chOff x="995548" y="1790206"/>
            <a:chExt cx="2984782" cy="3279335"/>
          </a:xfrm>
        </p:grpSpPr>
        <p:pic>
          <p:nvPicPr>
            <p:cNvPr id="15" name="Picture 2" descr="Job replied, ‘I am only a foolish man. I cannot answer your questions. I know that you can do all things. I have been speaking about things that I do not understand. I am so ashamed of the things that I said. I sit here in dirt and in ashes to show you that I am very sorry.’ &lt;br/&gt;God them told Job’s friends they had said many things to Job that were not right or helpful. They must make a sacrifice, so that God would not punish them as they deserved for their foolish words. Job’s friends obeyed God and did this. God also told Job to pray for his friends. – Slide 21">
              <a:extLst>
                <a:ext uri="{FF2B5EF4-FFF2-40B4-BE49-F238E27FC236}">
                  <a16:creationId xmlns:a16="http://schemas.microsoft.com/office/drawing/2014/main" id="{23672047-6183-151C-E95E-5E17832B6F43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44290" b="18390"/>
            <a:stretch>
              <a:fillRect/>
            </a:stretch>
          </p:blipFill>
          <p:spPr bwMode="auto">
            <a:xfrm>
              <a:off x="995548" y="1790206"/>
              <a:ext cx="2984782" cy="3279335"/>
            </a:xfrm>
            <a:prstGeom prst="ellipse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6" name="Picture 15" descr="Job replied, ‘I am only a foolish man. I cannot answer your questions. I know that you can do all things. I have been speaking about things that I do not understand. I am so ashamed of the things that I said. I sit here in dirt and in ashes to show you that I am very sorry.’ &lt;br/&gt;God them told Job’s friends they had said many things to Job that were not right or helpful. They must make a sacrifice, so that God would not punish them as they deserved for their foolish words. Job’s friends obeyed God and did this. God also told Job to pray for his friends. – Slide 21">
              <a:extLst>
                <a:ext uri="{FF2B5EF4-FFF2-40B4-BE49-F238E27FC236}">
                  <a16:creationId xmlns:a16="http://schemas.microsoft.com/office/drawing/2014/main" id="{67B2FA56-4EFD-5322-B973-78B2E951C647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5736" t="44176" r="58130" b="52387"/>
            <a:stretch>
              <a:fillRect/>
            </a:stretch>
          </p:blipFill>
          <p:spPr bwMode="auto">
            <a:xfrm>
              <a:off x="2814638" y="3567113"/>
              <a:ext cx="466726" cy="352425"/>
            </a:xfrm>
            <a:prstGeom prst="ellipse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48271205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7FD03B-0350-98D9-CC48-95A660BB39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10 Amazing Facts About Bald Eagles - Chirp Nature Center">
            <a:extLst>
              <a:ext uri="{FF2B5EF4-FFF2-40B4-BE49-F238E27FC236}">
                <a16:creationId xmlns:a16="http://schemas.microsoft.com/office/drawing/2014/main" id="{D641439F-C921-C77A-2689-E1C75B394B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916" y="2498473"/>
            <a:ext cx="5272262" cy="35191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Speech Bubble: Rectangle 10">
            <a:extLst>
              <a:ext uri="{FF2B5EF4-FFF2-40B4-BE49-F238E27FC236}">
                <a16:creationId xmlns:a16="http://schemas.microsoft.com/office/drawing/2014/main" id="{446B922E-6AE4-5096-767A-66AD2F4A82EF}"/>
              </a:ext>
            </a:extLst>
          </p:cNvPr>
          <p:cNvSpPr/>
          <p:nvPr/>
        </p:nvSpPr>
        <p:spPr>
          <a:xfrm>
            <a:off x="6796133" y="1199408"/>
            <a:ext cx="3881676" cy="5043961"/>
          </a:xfrm>
          <a:prstGeom prst="wedgeRectCallout">
            <a:avLst>
              <a:gd name="adj1" fmla="val 48124"/>
              <a:gd name="adj2" fmla="val -67144"/>
            </a:avLst>
          </a:prstGeom>
          <a:gradFill flip="none" rotWithShape="1">
            <a:gsLst>
              <a:gs pos="0">
                <a:srgbClr val="FFFF00">
                  <a:tint val="66000"/>
                  <a:satMod val="160000"/>
                </a:srgbClr>
              </a:gs>
              <a:gs pos="50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lin ang="8100000" scaled="1"/>
            <a:tileRect/>
          </a:gradFill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ysClr val="windowText" lastClr="000000"/>
              </a:solidFill>
              <a:latin typeface="Abadi" panose="020B0604020104020204" pitchFamily="34" charset="0"/>
              <a:cs typeface="Cavolini" panose="03000502040302020204" pitchFamily="66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A1EC3CD-EFC8-0C3B-DD12-AA8071368A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5028" y="347674"/>
            <a:ext cx="3657600" cy="513608"/>
          </a:xfrm>
        </p:spPr>
        <p:txBody>
          <a:bodyPr/>
          <a:lstStyle/>
          <a:p>
            <a:r>
              <a:rPr lang="en-US" dirty="0">
                <a:solidFill>
                  <a:schemeClr val="accent5">
                    <a:lumMod val="75000"/>
                  </a:schemeClr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Hawks  and eagles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7E237CE-BE2B-E4C1-5921-AE3BEFD8F05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085012" y="1448791"/>
            <a:ext cx="4404360" cy="4723410"/>
          </a:xfrm>
          <a:ln w="5715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dirty="0"/>
              <a:t>Job 39</a:t>
            </a:r>
          </a:p>
          <a:p>
            <a:r>
              <a:rPr lang="en-US" baseline="30000" dirty="0">
                <a:latin typeface="Abadi" panose="020B0604020104020204" pitchFamily="34" charset="0"/>
              </a:rPr>
              <a:t>26 </a:t>
            </a:r>
            <a:r>
              <a:rPr lang="en-US" dirty="0">
                <a:latin typeface="Abadi" panose="020B0604020104020204" pitchFamily="34" charset="0"/>
              </a:rPr>
              <a:t>“Job, are you wise enough to teach hawks where to fly?</a:t>
            </a:r>
            <a:br>
              <a:rPr lang="en-US" dirty="0">
                <a:latin typeface="Abadi" panose="020B0604020104020204" pitchFamily="34" charset="0"/>
              </a:rPr>
            </a:br>
            <a:r>
              <a:rPr lang="en-US" dirty="0">
                <a:latin typeface="Abadi" panose="020B0604020104020204" pitchFamily="34" charset="0"/>
              </a:rPr>
              <a:t>    They spread their wings and fly toward the south.</a:t>
            </a:r>
          </a:p>
          <a:p>
            <a:br>
              <a:rPr lang="en-US" dirty="0">
                <a:latin typeface="Abadi" panose="020B0604020104020204" pitchFamily="34" charset="0"/>
              </a:rPr>
            </a:br>
            <a:r>
              <a:rPr lang="en-US" baseline="30000" dirty="0">
                <a:latin typeface="Abadi" panose="020B0604020104020204" pitchFamily="34" charset="0"/>
              </a:rPr>
              <a:t>27 </a:t>
            </a:r>
            <a:r>
              <a:rPr lang="en-US" dirty="0">
                <a:latin typeface="Abadi" panose="020B0604020104020204" pitchFamily="34" charset="0"/>
              </a:rPr>
              <a:t>Do you command eagles to fly so high?</a:t>
            </a:r>
            <a:br>
              <a:rPr lang="en-US" dirty="0">
                <a:latin typeface="Abadi" panose="020B0604020104020204" pitchFamily="34" charset="0"/>
              </a:rPr>
            </a:br>
            <a:r>
              <a:rPr lang="en-US" dirty="0">
                <a:latin typeface="Abadi" panose="020B0604020104020204" pitchFamily="34" charset="0"/>
              </a:rPr>
              <a:t>    They build their nests as high as they can.</a:t>
            </a:r>
            <a:br>
              <a:rPr lang="en-US" dirty="0">
                <a:latin typeface="Abadi" panose="020B0604020104020204" pitchFamily="34" charset="0"/>
              </a:rPr>
            </a:br>
            <a:r>
              <a:rPr lang="en-US" baseline="30000" dirty="0">
                <a:latin typeface="Abadi" panose="020B0604020104020204" pitchFamily="34" charset="0"/>
              </a:rPr>
              <a:t>28 </a:t>
            </a:r>
            <a:r>
              <a:rPr lang="en-US" dirty="0">
                <a:latin typeface="Abadi" panose="020B0604020104020204" pitchFamily="34" charset="0"/>
              </a:rPr>
              <a:t>They live on cliffs and stay there at night.</a:t>
            </a:r>
            <a:br>
              <a:rPr lang="en-US" dirty="0">
                <a:latin typeface="Abadi" panose="020B0604020104020204" pitchFamily="34" charset="0"/>
              </a:rPr>
            </a:br>
            <a:r>
              <a:rPr lang="en-US" dirty="0">
                <a:latin typeface="Abadi" panose="020B0604020104020204" pitchFamily="34" charset="0"/>
              </a:rPr>
              <a:t>    High up on the rocks they think they are safe.</a:t>
            </a:r>
            <a:br>
              <a:rPr lang="en-US" dirty="0">
                <a:latin typeface="Abadi" panose="020B0604020104020204" pitchFamily="34" charset="0"/>
              </a:rPr>
            </a:br>
            <a:r>
              <a:rPr lang="en-US" baseline="30000" dirty="0">
                <a:latin typeface="Abadi" panose="020B0604020104020204" pitchFamily="34" charset="0"/>
              </a:rPr>
              <a:t>29 </a:t>
            </a:r>
            <a:r>
              <a:rPr lang="en-US" dirty="0">
                <a:latin typeface="Abadi" panose="020B0604020104020204" pitchFamily="34" charset="0"/>
              </a:rPr>
              <a:t>From there they look for their food.</a:t>
            </a:r>
            <a:br>
              <a:rPr lang="en-US" dirty="0">
                <a:latin typeface="Abadi" panose="020B0604020104020204" pitchFamily="34" charset="0"/>
              </a:rPr>
            </a:br>
            <a:r>
              <a:rPr lang="en-US" dirty="0">
                <a:latin typeface="Abadi" panose="020B0604020104020204" pitchFamily="34" charset="0"/>
              </a:rPr>
              <a:t>    They can see it from far away.</a:t>
            </a:r>
            <a:br>
              <a:rPr lang="en-US" dirty="0">
                <a:latin typeface="Abadi" panose="020B0604020104020204" pitchFamily="34" charset="0"/>
              </a:rPr>
            </a:br>
            <a:r>
              <a:rPr lang="en-US" baseline="30000" dirty="0">
                <a:latin typeface="Abadi" panose="020B0604020104020204" pitchFamily="34" charset="0"/>
              </a:rPr>
              <a:t>30 </a:t>
            </a:r>
            <a:r>
              <a:rPr lang="en-US" dirty="0">
                <a:latin typeface="Abadi" panose="020B0604020104020204" pitchFamily="34" charset="0"/>
              </a:rPr>
              <a:t>Their little ones like to eat blood.</a:t>
            </a:r>
            <a:br>
              <a:rPr lang="en-US" dirty="0">
                <a:latin typeface="Abadi" panose="020B0604020104020204" pitchFamily="34" charset="0"/>
              </a:rPr>
            </a:br>
            <a:r>
              <a:rPr lang="en-US" dirty="0">
                <a:latin typeface="Abadi" panose="020B0604020104020204" pitchFamily="34" charset="0"/>
              </a:rPr>
              <a:t>    Eagles gather where they see dead bodies.”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AAF8A23-8935-F750-77E2-FD3BDA42CFD4}"/>
              </a:ext>
            </a:extLst>
          </p:cNvPr>
          <p:cNvSpPr/>
          <p:nvPr/>
        </p:nvSpPr>
        <p:spPr>
          <a:xfrm>
            <a:off x="702628" y="1448790"/>
            <a:ext cx="5943601" cy="4723410"/>
          </a:xfrm>
          <a:prstGeom prst="rect">
            <a:avLst/>
          </a:prstGeom>
          <a:noFill/>
          <a:ln w="7620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288852E-2360-86B9-865A-14580829A354}"/>
              </a:ext>
            </a:extLst>
          </p:cNvPr>
          <p:cNvSpPr/>
          <p:nvPr/>
        </p:nvSpPr>
        <p:spPr>
          <a:xfrm>
            <a:off x="855028" y="1626918"/>
            <a:ext cx="5621971" cy="4377641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9C5A968F-969E-0B2A-7EC9-B792D6111259}"/>
              </a:ext>
            </a:extLst>
          </p:cNvPr>
          <p:cNvGrpSpPr/>
          <p:nvPr/>
        </p:nvGrpSpPr>
        <p:grpSpPr>
          <a:xfrm>
            <a:off x="119665" y="5083965"/>
            <a:ext cx="1470726" cy="1626918"/>
            <a:chOff x="995548" y="1790206"/>
            <a:chExt cx="2984782" cy="3279335"/>
          </a:xfrm>
        </p:grpSpPr>
        <p:pic>
          <p:nvPicPr>
            <p:cNvPr id="15" name="Picture 2" descr="Job replied, ‘I am only a foolish man. I cannot answer your questions. I know that you can do all things. I have been speaking about things that I do not understand. I am so ashamed of the things that I said. I sit here in dirt and in ashes to show you that I am very sorry.’ &lt;br/&gt;God them told Job’s friends they had said many things to Job that were not right or helpful. They must make a sacrifice, so that God would not punish them as they deserved for their foolish words. Job’s friends obeyed God and did this. God also told Job to pray for his friends. – Slide 21">
              <a:extLst>
                <a:ext uri="{FF2B5EF4-FFF2-40B4-BE49-F238E27FC236}">
                  <a16:creationId xmlns:a16="http://schemas.microsoft.com/office/drawing/2014/main" id="{90F1AD89-5C5A-E38B-57DB-432800FE895C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44290" b="18390"/>
            <a:stretch>
              <a:fillRect/>
            </a:stretch>
          </p:blipFill>
          <p:spPr bwMode="auto">
            <a:xfrm>
              <a:off x="995548" y="1790206"/>
              <a:ext cx="2984782" cy="3279335"/>
            </a:xfrm>
            <a:prstGeom prst="ellipse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6" name="Picture 15" descr="Job replied, ‘I am only a foolish man. I cannot answer your questions. I know that you can do all things. I have been speaking about things that I do not understand. I am so ashamed of the things that I said. I sit here in dirt and in ashes to show you that I am very sorry.’ &lt;br/&gt;God them told Job’s friends they had said many things to Job that were not right or helpful. They must make a sacrifice, so that God would not punish them as they deserved for their foolish words. Job’s friends obeyed God and did this. God also told Job to pray for his friends. – Slide 21">
              <a:extLst>
                <a:ext uri="{FF2B5EF4-FFF2-40B4-BE49-F238E27FC236}">
                  <a16:creationId xmlns:a16="http://schemas.microsoft.com/office/drawing/2014/main" id="{461C1582-35B5-75D0-5BF4-737C83640D0E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5736" t="44176" r="58130" b="52387"/>
            <a:stretch>
              <a:fillRect/>
            </a:stretch>
          </p:blipFill>
          <p:spPr bwMode="auto">
            <a:xfrm>
              <a:off x="2814638" y="3567113"/>
              <a:ext cx="466726" cy="352425"/>
            </a:xfrm>
            <a:prstGeom prst="ellipse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4114" name="Picture 18" descr="Bay Nature Magazine: Hear the Clarion Call of the Red-Shouldered Hawk">
            <a:extLst>
              <a:ext uri="{FF2B5EF4-FFF2-40B4-BE49-F238E27FC236}">
                <a16:creationId xmlns:a16="http://schemas.microsoft.com/office/drawing/2014/main" id="{B5675E48-5CA4-0CFF-200C-B3EAE5D12E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298774">
            <a:off x="3406129" y="1059839"/>
            <a:ext cx="3443577" cy="2227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3641707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CBA0D7-AE51-6374-2F84-A594F99298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BF2BBC-7341-C1A5-A7A4-E20EF2741C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513608"/>
          </a:xfrm>
        </p:spPr>
        <p:txBody>
          <a:bodyPr/>
          <a:lstStyle/>
          <a:p>
            <a:r>
              <a:rPr lang="en-US" dirty="0">
                <a:solidFill>
                  <a:schemeClr val="accent5">
                    <a:lumMod val="75000"/>
                  </a:schemeClr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God Speaks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796389F-185C-780C-C70C-7C81836A9CB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085012" y="1448791"/>
            <a:ext cx="3657600" cy="4723410"/>
          </a:xfrm>
          <a:ln w="5715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>
            <a:normAutofit fontScale="77500" lnSpcReduction="20000"/>
          </a:bodyPr>
          <a:lstStyle/>
          <a:p>
            <a:r>
              <a:rPr lang="en-US" dirty="0">
                <a:latin typeface="Abadi" panose="020B0604020104020204" pitchFamily="34" charset="0"/>
              </a:rPr>
              <a:t>40 The </a:t>
            </a:r>
            <a:r>
              <a:rPr lang="en-US" cap="small" dirty="0">
                <a:latin typeface="Abadi" panose="020B0604020104020204" pitchFamily="34" charset="0"/>
              </a:rPr>
              <a:t>Lord</a:t>
            </a:r>
            <a:r>
              <a:rPr lang="en-US" dirty="0">
                <a:latin typeface="Abadi" panose="020B0604020104020204" pitchFamily="34" charset="0"/>
              </a:rPr>
              <a:t> said to Job:</a:t>
            </a:r>
          </a:p>
          <a:p>
            <a:r>
              <a:rPr lang="en-US" baseline="30000" dirty="0">
                <a:latin typeface="Abadi" panose="020B0604020104020204" pitchFamily="34" charset="0"/>
              </a:rPr>
              <a:t>2 </a:t>
            </a:r>
            <a:r>
              <a:rPr lang="en-US" dirty="0">
                <a:latin typeface="Abadi" panose="020B0604020104020204" pitchFamily="34" charset="0"/>
              </a:rPr>
              <a:t>“Will the one who contends with the Almighty correct him?</a:t>
            </a:r>
            <a:br>
              <a:rPr lang="en-US" dirty="0">
                <a:latin typeface="Abadi" panose="020B0604020104020204" pitchFamily="34" charset="0"/>
              </a:rPr>
            </a:br>
            <a:r>
              <a:rPr lang="en-US" dirty="0">
                <a:latin typeface="Abadi" panose="020B0604020104020204" pitchFamily="34" charset="0"/>
              </a:rPr>
              <a:t>    Let him who accuses God answer him!”</a:t>
            </a:r>
          </a:p>
          <a:p>
            <a:r>
              <a:rPr lang="en-US" baseline="30000" dirty="0">
                <a:latin typeface="Abadi" panose="020B0604020104020204" pitchFamily="34" charset="0"/>
              </a:rPr>
              <a:t>3 </a:t>
            </a:r>
            <a:r>
              <a:rPr lang="en-US" dirty="0">
                <a:latin typeface="Abadi" panose="020B0604020104020204" pitchFamily="34" charset="0"/>
              </a:rPr>
              <a:t>Then Job answered the </a:t>
            </a:r>
            <a:r>
              <a:rPr lang="en-US" cap="small" dirty="0">
                <a:latin typeface="Abadi" panose="020B0604020104020204" pitchFamily="34" charset="0"/>
              </a:rPr>
              <a:t>Lord</a:t>
            </a:r>
            <a:r>
              <a:rPr lang="en-US" dirty="0">
                <a:latin typeface="Abadi" panose="020B0604020104020204" pitchFamily="34" charset="0"/>
              </a:rPr>
              <a:t>:</a:t>
            </a:r>
          </a:p>
          <a:p>
            <a:r>
              <a:rPr lang="en-US" baseline="30000" dirty="0">
                <a:latin typeface="Abadi" panose="020B0604020104020204" pitchFamily="34" charset="0"/>
              </a:rPr>
              <a:t>4 </a:t>
            </a:r>
            <a:r>
              <a:rPr lang="en-US" dirty="0">
                <a:latin typeface="Abadi" panose="020B0604020104020204" pitchFamily="34" charset="0"/>
              </a:rPr>
              <a:t>“I am unworthy—how can I reply to you?</a:t>
            </a:r>
            <a:br>
              <a:rPr lang="en-US" dirty="0">
                <a:latin typeface="Abadi" panose="020B0604020104020204" pitchFamily="34" charset="0"/>
              </a:rPr>
            </a:br>
            <a:r>
              <a:rPr lang="en-US" dirty="0">
                <a:latin typeface="Abadi" panose="020B0604020104020204" pitchFamily="34" charset="0"/>
              </a:rPr>
              <a:t>    I put my hand over my mouth.</a:t>
            </a:r>
            <a:br>
              <a:rPr lang="en-US" dirty="0">
                <a:latin typeface="Abadi" panose="020B0604020104020204" pitchFamily="34" charset="0"/>
              </a:rPr>
            </a:br>
            <a:r>
              <a:rPr lang="en-US" baseline="30000" dirty="0">
                <a:latin typeface="Abadi" panose="020B0604020104020204" pitchFamily="34" charset="0"/>
              </a:rPr>
              <a:t>5 </a:t>
            </a:r>
            <a:r>
              <a:rPr lang="en-US" dirty="0">
                <a:latin typeface="Abadi" panose="020B0604020104020204" pitchFamily="34" charset="0"/>
              </a:rPr>
              <a:t>I spoke once, but I have no answer—</a:t>
            </a:r>
            <a:br>
              <a:rPr lang="en-US" dirty="0">
                <a:latin typeface="Abadi" panose="020B0604020104020204" pitchFamily="34" charset="0"/>
              </a:rPr>
            </a:br>
            <a:r>
              <a:rPr lang="en-US" dirty="0">
                <a:latin typeface="Abadi" panose="020B0604020104020204" pitchFamily="34" charset="0"/>
              </a:rPr>
              <a:t>    twice, but I will say no more.”</a:t>
            </a:r>
          </a:p>
          <a:p>
            <a:r>
              <a:rPr lang="en-US" baseline="30000" dirty="0">
                <a:latin typeface="Abadi" panose="020B0604020104020204" pitchFamily="34" charset="0"/>
              </a:rPr>
              <a:t>6 </a:t>
            </a:r>
            <a:r>
              <a:rPr lang="en-US" dirty="0">
                <a:latin typeface="Abadi" panose="020B0604020104020204" pitchFamily="34" charset="0"/>
              </a:rPr>
              <a:t>Then the </a:t>
            </a:r>
            <a:r>
              <a:rPr lang="en-US" cap="small" dirty="0">
                <a:latin typeface="Abadi" panose="020B0604020104020204" pitchFamily="34" charset="0"/>
              </a:rPr>
              <a:t>Lord</a:t>
            </a:r>
            <a:r>
              <a:rPr lang="en-US" dirty="0">
                <a:latin typeface="Abadi" panose="020B0604020104020204" pitchFamily="34" charset="0"/>
              </a:rPr>
              <a:t> spoke to Job out of the storm:</a:t>
            </a:r>
          </a:p>
          <a:p>
            <a:r>
              <a:rPr lang="en-US" baseline="30000" dirty="0">
                <a:latin typeface="Abadi" panose="020B0604020104020204" pitchFamily="34" charset="0"/>
              </a:rPr>
              <a:t>7 </a:t>
            </a:r>
            <a:r>
              <a:rPr lang="en-US" dirty="0">
                <a:latin typeface="Abadi" panose="020B0604020104020204" pitchFamily="34" charset="0"/>
              </a:rPr>
              <a:t>“Brace yourself like a man;</a:t>
            </a:r>
            <a:br>
              <a:rPr lang="en-US" dirty="0">
                <a:latin typeface="Abadi" panose="020B0604020104020204" pitchFamily="34" charset="0"/>
              </a:rPr>
            </a:br>
            <a:r>
              <a:rPr lang="en-US" dirty="0">
                <a:latin typeface="Abadi" panose="020B0604020104020204" pitchFamily="34" charset="0"/>
              </a:rPr>
              <a:t>    I will question you,</a:t>
            </a:r>
            <a:br>
              <a:rPr lang="en-US" dirty="0">
                <a:latin typeface="Abadi" panose="020B0604020104020204" pitchFamily="34" charset="0"/>
              </a:rPr>
            </a:br>
            <a:r>
              <a:rPr lang="en-US" dirty="0">
                <a:latin typeface="Abadi" panose="020B0604020104020204" pitchFamily="34" charset="0"/>
              </a:rPr>
              <a:t>    and you shall answer me.</a:t>
            </a:r>
          </a:p>
          <a:p>
            <a:r>
              <a:rPr lang="en-US" baseline="30000" dirty="0">
                <a:latin typeface="Abadi" panose="020B0604020104020204" pitchFamily="34" charset="0"/>
              </a:rPr>
              <a:t>8 </a:t>
            </a:r>
            <a:r>
              <a:rPr lang="en-US" dirty="0">
                <a:latin typeface="Abadi" panose="020B0604020104020204" pitchFamily="34" charset="0"/>
              </a:rPr>
              <a:t>“Would you discredit my justice?</a:t>
            </a:r>
            <a:br>
              <a:rPr lang="en-US" dirty="0">
                <a:latin typeface="Abadi" panose="020B0604020104020204" pitchFamily="34" charset="0"/>
              </a:rPr>
            </a:br>
            <a:r>
              <a:rPr lang="en-US" dirty="0">
                <a:latin typeface="Abadi" panose="020B0604020104020204" pitchFamily="34" charset="0"/>
              </a:rPr>
              <a:t>    Would you condemn me to justify yourself?</a:t>
            </a:r>
            <a:br>
              <a:rPr lang="en-US" dirty="0">
                <a:latin typeface="Abadi" panose="020B0604020104020204" pitchFamily="34" charset="0"/>
              </a:rPr>
            </a:br>
            <a:r>
              <a:rPr lang="en-US" baseline="30000" dirty="0">
                <a:latin typeface="Abadi" panose="020B0604020104020204" pitchFamily="34" charset="0"/>
              </a:rPr>
              <a:t>9 </a:t>
            </a:r>
            <a:r>
              <a:rPr lang="en-US" dirty="0">
                <a:latin typeface="Abadi" panose="020B0604020104020204" pitchFamily="34" charset="0"/>
              </a:rPr>
              <a:t>Do you have an arm like God’s,</a:t>
            </a:r>
            <a:br>
              <a:rPr lang="en-US" dirty="0">
                <a:latin typeface="Abadi" panose="020B0604020104020204" pitchFamily="34" charset="0"/>
              </a:rPr>
            </a:br>
            <a:r>
              <a:rPr lang="en-US" dirty="0">
                <a:latin typeface="Abadi" panose="020B0604020104020204" pitchFamily="34" charset="0"/>
              </a:rPr>
              <a:t>    and can your voice thunder like his?</a:t>
            </a:r>
            <a:br>
              <a:rPr lang="en-US" dirty="0">
                <a:latin typeface="Abadi" panose="020B0604020104020204" pitchFamily="34" charset="0"/>
              </a:rPr>
            </a:br>
            <a:r>
              <a:rPr lang="en-US" baseline="30000" dirty="0">
                <a:latin typeface="Abadi" panose="020B0604020104020204" pitchFamily="34" charset="0"/>
              </a:rPr>
              <a:t>10 </a:t>
            </a:r>
            <a:r>
              <a:rPr lang="en-US" dirty="0">
                <a:latin typeface="Abadi" panose="020B0604020104020204" pitchFamily="34" charset="0"/>
              </a:rPr>
              <a:t>Then adorn yourself with glory and splendor,</a:t>
            </a:r>
            <a:br>
              <a:rPr lang="en-US" dirty="0">
                <a:latin typeface="Abadi" panose="020B0604020104020204" pitchFamily="34" charset="0"/>
              </a:rPr>
            </a:br>
            <a:r>
              <a:rPr lang="en-US" dirty="0">
                <a:latin typeface="Abadi" panose="020B0604020104020204" pitchFamily="34" charset="0"/>
              </a:rPr>
              <a:t>    and clothe yourself in honor and majesty….</a:t>
            </a:r>
          </a:p>
          <a:p>
            <a:br>
              <a:rPr lang="en-US" dirty="0">
                <a:latin typeface="Abadi" panose="020B0604020104020204" pitchFamily="34" charset="0"/>
              </a:rPr>
            </a:br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8DD8F87-AE42-6D95-D1E5-0951618B98D1}"/>
              </a:ext>
            </a:extLst>
          </p:cNvPr>
          <p:cNvSpPr/>
          <p:nvPr/>
        </p:nvSpPr>
        <p:spPr>
          <a:xfrm>
            <a:off x="702628" y="1448790"/>
            <a:ext cx="5943601" cy="4723410"/>
          </a:xfrm>
          <a:prstGeom prst="rect">
            <a:avLst/>
          </a:prstGeom>
          <a:noFill/>
          <a:ln w="7620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826DD08-12EA-948A-0A0A-7FB36D8E3EB1}"/>
              </a:ext>
            </a:extLst>
          </p:cNvPr>
          <p:cNvSpPr/>
          <p:nvPr/>
        </p:nvSpPr>
        <p:spPr>
          <a:xfrm>
            <a:off x="855028" y="1626918"/>
            <a:ext cx="5621971" cy="4377641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F8F5B565-9C5C-A3D9-56DF-AE9F94522664}"/>
              </a:ext>
            </a:extLst>
          </p:cNvPr>
          <p:cNvGrpSpPr/>
          <p:nvPr/>
        </p:nvGrpSpPr>
        <p:grpSpPr>
          <a:xfrm>
            <a:off x="995547" y="1790206"/>
            <a:ext cx="5357751" cy="4018313"/>
            <a:chOff x="995547" y="1790206"/>
            <a:chExt cx="5357751" cy="4018313"/>
          </a:xfrm>
        </p:grpSpPr>
        <p:pic>
          <p:nvPicPr>
            <p:cNvPr id="1026" name="Picture 2" descr="Job replied, ‘I am only a foolish man. I cannot answer your questions. I know that you can do all things. I have been speaking about things that I do not understand. I am so ashamed of the things that I said. I sit here in dirt and in ashes to show you that I am very sorry.’ &lt;br/&gt;God them told Job’s friends they had said many things to Job that were not right or helpful. They must make a sacrifice, so that God would not punish them as they deserved for their foolish words. Job’s friends obeyed God and did this. God also told Job to pray for his friends. – Slide 21">
              <a:extLst>
                <a:ext uri="{FF2B5EF4-FFF2-40B4-BE49-F238E27FC236}">
                  <a16:creationId xmlns:a16="http://schemas.microsoft.com/office/drawing/2014/main" id="{A029AFAF-5FBB-417A-8122-865C61013A2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95547" y="1790206"/>
              <a:ext cx="5357751" cy="401831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" name="Picture 2" descr="Job replied, ‘I am only a foolish man. I cannot answer your questions. I know that you can do all things. I have been speaking about things that I do not understand. I am so ashamed of the things that I said. I sit here in dirt and in ashes to show you that I am very sorry.’ &lt;br/&gt;God them told Job’s friends they had said many things to Job that were not right or helpful. They must make a sacrifice, so that God would not punish them as they deserved for their foolish words. Job’s friends obeyed God and did this. God also told Job to pray for his friends. – Slide 21">
              <a:extLst>
                <a:ext uri="{FF2B5EF4-FFF2-40B4-BE49-F238E27FC236}">
                  <a16:creationId xmlns:a16="http://schemas.microsoft.com/office/drawing/2014/main" id="{8763BF1A-63D6-39E4-25B2-B440377079FE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5736" t="44176" r="58130" b="52387"/>
            <a:stretch>
              <a:fillRect/>
            </a:stretch>
          </p:blipFill>
          <p:spPr bwMode="auto">
            <a:xfrm>
              <a:off x="2814638" y="3567113"/>
              <a:ext cx="466726" cy="352425"/>
            </a:xfrm>
            <a:prstGeom prst="ellipse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8" name="Speech Bubble: Rectangle 7">
            <a:extLst>
              <a:ext uri="{FF2B5EF4-FFF2-40B4-BE49-F238E27FC236}">
                <a16:creationId xmlns:a16="http://schemas.microsoft.com/office/drawing/2014/main" id="{83F36666-1DA3-B5C1-FA4C-B6FA8AB0E24A}"/>
              </a:ext>
            </a:extLst>
          </p:cNvPr>
          <p:cNvSpPr/>
          <p:nvPr/>
        </p:nvSpPr>
        <p:spPr>
          <a:xfrm>
            <a:off x="556765" y="498979"/>
            <a:ext cx="4808328" cy="1436699"/>
          </a:xfrm>
          <a:prstGeom prst="wedgeRectCallout">
            <a:avLst>
              <a:gd name="adj1" fmla="val 74259"/>
              <a:gd name="adj2" fmla="val -66865"/>
            </a:avLst>
          </a:prstGeom>
          <a:gradFill flip="none" rotWithShape="1">
            <a:gsLst>
              <a:gs pos="0">
                <a:srgbClr val="FFFF00">
                  <a:tint val="66000"/>
                  <a:satMod val="160000"/>
                </a:srgbClr>
              </a:gs>
              <a:gs pos="50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lin ang="8100000" scaled="1"/>
            <a:tileRect/>
          </a:gradFill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ysClr val="windowText" lastClr="000000"/>
                </a:solidFill>
                <a:latin typeface="Abadi" panose="020B0604020104020204" pitchFamily="34" charset="0"/>
                <a:cs typeface="Cavolini" panose="03000502040302020204" pitchFamily="66" charset="0"/>
              </a:rPr>
              <a:t>Will you correct the Almighty?</a:t>
            </a:r>
          </a:p>
          <a:p>
            <a:pPr algn="ctr"/>
            <a:r>
              <a:rPr lang="en-US" dirty="0">
                <a:solidFill>
                  <a:sysClr val="windowText" lastClr="000000"/>
                </a:solidFill>
                <a:latin typeface="Abadi" panose="020B0604020104020204" pitchFamily="34" charset="0"/>
                <a:cs typeface="Cavolini" panose="03000502040302020204" pitchFamily="66" charset="0"/>
              </a:rPr>
              <a:t>Let him who will accuse the LORD answer him.</a:t>
            </a:r>
          </a:p>
        </p:txBody>
      </p:sp>
      <p:pic>
        <p:nvPicPr>
          <p:cNvPr id="1028" name="Picture 4" descr="Lightning clipart transparent background, Lightning transparent background Transparent FREE for ...">
            <a:extLst>
              <a:ext uri="{FF2B5EF4-FFF2-40B4-BE49-F238E27FC236}">
                <a16:creationId xmlns:a16="http://schemas.microsoft.com/office/drawing/2014/main" id="{E2815A33-17D9-61F6-23BA-49C0B5178A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6985" y="4884469"/>
            <a:ext cx="1105113" cy="10494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Lightning clipart transparent background, Lightning transparent background Transparent FREE for ...">
            <a:extLst>
              <a:ext uri="{FF2B5EF4-FFF2-40B4-BE49-F238E27FC236}">
                <a16:creationId xmlns:a16="http://schemas.microsoft.com/office/drawing/2014/main" id="{55C1B5BC-404C-0EF8-088D-0C708E7C30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452693" y="4375814"/>
            <a:ext cx="900605" cy="8552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Speech Bubble: Rectangle 9">
            <a:extLst>
              <a:ext uri="{FF2B5EF4-FFF2-40B4-BE49-F238E27FC236}">
                <a16:creationId xmlns:a16="http://schemas.microsoft.com/office/drawing/2014/main" id="{E08FFA3B-E504-8C3C-0D91-FD13072655B0}"/>
              </a:ext>
            </a:extLst>
          </p:cNvPr>
          <p:cNvSpPr/>
          <p:nvPr/>
        </p:nvSpPr>
        <p:spPr>
          <a:xfrm>
            <a:off x="641380" y="582799"/>
            <a:ext cx="4808328" cy="1436699"/>
          </a:xfrm>
          <a:prstGeom prst="wedgeRectCallout">
            <a:avLst>
              <a:gd name="adj1" fmla="val 74259"/>
              <a:gd name="adj2" fmla="val -66865"/>
            </a:avLst>
          </a:prstGeom>
          <a:gradFill flip="none" rotWithShape="1">
            <a:gsLst>
              <a:gs pos="0">
                <a:srgbClr val="FFFF00">
                  <a:tint val="66000"/>
                  <a:satMod val="160000"/>
                </a:srgbClr>
              </a:gs>
              <a:gs pos="50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lin ang="8100000" scaled="1"/>
            <a:tileRect/>
          </a:gradFill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ysClr val="windowText" lastClr="000000"/>
                </a:solidFill>
                <a:latin typeface="Abadi" panose="020B0604020104020204" pitchFamily="34" charset="0"/>
                <a:cs typeface="Cavolini" panose="03000502040302020204" pitchFamily="66" charset="0"/>
              </a:rPr>
              <a:t>Brace yourself like a man.  </a:t>
            </a:r>
          </a:p>
          <a:p>
            <a:pPr algn="ctr"/>
            <a:r>
              <a:rPr lang="en-US" dirty="0">
                <a:solidFill>
                  <a:sysClr val="windowText" lastClr="000000"/>
                </a:solidFill>
                <a:latin typeface="Abadi" panose="020B0604020104020204" pitchFamily="34" charset="0"/>
                <a:cs typeface="Cavolini" panose="03000502040302020204" pitchFamily="66" charset="0"/>
              </a:rPr>
              <a:t>I will question you and you will answer me.</a:t>
            </a:r>
          </a:p>
          <a:p>
            <a:pPr algn="ctr"/>
            <a:endParaRPr lang="en-US" dirty="0">
              <a:solidFill>
                <a:sysClr val="windowText" lastClr="000000"/>
              </a:solidFill>
              <a:latin typeface="Abadi" panose="020B0604020104020204" pitchFamily="34" charset="0"/>
              <a:cs typeface="Cavolini" panose="03000502040302020204" pitchFamily="66" charset="0"/>
            </a:endParaRPr>
          </a:p>
        </p:txBody>
      </p:sp>
      <p:sp>
        <p:nvSpPr>
          <p:cNvPr id="12" name="Speech Bubble: Rectangle 11">
            <a:extLst>
              <a:ext uri="{FF2B5EF4-FFF2-40B4-BE49-F238E27FC236}">
                <a16:creationId xmlns:a16="http://schemas.microsoft.com/office/drawing/2014/main" id="{F0301450-22A3-59AD-2598-51843CEFB0C8}"/>
              </a:ext>
            </a:extLst>
          </p:cNvPr>
          <p:cNvSpPr/>
          <p:nvPr/>
        </p:nvSpPr>
        <p:spPr>
          <a:xfrm>
            <a:off x="855028" y="5112365"/>
            <a:ext cx="6236920" cy="1482436"/>
          </a:xfrm>
          <a:prstGeom prst="wedgeRectCallout">
            <a:avLst>
              <a:gd name="adj1" fmla="val -12939"/>
              <a:gd name="adj2" fmla="val -80161"/>
            </a:avLst>
          </a:prstGeom>
          <a:solidFill>
            <a:srgbClr val="663300"/>
          </a:solidFill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LORD, I am unworthy.  How can I reply to You?</a:t>
            </a:r>
          </a:p>
          <a:p>
            <a:pPr algn="ctr"/>
            <a:r>
              <a:rPr lang="en-US" dirty="0">
                <a:solidFill>
                  <a:schemeClr val="tx1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I put my hand over my mouth.</a:t>
            </a:r>
          </a:p>
          <a:p>
            <a:pPr algn="ctr"/>
            <a:r>
              <a:rPr lang="en-US" dirty="0">
                <a:solidFill>
                  <a:schemeClr val="tx1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I spoke once, but I have no answer.</a:t>
            </a:r>
          </a:p>
          <a:p>
            <a:pPr algn="ctr"/>
            <a:r>
              <a:rPr lang="en-US" dirty="0">
                <a:solidFill>
                  <a:schemeClr val="tx1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Twice, but I will say no more.</a:t>
            </a:r>
          </a:p>
        </p:txBody>
      </p:sp>
      <p:sp>
        <p:nvSpPr>
          <p:cNvPr id="13" name="Speech Bubble: Rectangle 12">
            <a:extLst>
              <a:ext uri="{FF2B5EF4-FFF2-40B4-BE49-F238E27FC236}">
                <a16:creationId xmlns:a16="http://schemas.microsoft.com/office/drawing/2014/main" id="{FCA52F4E-3C0D-B345-61EF-3BE2AC044668}"/>
              </a:ext>
            </a:extLst>
          </p:cNvPr>
          <p:cNvSpPr/>
          <p:nvPr/>
        </p:nvSpPr>
        <p:spPr>
          <a:xfrm>
            <a:off x="121883" y="428370"/>
            <a:ext cx="5357751" cy="1608543"/>
          </a:xfrm>
          <a:prstGeom prst="wedgeRectCallout">
            <a:avLst>
              <a:gd name="adj1" fmla="val 74259"/>
              <a:gd name="adj2" fmla="val -66865"/>
            </a:avLst>
          </a:prstGeom>
          <a:gradFill flip="none" rotWithShape="1">
            <a:gsLst>
              <a:gs pos="0">
                <a:srgbClr val="FFFF00">
                  <a:tint val="66000"/>
                  <a:satMod val="160000"/>
                </a:srgbClr>
              </a:gs>
              <a:gs pos="50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lin ang="8100000" scaled="1"/>
            <a:tileRect/>
          </a:gradFill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ysClr val="windowText" lastClr="000000"/>
                </a:solidFill>
                <a:latin typeface="Abadi" panose="020B0604020104020204" pitchFamily="34" charset="0"/>
                <a:cs typeface="Cavolini" panose="03000502040302020204" pitchFamily="66" charset="0"/>
              </a:rPr>
              <a:t>Are you going to say I am not fair? </a:t>
            </a:r>
          </a:p>
          <a:p>
            <a:pPr algn="ctr"/>
            <a:r>
              <a:rPr lang="en-US" dirty="0">
                <a:solidFill>
                  <a:sysClr val="windowText" lastClr="000000"/>
                </a:solidFill>
                <a:latin typeface="Abadi" panose="020B0604020104020204" pitchFamily="34" charset="0"/>
                <a:cs typeface="Cavolini" panose="03000502040302020204" pitchFamily="66" charset="0"/>
              </a:rPr>
              <a:t>Do you control all the things in the universe? </a:t>
            </a:r>
          </a:p>
          <a:p>
            <a:pPr algn="ctr"/>
            <a:r>
              <a:rPr lang="en-US" dirty="0">
                <a:solidFill>
                  <a:sysClr val="windowText" lastClr="000000"/>
                </a:solidFill>
                <a:latin typeface="Abadi" panose="020B0604020104020204" pitchFamily="34" charset="0"/>
                <a:cs typeface="Cavolini" panose="03000502040302020204" pitchFamily="66" charset="0"/>
              </a:rPr>
              <a:t>Can your voice thunder like mine?</a:t>
            </a:r>
          </a:p>
          <a:p>
            <a:pPr algn="ctr"/>
            <a:r>
              <a:rPr lang="en-US" dirty="0">
                <a:solidFill>
                  <a:sysClr val="windowText" lastClr="000000"/>
                </a:solidFill>
                <a:latin typeface="Abadi" panose="020B0604020104020204" pitchFamily="34" charset="0"/>
                <a:cs typeface="Cavolini" panose="03000502040302020204" pitchFamily="66" charset="0"/>
              </a:rPr>
              <a:t>Can you adorn yourself with glory and splendor;</a:t>
            </a:r>
          </a:p>
          <a:p>
            <a:pPr algn="ctr"/>
            <a:r>
              <a:rPr lang="en-US" dirty="0">
                <a:solidFill>
                  <a:sysClr val="windowText" lastClr="000000"/>
                </a:solidFill>
                <a:latin typeface="Abadi" panose="020B0604020104020204" pitchFamily="34" charset="0"/>
                <a:cs typeface="Cavolini" panose="03000502040302020204" pitchFamily="66" charset="0"/>
              </a:rPr>
              <a:t> or clothe yourself with honor and majesty?</a:t>
            </a:r>
          </a:p>
        </p:txBody>
      </p:sp>
    </p:spTree>
    <p:extLst>
      <p:ext uri="{BB962C8B-B14F-4D97-AF65-F5344CB8AC3E}">
        <p14:creationId xmlns:p14="http://schemas.microsoft.com/office/powerpoint/2010/main" val="37350475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2" grpId="0" animBg="1"/>
      <p:bldP spid="13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3C9F7E-FB17-3A26-8A9F-633CB8DF04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C49D66-7279-32F6-3DA3-9166AFCBB3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513608"/>
          </a:xfrm>
        </p:spPr>
        <p:txBody>
          <a:bodyPr/>
          <a:lstStyle/>
          <a:p>
            <a:r>
              <a:rPr lang="en-US" dirty="0">
                <a:solidFill>
                  <a:schemeClr val="accent5">
                    <a:lumMod val="75000"/>
                  </a:schemeClr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God Speaks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0C903C0-0D6E-8F79-1264-7601B53689C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085012" y="1448791"/>
            <a:ext cx="3657600" cy="4723410"/>
          </a:xfrm>
          <a:ln w="5715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>
            <a:normAutofit fontScale="77500" lnSpcReduction="20000"/>
          </a:bodyPr>
          <a:lstStyle/>
          <a:p>
            <a:r>
              <a:rPr lang="en-US" dirty="0"/>
              <a:t>Job 40</a:t>
            </a:r>
          </a:p>
          <a:p>
            <a:r>
              <a:rPr lang="en-US" baseline="30000" dirty="0">
                <a:latin typeface="Abadi" panose="020B0604020104020204" pitchFamily="34" charset="0"/>
              </a:rPr>
              <a:t>15 </a:t>
            </a:r>
            <a:r>
              <a:rPr lang="en-US" dirty="0">
                <a:latin typeface="Abadi" panose="020B0604020104020204" pitchFamily="34" charset="0"/>
              </a:rPr>
              <a:t>“Look at Behemoth. It is a huge animal.</a:t>
            </a:r>
            <a:br>
              <a:rPr lang="en-US" dirty="0">
                <a:latin typeface="Abadi" panose="020B0604020104020204" pitchFamily="34" charset="0"/>
              </a:rPr>
            </a:br>
            <a:r>
              <a:rPr lang="en-US" dirty="0">
                <a:latin typeface="Abadi" panose="020B0604020104020204" pitchFamily="34" charset="0"/>
              </a:rPr>
              <a:t>    I made both of you.</a:t>
            </a:r>
            <a:br>
              <a:rPr lang="en-US" dirty="0">
                <a:latin typeface="Abadi" panose="020B0604020104020204" pitchFamily="34" charset="0"/>
              </a:rPr>
            </a:br>
            <a:r>
              <a:rPr lang="en-US" dirty="0">
                <a:latin typeface="Abadi" panose="020B0604020104020204" pitchFamily="34" charset="0"/>
              </a:rPr>
              <a:t>    It eats grass like an ox.</a:t>
            </a:r>
            <a:br>
              <a:rPr lang="en-US" dirty="0">
                <a:latin typeface="Abadi" panose="020B0604020104020204" pitchFamily="34" charset="0"/>
              </a:rPr>
            </a:br>
            <a:r>
              <a:rPr lang="en-US" baseline="30000" dirty="0">
                <a:latin typeface="Abadi" panose="020B0604020104020204" pitchFamily="34" charset="0"/>
              </a:rPr>
              <a:t>16 </a:t>
            </a:r>
            <a:r>
              <a:rPr lang="en-US" dirty="0">
                <a:latin typeface="Abadi" panose="020B0604020104020204" pitchFamily="34" charset="0"/>
              </a:rPr>
              <a:t>Look at the strength it has in its hips!</a:t>
            </a:r>
            <a:br>
              <a:rPr lang="en-US" dirty="0">
                <a:latin typeface="Abadi" panose="020B0604020104020204" pitchFamily="34" charset="0"/>
              </a:rPr>
            </a:br>
            <a:r>
              <a:rPr lang="en-US" dirty="0">
                <a:latin typeface="Abadi" panose="020B0604020104020204" pitchFamily="34" charset="0"/>
              </a:rPr>
              <a:t>    What power it has in the muscles of its stomach!</a:t>
            </a:r>
            <a:br>
              <a:rPr lang="en-US" dirty="0">
                <a:latin typeface="Abadi" panose="020B0604020104020204" pitchFamily="34" charset="0"/>
              </a:rPr>
            </a:br>
            <a:r>
              <a:rPr lang="en-US" baseline="30000" dirty="0">
                <a:latin typeface="Abadi" panose="020B0604020104020204" pitchFamily="34" charset="0"/>
              </a:rPr>
              <a:t>17 </a:t>
            </a:r>
            <a:r>
              <a:rPr lang="en-US" dirty="0">
                <a:latin typeface="Abadi" panose="020B0604020104020204" pitchFamily="34" charset="0"/>
              </a:rPr>
              <a:t>Its tail sways back and forth like a cedar tree.</a:t>
            </a:r>
            <a:br>
              <a:rPr lang="en-US" dirty="0">
                <a:latin typeface="Abadi" panose="020B0604020104020204" pitchFamily="34" charset="0"/>
              </a:rPr>
            </a:br>
            <a:r>
              <a:rPr lang="en-US" dirty="0">
                <a:latin typeface="Abadi" panose="020B0604020104020204" pitchFamily="34" charset="0"/>
              </a:rPr>
              <a:t>    The tendons of its thighs are close together.</a:t>
            </a:r>
            <a:br>
              <a:rPr lang="en-US" dirty="0">
                <a:latin typeface="Abadi" panose="020B0604020104020204" pitchFamily="34" charset="0"/>
              </a:rPr>
            </a:br>
            <a:r>
              <a:rPr lang="en-US" baseline="30000" dirty="0">
                <a:latin typeface="Abadi" panose="020B0604020104020204" pitchFamily="34" charset="0"/>
              </a:rPr>
              <a:t>18 </a:t>
            </a:r>
            <a:r>
              <a:rPr lang="en-US" dirty="0">
                <a:latin typeface="Abadi" panose="020B0604020104020204" pitchFamily="34" charset="0"/>
              </a:rPr>
              <a:t>Its bones are like tubes made out of bronze.</a:t>
            </a:r>
            <a:br>
              <a:rPr lang="en-US" dirty="0">
                <a:latin typeface="Abadi" panose="020B0604020104020204" pitchFamily="34" charset="0"/>
              </a:rPr>
            </a:br>
            <a:r>
              <a:rPr lang="en-US" dirty="0">
                <a:latin typeface="Abadi" panose="020B0604020104020204" pitchFamily="34" charset="0"/>
              </a:rPr>
              <a:t>    Its legs are like rods made out of iron.</a:t>
            </a:r>
            <a:br>
              <a:rPr lang="en-US" dirty="0">
                <a:latin typeface="Abadi" panose="020B0604020104020204" pitchFamily="34" charset="0"/>
              </a:rPr>
            </a:br>
            <a:r>
              <a:rPr lang="en-US" baseline="30000" dirty="0">
                <a:latin typeface="Abadi" panose="020B0604020104020204" pitchFamily="34" charset="0"/>
              </a:rPr>
              <a:t>19 </a:t>
            </a:r>
            <a:r>
              <a:rPr lang="en-US" dirty="0">
                <a:latin typeface="Abadi" panose="020B0604020104020204" pitchFamily="34" charset="0"/>
              </a:rPr>
              <a:t>It ranks first among my works.</a:t>
            </a:r>
            <a:br>
              <a:rPr lang="en-US" dirty="0">
                <a:latin typeface="Abadi" panose="020B0604020104020204" pitchFamily="34" charset="0"/>
              </a:rPr>
            </a:br>
            <a:r>
              <a:rPr lang="en-US" dirty="0">
                <a:latin typeface="Abadi" panose="020B0604020104020204" pitchFamily="34" charset="0"/>
              </a:rPr>
              <a:t>    I made it. I can approach it with my sword.</a:t>
            </a:r>
            <a:br>
              <a:rPr lang="en-US" dirty="0">
                <a:latin typeface="Abadi" panose="020B0604020104020204" pitchFamily="34" charset="0"/>
              </a:rPr>
            </a:br>
            <a:r>
              <a:rPr lang="en-US" baseline="30000" dirty="0">
                <a:latin typeface="Abadi" panose="020B0604020104020204" pitchFamily="34" charset="0"/>
              </a:rPr>
              <a:t>20 </a:t>
            </a:r>
            <a:r>
              <a:rPr lang="en-US" dirty="0">
                <a:latin typeface="Abadi" panose="020B0604020104020204" pitchFamily="34" charset="0"/>
              </a:rPr>
              <a:t>The hills produce food for it.</a:t>
            </a:r>
            <a:br>
              <a:rPr lang="en-US" dirty="0">
                <a:latin typeface="Abadi" panose="020B0604020104020204" pitchFamily="34" charset="0"/>
              </a:rPr>
            </a:br>
            <a:r>
              <a:rPr lang="en-US" dirty="0">
                <a:latin typeface="Abadi" panose="020B0604020104020204" pitchFamily="34" charset="0"/>
              </a:rPr>
              <a:t>    All the other wild animals play near it.</a:t>
            </a:r>
            <a:br>
              <a:rPr lang="en-US" dirty="0">
                <a:latin typeface="Abadi" panose="020B0604020104020204" pitchFamily="34" charset="0"/>
              </a:rPr>
            </a:br>
            <a:r>
              <a:rPr lang="en-US" baseline="30000" dirty="0">
                <a:latin typeface="Abadi" panose="020B0604020104020204" pitchFamily="34" charset="0"/>
              </a:rPr>
              <a:t>21 </a:t>
            </a:r>
            <a:r>
              <a:rPr lang="en-US" dirty="0">
                <a:latin typeface="Abadi" panose="020B0604020104020204" pitchFamily="34" charset="0"/>
              </a:rPr>
              <a:t>It lies under lotus plants.</a:t>
            </a:r>
            <a:br>
              <a:rPr lang="en-US" dirty="0">
                <a:latin typeface="Abadi" panose="020B0604020104020204" pitchFamily="34" charset="0"/>
              </a:rPr>
            </a:br>
            <a:r>
              <a:rPr lang="en-US" dirty="0">
                <a:latin typeface="Abadi" panose="020B0604020104020204" pitchFamily="34" charset="0"/>
              </a:rPr>
              <a:t>    It hides in tall grass in the swamps.</a:t>
            </a:r>
            <a:br>
              <a:rPr lang="en-US" dirty="0">
                <a:latin typeface="Abadi" panose="020B0604020104020204" pitchFamily="34" charset="0"/>
              </a:rPr>
            </a:br>
            <a:r>
              <a:rPr lang="en-US" baseline="30000" dirty="0">
                <a:latin typeface="Abadi" panose="020B0604020104020204" pitchFamily="34" charset="0"/>
              </a:rPr>
              <a:t>22 </a:t>
            </a:r>
            <a:r>
              <a:rPr lang="en-US" dirty="0">
                <a:latin typeface="Abadi" panose="020B0604020104020204" pitchFamily="34" charset="0"/>
              </a:rPr>
              <a:t>The lotus plants hide it in their shade.</a:t>
            </a:r>
            <a:br>
              <a:rPr lang="en-US" dirty="0">
                <a:latin typeface="Abadi" panose="020B0604020104020204" pitchFamily="34" charset="0"/>
              </a:rPr>
            </a:br>
            <a:r>
              <a:rPr lang="en-US" dirty="0">
                <a:latin typeface="Abadi" panose="020B0604020104020204" pitchFamily="34" charset="0"/>
              </a:rPr>
              <a:t>    Poplar trees near streams surround it.</a:t>
            </a:r>
            <a:br>
              <a:rPr lang="en-US" dirty="0">
                <a:latin typeface="Abadi" panose="020B0604020104020204" pitchFamily="34" charset="0"/>
              </a:rPr>
            </a:br>
            <a:r>
              <a:rPr lang="en-US" baseline="30000" dirty="0">
                <a:latin typeface="Abadi" panose="020B0604020104020204" pitchFamily="34" charset="0"/>
              </a:rPr>
              <a:t>23 </a:t>
            </a:r>
            <a:r>
              <a:rPr lang="en-US" dirty="0">
                <a:latin typeface="Abadi" panose="020B0604020104020204" pitchFamily="34" charset="0"/>
              </a:rPr>
              <a:t>It is not afraid when the river roars.</a:t>
            </a:r>
            <a:br>
              <a:rPr lang="en-US" dirty="0">
                <a:latin typeface="Abadi" panose="020B0604020104020204" pitchFamily="34" charset="0"/>
              </a:rPr>
            </a:br>
            <a:r>
              <a:rPr lang="en-US" dirty="0">
                <a:latin typeface="Abadi" panose="020B0604020104020204" pitchFamily="34" charset="0"/>
              </a:rPr>
              <a:t>    It is secure even when the Jordan River rushes against its mouth.</a:t>
            </a:r>
            <a:br>
              <a:rPr lang="en-US" dirty="0">
                <a:latin typeface="Abadi" panose="020B0604020104020204" pitchFamily="34" charset="0"/>
              </a:rPr>
            </a:br>
            <a:r>
              <a:rPr lang="en-US" baseline="30000" dirty="0">
                <a:latin typeface="Abadi" panose="020B0604020104020204" pitchFamily="34" charset="0"/>
              </a:rPr>
              <a:t>24 </a:t>
            </a:r>
            <a:r>
              <a:rPr lang="en-US" dirty="0">
                <a:latin typeface="Abadi" panose="020B0604020104020204" pitchFamily="34" charset="0"/>
              </a:rPr>
              <a:t>Can anyone capture it by its eyes?</a:t>
            </a:r>
            <a:br>
              <a:rPr lang="en-US" dirty="0">
                <a:latin typeface="Abadi" panose="020B0604020104020204" pitchFamily="34" charset="0"/>
              </a:rPr>
            </a:br>
            <a:r>
              <a:rPr lang="en-US" dirty="0">
                <a:latin typeface="Abadi" panose="020B0604020104020204" pitchFamily="34" charset="0"/>
              </a:rPr>
              <a:t>    Can anyone trap it and poke a hole through its nose?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BC295A3-563A-5606-6568-358CB3F85308}"/>
              </a:ext>
            </a:extLst>
          </p:cNvPr>
          <p:cNvSpPr/>
          <p:nvPr/>
        </p:nvSpPr>
        <p:spPr>
          <a:xfrm>
            <a:off x="702628" y="1448790"/>
            <a:ext cx="5943601" cy="4723410"/>
          </a:xfrm>
          <a:prstGeom prst="rect">
            <a:avLst/>
          </a:prstGeom>
          <a:noFill/>
          <a:ln w="7620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D39809F-A9FF-B397-B722-8D87B2F68210}"/>
              </a:ext>
            </a:extLst>
          </p:cNvPr>
          <p:cNvSpPr/>
          <p:nvPr/>
        </p:nvSpPr>
        <p:spPr>
          <a:xfrm>
            <a:off x="855028" y="1626918"/>
            <a:ext cx="5621971" cy="4377641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Speech Bubble: Rectangle 10">
            <a:extLst>
              <a:ext uri="{FF2B5EF4-FFF2-40B4-BE49-F238E27FC236}">
                <a16:creationId xmlns:a16="http://schemas.microsoft.com/office/drawing/2014/main" id="{A62041D7-9D0A-6429-05D6-D3C6C286D423}"/>
              </a:ext>
            </a:extLst>
          </p:cNvPr>
          <p:cNvSpPr/>
          <p:nvPr/>
        </p:nvSpPr>
        <p:spPr>
          <a:xfrm>
            <a:off x="1190795" y="213164"/>
            <a:ext cx="4967266" cy="1458880"/>
          </a:xfrm>
          <a:prstGeom prst="wedgeRectCallout">
            <a:avLst>
              <a:gd name="adj1" fmla="val 71552"/>
              <a:gd name="adj2" fmla="val -55006"/>
            </a:avLst>
          </a:prstGeom>
          <a:gradFill flip="none" rotWithShape="1">
            <a:gsLst>
              <a:gs pos="0">
                <a:srgbClr val="FFFF00">
                  <a:tint val="66000"/>
                  <a:satMod val="160000"/>
                </a:srgbClr>
              </a:gs>
              <a:gs pos="50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lin ang="8100000" scaled="1"/>
            <a:tileRect/>
          </a:gradFill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ysClr val="windowText" lastClr="000000"/>
                </a:solidFill>
                <a:latin typeface="Abadi" panose="020B0604020104020204" pitchFamily="34" charset="0"/>
                <a:cs typeface="Cavolini" panose="03000502040302020204" pitchFamily="66" charset="0"/>
              </a:rPr>
              <a:t>Look at Behemoth, which I made along with you.</a:t>
            </a:r>
          </a:p>
          <a:p>
            <a:pPr algn="ctr"/>
            <a:r>
              <a:rPr lang="en-US" dirty="0">
                <a:solidFill>
                  <a:sysClr val="windowText" lastClr="000000"/>
                </a:solidFill>
                <a:latin typeface="Abadi" panose="020B0604020104020204" pitchFamily="34" charset="0"/>
                <a:cs typeface="Cavolini" panose="03000502040302020204" pitchFamily="66" charset="0"/>
              </a:rPr>
              <a:t>See the strength and power in its muscles, bones, thighs, tail, and limbs! </a:t>
            </a:r>
          </a:p>
          <a:p>
            <a:pPr algn="ctr"/>
            <a:r>
              <a:rPr lang="en-US" dirty="0">
                <a:solidFill>
                  <a:sysClr val="windowText" lastClr="000000"/>
                </a:solidFill>
                <a:latin typeface="Abadi" panose="020B0604020104020204" pitchFamily="34" charset="0"/>
                <a:cs typeface="Cavolini" panose="03000502040302020204" pitchFamily="66" charset="0"/>
              </a:rPr>
              <a:t>It eats grass.  Other animals are not afraid.</a:t>
            </a:r>
          </a:p>
          <a:p>
            <a:pPr algn="ctr"/>
            <a:r>
              <a:rPr lang="en-US" dirty="0">
                <a:solidFill>
                  <a:sysClr val="windowText" lastClr="000000"/>
                </a:solidFill>
                <a:latin typeface="Abadi" panose="020B0604020104020204" pitchFamily="34" charset="0"/>
                <a:cs typeface="Cavolini" panose="03000502040302020204" pitchFamily="66" charset="0"/>
              </a:rPr>
              <a:t>But no one can trap it.</a:t>
            </a: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9AD0BB42-218A-5062-53F5-BAF254275C27}"/>
              </a:ext>
            </a:extLst>
          </p:cNvPr>
          <p:cNvGrpSpPr/>
          <p:nvPr/>
        </p:nvGrpSpPr>
        <p:grpSpPr>
          <a:xfrm flipH="1">
            <a:off x="10018059" y="4313275"/>
            <a:ext cx="2173941" cy="2544725"/>
            <a:chOff x="995548" y="1790206"/>
            <a:chExt cx="2984782" cy="3279335"/>
          </a:xfrm>
        </p:grpSpPr>
        <p:pic>
          <p:nvPicPr>
            <p:cNvPr id="15" name="Picture 2" descr="Job replied, ‘I am only a foolish man. I cannot answer your questions. I know that you can do all things. I have been speaking about things that I do not understand. I am so ashamed of the things that I said. I sit here in dirt and in ashes to show you that I am very sorry.’ &lt;br/&gt;God them told Job’s friends they had said many things to Job that were not right or helpful. They must make a sacrifice, so that God would not punish them as they deserved for their foolish words. Job’s friends obeyed God and did this. God also told Job to pray for his friends. – Slide 21">
              <a:extLst>
                <a:ext uri="{FF2B5EF4-FFF2-40B4-BE49-F238E27FC236}">
                  <a16:creationId xmlns:a16="http://schemas.microsoft.com/office/drawing/2014/main" id="{BC2AB1A5-0449-EFE1-CB32-5DE1B733D29B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44290" b="18390"/>
            <a:stretch>
              <a:fillRect/>
            </a:stretch>
          </p:blipFill>
          <p:spPr bwMode="auto">
            <a:xfrm>
              <a:off x="995548" y="1790206"/>
              <a:ext cx="2984782" cy="3279335"/>
            </a:xfrm>
            <a:prstGeom prst="ellipse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6" name="Picture 15" descr="Job replied, ‘I am only a foolish man. I cannot answer your questions. I know that you can do all things. I have been speaking about things that I do not understand. I am so ashamed of the things that I said. I sit here in dirt and in ashes to show you that I am very sorry.’ &lt;br/&gt;God them told Job’s friends they had said many things to Job that were not right or helpful. They must make a sacrifice, so that God would not punish them as they deserved for their foolish words. Job’s friends obeyed God and did this. God also told Job to pray for his friends. – Slide 21">
              <a:extLst>
                <a:ext uri="{FF2B5EF4-FFF2-40B4-BE49-F238E27FC236}">
                  <a16:creationId xmlns:a16="http://schemas.microsoft.com/office/drawing/2014/main" id="{C372D8EB-D2DC-4094-B01A-A6F530D4AD07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5736" t="44176" r="58130" b="52387"/>
            <a:stretch>
              <a:fillRect/>
            </a:stretch>
          </p:blipFill>
          <p:spPr bwMode="auto">
            <a:xfrm>
              <a:off x="2814638" y="3567113"/>
              <a:ext cx="466726" cy="352425"/>
            </a:xfrm>
            <a:prstGeom prst="ellipse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7" name="Picture 14" descr="Did a million years of rain jump-start dinosaur evolution?">
            <a:extLst>
              <a:ext uri="{FF2B5EF4-FFF2-40B4-BE49-F238E27FC236}">
                <a16:creationId xmlns:a16="http://schemas.microsoft.com/office/drawing/2014/main" id="{EA672C8B-0B26-FB44-BE4B-4B36B8462D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32934">
            <a:off x="1453504" y="1852578"/>
            <a:ext cx="3103405" cy="42359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large Brachiosaurus compared to a 1.8 meter tall person ,Brachiosaurus one of the Herbivorous dinosaur">
            <a:extLst>
              <a:ext uri="{FF2B5EF4-FFF2-40B4-BE49-F238E27FC236}">
                <a16:creationId xmlns:a16="http://schemas.microsoft.com/office/drawing/2014/main" id="{B92DDF01-04BE-DA20-7997-1432111006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023" y="1802464"/>
            <a:ext cx="6207445" cy="4466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A7191283-320D-15E7-914A-AE924E1AEFEA}"/>
              </a:ext>
            </a:extLst>
          </p:cNvPr>
          <p:cNvSpPr txBox="1"/>
          <p:nvPr/>
        </p:nvSpPr>
        <p:spPr>
          <a:xfrm>
            <a:off x="138023" y="6198196"/>
            <a:ext cx="98800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Was the Behemoth a Brachiosaurus which was the largest plant eating animal or maybe it was a Stegosaurus or Ankylosaurus that had very powerful tails. </a:t>
            </a:r>
          </a:p>
        </p:txBody>
      </p:sp>
    </p:spTree>
    <p:extLst>
      <p:ext uri="{BB962C8B-B14F-4D97-AF65-F5344CB8AC3E}">
        <p14:creationId xmlns:p14="http://schemas.microsoft.com/office/powerpoint/2010/main" val="7159267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4D5164-7FA6-FE7E-856E-B73EB85363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871090-B522-1EFB-A48E-41653663C5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513608"/>
          </a:xfrm>
        </p:spPr>
        <p:txBody>
          <a:bodyPr/>
          <a:lstStyle/>
          <a:p>
            <a:r>
              <a:rPr lang="en-US" dirty="0">
                <a:solidFill>
                  <a:schemeClr val="accent5">
                    <a:lumMod val="75000"/>
                  </a:schemeClr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God Speaks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BFDFF32-52D6-E49D-6A4B-F2DD89BD4A0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085012" y="1448791"/>
            <a:ext cx="3657600" cy="4723410"/>
          </a:xfrm>
          <a:ln w="5715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>
            <a:normAutofit fontScale="77500" lnSpcReduction="20000"/>
          </a:bodyPr>
          <a:lstStyle/>
          <a:p>
            <a:r>
              <a:rPr lang="en-US" dirty="0"/>
              <a:t>Job 40</a:t>
            </a:r>
          </a:p>
          <a:p>
            <a:r>
              <a:rPr lang="en-US" baseline="30000" dirty="0">
                <a:latin typeface="Abadi" panose="020B0604020104020204" pitchFamily="34" charset="0"/>
              </a:rPr>
              <a:t>15 </a:t>
            </a:r>
            <a:r>
              <a:rPr lang="en-US" dirty="0">
                <a:latin typeface="Abadi" panose="020B0604020104020204" pitchFamily="34" charset="0"/>
              </a:rPr>
              <a:t>“Look at Behemoth. It is a huge animal.</a:t>
            </a:r>
            <a:br>
              <a:rPr lang="en-US" dirty="0">
                <a:latin typeface="Abadi" panose="020B0604020104020204" pitchFamily="34" charset="0"/>
              </a:rPr>
            </a:br>
            <a:r>
              <a:rPr lang="en-US" dirty="0">
                <a:latin typeface="Abadi" panose="020B0604020104020204" pitchFamily="34" charset="0"/>
              </a:rPr>
              <a:t>    I made both of you.</a:t>
            </a:r>
            <a:br>
              <a:rPr lang="en-US" dirty="0">
                <a:latin typeface="Abadi" panose="020B0604020104020204" pitchFamily="34" charset="0"/>
              </a:rPr>
            </a:br>
            <a:r>
              <a:rPr lang="en-US" dirty="0">
                <a:latin typeface="Abadi" panose="020B0604020104020204" pitchFamily="34" charset="0"/>
              </a:rPr>
              <a:t>    It eats grass like an ox.</a:t>
            </a:r>
            <a:br>
              <a:rPr lang="en-US" dirty="0">
                <a:latin typeface="Abadi" panose="020B0604020104020204" pitchFamily="34" charset="0"/>
              </a:rPr>
            </a:br>
            <a:r>
              <a:rPr lang="en-US" baseline="30000" dirty="0">
                <a:latin typeface="Abadi" panose="020B0604020104020204" pitchFamily="34" charset="0"/>
              </a:rPr>
              <a:t>16 </a:t>
            </a:r>
            <a:r>
              <a:rPr lang="en-US" dirty="0">
                <a:latin typeface="Abadi" panose="020B0604020104020204" pitchFamily="34" charset="0"/>
              </a:rPr>
              <a:t>Look at the strength it has in its hips!</a:t>
            </a:r>
            <a:br>
              <a:rPr lang="en-US" dirty="0">
                <a:latin typeface="Abadi" panose="020B0604020104020204" pitchFamily="34" charset="0"/>
              </a:rPr>
            </a:br>
            <a:r>
              <a:rPr lang="en-US" dirty="0">
                <a:latin typeface="Abadi" panose="020B0604020104020204" pitchFamily="34" charset="0"/>
              </a:rPr>
              <a:t>    What power it has in the muscles of its stomach!</a:t>
            </a:r>
            <a:br>
              <a:rPr lang="en-US" dirty="0">
                <a:latin typeface="Abadi" panose="020B0604020104020204" pitchFamily="34" charset="0"/>
              </a:rPr>
            </a:br>
            <a:r>
              <a:rPr lang="en-US" baseline="30000" dirty="0">
                <a:latin typeface="Abadi" panose="020B0604020104020204" pitchFamily="34" charset="0"/>
              </a:rPr>
              <a:t>17 </a:t>
            </a:r>
            <a:r>
              <a:rPr lang="en-US" dirty="0">
                <a:latin typeface="Abadi" panose="020B0604020104020204" pitchFamily="34" charset="0"/>
              </a:rPr>
              <a:t>Its tail sways back and forth like a cedar tree.</a:t>
            </a:r>
            <a:br>
              <a:rPr lang="en-US" dirty="0">
                <a:latin typeface="Abadi" panose="020B0604020104020204" pitchFamily="34" charset="0"/>
              </a:rPr>
            </a:br>
            <a:r>
              <a:rPr lang="en-US" dirty="0">
                <a:latin typeface="Abadi" panose="020B0604020104020204" pitchFamily="34" charset="0"/>
              </a:rPr>
              <a:t>    The tendons of its thighs are close together.</a:t>
            </a:r>
            <a:br>
              <a:rPr lang="en-US" dirty="0">
                <a:latin typeface="Abadi" panose="020B0604020104020204" pitchFamily="34" charset="0"/>
              </a:rPr>
            </a:br>
            <a:r>
              <a:rPr lang="en-US" baseline="30000" dirty="0">
                <a:latin typeface="Abadi" panose="020B0604020104020204" pitchFamily="34" charset="0"/>
              </a:rPr>
              <a:t>18 </a:t>
            </a:r>
            <a:r>
              <a:rPr lang="en-US" dirty="0">
                <a:latin typeface="Abadi" panose="020B0604020104020204" pitchFamily="34" charset="0"/>
              </a:rPr>
              <a:t>Its bones are like tubes made out of bronze.</a:t>
            </a:r>
            <a:br>
              <a:rPr lang="en-US" dirty="0">
                <a:latin typeface="Abadi" panose="020B0604020104020204" pitchFamily="34" charset="0"/>
              </a:rPr>
            </a:br>
            <a:r>
              <a:rPr lang="en-US" dirty="0">
                <a:latin typeface="Abadi" panose="020B0604020104020204" pitchFamily="34" charset="0"/>
              </a:rPr>
              <a:t>    Its legs are like rods made out of iron.</a:t>
            </a:r>
            <a:br>
              <a:rPr lang="en-US" dirty="0">
                <a:latin typeface="Abadi" panose="020B0604020104020204" pitchFamily="34" charset="0"/>
              </a:rPr>
            </a:br>
            <a:r>
              <a:rPr lang="en-US" baseline="30000" dirty="0">
                <a:latin typeface="Abadi" panose="020B0604020104020204" pitchFamily="34" charset="0"/>
              </a:rPr>
              <a:t>19 </a:t>
            </a:r>
            <a:r>
              <a:rPr lang="en-US" dirty="0">
                <a:latin typeface="Abadi" panose="020B0604020104020204" pitchFamily="34" charset="0"/>
              </a:rPr>
              <a:t>It ranks first among my works.</a:t>
            </a:r>
            <a:br>
              <a:rPr lang="en-US" dirty="0">
                <a:latin typeface="Abadi" panose="020B0604020104020204" pitchFamily="34" charset="0"/>
              </a:rPr>
            </a:br>
            <a:r>
              <a:rPr lang="en-US" dirty="0">
                <a:latin typeface="Abadi" panose="020B0604020104020204" pitchFamily="34" charset="0"/>
              </a:rPr>
              <a:t>    I made it. I can approach it with my sword.</a:t>
            </a:r>
            <a:br>
              <a:rPr lang="en-US" dirty="0">
                <a:latin typeface="Abadi" panose="020B0604020104020204" pitchFamily="34" charset="0"/>
              </a:rPr>
            </a:br>
            <a:r>
              <a:rPr lang="en-US" baseline="30000" dirty="0">
                <a:latin typeface="Abadi" panose="020B0604020104020204" pitchFamily="34" charset="0"/>
              </a:rPr>
              <a:t>20 </a:t>
            </a:r>
            <a:r>
              <a:rPr lang="en-US" dirty="0">
                <a:latin typeface="Abadi" panose="020B0604020104020204" pitchFamily="34" charset="0"/>
              </a:rPr>
              <a:t>The hills produce food for it.</a:t>
            </a:r>
            <a:br>
              <a:rPr lang="en-US" dirty="0">
                <a:latin typeface="Abadi" panose="020B0604020104020204" pitchFamily="34" charset="0"/>
              </a:rPr>
            </a:br>
            <a:r>
              <a:rPr lang="en-US" dirty="0">
                <a:latin typeface="Abadi" panose="020B0604020104020204" pitchFamily="34" charset="0"/>
              </a:rPr>
              <a:t>    All the other wild animals play near it.</a:t>
            </a:r>
            <a:br>
              <a:rPr lang="en-US" dirty="0">
                <a:latin typeface="Abadi" panose="020B0604020104020204" pitchFamily="34" charset="0"/>
              </a:rPr>
            </a:br>
            <a:r>
              <a:rPr lang="en-US" baseline="30000" dirty="0">
                <a:latin typeface="Abadi" panose="020B0604020104020204" pitchFamily="34" charset="0"/>
              </a:rPr>
              <a:t>21 </a:t>
            </a:r>
            <a:r>
              <a:rPr lang="en-US" dirty="0">
                <a:latin typeface="Abadi" panose="020B0604020104020204" pitchFamily="34" charset="0"/>
              </a:rPr>
              <a:t>It lies under lotus plants.</a:t>
            </a:r>
            <a:br>
              <a:rPr lang="en-US" dirty="0">
                <a:latin typeface="Abadi" panose="020B0604020104020204" pitchFamily="34" charset="0"/>
              </a:rPr>
            </a:br>
            <a:r>
              <a:rPr lang="en-US" dirty="0">
                <a:latin typeface="Abadi" panose="020B0604020104020204" pitchFamily="34" charset="0"/>
              </a:rPr>
              <a:t>    It hides in tall grass in the swamps.</a:t>
            </a:r>
            <a:br>
              <a:rPr lang="en-US" dirty="0">
                <a:latin typeface="Abadi" panose="020B0604020104020204" pitchFamily="34" charset="0"/>
              </a:rPr>
            </a:br>
            <a:r>
              <a:rPr lang="en-US" baseline="30000" dirty="0">
                <a:latin typeface="Abadi" panose="020B0604020104020204" pitchFamily="34" charset="0"/>
              </a:rPr>
              <a:t>22 </a:t>
            </a:r>
            <a:r>
              <a:rPr lang="en-US" dirty="0">
                <a:latin typeface="Abadi" panose="020B0604020104020204" pitchFamily="34" charset="0"/>
              </a:rPr>
              <a:t>The lotus plants hide it in their shade.</a:t>
            </a:r>
            <a:br>
              <a:rPr lang="en-US" dirty="0">
                <a:latin typeface="Abadi" panose="020B0604020104020204" pitchFamily="34" charset="0"/>
              </a:rPr>
            </a:br>
            <a:r>
              <a:rPr lang="en-US" dirty="0">
                <a:latin typeface="Abadi" panose="020B0604020104020204" pitchFamily="34" charset="0"/>
              </a:rPr>
              <a:t>    Poplar trees near streams surround it.</a:t>
            </a:r>
            <a:br>
              <a:rPr lang="en-US" dirty="0">
                <a:latin typeface="Abadi" panose="020B0604020104020204" pitchFamily="34" charset="0"/>
              </a:rPr>
            </a:br>
            <a:r>
              <a:rPr lang="en-US" baseline="30000" dirty="0">
                <a:latin typeface="Abadi" panose="020B0604020104020204" pitchFamily="34" charset="0"/>
              </a:rPr>
              <a:t>23 </a:t>
            </a:r>
            <a:r>
              <a:rPr lang="en-US" dirty="0">
                <a:latin typeface="Abadi" panose="020B0604020104020204" pitchFamily="34" charset="0"/>
              </a:rPr>
              <a:t>It is not afraid when the river roars.</a:t>
            </a:r>
            <a:br>
              <a:rPr lang="en-US" dirty="0">
                <a:latin typeface="Abadi" panose="020B0604020104020204" pitchFamily="34" charset="0"/>
              </a:rPr>
            </a:br>
            <a:r>
              <a:rPr lang="en-US" dirty="0">
                <a:latin typeface="Abadi" panose="020B0604020104020204" pitchFamily="34" charset="0"/>
              </a:rPr>
              <a:t>    It is secure even when the Jordan River rushes against its mouth.</a:t>
            </a:r>
            <a:br>
              <a:rPr lang="en-US" dirty="0">
                <a:latin typeface="Abadi" panose="020B0604020104020204" pitchFamily="34" charset="0"/>
              </a:rPr>
            </a:br>
            <a:r>
              <a:rPr lang="en-US" baseline="30000" dirty="0">
                <a:latin typeface="Abadi" panose="020B0604020104020204" pitchFamily="34" charset="0"/>
              </a:rPr>
              <a:t>24 </a:t>
            </a:r>
            <a:r>
              <a:rPr lang="en-US" dirty="0">
                <a:latin typeface="Abadi" panose="020B0604020104020204" pitchFamily="34" charset="0"/>
              </a:rPr>
              <a:t>Can anyone capture it by its eyes?</a:t>
            </a:r>
            <a:br>
              <a:rPr lang="en-US" dirty="0">
                <a:latin typeface="Abadi" panose="020B0604020104020204" pitchFamily="34" charset="0"/>
              </a:rPr>
            </a:br>
            <a:r>
              <a:rPr lang="en-US" dirty="0">
                <a:latin typeface="Abadi" panose="020B0604020104020204" pitchFamily="34" charset="0"/>
              </a:rPr>
              <a:t>    Can anyone trap it and poke a hole through its nose?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D1A2124-3ED8-4800-100C-EBE7ADCD3A6E}"/>
              </a:ext>
            </a:extLst>
          </p:cNvPr>
          <p:cNvSpPr/>
          <p:nvPr/>
        </p:nvSpPr>
        <p:spPr>
          <a:xfrm>
            <a:off x="702628" y="1448790"/>
            <a:ext cx="5943601" cy="4723410"/>
          </a:xfrm>
          <a:prstGeom prst="rect">
            <a:avLst/>
          </a:prstGeom>
          <a:noFill/>
          <a:ln w="7620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FCD7BED-68D6-B279-A56F-D390582E2396}"/>
              </a:ext>
            </a:extLst>
          </p:cNvPr>
          <p:cNvSpPr/>
          <p:nvPr/>
        </p:nvSpPr>
        <p:spPr>
          <a:xfrm>
            <a:off x="855028" y="1626918"/>
            <a:ext cx="5621971" cy="4377641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DDA23626-EACE-A610-95D6-A15F85FA20A3}"/>
              </a:ext>
            </a:extLst>
          </p:cNvPr>
          <p:cNvGrpSpPr/>
          <p:nvPr/>
        </p:nvGrpSpPr>
        <p:grpSpPr>
          <a:xfrm flipH="1">
            <a:off x="10018059" y="4313275"/>
            <a:ext cx="2173941" cy="2544725"/>
            <a:chOff x="995548" y="1790206"/>
            <a:chExt cx="2984782" cy="3279335"/>
          </a:xfrm>
        </p:grpSpPr>
        <p:pic>
          <p:nvPicPr>
            <p:cNvPr id="15" name="Picture 2" descr="Job replied, ‘I am only a foolish man. I cannot answer your questions. I know that you can do all things. I have been speaking about things that I do not understand. I am so ashamed of the things that I said. I sit here in dirt and in ashes to show you that I am very sorry.’ &lt;br/&gt;God them told Job’s friends they had said many things to Job that were not right or helpful. They must make a sacrifice, so that God would not punish them as they deserved for their foolish words. Job’s friends obeyed God and did this. God also told Job to pray for his friends. – Slide 21">
              <a:extLst>
                <a:ext uri="{FF2B5EF4-FFF2-40B4-BE49-F238E27FC236}">
                  <a16:creationId xmlns:a16="http://schemas.microsoft.com/office/drawing/2014/main" id="{31DDA2BE-0F9B-5D1B-AD36-79046E6656E5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44290" b="18390"/>
            <a:stretch>
              <a:fillRect/>
            </a:stretch>
          </p:blipFill>
          <p:spPr bwMode="auto">
            <a:xfrm>
              <a:off x="995548" y="1790206"/>
              <a:ext cx="2984782" cy="3279335"/>
            </a:xfrm>
            <a:prstGeom prst="ellipse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6" name="Picture 15" descr="Job replied, ‘I am only a foolish man. I cannot answer your questions. I know that you can do all things. I have been speaking about things that I do not understand. I am so ashamed of the things that I said. I sit here in dirt and in ashes to show you that I am very sorry.’ &lt;br/&gt;God them told Job’s friends they had said many things to Job that were not right or helpful. They must make a sacrifice, so that God would not punish them as they deserved for their foolish words. Job’s friends obeyed God and did this. God also told Job to pray for his friends. – Slide 21">
              <a:extLst>
                <a:ext uri="{FF2B5EF4-FFF2-40B4-BE49-F238E27FC236}">
                  <a16:creationId xmlns:a16="http://schemas.microsoft.com/office/drawing/2014/main" id="{7D506FB0-21A6-35BC-A8E2-3CCFBFCA0E57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5736" t="44176" r="58130" b="52387"/>
            <a:stretch>
              <a:fillRect/>
            </a:stretch>
          </p:blipFill>
          <p:spPr bwMode="auto">
            <a:xfrm>
              <a:off x="2814638" y="3567113"/>
              <a:ext cx="466726" cy="352425"/>
            </a:xfrm>
            <a:prstGeom prst="ellipse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3078" name="Picture 6" descr="Stegosaurus Size Compared to a 1.8 meter tall person  , a plant eating dinosaur">
            <a:extLst>
              <a:ext uri="{FF2B5EF4-FFF2-40B4-BE49-F238E27FC236}">
                <a16:creationId xmlns:a16="http://schemas.microsoft.com/office/drawing/2014/main" id="{6A270A51-E79D-01C0-E01C-3D6A58DB72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1503" y="853441"/>
            <a:ext cx="5089019" cy="31329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95C0E3E5-5DB3-3D11-F2D4-E823C0BEC06F}"/>
              </a:ext>
            </a:extLst>
          </p:cNvPr>
          <p:cNvSpPr txBox="1"/>
          <p:nvPr/>
        </p:nvSpPr>
        <p:spPr>
          <a:xfrm>
            <a:off x="138023" y="6269039"/>
            <a:ext cx="98800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Was the Behemoth a Brachiosaurus which was the largest plant eating animal or maybe it was a Stegosaurus or Ankylosaurus that had very powerful tails. </a:t>
            </a:r>
          </a:p>
        </p:txBody>
      </p:sp>
      <p:pic>
        <p:nvPicPr>
          <p:cNvPr id="3080" name="Picture 8" descr="Ankylosaurus compared to a 1.8 meter tall person ,Ankylosaurus is herbivore  dinosaur">
            <a:extLst>
              <a:ext uri="{FF2B5EF4-FFF2-40B4-BE49-F238E27FC236}">
                <a16:creationId xmlns:a16="http://schemas.microsoft.com/office/drawing/2014/main" id="{050E1DE3-4CEA-844A-1035-14E066410C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5693" y="4164548"/>
            <a:ext cx="3453285" cy="16819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59519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16D9011-3E41-B9FD-B677-4CA0F6D18DC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854" y="0"/>
            <a:ext cx="7269575" cy="535305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3DF2A9D-A57F-D6F5-D38A-F4B06BEF194C}"/>
              </a:ext>
            </a:extLst>
          </p:cNvPr>
          <p:cNvSpPr txBox="1"/>
          <p:nvPr/>
        </p:nvSpPr>
        <p:spPr>
          <a:xfrm>
            <a:off x="1981200" y="1999192"/>
            <a:ext cx="213144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Psalms 46:1-3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John 16:33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Scroll: Vertical 5">
            <a:extLst>
              <a:ext uri="{FF2B5EF4-FFF2-40B4-BE49-F238E27FC236}">
                <a16:creationId xmlns:a16="http://schemas.microsoft.com/office/drawing/2014/main" id="{DE7176CA-3AC2-0DEB-1847-E6A3FB08D98E}"/>
              </a:ext>
            </a:extLst>
          </p:cNvPr>
          <p:cNvSpPr/>
          <p:nvPr/>
        </p:nvSpPr>
        <p:spPr>
          <a:xfrm rot="20873118">
            <a:off x="7894545" y="368629"/>
            <a:ext cx="4284952" cy="4446746"/>
          </a:xfrm>
          <a:prstGeom prst="verticalScroll">
            <a:avLst/>
          </a:prstGeom>
          <a:ln w="38100">
            <a:solidFill>
              <a:schemeClr val="bg2">
                <a:lumMod val="50000"/>
                <a:alpha val="60000"/>
              </a:schemeClr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God is our refuge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and strength,</a:t>
            </a:r>
            <a:b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</a:b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    an ever-present help in trouble.</a:t>
            </a:r>
            <a:b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</a:br>
            <a:r>
              <a:rPr kumimoji="0" lang="en-US" sz="1800" b="0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2 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Therefore we will not fear, though the earth give way</a:t>
            </a:r>
            <a:b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</a:b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    and the mountains fall into the heart of the sea,</a:t>
            </a:r>
            <a:b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</a:br>
            <a:r>
              <a:rPr kumimoji="0" lang="en-US" sz="1800" b="0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3 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though its waters roar and foam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Psalms 46:1-3</a:t>
            </a:r>
          </a:p>
        </p:txBody>
      </p:sp>
      <p:sp>
        <p:nvSpPr>
          <p:cNvPr id="7" name="Scroll: Vertical 6">
            <a:extLst>
              <a:ext uri="{FF2B5EF4-FFF2-40B4-BE49-F238E27FC236}">
                <a16:creationId xmlns:a16="http://schemas.microsoft.com/office/drawing/2014/main" id="{8119DAE2-CD5F-8902-E159-2B3346B24F28}"/>
              </a:ext>
            </a:extLst>
          </p:cNvPr>
          <p:cNvSpPr/>
          <p:nvPr/>
        </p:nvSpPr>
        <p:spPr>
          <a:xfrm rot="20873118">
            <a:off x="4971016" y="2921872"/>
            <a:ext cx="3966717" cy="3559518"/>
          </a:xfrm>
          <a:prstGeom prst="verticalScroll">
            <a:avLst/>
          </a:prstGeom>
          <a:ln w="38100">
            <a:solidFill>
              <a:schemeClr val="accent4">
                <a:alpha val="60000"/>
              </a:schemeClr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Jesus said, “I have told you these things,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so that in me you may have peace.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In this world,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you will have trouble.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But take heart!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I have overcome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the world.”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John 16:33</a:t>
            </a:r>
          </a:p>
        </p:txBody>
      </p:sp>
    </p:spTree>
    <p:extLst>
      <p:ext uri="{BB962C8B-B14F-4D97-AF65-F5344CB8AC3E}">
        <p14:creationId xmlns:p14="http://schemas.microsoft.com/office/powerpoint/2010/main" val="11209337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4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4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DDBADC-E725-2E8A-2E5D-A5D23A3003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C1A38C-533F-0991-0516-4F8D21AFFD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43605" y="1255418"/>
            <a:ext cx="3657600" cy="513608"/>
          </a:xfrm>
        </p:spPr>
        <p:txBody>
          <a:bodyPr/>
          <a:lstStyle/>
          <a:p>
            <a:r>
              <a:rPr lang="en-US" dirty="0">
                <a:solidFill>
                  <a:schemeClr val="accent5">
                    <a:lumMod val="75000"/>
                  </a:schemeClr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The Leviathan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937170A-CAD5-2D80-A269-1479DB5088E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984308" y="1947154"/>
            <a:ext cx="5915013" cy="4545282"/>
          </a:xfrm>
          <a:ln w="5715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numCol="2">
            <a:normAutofit fontScale="55000" lnSpcReduction="20000"/>
          </a:bodyPr>
          <a:lstStyle/>
          <a:p>
            <a:r>
              <a:rPr lang="en-US" dirty="0"/>
              <a:t>Job 41</a:t>
            </a:r>
          </a:p>
          <a:p>
            <a:r>
              <a:rPr lang="en-US" dirty="0"/>
              <a:t>“</a:t>
            </a:r>
            <a:r>
              <a:rPr lang="en-US" dirty="0">
                <a:latin typeface="Abadi" panose="020B0604020104020204" pitchFamily="34" charset="0"/>
              </a:rPr>
              <a:t>Job, can you pull Leviathan out of the sea with a fishhook?</a:t>
            </a:r>
            <a:br>
              <a:rPr lang="en-US" dirty="0">
                <a:latin typeface="Abadi" panose="020B0604020104020204" pitchFamily="34" charset="0"/>
              </a:rPr>
            </a:br>
            <a:r>
              <a:rPr lang="en-US" dirty="0">
                <a:latin typeface="Abadi" panose="020B0604020104020204" pitchFamily="34" charset="0"/>
              </a:rPr>
              <a:t>    Can you tie down its tongue with a rope?</a:t>
            </a:r>
            <a:br>
              <a:rPr lang="en-US" dirty="0">
                <a:latin typeface="Abadi" panose="020B0604020104020204" pitchFamily="34" charset="0"/>
              </a:rPr>
            </a:br>
            <a:r>
              <a:rPr lang="en-US" baseline="30000" dirty="0">
                <a:latin typeface="Abadi" panose="020B0604020104020204" pitchFamily="34" charset="0"/>
              </a:rPr>
              <a:t>2 </a:t>
            </a:r>
            <a:r>
              <a:rPr lang="en-US" dirty="0">
                <a:latin typeface="Abadi" panose="020B0604020104020204" pitchFamily="34" charset="0"/>
              </a:rPr>
              <a:t>Can you put a rope through its nose?</a:t>
            </a:r>
            <a:br>
              <a:rPr lang="en-US" dirty="0">
                <a:latin typeface="Abadi" panose="020B0604020104020204" pitchFamily="34" charset="0"/>
              </a:rPr>
            </a:br>
            <a:r>
              <a:rPr lang="en-US" dirty="0">
                <a:latin typeface="Abadi" panose="020B0604020104020204" pitchFamily="34" charset="0"/>
              </a:rPr>
              <a:t>    Can you stick a hook through its jaw?</a:t>
            </a:r>
            <a:br>
              <a:rPr lang="en-US" dirty="0">
                <a:latin typeface="Abadi" panose="020B0604020104020204" pitchFamily="34" charset="0"/>
              </a:rPr>
            </a:br>
            <a:r>
              <a:rPr lang="en-US" baseline="30000" dirty="0">
                <a:latin typeface="Abadi" panose="020B0604020104020204" pitchFamily="34" charset="0"/>
              </a:rPr>
              <a:t>3 </a:t>
            </a:r>
            <a:r>
              <a:rPr lang="en-US" dirty="0">
                <a:latin typeface="Abadi" panose="020B0604020104020204" pitchFamily="34" charset="0"/>
              </a:rPr>
              <a:t>Will it keep begging you for mercy?</a:t>
            </a:r>
            <a:br>
              <a:rPr lang="en-US" dirty="0">
                <a:latin typeface="Abadi" panose="020B0604020104020204" pitchFamily="34" charset="0"/>
              </a:rPr>
            </a:br>
            <a:r>
              <a:rPr lang="en-US" dirty="0">
                <a:latin typeface="Abadi" panose="020B0604020104020204" pitchFamily="34" charset="0"/>
              </a:rPr>
              <a:t>    Will it speak gently to you?</a:t>
            </a:r>
            <a:br>
              <a:rPr lang="en-US" dirty="0">
                <a:latin typeface="Abadi" panose="020B0604020104020204" pitchFamily="34" charset="0"/>
              </a:rPr>
            </a:br>
            <a:r>
              <a:rPr lang="en-US" baseline="30000" dirty="0">
                <a:latin typeface="Abadi" panose="020B0604020104020204" pitchFamily="34" charset="0"/>
              </a:rPr>
              <a:t>4 </a:t>
            </a:r>
            <a:r>
              <a:rPr lang="en-US" dirty="0">
                <a:latin typeface="Abadi" panose="020B0604020104020204" pitchFamily="34" charset="0"/>
              </a:rPr>
              <a:t>Will it make an agreement with you?</a:t>
            </a:r>
            <a:br>
              <a:rPr lang="en-US" dirty="0">
                <a:latin typeface="Abadi" panose="020B0604020104020204" pitchFamily="34" charset="0"/>
              </a:rPr>
            </a:br>
            <a:r>
              <a:rPr lang="en-US" dirty="0">
                <a:latin typeface="Abadi" panose="020B0604020104020204" pitchFamily="34" charset="0"/>
              </a:rPr>
              <a:t>    Can you make it your slave for life?</a:t>
            </a:r>
            <a:br>
              <a:rPr lang="en-US" dirty="0">
                <a:latin typeface="Abadi" panose="020B0604020104020204" pitchFamily="34" charset="0"/>
              </a:rPr>
            </a:br>
            <a:r>
              <a:rPr lang="en-US" baseline="30000" dirty="0">
                <a:latin typeface="Abadi" panose="020B0604020104020204" pitchFamily="34" charset="0"/>
              </a:rPr>
              <a:t>5 </a:t>
            </a:r>
            <a:r>
              <a:rPr lang="en-US" dirty="0">
                <a:latin typeface="Abadi" panose="020B0604020104020204" pitchFamily="34" charset="0"/>
              </a:rPr>
              <a:t>Can you make a pet out of it like a bird?</a:t>
            </a:r>
            <a:br>
              <a:rPr lang="en-US" dirty="0">
                <a:latin typeface="Abadi" panose="020B0604020104020204" pitchFamily="34" charset="0"/>
              </a:rPr>
            </a:br>
            <a:r>
              <a:rPr lang="en-US" dirty="0">
                <a:latin typeface="Abadi" panose="020B0604020104020204" pitchFamily="34" charset="0"/>
              </a:rPr>
              <a:t>    Can you put it on a leash for the young women             in your house?</a:t>
            </a:r>
            <a:br>
              <a:rPr lang="en-US" dirty="0">
                <a:latin typeface="Abadi" panose="020B0604020104020204" pitchFamily="34" charset="0"/>
              </a:rPr>
            </a:br>
            <a:r>
              <a:rPr lang="en-US" baseline="30000" dirty="0">
                <a:latin typeface="Abadi" panose="020B0604020104020204" pitchFamily="34" charset="0"/>
              </a:rPr>
              <a:t>6 </a:t>
            </a:r>
            <a:r>
              <a:rPr lang="en-US" dirty="0">
                <a:latin typeface="Abadi" panose="020B0604020104020204" pitchFamily="34" charset="0"/>
              </a:rPr>
              <a:t>Will traders offer you something for it?</a:t>
            </a:r>
            <a:br>
              <a:rPr lang="en-US" dirty="0">
                <a:latin typeface="Abadi" panose="020B0604020104020204" pitchFamily="34" charset="0"/>
              </a:rPr>
            </a:br>
            <a:r>
              <a:rPr lang="en-US" dirty="0">
                <a:latin typeface="Abadi" panose="020B0604020104020204" pitchFamily="34" charset="0"/>
              </a:rPr>
              <a:t>    Will they divide it up among the merchants?</a:t>
            </a:r>
            <a:br>
              <a:rPr lang="en-US" dirty="0">
                <a:latin typeface="Abadi" panose="020B0604020104020204" pitchFamily="34" charset="0"/>
              </a:rPr>
            </a:br>
            <a:r>
              <a:rPr lang="en-US" baseline="30000" dirty="0">
                <a:latin typeface="Abadi" panose="020B0604020104020204" pitchFamily="34" charset="0"/>
              </a:rPr>
              <a:t>7 </a:t>
            </a:r>
            <a:r>
              <a:rPr lang="en-US" dirty="0">
                <a:latin typeface="Abadi" panose="020B0604020104020204" pitchFamily="34" charset="0"/>
              </a:rPr>
              <a:t>Can you fill its body with harpoons?</a:t>
            </a:r>
            <a:br>
              <a:rPr lang="en-US" dirty="0">
                <a:latin typeface="Abadi" panose="020B0604020104020204" pitchFamily="34" charset="0"/>
              </a:rPr>
            </a:br>
            <a:r>
              <a:rPr lang="en-US" dirty="0">
                <a:latin typeface="Abadi" panose="020B0604020104020204" pitchFamily="34" charset="0"/>
              </a:rPr>
              <a:t>    Can you throw fishing spears into its head?</a:t>
            </a:r>
            <a:br>
              <a:rPr lang="en-US" dirty="0">
                <a:latin typeface="Abadi" panose="020B0604020104020204" pitchFamily="34" charset="0"/>
              </a:rPr>
            </a:br>
            <a:r>
              <a:rPr lang="en-US" baseline="30000" dirty="0">
                <a:latin typeface="Abadi" panose="020B0604020104020204" pitchFamily="34" charset="0"/>
              </a:rPr>
              <a:t>8 </a:t>
            </a:r>
            <a:r>
              <a:rPr lang="en-US" dirty="0">
                <a:latin typeface="Abadi" panose="020B0604020104020204" pitchFamily="34" charset="0"/>
              </a:rPr>
              <a:t>If you touch it, it will fight you.</a:t>
            </a:r>
            <a:br>
              <a:rPr lang="en-US" dirty="0">
                <a:latin typeface="Abadi" panose="020B0604020104020204" pitchFamily="34" charset="0"/>
              </a:rPr>
            </a:br>
            <a:r>
              <a:rPr lang="en-US" dirty="0">
                <a:latin typeface="Abadi" panose="020B0604020104020204" pitchFamily="34" charset="0"/>
              </a:rPr>
              <a:t>    Then you will remember never to touch it again!</a:t>
            </a:r>
            <a:br>
              <a:rPr lang="en-US" dirty="0">
                <a:latin typeface="Abadi" panose="020B0604020104020204" pitchFamily="34" charset="0"/>
              </a:rPr>
            </a:br>
            <a:r>
              <a:rPr lang="en-US" baseline="30000" dirty="0">
                <a:latin typeface="Abadi" panose="020B0604020104020204" pitchFamily="34" charset="0"/>
              </a:rPr>
              <a:t>9 </a:t>
            </a:r>
            <a:r>
              <a:rPr lang="en-US" dirty="0">
                <a:latin typeface="Abadi" panose="020B0604020104020204" pitchFamily="34" charset="0"/>
              </a:rPr>
              <a:t>No one can possibly control Leviathan.</a:t>
            </a:r>
            <a:br>
              <a:rPr lang="en-US" dirty="0">
                <a:latin typeface="Abadi" panose="020B0604020104020204" pitchFamily="34" charset="0"/>
              </a:rPr>
            </a:br>
            <a:r>
              <a:rPr lang="en-US" dirty="0">
                <a:latin typeface="Abadi" panose="020B0604020104020204" pitchFamily="34" charset="0"/>
              </a:rPr>
              <a:t>    Just looking at it will terrify you.</a:t>
            </a:r>
            <a:br>
              <a:rPr lang="en-US" dirty="0">
                <a:latin typeface="Abadi" panose="020B0604020104020204" pitchFamily="34" charset="0"/>
              </a:rPr>
            </a:br>
            <a:r>
              <a:rPr lang="en-US" baseline="30000" dirty="0">
                <a:latin typeface="Abadi" panose="020B0604020104020204" pitchFamily="34" charset="0"/>
              </a:rPr>
              <a:t>10 </a:t>
            </a:r>
            <a:r>
              <a:rPr lang="en-US" dirty="0">
                <a:latin typeface="Abadi" panose="020B0604020104020204" pitchFamily="34" charset="0"/>
              </a:rPr>
              <a:t>No one dares to wake it up.</a:t>
            </a:r>
            <a:br>
              <a:rPr lang="en-US" dirty="0">
                <a:latin typeface="Abadi" panose="020B0604020104020204" pitchFamily="34" charset="0"/>
              </a:rPr>
            </a:br>
            <a:r>
              <a:rPr lang="en-US" dirty="0">
                <a:latin typeface="Abadi" panose="020B0604020104020204" pitchFamily="34" charset="0"/>
              </a:rPr>
              <a:t>    So who can possibly stand up to me?</a:t>
            </a:r>
            <a:br>
              <a:rPr lang="en-US" dirty="0">
                <a:latin typeface="Abadi" panose="020B0604020104020204" pitchFamily="34" charset="0"/>
              </a:rPr>
            </a:br>
            <a:r>
              <a:rPr lang="en-US" baseline="30000" dirty="0">
                <a:latin typeface="Abadi" panose="020B0604020104020204" pitchFamily="34" charset="0"/>
              </a:rPr>
              <a:t>11 </a:t>
            </a:r>
            <a:r>
              <a:rPr lang="en-US" dirty="0">
                <a:latin typeface="Abadi" panose="020B0604020104020204" pitchFamily="34" charset="0"/>
              </a:rPr>
              <a:t>Who has a claim against me that I must pay?</a:t>
            </a:r>
            <a:br>
              <a:rPr lang="en-US" dirty="0">
                <a:latin typeface="Abadi" panose="020B0604020104020204" pitchFamily="34" charset="0"/>
              </a:rPr>
            </a:br>
            <a:r>
              <a:rPr lang="en-US" dirty="0">
                <a:latin typeface="Abadi" panose="020B0604020104020204" pitchFamily="34" charset="0"/>
              </a:rPr>
              <a:t>    Everything on earth belongs to me.</a:t>
            </a:r>
          </a:p>
          <a:p>
            <a:r>
              <a:rPr lang="en-US" baseline="30000" dirty="0">
                <a:latin typeface="Abadi" panose="020B0604020104020204" pitchFamily="34" charset="0"/>
              </a:rPr>
              <a:t>12 </a:t>
            </a:r>
            <a:r>
              <a:rPr lang="en-US" dirty="0">
                <a:latin typeface="Abadi" panose="020B0604020104020204" pitchFamily="34" charset="0"/>
              </a:rPr>
              <a:t>“Now I will speak about the Leviathan’s legs.</a:t>
            </a:r>
            <a:br>
              <a:rPr lang="en-US" dirty="0">
                <a:latin typeface="Abadi" panose="020B0604020104020204" pitchFamily="34" charset="0"/>
              </a:rPr>
            </a:br>
            <a:r>
              <a:rPr lang="en-US" dirty="0">
                <a:latin typeface="Abadi" panose="020B0604020104020204" pitchFamily="34" charset="0"/>
              </a:rPr>
              <a:t>    I will talk about its strength and its graceful body.</a:t>
            </a:r>
            <a:br>
              <a:rPr lang="en-US" dirty="0">
                <a:latin typeface="Abadi" panose="020B0604020104020204" pitchFamily="34" charset="0"/>
              </a:rPr>
            </a:br>
            <a:r>
              <a:rPr lang="en-US" baseline="30000" dirty="0">
                <a:latin typeface="Abadi" panose="020B0604020104020204" pitchFamily="34" charset="0"/>
              </a:rPr>
              <a:t>13 </a:t>
            </a:r>
            <a:r>
              <a:rPr lang="en-US" dirty="0">
                <a:latin typeface="Abadi" panose="020B0604020104020204" pitchFamily="34" charset="0"/>
              </a:rPr>
              <a:t>Who can strip off its outer coat?</a:t>
            </a:r>
            <a:br>
              <a:rPr lang="en-US" dirty="0">
                <a:latin typeface="Abadi" panose="020B0604020104020204" pitchFamily="34" charset="0"/>
              </a:rPr>
            </a:br>
            <a:r>
              <a:rPr lang="en-US" dirty="0">
                <a:latin typeface="Abadi" panose="020B0604020104020204" pitchFamily="34" charset="0"/>
              </a:rPr>
              <a:t>    Who would try to pierce its double coat of armor?</a:t>
            </a:r>
            <a:br>
              <a:rPr lang="en-US" dirty="0">
                <a:latin typeface="Abadi" panose="020B0604020104020204" pitchFamily="34" charset="0"/>
              </a:rPr>
            </a:br>
            <a:r>
              <a:rPr lang="en-US" baseline="30000" dirty="0">
                <a:latin typeface="Abadi" panose="020B0604020104020204" pitchFamily="34" charset="0"/>
              </a:rPr>
              <a:t>14 </a:t>
            </a:r>
            <a:r>
              <a:rPr lang="en-US" dirty="0">
                <a:latin typeface="Abadi" panose="020B0604020104020204" pitchFamily="34" charset="0"/>
              </a:rPr>
              <a:t>Who dares to open its jaws?</a:t>
            </a:r>
            <a:br>
              <a:rPr lang="en-US" dirty="0">
                <a:latin typeface="Abadi" panose="020B0604020104020204" pitchFamily="34" charset="0"/>
              </a:rPr>
            </a:br>
            <a:r>
              <a:rPr lang="en-US" dirty="0">
                <a:latin typeface="Abadi" panose="020B0604020104020204" pitchFamily="34" charset="0"/>
              </a:rPr>
              <a:t>    Its mouth is filled with terrifying teeth.</a:t>
            </a:r>
            <a:br>
              <a:rPr lang="en-US" dirty="0">
                <a:latin typeface="Abadi" panose="020B0604020104020204" pitchFamily="34" charset="0"/>
              </a:rPr>
            </a:br>
            <a:r>
              <a:rPr lang="en-US" baseline="30000" dirty="0">
                <a:latin typeface="Abadi" panose="020B0604020104020204" pitchFamily="34" charset="0"/>
              </a:rPr>
              <a:t>15 </a:t>
            </a:r>
            <a:r>
              <a:rPr lang="en-US" dirty="0">
                <a:latin typeface="Abadi" panose="020B0604020104020204" pitchFamily="34" charset="0"/>
              </a:rPr>
              <a:t>Its back has rows of shields</a:t>
            </a:r>
            <a:br>
              <a:rPr lang="en-US" dirty="0">
                <a:latin typeface="Abadi" panose="020B0604020104020204" pitchFamily="34" charset="0"/>
              </a:rPr>
            </a:br>
            <a:r>
              <a:rPr lang="en-US" dirty="0">
                <a:latin typeface="Abadi" panose="020B0604020104020204" pitchFamily="34" charset="0"/>
              </a:rPr>
              <a:t>    that are close together.</a:t>
            </a:r>
            <a:br>
              <a:rPr lang="en-US" dirty="0">
                <a:latin typeface="Abadi" panose="020B0604020104020204" pitchFamily="34" charset="0"/>
              </a:rPr>
            </a:br>
            <a:r>
              <a:rPr lang="en-US" baseline="30000" dirty="0">
                <a:latin typeface="Abadi" panose="020B0604020104020204" pitchFamily="34" charset="0"/>
              </a:rPr>
              <a:t>16 </a:t>
            </a:r>
            <a:r>
              <a:rPr lang="en-US" dirty="0">
                <a:latin typeface="Abadi" panose="020B0604020104020204" pitchFamily="34" charset="0"/>
              </a:rPr>
              <a:t>Each one is so close to the next one</a:t>
            </a:r>
            <a:br>
              <a:rPr lang="en-US" dirty="0">
                <a:latin typeface="Abadi" panose="020B0604020104020204" pitchFamily="34" charset="0"/>
              </a:rPr>
            </a:br>
            <a:r>
              <a:rPr lang="en-US" dirty="0">
                <a:latin typeface="Abadi" panose="020B0604020104020204" pitchFamily="34" charset="0"/>
              </a:rPr>
              <a:t>    that not even air can pass between them.</a:t>
            </a:r>
            <a:br>
              <a:rPr lang="en-US" dirty="0">
                <a:latin typeface="Abadi" panose="020B0604020104020204" pitchFamily="34" charset="0"/>
              </a:rPr>
            </a:br>
            <a:r>
              <a:rPr lang="en-US" baseline="30000" dirty="0">
                <a:latin typeface="Abadi" panose="020B0604020104020204" pitchFamily="34" charset="0"/>
              </a:rPr>
              <a:t>17 </a:t>
            </a:r>
            <a:r>
              <a:rPr lang="en-US" dirty="0">
                <a:latin typeface="Abadi" panose="020B0604020104020204" pitchFamily="34" charset="0"/>
              </a:rPr>
              <a:t>They are joined tightly to one another.</a:t>
            </a:r>
            <a:br>
              <a:rPr lang="en-US" dirty="0">
                <a:latin typeface="Abadi" panose="020B0604020104020204" pitchFamily="34" charset="0"/>
              </a:rPr>
            </a:br>
            <a:r>
              <a:rPr lang="en-US" dirty="0">
                <a:latin typeface="Abadi" panose="020B0604020104020204" pitchFamily="34" charset="0"/>
              </a:rPr>
              <a:t>    They stick together and can’t be forced apart.</a:t>
            </a:r>
            <a:br>
              <a:rPr lang="en-US" dirty="0">
                <a:latin typeface="Abadi" panose="020B0604020104020204" pitchFamily="34" charset="0"/>
              </a:rPr>
            </a:br>
            <a:r>
              <a:rPr lang="en-US" baseline="30000" dirty="0">
                <a:latin typeface="Abadi" panose="020B0604020104020204" pitchFamily="34" charset="0"/>
              </a:rPr>
              <a:t>18 </a:t>
            </a:r>
            <a:r>
              <a:rPr lang="en-US" dirty="0">
                <a:latin typeface="Abadi" panose="020B0604020104020204" pitchFamily="34" charset="0"/>
              </a:rPr>
              <a:t>Leviathan’s snorting throws out flashes of light.</a:t>
            </a:r>
            <a:br>
              <a:rPr lang="en-US" dirty="0">
                <a:latin typeface="Abadi" panose="020B0604020104020204" pitchFamily="34" charset="0"/>
              </a:rPr>
            </a:br>
            <a:r>
              <a:rPr lang="en-US" dirty="0">
                <a:latin typeface="Abadi" panose="020B0604020104020204" pitchFamily="34" charset="0"/>
              </a:rPr>
              <a:t>    Its eyes shine like the first light of day.</a:t>
            </a:r>
            <a:br>
              <a:rPr lang="en-US" dirty="0">
                <a:latin typeface="Abadi" panose="020B0604020104020204" pitchFamily="34" charset="0"/>
              </a:rPr>
            </a:br>
            <a:r>
              <a:rPr lang="en-US" baseline="30000" dirty="0">
                <a:latin typeface="Abadi" panose="020B0604020104020204" pitchFamily="34" charset="0"/>
              </a:rPr>
              <a:t>19 </a:t>
            </a:r>
            <a:r>
              <a:rPr lang="en-US" dirty="0">
                <a:latin typeface="Abadi" panose="020B0604020104020204" pitchFamily="34" charset="0"/>
              </a:rPr>
              <a:t>Flames spray out of its mouth.</a:t>
            </a:r>
            <a:br>
              <a:rPr lang="en-US" dirty="0">
                <a:latin typeface="Abadi" panose="020B0604020104020204" pitchFamily="34" charset="0"/>
              </a:rPr>
            </a:br>
            <a:r>
              <a:rPr lang="en-US" dirty="0">
                <a:latin typeface="Abadi" panose="020B0604020104020204" pitchFamily="34" charset="0"/>
              </a:rPr>
              <a:t>    Sparks of fire shoot out.</a:t>
            </a:r>
            <a:br>
              <a:rPr lang="en-US" dirty="0">
                <a:latin typeface="Abadi" panose="020B0604020104020204" pitchFamily="34" charset="0"/>
              </a:rPr>
            </a:br>
            <a:r>
              <a:rPr lang="en-US" baseline="30000" dirty="0">
                <a:latin typeface="Abadi" panose="020B0604020104020204" pitchFamily="34" charset="0"/>
              </a:rPr>
              <a:t>20 </a:t>
            </a:r>
            <a:r>
              <a:rPr lang="en-US" dirty="0">
                <a:latin typeface="Abadi" panose="020B0604020104020204" pitchFamily="34" charset="0"/>
              </a:rPr>
              <a:t>Smoke pours out of its nose.</a:t>
            </a:r>
            <a:br>
              <a:rPr lang="en-US" dirty="0">
                <a:latin typeface="Abadi" panose="020B0604020104020204" pitchFamily="34" charset="0"/>
              </a:rPr>
            </a:br>
            <a:r>
              <a:rPr lang="en-US" dirty="0">
                <a:latin typeface="Abadi" panose="020B0604020104020204" pitchFamily="34" charset="0"/>
              </a:rPr>
              <a:t>    It is like smoke from a boiling pot over burning grass.</a:t>
            </a:r>
            <a:br>
              <a:rPr lang="en-US" dirty="0">
                <a:latin typeface="Abadi" panose="020B0604020104020204" pitchFamily="34" charset="0"/>
              </a:rPr>
            </a:br>
            <a:r>
              <a:rPr lang="en-US" baseline="30000" dirty="0">
                <a:latin typeface="Abadi" panose="020B0604020104020204" pitchFamily="34" charset="0"/>
              </a:rPr>
              <a:t>21 </a:t>
            </a:r>
            <a:r>
              <a:rPr lang="en-US" dirty="0">
                <a:latin typeface="Abadi" panose="020B0604020104020204" pitchFamily="34" charset="0"/>
              </a:rPr>
              <a:t>Its breath sets coals on fire.</a:t>
            </a:r>
            <a:br>
              <a:rPr lang="en-US" dirty="0">
                <a:latin typeface="Abadi" panose="020B0604020104020204" pitchFamily="34" charset="0"/>
              </a:rPr>
            </a:br>
            <a:r>
              <a:rPr lang="en-US" dirty="0">
                <a:latin typeface="Abadi" panose="020B0604020104020204" pitchFamily="34" charset="0"/>
              </a:rPr>
              <a:t>    Flames fly out of its mouth.</a:t>
            </a:r>
            <a:br>
              <a:rPr lang="en-US" dirty="0">
                <a:latin typeface="Abadi" panose="020B0604020104020204" pitchFamily="34" charset="0"/>
              </a:rPr>
            </a:br>
            <a:r>
              <a:rPr lang="en-US" baseline="30000" dirty="0">
                <a:latin typeface="Abadi" panose="020B0604020104020204" pitchFamily="34" charset="0"/>
              </a:rPr>
              <a:t>22 </a:t>
            </a:r>
            <a:r>
              <a:rPr lang="en-US" dirty="0">
                <a:latin typeface="Abadi" panose="020B0604020104020204" pitchFamily="34" charset="0"/>
              </a:rPr>
              <a:t>Its neck is very strong.</a:t>
            </a:r>
            <a:br>
              <a:rPr lang="en-US" dirty="0">
                <a:latin typeface="Abadi" panose="020B0604020104020204" pitchFamily="34" charset="0"/>
              </a:rPr>
            </a:br>
            <a:r>
              <a:rPr lang="en-US" dirty="0">
                <a:latin typeface="Abadi" panose="020B0604020104020204" pitchFamily="34" charset="0"/>
              </a:rPr>
              <a:t>    People run to get out of its way.</a:t>
            </a:r>
            <a:br>
              <a:rPr lang="en-US" dirty="0">
                <a:latin typeface="Abadi" panose="020B0604020104020204" pitchFamily="34" charset="0"/>
              </a:rPr>
            </a:br>
            <a:r>
              <a:rPr lang="en-US" baseline="30000" dirty="0">
                <a:latin typeface="Abadi" panose="020B0604020104020204" pitchFamily="34" charset="0"/>
              </a:rPr>
              <a:t>23 </a:t>
            </a:r>
            <a:r>
              <a:rPr lang="en-US" dirty="0">
                <a:latin typeface="Abadi" panose="020B0604020104020204" pitchFamily="34" charset="0"/>
              </a:rPr>
              <a:t>Its rolls of fat are close together.</a:t>
            </a:r>
            <a:br>
              <a:rPr lang="en-US" dirty="0">
                <a:latin typeface="Abadi" panose="020B0604020104020204" pitchFamily="34" charset="0"/>
              </a:rPr>
            </a:br>
            <a:r>
              <a:rPr lang="en-US" dirty="0">
                <a:latin typeface="Abadi" panose="020B0604020104020204" pitchFamily="34" charset="0"/>
              </a:rPr>
              <a:t>    They are firm and can’t be moved.</a:t>
            </a:r>
            <a:br>
              <a:rPr lang="en-US" dirty="0">
                <a:latin typeface="Abadi" panose="020B0604020104020204" pitchFamily="34" charset="0"/>
              </a:rPr>
            </a:br>
            <a:r>
              <a:rPr lang="en-US" baseline="30000" dirty="0">
                <a:latin typeface="Abadi" panose="020B0604020104020204" pitchFamily="34" charset="0"/>
              </a:rPr>
              <a:t>24 </a:t>
            </a:r>
            <a:r>
              <a:rPr lang="en-US" dirty="0">
                <a:latin typeface="Abadi" panose="020B0604020104020204" pitchFamily="34" charset="0"/>
              </a:rPr>
              <a:t>Its chest is as hard as rock.</a:t>
            </a:r>
            <a:br>
              <a:rPr lang="en-US" dirty="0">
                <a:latin typeface="Abadi" panose="020B0604020104020204" pitchFamily="34" charset="0"/>
              </a:rPr>
            </a:br>
            <a:r>
              <a:rPr lang="en-US" dirty="0">
                <a:latin typeface="Abadi" panose="020B0604020104020204" pitchFamily="34" charset="0"/>
              </a:rPr>
              <a:t>    It is as hard as a lower millstone.</a:t>
            </a:r>
            <a:br>
              <a:rPr lang="en-US" dirty="0">
                <a:latin typeface="Abadi" panose="020B0604020104020204" pitchFamily="34" charset="0"/>
              </a:rPr>
            </a:br>
            <a:r>
              <a:rPr lang="en-US" baseline="30000" dirty="0">
                <a:latin typeface="Abadi" panose="020B0604020104020204" pitchFamily="34" charset="0"/>
              </a:rPr>
              <a:t>25 </a:t>
            </a:r>
            <a:r>
              <a:rPr lang="en-US" dirty="0">
                <a:latin typeface="Abadi" panose="020B0604020104020204" pitchFamily="34" charset="0"/>
              </a:rPr>
              <a:t>When Leviathan rises up,</a:t>
            </a:r>
            <a:br>
              <a:rPr lang="en-US" dirty="0">
                <a:latin typeface="Abadi" panose="020B0604020104020204" pitchFamily="34" charset="0"/>
              </a:rPr>
            </a:br>
            <a:r>
              <a:rPr lang="en-US" dirty="0">
                <a:latin typeface="Abadi" panose="020B0604020104020204" pitchFamily="34" charset="0"/>
              </a:rPr>
              <a:t>    even mighty people are terrified.</a:t>
            </a:r>
            <a:br>
              <a:rPr lang="en-US" dirty="0">
                <a:latin typeface="Abadi" panose="020B0604020104020204" pitchFamily="34" charset="0"/>
              </a:rPr>
            </a:br>
            <a:r>
              <a:rPr lang="en-US" dirty="0">
                <a:latin typeface="Abadi" panose="020B0604020104020204" pitchFamily="34" charset="0"/>
              </a:rPr>
              <a:t>    They run away when it moves around wildly.</a:t>
            </a:r>
            <a:br>
              <a:rPr lang="en-US" dirty="0">
                <a:latin typeface="Abadi" panose="020B0604020104020204" pitchFamily="34" charset="0"/>
              </a:rPr>
            </a:br>
            <a:r>
              <a:rPr lang="en-US" baseline="30000" dirty="0">
                <a:latin typeface="Abadi" panose="020B0604020104020204" pitchFamily="34" charset="0"/>
              </a:rPr>
              <a:t>26 </a:t>
            </a:r>
            <a:r>
              <a:rPr lang="en-US" dirty="0">
                <a:latin typeface="Abadi" panose="020B0604020104020204" pitchFamily="34" charset="0"/>
              </a:rPr>
              <a:t>A sword that strikes it has no effect.</a:t>
            </a:r>
            <a:br>
              <a:rPr lang="en-US" dirty="0">
                <a:latin typeface="Abadi" panose="020B0604020104020204" pitchFamily="34" charset="0"/>
              </a:rPr>
            </a:br>
            <a:r>
              <a:rPr lang="en-US" dirty="0">
                <a:latin typeface="Abadi" panose="020B0604020104020204" pitchFamily="34" charset="0"/>
              </a:rPr>
              <a:t>    Neither does a spear or dart or javelin.</a:t>
            </a:r>
            <a:br>
              <a:rPr lang="en-US" dirty="0">
                <a:latin typeface="Abadi" panose="020B0604020104020204" pitchFamily="34" charset="0"/>
              </a:rPr>
            </a:br>
            <a:r>
              <a:rPr lang="en-US" baseline="30000" dirty="0">
                <a:latin typeface="Abadi" panose="020B0604020104020204" pitchFamily="34" charset="0"/>
              </a:rPr>
              <a:t>27 </a:t>
            </a:r>
            <a:r>
              <a:rPr lang="en-US" dirty="0">
                <a:latin typeface="Abadi" panose="020B0604020104020204" pitchFamily="34" charset="0"/>
              </a:rPr>
              <a:t>It treats iron as if it were straw.</a:t>
            </a:r>
            <a:br>
              <a:rPr lang="en-US" dirty="0">
                <a:latin typeface="Abadi" panose="020B0604020104020204" pitchFamily="34" charset="0"/>
              </a:rPr>
            </a:br>
            <a:r>
              <a:rPr lang="en-US" dirty="0">
                <a:latin typeface="Abadi" panose="020B0604020104020204" pitchFamily="34" charset="0"/>
              </a:rPr>
              <a:t>    It crushes bronze as if it were rotten wood.</a:t>
            </a:r>
            <a:br>
              <a:rPr lang="en-US" dirty="0">
                <a:latin typeface="Abadi" panose="020B0604020104020204" pitchFamily="34" charset="0"/>
              </a:rPr>
            </a:br>
            <a:r>
              <a:rPr lang="en-US" baseline="30000" dirty="0">
                <a:latin typeface="Abadi" panose="020B0604020104020204" pitchFamily="34" charset="0"/>
              </a:rPr>
              <a:t>28 </a:t>
            </a:r>
            <a:r>
              <a:rPr lang="en-US" dirty="0">
                <a:latin typeface="Abadi" panose="020B0604020104020204" pitchFamily="34" charset="0"/>
              </a:rPr>
              <a:t>Arrows do not make it run away.</a:t>
            </a:r>
            <a:br>
              <a:rPr lang="en-US" dirty="0">
                <a:latin typeface="Abadi" panose="020B0604020104020204" pitchFamily="34" charset="0"/>
              </a:rPr>
            </a:br>
            <a:r>
              <a:rPr lang="en-US" dirty="0">
                <a:latin typeface="Abadi" panose="020B0604020104020204" pitchFamily="34" charset="0"/>
              </a:rPr>
              <a:t>    Stones that are thrown from slings are like straw hitting it.</a:t>
            </a:r>
            <a:br>
              <a:rPr lang="en-US" dirty="0">
                <a:latin typeface="Abadi" panose="020B0604020104020204" pitchFamily="34" charset="0"/>
              </a:rPr>
            </a:br>
            <a:r>
              <a:rPr lang="en-US" baseline="30000" dirty="0">
                <a:latin typeface="Abadi" panose="020B0604020104020204" pitchFamily="34" charset="0"/>
              </a:rPr>
              <a:t>29 </a:t>
            </a:r>
            <a:r>
              <a:rPr lang="en-US" dirty="0">
                <a:latin typeface="Abadi" panose="020B0604020104020204" pitchFamily="34" charset="0"/>
              </a:rPr>
              <a:t>A club seems like a piece of straw to it.</a:t>
            </a:r>
            <a:br>
              <a:rPr lang="en-US" dirty="0">
                <a:latin typeface="Abadi" panose="020B0604020104020204" pitchFamily="34" charset="0"/>
              </a:rPr>
            </a:br>
            <a:r>
              <a:rPr lang="en-US" dirty="0">
                <a:latin typeface="Abadi" panose="020B0604020104020204" pitchFamily="34" charset="0"/>
              </a:rPr>
              <a:t>    It laughs when it hears a javelin rattling.</a:t>
            </a:r>
            <a:br>
              <a:rPr lang="en-US" dirty="0">
                <a:latin typeface="Abadi" panose="020B0604020104020204" pitchFamily="34" charset="0"/>
              </a:rPr>
            </a:br>
            <a:r>
              <a:rPr lang="en-US" baseline="30000" dirty="0">
                <a:latin typeface="Abadi" panose="020B0604020104020204" pitchFamily="34" charset="0"/>
              </a:rPr>
              <a:t>30 </a:t>
            </a:r>
            <a:r>
              <a:rPr lang="en-US" dirty="0">
                <a:latin typeface="Abadi" panose="020B0604020104020204" pitchFamily="34" charset="0"/>
              </a:rPr>
              <a:t>Its undersides are like broken pieces of pottery.</a:t>
            </a:r>
            <a:br>
              <a:rPr lang="en-US" dirty="0">
                <a:latin typeface="Abadi" panose="020B0604020104020204" pitchFamily="34" charset="0"/>
              </a:rPr>
            </a:br>
            <a:r>
              <a:rPr lang="en-US" dirty="0">
                <a:latin typeface="Abadi" panose="020B0604020104020204" pitchFamily="34" charset="0"/>
              </a:rPr>
              <a:t>    It leaves a trail in the mud like a threshing sled.</a:t>
            </a:r>
            <a:br>
              <a:rPr lang="en-US" dirty="0">
                <a:latin typeface="Abadi" panose="020B0604020104020204" pitchFamily="34" charset="0"/>
              </a:rPr>
            </a:br>
            <a:r>
              <a:rPr lang="en-US" baseline="30000" dirty="0">
                <a:latin typeface="Abadi" panose="020B0604020104020204" pitchFamily="34" charset="0"/>
              </a:rPr>
              <a:t>31 </a:t>
            </a:r>
            <a:r>
              <a:rPr lang="en-US" dirty="0">
                <a:latin typeface="Abadi" panose="020B0604020104020204" pitchFamily="34" charset="0"/>
              </a:rPr>
              <a:t>It makes the ocean churn like a boiling pot.</a:t>
            </a:r>
            <a:br>
              <a:rPr lang="en-US" dirty="0">
                <a:latin typeface="Abadi" panose="020B0604020104020204" pitchFamily="34" charset="0"/>
              </a:rPr>
            </a:br>
            <a:r>
              <a:rPr lang="en-US" dirty="0">
                <a:latin typeface="Abadi" panose="020B0604020104020204" pitchFamily="34" charset="0"/>
              </a:rPr>
              <a:t>    It stirs up the sea like perfume someone is making.</a:t>
            </a:r>
            <a:br>
              <a:rPr lang="en-US" dirty="0">
                <a:latin typeface="Abadi" panose="020B0604020104020204" pitchFamily="34" charset="0"/>
              </a:rPr>
            </a:br>
            <a:r>
              <a:rPr lang="en-US" baseline="30000" dirty="0">
                <a:latin typeface="Abadi" panose="020B0604020104020204" pitchFamily="34" charset="0"/>
              </a:rPr>
              <a:t>32 </a:t>
            </a:r>
            <a:r>
              <a:rPr lang="en-US" dirty="0">
                <a:latin typeface="Abadi" panose="020B0604020104020204" pitchFamily="34" charset="0"/>
              </a:rPr>
              <a:t>It leaves a shiny trail behind it.</a:t>
            </a:r>
            <a:br>
              <a:rPr lang="en-US" dirty="0">
                <a:latin typeface="Abadi" panose="020B0604020104020204" pitchFamily="34" charset="0"/>
              </a:rPr>
            </a:br>
            <a:r>
              <a:rPr lang="en-US" dirty="0">
                <a:latin typeface="Abadi" panose="020B0604020104020204" pitchFamily="34" charset="0"/>
              </a:rPr>
              <a:t>    You would think the ocean had white hair.</a:t>
            </a:r>
            <a:br>
              <a:rPr lang="en-US" dirty="0">
                <a:latin typeface="Abadi" panose="020B0604020104020204" pitchFamily="34" charset="0"/>
              </a:rPr>
            </a:br>
            <a:r>
              <a:rPr lang="en-US" baseline="30000" dirty="0">
                <a:latin typeface="Abadi" panose="020B0604020104020204" pitchFamily="34" charset="0"/>
              </a:rPr>
              <a:t>33 </a:t>
            </a:r>
            <a:r>
              <a:rPr lang="en-US" dirty="0">
                <a:latin typeface="Abadi" panose="020B0604020104020204" pitchFamily="34" charset="0"/>
              </a:rPr>
              <a:t>Nothing on earth is equal to Leviathan.</a:t>
            </a:r>
            <a:br>
              <a:rPr lang="en-US" dirty="0">
                <a:latin typeface="Abadi" panose="020B0604020104020204" pitchFamily="34" charset="0"/>
              </a:rPr>
            </a:br>
            <a:r>
              <a:rPr lang="en-US" dirty="0">
                <a:latin typeface="Abadi" panose="020B0604020104020204" pitchFamily="34" charset="0"/>
              </a:rPr>
              <a:t>    That creature is not afraid of anything.</a:t>
            </a:r>
            <a:br>
              <a:rPr lang="en-US" dirty="0">
                <a:latin typeface="Abadi" panose="020B0604020104020204" pitchFamily="34" charset="0"/>
              </a:rPr>
            </a:br>
            <a:r>
              <a:rPr lang="en-US" baseline="30000" dirty="0">
                <a:latin typeface="Abadi" panose="020B0604020104020204" pitchFamily="34" charset="0"/>
              </a:rPr>
              <a:t>34 </a:t>
            </a:r>
            <a:r>
              <a:rPr lang="en-US" dirty="0">
                <a:latin typeface="Abadi" panose="020B0604020104020204" pitchFamily="34" charset="0"/>
              </a:rPr>
              <a:t>It looks down on proud people.</a:t>
            </a:r>
            <a:br>
              <a:rPr lang="en-US" dirty="0">
                <a:latin typeface="Abadi" panose="020B0604020104020204" pitchFamily="34" charset="0"/>
              </a:rPr>
            </a:br>
            <a:r>
              <a:rPr lang="en-US" dirty="0">
                <a:latin typeface="Abadi" panose="020B0604020104020204" pitchFamily="34" charset="0"/>
              </a:rPr>
              <a:t>    It rules over all those who are proud.”</a:t>
            </a:r>
          </a:p>
          <a:p>
            <a:endParaRPr lang="en-US" dirty="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145204FA-241A-ACD7-8589-B469A843EA08}"/>
              </a:ext>
            </a:extLst>
          </p:cNvPr>
          <p:cNvGrpSpPr/>
          <p:nvPr/>
        </p:nvGrpSpPr>
        <p:grpSpPr>
          <a:xfrm>
            <a:off x="938151" y="1769026"/>
            <a:ext cx="4713803" cy="4723410"/>
            <a:chOff x="702628" y="1448790"/>
            <a:chExt cx="5943601" cy="4723410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D766F8D6-B4F1-D639-F2E5-1D544A0B7F34}"/>
                </a:ext>
              </a:extLst>
            </p:cNvPr>
            <p:cNvSpPr/>
            <p:nvPr/>
          </p:nvSpPr>
          <p:spPr>
            <a:xfrm>
              <a:off x="702628" y="1448790"/>
              <a:ext cx="5943601" cy="4723410"/>
            </a:xfrm>
            <a:prstGeom prst="rect">
              <a:avLst/>
            </a:prstGeom>
            <a:noFill/>
            <a:ln w="76200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77E2204B-5659-523F-7D04-DE3948C39AD8}"/>
                </a:ext>
              </a:extLst>
            </p:cNvPr>
            <p:cNvSpPr/>
            <p:nvPr/>
          </p:nvSpPr>
          <p:spPr>
            <a:xfrm>
              <a:off x="855028" y="1626918"/>
              <a:ext cx="5621971" cy="4377641"/>
            </a:xfrm>
            <a:prstGeom prst="rect">
              <a:avLst/>
            </a:prstGeom>
            <a:noFill/>
            <a:ln w="7620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Speech Bubble: Rectangle 10">
            <a:extLst>
              <a:ext uri="{FF2B5EF4-FFF2-40B4-BE49-F238E27FC236}">
                <a16:creationId xmlns:a16="http://schemas.microsoft.com/office/drawing/2014/main" id="{81D4FE49-BDA1-5D3A-8C1C-2B1CDEA9FD2A}"/>
              </a:ext>
            </a:extLst>
          </p:cNvPr>
          <p:cNvSpPr/>
          <p:nvPr/>
        </p:nvSpPr>
        <p:spPr>
          <a:xfrm>
            <a:off x="1190795" y="213164"/>
            <a:ext cx="4967266" cy="1458880"/>
          </a:xfrm>
          <a:prstGeom prst="wedgeRectCallout">
            <a:avLst>
              <a:gd name="adj1" fmla="val 71552"/>
              <a:gd name="adj2" fmla="val -55006"/>
            </a:avLst>
          </a:prstGeom>
          <a:gradFill flip="none" rotWithShape="1">
            <a:gsLst>
              <a:gs pos="0">
                <a:srgbClr val="FFFF00">
                  <a:tint val="66000"/>
                  <a:satMod val="160000"/>
                </a:srgbClr>
              </a:gs>
              <a:gs pos="50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lin ang="8100000" scaled="1"/>
            <a:tileRect/>
          </a:gradFill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ysClr val="windowText" lastClr="000000"/>
                </a:solidFill>
                <a:latin typeface="Abadi" panose="020B0604020104020204" pitchFamily="34" charset="0"/>
                <a:cs typeface="Cavolini" panose="03000502040302020204" pitchFamily="66" charset="0"/>
              </a:rPr>
              <a:t>Job, can you catch a Leviathan?</a:t>
            </a:r>
          </a:p>
          <a:p>
            <a:pPr algn="ctr"/>
            <a:r>
              <a:rPr lang="en-US" dirty="0">
                <a:solidFill>
                  <a:sysClr val="windowText" lastClr="000000"/>
                </a:solidFill>
                <a:latin typeface="Abadi" panose="020B0604020104020204" pitchFamily="34" charset="0"/>
                <a:cs typeface="Cavolini" panose="03000502040302020204" pitchFamily="66" charset="0"/>
              </a:rPr>
              <a:t>Can you control it?  No.  No one can.</a:t>
            </a:r>
          </a:p>
          <a:p>
            <a:pPr algn="ctr"/>
            <a:r>
              <a:rPr lang="en-US" dirty="0">
                <a:solidFill>
                  <a:sysClr val="windowText" lastClr="000000"/>
                </a:solidFill>
                <a:latin typeface="Abadi" panose="020B0604020104020204" pitchFamily="34" charset="0"/>
                <a:cs typeface="Cavolini" panose="03000502040302020204" pitchFamily="66" charset="0"/>
              </a:rPr>
              <a:t>Just looking at it will terrify you.</a:t>
            </a:r>
          </a:p>
          <a:p>
            <a:pPr algn="ctr"/>
            <a:r>
              <a:rPr lang="en-US" dirty="0">
                <a:solidFill>
                  <a:sysClr val="windowText" lastClr="000000"/>
                </a:solidFill>
                <a:latin typeface="Abadi" panose="020B0604020104020204" pitchFamily="34" charset="0"/>
                <a:cs typeface="Cavolini" panose="03000502040302020204" pitchFamily="66" charset="0"/>
              </a:rPr>
              <a:t>No one dares to wake it up.</a:t>
            </a:r>
          </a:p>
        </p:txBody>
      </p:sp>
      <p:sp>
        <p:nvSpPr>
          <p:cNvPr id="3" name="Speech Bubble: Rectangle 2">
            <a:extLst>
              <a:ext uri="{FF2B5EF4-FFF2-40B4-BE49-F238E27FC236}">
                <a16:creationId xmlns:a16="http://schemas.microsoft.com/office/drawing/2014/main" id="{55AAD0D2-3E4A-DBD9-E39C-5B76560ED80E}"/>
              </a:ext>
            </a:extLst>
          </p:cNvPr>
          <p:cNvSpPr/>
          <p:nvPr/>
        </p:nvSpPr>
        <p:spPr>
          <a:xfrm>
            <a:off x="1343195" y="365564"/>
            <a:ext cx="4967266" cy="1458880"/>
          </a:xfrm>
          <a:prstGeom prst="wedgeRectCallout">
            <a:avLst>
              <a:gd name="adj1" fmla="val 71552"/>
              <a:gd name="adj2" fmla="val -55006"/>
            </a:avLst>
          </a:prstGeom>
          <a:gradFill flip="none" rotWithShape="1">
            <a:gsLst>
              <a:gs pos="0">
                <a:srgbClr val="FFFF00">
                  <a:tint val="66000"/>
                  <a:satMod val="160000"/>
                </a:srgbClr>
              </a:gs>
              <a:gs pos="50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lin ang="8100000" scaled="1"/>
            <a:tileRect/>
          </a:gradFill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ysClr val="windowText" lastClr="000000"/>
                </a:solidFill>
                <a:latin typeface="Abadi" panose="020B0604020104020204" pitchFamily="34" charset="0"/>
                <a:cs typeface="Cavolini" panose="03000502040302020204" pitchFamily="66" charset="0"/>
              </a:rPr>
              <a:t>So, who can possibly stand up to me?</a:t>
            </a:r>
          </a:p>
          <a:p>
            <a:pPr algn="ctr"/>
            <a:r>
              <a:rPr lang="en-US" dirty="0">
                <a:solidFill>
                  <a:sysClr val="windowText" lastClr="000000"/>
                </a:solidFill>
                <a:latin typeface="Abadi" panose="020B0604020104020204" pitchFamily="34" charset="0"/>
                <a:cs typeface="Cavolini" panose="03000502040302020204" pitchFamily="66" charset="0"/>
              </a:rPr>
              <a:t>Who has a claim against me that I must pay?</a:t>
            </a:r>
          </a:p>
          <a:p>
            <a:pPr algn="ctr"/>
            <a:r>
              <a:rPr lang="en-US" dirty="0">
                <a:solidFill>
                  <a:sysClr val="windowText" lastClr="000000"/>
                </a:solidFill>
                <a:latin typeface="Abadi" panose="020B0604020104020204" pitchFamily="34" charset="0"/>
                <a:cs typeface="Cavolini" panose="03000502040302020204" pitchFamily="66" charset="0"/>
              </a:rPr>
              <a:t>Everything on earth belongs to me.</a:t>
            </a:r>
          </a:p>
          <a:p>
            <a:pPr algn="ctr"/>
            <a:r>
              <a:rPr lang="en-US" dirty="0">
                <a:solidFill>
                  <a:sysClr val="windowText" lastClr="000000"/>
                </a:solidFill>
                <a:latin typeface="Abadi" panose="020B0604020104020204" pitchFamily="34" charset="0"/>
                <a:cs typeface="Cavolini" panose="03000502040302020204" pitchFamily="66" charset="0"/>
              </a:rPr>
              <a:t>I made it.</a:t>
            </a:r>
          </a:p>
        </p:txBody>
      </p:sp>
      <p:pic>
        <p:nvPicPr>
          <p:cNvPr id="1026" name="Picture 2" descr="Leviathan: A Chaotic Monstrosity of the Sea">
            <a:extLst>
              <a:ext uri="{FF2B5EF4-FFF2-40B4-BE49-F238E27FC236}">
                <a16:creationId xmlns:a16="http://schemas.microsoft.com/office/drawing/2014/main" id="{B584C236-BF31-825E-585C-210269336D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5998" y="2037704"/>
            <a:ext cx="4102925" cy="4102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1578B032-B190-D0C4-6611-68AD60BD808A}"/>
              </a:ext>
            </a:extLst>
          </p:cNvPr>
          <p:cNvGrpSpPr/>
          <p:nvPr/>
        </p:nvGrpSpPr>
        <p:grpSpPr>
          <a:xfrm>
            <a:off x="14813" y="4219795"/>
            <a:ext cx="2173941" cy="2544725"/>
            <a:chOff x="995548" y="1790206"/>
            <a:chExt cx="2984782" cy="3279335"/>
          </a:xfrm>
        </p:grpSpPr>
        <p:pic>
          <p:nvPicPr>
            <p:cNvPr id="15" name="Picture 2" descr="Job replied, ‘I am only a foolish man. I cannot answer your questions. I know that you can do all things. I have been speaking about things that I do not understand. I am so ashamed of the things that I said. I sit here in dirt and in ashes to show you that I am very sorry.’ &lt;br/&gt;God them told Job’s friends they had said many things to Job that were not right or helpful. They must make a sacrifice, so that God would not punish them as they deserved for their foolish words. Job’s friends obeyed God and did this. God also told Job to pray for his friends. – Slide 21">
              <a:extLst>
                <a:ext uri="{FF2B5EF4-FFF2-40B4-BE49-F238E27FC236}">
                  <a16:creationId xmlns:a16="http://schemas.microsoft.com/office/drawing/2014/main" id="{F457FDED-99C2-E825-A148-3FEB3D8445A2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44290" b="18390"/>
            <a:stretch>
              <a:fillRect/>
            </a:stretch>
          </p:blipFill>
          <p:spPr bwMode="auto">
            <a:xfrm>
              <a:off x="995548" y="1790206"/>
              <a:ext cx="2984782" cy="3279335"/>
            </a:xfrm>
            <a:prstGeom prst="ellipse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6" name="Picture 15" descr="Job replied, ‘I am only a foolish man. I cannot answer your questions. I know that you can do all things. I have been speaking about things that I do not understand. I am so ashamed of the things that I said. I sit here in dirt and in ashes to show you that I am very sorry.’ &lt;br/&gt;God them told Job’s friends they had said many things to Job that were not right or helpful. They must make a sacrifice, so that God would not punish them as they deserved for their foolish words. Job’s friends obeyed God and did this. God also told Job to pray for his friends. – Slide 21">
              <a:extLst>
                <a:ext uri="{FF2B5EF4-FFF2-40B4-BE49-F238E27FC236}">
                  <a16:creationId xmlns:a16="http://schemas.microsoft.com/office/drawing/2014/main" id="{935EF1FE-EBF9-37D3-9BAF-92A309458450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5736" t="44176" r="58130" b="52387"/>
            <a:stretch>
              <a:fillRect/>
            </a:stretch>
          </p:blipFill>
          <p:spPr bwMode="auto">
            <a:xfrm>
              <a:off x="2814638" y="3567113"/>
              <a:ext cx="466726" cy="352425"/>
            </a:xfrm>
            <a:prstGeom prst="ellipse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8404197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51C9F4-85C2-1A5C-C1C3-6DFE0DBF06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3AD803-FB95-1E5B-4B40-807C966A83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85012" y="897223"/>
            <a:ext cx="3657600" cy="948813"/>
          </a:xfrm>
        </p:spPr>
        <p:txBody>
          <a:bodyPr/>
          <a:lstStyle/>
          <a:p>
            <a:r>
              <a:rPr lang="en-US" dirty="0">
                <a:solidFill>
                  <a:schemeClr val="accent5">
                    <a:lumMod val="75000"/>
                  </a:schemeClr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Job Repents and Worships God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89073D3-328B-E79E-1FE7-6009A66B7D7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3962401"/>
          </a:xfrm>
          <a:ln w="5715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>
            <a:normAutofit fontScale="92500" lnSpcReduction="20000"/>
          </a:bodyPr>
          <a:lstStyle/>
          <a:p>
            <a:r>
              <a:rPr lang="en-US" dirty="0"/>
              <a:t>42 Then Job replied to the </a:t>
            </a:r>
            <a:r>
              <a:rPr lang="en-US" cap="small" dirty="0"/>
              <a:t>Lord</a:t>
            </a:r>
            <a:r>
              <a:rPr lang="en-US" dirty="0"/>
              <a:t>:</a:t>
            </a:r>
          </a:p>
          <a:p>
            <a:r>
              <a:rPr lang="en-US" baseline="30000" dirty="0"/>
              <a:t>2 </a:t>
            </a:r>
            <a:r>
              <a:rPr lang="en-US" dirty="0"/>
              <a:t>“I know that you can do all things;</a:t>
            </a:r>
            <a:br>
              <a:rPr lang="en-US" dirty="0"/>
            </a:br>
            <a:r>
              <a:rPr lang="en-US" dirty="0"/>
              <a:t>    no purpose of yours can be thwarted.</a:t>
            </a:r>
            <a:br>
              <a:rPr lang="en-US" dirty="0"/>
            </a:br>
            <a:r>
              <a:rPr lang="en-US" baseline="30000" dirty="0"/>
              <a:t>3 </a:t>
            </a:r>
            <a:r>
              <a:rPr lang="en-US" dirty="0"/>
              <a:t>You asked, ‘Who is this that obscures my plans without knowledge?’</a:t>
            </a:r>
            <a:br>
              <a:rPr lang="en-US" dirty="0"/>
            </a:br>
            <a:r>
              <a:rPr lang="en-US" dirty="0"/>
              <a:t>    Surely I spoke of things I did not understand,</a:t>
            </a:r>
            <a:br>
              <a:rPr lang="en-US" dirty="0"/>
            </a:br>
            <a:r>
              <a:rPr lang="en-US" dirty="0"/>
              <a:t>    things too wonderful for me to know.</a:t>
            </a:r>
          </a:p>
          <a:p>
            <a:r>
              <a:rPr lang="en-US" baseline="30000" dirty="0"/>
              <a:t>4 </a:t>
            </a:r>
            <a:r>
              <a:rPr lang="en-US" dirty="0"/>
              <a:t>“You said, ‘Listen now, and I will speak;</a:t>
            </a:r>
            <a:br>
              <a:rPr lang="en-US" dirty="0"/>
            </a:br>
            <a:r>
              <a:rPr lang="en-US" dirty="0"/>
              <a:t>    I will question you,</a:t>
            </a:r>
            <a:br>
              <a:rPr lang="en-US" dirty="0"/>
            </a:br>
            <a:r>
              <a:rPr lang="en-US" dirty="0"/>
              <a:t>    and you shall answer me.’</a:t>
            </a:r>
            <a:br>
              <a:rPr lang="en-US" dirty="0"/>
            </a:br>
            <a:r>
              <a:rPr lang="en-US" baseline="30000" dirty="0"/>
              <a:t>5 </a:t>
            </a:r>
            <a:r>
              <a:rPr lang="en-US" dirty="0"/>
              <a:t>My ears had heard of you</a:t>
            </a:r>
            <a:br>
              <a:rPr lang="en-US" dirty="0"/>
            </a:br>
            <a:r>
              <a:rPr lang="en-US" dirty="0"/>
              <a:t>    but now my eyes have seen you.</a:t>
            </a:r>
            <a:br>
              <a:rPr lang="en-US" dirty="0"/>
            </a:br>
            <a:r>
              <a:rPr lang="en-US" baseline="30000" dirty="0"/>
              <a:t>6 </a:t>
            </a:r>
            <a:r>
              <a:rPr lang="en-US" dirty="0"/>
              <a:t>Therefore I despise myself</a:t>
            </a:r>
            <a:br>
              <a:rPr lang="en-US" dirty="0"/>
            </a:br>
            <a:r>
              <a:rPr lang="en-US" dirty="0"/>
              <a:t>    and repent in dust and ashes.”</a:t>
            </a:r>
          </a:p>
          <a:p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6A14B6B-D455-062C-0E74-707DE40F4CB1}"/>
              </a:ext>
            </a:extLst>
          </p:cNvPr>
          <p:cNvSpPr/>
          <p:nvPr/>
        </p:nvSpPr>
        <p:spPr>
          <a:xfrm>
            <a:off x="702628" y="1401096"/>
            <a:ext cx="5943601" cy="4771103"/>
          </a:xfrm>
          <a:prstGeom prst="rect">
            <a:avLst/>
          </a:prstGeom>
          <a:noFill/>
          <a:ln w="7620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38AF0B7-CBAD-F4B5-B6BC-215DA5461D2D}"/>
              </a:ext>
            </a:extLst>
          </p:cNvPr>
          <p:cNvSpPr/>
          <p:nvPr/>
        </p:nvSpPr>
        <p:spPr>
          <a:xfrm>
            <a:off x="855028" y="1637070"/>
            <a:ext cx="5621971" cy="4367489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074" name="Picture 2" descr="After Job prayed for his friends, he became well again. The Lord blessed Job more than in the beginning of his life. – Slide 22">
            <a:extLst>
              <a:ext uri="{FF2B5EF4-FFF2-40B4-BE49-F238E27FC236}">
                <a16:creationId xmlns:a16="http://schemas.microsoft.com/office/drawing/2014/main" id="{7B07A9BC-DF3C-4BED-842B-AB6D62281D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9069" y="1846036"/>
            <a:ext cx="5194179" cy="38956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Speech Bubble: Rectangle 2">
            <a:extLst>
              <a:ext uri="{FF2B5EF4-FFF2-40B4-BE49-F238E27FC236}">
                <a16:creationId xmlns:a16="http://schemas.microsoft.com/office/drawing/2014/main" id="{22ADFC4A-724A-F2ED-F9F2-C808C2038B9C}"/>
              </a:ext>
            </a:extLst>
          </p:cNvPr>
          <p:cNvSpPr/>
          <p:nvPr/>
        </p:nvSpPr>
        <p:spPr>
          <a:xfrm>
            <a:off x="263845" y="4837471"/>
            <a:ext cx="6236920" cy="1776862"/>
          </a:xfrm>
          <a:prstGeom prst="wedgeRectCallout">
            <a:avLst>
              <a:gd name="adj1" fmla="val -12939"/>
              <a:gd name="adj2" fmla="val -80161"/>
            </a:avLst>
          </a:prstGeom>
          <a:solidFill>
            <a:srgbClr val="663300"/>
          </a:solidFill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LORD, You can do all things.  </a:t>
            </a:r>
          </a:p>
          <a:p>
            <a:pPr algn="ctr"/>
            <a:r>
              <a:rPr lang="en-US" dirty="0">
                <a:solidFill>
                  <a:schemeClr val="tx1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No purpose of yours can be thwarted.</a:t>
            </a:r>
          </a:p>
          <a:p>
            <a:pPr algn="ctr"/>
            <a:r>
              <a:rPr lang="en-US" dirty="0">
                <a:solidFill>
                  <a:schemeClr val="tx1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Surely, I spoke of things I did not understand.</a:t>
            </a:r>
          </a:p>
          <a:p>
            <a:pPr algn="ctr"/>
            <a:r>
              <a:rPr lang="en-US" dirty="0">
                <a:solidFill>
                  <a:schemeClr val="tx1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My ears had heard of you,</a:t>
            </a:r>
          </a:p>
          <a:p>
            <a:pPr algn="ctr"/>
            <a:r>
              <a:rPr lang="en-US" dirty="0">
                <a:solidFill>
                  <a:schemeClr val="tx1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 but now I have seen You. </a:t>
            </a:r>
          </a:p>
          <a:p>
            <a:pPr algn="ctr"/>
            <a:r>
              <a:rPr lang="en-US" dirty="0">
                <a:solidFill>
                  <a:schemeClr val="tx1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  Forgive me.  I am nothing compared to You.</a:t>
            </a:r>
          </a:p>
        </p:txBody>
      </p:sp>
    </p:spTree>
    <p:extLst>
      <p:ext uri="{BB962C8B-B14F-4D97-AF65-F5344CB8AC3E}">
        <p14:creationId xmlns:p14="http://schemas.microsoft.com/office/powerpoint/2010/main" val="303219160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561A7D-2E12-B712-1BC0-39DB71B2E0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1F2410-B118-941E-10F3-BC69FA65CA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16200000">
            <a:off x="-1465698" y="3067439"/>
            <a:ext cx="4739951" cy="657808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accent5">
                    <a:lumMod val="75000"/>
                  </a:schemeClr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Praise Our Awesome God!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CEC3B6C-E64D-3A00-4E22-1A514CE210EA}"/>
              </a:ext>
            </a:extLst>
          </p:cNvPr>
          <p:cNvSpPr/>
          <p:nvPr/>
        </p:nvSpPr>
        <p:spPr>
          <a:xfrm>
            <a:off x="171686" y="685800"/>
            <a:ext cx="1536719" cy="5486400"/>
          </a:xfrm>
          <a:prstGeom prst="rect">
            <a:avLst/>
          </a:prstGeom>
          <a:noFill/>
          <a:ln w="7620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5E7152C-9FF5-AC71-6D6A-B6EDD23FA4B1}"/>
              </a:ext>
            </a:extLst>
          </p:cNvPr>
          <p:cNvSpPr/>
          <p:nvPr/>
        </p:nvSpPr>
        <p:spPr>
          <a:xfrm>
            <a:off x="324087" y="838200"/>
            <a:ext cx="1160383" cy="5166360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Online Media 2" title="Our God is an Awesome God Song with Lyrics | Our God is An Awesome God Dance Song With Lyrics">
            <a:hlinkClick r:id="" action="ppaction://media"/>
            <a:extLst>
              <a:ext uri="{FF2B5EF4-FFF2-40B4-BE49-F238E27FC236}">
                <a16:creationId xmlns:a16="http://schemas.microsoft.com/office/drawing/2014/main" id="{A42D3F93-5900-CAB3-B108-5E2950786FEA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1860806" y="513183"/>
            <a:ext cx="10321450" cy="58316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86574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83F21E-4087-9CAE-876B-A7AE6C0CDD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971525-1D99-34AE-E8A6-48F5E2385A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5">
                    <a:lumMod val="75000"/>
                  </a:schemeClr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The Friends Repent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D713DEB-3621-9CD9-FD1E-2E71D0B5A2F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3962401"/>
          </a:xfrm>
          <a:ln w="5715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r>
              <a:rPr lang="en-US" baseline="30000" dirty="0">
                <a:latin typeface="Abadi" panose="020B0604020104020204" pitchFamily="34" charset="0"/>
              </a:rPr>
              <a:t>7 </a:t>
            </a:r>
            <a:r>
              <a:rPr lang="en-US" dirty="0">
                <a:latin typeface="Abadi" panose="020B0604020104020204" pitchFamily="34" charset="0"/>
              </a:rPr>
              <a:t>After the </a:t>
            </a:r>
            <a:r>
              <a:rPr lang="en-US" cap="small" dirty="0">
                <a:latin typeface="Abadi" panose="020B0604020104020204" pitchFamily="34" charset="0"/>
              </a:rPr>
              <a:t>Lord</a:t>
            </a:r>
            <a:r>
              <a:rPr lang="en-US" dirty="0">
                <a:latin typeface="Abadi" panose="020B0604020104020204" pitchFamily="34" charset="0"/>
              </a:rPr>
              <a:t> had said these things to Job, he said to Eliphaz the </a:t>
            </a:r>
            <a:r>
              <a:rPr lang="en-US" dirty="0" err="1">
                <a:latin typeface="Abadi" panose="020B0604020104020204" pitchFamily="34" charset="0"/>
              </a:rPr>
              <a:t>Temanite</a:t>
            </a:r>
            <a:r>
              <a:rPr lang="en-US" dirty="0">
                <a:latin typeface="Abadi" panose="020B0604020104020204" pitchFamily="34" charset="0"/>
              </a:rPr>
              <a:t>, “I am angry with you and your two friends, because you have not spoken the truth about me, as my servant Job has. </a:t>
            </a:r>
            <a:r>
              <a:rPr lang="en-US" baseline="30000" dirty="0">
                <a:latin typeface="Abadi" panose="020B0604020104020204" pitchFamily="34" charset="0"/>
              </a:rPr>
              <a:t>8 </a:t>
            </a:r>
            <a:r>
              <a:rPr lang="en-US" dirty="0">
                <a:latin typeface="Abadi" panose="020B0604020104020204" pitchFamily="34" charset="0"/>
              </a:rPr>
              <a:t>So now take seven bulls and seven rams and go to my servant Job and sacrifice a burnt offering for yourselves. My servant Job will pray for you, and I will accept his prayer and not deal with you according to your folly. You have not spoken the truth about me, as my servant Job has.” </a:t>
            </a:r>
            <a:r>
              <a:rPr lang="en-US" baseline="30000" dirty="0">
                <a:latin typeface="Abadi" panose="020B0604020104020204" pitchFamily="34" charset="0"/>
              </a:rPr>
              <a:t>9 </a:t>
            </a:r>
            <a:r>
              <a:rPr lang="en-US" dirty="0">
                <a:latin typeface="Abadi" panose="020B0604020104020204" pitchFamily="34" charset="0"/>
              </a:rPr>
              <a:t>So Eliphaz the </a:t>
            </a:r>
            <a:r>
              <a:rPr lang="en-US" dirty="0" err="1">
                <a:latin typeface="Abadi" panose="020B0604020104020204" pitchFamily="34" charset="0"/>
              </a:rPr>
              <a:t>Temanite</a:t>
            </a:r>
            <a:r>
              <a:rPr lang="en-US" dirty="0">
                <a:latin typeface="Abadi" panose="020B0604020104020204" pitchFamily="34" charset="0"/>
              </a:rPr>
              <a:t>, Bildad the </a:t>
            </a:r>
            <a:r>
              <a:rPr lang="en-US" dirty="0" err="1">
                <a:latin typeface="Abadi" panose="020B0604020104020204" pitchFamily="34" charset="0"/>
              </a:rPr>
              <a:t>Shuhite</a:t>
            </a:r>
            <a:r>
              <a:rPr lang="en-US" dirty="0">
                <a:latin typeface="Abadi" panose="020B0604020104020204" pitchFamily="34" charset="0"/>
              </a:rPr>
              <a:t> and Zophar the </a:t>
            </a:r>
            <a:r>
              <a:rPr lang="en-US" dirty="0" err="1">
                <a:latin typeface="Abadi" panose="020B0604020104020204" pitchFamily="34" charset="0"/>
              </a:rPr>
              <a:t>Naamathite</a:t>
            </a:r>
            <a:r>
              <a:rPr lang="en-US" dirty="0">
                <a:latin typeface="Abadi" panose="020B0604020104020204" pitchFamily="34" charset="0"/>
              </a:rPr>
              <a:t> did what the </a:t>
            </a:r>
            <a:r>
              <a:rPr lang="en-US" cap="small" dirty="0">
                <a:latin typeface="Abadi" panose="020B0604020104020204" pitchFamily="34" charset="0"/>
              </a:rPr>
              <a:t>Lord</a:t>
            </a:r>
            <a:r>
              <a:rPr lang="en-US" dirty="0">
                <a:latin typeface="Abadi" panose="020B0604020104020204" pitchFamily="34" charset="0"/>
              </a:rPr>
              <a:t> told them; and the </a:t>
            </a:r>
            <a:r>
              <a:rPr lang="en-US" cap="small" dirty="0">
                <a:latin typeface="Abadi" panose="020B0604020104020204" pitchFamily="34" charset="0"/>
              </a:rPr>
              <a:t>Lord</a:t>
            </a:r>
            <a:r>
              <a:rPr lang="en-US" dirty="0">
                <a:latin typeface="Abadi" panose="020B0604020104020204" pitchFamily="34" charset="0"/>
              </a:rPr>
              <a:t> accepted Job’s prayer.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8F00606-8EA5-5043-A0AC-4DD2C74E8AEE}"/>
              </a:ext>
            </a:extLst>
          </p:cNvPr>
          <p:cNvSpPr/>
          <p:nvPr/>
        </p:nvSpPr>
        <p:spPr>
          <a:xfrm>
            <a:off x="702628" y="685800"/>
            <a:ext cx="5943601" cy="5486400"/>
          </a:xfrm>
          <a:prstGeom prst="rect">
            <a:avLst/>
          </a:prstGeom>
          <a:noFill/>
          <a:ln w="7620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CD39170-1133-7EB6-C70F-2924FC5B080A}"/>
              </a:ext>
            </a:extLst>
          </p:cNvPr>
          <p:cNvSpPr/>
          <p:nvPr/>
        </p:nvSpPr>
        <p:spPr>
          <a:xfrm>
            <a:off x="855028" y="838200"/>
            <a:ext cx="5621971" cy="5166360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5C58F76C-8D9B-0B90-FDCB-B877A66F44CE}"/>
              </a:ext>
            </a:extLst>
          </p:cNvPr>
          <p:cNvGrpSpPr/>
          <p:nvPr/>
        </p:nvGrpSpPr>
        <p:grpSpPr>
          <a:xfrm>
            <a:off x="1019267" y="1884415"/>
            <a:ext cx="5293492" cy="3970119"/>
            <a:chOff x="1019267" y="1884415"/>
            <a:chExt cx="5293492" cy="3970119"/>
          </a:xfrm>
        </p:grpSpPr>
        <p:pic>
          <p:nvPicPr>
            <p:cNvPr id="10" name="Picture 2" descr="The friends keep on and on at Job that God must have brought these troubles on him because he had been disobedient. But Job insisted, ‘Do not say that I am guilty. Think again, for I am truly a good person. I have not spoken any lies. I know what is right and what is wrong. – Slide 13">
              <a:extLst>
                <a:ext uri="{FF2B5EF4-FFF2-40B4-BE49-F238E27FC236}">
                  <a16:creationId xmlns:a16="http://schemas.microsoft.com/office/drawing/2014/main" id="{E7D5AE2B-FFBC-F746-7715-42A75E66C5F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19267" y="1884415"/>
              <a:ext cx="5293492" cy="397011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" name="Picture 2" descr="The friends keep on and on at Job that God must have brought these troubles on him because he had been disobedient. But Job insisted, ‘Do not say that I am guilty. Think again, for I am truly a good person. I have not spoken any lies. I know what is right and what is wrong. – Slide 13">
              <a:extLst>
                <a:ext uri="{FF2B5EF4-FFF2-40B4-BE49-F238E27FC236}">
                  <a16:creationId xmlns:a16="http://schemas.microsoft.com/office/drawing/2014/main" id="{108D6672-CD44-A759-A27A-198E2C5D24F3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7419" t="36496" r="49072" b="60865"/>
            <a:stretch>
              <a:fillRect/>
            </a:stretch>
          </p:blipFill>
          <p:spPr bwMode="auto">
            <a:xfrm>
              <a:off x="3365975" y="3411299"/>
              <a:ext cx="185738" cy="104775"/>
            </a:xfrm>
            <a:prstGeom prst="ellipse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257B52E0-C333-90BC-9CB8-ECE0E8CC0BA4}"/>
                </a:ext>
              </a:extLst>
            </p:cNvPr>
            <p:cNvSpPr/>
            <p:nvPr/>
          </p:nvSpPr>
          <p:spPr>
            <a:xfrm>
              <a:off x="3398755" y="3383602"/>
              <a:ext cx="83127" cy="109847"/>
            </a:xfrm>
            <a:prstGeom prst="ellipse">
              <a:avLst/>
            </a:prstGeom>
            <a:solidFill>
              <a:srgbClr val="6633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3" name="Picture 2" descr="The friends keep on and on at Job that God must have brought these troubles on him because he had been disobedient. But Job insisted, ‘Do not say that I am guilty. Think again, for I am truly a good person. I have not spoken any lies. I know what is right and what is wrong. – Slide 13">
              <a:extLst>
                <a:ext uri="{FF2B5EF4-FFF2-40B4-BE49-F238E27FC236}">
                  <a16:creationId xmlns:a16="http://schemas.microsoft.com/office/drawing/2014/main" id="{A5447D2A-57F4-21E1-E391-08D383EB2EC1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7419" t="36496" r="49072" b="60865"/>
            <a:stretch>
              <a:fillRect/>
            </a:stretch>
          </p:blipFill>
          <p:spPr bwMode="auto">
            <a:xfrm>
              <a:off x="3679188" y="3383602"/>
              <a:ext cx="185738" cy="104775"/>
            </a:xfrm>
            <a:prstGeom prst="ellipse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8C05F55D-C7B5-60C4-0233-4A4FD61A9B64}"/>
                </a:ext>
              </a:extLst>
            </p:cNvPr>
            <p:cNvSpPr/>
            <p:nvPr/>
          </p:nvSpPr>
          <p:spPr>
            <a:xfrm>
              <a:off x="3726701" y="3398816"/>
              <a:ext cx="83127" cy="109847"/>
            </a:xfrm>
            <a:prstGeom prst="ellipse">
              <a:avLst/>
            </a:prstGeom>
            <a:solidFill>
              <a:srgbClr val="6633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Speech Bubble: Rectangle 2">
            <a:extLst>
              <a:ext uri="{FF2B5EF4-FFF2-40B4-BE49-F238E27FC236}">
                <a16:creationId xmlns:a16="http://schemas.microsoft.com/office/drawing/2014/main" id="{57732505-695C-62A2-9A6B-8DF8496A33AD}"/>
              </a:ext>
            </a:extLst>
          </p:cNvPr>
          <p:cNvSpPr/>
          <p:nvPr/>
        </p:nvSpPr>
        <p:spPr>
          <a:xfrm>
            <a:off x="477296" y="420390"/>
            <a:ext cx="5298374" cy="1814237"/>
          </a:xfrm>
          <a:prstGeom prst="wedgeRectCallout">
            <a:avLst>
              <a:gd name="adj1" fmla="val 74259"/>
              <a:gd name="adj2" fmla="val -66865"/>
            </a:avLst>
          </a:prstGeom>
          <a:gradFill flip="none" rotWithShape="1">
            <a:gsLst>
              <a:gs pos="0">
                <a:srgbClr val="FFFF00">
                  <a:tint val="66000"/>
                  <a:satMod val="160000"/>
                </a:srgbClr>
              </a:gs>
              <a:gs pos="50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lin ang="8100000" scaled="1"/>
            <a:tileRect/>
          </a:gradFill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ysClr val="windowText" lastClr="000000"/>
                </a:solidFill>
                <a:latin typeface="Abadi" panose="020B0604020104020204" pitchFamily="34" charset="0"/>
                <a:cs typeface="Cavolini" panose="03000502040302020204" pitchFamily="66" charset="0"/>
              </a:rPr>
              <a:t>Eliphaz, Bildad, and Zophar, You have angered me.  You have not spoken truth like Job has. </a:t>
            </a:r>
          </a:p>
          <a:p>
            <a:pPr algn="ctr"/>
            <a:r>
              <a:rPr lang="en-US" dirty="0">
                <a:solidFill>
                  <a:sysClr val="windowText" lastClr="000000"/>
                </a:solidFill>
                <a:latin typeface="Abadi" panose="020B0604020104020204" pitchFamily="34" charset="0"/>
                <a:cs typeface="Cavolini" panose="03000502040302020204" pitchFamily="66" charset="0"/>
              </a:rPr>
              <a:t>Now get 7 bulls and 7 rams and take bring them to Job.  Job will pray for you and I will accept his prayer and not deal with you according to your folly.</a:t>
            </a:r>
          </a:p>
        </p:txBody>
      </p:sp>
      <p:sp>
        <p:nvSpPr>
          <p:cNvPr id="15" name="Speech Bubble: Rectangle 14">
            <a:extLst>
              <a:ext uri="{FF2B5EF4-FFF2-40B4-BE49-F238E27FC236}">
                <a16:creationId xmlns:a16="http://schemas.microsoft.com/office/drawing/2014/main" id="{7F085734-1C9B-C563-DA04-4D7A9A10A15E}"/>
              </a:ext>
            </a:extLst>
          </p:cNvPr>
          <p:cNvSpPr/>
          <p:nvPr/>
        </p:nvSpPr>
        <p:spPr>
          <a:xfrm>
            <a:off x="1834401" y="4970393"/>
            <a:ext cx="3262632" cy="870215"/>
          </a:xfrm>
          <a:prstGeom prst="wedgeRectCallout">
            <a:avLst>
              <a:gd name="adj1" fmla="val 26324"/>
              <a:gd name="adj2" fmla="val -159646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Cavolini" panose="03000502040302020204" pitchFamily="66" charset="0"/>
                <a:cs typeface="Cavolini" panose="03000502040302020204" pitchFamily="66" charset="0"/>
              </a:rPr>
              <a:t>I did not understand God’s ways.</a:t>
            </a:r>
          </a:p>
          <a:p>
            <a:pPr algn="ctr"/>
            <a:r>
              <a:rPr lang="en-US" dirty="0">
                <a:latin typeface="Cavolini" panose="03000502040302020204" pitchFamily="66" charset="0"/>
                <a:cs typeface="Cavolini" panose="03000502040302020204" pitchFamily="66" charset="0"/>
              </a:rPr>
              <a:t>Job, please pray for me.</a:t>
            </a:r>
          </a:p>
        </p:txBody>
      </p:sp>
      <p:sp>
        <p:nvSpPr>
          <p:cNvPr id="16" name="Speech Bubble: Rectangle 15">
            <a:extLst>
              <a:ext uri="{FF2B5EF4-FFF2-40B4-BE49-F238E27FC236}">
                <a16:creationId xmlns:a16="http://schemas.microsoft.com/office/drawing/2014/main" id="{E49E3B64-A497-B596-0C3E-0C046470249E}"/>
              </a:ext>
            </a:extLst>
          </p:cNvPr>
          <p:cNvSpPr/>
          <p:nvPr/>
        </p:nvSpPr>
        <p:spPr>
          <a:xfrm>
            <a:off x="128726" y="3912843"/>
            <a:ext cx="2191210" cy="870215"/>
          </a:xfrm>
          <a:prstGeom prst="wedgeRectCallout">
            <a:avLst>
              <a:gd name="adj1" fmla="val 55638"/>
              <a:gd name="adj2" fmla="val -83380"/>
            </a:avLst>
          </a:prstGeom>
          <a:solidFill>
            <a:srgbClr val="82270E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Cavolini" panose="03000502040302020204" pitchFamily="66" charset="0"/>
                <a:cs typeface="Cavolini" panose="03000502040302020204" pitchFamily="66" charset="0"/>
              </a:rPr>
              <a:t>I repent.</a:t>
            </a:r>
          </a:p>
          <a:p>
            <a:pPr algn="ctr"/>
            <a:r>
              <a:rPr lang="en-US" dirty="0">
                <a:latin typeface="Cavolini" panose="03000502040302020204" pitchFamily="66" charset="0"/>
                <a:cs typeface="Cavolini" panose="03000502040302020204" pitchFamily="66" charset="0"/>
              </a:rPr>
              <a:t>Job, please pray for me.</a:t>
            </a:r>
          </a:p>
        </p:txBody>
      </p:sp>
      <p:sp>
        <p:nvSpPr>
          <p:cNvPr id="17" name="Speech Bubble: Rectangle 16">
            <a:extLst>
              <a:ext uri="{FF2B5EF4-FFF2-40B4-BE49-F238E27FC236}">
                <a16:creationId xmlns:a16="http://schemas.microsoft.com/office/drawing/2014/main" id="{A3D8A0F5-DF0C-6A7A-97B1-B42C5C225AF8}"/>
              </a:ext>
            </a:extLst>
          </p:cNvPr>
          <p:cNvSpPr/>
          <p:nvPr/>
        </p:nvSpPr>
        <p:spPr>
          <a:xfrm>
            <a:off x="4911555" y="4382886"/>
            <a:ext cx="2057547" cy="870215"/>
          </a:xfrm>
          <a:prstGeom prst="wedgeRectCallout">
            <a:avLst>
              <a:gd name="adj1" fmla="val -33532"/>
              <a:gd name="adj2" fmla="val -86770"/>
            </a:avLst>
          </a:prstGeom>
          <a:solidFill>
            <a:schemeClr val="accent4">
              <a:lumMod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Cavolini" panose="03000502040302020204" pitchFamily="66" charset="0"/>
                <a:cs typeface="Cavolini" panose="03000502040302020204" pitchFamily="66" charset="0"/>
              </a:rPr>
              <a:t>I was foolish</a:t>
            </a:r>
          </a:p>
          <a:p>
            <a:pPr algn="ctr"/>
            <a:r>
              <a:rPr lang="en-US" dirty="0">
                <a:latin typeface="Cavolini" panose="03000502040302020204" pitchFamily="66" charset="0"/>
                <a:cs typeface="Cavolini" panose="03000502040302020204" pitchFamily="66" charset="0"/>
              </a:rPr>
              <a:t>Job, please pray for me.</a:t>
            </a:r>
          </a:p>
        </p:txBody>
      </p:sp>
    </p:spTree>
    <p:extLst>
      <p:ext uri="{BB962C8B-B14F-4D97-AF65-F5344CB8AC3E}">
        <p14:creationId xmlns:p14="http://schemas.microsoft.com/office/powerpoint/2010/main" val="20380533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  <p:bldP spid="17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5609FC-CDEB-6B58-CFD3-29C64A97DB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7D022E-5CA0-918E-9050-0396157DA9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06482" y="1134784"/>
            <a:ext cx="3657600" cy="523568"/>
          </a:xfrm>
        </p:spPr>
        <p:txBody>
          <a:bodyPr/>
          <a:lstStyle/>
          <a:p>
            <a:r>
              <a:rPr lang="en-US" dirty="0">
                <a:solidFill>
                  <a:schemeClr val="accent5">
                    <a:lumMod val="75000"/>
                  </a:schemeClr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Job Blessed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C56F71E-846B-7C3C-5E72-549469520B1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606482" y="2134175"/>
            <a:ext cx="3991027" cy="3740626"/>
          </a:xfrm>
          <a:ln w="5715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sz="1800" baseline="30000" dirty="0"/>
              <a:t>10 </a:t>
            </a:r>
            <a:r>
              <a:rPr lang="en-US" sz="1800" dirty="0"/>
              <a:t>After Job had prayed for his friends, the </a:t>
            </a:r>
            <a:r>
              <a:rPr lang="en-US" sz="1800" cap="small" dirty="0"/>
              <a:t>Lord</a:t>
            </a:r>
            <a:r>
              <a:rPr lang="en-US" sz="1800" dirty="0"/>
              <a:t> restored his fortunes and </a:t>
            </a:r>
            <a:r>
              <a:rPr lang="en-US" sz="1800" b="1" dirty="0"/>
              <a:t>gave him twice as much as he had before. </a:t>
            </a:r>
          </a:p>
          <a:p>
            <a:r>
              <a:rPr lang="en-US" sz="1800" baseline="30000" dirty="0"/>
              <a:t>11 </a:t>
            </a:r>
            <a:r>
              <a:rPr lang="en-US" sz="1800" dirty="0"/>
              <a:t>All his brothers and sisters and everyone who had known him before came and ate with him in his house. They comforted and consoled him over all the trouble the </a:t>
            </a:r>
            <a:r>
              <a:rPr lang="en-US" sz="1800" cap="small" dirty="0"/>
              <a:t>Lord</a:t>
            </a:r>
            <a:r>
              <a:rPr lang="en-US" sz="1800" dirty="0"/>
              <a:t> had brought on him, and each one gave him a piece of silver</a:t>
            </a:r>
            <a:r>
              <a:rPr lang="en-US" sz="1800" baseline="30000" dirty="0"/>
              <a:t>[</a:t>
            </a:r>
            <a:r>
              <a:rPr lang="en-US" sz="1800" baseline="30000" dirty="0">
                <a:hlinkClick r:id="rId2" tooltip="See footnote a"/>
              </a:rPr>
              <a:t>a</a:t>
            </a:r>
            <a:r>
              <a:rPr lang="en-US" sz="1800" baseline="30000" dirty="0"/>
              <a:t>]</a:t>
            </a:r>
            <a:r>
              <a:rPr lang="en-US" sz="1800" dirty="0"/>
              <a:t> and a gold ring.</a:t>
            </a:r>
          </a:p>
          <a:p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0264DF8-ED2B-B29A-2755-B3A9883F2A9F}"/>
              </a:ext>
            </a:extLst>
          </p:cNvPr>
          <p:cNvSpPr/>
          <p:nvPr/>
        </p:nvSpPr>
        <p:spPr>
          <a:xfrm>
            <a:off x="260254" y="532175"/>
            <a:ext cx="6734312" cy="4903839"/>
          </a:xfrm>
          <a:prstGeom prst="rect">
            <a:avLst/>
          </a:prstGeom>
          <a:noFill/>
          <a:ln w="7620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2BDD388-A715-2B27-6B1C-301F5B255491}"/>
              </a:ext>
            </a:extLst>
          </p:cNvPr>
          <p:cNvSpPr/>
          <p:nvPr/>
        </p:nvSpPr>
        <p:spPr>
          <a:xfrm>
            <a:off x="412654" y="684575"/>
            <a:ext cx="6369894" cy="4471219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 descr="95,000+ Socializing A Large Table Pictures">
            <a:extLst>
              <a:ext uri="{FF2B5EF4-FFF2-40B4-BE49-F238E27FC236}">
                <a16:creationId xmlns:a16="http://schemas.microsoft.com/office/drawing/2014/main" id="{9934F8A9-4454-9129-7B52-857FABF10B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491" y="934221"/>
            <a:ext cx="5962650" cy="3971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NGC Ancients: Biblical Coins | NGC">
            <a:extLst>
              <a:ext uri="{FF2B5EF4-FFF2-40B4-BE49-F238E27FC236}">
                <a16:creationId xmlns:a16="http://schemas.microsoft.com/office/drawing/2014/main" id="{C64158B2-1EBF-DADE-69FC-7F700FC9407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00"/>
          <a:stretch>
            <a:fillRect/>
          </a:stretch>
        </p:blipFill>
        <p:spPr bwMode="auto">
          <a:xfrm>
            <a:off x="901535" y="4785547"/>
            <a:ext cx="1905000" cy="1800225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22 Karat Yellow Gold Ring at 1stDibs | 22 karat gold, 22 carat gold ring, 22 kt gold">
            <a:extLst>
              <a:ext uri="{FF2B5EF4-FFF2-40B4-BE49-F238E27FC236}">
                <a16:creationId xmlns:a16="http://schemas.microsoft.com/office/drawing/2014/main" id="{07C7C8E6-D004-DD09-2245-23D93E2BB2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8451" y="5165984"/>
            <a:ext cx="1034796" cy="10347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9493664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E3909E-F89B-D0A9-610A-076C57BF98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Wide stretch of sheepdogs herding a large flock of sheep across a pasture | Premium AI-generated ...">
            <a:extLst>
              <a:ext uri="{FF2B5EF4-FFF2-40B4-BE49-F238E27FC236}">
                <a16:creationId xmlns:a16="http://schemas.microsoft.com/office/drawing/2014/main" id="{F0B57A3C-3E65-0908-8889-212E8B6136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4476" y="1781118"/>
            <a:ext cx="3165494" cy="41983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7B318A7-F779-C0E6-7E14-FF79C4AF4C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7079" y="1942321"/>
            <a:ext cx="3657600" cy="523568"/>
          </a:xfrm>
        </p:spPr>
        <p:txBody>
          <a:bodyPr/>
          <a:lstStyle/>
          <a:p>
            <a:pPr algn="ctr"/>
            <a:r>
              <a:rPr lang="en-US" b="1" dirty="0">
                <a:solidFill>
                  <a:schemeClr val="accent4">
                    <a:lumMod val="75000"/>
                  </a:schemeClr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Job Restored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F4CE622-921C-B88F-9F45-D9EAEA7529D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426185" y="2721342"/>
            <a:ext cx="5097944" cy="1454357"/>
          </a:xfrm>
          <a:ln w="5715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>
            <a:normAutofit fontScale="92500" lnSpcReduction="20000"/>
          </a:bodyPr>
          <a:lstStyle/>
          <a:p>
            <a:r>
              <a:rPr lang="en-US" sz="1800" baseline="30000" dirty="0"/>
              <a:t>12 </a:t>
            </a:r>
            <a:r>
              <a:rPr lang="en-US" sz="1800" dirty="0"/>
              <a:t>The </a:t>
            </a:r>
            <a:r>
              <a:rPr lang="en-US" sz="1800" cap="small" dirty="0"/>
              <a:t>Lord</a:t>
            </a:r>
            <a:r>
              <a:rPr lang="en-US" sz="1800" dirty="0"/>
              <a:t> blessed the latter part of Job’s life more than the former part.</a:t>
            </a:r>
          </a:p>
          <a:p>
            <a:r>
              <a:rPr lang="en-US" sz="1800" dirty="0"/>
              <a:t> He had fourteen thousand sheep, six thousand camels, a thousand yoke of oxen and a thousand donkeys. </a:t>
            </a:r>
          </a:p>
          <a:p>
            <a:endParaRPr lang="en-US" dirty="0"/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4EC9B253-38AC-1B0F-A94F-12DC58F8CB8E}"/>
              </a:ext>
            </a:extLst>
          </p:cNvPr>
          <p:cNvGrpSpPr/>
          <p:nvPr/>
        </p:nvGrpSpPr>
        <p:grpSpPr>
          <a:xfrm>
            <a:off x="260254" y="1552755"/>
            <a:ext cx="5943601" cy="4779613"/>
            <a:chOff x="260254" y="532175"/>
            <a:chExt cx="5943601" cy="4903839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C7A85149-CD68-DF69-BE7A-37526C19F24D}"/>
                </a:ext>
              </a:extLst>
            </p:cNvPr>
            <p:cNvSpPr/>
            <p:nvPr/>
          </p:nvSpPr>
          <p:spPr>
            <a:xfrm>
              <a:off x="260254" y="532175"/>
              <a:ext cx="5943601" cy="4903839"/>
            </a:xfrm>
            <a:prstGeom prst="rect">
              <a:avLst/>
            </a:prstGeom>
            <a:noFill/>
            <a:ln w="76200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FF7BB491-6DE3-A9E7-9A0C-F44787F0AC71}"/>
                </a:ext>
              </a:extLst>
            </p:cNvPr>
            <p:cNvSpPr/>
            <p:nvPr/>
          </p:nvSpPr>
          <p:spPr>
            <a:xfrm>
              <a:off x="412654" y="684575"/>
              <a:ext cx="5621971" cy="4471219"/>
            </a:xfrm>
            <a:prstGeom prst="rect">
              <a:avLst/>
            </a:prstGeom>
            <a:noFill/>
            <a:ln w="7620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25" name="Picture 4" descr="Flock of sheep clipart 18 free Cliparts | Download images on Clipground 2026">
            <a:extLst>
              <a:ext uri="{FF2B5EF4-FFF2-40B4-BE49-F238E27FC236}">
                <a16:creationId xmlns:a16="http://schemas.microsoft.com/office/drawing/2014/main" id="{AC78C0DE-905A-9304-2EF0-1503CFA534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430" y="5220686"/>
            <a:ext cx="4655602" cy="16771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4" descr="Flock of sheep clipart 18 free Cliparts | Download images on Clipground 2026">
            <a:extLst>
              <a:ext uri="{FF2B5EF4-FFF2-40B4-BE49-F238E27FC236}">
                <a16:creationId xmlns:a16="http://schemas.microsoft.com/office/drawing/2014/main" id="{B4A7DF11-1475-EC8B-073C-A0246557AE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57229" y="1573294"/>
            <a:ext cx="2231930" cy="8040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Flock of sheep clipart 18 free Cliparts | Download images on Clipground 2026">
            <a:extLst>
              <a:ext uri="{FF2B5EF4-FFF2-40B4-BE49-F238E27FC236}">
                <a16:creationId xmlns:a16="http://schemas.microsoft.com/office/drawing/2014/main" id="{4A0328AC-BEF7-BCB4-9590-62CB0671D8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9779" y="5222161"/>
            <a:ext cx="4969582" cy="1790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4" descr="Flock of sheep clipart 18 free Cliparts | Download images on Clipground 2026">
            <a:extLst>
              <a:ext uri="{FF2B5EF4-FFF2-40B4-BE49-F238E27FC236}">
                <a16:creationId xmlns:a16="http://schemas.microsoft.com/office/drawing/2014/main" id="{E2117CC2-BE91-5471-AF3A-6A0F198F14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1" y="1564713"/>
            <a:ext cx="2206185" cy="7947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" name="Rectangle 26">
            <a:extLst>
              <a:ext uri="{FF2B5EF4-FFF2-40B4-BE49-F238E27FC236}">
                <a16:creationId xmlns:a16="http://schemas.microsoft.com/office/drawing/2014/main" id="{D4F8062C-E553-23A9-F75B-D27A7DC98CA4}"/>
              </a:ext>
            </a:extLst>
          </p:cNvPr>
          <p:cNvSpPr/>
          <p:nvPr/>
        </p:nvSpPr>
        <p:spPr>
          <a:xfrm>
            <a:off x="201283" y="828136"/>
            <a:ext cx="11789434" cy="502718"/>
          </a:xfrm>
          <a:prstGeom prst="rect">
            <a:avLst/>
          </a:prstGeom>
          <a:gradFill flip="none" rotWithShape="1">
            <a:gsLst>
              <a:gs pos="55000">
                <a:schemeClr val="bg1">
                  <a:lumMod val="85000"/>
                  <a:lumOff val="15000"/>
                </a:schemeClr>
              </a:gs>
              <a:gs pos="10000">
                <a:schemeClr val="accent5"/>
              </a:gs>
              <a:gs pos="100000">
                <a:schemeClr val="accent4">
                  <a:lumMod val="60000"/>
                  <a:lumOff val="40000"/>
                </a:schemeClr>
              </a:gs>
            </a:gsLst>
            <a:lin ang="0" scaled="1"/>
            <a:tileRect/>
          </a:gra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7,000 Sheep Before				Disaster				14,000 Sheep After</a:t>
            </a:r>
          </a:p>
        </p:txBody>
      </p:sp>
      <p:sp>
        <p:nvSpPr>
          <p:cNvPr id="29" name="Lightning Bolt 28">
            <a:extLst>
              <a:ext uri="{FF2B5EF4-FFF2-40B4-BE49-F238E27FC236}">
                <a16:creationId xmlns:a16="http://schemas.microsoft.com/office/drawing/2014/main" id="{22B81F8F-8D8F-5FDF-D33D-5E799DF5AC16}"/>
              </a:ext>
            </a:extLst>
          </p:cNvPr>
          <p:cNvSpPr/>
          <p:nvPr/>
        </p:nvSpPr>
        <p:spPr>
          <a:xfrm>
            <a:off x="2707637" y="185738"/>
            <a:ext cx="1186165" cy="1514475"/>
          </a:xfrm>
          <a:prstGeom prst="lightningBolt">
            <a:avLst/>
          </a:prstGeom>
          <a:gradFill flip="none" rotWithShape="1">
            <a:gsLst>
              <a:gs pos="0">
                <a:srgbClr val="FFFF00">
                  <a:tint val="66000"/>
                  <a:satMod val="160000"/>
                </a:srgbClr>
              </a:gs>
              <a:gs pos="50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Callout: Down Arrow 27">
            <a:extLst>
              <a:ext uri="{FF2B5EF4-FFF2-40B4-BE49-F238E27FC236}">
                <a16:creationId xmlns:a16="http://schemas.microsoft.com/office/drawing/2014/main" id="{85B5DA52-BA9C-D42D-66CD-91AF334B3949}"/>
              </a:ext>
            </a:extLst>
          </p:cNvPr>
          <p:cNvSpPr/>
          <p:nvPr/>
        </p:nvSpPr>
        <p:spPr>
          <a:xfrm>
            <a:off x="3223639" y="185738"/>
            <a:ext cx="1919861" cy="887871"/>
          </a:xfrm>
          <a:prstGeom prst="downArrowCallou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All sheep and shepherds died</a:t>
            </a:r>
          </a:p>
        </p:txBody>
      </p:sp>
      <p:sp>
        <p:nvSpPr>
          <p:cNvPr id="30" name="Callout: Up Arrow 29">
            <a:extLst>
              <a:ext uri="{FF2B5EF4-FFF2-40B4-BE49-F238E27FC236}">
                <a16:creationId xmlns:a16="http://schemas.microsoft.com/office/drawing/2014/main" id="{2688B9AA-0EF4-A0A7-019D-AEC1B58C3D5B}"/>
              </a:ext>
            </a:extLst>
          </p:cNvPr>
          <p:cNvSpPr/>
          <p:nvPr/>
        </p:nvSpPr>
        <p:spPr>
          <a:xfrm>
            <a:off x="8421698" y="1199000"/>
            <a:ext cx="1919861" cy="707509"/>
          </a:xfrm>
          <a:prstGeom prst="upArrowCallou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God blessed</a:t>
            </a:r>
          </a:p>
        </p:txBody>
      </p:sp>
      <p:pic>
        <p:nvPicPr>
          <p:cNvPr id="31" name="Picture 2" descr="After Job prayed for his friends, he became well again. The Lord blessed Job more than in the beginning of his life. – Slide 22">
            <a:extLst>
              <a:ext uri="{FF2B5EF4-FFF2-40B4-BE49-F238E27FC236}">
                <a16:creationId xmlns:a16="http://schemas.microsoft.com/office/drawing/2014/main" id="{3E7935DE-D3DD-4656-A77A-93DA8724489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649" t="1552" r="33209" b="36239"/>
          <a:stretch>
            <a:fillRect/>
          </a:stretch>
        </p:blipFill>
        <p:spPr bwMode="auto">
          <a:xfrm flipH="1">
            <a:off x="9584883" y="4165615"/>
            <a:ext cx="2137020" cy="2423444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" name="Speech Bubble: Rectangle 31">
            <a:extLst>
              <a:ext uri="{FF2B5EF4-FFF2-40B4-BE49-F238E27FC236}">
                <a16:creationId xmlns:a16="http://schemas.microsoft.com/office/drawing/2014/main" id="{628D1F2B-0110-4DA1-D199-77B920BF87BF}"/>
              </a:ext>
            </a:extLst>
          </p:cNvPr>
          <p:cNvSpPr/>
          <p:nvPr/>
        </p:nvSpPr>
        <p:spPr>
          <a:xfrm>
            <a:off x="5380554" y="4276165"/>
            <a:ext cx="4126517" cy="1151211"/>
          </a:xfrm>
          <a:prstGeom prst="wedgeRectCallout">
            <a:avLst>
              <a:gd name="adj1" fmla="val 58334"/>
              <a:gd name="adj2" fmla="val 67339"/>
            </a:avLst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The LORD gave and </a:t>
            </a:r>
          </a:p>
          <a:p>
            <a:pPr algn="ctr"/>
            <a:r>
              <a:rPr lang="en-US" dirty="0"/>
              <a:t>the LORD has taken away.</a:t>
            </a:r>
          </a:p>
          <a:p>
            <a:pPr algn="ctr"/>
            <a:r>
              <a:rPr lang="en-US" dirty="0"/>
              <a:t>May the Name of the LORD </a:t>
            </a:r>
          </a:p>
          <a:p>
            <a:pPr algn="ctr"/>
            <a:r>
              <a:rPr lang="en-US" dirty="0"/>
              <a:t>be praised.</a:t>
            </a:r>
          </a:p>
        </p:txBody>
      </p:sp>
    </p:spTree>
    <p:extLst>
      <p:ext uri="{BB962C8B-B14F-4D97-AF65-F5344CB8AC3E}">
        <p14:creationId xmlns:p14="http://schemas.microsoft.com/office/powerpoint/2010/main" val="4195165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922C06-5123-2066-758F-3E85A9E941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362C45-7E97-7FEA-1386-B031E10505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7079" y="1942321"/>
            <a:ext cx="3657600" cy="523568"/>
          </a:xfrm>
        </p:spPr>
        <p:txBody>
          <a:bodyPr/>
          <a:lstStyle/>
          <a:p>
            <a:pPr algn="ctr"/>
            <a:r>
              <a:rPr lang="en-US" b="1" dirty="0">
                <a:solidFill>
                  <a:schemeClr val="accent4">
                    <a:lumMod val="75000"/>
                  </a:schemeClr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Job Restored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DF95DC9-55D0-E4DB-CFE1-E2C78565F08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426185" y="2721341"/>
            <a:ext cx="3991027" cy="2811377"/>
          </a:xfrm>
          <a:ln w="5715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sz="1800" baseline="30000" dirty="0"/>
              <a:t>12 </a:t>
            </a:r>
            <a:r>
              <a:rPr lang="en-US" sz="1800" dirty="0"/>
              <a:t>The </a:t>
            </a:r>
            <a:r>
              <a:rPr lang="en-US" sz="1800" cap="small" dirty="0"/>
              <a:t>Lord</a:t>
            </a:r>
            <a:r>
              <a:rPr lang="en-US" sz="1800" dirty="0"/>
              <a:t> blessed the latter part of Job’s life more than the former part.</a:t>
            </a:r>
          </a:p>
          <a:p>
            <a:r>
              <a:rPr lang="en-US" sz="1800" dirty="0"/>
              <a:t> He had fourteen thousand sheep, six thousand camels, a thousand yoke of oxen and a thousand donkeys. </a:t>
            </a:r>
          </a:p>
          <a:p>
            <a:endParaRPr lang="en-US" dirty="0"/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A6605174-734B-5F49-72AC-891B155E3037}"/>
              </a:ext>
            </a:extLst>
          </p:cNvPr>
          <p:cNvGrpSpPr/>
          <p:nvPr/>
        </p:nvGrpSpPr>
        <p:grpSpPr>
          <a:xfrm>
            <a:off x="201283" y="1967373"/>
            <a:ext cx="5943601" cy="3883259"/>
            <a:chOff x="260254" y="532175"/>
            <a:chExt cx="5943601" cy="4903839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4963C34B-B1E8-BDD1-2D7F-59AB9A14F12D}"/>
                </a:ext>
              </a:extLst>
            </p:cNvPr>
            <p:cNvSpPr/>
            <p:nvPr/>
          </p:nvSpPr>
          <p:spPr>
            <a:xfrm>
              <a:off x="260254" y="532175"/>
              <a:ext cx="5943601" cy="4903839"/>
            </a:xfrm>
            <a:prstGeom prst="rect">
              <a:avLst/>
            </a:prstGeom>
            <a:noFill/>
            <a:ln w="76200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B9E07387-94F0-13FD-586B-229C0B247C66}"/>
                </a:ext>
              </a:extLst>
            </p:cNvPr>
            <p:cNvSpPr/>
            <p:nvPr/>
          </p:nvSpPr>
          <p:spPr>
            <a:xfrm>
              <a:off x="412654" y="684575"/>
              <a:ext cx="5621971" cy="4471219"/>
            </a:xfrm>
            <a:prstGeom prst="rect">
              <a:avLst/>
            </a:prstGeom>
            <a:noFill/>
            <a:ln w="7620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8AFDA93B-A9D1-B529-7E2E-847EEDF3E0CA}"/>
              </a:ext>
            </a:extLst>
          </p:cNvPr>
          <p:cNvGrpSpPr/>
          <p:nvPr/>
        </p:nvGrpSpPr>
        <p:grpSpPr>
          <a:xfrm>
            <a:off x="353682" y="2058505"/>
            <a:ext cx="5587491" cy="3420801"/>
            <a:chOff x="4261964" y="3924300"/>
            <a:chExt cx="5019197" cy="3201418"/>
          </a:xfrm>
        </p:grpSpPr>
        <p:pic>
          <p:nvPicPr>
            <p:cNvPr id="15" name="Picture 6" descr="A herd of camel standing next to each other photo - Free Nouakchott Image on Unsplash">
              <a:extLst>
                <a:ext uri="{FF2B5EF4-FFF2-40B4-BE49-F238E27FC236}">
                  <a16:creationId xmlns:a16="http://schemas.microsoft.com/office/drawing/2014/main" id="{C61388DA-8A44-5AF3-D215-29EC900C4452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/>
            <a:srcRect l="1322" t="24384"/>
            <a:stretch>
              <a:fillRect/>
            </a:stretch>
          </p:blipFill>
          <p:spPr bwMode="auto">
            <a:xfrm>
              <a:off x="4327208" y="4103371"/>
              <a:ext cx="4872516" cy="249414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6" name="Picture 8" descr="EO">
              <a:extLst>
                <a:ext uri="{FF2B5EF4-FFF2-40B4-BE49-F238E27FC236}">
                  <a16:creationId xmlns:a16="http://schemas.microsoft.com/office/drawing/2014/main" id="{DF53E73C-BC73-ABC6-A6F6-48756D27FC7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/>
            <a:srcRect/>
            <a:stretch/>
          </p:blipFill>
          <p:spPr bwMode="auto">
            <a:xfrm>
              <a:off x="4343401" y="3924300"/>
              <a:ext cx="4937760" cy="277749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7" name="Picture 8" descr="EO">
              <a:extLst>
                <a:ext uri="{FF2B5EF4-FFF2-40B4-BE49-F238E27FC236}">
                  <a16:creationId xmlns:a16="http://schemas.microsoft.com/office/drawing/2014/main" id="{F3168D7B-C8CA-3C52-082C-665F44F7DB6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/>
            <a:srcRect/>
            <a:stretch/>
          </p:blipFill>
          <p:spPr bwMode="auto">
            <a:xfrm flipH="1">
              <a:off x="4261964" y="4348228"/>
              <a:ext cx="4937760" cy="277749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7" name="Rectangle 26">
            <a:extLst>
              <a:ext uri="{FF2B5EF4-FFF2-40B4-BE49-F238E27FC236}">
                <a16:creationId xmlns:a16="http://schemas.microsoft.com/office/drawing/2014/main" id="{77C62525-1C6B-B78C-A1C8-15744B967A2F}"/>
              </a:ext>
            </a:extLst>
          </p:cNvPr>
          <p:cNvSpPr/>
          <p:nvPr/>
        </p:nvSpPr>
        <p:spPr>
          <a:xfrm>
            <a:off x="201283" y="828136"/>
            <a:ext cx="11789434" cy="502718"/>
          </a:xfrm>
          <a:prstGeom prst="rect">
            <a:avLst/>
          </a:prstGeom>
          <a:gradFill flip="none" rotWithShape="1">
            <a:gsLst>
              <a:gs pos="55000">
                <a:schemeClr val="bg1">
                  <a:lumMod val="85000"/>
                  <a:lumOff val="15000"/>
                </a:schemeClr>
              </a:gs>
              <a:gs pos="10000">
                <a:schemeClr val="accent5"/>
              </a:gs>
              <a:gs pos="100000">
                <a:schemeClr val="accent4">
                  <a:lumMod val="60000"/>
                  <a:lumOff val="40000"/>
                </a:schemeClr>
              </a:gs>
            </a:gsLst>
            <a:lin ang="0" scaled="1"/>
            <a:tileRect/>
          </a:gra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3,000 camels Before			Disaster			6,000 camels After</a:t>
            </a:r>
          </a:p>
        </p:txBody>
      </p:sp>
      <p:sp>
        <p:nvSpPr>
          <p:cNvPr id="28" name="Callout: Down Arrow 27">
            <a:extLst>
              <a:ext uri="{FF2B5EF4-FFF2-40B4-BE49-F238E27FC236}">
                <a16:creationId xmlns:a16="http://schemas.microsoft.com/office/drawing/2014/main" id="{2B729C8F-34C7-5429-8977-66DB59A1DB04}"/>
              </a:ext>
            </a:extLst>
          </p:cNvPr>
          <p:cNvSpPr/>
          <p:nvPr/>
        </p:nvSpPr>
        <p:spPr>
          <a:xfrm>
            <a:off x="3652264" y="191617"/>
            <a:ext cx="1919861" cy="887871"/>
          </a:xfrm>
          <a:prstGeom prst="downArrowCallou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Camels stolen</a:t>
            </a:r>
          </a:p>
          <a:p>
            <a:pPr algn="ctr"/>
            <a:r>
              <a:rPr lang="en-US" dirty="0"/>
              <a:t>Servants killed</a:t>
            </a:r>
          </a:p>
        </p:txBody>
      </p:sp>
      <p:sp>
        <p:nvSpPr>
          <p:cNvPr id="29" name="Callout: Up Arrow 28">
            <a:extLst>
              <a:ext uri="{FF2B5EF4-FFF2-40B4-BE49-F238E27FC236}">
                <a16:creationId xmlns:a16="http://schemas.microsoft.com/office/drawing/2014/main" id="{01464BD5-0255-7876-3B9F-80158628EEE5}"/>
              </a:ext>
            </a:extLst>
          </p:cNvPr>
          <p:cNvSpPr/>
          <p:nvPr/>
        </p:nvSpPr>
        <p:spPr>
          <a:xfrm>
            <a:off x="7307196" y="1161422"/>
            <a:ext cx="1919861" cy="707509"/>
          </a:xfrm>
          <a:prstGeom prst="upArrowCallou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God blessed</a:t>
            </a:r>
          </a:p>
        </p:txBody>
      </p:sp>
    </p:spTree>
    <p:extLst>
      <p:ext uri="{BB962C8B-B14F-4D97-AF65-F5344CB8AC3E}">
        <p14:creationId xmlns:p14="http://schemas.microsoft.com/office/powerpoint/2010/main" val="315570752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03CBBF-98C4-BD12-B00E-86A8822560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65FF70-DB69-9833-77EF-AE46A0E849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7079" y="1942321"/>
            <a:ext cx="3657600" cy="523568"/>
          </a:xfrm>
        </p:spPr>
        <p:txBody>
          <a:bodyPr/>
          <a:lstStyle/>
          <a:p>
            <a:pPr algn="ctr"/>
            <a:r>
              <a:rPr lang="en-US" b="1" dirty="0">
                <a:solidFill>
                  <a:schemeClr val="accent4">
                    <a:lumMod val="75000"/>
                  </a:schemeClr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Job Restored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ABD00BF-7018-E2E6-2865-07E62906619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479065" y="2533604"/>
            <a:ext cx="3426717" cy="2547707"/>
          </a:xfrm>
          <a:ln w="5715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sz="1800" baseline="30000" dirty="0"/>
              <a:t>12 </a:t>
            </a:r>
            <a:r>
              <a:rPr lang="en-US" sz="1800" dirty="0"/>
              <a:t>The </a:t>
            </a:r>
            <a:r>
              <a:rPr lang="en-US" sz="1800" cap="small" dirty="0"/>
              <a:t>Lord</a:t>
            </a:r>
            <a:r>
              <a:rPr lang="en-US" sz="1800" dirty="0"/>
              <a:t> blessed the latter part of Job’s life more than the former part.</a:t>
            </a:r>
          </a:p>
          <a:p>
            <a:r>
              <a:rPr lang="en-US" sz="1800" dirty="0"/>
              <a:t> He had fourteen thousand sheep, six thousand camels, a thousand yoke of oxen and a thousand donkeys. </a:t>
            </a:r>
          </a:p>
          <a:p>
            <a:endParaRPr lang="en-US" dirty="0"/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F51C13E0-F668-A3D7-E744-1585B2EB1779}"/>
              </a:ext>
            </a:extLst>
          </p:cNvPr>
          <p:cNvGrpSpPr/>
          <p:nvPr/>
        </p:nvGrpSpPr>
        <p:grpSpPr>
          <a:xfrm>
            <a:off x="260254" y="1552755"/>
            <a:ext cx="5943601" cy="3883259"/>
            <a:chOff x="260254" y="532175"/>
            <a:chExt cx="5943601" cy="4903839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F066BD2C-CA2E-ABD4-A3C4-B508CEEEDEEE}"/>
                </a:ext>
              </a:extLst>
            </p:cNvPr>
            <p:cNvSpPr/>
            <p:nvPr/>
          </p:nvSpPr>
          <p:spPr>
            <a:xfrm>
              <a:off x="260254" y="532175"/>
              <a:ext cx="5943601" cy="4903839"/>
            </a:xfrm>
            <a:prstGeom prst="rect">
              <a:avLst/>
            </a:prstGeom>
            <a:noFill/>
            <a:ln w="76200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3BDAF929-A934-86FD-3C3C-95C58BC3B01E}"/>
                </a:ext>
              </a:extLst>
            </p:cNvPr>
            <p:cNvSpPr/>
            <p:nvPr/>
          </p:nvSpPr>
          <p:spPr>
            <a:xfrm>
              <a:off x="412654" y="684575"/>
              <a:ext cx="5621971" cy="4471219"/>
            </a:xfrm>
            <a:prstGeom prst="rect">
              <a:avLst/>
            </a:prstGeom>
            <a:noFill/>
            <a:ln w="7620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7" name="Rectangle 26">
            <a:extLst>
              <a:ext uri="{FF2B5EF4-FFF2-40B4-BE49-F238E27FC236}">
                <a16:creationId xmlns:a16="http://schemas.microsoft.com/office/drawing/2014/main" id="{A520A8A6-6DB8-CA58-AAAA-0BCA0EDA8129}"/>
              </a:ext>
            </a:extLst>
          </p:cNvPr>
          <p:cNvSpPr/>
          <p:nvPr/>
        </p:nvSpPr>
        <p:spPr>
          <a:xfrm>
            <a:off x="201283" y="828136"/>
            <a:ext cx="11789434" cy="502718"/>
          </a:xfrm>
          <a:prstGeom prst="rect">
            <a:avLst/>
          </a:prstGeom>
          <a:gradFill flip="none" rotWithShape="1">
            <a:gsLst>
              <a:gs pos="55000">
                <a:schemeClr val="bg1">
                  <a:lumMod val="85000"/>
                  <a:lumOff val="15000"/>
                </a:schemeClr>
              </a:gs>
              <a:gs pos="10000">
                <a:schemeClr val="accent5"/>
              </a:gs>
              <a:gs pos="100000">
                <a:schemeClr val="accent4">
                  <a:lumMod val="60000"/>
                  <a:lumOff val="40000"/>
                </a:schemeClr>
              </a:gs>
            </a:gsLst>
            <a:lin ang="0" scaled="1"/>
            <a:tileRect/>
          </a:gra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500 pair of oxen Before			Disaster				1,000 yoke of oxen After</a:t>
            </a:r>
          </a:p>
        </p:txBody>
      </p:sp>
      <p:sp>
        <p:nvSpPr>
          <p:cNvPr id="28" name="Callout: Down Arrow 27">
            <a:extLst>
              <a:ext uri="{FF2B5EF4-FFF2-40B4-BE49-F238E27FC236}">
                <a16:creationId xmlns:a16="http://schemas.microsoft.com/office/drawing/2014/main" id="{C47FACC9-90B0-CFAB-CD35-B6917DEDAFA8}"/>
              </a:ext>
            </a:extLst>
          </p:cNvPr>
          <p:cNvSpPr/>
          <p:nvPr/>
        </p:nvSpPr>
        <p:spPr>
          <a:xfrm>
            <a:off x="3223639" y="185738"/>
            <a:ext cx="1919861" cy="887871"/>
          </a:xfrm>
          <a:prstGeom prst="downArrowCallou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Animals stolen</a:t>
            </a:r>
          </a:p>
          <a:p>
            <a:pPr algn="ctr"/>
            <a:r>
              <a:rPr lang="en-US" dirty="0"/>
              <a:t>Servants killed</a:t>
            </a:r>
          </a:p>
        </p:txBody>
      </p:sp>
      <p:sp>
        <p:nvSpPr>
          <p:cNvPr id="29" name="Callout: Up Arrow 28">
            <a:extLst>
              <a:ext uri="{FF2B5EF4-FFF2-40B4-BE49-F238E27FC236}">
                <a16:creationId xmlns:a16="http://schemas.microsoft.com/office/drawing/2014/main" id="{19E246B0-C603-664B-D3ED-23258C5976DA}"/>
              </a:ext>
            </a:extLst>
          </p:cNvPr>
          <p:cNvSpPr/>
          <p:nvPr/>
        </p:nvSpPr>
        <p:spPr>
          <a:xfrm>
            <a:off x="7307196" y="1161422"/>
            <a:ext cx="1919861" cy="707509"/>
          </a:xfrm>
          <a:prstGeom prst="upArrowCallou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God blessed</a:t>
            </a:r>
          </a:p>
        </p:txBody>
      </p:sp>
      <p:pic>
        <p:nvPicPr>
          <p:cNvPr id="6146" name="Picture 2" descr="Herd of Oxen on Pasture · Free Stock Photo">
            <a:extLst>
              <a:ext uri="{FF2B5EF4-FFF2-40B4-BE49-F238E27FC236}">
                <a16:creationId xmlns:a16="http://schemas.microsoft.com/office/drawing/2014/main" id="{144D25DE-9A4E-174A-18C4-174DF9A87D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0460" y="1868931"/>
            <a:ext cx="4802421" cy="32016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Picture 34" descr="Yokes clipart 18 free Cliparts | Download images on Clipground 2026">
            <a:extLst>
              <a:ext uri="{FF2B5EF4-FFF2-40B4-BE49-F238E27FC236}">
                <a16:creationId xmlns:a16="http://schemas.microsoft.com/office/drawing/2014/main" id="{09BE91D2-B214-F48A-4251-A74C5C59FF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/>
        </p:blipFill>
        <p:spPr bwMode="auto">
          <a:xfrm flipH="1">
            <a:off x="3979175" y="3710551"/>
            <a:ext cx="2585215" cy="18364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Picture 10" descr="Yokes clipart 18 free Cliparts | Download images on Clipground 2026">
            <a:extLst>
              <a:ext uri="{FF2B5EF4-FFF2-40B4-BE49-F238E27FC236}">
                <a16:creationId xmlns:a16="http://schemas.microsoft.com/office/drawing/2014/main" id="{1C5F7608-B35E-3337-31B9-CA6D24107F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/>
        </p:blipFill>
        <p:spPr bwMode="auto">
          <a:xfrm flipH="1">
            <a:off x="2043461" y="3573192"/>
            <a:ext cx="2585215" cy="18364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" name="Picture 10" descr="Yokes clipart 18 free Cliparts | Download images on Clipground 2026">
            <a:extLst>
              <a:ext uri="{FF2B5EF4-FFF2-40B4-BE49-F238E27FC236}">
                <a16:creationId xmlns:a16="http://schemas.microsoft.com/office/drawing/2014/main" id="{591F4FBE-91E4-4CB3-01DE-C969932883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/>
        </p:blipFill>
        <p:spPr bwMode="auto">
          <a:xfrm flipH="1">
            <a:off x="-7617" y="3631470"/>
            <a:ext cx="2585215" cy="18364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10" descr="Yokes clipart 18 free Cliparts | Download images on Clipground 2026">
            <a:extLst>
              <a:ext uri="{FF2B5EF4-FFF2-40B4-BE49-F238E27FC236}">
                <a16:creationId xmlns:a16="http://schemas.microsoft.com/office/drawing/2014/main" id="{FDA3FABF-3918-2D31-802E-0C6CE126F6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/>
        </p:blipFill>
        <p:spPr bwMode="auto">
          <a:xfrm flipH="1">
            <a:off x="4421061" y="4712781"/>
            <a:ext cx="2492229" cy="17703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32" descr="Yokes clipart 18 free Cliparts | Download images on Clipground 2026">
            <a:extLst>
              <a:ext uri="{FF2B5EF4-FFF2-40B4-BE49-F238E27FC236}">
                <a16:creationId xmlns:a16="http://schemas.microsoft.com/office/drawing/2014/main" id="{40F4717C-DE44-F7BA-FEDE-B4B6C1236D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/>
        </p:blipFill>
        <p:spPr bwMode="auto">
          <a:xfrm flipH="1">
            <a:off x="2218773" y="4701263"/>
            <a:ext cx="2736064" cy="19435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10" descr="Yokes clipart 18 free Cliparts | Download images on Clipground 2026">
            <a:extLst>
              <a:ext uri="{FF2B5EF4-FFF2-40B4-BE49-F238E27FC236}">
                <a16:creationId xmlns:a16="http://schemas.microsoft.com/office/drawing/2014/main" id="{BBCCB35E-8250-38F7-3C13-E0C4700AE4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/>
        </p:blipFill>
        <p:spPr bwMode="auto">
          <a:xfrm flipH="1">
            <a:off x="109405" y="4584912"/>
            <a:ext cx="2736064" cy="19435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10" descr="Yokes clipart 18 free Cliparts | Download images on Clipground 2026">
            <a:extLst>
              <a:ext uri="{FF2B5EF4-FFF2-40B4-BE49-F238E27FC236}">
                <a16:creationId xmlns:a16="http://schemas.microsoft.com/office/drawing/2014/main" id="{3BE06DED-BACB-2684-3FDE-B99AF59FBA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/>
        </p:blipFill>
        <p:spPr bwMode="auto">
          <a:xfrm flipH="1">
            <a:off x="5941294" y="5090517"/>
            <a:ext cx="2488177" cy="17674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F13E2544-181D-1AD7-8992-3ABB6BFD2A48}"/>
              </a:ext>
            </a:extLst>
          </p:cNvPr>
          <p:cNvGrpSpPr/>
          <p:nvPr/>
        </p:nvGrpSpPr>
        <p:grpSpPr>
          <a:xfrm flipH="1">
            <a:off x="7605598" y="1330854"/>
            <a:ext cx="4978161" cy="5887543"/>
            <a:chOff x="-388679" y="-119735"/>
            <a:chExt cx="4978161" cy="5887543"/>
          </a:xfrm>
        </p:grpSpPr>
        <p:pic>
          <p:nvPicPr>
            <p:cNvPr id="7" name="Picture 10" descr="Yokes clipart 18 free Cliparts | Download images on Clipground 2026">
              <a:extLst>
                <a:ext uri="{FF2B5EF4-FFF2-40B4-BE49-F238E27FC236}">
                  <a16:creationId xmlns:a16="http://schemas.microsoft.com/office/drawing/2014/main" id="{36FA152B-1BA5-D016-B93A-8602950A993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/>
            <a:srcRect/>
            <a:stretch/>
          </p:blipFill>
          <p:spPr bwMode="auto">
            <a:xfrm>
              <a:off x="-218137" y="-119735"/>
              <a:ext cx="1993501" cy="141608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8" name="Picture 10" descr="Yokes clipart 18 free Cliparts | Download images on Clipground 2026">
              <a:extLst>
                <a:ext uri="{FF2B5EF4-FFF2-40B4-BE49-F238E27FC236}">
                  <a16:creationId xmlns:a16="http://schemas.microsoft.com/office/drawing/2014/main" id="{427BD0BE-3B59-61AF-1311-4893359488C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/>
            <a:srcRect/>
            <a:stretch/>
          </p:blipFill>
          <p:spPr bwMode="auto">
            <a:xfrm>
              <a:off x="-372161" y="479473"/>
              <a:ext cx="2492229" cy="177036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9" name="Picture 8" descr="Yokes clipart 18 free Cliparts | Download images on Clipground 2026">
              <a:extLst>
                <a:ext uri="{FF2B5EF4-FFF2-40B4-BE49-F238E27FC236}">
                  <a16:creationId xmlns:a16="http://schemas.microsoft.com/office/drawing/2014/main" id="{741221F2-FE70-CF5C-6EFF-E598D87C0B8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/>
            <a:srcRect/>
            <a:stretch/>
          </p:blipFill>
          <p:spPr bwMode="auto">
            <a:xfrm>
              <a:off x="-388679" y="1250224"/>
              <a:ext cx="2736064" cy="194357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" name="Picture 10" descr="Yokes clipart 18 free Cliparts | Download images on Clipground 2026">
              <a:extLst>
                <a:ext uri="{FF2B5EF4-FFF2-40B4-BE49-F238E27FC236}">
                  <a16:creationId xmlns:a16="http://schemas.microsoft.com/office/drawing/2014/main" id="{1E53CC6B-004E-E805-CA7E-3E400B69E6B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/>
            <a:srcRect/>
            <a:stretch/>
          </p:blipFill>
          <p:spPr bwMode="auto">
            <a:xfrm>
              <a:off x="-262266" y="2098200"/>
              <a:ext cx="2736064" cy="194357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" name="Picture 10" descr="Yokes clipart 18 free Cliparts | Download images on Clipground 2026">
              <a:extLst>
                <a:ext uri="{FF2B5EF4-FFF2-40B4-BE49-F238E27FC236}">
                  <a16:creationId xmlns:a16="http://schemas.microsoft.com/office/drawing/2014/main" id="{90E17818-411A-6A7C-8232-D2488D247F9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/>
            <a:srcRect/>
            <a:stretch/>
          </p:blipFill>
          <p:spPr bwMode="auto">
            <a:xfrm>
              <a:off x="-262266" y="2755827"/>
              <a:ext cx="2736064" cy="194357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" name="Picture 10" descr="Yokes clipart 18 free Cliparts | Download images on Clipground 2026">
              <a:extLst>
                <a:ext uri="{FF2B5EF4-FFF2-40B4-BE49-F238E27FC236}">
                  <a16:creationId xmlns:a16="http://schemas.microsoft.com/office/drawing/2014/main" id="{B2986835-0373-9D8A-C30F-E7D6ED296E0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/>
            <a:srcRect/>
            <a:stretch/>
          </p:blipFill>
          <p:spPr bwMode="auto">
            <a:xfrm>
              <a:off x="738655" y="3326836"/>
              <a:ext cx="2736064" cy="194357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3" name="Picture 10" descr="Yokes clipart 18 free Cliparts | Download images on Clipground 2026">
              <a:extLst>
                <a:ext uri="{FF2B5EF4-FFF2-40B4-BE49-F238E27FC236}">
                  <a16:creationId xmlns:a16="http://schemas.microsoft.com/office/drawing/2014/main" id="{34983112-FC2D-3582-10C4-1724F3BD6EF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/>
            <a:srcRect/>
            <a:stretch/>
          </p:blipFill>
          <p:spPr bwMode="auto">
            <a:xfrm>
              <a:off x="1853418" y="3824238"/>
              <a:ext cx="2736064" cy="194357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41494537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CCC743-C31D-DFFC-8701-B83F14C3E1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95C7F4-352A-654B-4928-39D382150A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60961" y="132316"/>
            <a:ext cx="3657600" cy="523568"/>
          </a:xfrm>
        </p:spPr>
        <p:txBody>
          <a:bodyPr/>
          <a:lstStyle/>
          <a:p>
            <a:pPr algn="ctr"/>
            <a:r>
              <a:rPr lang="en-US" b="1" dirty="0">
                <a:solidFill>
                  <a:schemeClr val="accent4">
                    <a:lumMod val="75000"/>
                  </a:schemeClr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Job Restored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3A77E23-38F2-8500-BA05-7E14F5B4347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614542" y="1974744"/>
            <a:ext cx="5788564" cy="1526372"/>
          </a:xfrm>
          <a:ln w="5715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sz="1800" baseline="30000" dirty="0"/>
              <a:t>12 </a:t>
            </a:r>
            <a:r>
              <a:rPr lang="en-US" sz="1800" dirty="0"/>
              <a:t>The </a:t>
            </a:r>
            <a:r>
              <a:rPr lang="en-US" sz="1800" cap="small" dirty="0"/>
              <a:t>Lord</a:t>
            </a:r>
            <a:r>
              <a:rPr lang="en-US" sz="1800" dirty="0"/>
              <a:t> blessed the latter part of Job’s life more than the former part. He had fourteen thousand sheep, six thousand camels, a thousand yoke of oxen and a thousand donkeys. </a:t>
            </a:r>
          </a:p>
          <a:p>
            <a:endParaRPr lang="en-US" dirty="0"/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B81FEAE8-A155-E852-E67D-AF59617E6EDE}"/>
              </a:ext>
            </a:extLst>
          </p:cNvPr>
          <p:cNvGrpSpPr/>
          <p:nvPr/>
        </p:nvGrpSpPr>
        <p:grpSpPr>
          <a:xfrm>
            <a:off x="260255" y="1552755"/>
            <a:ext cx="5118570" cy="3883259"/>
            <a:chOff x="260254" y="532175"/>
            <a:chExt cx="5943601" cy="4903839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EC85E196-580E-3E92-673F-28353B2CAEED}"/>
                </a:ext>
              </a:extLst>
            </p:cNvPr>
            <p:cNvSpPr/>
            <p:nvPr/>
          </p:nvSpPr>
          <p:spPr>
            <a:xfrm>
              <a:off x="260254" y="532175"/>
              <a:ext cx="5943601" cy="4903839"/>
            </a:xfrm>
            <a:prstGeom prst="rect">
              <a:avLst/>
            </a:prstGeom>
            <a:noFill/>
            <a:ln w="76200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35FC2B74-F4D8-27D1-A7F5-93417BD788C6}"/>
                </a:ext>
              </a:extLst>
            </p:cNvPr>
            <p:cNvSpPr/>
            <p:nvPr/>
          </p:nvSpPr>
          <p:spPr>
            <a:xfrm>
              <a:off x="412654" y="684575"/>
              <a:ext cx="5621971" cy="4471219"/>
            </a:xfrm>
            <a:prstGeom prst="rect">
              <a:avLst/>
            </a:prstGeom>
            <a:noFill/>
            <a:ln w="7620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7" name="Rectangle 26">
            <a:extLst>
              <a:ext uri="{FF2B5EF4-FFF2-40B4-BE49-F238E27FC236}">
                <a16:creationId xmlns:a16="http://schemas.microsoft.com/office/drawing/2014/main" id="{B777B396-2DC7-060F-A655-158DC18CEF08}"/>
              </a:ext>
            </a:extLst>
          </p:cNvPr>
          <p:cNvSpPr/>
          <p:nvPr/>
        </p:nvSpPr>
        <p:spPr>
          <a:xfrm>
            <a:off x="201283" y="828136"/>
            <a:ext cx="11789434" cy="502718"/>
          </a:xfrm>
          <a:prstGeom prst="rect">
            <a:avLst/>
          </a:prstGeom>
          <a:gradFill flip="none" rotWithShape="1">
            <a:gsLst>
              <a:gs pos="55000">
                <a:schemeClr val="bg1">
                  <a:lumMod val="85000"/>
                  <a:lumOff val="15000"/>
                </a:schemeClr>
              </a:gs>
              <a:gs pos="10000">
                <a:schemeClr val="accent5"/>
              </a:gs>
              <a:gs pos="100000">
                <a:schemeClr val="accent4">
                  <a:lumMod val="60000"/>
                  <a:lumOff val="40000"/>
                </a:schemeClr>
              </a:gs>
            </a:gsLst>
            <a:lin ang="0" scaled="1"/>
            <a:tileRect/>
          </a:gra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500 donkeys Before			Disaster				1,000 donkeys After</a:t>
            </a:r>
          </a:p>
        </p:txBody>
      </p:sp>
      <p:sp>
        <p:nvSpPr>
          <p:cNvPr id="28" name="Callout: Down Arrow 27">
            <a:extLst>
              <a:ext uri="{FF2B5EF4-FFF2-40B4-BE49-F238E27FC236}">
                <a16:creationId xmlns:a16="http://schemas.microsoft.com/office/drawing/2014/main" id="{204221A1-943C-32B1-8FDD-255081F66247}"/>
              </a:ext>
            </a:extLst>
          </p:cNvPr>
          <p:cNvSpPr/>
          <p:nvPr/>
        </p:nvSpPr>
        <p:spPr>
          <a:xfrm>
            <a:off x="3223639" y="185738"/>
            <a:ext cx="1919861" cy="887871"/>
          </a:xfrm>
          <a:prstGeom prst="downArrowCallou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Animals stolen</a:t>
            </a:r>
          </a:p>
          <a:p>
            <a:pPr algn="ctr"/>
            <a:r>
              <a:rPr lang="en-US" dirty="0"/>
              <a:t>Servants killed</a:t>
            </a:r>
          </a:p>
        </p:txBody>
      </p:sp>
      <p:sp>
        <p:nvSpPr>
          <p:cNvPr id="29" name="Callout: Up Arrow 28">
            <a:extLst>
              <a:ext uri="{FF2B5EF4-FFF2-40B4-BE49-F238E27FC236}">
                <a16:creationId xmlns:a16="http://schemas.microsoft.com/office/drawing/2014/main" id="{A24E52AB-0C1D-4BD8-672F-3A843C8D685B}"/>
              </a:ext>
            </a:extLst>
          </p:cNvPr>
          <p:cNvSpPr/>
          <p:nvPr/>
        </p:nvSpPr>
        <p:spPr>
          <a:xfrm>
            <a:off x="7307196" y="1161422"/>
            <a:ext cx="1919861" cy="707509"/>
          </a:xfrm>
          <a:prstGeom prst="upArrowCallou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God blessed</a:t>
            </a:r>
          </a:p>
        </p:txBody>
      </p:sp>
      <p:pic>
        <p:nvPicPr>
          <p:cNvPr id="8194" name="Picture 2" descr="Premium AI Image | A group of donkeys">
            <a:extLst>
              <a:ext uri="{FF2B5EF4-FFF2-40B4-BE49-F238E27FC236}">
                <a16:creationId xmlns:a16="http://schemas.microsoft.com/office/drawing/2014/main" id="{6FB01AF8-E9CB-488E-C403-3BAC9EB5B5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018" y="1771974"/>
            <a:ext cx="4489068" cy="33130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8" name="Group 17">
            <a:extLst>
              <a:ext uri="{FF2B5EF4-FFF2-40B4-BE49-F238E27FC236}">
                <a16:creationId xmlns:a16="http://schemas.microsoft.com/office/drawing/2014/main" id="{EB6AD8EC-8A74-B5CA-5E40-A609438B1199}"/>
              </a:ext>
            </a:extLst>
          </p:cNvPr>
          <p:cNvGrpSpPr/>
          <p:nvPr/>
        </p:nvGrpSpPr>
        <p:grpSpPr>
          <a:xfrm>
            <a:off x="4121919" y="2512821"/>
            <a:ext cx="7916258" cy="4758217"/>
            <a:chOff x="6165410" y="4041770"/>
            <a:chExt cx="6854681" cy="3465516"/>
          </a:xfrm>
        </p:grpSpPr>
        <p:pic>
          <p:nvPicPr>
            <p:cNvPr id="19" name="Picture 12" descr="Drove, Herd, or Pace of Donkeys | Cute animals, Cute donkey, Animals">
              <a:extLst>
                <a:ext uri="{FF2B5EF4-FFF2-40B4-BE49-F238E27FC236}">
                  <a16:creationId xmlns:a16="http://schemas.microsoft.com/office/drawing/2014/main" id="{64AD167E-31E6-8B1A-6C44-E203CAD61AE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/>
            <a:srcRect/>
            <a:stretch/>
          </p:blipFill>
          <p:spPr bwMode="auto">
            <a:xfrm>
              <a:off x="9016007" y="4041770"/>
              <a:ext cx="4004084" cy="282510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B3FC24B5-B924-66AD-D541-540ED921F24F}"/>
                </a:ext>
              </a:extLst>
            </p:cNvPr>
            <p:cNvGrpSpPr/>
            <p:nvPr/>
          </p:nvGrpSpPr>
          <p:grpSpPr>
            <a:xfrm>
              <a:off x="6165410" y="4410932"/>
              <a:ext cx="5736073" cy="3096354"/>
              <a:chOff x="6583241" y="4467609"/>
              <a:chExt cx="5736073" cy="3096354"/>
            </a:xfrm>
          </p:grpSpPr>
          <p:pic>
            <p:nvPicPr>
              <p:cNvPr id="21" name="Picture 12" descr="Drove, Herd, or Pace of Donkeys | Cute animals, Cute donkey, Animals">
                <a:extLst>
                  <a:ext uri="{FF2B5EF4-FFF2-40B4-BE49-F238E27FC236}">
                    <a16:creationId xmlns:a16="http://schemas.microsoft.com/office/drawing/2014/main" id="{3E830E86-65DF-6FF3-BA0A-42F6AB136B56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"/>
              <a:srcRect/>
              <a:stretch/>
            </p:blipFill>
            <p:spPr bwMode="auto">
              <a:xfrm flipH="1">
                <a:off x="6583241" y="4467609"/>
                <a:ext cx="4004084" cy="2825104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2" name="Picture 12" descr="Drove, Herd, or Pace of Donkeys | Cute animals, Cute donkey, Animals">
                <a:extLst>
                  <a:ext uri="{FF2B5EF4-FFF2-40B4-BE49-F238E27FC236}">
                    <a16:creationId xmlns:a16="http://schemas.microsoft.com/office/drawing/2014/main" id="{DE852967-E4D7-E8B4-1F6F-CC06B2757A02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"/>
              <a:srcRect/>
              <a:stretch/>
            </p:blipFill>
            <p:spPr bwMode="auto">
              <a:xfrm>
                <a:off x="8315230" y="4738859"/>
                <a:ext cx="4004084" cy="2825104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</p:spTree>
    <p:extLst>
      <p:ext uri="{BB962C8B-B14F-4D97-AF65-F5344CB8AC3E}">
        <p14:creationId xmlns:p14="http://schemas.microsoft.com/office/powerpoint/2010/main" val="57582406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22D498-F802-4E69-248A-14492C3CB7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C14340-5672-3890-BDB1-7F87C32F9C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51090" y="773046"/>
            <a:ext cx="3657600" cy="523568"/>
          </a:xfrm>
        </p:spPr>
        <p:txBody>
          <a:bodyPr/>
          <a:lstStyle/>
          <a:p>
            <a:r>
              <a:rPr lang="en-US" dirty="0">
                <a:solidFill>
                  <a:schemeClr val="accent5">
                    <a:lumMod val="75000"/>
                  </a:schemeClr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Another family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58FEA33-E489-ECD1-4103-954701C770D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451090" y="1539738"/>
            <a:ext cx="3991027" cy="4021648"/>
          </a:xfrm>
          <a:ln w="5715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>
            <a:normAutofit fontScale="92500" lnSpcReduction="20000"/>
          </a:bodyPr>
          <a:lstStyle/>
          <a:p>
            <a:r>
              <a:rPr lang="en-US" sz="1800" dirty="0"/>
              <a:t> </a:t>
            </a:r>
          </a:p>
          <a:p>
            <a:r>
              <a:rPr lang="en-US" sz="1800" baseline="30000" dirty="0"/>
              <a:t>13 </a:t>
            </a:r>
            <a:r>
              <a:rPr lang="en-US" sz="1800" dirty="0"/>
              <a:t>And he also had seven sons and three daughters. </a:t>
            </a:r>
            <a:r>
              <a:rPr lang="en-US" sz="1800" baseline="30000" dirty="0"/>
              <a:t>14 </a:t>
            </a:r>
            <a:r>
              <a:rPr lang="en-US" sz="1800" dirty="0"/>
              <a:t>The first daughter he named Jemimah, the second Keziah and the third Keren-Happuch. </a:t>
            </a:r>
            <a:r>
              <a:rPr lang="en-US" sz="1800" baseline="30000" dirty="0"/>
              <a:t>15 </a:t>
            </a:r>
            <a:r>
              <a:rPr lang="en-US" sz="1800" dirty="0"/>
              <a:t>Nowhere in all the land were there found women as beautiful as Job’s daughters, and their father granted them an inheritance along with their brothers.</a:t>
            </a:r>
          </a:p>
          <a:p>
            <a:r>
              <a:rPr lang="en-US" sz="1800" baseline="30000" dirty="0"/>
              <a:t>16 </a:t>
            </a:r>
            <a:r>
              <a:rPr lang="en-US" sz="1800" dirty="0"/>
              <a:t>After this, Job lived a hundred and forty years; he saw his children and their children to the fourth generation. </a:t>
            </a:r>
            <a:r>
              <a:rPr lang="en-US" sz="1800" baseline="30000" dirty="0"/>
              <a:t>17 </a:t>
            </a:r>
            <a:r>
              <a:rPr lang="en-US" sz="1800" dirty="0"/>
              <a:t>And so Job died, an old man and full of years.</a:t>
            </a:r>
          </a:p>
          <a:p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37A32A4-6BB0-D76C-31AE-C409EE3C838D}"/>
              </a:ext>
            </a:extLst>
          </p:cNvPr>
          <p:cNvSpPr/>
          <p:nvPr/>
        </p:nvSpPr>
        <p:spPr>
          <a:xfrm>
            <a:off x="260254" y="532175"/>
            <a:ext cx="6951429" cy="5519001"/>
          </a:xfrm>
          <a:prstGeom prst="rect">
            <a:avLst/>
          </a:prstGeom>
          <a:noFill/>
          <a:ln w="7620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933BA6B-95D7-8CC3-426F-3239BE1DEB18}"/>
              </a:ext>
            </a:extLst>
          </p:cNvPr>
          <p:cNvSpPr/>
          <p:nvPr/>
        </p:nvSpPr>
        <p:spPr>
          <a:xfrm>
            <a:off x="412654" y="684576"/>
            <a:ext cx="6575262" cy="5124554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098" name="Picture 2" descr="Slide 25">
            <a:extLst>
              <a:ext uri="{FF2B5EF4-FFF2-40B4-BE49-F238E27FC236}">
                <a16:creationId xmlns:a16="http://schemas.microsoft.com/office/drawing/2014/main" id="{7C123627-AA0A-42DA-D639-869A81DA15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934" y="923005"/>
            <a:ext cx="6301710" cy="47262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D31DFFA3-8569-0EB4-F355-6C86D18C6A3A}"/>
              </a:ext>
            </a:extLst>
          </p:cNvPr>
          <p:cNvSpPr txBox="1"/>
          <p:nvPr/>
        </p:nvSpPr>
        <p:spPr>
          <a:xfrm>
            <a:off x="260254" y="6212541"/>
            <a:ext cx="116714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Jemimah= like a dove, pure, loving;   Keziah = beautiful; cinnamon;    Keren Happuch= beautiful eyes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F92E7BA-6613-3825-E823-84BDCE7A3756}"/>
              </a:ext>
            </a:extLst>
          </p:cNvPr>
          <p:cNvSpPr/>
          <p:nvPr/>
        </p:nvSpPr>
        <p:spPr>
          <a:xfrm>
            <a:off x="142312" y="660698"/>
            <a:ext cx="11789434" cy="502718"/>
          </a:xfrm>
          <a:prstGeom prst="rect">
            <a:avLst/>
          </a:prstGeom>
          <a:gradFill flip="none" rotWithShape="1">
            <a:gsLst>
              <a:gs pos="55000">
                <a:schemeClr val="bg1">
                  <a:lumMod val="85000"/>
                  <a:lumOff val="15000"/>
                </a:schemeClr>
              </a:gs>
              <a:gs pos="10000">
                <a:schemeClr val="accent5"/>
              </a:gs>
              <a:gs pos="100000">
                <a:schemeClr val="accent4">
                  <a:lumMod val="60000"/>
                  <a:lumOff val="40000"/>
                </a:schemeClr>
              </a:gs>
            </a:gsLst>
            <a:lin ang="0" scaled="1"/>
            <a:tileRect/>
          </a:gra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7 boys and 3 girls Before			Disaster				 7 boys and 3 girls After</a:t>
            </a:r>
          </a:p>
        </p:txBody>
      </p:sp>
      <p:sp>
        <p:nvSpPr>
          <p:cNvPr id="9" name="Callout: Down Arrow 8">
            <a:extLst>
              <a:ext uri="{FF2B5EF4-FFF2-40B4-BE49-F238E27FC236}">
                <a16:creationId xmlns:a16="http://schemas.microsoft.com/office/drawing/2014/main" id="{C688F7A9-7452-8B9B-FDAD-4D13ED81761E}"/>
              </a:ext>
            </a:extLst>
          </p:cNvPr>
          <p:cNvSpPr/>
          <p:nvPr/>
        </p:nvSpPr>
        <p:spPr>
          <a:xfrm>
            <a:off x="3164668" y="18300"/>
            <a:ext cx="1919861" cy="887871"/>
          </a:xfrm>
          <a:prstGeom prst="downArrowCallou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Children died</a:t>
            </a:r>
          </a:p>
        </p:txBody>
      </p:sp>
      <p:sp>
        <p:nvSpPr>
          <p:cNvPr id="11" name="Callout: Up Arrow 10">
            <a:extLst>
              <a:ext uri="{FF2B5EF4-FFF2-40B4-BE49-F238E27FC236}">
                <a16:creationId xmlns:a16="http://schemas.microsoft.com/office/drawing/2014/main" id="{85092C9E-D5FA-2C62-6FE1-31B330A97C0A}"/>
              </a:ext>
            </a:extLst>
          </p:cNvPr>
          <p:cNvSpPr/>
          <p:nvPr/>
        </p:nvSpPr>
        <p:spPr>
          <a:xfrm>
            <a:off x="7248225" y="993984"/>
            <a:ext cx="1919861" cy="707509"/>
          </a:xfrm>
          <a:prstGeom prst="upArrowCallou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God blessed</a:t>
            </a:r>
          </a:p>
        </p:txBody>
      </p:sp>
    </p:spTree>
    <p:extLst>
      <p:ext uri="{BB962C8B-B14F-4D97-AF65-F5344CB8AC3E}">
        <p14:creationId xmlns:p14="http://schemas.microsoft.com/office/powerpoint/2010/main" val="37844436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0F41F0-FC2F-7B55-32E7-C670DDB9DF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424" y="5930153"/>
            <a:ext cx="8534400" cy="750046"/>
          </a:xfrm>
        </p:spPr>
        <p:txBody>
          <a:bodyPr/>
          <a:lstStyle/>
          <a:p>
            <a:r>
              <a:rPr lang="en-US" dirty="0"/>
              <a:t>The Story of Job</a:t>
            </a:r>
          </a:p>
        </p:txBody>
      </p:sp>
      <p:pic>
        <p:nvPicPr>
          <p:cNvPr id="3" name="Online Media 2" title="The Story of Job | Animated Bible Story for Kids &amp; Families | Christian Education &amp; Sunday School">
            <a:hlinkClick r:id="" action="ppaction://media"/>
            <a:extLst>
              <a:ext uri="{FF2B5EF4-FFF2-40B4-BE49-F238E27FC236}">
                <a16:creationId xmlns:a16="http://schemas.microsoft.com/office/drawing/2014/main" id="{E4B043F7-5460-1DD6-FBB9-FAB8EEC7DE06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630424" y="594611"/>
            <a:ext cx="10770928" cy="6085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48515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451FCF2-6E3D-80C1-C05E-C21658BD165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6374" y="1887822"/>
            <a:ext cx="9662997" cy="3816427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0118D60-1597-CCFF-13EA-D24AF20973B4}"/>
              </a:ext>
            </a:extLst>
          </p:cNvPr>
          <p:cNvSpPr txBox="1"/>
          <p:nvPr/>
        </p:nvSpPr>
        <p:spPr>
          <a:xfrm>
            <a:off x="2465028" y="5991847"/>
            <a:ext cx="610750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https://activity-array.com/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93B6051-7CFF-6223-4797-7C3BCE223C00}"/>
              </a:ext>
            </a:extLst>
          </p:cNvPr>
          <p:cNvSpPr/>
          <p:nvPr/>
        </p:nvSpPr>
        <p:spPr>
          <a:xfrm>
            <a:off x="2711030" y="496821"/>
            <a:ext cx="313739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0" cap="none" spc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THE END</a:t>
            </a:r>
          </a:p>
        </p:txBody>
      </p:sp>
    </p:spTree>
    <p:extLst>
      <p:ext uri="{BB962C8B-B14F-4D97-AF65-F5344CB8AC3E}">
        <p14:creationId xmlns:p14="http://schemas.microsoft.com/office/powerpoint/2010/main" val="24168979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33294A-9BED-82B0-A5B4-1C935C0D47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96F255-426A-BA23-829D-C38162ED92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5728" y="434689"/>
            <a:ext cx="3657600" cy="869868"/>
          </a:xfrm>
        </p:spPr>
        <p:txBody>
          <a:bodyPr>
            <a:normAutofit/>
          </a:bodyPr>
          <a:lstStyle/>
          <a:p>
            <a:r>
              <a:rPr lang="en-US" sz="4800" dirty="0">
                <a:solidFill>
                  <a:schemeClr val="accent5">
                    <a:lumMod val="75000"/>
                  </a:schemeClr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Cavolini" panose="03000502040302020204" pitchFamily="66" charset="0"/>
                <a:cs typeface="Cavolini" panose="03000502040302020204" pitchFamily="66" charset="0"/>
              </a:rPr>
              <a:t>Why?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3B6512C-FC3B-F250-061F-B56696E797D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68129" y="1871283"/>
            <a:ext cx="4679565" cy="2106952"/>
          </a:xfrm>
          <a:ln w="5715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endParaRPr lang="en-US" sz="3600" dirty="0"/>
          </a:p>
          <a:p>
            <a:r>
              <a:rPr lang="en-US" sz="3600" dirty="0">
                <a:latin typeface="Abadi" panose="020B0604020104020204" pitchFamily="34" charset="0"/>
              </a:rPr>
              <a:t>Why did all these bad things happen to Job?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8E4C745F-F3B8-5104-E496-B0539932C7F1}"/>
              </a:ext>
            </a:extLst>
          </p:cNvPr>
          <p:cNvGrpSpPr/>
          <p:nvPr/>
        </p:nvGrpSpPr>
        <p:grpSpPr>
          <a:xfrm>
            <a:off x="5441411" y="282289"/>
            <a:ext cx="6382460" cy="5506932"/>
            <a:chOff x="263770" y="685800"/>
            <a:chExt cx="6382460" cy="5506932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32F868CD-0D30-A191-BB97-FB119039C2C3}"/>
                </a:ext>
              </a:extLst>
            </p:cNvPr>
            <p:cNvGrpSpPr/>
            <p:nvPr/>
          </p:nvGrpSpPr>
          <p:grpSpPr>
            <a:xfrm>
              <a:off x="263770" y="685800"/>
              <a:ext cx="6382460" cy="5486400"/>
              <a:chOff x="702628" y="685800"/>
              <a:chExt cx="5943601" cy="5486400"/>
            </a:xfrm>
          </p:grpSpPr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EA5ED103-FD1C-D2BF-DE1D-04E588DB1FE6}"/>
                  </a:ext>
                </a:extLst>
              </p:cNvPr>
              <p:cNvSpPr/>
              <p:nvPr/>
            </p:nvSpPr>
            <p:spPr>
              <a:xfrm>
                <a:off x="702628" y="685800"/>
                <a:ext cx="5943601" cy="5486400"/>
              </a:xfrm>
              <a:prstGeom prst="rect">
                <a:avLst/>
              </a:prstGeom>
              <a:noFill/>
              <a:ln w="76200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entury Gothic" panose="020B0502020202020204"/>
                  <a:ea typeface="+mn-ea"/>
                  <a:cs typeface="+mn-cs"/>
                </a:endParaRPr>
              </a:p>
            </p:txBody>
          </p:sp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1C3BED4C-29CA-1CD3-0144-E14C73C3562E}"/>
                  </a:ext>
                </a:extLst>
              </p:cNvPr>
              <p:cNvSpPr/>
              <p:nvPr/>
            </p:nvSpPr>
            <p:spPr>
              <a:xfrm>
                <a:off x="855028" y="838200"/>
                <a:ext cx="5621971" cy="5166360"/>
              </a:xfrm>
              <a:prstGeom prst="rect">
                <a:avLst/>
              </a:prstGeom>
              <a:noFill/>
              <a:ln w="762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entury Gothic" panose="020B0502020202020204"/>
                  <a:ea typeface="+mn-ea"/>
                  <a:cs typeface="+mn-cs"/>
                </a:endParaRPr>
              </a:p>
            </p:txBody>
          </p:sp>
        </p:grpSp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82CCE49E-9E41-9FE1-97E7-FB458ED6A05D}"/>
                </a:ext>
              </a:extLst>
            </p:cNvPr>
            <p:cNvSpPr txBox="1"/>
            <p:nvPr/>
          </p:nvSpPr>
          <p:spPr>
            <a:xfrm>
              <a:off x="615462" y="1160585"/>
              <a:ext cx="5756787" cy="50321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342900" marR="0" lvl="0" indent="-34290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 typeface="+mj-lt"/>
                <a:buAutoNum type="alphaUcPeriod"/>
                <a:tabLst/>
                <a:defRPr/>
              </a:pP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badi" panose="020B0604020104020204" pitchFamily="34" charset="0"/>
                  <a:ea typeface="+mn-ea"/>
                  <a:cs typeface="+mn-cs"/>
                </a:rPr>
                <a:t>  Job did something wrong, so he was being punished.</a:t>
              </a:r>
            </a:p>
            <a:p>
              <a:pPr marL="342900" marR="0" lvl="0" indent="-34290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 typeface="+mj-lt"/>
                <a:buAutoNum type="alphaUcPeriod"/>
                <a:tabLst/>
                <a:defRPr/>
              </a:pP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badi" panose="020B0604020104020204" pitchFamily="34" charset="0"/>
                  <a:ea typeface="+mn-ea"/>
                  <a:cs typeface="+mn-cs"/>
                </a:rPr>
                <a:t>  God was testing Job to see if he would be faithful.</a:t>
              </a:r>
            </a:p>
            <a:p>
              <a:pPr marL="342900" marR="0" lvl="0" indent="-34290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 typeface="+mj-lt"/>
                <a:buAutoNum type="alphaUcPeriod"/>
                <a:tabLst/>
                <a:defRPr/>
              </a:pP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badi" panose="020B0604020104020204" pitchFamily="34" charset="0"/>
                  <a:ea typeface="+mn-ea"/>
                  <a:cs typeface="+mn-cs"/>
                </a:rPr>
                <a:t>  God was letting Satan test his theory that if bad things happen to Job (and others), they would curse God.</a:t>
              </a:r>
            </a:p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badi" panose="020B0604020104020204" pitchFamily="34" charset="0"/>
                <a:ea typeface="+mn-ea"/>
                <a:cs typeface="+mn-cs"/>
              </a:endParaRPr>
            </a:p>
            <a:p>
              <a:pPr marL="342900" marR="0" lvl="0" indent="-34290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+mj-lt"/>
                <a:buAutoNum type="alphaUcPeriod"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badi" panose="020B0604020104020204" pitchFamily="34" charset="0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956643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xplosion: 14 Points 7">
            <a:extLst>
              <a:ext uri="{FF2B5EF4-FFF2-40B4-BE49-F238E27FC236}">
                <a16:creationId xmlns:a16="http://schemas.microsoft.com/office/drawing/2014/main" id="{7C933645-B604-E486-FEFC-F0979A57B93C}"/>
              </a:ext>
            </a:extLst>
          </p:cNvPr>
          <p:cNvSpPr/>
          <p:nvPr/>
        </p:nvSpPr>
        <p:spPr>
          <a:xfrm>
            <a:off x="4722168" y="-1082970"/>
            <a:ext cx="7313153" cy="5657117"/>
          </a:xfrm>
          <a:prstGeom prst="irregularSeal2">
            <a:avLst/>
          </a:prstGeom>
          <a:gradFill flip="none" rotWithShape="1">
            <a:gsLst>
              <a:gs pos="0">
                <a:schemeClr val="accent4">
                  <a:lumMod val="5000"/>
                  <a:lumOff val="95000"/>
                  <a:alpha val="3000"/>
                </a:schemeClr>
              </a:gs>
              <a:gs pos="100000">
                <a:srgbClr val="FFFFCC"/>
              </a:gs>
            </a:gsLst>
            <a:lin ang="5400000" scaled="1"/>
            <a:tileRect/>
          </a:gra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269CC63-7BAB-CF2D-D919-25D3A580C3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3123" y="726148"/>
            <a:ext cx="4149045" cy="1435718"/>
          </a:xfrm>
        </p:spPr>
        <p:txBody>
          <a:bodyPr/>
          <a:lstStyle/>
          <a:p>
            <a:r>
              <a:rPr lang="en-US" dirty="0"/>
              <a:t>What did God say to Job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AC656B6-4BD3-27AA-C15C-9574D2C6FC0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Listen to Our Creator,  the Greatest Inventor, Scientist, Animal Keeper….</a:t>
            </a:r>
          </a:p>
          <a:p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	the LORD GOD ALMIGHTY.</a:t>
            </a:r>
          </a:p>
          <a:p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			the wisest, most merciful, gracious, understanding God.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4DEDA47E-2C98-A3ED-639A-C2E7DCD9E3FD}"/>
              </a:ext>
            </a:extLst>
          </p:cNvPr>
          <p:cNvGrpSpPr/>
          <p:nvPr/>
        </p:nvGrpSpPr>
        <p:grpSpPr>
          <a:xfrm>
            <a:off x="5700156" y="321807"/>
            <a:ext cx="6406417" cy="3834159"/>
            <a:chOff x="2674713" y="438027"/>
            <a:chExt cx="9111226" cy="5125064"/>
          </a:xfrm>
        </p:grpSpPr>
        <p:pic>
          <p:nvPicPr>
            <p:cNvPr id="4" name="Picture 2" descr="Describe The Throne Room Of God at Patrick Bautista blog">
              <a:extLst>
                <a:ext uri="{FF2B5EF4-FFF2-40B4-BE49-F238E27FC236}">
                  <a16:creationId xmlns:a16="http://schemas.microsoft.com/office/drawing/2014/main" id="{065E5189-FCDD-64E1-AC73-7100B6E111C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74713" y="438027"/>
              <a:ext cx="9111226" cy="5125064"/>
            </a:xfrm>
            <a:prstGeom prst="cloud">
              <a:avLst/>
            </a:prstGeom>
            <a:noFill/>
            <a:ln w="38100">
              <a:solidFill>
                <a:schemeClr val="tx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" name="Explosion: 14 Points 5">
              <a:extLst>
                <a:ext uri="{FF2B5EF4-FFF2-40B4-BE49-F238E27FC236}">
                  <a16:creationId xmlns:a16="http://schemas.microsoft.com/office/drawing/2014/main" id="{084ACC54-9B64-C802-1C6E-00BBA7A568F2}"/>
                </a:ext>
              </a:extLst>
            </p:cNvPr>
            <p:cNvSpPr/>
            <p:nvPr/>
          </p:nvSpPr>
          <p:spPr>
            <a:xfrm flipH="1">
              <a:off x="5287615" y="616226"/>
              <a:ext cx="4229671" cy="3449903"/>
            </a:xfrm>
            <a:prstGeom prst="cloud">
              <a:avLst/>
            </a:prstGeom>
            <a:gradFill flip="none" rotWithShape="1">
              <a:gsLst>
                <a:gs pos="0">
                  <a:schemeClr val="accent4">
                    <a:lumMod val="5000"/>
                    <a:lumOff val="95000"/>
                    <a:alpha val="3000"/>
                  </a:schemeClr>
                </a:gs>
                <a:gs pos="79000">
                  <a:srgbClr val="FFFFCC">
                    <a:alpha val="70000"/>
                  </a:srgbClr>
                </a:gs>
              </a:gsLst>
              <a:lin ang="5400000" scaled="1"/>
              <a:tileRect/>
            </a:gradFill>
            <a:ln w="38100">
              <a:solidFill>
                <a:schemeClr val="tx1"/>
              </a:solidFill>
            </a:ln>
            <a:effectLst>
              <a:softEdge rad="63500"/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" name="Explosion: 14 Points 4">
            <a:extLst>
              <a:ext uri="{FF2B5EF4-FFF2-40B4-BE49-F238E27FC236}">
                <a16:creationId xmlns:a16="http://schemas.microsoft.com/office/drawing/2014/main" id="{55EB2873-4F64-6586-C312-71FB7B2E0C22}"/>
              </a:ext>
            </a:extLst>
          </p:cNvPr>
          <p:cNvSpPr/>
          <p:nvPr/>
        </p:nvSpPr>
        <p:spPr>
          <a:xfrm>
            <a:off x="6773458" y="-277594"/>
            <a:ext cx="5106907" cy="4046367"/>
          </a:xfrm>
          <a:prstGeom prst="irregularSeal2">
            <a:avLst/>
          </a:prstGeom>
          <a:gradFill flip="none" rotWithShape="1">
            <a:gsLst>
              <a:gs pos="0">
                <a:schemeClr val="accent4">
                  <a:lumMod val="5000"/>
                  <a:lumOff val="95000"/>
                  <a:alpha val="3000"/>
                </a:schemeClr>
              </a:gs>
              <a:gs pos="100000">
                <a:srgbClr val="FFFFCC"/>
              </a:gs>
            </a:gsLst>
            <a:lin ang="5400000" scaled="1"/>
            <a:tileRect/>
          </a:gra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62585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0FD9BF-1D0F-AE60-E559-F842B0BC86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B77F2E-88FF-72B2-6D39-E98C870F76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513608"/>
          </a:xfrm>
        </p:spPr>
        <p:txBody>
          <a:bodyPr/>
          <a:lstStyle/>
          <a:p>
            <a:r>
              <a:rPr lang="en-US" dirty="0">
                <a:solidFill>
                  <a:schemeClr val="accent5">
                    <a:lumMod val="75000"/>
                  </a:schemeClr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God Speaks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550FD61-EC83-76CD-86B2-DEF3910F228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085012" y="1448791"/>
            <a:ext cx="3657600" cy="4723410"/>
          </a:xfrm>
          <a:ln w="5715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>
            <a:normAutofit fontScale="77500" lnSpcReduction="20000"/>
          </a:bodyPr>
          <a:lstStyle/>
          <a:p>
            <a:r>
              <a:rPr lang="en-US" dirty="0"/>
              <a:t>38 Then the </a:t>
            </a:r>
            <a:r>
              <a:rPr lang="en-US" cap="small" dirty="0"/>
              <a:t>Lord</a:t>
            </a:r>
            <a:r>
              <a:rPr lang="en-US" dirty="0"/>
              <a:t> spoke to Job out of the storm. He said:</a:t>
            </a:r>
          </a:p>
          <a:p>
            <a:r>
              <a:rPr lang="en-US" baseline="30000" dirty="0">
                <a:latin typeface="Abadi" panose="020B0604020104020204" pitchFamily="34" charset="0"/>
              </a:rPr>
              <a:t>2 </a:t>
            </a:r>
            <a:r>
              <a:rPr lang="en-US" dirty="0">
                <a:latin typeface="Abadi" panose="020B0604020104020204" pitchFamily="34" charset="0"/>
              </a:rPr>
              <a:t>“Who is this that obscures my plans</a:t>
            </a:r>
            <a:br>
              <a:rPr lang="en-US" dirty="0">
                <a:latin typeface="Abadi" panose="020B0604020104020204" pitchFamily="34" charset="0"/>
              </a:rPr>
            </a:br>
            <a:r>
              <a:rPr lang="en-US" dirty="0">
                <a:latin typeface="Abadi" panose="020B0604020104020204" pitchFamily="34" charset="0"/>
              </a:rPr>
              <a:t>    with words without knowledge?</a:t>
            </a:r>
            <a:br>
              <a:rPr lang="en-US" dirty="0">
                <a:latin typeface="Abadi" panose="020B0604020104020204" pitchFamily="34" charset="0"/>
              </a:rPr>
            </a:br>
            <a:r>
              <a:rPr lang="en-US" baseline="30000" dirty="0">
                <a:latin typeface="Abadi" panose="020B0604020104020204" pitchFamily="34" charset="0"/>
              </a:rPr>
              <a:t>3 </a:t>
            </a:r>
            <a:r>
              <a:rPr lang="en-US" dirty="0">
                <a:latin typeface="Abadi" panose="020B0604020104020204" pitchFamily="34" charset="0"/>
              </a:rPr>
              <a:t>Brace yourself like a man;</a:t>
            </a:r>
            <a:br>
              <a:rPr lang="en-US" dirty="0">
                <a:latin typeface="Abadi" panose="020B0604020104020204" pitchFamily="34" charset="0"/>
              </a:rPr>
            </a:br>
            <a:r>
              <a:rPr lang="en-US" dirty="0">
                <a:latin typeface="Abadi" panose="020B0604020104020204" pitchFamily="34" charset="0"/>
              </a:rPr>
              <a:t>    I will question you,</a:t>
            </a:r>
            <a:br>
              <a:rPr lang="en-US" dirty="0">
                <a:latin typeface="Abadi" panose="020B0604020104020204" pitchFamily="34" charset="0"/>
              </a:rPr>
            </a:br>
            <a:r>
              <a:rPr lang="en-US" dirty="0">
                <a:latin typeface="Abadi" panose="020B0604020104020204" pitchFamily="34" charset="0"/>
              </a:rPr>
              <a:t>    and you shall answer me.</a:t>
            </a:r>
          </a:p>
          <a:p>
            <a:r>
              <a:rPr lang="en-US" baseline="30000" dirty="0">
                <a:latin typeface="Abadi" panose="020B0604020104020204" pitchFamily="34" charset="0"/>
              </a:rPr>
              <a:t>4 </a:t>
            </a:r>
            <a:r>
              <a:rPr lang="en-US" dirty="0">
                <a:latin typeface="Abadi" panose="020B0604020104020204" pitchFamily="34" charset="0"/>
              </a:rPr>
              <a:t>“Where were you when I laid the earth’s foundation?</a:t>
            </a:r>
            <a:br>
              <a:rPr lang="en-US" dirty="0">
                <a:latin typeface="Abadi" panose="020B0604020104020204" pitchFamily="34" charset="0"/>
              </a:rPr>
            </a:br>
            <a:r>
              <a:rPr lang="en-US" dirty="0">
                <a:latin typeface="Abadi" panose="020B0604020104020204" pitchFamily="34" charset="0"/>
              </a:rPr>
              <a:t>    Tell me, if you understand.</a:t>
            </a:r>
            <a:br>
              <a:rPr lang="en-US" dirty="0">
                <a:latin typeface="Abadi" panose="020B0604020104020204" pitchFamily="34" charset="0"/>
              </a:rPr>
            </a:br>
            <a:r>
              <a:rPr lang="en-US" baseline="30000" dirty="0">
                <a:latin typeface="Abadi" panose="020B0604020104020204" pitchFamily="34" charset="0"/>
              </a:rPr>
              <a:t>5 </a:t>
            </a:r>
            <a:r>
              <a:rPr lang="en-US" dirty="0">
                <a:latin typeface="Abadi" panose="020B0604020104020204" pitchFamily="34" charset="0"/>
              </a:rPr>
              <a:t>Who marked off its dimensions? Surely you know!</a:t>
            </a:r>
            <a:br>
              <a:rPr lang="en-US" dirty="0">
                <a:latin typeface="Abadi" panose="020B0604020104020204" pitchFamily="34" charset="0"/>
              </a:rPr>
            </a:br>
            <a:r>
              <a:rPr lang="en-US" dirty="0">
                <a:latin typeface="Abadi" panose="020B0604020104020204" pitchFamily="34" charset="0"/>
              </a:rPr>
              <a:t>    Who stretched a measuring line across it?</a:t>
            </a:r>
            <a:br>
              <a:rPr lang="en-US" dirty="0">
                <a:latin typeface="Abadi" panose="020B0604020104020204" pitchFamily="34" charset="0"/>
              </a:rPr>
            </a:br>
            <a:r>
              <a:rPr lang="en-US" baseline="30000" dirty="0">
                <a:latin typeface="Abadi" panose="020B0604020104020204" pitchFamily="34" charset="0"/>
              </a:rPr>
              <a:t>6 </a:t>
            </a:r>
            <a:r>
              <a:rPr lang="en-US" dirty="0">
                <a:latin typeface="Abadi" panose="020B0604020104020204" pitchFamily="34" charset="0"/>
              </a:rPr>
              <a:t>On what were its footings set,</a:t>
            </a:r>
            <a:br>
              <a:rPr lang="en-US" dirty="0">
                <a:latin typeface="Abadi" panose="020B0604020104020204" pitchFamily="34" charset="0"/>
              </a:rPr>
            </a:br>
            <a:r>
              <a:rPr lang="en-US" dirty="0">
                <a:latin typeface="Abadi" panose="020B0604020104020204" pitchFamily="34" charset="0"/>
              </a:rPr>
              <a:t>    or who laid its cornerstone—</a:t>
            </a:r>
            <a:br>
              <a:rPr lang="en-US" dirty="0">
                <a:latin typeface="Abadi" panose="020B0604020104020204" pitchFamily="34" charset="0"/>
              </a:rPr>
            </a:br>
            <a:r>
              <a:rPr lang="en-US" baseline="30000" dirty="0">
                <a:latin typeface="Abadi" panose="020B0604020104020204" pitchFamily="34" charset="0"/>
              </a:rPr>
              <a:t>7 </a:t>
            </a:r>
            <a:r>
              <a:rPr lang="en-US" dirty="0">
                <a:latin typeface="Abadi" panose="020B0604020104020204" pitchFamily="34" charset="0"/>
              </a:rPr>
              <a:t>while the morning stars sang together</a:t>
            </a:r>
            <a:br>
              <a:rPr lang="en-US" dirty="0">
                <a:latin typeface="Abadi" panose="020B0604020104020204" pitchFamily="34" charset="0"/>
              </a:rPr>
            </a:br>
            <a:r>
              <a:rPr lang="en-US" dirty="0">
                <a:latin typeface="Abadi" panose="020B0604020104020204" pitchFamily="34" charset="0"/>
              </a:rPr>
              <a:t>    and all the angels</a:t>
            </a:r>
            <a:r>
              <a:rPr lang="en-US" baseline="30000" dirty="0">
                <a:latin typeface="Abadi" panose="020B0604020104020204" pitchFamily="34" charset="0"/>
              </a:rPr>
              <a:t>[</a:t>
            </a:r>
            <a:r>
              <a:rPr lang="en-US" baseline="30000" dirty="0">
                <a:latin typeface="Abadi" panose="020B0604020104020204" pitchFamily="34" charset="0"/>
                <a:hlinkClick r:id="rId2" tooltip="See footnote a"/>
              </a:rPr>
              <a:t>a</a:t>
            </a:r>
            <a:r>
              <a:rPr lang="en-US" baseline="30000" dirty="0">
                <a:latin typeface="Abadi" panose="020B0604020104020204" pitchFamily="34" charset="0"/>
              </a:rPr>
              <a:t>]</a:t>
            </a:r>
            <a:r>
              <a:rPr lang="en-US" dirty="0">
                <a:latin typeface="Abadi" panose="020B0604020104020204" pitchFamily="34" charset="0"/>
              </a:rPr>
              <a:t> shouted for joy?</a:t>
            </a:r>
          </a:p>
          <a:p>
            <a:r>
              <a:rPr lang="en-US" baseline="30000" dirty="0">
                <a:latin typeface="Abadi" panose="020B0604020104020204" pitchFamily="34" charset="0"/>
              </a:rPr>
              <a:t>8 </a:t>
            </a:r>
            <a:r>
              <a:rPr lang="en-US" dirty="0">
                <a:latin typeface="Abadi" panose="020B0604020104020204" pitchFamily="34" charset="0"/>
              </a:rPr>
              <a:t>“Who shut up the sea behind doors</a:t>
            </a:r>
            <a:br>
              <a:rPr lang="en-US" dirty="0">
                <a:latin typeface="Abadi" panose="020B0604020104020204" pitchFamily="34" charset="0"/>
              </a:rPr>
            </a:br>
            <a:r>
              <a:rPr lang="en-US" dirty="0">
                <a:latin typeface="Abadi" panose="020B0604020104020204" pitchFamily="34" charset="0"/>
              </a:rPr>
              <a:t>    when it burst forth from the womb,</a:t>
            </a:r>
            <a:br>
              <a:rPr lang="en-US" dirty="0">
                <a:latin typeface="Abadi" panose="020B0604020104020204" pitchFamily="34" charset="0"/>
              </a:rPr>
            </a:br>
            <a:r>
              <a:rPr lang="en-US" baseline="30000" dirty="0">
                <a:latin typeface="Abadi" panose="020B0604020104020204" pitchFamily="34" charset="0"/>
              </a:rPr>
              <a:t>9 </a:t>
            </a:r>
            <a:r>
              <a:rPr lang="en-US" dirty="0">
                <a:latin typeface="Abadi" panose="020B0604020104020204" pitchFamily="34" charset="0"/>
              </a:rPr>
              <a:t>when I made the clouds its garment</a:t>
            </a:r>
            <a:br>
              <a:rPr lang="en-US" dirty="0">
                <a:latin typeface="Abadi" panose="020B0604020104020204" pitchFamily="34" charset="0"/>
              </a:rPr>
            </a:br>
            <a:r>
              <a:rPr lang="en-US" dirty="0">
                <a:latin typeface="Abadi" panose="020B0604020104020204" pitchFamily="34" charset="0"/>
              </a:rPr>
              <a:t>    and wrapped it in thick darkness,</a:t>
            </a:r>
            <a:br>
              <a:rPr lang="en-US" dirty="0">
                <a:latin typeface="Abadi" panose="020B0604020104020204" pitchFamily="34" charset="0"/>
              </a:rPr>
            </a:br>
            <a:r>
              <a:rPr lang="en-US" baseline="30000" dirty="0">
                <a:latin typeface="Abadi" panose="020B0604020104020204" pitchFamily="34" charset="0"/>
              </a:rPr>
              <a:t>10 </a:t>
            </a:r>
            <a:r>
              <a:rPr lang="en-US" dirty="0">
                <a:latin typeface="Abadi" panose="020B0604020104020204" pitchFamily="34" charset="0"/>
              </a:rPr>
              <a:t>when I fixed limits for it</a:t>
            </a:r>
            <a:br>
              <a:rPr lang="en-US" dirty="0">
                <a:latin typeface="Abadi" panose="020B0604020104020204" pitchFamily="34" charset="0"/>
              </a:rPr>
            </a:br>
            <a:r>
              <a:rPr lang="en-US" dirty="0">
                <a:latin typeface="Abadi" panose="020B0604020104020204" pitchFamily="34" charset="0"/>
              </a:rPr>
              <a:t>    and set its doors and bars in place,</a:t>
            </a:r>
            <a:br>
              <a:rPr lang="en-US" dirty="0">
                <a:latin typeface="Abadi" panose="020B0604020104020204" pitchFamily="34" charset="0"/>
              </a:rPr>
            </a:br>
            <a:r>
              <a:rPr lang="en-US" baseline="30000" dirty="0">
                <a:latin typeface="Abadi" panose="020B0604020104020204" pitchFamily="34" charset="0"/>
              </a:rPr>
              <a:t>11 </a:t>
            </a:r>
            <a:r>
              <a:rPr lang="en-US" dirty="0">
                <a:latin typeface="Abadi" panose="020B0604020104020204" pitchFamily="34" charset="0"/>
              </a:rPr>
              <a:t>when I said, ‘This far you may come and no farther;</a:t>
            </a:r>
            <a:br>
              <a:rPr lang="en-US" dirty="0">
                <a:latin typeface="Abadi" panose="020B0604020104020204" pitchFamily="34" charset="0"/>
              </a:rPr>
            </a:br>
            <a:r>
              <a:rPr lang="en-US" dirty="0">
                <a:latin typeface="Abadi" panose="020B0604020104020204" pitchFamily="34" charset="0"/>
              </a:rPr>
              <a:t>    here is where your proud waves halt’?...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1E32190-F815-6D93-0506-6747FDD6E529}"/>
              </a:ext>
            </a:extLst>
          </p:cNvPr>
          <p:cNvSpPr/>
          <p:nvPr/>
        </p:nvSpPr>
        <p:spPr>
          <a:xfrm>
            <a:off x="702628" y="1448790"/>
            <a:ext cx="5943601" cy="4723410"/>
          </a:xfrm>
          <a:prstGeom prst="rect">
            <a:avLst/>
          </a:prstGeom>
          <a:noFill/>
          <a:ln w="7620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08B606B-F71C-6DE8-0CDA-775F4BA2115F}"/>
              </a:ext>
            </a:extLst>
          </p:cNvPr>
          <p:cNvSpPr/>
          <p:nvPr/>
        </p:nvSpPr>
        <p:spPr>
          <a:xfrm>
            <a:off x="855028" y="1626918"/>
            <a:ext cx="5621971" cy="4377641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7A7ADFDB-C923-9350-1F88-60D676B25C4D}"/>
              </a:ext>
            </a:extLst>
          </p:cNvPr>
          <p:cNvGrpSpPr/>
          <p:nvPr/>
        </p:nvGrpSpPr>
        <p:grpSpPr>
          <a:xfrm>
            <a:off x="995547" y="1790206"/>
            <a:ext cx="5357751" cy="4018313"/>
            <a:chOff x="995547" y="1790206"/>
            <a:chExt cx="5357751" cy="4018313"/>
          </a:xfrm>
        </p:grpSpPr>
        <p:pic>
          <p:nvPicPr>
            <p:cNvPr id="1026" name="Picture 2" descr="Job replied, ‘I am only a foolish man. I cannot answer your questions. I know that you can do all things. I have been speaking about things that I do not understand. I am so ashamed of the things that I said. I sit here in dirt and in ashes to show you that I am very sorry.’ &lt;br/&gt;God them told Job’s friends they had said many things to Job that were not right or helpful. They must make a sacrifice, so that God would not punish them as they deserved for their foolish words. Job’s friends obeyed God and did this. God also told Job to pray for his friends. – Slide 21">
              <a:extLst>
                <a:ext uri="{FF2B5EF4-FFF2-40B4-BE49-F238E27FC236}">
                  <a16:creationId xmlns:a16="http://schemas.microsoft.com/office/drawing/2014/main" id="{1B165CEF-A529-49EA-429F-BD22B8F746B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95547" y="1790206"/>
              <a:ext cx="5357751" cy="401831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" name="Picture 2" descr="Job replied, ‘I am only a foolish man. I cannot answer your questions. I know that you can do all things. I have been speaking about things that I do not understand. I am so ashamed of the things that I said. I sit here in dirt and in ashes to show you that I am very sorry.’ &lt;br/&gt;God them told Job’s friends they had said many things to Job that were not right or helpful. They must make a sacrifice, so that God would not punish them as they deserved for their foolish words. Job’s friends obeyed God and did this. God also told Job to pray for his friends. – Slide 21">
              <a:extLst>
                <a:ext uri="{FF2B5EF4-FFF2-40B4-BE49-F238E27FC236}">
                  <a16:creationId xmlns:a16="http://schemas.microsoft.com/office/drawing/2014/main" id="{E569BA45-1B3D-75C1-4202-B8291F60340E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5736" t="44176" r="58130" b="52387"/>
            <a:stretch>
              <a:fillRect/>
            </a:stretch>
          </p:blipFill>
          <p:spPr bwMode="auto">
            <a:xfrm>
              <a:off x="2814638" y="3567113"/>
              <a:ext cx="466726" cy="352425"/>
            </a:xfrm>
            <a:prstGeom prst="ellipse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8" name="Speech Bubble: Rectangle 7">
            <a:extLst>
              <a:ext uri="{FF2B5EF4-FFF2-40B4-BE49-F238E27FC236}">
                <a16:creationId xmlns:a16="http://schemas.microsoft.com/office/drawing/2014/main" id="{AE262495-B8F8-C079-DB93-84C79D26E101}"/>
              </a:ext>
            </a:extLst>
          </p:cNvPr>
          <p:cNvSpPr/>
          <p:nvPr/>
        </p:nvSpPr>
        <p:spPr>
          <a:xfrm>
            <a:off x="556765" y="498979"/>
            <a:ext cx="4808328" cy="1436699"/>
          </a:xfrm>
          <a:prstGeom prst="wedgeRectCallout">
            <a:avLst>
              <a:gd name="adj1" fmla="val 74259"/>
              <a:gd name="adj2" fmla="val -66865"/>
            </a:avLst>
          </a:prstGeom>
          <a:gradFill flip="none" rotWithShape="1">
            <a:gsLst>
              <a:gs pos="0">
                <a:srgbClr val="FFFF00">
                  <a:tint val="66000"/>
                  <a:satMod val="160000"/>
                </a:srgbClr>
              </a:gs>
              <a:gs pos="50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lin ang="8100000" scaled="1"/>
            <a:tileRect/>
          </a:gradFill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ysClr val="windowText" lastClr="000000"/>
                </a:solidFill>
                <a:latin typeface="Abadi" panose="020B0604020104020204" pitchFamily="34" charset="0"/>
                <a:cs typeface="Cavolini" panose="03000502040302020204" pitchFamily="66" charset="0"/>
              </a:rPr>
              <a:t>Who is that tries to hide my plans with words without knowledge?</a:t>
            </a:r>
          </a:p>
          <a:p>
            <a:pPr algn="ctr"/>
            <a:r>
              <a:rPr lang="en-US" dirty="0">
                <a:solidFill>
                  <a:sysClr val="windowText" lastClr="000000"/>
                </a:solidFill>
                <a:latin typeface="Abadi" panose="020B0604020104020204" pitchFamily="34" charset="0"/>
                <a:cs typeface="Cavolini" panose="03000502040302020204" pitchFamily="66" charset="0"/>
              </a:rPr>
              <a:t>Brace yourself like a man;</a:t>
            </a:r>
          </a:p>
          <a:p>
            <a:pPr algn="ctr"/>
            <a:r>
              <a:rPr lang="en-US" dirty="0">
                <a:solidFill>
                  <a:sysClr val="windowText" lastClr="000000"/>
                </a:solidFill>
                <a:latin typeface="Abadi" panose="020B0604020104020204" pitchFamily="34" charset="0"/>
                <a:cs typeface="Cavolini" panose="03000502040302020204" pitchFamily="66" charset="0"/>
              </a:rPr>
              <a:t>I will question you.</a:t>
            </a:r>
          </a:p>
          <a:p>
            <a:pPr algn="ctr"/>
            <a:r>
              <a:rPr lang="en-US" dirty="0">
                <a:solidFill>
                  <a:sysClr val="windowText" lastClr="000000"/>
                </a:solidFill>
                <a:latin typeface="Abadi" panose="020B0604020104020204" pitchFamily="34" charset="0"/>
                <a:cs typeface="Cavolini" panose="03000502040302020204" pitchFamily="66" charset="0"/>
              </a:rPr>
              <a:t>And you will answer me.</a:t>
            </a:r>
          </a:p>
        </p:txBody>
      </p:sp>
      <p:pic>
        <p:nvPicPr>
          <p:cNvPr id="1028" name="Picture 4" descr="Lightning clipart transparent background, Lightning transparent background Transparent FREE for ...">
            <a:extLst>
              <a:ext uri="{FF2B5EF4-FFF2-40B4-BE49-F238E27FC236}">
                <a16:creationId xmlns:a16="http://schemas.microsoft.com/office/drawing/2014/main" id="{80302897-05F7-1B80-904C-55FEA9CAEC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6985" y="4884469"/>
            <a:ext cx="1105113" cy="10494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Lightning clipart transparent background, Lightning transparent background Transparent FREE for ...">
            <a:extLst>
              <a:ext uri="{FF2B5EF4-FFF2-40B4-BE49-F238E27FC236}">
                <a16:creationId xmlns:a16="http://schemas.microsoft.com/office/drawing/2014/main" id="{9328A982-60C0-4FB5-5785-55C473A402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452693" y="4375814"/>
            <a:ext cx="900605" cy="8552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Speech Bubble: Rectangle 9">
            <a:extLst>
              <a:ext uri="{FF2B5EF4-FFF2-40B4-BE49-F238E27FC236}">
                <a16:creationId xmlns:a16="http://schemas.microsoft.com/office/drawing/2014/main" id="{C29A4688-1342-B66A-B4E1-B8E6BB3A4797}"/>
              </a:ext>
            </a:extLst>
          </p:cNvPr>
          <p:cNvSpPr/>
          <p:nvPr/>
        </p:nvSpPr>
        <p:spPr>
          <a:xfrm>
            <a:off x="641380" y="507885"/>
            <a:ext cx="4808328" cy="1436699"/>
          </a:xfrm>
          <a:prstGeom prst="wedgeRectCallout">
            <a:avLst>
              <a:gd name="adj1" fmla="val 74259"/>
              <a:gd name="adj2" fmla="val -66865"/>
            </a:avLst>
          </a:prstGeom>
          <a:gradFill flip="none" rotWithShape="1">
            <a:gsLst>
              <a:gs pos="0">
                <a:srgbClr val="FFFF00">
                  <a:tint val="66000"/>
                  <a:satMod val="160000"/>
                </a:srgbClr>
              </a:gs>
              <a:gs pos="50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lin ang="8100000" scaled="1"/>
            <a:tileRect/>
          </a:gradFill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ysClr val="windowText" lastClr="000000"/>
                </a:solidFill>
                <a:latin typeface="Abadi" panose="020B0604020104020204" pitchFamily="34" charset="0"/>
                <a:cs typeface="Cavolini" panose="03000502040302020204" pitchFamily="66" charset="0"/>
              </a:rPr>
              <a:t>Were you there when I laid earth’s foundation while the morning stars sang and angels shouted for joy?</a:t>
            </a:r>
          </a:p>
          <a:p>
            <a:pPr algn="ctr"/>
            <a:r>
              <a:rPr lang="en-US" dirty="0">
                <a:solidFill>
                  <a:sysClr val="windowText" lastClr="000000"/>
                </a:solidFill>
                <a:latin typeface="Abadi" panose="020B0604020104020204" pitchFamily="34" charset="0"/>
                <a:cs typeface="Cavolini" panose="03000502040302020204" pitchFamily="66" charset="0"/>
              </a:rPr>
              <a:t>Did you set the boundary for the sea?</a:t>
            </a:r>
          </a:p>
        </p:txBody>
      </p:sp>
      <p:pic>
        <p:nvPicPr>
          <p:cNvPr id="1030" name="Picture 6" descr="Blue Earth Research at Charles Macias blog">
            <a:extLst>
              <a:ext uri="{FF2B5EF4-FFF2-40B4-BE49-F238E27FC236}">
                <a16:creationId xmlns:a16="http://schemas.microsoft.com/office/drawing/2014/main" id="{3F0FC706-F241-2794-7D10-279BA8DC92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89498" y="1377536"/>
            <a:ext cx="3188623" cy="31886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202267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A7B188-9EAF-9B42-B34F-FF5B19B937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peech Bubble: Rectangle 10">
            <a:extLst>
              <a:ext uri="{FF2B5EF4-FFF2-40B4-BE49-F238E27FC236}">
                <a16:creationId xmlns:a16="http://schemas.microsoft.com/office/drawing/2014/main" id="{7B1AE129-7D8C-EB4A-C898-EDC143819D70}"/>
              </a:ext>
            </a:extLst>
          </p:cNvPr>
          <p:cNvSpPr/>
          <p:nvPr/>
        </p:nvSpPr>
        <p:spPr>
          <a:xfrm>
            <a:off x="6757060" y="1217437"/>
            <a:ext cx="4268468" cy="2859620"/>
          </a:xfrm>
          <a:prstGeom prst="wedgeRectCallout">
            <a:avLst>
              <a:gd name="adj1" fmla="val 58090"/>
              <a:gd name="adj2" fmla="val -74012"/>
            </a:avLst>
          </a:prstGeom>
          <a:gradFill flip="none" rotWithShape="1">
            <a:gsLst>
              <a:gs pos="0">
                <a:srgbClr val="FFFF00">
                  <a:tint val="66000"/>
                  <a:satMod val="160000"/>
                </a:srgbClr>
              </a:gs>
              <a:gs pos="50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lin ang="8100000" scaled="1"/>
            <a:tileRect/>
          </a:gradFill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ysClr val="windowText" lastClr="000000"/>
              </a:solidFill>
              <a:latin typeface="Abadi" panose="020B0604020104020204" pitchFamily="34" charset="0"/>
              <a:cs typeface="Cavolini" panose="03000502040302020204" pitchFamily="66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375AC55-0394-D1AF-7DEA-A2E6CA43DF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6951" y="528801"/>
            <a:ext cx="4808328" cy="953158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accent5">
                    <a:lumMod val="75000"/>
                  </a:schemeClr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God Made the heavens</a:t>
            </a:r>
            <a:br>
              <a:rPr lang="en-US" dirty="0">
                <a:solidFill>
                  <a:schemeClr val="accent5">
                    <a:lumMod val="75000"/>
                  </a:schemeClr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</a:br>
            <a:r>
              <a:rPr lang="en-US" dirty="0">
                <a:solidFill>
                  <a:schemeClr val="accent5">
                    <a:lumMod val="75000"/>
                  </a:schemeClr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and universe!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55F8DE0-155E-96EC-B21F-9F20421C57A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085011" y="1448791"/>
            <a:ext cx="4671559" cy="2410690"/>
          </a:xfrm>
          <a:ln w="5715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dirty="0"/>
              <a:t>Job 38</a:t>
            </a:r>
          </a:p>
          <a:p>
            <a:r>
              <a:rPr lang="en-US" baseline="30000" dirty="0">
                <a:latin typeface="Abadi" panose="020B0604020104020204" pitchFamily="34" charset="0"/>
              </a:rPr>
              <a:t>31 </a:t>
            </a:r>
            <a:r>
              <a:rPr lang="en-US" dirty="0">
                <a:latin typeface="Abadi" panose="020B0604020104020204" pitchFamily="34" charset="0"/>
              </a:rPr>
              <a:t>“Can you bind the chains</a:t>
            </a:r>
            <a:r>
              <a:rPr lang="en-US" baseline="30000" dirty="0">
                <a:latin typeface="Abadi" panose="020B0604020104020204" pitchFamily="34" charset="0"/>
              </a:rPr>
              <a:t>[</a:t>
            </a:r>
            <a:r>
              <a:rPr lang="en-US" baseline="30000" dirty="0">
                <a:latin typeface="Abadi" panose="020B0604020104020204" pitchFamily="34" charset="0"/>
                <a:hlinkClick r:id="rId2" tooltip="See footnote b"/>
              </a:rPr>
              <a:t>b</a:t>
            </a:r>
            <a:r>
              <a:rPr lang="en-US" baseline="30000" dirty="0">
                <a:latin typeface="Abadi" panose="020B0604020104020204" pitchFamily="34" charset="0"/>
              </a:rPr>
              <a:t>]</a:t>
            </a:r>
            <a:r>
              <a:rPr lang="en-US" dirty="0">
                <a:latin typeface="Abadi" panose="020B0604020104020204" pitchFamily="34" charset="0"/>
              </a:rPr>
              <a:t> of the Pleiades?</a:t>
            </a:r>
            <a:br>
              <a:rPr lang="en-US" dirty="0">
                <a:latin typeface="Abadi" panose="020B0604020104020204" pitchFamily="34" charset="0"/>
              </a:rPr>
            </a:br>
            <a:r>
              <a:rPr lang="en-US" dirty="0">
                <a:latin typeface="Abadi" panose="020B0604020104020204" pitchFamily="34" charset="0"/>
              </a:rPr>
              <a:t>    Can you loosen Orion’s belt?</a:t>
            </a:r>
            <a:br>
              <a:rPr lang="en-US" dirty="0">
                <a:latin typeface="Abadi" panose="020B0604020104020204" pitchFamily="34" charset="0"/>
              </a:rPr>
            </a:br>
            <a:r>
              <a:rPr lang="en-US" baseline="30000" dirty="0">
                <a:latin typeface="Abadi" panose="020B0604020104020204" pitchFamily="34" charset="0"/>
              </a:rPr>
              <a:t>32 </a:t>
            </a:r>
            <a:r>
              <a:rPr lang="en-US" dirty="0">
                <a:latin typeface="Abadi" panose="020B0604020104020204" pitchFamily="34" charset="0"/>
              </a:rPr>
              <a:t>Can you bring forth the constellations in their seasons</a:t>
            </a:r>
            <a:r>
              <a:rPr lang="en-US" baseline="30000" dirty="0">
                <a:latin typeface="Abadi" panose="020B0604020104020204" pitchFamily="34" charset="0"/>
              </a:rPr>
              <a:t>[</a:t>
            </a:r>
            <a:r>
              <a:rPr lang="en-US" baseline="30000" dirty="0">
                <a:latin typeface="Abadi" panose="020B0604020104020204" pitchFamily="34" charset="0"/>
                <a:hlinkClick r:id="rId3" tooltip="See footnote c"/>
              </a:rPr>
              <a:t>c</a:t>
            </a:r>
            <a:r>
              <a:rPr lang="en-US" baseline="30000" dirty="0">
                <a:latin typeface="Abadi" panose="020B0604020104020204" pitchFamily="34" charset="0"/>
              </a:rPr>
              <a:t>]</a:t>
            </a:r>
            <a:br>
              <a:rPr lang="en-US" dirty="0">
                <a:latin typeface="Abadi" panose="020B0604020104020204" pitchFamily="34" charset="0"/>
              </a:rPr>
            </a:br>
            <a:r>
              <a:rPr lang="en-US" dirty="0">
                <a:latin typeface="Abadi" panose="020B0604020104020204" pitchFamily="34" charset="0"/>
              </a:rPr>
              <a:t>    or lead out the Bear</a:t>
            </a:r>
            <a:r>
              <a:rPr lang="en-US" baseline="30000" dirty="0">
                <a:latin typeface="Abadi" panose="020B0604020104020204" pitchFamily="34" charset="0"/>
              </a:rPr>
              <a:t>[</a:t>
            </a:r>
            <a:r>
              <a:rPr lang="en-US" baseline="30000" dirty="0">
                <a:latin typeface="Abadi" panose="020B0604020104020204" pitchFamily="34" charset="0"/>
                <a:hlinkClick r:id="rId4" tooltip="See footnote d"/>
              </a:rPr>
              <a:t>d</a:t>
            </a:r>
            <a:r>
              <a:rPr lang="en-US" baseline="30000" dirty="0">
                <a:latin typeface="Abadi" panose="020B0604020104020204" pitchFamily="34" charset="0"/>
              </a:rPr>
              <a:t>]</a:t>
            </a:r>
            <a:r>
              <a:rPr lang="en-US" dirty="0">
                <a:latin typeface="Abadi" panose="020B0604020104020204" pitchFamily="34" charset="0"/>
              </a:rPr>
              <a:t> with its cubs?</a:t>
            </a:r>
            <a:br>
              <a:rPr lang="en-US" dirty="0">
                <a:latin typeface="Abadi" panose="020B0604020104020204" pitchFamily="34" charset="0"/>
              </a:rPr>
            </a:br>
            <a:r>
              <a:rPr lang="en-US" baseline="30000" dirty="0">
                <a:latin typeface="Abadi" panose="020B0604020104020204" pitchFamily="34" charset="0"/>
              </a:rPr>
              <a:t>33 </a:t>
            </a:r>
            <a:r>
              <a:rPr lang="en-US" dirty="0">
                <a:latin typeface="Abadi" panose="020B0604020104020204" pitchFamily="34" charset="0"/>
              </a:rPr>
              <a:t>Do you know the laws of the heavens?</a:t>
            </a:r>
            <a:br>
              <a:rPr lang="en-US" dirty="0">
                <a:latin typeface="Abadi" panose="020B0604020104020204" pitchFamily="34" charset="0"/>
              </a:rPr>
            </a:br>
            <a:r>
              <a:rPr lang="en-US" dirty="0">
                <a:latin typeface="Abadi" panose="020B0604020104020204" pitchFamily="34" charset="0"/>
              </a:rPr>
              <a:t>    Can you set up God’s</a:t>
            </a:r>
            <a:r>
              <a:rPr lang="en-US" baseline="30000" dirty="0">
                <a:latin typeface="Abadi" panose="020B0604020104020204" pitchFamily="34" charset="0"/>
              </a:rPr>
              <a:t>[</a:t>
            </a:r>
            <a:r>
              <a:rPr lang="en-US" baseline="30000" dirty="0">
                <a:latin typeface="Abadi" panose="020B0604020104020204" pitchFamily="34" charset="0"/>
                <a:hlinkClick r:id="rId5" tooltip="See footnote e"/>
              </a:rPr>
              <a:t>e</a:t>
            </a:r>
            <a:r>
              <a:rPr lang="en-US" baseline="30000" dirty="0">
                <a:latin typeface="Abadi" panose="020B0604020104020204" pitchFamily="34" charset="0"/>
              </a:rPr>
              <a:t>]</a:t>
            </a:r>
            <a:r>
              <a:rPr lang="en-US" dirty="0">
                <a:latin typeface="Abadi" panose="020B0604020104020204" pitchFamily="34" charset="0"/>
              </a:rPr>
              <a:t> dominion over the earth.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0C7C4BF-C8C0-9316-701A-7401BAE5EF8B}"/>
              </a:ext>
            </a:extLst>
          </p:cNvPr>
          <p:cNvSpPr/>
          <p:nvPr/>
        </p:nvSpPr>
        <p:spPr>
          <a:xfrm>
            <a:off x="639295" y="1690947"/>
            <a:ext cx="5579419" cy="4723410"/>
          </a:xfrm>
          <a:prstGeom prst="rect">
            <a:avLst/>
          </a:prstGeom>
          <a:noFill/>
          <a:ln w="7620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BA0353F-77BC-056E-F254-9F55F6340ABC}"/>
              </a:ext>
            </a:extLst>
          </p:cNvPr>
          <p:cNvSpPr/>
          <p:nvPr/>
        </p:nvSpPr>
        <p:spPr>
          <a:xfrm>
            <a:off x="791696" y="1869075"/>
            <a:ext cx="5240971" cy="4377641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6D192EA6-8BBB-783E-F747-B86C99353F1F}"/>
              </a:ext>
            </a:extLst>
          </p:cNvPr>
          <p:cNvGrpSpPr/>
          <p:nvPr/>
        </p:nvGrpSpPr>
        <p:grpSpPr>
          <a:xfrm>
            <a:off x="926951" y="2037011"/>
            <a:ext cx="4808328" cy="4107182"/>
            <a:chOff x="3895926" y="1687976"/>
            <a:chExt cx="3466275" cy="2792680"/>
          </a:xfrm>
        </p:grpSpPr>
        <p:pic>
          <p:nvPicPr>
            <p:cNvPr id="1032" name="Picture 8" descr="A Stargazing Guide: 8 Easy to Find Constellations">
              <a:extLst>
                <a:ext uri="{FF2B5EF4-FFF2-40B4-BE49-F238E27FC236}">
                  <a16:creationId xmlns:a16="http://schemas.microsoft.com/office/drawing/2014/main" id="{F1A9C9C6-5B2F-FFBF-FD4B-CA9F3A042049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280" r="13359"/>
            <a:stretch>
              <a:fillRect/>
            </a:stretch>
          </p:blipFill>
          <p:spPr bwMode="auto">
            <a:xfrm>
              <a:off x="3895926" y="1687976"/>
              <a:ext cx="3466275" cy="279268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38" name="Picture 14" descr="Story behind the Great bear and Little bear constellations in the night sky - The Hindu">
              <a:extLst>
                <a:ext uri="{FF2B5EF4-FFF2-40B4-BE49-F238E27FC236}">
                  <a16:creationId xmlns:a16="http://schemas.microsoft.com/office/drawing/2014/main" id="{4EA3B592-DE21-20D3-7C06-7A2A2D6C6ADE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7">
              <a:duotone>
                <a:prstClr val="black"/>
                <a:schemeClr val="accent1">
                  <a:lumMod val="75000"/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colorTemperature colorTemp="5300"/>
                      </a14:imgEffect>
                      <a14:imgEffect>
                        <a14:saturation sat="66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589" r="31472"/>
            <a:stretch>
              <a:fillRect/>
            </a:stretch>
          </p:blipFill>
          <p:spPr bwMode="auto">
            <a:xfrm rot="19599314">
              <a:off x="5562600" y="3246614"/>
              <a:ext cx="956439" cy="92855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0AE7D828-3021-0D99-2F95-901993BC4C53}"/>
              </a:ext>
            </a:extLst>
          </p:cNvPr>
          <p:cNvGrpSpPr/>
          <p:nvPr/>
        </p:nvGrpSpPr>
        <p:grpSpPr>
          <a:xfrm flipH="1">
            <a:off x="7085011" y="3665739"/>
            <a:ext cx="2527178" cy="2692728"/>
            <a:chOff x="995548" y="1790206"/>
            <a:chExt cx="2984782" cy="3279335"/>
          </a:xfrm>
        </p:grpSpPr>
        <p:pic>
          <p:nvPicPr>
            <p:cNvPr id="13" name="Picture 2" descr="Job replied, ‘I am only a foolish man. I cannot answer your questions. I know that you can do all things. I have been speaking about things that I do not understand. I am so ashamed of the things that I said. I sit here in dirt and in ashes to show you that I am very sorry.’ &lt;br/&gt;God them told Job’s friends they had said many things to Job that were not right or helpful. They must make a sacrifice, so that God would not punish them as they deserved for their foolish words. Job’s friends obeyed God and did this. God also told Job to pray for his friends. – Slide 21">
              <a:extLst>
                <a:ext uri="{FF2B5EF4-FFF2-40B4-BE49-F238E27FC236}">
                  <a16:creationId xmlns:a16="http://schemas.microsoft.com/office/drawing/2014/main" id="{299429F3-C1CA-949D-BD33-5D6487EE11A6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44290" b="18390"/>
            <a:stretch>
              <a:fillRect/>
            </a:stretch>
          </p:blipFill>
          <p:spPr bwMode="auto">
            <a:xfrm>
              <a:off x="995548" y="1790206"/>
              <a:ext cx="2984782" cy="3279335"/>
            </a:xfrm>
            <a:prstGeom prst="ellipse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5" name="Picture 14" descr="Job replied, ‘I am only a foolish man. I cannot answer your questions. I know that you can do all things. I have been speaking about things that I do not understand. I am so ashamed of the things that I said. I sit here in dirt and in ashes to show you that I am very sorry.’ &lt;br/&gt;God them told Job’s friends they had said many things to Job that were not right or helpful. They must make a sacrifice, so that God would not punish them as they deserved for their foolish words. Job’s friends obeyed God and did this. God also told Job to pray for his friends. – Slide 21">
              <a:extLst>
                <a:ext uri="{FF2B5EF4-FFF2-40B4-BE49-F238E27FC236}">
                  <a16:creationId xmlns:a16="http://schemas.microsoft.com/office/drawing/2014/main" id="{01D689FD-5DCE-BD92-ADC1-8F06570F1847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5736" t="44176" r="58130" b="52387"/>
            <a:stretch>
              <a:fillRect/>
            </a:stretch>
          </p:blipFill>
          <p:spPr bwMode="auto">
            <a:xfrm>
              <a:off x="2814638" y="3567113"/>
              <a:ext cx="466726" cy="352425"/>
            </a:xfrm>
            <a:prstGeom prst="ellipse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9810116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9D9A3F-9D7C-2678-D695-C93C445896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D54FAB-6525-5494-04CA-DFC443604B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16200000">
            <a:off x="-1465698" y="3067439"/>
            <a:ext cx="4739951" cy="657808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accent5">
                    <a:lumMod val="75000"/>
                  </a:schemeClr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Praise Our Awesome God!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7C95BD7-7197-1BF7-B0ED-CE39ECE6AA99}"/>
              </a:ext>
            </a:extLst>
          </p:cNvPr>
          <p:cNvSpPr/>
          <p:nvPr/>
        </p:nvSpPr>
        <p:spPr>
          <a:xfrm>
            <a:off x="171686" y="685800"/>
            <a:ext cx="1536719" cy="5486400"/>
          </a:xfrm>
          <a:prstGeom prst="rect">
            <a:avLst/>
          </a:prstGeom>
          <a:noFill/>
          <a:ln w="7620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84A82A8-4910-1A4E-72C5-5559428D1E17}"/>
              </a:ext>
            </a:extLst>
          </p:cNvPr>
          <p:cNvSpPr/>
          <p:nvPr/>
        </p:nvSpPr>
        <p:spPr>
          <a:xfrm>
            <a:off x="324087" y="838200"/>
            <a:ext cx="1160383" cy="5166360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Online Media 2" title="Our God is an Awesome God Song with Lyrics | Our God is An Awesome God Dance Song With Lyrics">
            <a:hlinkClick r:id="" action="ppaction://media"/>
            <a:extLst>
              <a:ext uri="{FF2B5EF4-FFF2-40B4-BE49-F238E27FC236}">
                <a16:creationId xmlns:a16="http://schemas.microsoft.com/office/drawing/2014/main" id="{4B71EF34-DCA1-7C73-1AF4-24747DF901BB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1860806" y="513183"/>
            <a:ext cx="10321450" cy="58316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33605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79BD11-E290-383A-AB18-3D20927C66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Craft Time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FD8C642-D0F9-6589-B09B-940E23DA14C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4030292" cy="2091267"/>
          </a:xfrm>
        </p:spPr>
        <p:txBody>
          <a:bodyPr>
            <a:normAutofit/>
          </a:bodyPr>
          <a:lstStyle/>
          <a:p>
            <a:r>
              <a:rPr lang="en-US" dirty="0"/>
              <a:t>God talks about many animals.</a:t>
            </a:r>
          </a:p>
          <a:p>
            <a:r>
              <a:rPr lang="en-US" dirty="0"/>
              <a:t>You can choose an animal craft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Color a picture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Draw an animal (or several)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Make an animal out of clay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883926E-B360-2F24-A70D-33D39C09415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07132">
            <a:off x="122140" y="489972"/>
            <a:ext cx="2901510" cy="230815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0300720-4A3A-F420-4310-FB3246B8E13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48202">
            <a:off x="3304242" y="1019395"/>
            <a:ext cx="3004205" cy="224613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E5DE765C-53A9-9D18-9974-0DEEC346036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84198">
            <a:off x="202196" y="2606140"/>
            <a:ext cx="3453151" cy="2591658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9C406155-BD0F-A364-F147-60B2401D591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98910">
            <a:off x="2629906" y="4026039"/>
            <a:ext cx="3156419" cy="2367314"/>
          </a:xfrm>
          <a:prstGeom prst="rect">
            <a:avLst/>
          </a:prstGeom>
        </p:spPr>
      </p:pic>
      <p:pic>
        <p:nvPicPr>
          <p:cNvPr id="4098" name="Picture 2" descr="Creative Play: The DIY Playdough Animal Guide - Kids Activities">
            <a:extLst>
              <a:ext uri="{FF2B5EF4-FFF2-40B4-BE49-F238E27FC236}">
                <a16:creationId xmlns:a16="http://schemas.microsoft.com/office/drawing/2014/main" id="{54CFB9D1-A1A1-0173-AAB0-550F88B1D5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236169">
            <a:off x="6339998" y="4559740"/>
            <a:ext cx="2127429" cy="21274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22127251"/>
      </p:ext>
    </p:extLst>
  </p:cSld>
  <p:clrMapOvr>
    <a:masterClrMapping/>
  </p:clrMapOvr>
</p:sld>
</file>

<file path=ppt/theme/theme1.xml><?xml version="1.0" encoding="utf-8"?>
<a:theme xmlns:a="http://schemas.openxmlformats.org/drawingml/2006/main" name="Slice">
  <a:themeElements>
    <a:clrScheme name="Slice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Slice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lic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1190</TotalTime>
  <Words>4066</Words>
  <Application>Microsoft Office PowerPoint</Application>
  <PresentationFormat>Widescreen</PresentationFormat>
  <Paragraphs>188</Paragraphs>
  <Slides>30</Slides>
  <Notes>0</Notes>
  <HiddenSlides>0</HiddenSlides>
  <MMClips>3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7" baseType="lpstr">
      <vt:lpstr>Abadi</vt:lpstr>
      <vt:lpstr>ADLaM Display</vt:lpstr>
      <vt:lpstr>Arial</vt:lpstr>
      <vt:lpstr>Cavolini</vt:lpstr>
      <vt:lpstr>Century Gothic</vt:lpstr>
      <vt:lpstr>Wingdings 3</vt:lpstr>
      <vt:lpstr>Slice</vt:lpstr>
      <vt:lpstr>Job   Part 2</vt:lpstr>
      <vt:lpstr>PowerPoint Presentation</vt:lpstr>
      <vt:lpstr>The Story of Job</vt:lpstr>
      <vt:lpstr>Why?</vt:lpstr>
      <vt:lpstr>What did God say to Job</vt:lpstr>
      <vt:lpstr>God Speaks</vt:lpstr>
      <vt:lpstr>God Made the heavens and universe!</vt:lpstr>
      <vt:lpstr>Praise Our Awesome God!</vt:lpstr>
      <vt:lpstr>Craft Time</vt:lpstr>
      <vt:lpstr>God Speaks</vt:lpstr>
      <vt:lpstr>PowerPoint Presentation</vt:lpstr>
      <vt:lpstr>Donkeys</vt:lpstr>
      <vt:lpstr>WILD OXEN -- BUFFALO</vt:lpstr>
      <vt:lpstr>OSTRICH</vt:lpstr>
      <vt:lpstr>HORSES</vt:lpstr>
      <vt:lpstr>Hawks  and eagles</vt:lpstr>
      <vt:lpstr>God Speaks</vt:lpstr>
      <vt:lpstr>God Speaks</vt:lpstr>
      <vt:lpstr>God Speaks</vt:lpstr>
      <vt:lpstr>The Leviathan</vt:lpstr>
      <vt:lpstr>Job Repents and Worships God</vt:lpstr>
      <vt:lpstr>Praise Our Awesome God!</vt:lpstr>
      <vt:lpstr>The Friends Repent</vt:lpstr>
      <vt:lpstr>Job Blessed</vt:lpstr>
      <vt:lpstr>Job Restored</vt:lpstr>
      <vt:lpstr>Job Restored</vt:lpstr>
      <vt:lpstr>Job Restored</vt:lpstr>
      <vt:lpstr>Job Restored</vt:lpstr>
      <vt:lpstr>Another family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Janelle Clendenon</dc:creator>
  <cp:lastModifiedBy>Janelle Clendenon</cp:lastModifiedBy>
  <cp:revision>1</cp:revision>
  <dcterms:created xsi:type="dcterms:W3CDTF">2026-06-08T02:35:51Z</dcterms:created>
  <dcterms:modified xsi:type="dcterms:W3CDTF">2026-06-14T00:26:25Z</dcterms:modified>
</cp:coreProperties>
</file>