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7"/>
  </p:handoutMasterIdLst>
  <p:sldIdLst>
    <p:sldId id="256" r:id="rId2"/>
    <p:sldId id="268" r:id="rId3"/>
    <p:sldId id="273" r:id="rId4"/>
    <p:sldId id="276" r:id="rId5"/>
    <p:sldId id="270" r:id="rId6"/>
    <p:sldId id="274" r:id="rId7"/>
    <p:sldId id="275" r:id="rId8"/>
    <p:sldId id="284" r:id="rId9"/>
    <p:sldId id="261" r:id="rId10"/>
    <p:sldId id="278" r:id="rId11"/>
    <p:sldId id="286" r:id="rId12"/>
    <p:sldId id="288" r:id="rId13"/>
    <p:sldId id="281" r:id="rId14"/>
    <p:sldId id="280" r:id="rId15"/>
    <p:sldId id="283" r:id="rId16"/>
    <p:sldId id="282" r:id="rId17"/>
    <p:sldId id="279" r:id="rId18"/>
    <p:sldId id="277" r:id="rId19"/>
    <p:sldId id="287" r:id="rId20"/>
    <p:sldId id="289" r:id="rId21"/>
    <p:sldId id="290" r:id="rId22"/>
    <p:sldId id="285" r:id="rId23"/>
    <p:sldId id="272" r:id="rId24"/>
    <p:sldId id="271" r:id="rId25"/>
    <p:sldId id="259" r:id="rId26"/>
    <p:sldId id="269" r:id="rId27"/>
    <p:sldId id="258" r:id="rId28"/>
    <p:sldId id="260" r:id="rId29"/>
    <p:sldId id="262" r:id="rId30"/>
    <p:sldId id="263" r:id="rId31"/>
    <p:sldId id="264" r:id="rId32"/>
    <p:sldId id="265" r:id="rId33"/>
    <p:sldId id="266" r:id="rId34"/>
    <p:sldId id="257" r:id="rId35"/>
    <p:sldId id="267"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589399-2981-46C2-88B3-F4C7D2E62F85}" v="301" dt="2026-06-12T20:08:50.1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40" autoAdjust="0"/>
    <p:restoredTop sz="94660"/>
  </p:normalViewPr>
  <p:slideViewPr>
    <p:cSldViewPr snapToGrid="0">
      <p:cViewPr varScale="1">
        <p:scale>
          <a:sx n="81" d="100"/>
          <a:sy n="81" d="100"/>
        </p:scale>
        <p:origin x="378" y="90"/>
      </p:cViewPr>
      <p:guideLst/>
    </p:cSldViewPr>
  </p:slideViewPr>
  <p:notesTextViewPr>
    <p:cViewPr>
      <p:scale>
        <a:sx n="1" d="1"/>
        <a:sy n="1" d="1"/>
      </p:scale>
      <p:origin x="0" y="0"/>
    </p:cViewPr>
  </p:notesTextViewPr>
  <p:notesViewPr>
    <p:cSldViewPr snapToGrid="0">
      <p:cViewPr varScale="1">
        <p:scale>
          <a:sx n="65" d="100"/>
          <a:sy n="65" d="100"/>
        </p:scale>
        <p:origin x="2904"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lle Clendenon" userId="da17313139568148" providerId="LiveId" clId="{D50F0924-5C5C-4416-BCF4-6E13CF36E258}"/>
    <pc:docChg chg="undo custSel addSld delSld modSld sldOrd">
      <pc:chgData name="Janelle Clendenon" userId="da17313139568148" providerId="LiveId" clId="{D50F0924-5C5C-4416-BCF4-6E13CF36E258}" dt="2026-06-13T23:39:51.305" v="9138" actId="20577"/>
      <pc:docMkLst>
        <pc:docMk/>
      </pc:docMkLst>
      <pc:sldChg chg="addSp modSp mod">
        <pc:chgData name="Janelle Clendenon" userId="da17313139568148" providerId="LiveId" clId="{D50F0924-5C5C-4416-BCF4-6E13CF36E258}" dt="2026-06-12T19:36:25.712" v="8478" actId="255"/>
        <pc:sldMkLst>
          <pc:docMk/>
          <pc:sldMk cId="3401774340" sldId="256"/>
        </pc:sldMkLst>
        <pc:spChg chg="mod">
          <ac:chgData name="Janelle Clendenon" userId="da17313139568148" providerId="LiveId" clId="{D50F0924-5C5C-4416-BCF4-6E13CF36E258}" dt="2026-06-12T19:36:12.811" v="8477" actId="255"/>
          <ac:spMkLst>
            <pc:docMk/>
            <pc:sldMk cId="3401774340" sldId="256"/>
            <ac:spMk id="2" creationId="{0F901D01-2DAC-EA5C-A43F-BDED6AD84497}"/>
          </ac:spMkLst>
        </pc:spChg>
        <pc:spChg chg="mod">
          <ac:chgData name="Janelle Clendenon" userId="da17313139568148" providerId="LiveId" clId="{D50F0924-5C5C-4416-BCF4-6E13CF36E258}" dt="2026-06-12T19:36:25.712" v="8478" actId="255"/>
          <ac:spMkLst>
            <pc:docMk/>
            <pc:sldMk cId="3401774340" sldId="256"/>
            <ac:spMk id="3" creationId="{A0BB388B-2615-1EB5-B5F3-89B873F2BD03}"/>
          </ac:spMkLst>
        </pc:spChg>
        <pc:picChg chg="add mod">
          <ac:chgData name="Janelle Clendenon" userId="da17313139568148" providerId="LiveId" clId="{D50F0924-5C5C-4416-BCF4-6E13CF36E258}" dt="2026-06-12T03:35:08.336" v="8472" actId="1076"/>
          <ac:picMkLst>
            <pc:docMk/>
            <pc:sldMk cId="3401774340" sldId="256"/>
            <ac:picMk id="10242" creationId="{096A0438-11B0-F971-48E2-75435156A080}"/>
          </ac:picMkLst>
        </pc:picChg>
      </pc:sldChg>
      <pc:sldChg chg="addSp delSp modSp mod ord modAnim">
        <pc:chgData name="Janelle Clendenon" userId="da17313139568148" providerId="LiveId" clId="{D50F0924-5C5C-4416-BCF4-6E13CF36E258}" dt="2026-06-10T05:03:07.065" v="108"/>
        <pc:sldMkLst>
          <pc:docMk/>
          <pc:sldMk cId="3493388096" sldId="257"/>
        </pc:sldMkLst>
        <pc:picChg chg="add mod">
          <ac:chgData name="Janelle Clendenon" userId="da17313139568148" providerId="LiveId" clId="{D50F0924-5C5C-4416-BCF4-6E13CF36E258}" dt="2026-06-10T04:52:46.049" v="81" actId="1076"/>
          <ac:picMkLst>
            <pc:docMk/>
            <pc:sldMk cId="3493388096" sldId="257"/>
            <ac:picMk id="3" creationId="{C83F0674-92AD-B04B-AE3A-16914679765C}"/>
          </ac:picMkLst>
        </pc:picChg>
      </pc:sldChg>
      <pc:sldChg chg="addSp modSp mod">
        <pc:chgData name="Janelle Clendenon" userId="da17313139568148" providerId="LiveId" clId="{D50F0924-5C5C-4416-BCF4-6E13CF36E258}" dt="2026-06-10T04:37:43.400" v="24" actId="14100"/>
        <pc:sldMkLst>
          <pc:docMk/>
          <pc:sldMk cId="2583284222" sldId="258"/>
        </pc:sldMkLst>
        <pc:spChg chg="mod">
          <ac:chgData name="Janelle Clendenon" userId="da17313139568148" providerId="LiveId" clId="{D50F0924-5C5C-4416-BCF4-6E13CF36E258}" dt="2026-06-10T04:37:30.452" v="22" actId="14100"/>
          <ac:spMkLst>
            <pc:docMk/>
            <pc:sldMk cId="2583284222" sldId="258"/>
            <ac:spMk id="2" creationId="{36BDEAA6-F3E7-BCC4-845E-EDC8B883CB81}"/>
          </ac:spMkLst>
        </pc:spChg>
        <pc:spChg chg="mod">
          <ac:chgData name="Janelle Clendenon" userId="da17313139568148" providerId="LiveId" clId="{D50F0924-5C5C-4416-BCF4-6E13CF36E258}" dt="2026-06-10T04:37:16.643" v="19"/>
          <ac:spMkLst>
            <pc:docMk/>
            <pc:sldMk cId="2583284222" sldId="258"/>
            <ac:spMk id="3" creationId="{20C136D6-3BFD-127A-D495-8170612FBCFC}"/>
          </ac:spMkLst>
        </pc:spChg>
        <pc:spChg chg="mod">
          <ac:chgData name="Janelle Clendenon" userId="da17313139568148" providerId="LiveId" clId="{D50F0924-5C5C-4416-BCF4-6E13CF36E258}" dt="2026-06-10T04:37:43.400" v="24" actId="14100"/>
          <ac:spMkLst>
            <pc:docMk/>
            <pc:sldMk cId="2583284222" sldId="258"/>
            <ac:spMk id="4" creationId="{B11ACCF9-2B1D-9E1F-B61E-60F7A88A8DED}"/>
          </ac:spMkLst>
        </pc:spChg>
        <pc:spChg chg="add mod">
          <ac:chgData name="Janelle Clendenon" userId="da17313139568148" providerId="LiveId" clId="{D50F0924-5C5C-4416-BCF4-6E13CF36E258}" dt="2026-06-10T04:35:59.469" v="10" actId="255"/>
          <ac:spMkLst>
            <pc:docMk/>
            <pc:sldMk cId="2583284222" sldId="258"/>
            <ac:spMk id="6" creationId="{BE862F4D-9ABC-F247-911D-F6076539DAA6}"/>
          </ac:spMkLst>
        </pc:spChg>
        <pc:picChg chg="add">
          <ac:chgData name="Janelle Clendenon" userId="da17313139568148" providerId="LiveId" clId="{D50F0924-5C5C-4416-BCF4-6E13CF36E258}" dt="2026-06-10T04:36:48.921" v="18" actId="22"/>
          <ac:picMkLst>
            <pc:docMk/>
            <pc:sldMk cId="2583284222" sldId="258"/>
            <ac:picMk id="8" creationId="{3AB9FCD5-A442-D6D8-152C-01723A584BEC}"/>
          </ac:picMkLst>
        </pc:picChg>
      </pc:sldChg>
      <pc:sldChg chg="addSp delSp modSp new mod ord">
        <pc:chgData name="Janelle Clendenon" userId="da17313139568148" providerId="LiveId" clId="{D50F0924-5C5C-4416-BCF4-6E13CF36E258}" dt="2026-06-11T04:14:31.899" v="124" actId="20577"/>
        <pc:sldMkLst>
          <pc:docMk/>
          <pc:sldMk cId="2449962316" sldId="259"/>
        </pc:sldMkLst>
        <pc:spChg chg="mod">
          <ac:chgData name="Janelle Clendenon" userId="da17313139568148" providerId="LiveId" clId="{D50F0924-5C5C-4416-BCF4-6E13CF36E258}" dt="2026-06-11T04:14:31.899" v="124" actId="20577"/>
          <ac:spMkLst>
            <pc:docMk/>
            <pc:sldMk cId="2449962316" sldId="259"/>
            <ac:spMk id="2" creationId="{DD992FCB-2A93-29A6-1091-664D566E4A9A}"/>
          </ac:spMkLst>
        </pc:spChg>
        <pc:spChg chg="mod">
          <ac:chgData name="Janelle Clendenon" userId="da17313139568148" providerId="LiveId" clId="{D50F0924-5C5C-4416-BCF4-6E13CF36E258}" dt="2026-06-10T04:38:05.984" v="29" actId="14100"/>
          <ac:spMkLst>
            <pc:docMk/>
            <pc:sldMk cId="2449962316" sldId="259"/>
            <ac:spMk id="4" creationId="{2A9AA290-258D-45B1-BC2A-74D4B3DF6D1F}"/>
          </ac:spMkLst>
        </pc:spChg>
        <pc:spChg chg="add mod">
          <ac:chgData name="Janelle Clendenon" userId="da17313139568148" providerId="LiveId" clId="{D50F0924-5C5C-4416-BCF4-6E13CF36E258}" dt="2026-06-10T04:35:46.536" v="9" actId="255"/>
          <ac:spMkLst>
            <pc:docMk/>
            <pc:sldMk cId="2449962316" sldId="259"/>
            <ac:spMk id="9" creationId="{FE333AEE-60C3-A47F-D8E3-B33165F820EA}"/>
          </ac:spMkLst>
        </pc:spChg>
        <pc:picChg chg="add mod ord">
          <ac:chgData name="Janelle Clendenon" userId="da17313139568148" providerId="LiveId" clId="{D50F0924-5C5C-4416-BCF4-6E13CF36E258}" dt="2026-06-10T04:34:53.720" v="4" actId="22"/>
          <ac:picMkLst>
            <pc:docMk/>
            <pc:sldMk cId="2449962316" sldId="259"/>
            <ac:picMk id="7" creationId="{236D4BC4-EA68-ADE9-8F18-3DAB8D1A7782}"/>
          </ac:picMkLst>
        </pc:picChg>
      </pc:sldChg>
      <pc:sldChg chg="addSp delSp modSp new mod">
        <pc:chgData name="Janelle Clendenon" userId="da17313139568148" providerId="LiveId" clId="{D50F0924-5C5C-4416-BCF4-6E13CF36E258}" dt="2026-06-10T04:39:43.280" v="40" actId="1076"/>
        <pc:sldMkLst>
          <pc:docMk/>
          <pc:sldMk cId="2130523782" sldId="260"/>
        </pc:sldMkLst>
        <pc:spChg chg="mod">
          <ac:chgData name="Janelle Clendenon" userId="da17313139568148" providerId="LiveId" clId="{D50F0924-5C5C-4416-BCF4-6E13CF36E258}" dt="2026-06-10T04:38:20.988" v="31" actId="14100"/>
          <ac:spMkLst>
            <pc:docMk/>
            <pc:sldMk cId="2130523782" sldId="260"/>
            <ac:spMk id="2" creationId="{5CFCBEC1-EB5A-D36B-967F-13D02AEDBCBE}"/>
          </ac:spMkLst>
        </pc:spChg>
        <pc:spChg chg="mod">
          <ac:chgData name="Janelle Clendenon" userId="da17313139568148" providerId="LiveId" clId="{D50F0924-5C5C-4416-BCF4-6E13CF36E258}" dt="2026-06-10T04:37:16.643" v="19"/>
          <ac:spMkLst>
            <pc:docMk/>
            <pc:sldMk cId="2130523782" sldId="260"/>
            <ac:spMk id="3" creationId="{AB6FBB77-059B-9439-33A4-BAEF0B56F2D6}"/>
          </ac:spMkLst>
        </pc:spChg>
        <pc:spChg chg="mod">
          <ac:chgData name="Janelle Clendenon" userId="da17313139568148" providerId="LiveId" clId="{D50F0924-5C5C-4416-BCF4-6E13CF36E258}" dt="2026-06-10T04:39:21.500" v="37"/>
          <ac:spMkLst>
            <pc:docMk/>
            <pc:sldMk cId="2130523782" sldId="260"/>
            <ac:spMk id="4" creationId="{1893B350-10DE-F8FD-41D5-553A3076C1A0}"/>
          </ac:spMkLst>
        </pc:spChg>
        <pc:spChg chg="add">
          <ac:chgData name="Janelle Clendenon" userId="da17313139568148" providerId="LiveId" clId="{D50F0924-5C5C-4416-BCF4-6E13CF36E258}" dt="2026-06-10T04:36:14.315" v="12" actId="22"/>
          <ac:spMkLst>
            <pc:docMk/>
            <pc:sldMk cId="2130523782" sldId="260"/>
            <ac:spMk id="6" creationId="{24ABCCA4-1D33-67EE-DF18-16ACA8D2E260}"/>
          </ac:spMkLst>
        </pc:spChg>
        <pc:spChg chg="add">
          <ac:chgData name="Janelle Clendenon" userId="da17313139568148" providerId="LiveId" clId="{D50F0924-5C5C-4416-BCF4-6E13CF36E258}" dt="2026-06-10T04:36:27.117" v="13"/>
          <ac:spMkLst>
            <pc:docMk/>
            <pc:sldMk cId="2130523782" sldId="260"/>
            <ac:spMk id="7" creationId="{FA10C574-BEFD-808E-5DC8-9E7AE5A3D843}"/>
          </ac:spMkLst>
        </pc:spChg>
        <pc:spChg chg="add">
          <ac:chgData name="Janelle Clendenon" userId="da17313139568148" providerId="LiveId" clId="{D50F0924-5C5C-4416-BCF4-6E13CF36E258}" dt="2026-06-10T04:39:31.905" v="38"/>
          <ac:spMkLst>
            <pc:docMk/>
            <pc:sldMk cId="2130523782" sldId="260"/>
            <ac:spMk id="10" creationId="{716C39DD-FAB8-8341-D33D-55F014E00A96}"/>
          </ac:spMkLst>
        </pc:spChg>
        <pc:picChg chg="add mod">
          <ac:chgData name="Janelle Clendenon" userId="da17313139568148" providerId="LiveId" clId="{D50F0924-5C5C-4416-BCF4-6E13CF36E258}" dt="2026-06-10T04:39:43.280" v="40" actId="1076"/>
          <ac:picMkLst>
            <pc:docMk/>
            <pc:sldMk cId="2130523782" sldId="260"/>
            <ac:picMk id="12" creationId="{6D3410C3-8291-0E8D-D18D-546DA0640A8F}"/>
          </ac:picMkLst>
        </pc:picChg>
      </pc:sldChg>
      <pc:sldChg chg="addSp delSp modSp add mod ord modAnim">
        <pc:chgData name="Janelle Clendenon" userId="da17313139568148" providerId="LiveId" clId="{D50F0924-5C5C-4416-BCF4-6E13CF36E258}" dt="2026-06-12T19:48:00.311" v="8711"/>
        <pc:sldMkLst>
          <pc:docMk/>
          <pc:sldMk cId="3427514717" sldId="261"/>
        </pc:sldMkLst>
        <pc:spChg chg="add mod">
          <ac:chgData name="Janelle Clendenon" userId="da17313139568148" providerId="LiveId" clId="{D50F0924-5C5C-4416-BCF4-6E13CF36E258}" dt="2026-06-12T19:39:03.961" v="8561" actId="113"/>
          <ac:spMkLst>
            <pc:docMk/>
            <pc:sldMk cId="3427514717" sldId="261"/>
            <ac:spMk id="2" creationId="{2508561A-FCE6-F7EE-89C9-AB17C31337E9}"/>
          </ac:spMkLst>
        </pc:spChg>
        <pc:spChg chg="mod">
          <ac:chgData name="Janelle Clendenon" userId="da17313139568148" providerId="LiveId" clId="{D50F0924-5C5C-4416-BCF4-6E13CF36E258}" dt="2026-06-10T05:01:56.951" v="103" actId="27636"/>
          <ac:spMkLst>
            <pc:docMk/>
            <pc:sldMk cId="3427514717" sldId="261"/>
            <ac:spMk id="4" creationId="{B8F9E77B-B275-B4E0-44C5-8E22BBF36829}"/>
          </ac:spMkLst>
        </pc:spChg>
        <pc:spChg chg="add">
          <ac:chgData name="Janelle Clendenon" userId="da17313139568148" providerId="LiveId" clId="{D50F0924-5C5C-4416-BCF4-6E13CF36E258}" dt="2026-06-10T04:40:25.628" v="42"/>
          <ac:spMkLst>
            <pc:docMk/>
            <pc:sldMk cId="3427514717" sldId="261"/>
            <ac:spMk id="5" creationId="{206F1E3B-69F5-A49D-3A0D-A75CF8ABECEB}"/>
          </ac:spMkLst>
        </pc:spChg>
        <pc:spChg chg="mod">
          <ac:chgData name="Janelle Clendenon" userId="da17313139568148" providerId="LiveId" clId="{D50F0924-5C5C-4416-BCF4-6E13CF36E258}" dt="2026-06-10T05:02:02.795" v="104" actId="1076"/>
          <ac:spMkLst>
            <pc:docMk/>
            <pc:sldMk cId="3427514717" sldId="261"/>
            <ac:spMk id="6" creationId="{7BCD26BE-EB62-5520-DAA8-E6BF3DFFCF9C}"/>
          </ac:spMkLst>
        </pc:spChg>
        <pc:picChg chg="add mod">
          <ac:chgData name="Janelle Clendenon" userId="da17313139568148" providerId="LiveId" clId="{D50F0924-5C5C-4416-BCF4-6E13CF36E258}" dt="2026-06-10T05:01:49.305" v="99" actId="1076"/>
          <ac:picMkLst>
            <pc:docMk/>
            <pc:sldMk cId="3427514717" sldId="261"/>
            <ac:picMk id="10" creationId="{A15523D0-FCEC-7E44-4106-45FA6BF45CC6}"/>
          </ac:picMkLst>
        </pc:picChg>
      </pc:sldChg>
      <pc:sldChg chg="addSp modSp add mod">
        <pc:chgData name="Janelle Clendenon" userId="da17313139568148" providerId="LiveId" clId="{D50F0924-5C5C-4416-BCF4-6E13CF36E258}" dt="2026-06-10T04:41:36.404" v="48"/>
        <pc:sldMkLst>
          <pc:docMk/>
          <pc:sldMk cId="2329887748" sldId="262"/>
        </pc:sldMkLst>
        <pc:spChg chg="mod">
          <ac:chgData name="Janelle Clendenon" userId="da17313139568148" providerId="LiveId" clId="{D50F0924-5C5C-4416-BCF4-6E13CF36E258}" dt="2026-06-10T04:41:36.404" v="48"/>
          <ac:spMkLst>
            <pc:docMk/>
            <pc:sldMk cId="2329887748" sldId="262"/>
            <ac:spMk id="4" creationId="{E28B2127-5B03-C95C-B9FF-0F5C836BA136}"/>
          </ac:spMkLst>
        </pc:spChg>
        <pc:spChg chg="add">
          <ac:chgData name="Janelle Clendenon" userId="da17313139568148" providerId="LiveId" clId="{D50F0924-5C5C-4416-BCF4-6E13CF36E258}" dt="2026-06-10T04:41:15.064" v="45"/>
          <ac:spMkLst>
            <pc:docMk/>
            <pc:sldMk cId="2329887748" sldId="262"/>
            <ac:spMk id="5" creationId="{E884B158-E3C4-5ADF-603A-A2BF100749D9}"/>
          </ac:spMkLst>
        </pc:spChg>
        <pc:picChg chg="add mod">
          <ac:chgData name="Janelle Clendenon" userId="da17313139568148" providerId="LiveId" clId="{D50F0924-5C5C-4416-BCF4-6E13CF36E258}" dt="2026-06-10T04:41:24.753" v="47" actId="1076"/>
          <ac:picMkLst>
            <pc:docMk/>
            <pc:sldMk cId="2329887748" sldId="262"/>
            <ac:picMk id="9" creationId="{961F39E6-7896-B578-D1E8-8936B0DD18BC}"/>
          </ac:picMkLst>
        </pc:picChg>
      </pc:sldChg>
      <pc:sldChg chg="addSp modSp add mod">
        <pc:chgData name="Janelle Clendenon" userId="da17313139568148" providerId="LiveId" clId="{D50F0924-5C5C-4416-BCF4-6E13CF36E258}" dt="2026-06-10T04:42:41.272" v="53" actId="1076"/>
        <pc:sldMkLst>
          <pc:docMk/>
          <pc:sldMk cId="297931793" sldId="263"/>
        </pc:sldMkLst>
        <pc:spChg chg="mod">
          <ac:chgData name="Janelle Clendenon" userId="da17313139568148" providerId="LiveId" clId="{D50F0924-5C5C-4416-BCF4-6E13CF36E258}" dt="2026-06-10T04:42:23.933" v="50" actId="20577"/>
          <ac:spMkLst>
            <pc:docMk/>
            <pc:sldMk cId="297931793" sldId="263"/>
            <ac:spMk id="4" creationId="{EDADA5F4-D9DC-9B5F-0C8A-614169BD6BF2}"/>
          </ac:spMkLst>
        </pc:spChg>
        <pc:spChg chg="add mod">
          <ac:chgData name="Janelle Clendenon" userId="da17313139568148" providerId="LiveId" clId="{D50F0924-5C5C-4416-BCF4-6E13CF36E258}" dt="2026-06-10T04:42:32.251" v="51"/>
          <ac:spMkLst>
            <pc:docMk/>
            <pc:sldMk cId="297931793" sldId="263"/>
            <ac:spMk id="5" creationId="{A19848B5-16F7-4B4B-07B2-C99A680302C4}"/>
          </ac:spMkLst>
        </pc:spChg>
        <pc:picChg chg="add mod">
          <ac:chgData name="Janelle Clendenon" userId="da17313139568148" providerId="LiveId" clId="{D50F0924-5C5C-4416-BCF4-6E13CF36E258}" dt="2026-06-10T04:42:41.272" v="53" actId="1076"/>
          <ac:picMkLst>
            <pc:docMk/>
            <pc:sldMk cId="297931793" sldId="263"/>
            <ac:picMk id="9" creationId="{78E21C9F-A68B-0300-001B-28DD73FC30C8}"/>
          </ac:picMkLst>
        </pc:picChg>
      </pc:sldChg>
      <pc:sldChg chg="addSp delSp modSp add mod">
        <pc:chgData name="Janelle Clendenon" userId="da17313139568148" providerId="LiveId" clId="{D50F0924-5C5C-4416-BCF4-6E13CF36E258}" dt="2026-06-10T04:43:52.902" v="60"/>
        <pc:sldMkLst>
          <pc:docMk/>
          <pc:sldMk cId="833887256" sldId="264"/>
        </pc:sldMkLst>
        <pc:spChg chg="mod">
          <ac:chgData name="Janelle Clendenon" userId="da17313139568148" providerId="LiveId" clId="{D50F0924-5C5C-4416-BCF4-6E13CF36E258}" dt="2026-06-10T04:43:52.902" v="60"/>
          <ac:spMkLst>
            <pc:docMk/>
            <pc:sldMk cId="833887256" sldId="264"/>
            <ac:spMk id="4" creationId="{ACC206F5-4538-767B-9901-1DBC1FE1885A}"/>
          </ac:spMkLst>
        </pc:spChg>
        <pc:spChg chg="add">
          <ac:chgData name="Janelle Clendenon" userId="da17313139568148" providerId="LiveId" clId="{D50F0924-5C5C-4416-BCF4-6E13CF36E258}" dt="2026-06-10T04:43:27.916" v="56"/>
          <ac:spMkLst>
            <pc:docMk/>
            <pc:sldMk cId="833887256" sldId="264"/>
            <ac:spMk id="8" creationId="{297F5808-2DF5-3930-2FA6-46B83E62A1C9}"/>
          </ac:spMkLst>
        </pc:spChg>
        <pc:picChg chg="add mod">
          <ac:chgData name="Janelle Clendenon" userId="da17313139568148" providerId="LiveId" clId="{D50F0924-5C5C-4416-BCF4-6E13CF36E258}" dt="2026-06-10T04:43:39.713" v="59" actId="14100"/>
          <ac:picMkLst>
            <pc:docMk/>
            <pc:sldMk cId="833887256" sldId="264"/>
            <ac:picMk id="11" creationId="{AC6DF5D6-D779-4843-F0F2-F21050E75F4B}"/>
          </ac:picMkLst>
        </pc:picChg>
      </pc:sldChg>
      <pc:sldChg chg="addSp delSp modSp add mod">
        <pc:chgData name="Janelle Clendenon" userId="da17313139568148" providerId="LiveId" clId="{D50F0924-5C5C-4416-BCF4-6E13CF36E258}" dt="2026-06-10T04:44:59.144" v="70" actId="14100"/>
        <pc:sldMkLst>
          <pc:docMk/>
          <pc:sldMk cId="1080333596" sldId="265"/>
        </pc:sldMkLst>
        <pc:spChg chg="mod">
          <ac:chgData name="Janelle Clendenon" userId="da17313139568148" providerId="LiveId" clId="{D50F0924-5C5C-4416-BCF4-6E13CF36E258}" dt="2026-06-10T04:44:40" v="66"/>
          <ac:spMkLst>
            <pc:docMk/>
            <pc:sldMk cId="1080333596" sldId="265"/>
            <ac:spMk id="4" creationId="{FE8810BC-6AC1-616D-D866-EB07CADC9A58}"/>
          </ac:spMkLst>
        </pc:spChg>
        <pc:spChg chg="add">
          <ac:chgData name="Janelle Clendenon" userId="da17313139568148" providerId="LiveId" clId="{D50F0924-5C5C-4416-BCF4-6E13CF36E258}" dt="2026-06-10T04:44:49.361" v="67"/>
          <ac:spMkLst>
            <pc:docMk/>
            <pc:sldMk cId="1080333596" sldId="265"/>
            <ac:spMk id="9" creationId="{FFA43ABD-A557-7F15-B486-444A3B1D8802}"/>
          </ac:spMkLst>
        </pc:spChg>
        <pc:picChg chg="add mod">
          <ac:chgData name="Janelle Clendenon" userId="da17313139568148" providerId="LiveId" clId="{D50F0924-5C5C-4416-BCF4-6E13CF36E258}" dt="2026-06-10T04:44:59.144" v="70" actId="14100"/>
          <ac:picMkLst>
            <pc:docMk/>
            <pc:sldMk cId="1080333596" sldId="265"/>
            <ac:picMk id="12" creationId="{BC0EB174-3A8F-FC48-F264-73DA7F743AC5}"/>
          </ac:picMkLst>
        </pc:picChg>
      </pc:sldChg>
      <pc:sldChg chg="addSp modSp add mod">
        <pc:chgData name="Janelle Clendenon" userId="da17313139568148" providerId="LiveId" clId="{D50F0924-5C5C-4416-BCF4-6E13CF36E258}" dt="2026-06-10T04:46:03.416" v="74" actId="14100"/>
        <pc:sldMkLst>
          <pc:docMk/>
          <pc:sldMk cId="755564757" sldId="266"/>
        </pc:sldMkLst>
        <pc:spChg chg="mod">
          <ac:chgData name="Janelle Clendenon" userId="da17313139568148" providerId="LiveId" clId="{D50F0924-5C5C-4416-BCF4-6E13CF36E258}" dt="2026-06-10T04:45:48.125" v="71"/>
          <ac:spMkLst>
            <pc:docMk/>
            <pc:sldMk cId="755564757" sldId="266"/>
            <ac:spMk id="4" creationId="{42FCE19A-290D-097A-1D5A-E39739BA8A7F}"/>
          </ac:spMkLst>
        </pc:spChg>
        <pc:picChg chg="add mod">
          <ac:chgData name="Janelle Clendenon" userId="da17313139568148" providerId="LiveId" clId="{D50F0924-5C5C-4416-BCF4-6E13CF36E258}" dt="2026-06-10T04:46:03.416" v="74" actId="14100"/>
          <ac:picMkLst>
            <pc:docMk/>
            <pc:sldMk cId="755564757" sldId="266"/>
            <ac:picMk id="10" creationId="{9CCB6C9E-8940-C9E8-B334-1C462BE06C1A}"/>
          </ac:picMkLst>
        </pc:picChg>
      </pc:sldChg>
      <pc:sldChg chg="add">
        <pc:chgData name="Janelle Clendenon" userId="da17313139568148" providerId="LiveId" clId="{D50F0924-5C5C-4416-BCF4-6E13CF36E258}" dt="2026-06-10T04:44:09.608" v="65" actId="2890"/>
        <pc:sldMkLst>
          <pc:docMk/>
          <pc:sldMk cId="2490389070" sldId="267"/>
        </pc:sldMkLst>
      </pc:sldChg>
      <pc:sldChg chg="addSp modSp new mod modAnim">
        <pc:chgData name="Janelle Clendenon" userId="da17313139568148" providerId="LiveId" clId="{D50F0924-5C5C-4416-BCF4-6E13CF36E258}" dt="2026-06-10T04:57:57.528" v="85" actId="1076"/>
        <pc:sldMkLst>
          <pc:docMk/>
          <pc:sldMk cId="546563664" sldId="268"/>
        </pc:sldMkLst>
        <pc:picChg chg="add mod">
          <ac:chgData name="Janelle Clendenon" userId="da17313139568148" providerId="LiveId" clId="{D50F0924-5C5C-4416-BCF4-6E13CF36E258}" dt="2026-06-10T04:57:57.528" v="85" actId="1076"/>
          <ac:picMkLst>
            <pc:docMk/>
            <pc:sldMk cId="546563664" sldId="268"/>
            <ac:picMk id="2" creationId="{0855A5E7-F0B3-C1B6-6913-0267D3B85368}"/>
          </ac:picMkLst>
        </pc:picChg>
      </pc:sldChg>
      <pc:sldChg chg="addSp delSp modSp add mod modAnim">
        <pc:chgData name="Janelle Clendenon" userId="da17313139568148" providerId="LiveId" clId="{D50F0924-5C5C-4416-BCF4-6E13CF36E258}" dt="2026-06-12T19:45:47.416" v="8701" actId="20577"/>
        <pc:sldMkLst>
          <pc:docMk/>
          <pc:sldMk cId="1817794341" sldId="269"/>
        </pc:sldMkLst>
        <pc:spChg chg="mod">
          <ac:chgData name="Janelle Clendenon" userId="da17313139568148" providerId="LiveId" clId="{D50F0924-5C5C-4416-BCF4-6E13CF36E258}" dt="2026-06-11T04:26:45.613" v="192" actId="14100"/>
          <ac:spMkLst>
            <pc:docMk/>
            <pc:sldMk cId="1817794341" sldId="269"/>
            <ac:spMk id="2" creationId="{483E6DA9-E4E4-89A5-1AAC-1A317856CC0A}"/>
          </ac:spMkLst>
        </pc:spChg>
        <pc:spChg chg="add mod">
          <ac:chgData name="Janelle Clendenon" userId="da17313139568148" providerId="LiveId" clId="{D50F0924-5C5C-4416-BCF4-6E13CF36E258}" dt="2026-06-11T04:15:22.622" v="146" actId="478"/>
          <ac:spMkLst>
            <pc:docMk/>
            <pc:sldMk cId="1817794341" sldId="269"/>
            <ac:spMk id="3" creationId="{4435265E-BF5F-A9AD-D0C6-6B3A3F193F56}"/>
          </ac:spMkLst>
        </pc:spChg>
        <pc:spChg chg="mod">
          <ac:chgData name="Janelle Clendenon" userId="da17313139568148" providerId="LiveId" clId="{D50F0924-5C5C-4416-BCF4-6E13CF36E258}" dt="2026-06-12T19:45:47.416" v="8701" actId="20577"/>
          <ac:spMkLst>
            <pc:docMk/>
            <pc:sldMk cId="1817794341" sldId="269"/>
            <ac:spMk id="4" creationId="{125D1CAB-575B-D758-DC72-E5D5B02684AE}"/>
          </ac:spMkLst>
        </pc:spChg>
        <pc:picChg chg="add mod">
          <ac:chgData name="Janelle Clendenon" userId="da17313139568148" providerId="LiveId" clId="{D50F0924-5C5C-4416-BCF4-6E13CF36E258}" dt="2026-06-11T04:25:09.929" v="148" actId="1076"/>
          <ac:picMkLst>
            <pc:docMk/>
            <pc:sldMk cId="1817794341" sldId="269"/>
            <ac:picMk id="5" creationId="{56A59855-39C6-8A3F-3513-350F498368A3}"/>
          </ac:picMkLst>
        </pc:picChg>
      </pc:sldChg>
      <pc:sldChg chg="addSp modSp new mod ord modAnim">
        <pc:chgData name="Janelle Clendenon" userId="da17313139568148" providerId="LiveId" clId="{D50F0924-5C5C-4416-BCF4-6E13CF36E258}" dt="2026-06-12T19:44:15.228" v="8565" actId="14100"/>
        <pc:sldMkLst>
          <pc:docMk/>
          <pc:sldMk cId="3075685062" sldId="270"/>
        </pc:sldMkLst>
        <pc:picChg chg="add mod">
          <ac:chgData name="Janelle Clendenon" userId="da17313139568148" providerId="LiveId" clId="{D50F0924-5C5C-4416-BCF4-6E13CF36E258}" dt="2026-06-12T19:44:15.228" v="8565" actId="14100"/>
          <ac:picMkLst>
            <pc:docMk/>
            <pc:sldMk cId="3075685062" sldId="270"/>
            <ac:picMk id="2" creationId="{C3CB39FE-A271-CE10-2645-303A686D7759}"/>
          </ac:picMkLst>
        </pc:picChg>
      </pc:sldChg>
      <pc:sldChg chg="addSp delSp modSp add mod ord">
        <pc:chgData name="Janelle Clendenon" userId="da17313139568148" providerId="LiveId" clId="{D50F0924-5C5C-4416-BCF4-6E13CF36E258}" dt="2026-06-11T05:01:55.086" v="1721"/>
        <pc:sldMkLst>
          <pc:docMk/>
          <pc:sldMk cId="268638136" sldId="271"/>
        </pc:sldMkLst>
        <pc:spChg chg="mod">
          <ac:chgData name="Janelle Clendenon" userId="da17313139568148" providerId="LiveId" clId="{D50F0924-5C5C-4416-BCF4-6E13CF36E258}" dt="2026-06-11T04:39:28.617" v="656" actId="14100"/>
          <ac:spMkLst>
            <pc:docMk/>
            <pc:sldMk cId="268638136" sldId="271"/>
            <ac:spMk id="2" creationId="{974DDCAA-7979-5C59-5D91-F8AFCDDBE2C5}"/>
          </ac:spMkLst>
        </pc:spChg>
        <pc:spChg chg="add mod">
          <ac:chgData name="Janelle Clendenon" userId="da17313139568148" providerId="LiveId" clId="{D50F0924-5C5C-4416-BCF4-6E13CF36E258}" dt="2026-06-11T05:00:22.111" v="1716" actId="478"/>
          <ac:spMkLst>
            <pc:docMk/>
            <pc:sldMk cId="268638136" sldId="271"/>
            <ac:spMk id="3" creationId="{017A9DC2-BFEE-16B2-381C-5EDCF2A898E6}"/>
          </ac:spMkLst>
        </pc:spChg>
        <pc:spChg chg="mod">
          <ac:chgData name="Janelle Clendenon" userId="da17313139568148" providerId="LiveId" clId="{D50F0924-5C5C-4416-BCF4-6E13CF36E258}" dt="2026-06-11T05:00:43.984" v="1719" actId="20577"/>
          <ac:spMkLst>
            <pc:docMk/>
            <pc:sldMk cId="268638136" sldId="271"/>
            <ac:spMk id="4" creationId="{A09F370F-A31E-1041-5AFA-8FF360016C0F}"/>
          </ac:spMkLst>
        </pc:spChg>
        <pc:picChg chg="add mod">
          <ac:chgData name="Janelle Clendenon" userId="da17313139568148" providerId="LiveId" clId="{D50F0924-5C5C-4416-BCF4-6E13CF36E258}" dt="2026-06-11T05:00:29.882" v="1718" actId="1076"/>
          <ac:picMkLst>
            <pc:docMk/>
            <pc:sldMk cId="268638136" sldId="271"/>
            <ac:picMk id="1026" creationId="{C96DB4E7-8015-A284-5EEF-F36D46F40007}"/>
          </ac:picMkLst>
        </pc:picChg>
      </pc:sldChg>
      <pc:sldChg chg="add">
        <pc:chgData name="Janelle Clendenon" userId="da17313139568148" providerId="LiveId" clId="{D50F0924-5C5C-4416-BCF4-6E13CF36E258}" dt="2026-06-12T19:44:32.888" v="8567"/>
        <pc:sldMkLst>
          <pc:docMk/>
          <pc:sldMk cId="104755435" sldId="272"/>
        </pc:sldMkLst>
      </pc:sldChg>
      <pc:sldChg chg="addSp modSp new del mod ord modAnim">
        <pc:chgData name="Janelle Clendenon" userId="da17313139568148" providerId="LiveId" clId="{D50F0924-5C5C-4416-BCF4-6E13CF36E258}" dt="2026-06-12T19:44:25.923" v="8566" actId="2696"/>
        <pc:sldMkLst>
          <pc:docMk/>
          <pc:sldMk cId="1793482968" sldId="272"/>
        </pc:sldMkLst>
      </pc:sldChg>
      <pc:sldChg chg="addSp delSp modSp new mod modAnim">
        <pc:chgData name="Janelle Clendenon" userId="da17313139568148" providerId="LiveId" clId="{D50F0924-5C5C-4416-BCF4-6E13CF36E258}" dt="2026-06-12T03:00:33.459" v="8215"/>
        <pc:sldMkLst>
          <pc:docMk/>
          <pc:sldMk cId="2744333279" sldId="273"/>
        </pc:sldMkLst>
        <pc:spChg chg="mod">
          <ac:chgData name="Janelle Clendenon" userId="da17313139568148" providerId="LiveId" clId="{D50F0924-5C5C-4416-BCF4-6E13CF36E258}" dt="2026-06-11T18:09:14.761" v="2944" actId="113"/>
          <ac:spMkLst>
            <pc:docMk/>
            <pc:sldMk cId="2744333279" sldId="273"/>
            <ac:spMk id="2" creationId="{7C0A19D8-9F09-135D-D373-07F6BB9EC6F7}"/>
          </ac:spMkLst>
        </pc:spChg>
        <pc:spChg chg="mod">
          <ac:chgData name="Janelle Clendenon" userId="da17313139568148" providerId="LiveId" clId="{D50F0924-5C5C-4416-BCF4-6E13CF36E258}" dt="2026-06-11T18:09:10.527" v="2942" actId="207"/>
          <ac:spMkLst>
            <pc:docMk/>
            <pc:sldMk cId="2744333279" sldId="273"/>
            <ac:spMk id="4" creationId="{5BCE125F-C9BB-BBAC-55E8-6799FF6460EA}"/>
          </ac:spMkLst>
        </pc:spChg>
        <pc:spChg chg="add mod">
          <ac:chgData name="Janelle Clendenon" userId="da17313139568148" providerId="LiveId" clId="{D50F0924-5C5C-4416-BCF4-6E13CF36E258}" dt="2026-06-11T17:01:05.876" v="2203" actId="14100"/>
          <ac:spMkLst>
            <pc:docMk/>
            <pc:sldMk cId="2744333279" sldId="273"/>
            <ac:spMk id="7" creationId="{CB6592A2-9FD0-FE9D-AA1C-854DAE4DFA35}"/>
          </ac:spMkLst>
        </pc:spChg>
        <pc:spChg chg="add mod">
          <ac:chgData name="Janelle Clendenon" userId="da17313139568148" providerId="LiveId" clId="{D50F0924-5C5C-4416-BCF4-6E13CF36E258}" dt="2026-06-11T17:01:33.410" v="2208" actId="1076"/>
          <ac:spMkLst>
            <pc:docMk/>
            <pc:sldMk cId="2744333279" sldId="273"/>
            <ac:spMk id="8" creationId="{7E9F928F-F288-26AA-16B1-D0913F196DC0}"/>
          </ac:spMkLst>
        </pc:spChg>
        <pc:spChg chg="add mod">
          <ac:chgData name="Janelle Clendenon" userId="da17313139568148" providerId="LiveId" clId="{D50F0924-5C5C-4416-BCF4-6E13CF36E258}" dt="2026-06-11T17:01:46.048" v="2210" actId="1076"/>
          <ac:spMkLst>
            <pc:docMk/>
            <pc:sldMk cId="2744333279" sldId="273"/>
            <ac:spMk id="9" creationId="{8059CF42-C99E-6BE3-3BA0-DA32DD315FC0}"/>
          </ac:spMkLst>
        </pc:spChg>
        <pc:spChg chg="add mod">
          <ac:chgData name="Janelle Clendenon" userId="da17313139568148" providerId="LiveId" clId="{D50F0924-5C5C-4416-BCF4-6E13CF36E258}" dt="2026-06-11T17:01:53.713" v="2212" actId="1076"/>
          <ac:spMkLst>
            <pc:docMk/>
            <pc:sldMk cId="2744333279" sldId="273"/>
            <ac:spMk id="10" creationId="{0829FE27-B8C5-E147-D158-D46AEF50BF3A}"/>
          </ac:spMkLst>
        </pc:spChg>
        <pc:spChg chg="add mod">
          <ac:chgData name="Janelle Clendenon" userId="da17313139568148" providerId="LiveId" clId="{D50F0924-5C5C-4416-BCF4-6E13CF36E258}" dt="2026-06-11T17:02:01.475" v="2214" actId="1076"/>
          <ac:spMkLst>
            <pc:docMk/>
            <pc:sldMk cId="2744333279" sldId="273"/>
            <ac:spMk id="11" creationId="{E587EB09-D6BC-640B-495E-318EB6CAD886}"/>
          </ac:spMkLst>
        </pc:spChg>
        <pc:spChg chg="add mod">
          <ac:chgData name="Janelle Clendenon" userId="da17313139568148" providerId="LiveId" clId="{D50F0924-5C5C-4416-BCF4-6E13CF36E258}" dt="2026-06-11T17:02:12.353" v="2216" actId="1076"/>
          <ac:spMkLst>
            <pc:docMk/>
            <pc:sldMk cId="2744333279" sldId="273"/>
            <ac:spMk id="12" creationId="{9CEB0B61-9BF6-A933-78E9-2475E845B768}"/>
          </ac:spMkLst>
        </pc:spChg>
        <pc:spChg chg="add mod">
          <ac:chgData name="Janelle Clendenon" userId="da17313139568148" providerId="LiveId" clId="{D50F0924-5C5C-4416-BCF4-6E13CF36E258}" dt="2026-06-11T17:59:05.385" v="2511" actId="1076"/>
          <ac:spMkLst>
            <pc:docMk/>
            <pc:sldMk cId="2744333279" sldId="273"/>
            <ac:spMk id="15" creationId="{94716B23-EC13-8183-3B19-08A8EDE9AC33}"/>
          </ac:spMkLst>
        </pc:spChg>
        <pc:spChg chg="add mod">
          <ac:chgData name="Janelle Clendenon" userId="da17313139568148" providerId="LiveId" clId="{D50F0924-5C5C-4416-BCF4-6E13CF36E258}" dt="2026-06-11T18:08:12.875" v="2941" actId="20577"/>
          <ac:spMkLst>
            <pc:docMk/>
            <pc:sldMk cId="2744333279" sldId="273"/>
            <ac:spMk id="16" creationId="{1E663D9C-6D82-9B41-4DC2-4149C79E9823}"/>
          </ac:spMkLst>
        </pc:spChg>
        <pc:spChg chg="add mod">
          <ac:chgData name="Janelle Clendenon" userId="da17313139568148" providerId="LiveId" clId="{D50F0924-5C5C-4416-BCF4-6E13CF36E258}" dt="2026-06-11T18:10:25.621" v="2947" actId="1076"/>
          <ac:spMkLst>
            <pc:docMk/>
            <pc:sldMk cId="2744333279" sldId="273"/>
            <ac:spMk id="17" creationId="{AA20EDD6-4D1B-9D0D-1468-E422989F01E9}"/>
          </ac:spMkLst>
        </pc:spChg>
        <pc:spChg chg="add mod">
          <ac:chgData name="Janelle Clendenon" userId="da17313139568148" providerId="LiveId" clId="{D50F0924-5C5C-4416-BCF4-6E13CF36E258}" dt="2026-06-11T18:10:31.595" v="2949" actId="1076"/>
          <ac:spMkLst>
            <pc:docMk/>
            <pc:sldMk cId="2744333279" sldId="273"/>
            <ac:spMk id="18" creationId="{3042FD7C-C36A-2999-2EA9-B8A7ADA06B53}"/>
          </ac:spMkLst>
        </pc:spChg>
        <pc:spChg chg="add mod">
          <ac:chgData name="Janelle Clendenon" userId="da17313139568148" providerId="LiveId" clId="{D50F0924-5C5C-4416-BCF4-6E13CF36E258}" dt="2026-06-12T03:00:20.775" v="8205" actId="1076"/>
          <ac:spMkLst>
            <pc:docMk/>
            <pc:sldMk cId="2744333279" sldId="273"/>
            <ac:spMk id="19" creationId="{3BE63A22-68A4-A0B1-8CE2-6C39837D604C}"/>
          </ac:spMkLst>
        </pc:spChg>
        <pc:graphicFrameChg chg="add mod ord modGraphic">
          <ac:chgData name="Janelle Clendenon" userId="da17313139568148" providerId="LiveId" clId="{D50F0924-5C5C-4416-BCF4-6E13CF36E258}" dt="2026-06-11T18:00:35.639" v="2521" actId="2063"/>
          <ac:graphicFrameMkLst>
            <pc:docMk/>
            <pc:sldMk cId="2744333279" sldId="273"/>
            <ac:graphicFrameMk id="14" creationId="{CB6CB161-14C3-7CD0-B621-B89B9E7504B5}"/>
          </ac:graphicFrameMkLst>
        </pc:graphicFrameChg>
        <pc:picChg chg="add mod ord">
          <ac:chgData name="Janelle Clendenon" userId="da17313139568148" providerId="LiveId" clId="{D50F0924-5C5C-4416-BCF4-6E13CF36E258}" dt="2026-06-11T17:59:50.602" v="2517" actId="167"/>
          <ac:picMkLst>
            <pc:docMk/>
            <pc:sldMk cId="2744333279" sldId="273"/>
            <ac:picMk id="6" creationId="{13533B2B-3F22-809F-9701-B8197D6DCDC8}"/>
          </ac:picMkLst>
        </pc:picChg>
      </pc:sldChg>
      <pc:sldChg chg="addSp delSp modSp new mod addAnim delAnim modAnim">
        <pc:chgData name="Janelle Clendenon" userId="da17313139568148" providerId="LiveId" clId="{D50F0924-5C5C-4416-BCF4-6E13CF36E258}" dt="2026-06-12T02:54:22.521" v="8004" actId="1076"/>
        <pc:sldMkLst>
          <pc:docMk/>
          <pc:sldMk cId="2784380565" sldId="274"/>
        </pc:sldMkLst>
        <pc:spChg chg="mod">
          <ac:chgData name="Janelle Clendenon" userId="da17313139568148" providerId="LiveId" clId="{D50F0924-5C5C-4416-BCF4-6E13CF36E258}" dt="2026-06-12T02:54:01.867" v="8002" actId="14100"/>
          <ac:spMkLst>
            <pc:docMk/>
            <pc:sldMk cId="2784380565" sldId="274"/>
            <ac:spMk id="2" creationId="{802F3A8C-04E4-3C09-FC95-2163E37A35AD}"/>
          </ac:spMkLst>
        </pc:spChg>
        <pc:spChg chg="mod">
          <ac:chgData name="Janelle Clendenon" userId="da17313139568148" providerId="LiveId" clId="{D50F0924-5C5C-4416-BCF4-6E13CF36E258}" dt="2026-06-12T02:54:04.803" v="8003" actId="1076"/>
          <ac:spMkLst>
            <pc:docMk/>
            <pc:sldMk cId="2784380565" sldId="274"/>
            <ac:spMk id="4" creationId="{B820AC08-4EA7-08E4-1BBA-557272141EF0}"/>
          </ac:spMkLst>
        </pc:spChg>
        <pc:spChg chg="add mod">
          <ac:chgData name="Janelle Clendenon" userId="da17313139568148" providerId="LiveId" clId="{D50F0924-5C5C-4416-BCF4-6E13CF36E258}" dt="2026-06-12T02:54:22.521" v="8004" actId="1076"/>
          <ac:spMkLst>
            <pc:docMk/>
            <pc:sldMk cId="2784380565" sldId="274"/>
            <ac:spMk id="5" creationId="{486539C2-D53C-ECF5-A821-45A00F756276}"/>
          </ac:spMkLst>
        </pc:spChg>
        <pc:picChg chg="add mod">
          <ac:chgData name="Janelle Clendenon" userId="da17313139568148" providerId="LiveId" clId="{D50F0924-5C5C-4416-BCF4-6E13CF36E258}" dt="2026-06-11T18:22:56.440" v="3504" actId="166"/>
          <ac:picMkLst>
            <pc:docMk/>
            <pc:sldMk cId="2784380565" sldId="274"/>
            <ac:picMk id="2050" creationId="{883BEA90-5AC6-8FC0-D49C-55E93C641432}"/>
          </ac:picMkLst>
        </pc:picChg>
        <pc:picChg chg="add mod">
          <ac:chgData name="Janelle Clendenon" userId="da17313139568148" providerId="LiveId" clId="{D50F0924-5C5C-4416-BCF4-6E13CF36E258}" dt="2026-06-11T18:22:45.771" v="3502" actId="1076"/>
          <ac:picMkLst>
            <pc:docMk/>
            <pc:sldMk cId="2784380565" sldId="274"/>
            <ac:picMk id="2052" creationId="{60747031-72A4-2A35-2155-4941A13CEB63}"/>
          </ac:picMkLst>
        </pc:picChg>
        <pc:picChg chg="add mod">
          <ac:chgData name="Janelle Clendenon" userId="da17313139568148" providerId="LiveId" clId="{D50F0924-5C5C-4416-BCF4-6E13CF36E258}" dt="2026-06-11T18:22:17.287" v="3494" actId="14100"/>
          <ac:picMkLst>
            <pc:docMk/>
            <pc:sldMk cId="2784380565" sldId="274"/>
            <ac:picMk id="2054" creationId="{C90D368B-7DFD-55E3-EF5A-B0578551CEA9}"/>
          </ac:picMkLst>
        </pc:picChg>
      </pc:sldChg>
      <pc:sldChg chg="addSp delSp modSp add mod ord delAnim modAnim">
        <pc:chgData name="Janelle Clendenon" userId="da17313139568148" providerId="LiveId" clId="{D50F0924-5C5C-4416-BCF4-6E13CF36E258}" dt="2026-06-12T02:59:21.127" v="8203" actId="478"/>
        <pc:sldMkLst>
          <pc:docMk/>
          <pc:sldMk cId="1145450810" sldId="275"/>
        </pc:sldMkLst>
        <pc:spChg chg="mod">
          <ac:chgData name="Janelle Clendenon" userId="da17313139568148" providerId="LiveId" clId="{D50F0924-5C5C-4416-BCF4-6E13CF36E258}" dt="2026-06-11T18:23:50.905" v="3518" actId="20577"/>
          <ac:spMkLst>
            <pc:docMk/>
            <pc:sldMk cId="1145450810" sldId="275"/>
            <ac:spMk id="2" creationId="{7BCA695F-B319-AA7A-E951-EC071C7ABA31}"/>
          </ac:spMkLst>
        </pc:spChg>
        <pc:spChg chg="add mod">
          <ac:chgData name="Janelle Clendenon" userId="da17313139568148" providerId="LiveId" clId="{D50F0924-5C5C-4416-BCF4-6E13CF36E258}" dt="2026-06-11T18:26:40.805" v="3747" actId="1076"/>
          <ac:spMkLst>
            <pc:docMk/>
            <pc:sldMk cId="1145450810" sldId="275"/>
            <ac:spMk id="3" creationId="{3E6B4C53-CAF3-D62A-405A-F63F34AC568C}"/>
          </ac:spMkLst>
        </pc:spChg>
        <pc:spChg chg="mod">
          <ac:chgData name="Janelle Clendenon" userId="da17313139568148" providerId="LiveId" clId="{D50F0924-5C5C-4416-BCF4-6E13CF36E258}" dt="2026-06-11T18:31:27.522" v="3984" actId="14100"/>
          <ac:spMkLst>
            <pc:docMk/>
            <pc:sldMk cId="1145450810" sldId="275"/>
            <ac:spMk id="4" creationId="{F5C22882-90E9-49DA-3992-B7C2FC433A38}"/>
          </ac:spMkLst>
        </pc:spChg>
        <pc:spChg chg="add mod">
          <ac:chgData name="Janelle Clendenon" userId="da17313139568148" providerId="LiveId" clId="{D50F0924-5C5C-4416-BCF4-6E13CF36E258}" dt="2026-06-11T18:34:17.443" v="4058" actId="1076"/>
          <ac:spMkLst>
            <pc:docMk/>
            <pc:sldMk cId="1145450810" sldId="275"/>
            <ac:spMk id="5" creationId="{4CD0D565-5B2E-51A0-FC6E-2F00A5680718}"/>
          </ac:spMkLst>
        </pc:spChg>
        <pc:spChg chg="mod">
          <ac:chgData name="Janelle Clendenon" userId="da17313139568148" providerId="LiveId" clId="{D50F0924-5C5C-4416-BCF4-6E13CF36E258}" dt="2026-06-11T18:25:43.042" v="3740" actId="1076"/>
          <ac:spMkLst>
            <pc:docMk/>
            <pc:sldMk cId="1145450810" sldId="275"/>
            <ac:spMk id="7" creationId="{125FBC8C-1A8C-D375-E027-444268963E44}"/>
          </ac:spMkLst>
        </pc:spChg>
        <pc:spChg chg="mod">
          <ac:chgData name="Janelle Clendenon" userId="da17313139568148" providerId="LiveId" clId="{D50F0924-5C5C-4416-BCF4-6E13CF36E258}" dt="2026-06-11T18:25:45.994" v="3741" actId="1076"/>
          <ac:spMkLst>
            <pc:docMk/>
            <pc:sldMk cId="1145450810" sldId="275"/>
            <ac:spMk id="8" creationId="{970B303B-028E-5310-E306-B9895E912508}"/>
          </ac:spMkLst>
        </pc:spChg>
        <pc:spChg chg="mod">
          <ac:chgData name="Janelle Clendenon" userId="da17313139568148" providerId="LiveId" clId="{D50F0924-5C5C-4416-BCF4-6E13CF36E258}" dt="2026-06-11T18:25:50.792" v="3742" actId="1076"/>
          <ac:spMkLst>
            <pc:docMk/>
            <pc:sldMk cId="1145450810" sldId="275"/>
            <ac:spMk id="9" creationId="{264154FC-0F4F-FFAF-516A-C6F7BB66AEA2}"/>
          </ac:spMkLst>
        </pc:spChg>
        <pc:spChg chg="mod">
          <ac:chgData name="Janelle Clendenon" userId="da17313139568148" providerId="LiveId" clId="{D50F0924-5C5C-4416-BCF4-6E13CF36E258}" dt="2026-06-11T18:25:54.352" v="3743" actId="1076"/>
          <ac:spMkLst>
            <pc:docMk/>
            <pc:sldMk cId="1145450810" sldId="275"/>
            <ac:spMk id="10" creationId="{F5E48CC0-C356-FF5E-71F6-E0A265266946}"/>
          </ac:spMkLst>
        </pc:spChg>
        <pc:spChg chg="del">
          <ac:chgData name="Janelle Clendenon" userId="da17313139568148" providerId="LiveId" clId="{D50F0924-5C5C-4416-BCF4-6E13CF36E258}" dt="2026-06-12T02:59:21.127" v="8203" actId="478"/>
          <ac:spMkLst>
            <pc:docMk/>
            <pc:sldMk cId="1145450810" sldId="275"/>
            <ac:spMk id="11" creationId="{382BB4D3-1630-0080-E2EB-849D389C7D54}"/>
          </ac:spMkLst>
        </pc:spChg>
        <pc:spChg chg="mod">
          <ac:chgData name="Janelle Clendenon" userId="da17313139568148" providerId="LiveId" clId="{D50F0924-5C5C-4416-BCF4-6E13CF36E258}" dt="2026-06-11T18:26:27.595" v="3745" actId="1076"/>
          <ac:spMkLst>
            <pc:docMk/>
            <pc:sldMk cId="1145450810" sldId="275"/>
            <ac:spMk id="12" creationId="{A68C5EEC-E928-48E1-AF50-B126D258D5A9}"/>
          </ac:spMkLst>
        </pc:spChg>
        <pc:spChg chg="mod">
          <ac:chgData name="Janelle Clendenon" userId="da17313139568148" providerId="LiveId" clId="{D50F0924-5C5C-4416-BCF4-6E13CF36E258}" dt="2026-06-11T18:25:30.011" v="3738" actId="20577"/>
          <ac:spMkLst>
            <pc:docMk/>
            <pc:sldMk cId="1145450810" sldId="275"/>
            <ac:spMk id="16" creationId="{8544761A-8E22-676E-361C-BD8C91ABB4E5}"/>
          </ac:spMkLst>
        </pc:spChg>
        <pc:spChg chg="mod">
          <ac:chgData name="Janelle Clendenon" userId="da17313139568148" providerId="LiveId" clId="{D50F0924-5C5C-4416-BCF4-6E13CF36E258}" dt="2026-06-11T18:26:08.815" v="3744" actId="1076"/>
          <ac:spMkLst>
            <pc:docMk/>
            <pc:sldMk cId="1145450810" sldId="275"/>
            <ac:spMk id="17" creationId="{708CAF8A-1CFB-6805-F15B-C1380A7207CC}"/>
          </ac:spMkLst>
        </pc:spChg>
      </pc:sldChg>
      <pc:sldChg chg="addSp modSp new mod ord modAnim">
        <pc:chgData name="Janelle Clendenon" userId="da17313139568148" providerId="LiveId" clId="{D50F0924-5C5C-4416-BCF4-6E13CF36E258}" dt="2026-06-12T02:58:08.767" v="8201" actId="20577"/>
        <pc:sldMkLst>
          <pc:docMk/>
          <pc:sldMk cId="4027912995" sldId="276"/>
        </pc:sldMkLst>
        <pc:spChg chg="mod">
          <ac:chgData name="Janelle Clendenon" userId="da17313139568148" providerId="LiveId" clId="{D50F0924-5C5C-4416-BCF4-6E13CF36E258}" dt="2026-06-12T02:37:58.938" v="7450" actId="1076"/>
          <ac:spMkLst>
            <pc:docMk/>
            <pc:sldMk cId="4027912995" sldId="276"/>
            <ac:spMk id="2" creationId="{D91D7F0D-585D-676E-5661-383D50579B5F}"/>
          </ac:spMkLst>
        </pc:spChg>
        <pc:spChg chg="add mod">
          <ac:chgData name="Janelle Clendenon" userId="da17313139568148" providerId="LiveId" clId="{D50F0924-5C5C-4416-BCF4-6E13CF36E258}" dt="2026-06-12T02:38:37.146" v="7483" actId="1076"/>
          <ac:spMkLst>
            <pc:docMk/>
            <pc:sldMk cId="4027912995" sldId="276"/>
            <ac:spMk id="3" creationId="{7546E9B0-1DEE-AE04-768F-C9578837EA93}"/>
          </ac:spMkLst>
        </pc:spChg>
        <pc:spChg chg="add mod">
          <ac:chgData name="Janelle Clendenon" userId="da17313139568148" providerId="LiveId" clId="{D50F0924-5C5C-4416-BCF4-6E13CF36E258}" dt="2026-06-12T02:41:58.629" v="7653" actId="1076"/>
          <ac:spMkLst>
            <pc:docMk/>
            <pc:sldMk cId="4027912995" sldId="276"/>
            <ac:spMk id="4" creationId="{F3B01F83-0C98-C339-4F6C-2C4ACFEF59AE}"/>
          </ac:spMkLst>
        </pc:spChg>
        <pc:spChg chg="add mod">
          <ac:chgData name="Janelle Clendenon" userId="da17313139568148" providerId="LiveId" clId="{D50F0924-5C5C-4416-BCF4-6E13CF36E258}" dt="2026-06-12T02:58:08.767" v="8201" actId="20577"/>
          <ac:spMkLst>
            <pc:docMk/>
            <pc:sldMk cId="4027912995" sldId="276"/>
            <ac:spMk id="5" creationId="{9BE540A0-2E3E-DEF9-0C23-F0920909079F}"/>
          </ac:spMkLst>
        </pc:spChg>
      </pc:sldChg>
      <pc:sldChg chg="addSp delSp modSp new mod addAnim delAnim modAnim">
        <pc:chgData name="Janelle Clendenon" userId="da17313139568148" providerId="LiveId" clId="{D50F0924-5C5C-4416-BCF4-6E13CF36E258}" dt="2026-06-12T20:02:06.772" v="8841" actId="14100"/>
        <pc:sldMkLst>
          <pc:docMk/>
          <pc:sldMk cId="905733666" sldId="277"/>
        </pc:sldMkLst>
        <pc:spChg chg="mod">
          <ac:chgData name="Janelle Clendenon" userId="da17313139568148" providerId="LiveId" clId="{D50F0924-5C5C-4416-BCF4-6E13CF36E258}" dt="2026-06-11T20:53:26.350" v="4223" actId="20577"/>
          <ac:spMkLst>
            <pc:docMk/>
            <pc:sldMk cId="905733666" sldId="277"/>
            <ac:spMk id="2" creationId="{F7C93D9C-3BB2-14DB-3947-949F0EDD5EAF}"/>
          </ac:spMkLst>
        </pc:spChg>
        <pc:spChg chg="add mod">
          <ac:chgData name="Janelle Clendenon" userId="da17313139568148" providerId="LiveId" clId="{D50F0924-5C5C-4416-BCF4-6E13CF36E258}" dt="2026-06-11T20:59:19.105" v="4231" actId="20577"/>
          <ac:spMkLst>
            <pc:docMk/>
            <pc:sldMk cId="905733666" sldId="277"/>
            <ac:spMk id="4" creationId="{2D080E3B-0463-3838-7006-86ED2E9170CD}"/>
          </ac:spMkLst>
        </pc:spChg>
        <pc:spChg chg="add mod">
          <ac:chgData name="Janelle Clendenon" userId="da17313139568148" providerId="LiveId" clId="{D50F0924-5C5C-4416-BCF4-6E13CF36E258}" dt="2026-06-12T20:02:06.772" v="8841" actId="14100"/>
          <ac:spMkLst>
            <pc:docMk/>
            <pc:sldMk cId="905733666" sldId="277"/>
            <ac:spMk id="5" creationId="{C739D31C-04F2-2678-70A4-11F9485E4129}"/>
          </ac:spMkLst>
        </pc:spChg>
        <pc:spChg chg="add mod">
          <ac:chgData name="Janelle Clendenon" userId="da17313139568148" providerId="LiveId" clId="{D50F0924-5C5C-4416-BCF4-6E13CF36E258}" dt="2026-06-11T21:55:44.421" v="5160" actId="20577"/>
          <ac:spMkLst>
            <pc:docMk/>
            <pc:sldMk cId="905733666" sldId="277"/>
            <ac:spMk id="13" creationId="{21F60B69-D29E-EFBC-3C9E-10792C81D3B3}"/>
          </ac:spMkLst>
        </pc:spChg>
        <pc:spChg chg="add mod">
          <ac:chgData name="Janelle Clendenon" userId="da17313139568148" providerId="LiveId" clId="{D50F0924-5C5C-4416-BCF4-6E13CF36E258}" dt="2026-06-11T21:56:20.953" v="5172" actId="688"/>
          <ac:spMkLst>
            <pc:docMk/>
            <pc:sldMk cId="905733666" sldId="277"/>
            <ac:spMk id="15" creationId="{CA2B7E3C-6E65-5EE2-6DD0-A092AB5436EF}"/>
          </ac:spMkLst>
        </pc:spChg>
        <pc:spChg chg="add mod">
          <ac:chgData name="Janelle Clendenon" userId="da17313139568148" providerId="LiveId" clId="{D50F0924-5C5C-4416-BCF4-6E13CF36E258}" dt="2026-06-11T21:57:04.237" v="5183" actId="20577"/>
          <ac:spMkLst>
            <pc:docMk/>
            <pc:sldMk cId="905733666" sldId="277"/>
            <ac:spMk id="17" creationId="{9E4C1DA6-1435-573D-BC8E-CCCB580F8B78}"/>
          </ac:spMkLst>
        </pc:spChg>
        <pc:spChg chg="add mod">
          <ac:chgData name="Janelle Clendenon" userId="da17313139568148" providerId="LiveId" clId="{D50F0924-5C5C-4416-BCF4-6E13CF36E258}" dt="2026-06-11T21:57:18.255" v="5192" actId="20577"/>
          <ac:spMkLst>
            <pc:docMk/>
            <pc:sldMk cId="905733666" sldId="277"/>
            <ac:spMk id="19" creationId="{5BCE5A80-C0F3-529E-4B4D-2BE54E0CA479}"/>
          </ac:spMkLst>
        </pc:spChg>
        <pc:spChg chg="add mod">
          <ac:chgData name="Janelle Clendenon" userId="da17313139568148" providerId="LiveId" clId="{D50F0924-5C5C-4416-BCF4-6E13CF36E258}" dt="2026-06-11T21:57:47.282" v="5203" actId="20577"/>
          <ac:spMkLst>
            <pc:docMk/>
            <pc:sldMk cId="905733666" sldId="277"/>
            <ac:spMk id="21" creationId="{BCECB320-E6EF-5092-A91E-38200978FD48}"/>
          </ac:spMkLst>
        </pc:spChg>
        <pc:spChg chg="add mod">
          <ac:chgData name="Janelle Clendenon" userId="da17313139568148" providerId="LiveId" clId="{D50F0924-5C5C-4416-BCF4-6E13CF36E258}" dt="2026-06-11T22:07:01.726" v="5290" actId="164"/>
          <ac:spMkLst>
            <pc:docMk/>
            <pc:sldMk cId="905733666" sldId="277"/>
            <ac:spMk id="25" creationId="{D659651D-2271-4459-74F7-46795E0C8360}"/>
          </ac:spMkLst>
        </pc:spChg>
        <pc:spChg chg="add mod">
          <ac:chgData name="Janelle Clendenon" userId="da17313139568148" providerId="LiveId" clId="{D50F0924-5C5C-4416-BCF4-6E13CF36E258}" dt="2026-06-11T22:07:01.726" v="5290" actId="164"/>
          <ac:spMkLst>
            <pc:docMk/>
            <pc:sldMk cId="905733666" sldId="277"/>
            <ac:spMk id="27" creationId="{1B86BA89-9546-1E2C-C24B-1909E2B326F6}"/>
          </ac:spMkLst>
        </pc:spChg>
        <pc:spChg chg="add mod">
          <ac:chgData name="Janelle Clendenon" userId="da17313139568148" providerId="LiveId" clId="{D50F0924-5C5C-4416-BCF4-6E13CF36E258}" dt="2026-06-11T22:07:01.726" v="5290" actId="164"/>
          <ac:spMkLst>
            <pc:docMk/>
            <pc:sldMk cId="905733666" sldId="277"/>
            <ac:spMk id="29" creationId="{2B3CA27B-5136-749B-FF7F-AE05A5732AE9}"/>
          </ac:spMkLst>
        </pc:spChg>
        <pc:spChg chg="add mod">
          <ac:chgData name="Janelle Clendenon" userId="da17313139568148" providerId="LiveId" clId="{D50F0924-5C5C-4416-BCF4-6E13CF36E258}" dt="2026-06-11T22:07:01.726" v="5290" actId="164"/>
          <ac:spMkLst>
            <pc:docMk/>
            <pc:sldMk cId="905733666" sldId="277"/>
            <ac:spMk id="31" creationId="{F480BCD5-E346-A453-00E0-8331AE1D2348}"/>
          </ac:spMkLst>
        </pc:spChg>
        <pc:spChg chg="add mod">
          <ac:chgData name="Janelle Clendenon" userId="da17313139568148" providerId="LiveId" clId="{D50F0924-5C5C-4416-BCF4-6E13CF36E258}" dt="2026-06-11T22:19:12.585" v="5562" actId="1076"/>
          <ac:spMkLst>
            <pc:docMk/>
            <pc:sldMk cId="905733666" sldId="277"/>
            <ac:spMk id="33" creationId="{94D30B9E-473D-B535-9718-4F4E82D78348}"/>
          </ac:spMkLst>
        </pc:spChg>
        <pc:grpChg chg="add mod">
          <ac:chgData name="Janelle Clendenon" userId="da17313139568148" providerId="LiveId" clId="{D50F0924-5C5C-4416-BCF4-6E13CF36E258}" dt="2026-06-11T22:07:01.726" v="5290" actId="164"/>
          <ac:grpSpMkLst>
            <pc:docMk/>
            <pc:sldMk cId="905733666" sldId="277"/>
            <ac:grpSpMk id="32" creationId="{56FDA723-B252-FBC2-2BFC-C7DF46DCBEC8}"/>
          </ac:grpSpMkLst>
        </pc:grpChg>
        <pc:picChg chg="add mod modCrop">
          <ac:chgData name="Janelle Clendenon" userId="da17313139568148" providerId="LiveId" clId="{D50F0924-5C5C-4416-BCF4-6E13CF36E258}" dt="2026-06-11T21:54:03.262" v="5138" actId="1076"/>
          <ac:picMkLst>
            <pc:docMk/>
            <pc:sldMk cId="905733666" sldId="277"/>
            <ac:picMk id="8" creationId="{5CCE742F-CC90-9695-8DC1-AF7A6E8ECF54}"/>
          </ac:picMkLst>
        </pc:picChg>
        <pc:picChg chg="add mod">
          <ac:chgData name="Janelle Clendenon" userId="da17313139568148" providerId="LiveId" clId="{D50F0924-5C5C-4416-BCF4-6E13CF36E258}" dt="2026-06-11T21:53:53.997" v="5137" actId="1076"/>
          <ac:picMkLst>
            <pc:docMk/>
            <pc:sldMk cId="905733666" sldId="277"/>
            <ac:picMk id="11" creationId="{00BACFDB-538C-7FFB-6B5F-60BC2001ECC9}"/>
          </ac:picMkLst>
        </pc:picChg>
        <pc:picChg chg="add mod">
          <ac:chgData name="Janelle Clendenon" userId="da17313139568148" providerId="LiveId" clId="{D50F0924-5C5C-4416-BCF4-6E13CF36E258}" dt="2026-06-11T21:50:39.708" v="4905" actId="14100"/>
          <ac:picMkLst>
            <pc:docMk/>
            <pc:sldMk cId="905733666" sldId="277"/>
            <ac:picMk id="3074" creationId="{2EF126E6-6058-9122-2AE2-FE127CBA0A6B}"/>
          </ac:picMkLst>
        </pc:picChg>
        <pc:cxnChg chg="add mod">
          <ac:chgData name="Janelle Clendenon" userId="da17313139568148" providerId="LiveId" clId="{D50F0924-5C5C-4416-BCF4-6E13CF36E258}" dt="2026-06-11T22:00:31.555" v="5249" actId="1582"/>
          <ac:cxnSpMkLst>
            <pc:docMk/>
            <pc:sldMk cId="905733666" sldId="277"/>
            <ac:cxnSpMk id="23" creationId="{F1E55256-3199-5EC8-BB56-CB3DD4F1407A}"/>
          </ac:cxnSpMkLst>
        </pc:cxnChg>
      </pc:sldChg>
      <pc:sldChg chg="addSp delSp modSp new mod ord modAnim">
        <pc:chgData name="Janelle Clendenon" userId="da17313139568148" providerId="LiveId" clId="{D50F0924-5C5C-4416-BCF4-6E13CF36E258}" dt="2026-06-12T19:48:05.405" v="8713"/>
        <pc:sldMkLst>
          <pc:docMk/>
          <pc:sldMk cId="512494890" sldId="278"/>
        </pc:sldMkLst>
        <pc:spChg chg="mod">
          <ac:chgData name="Janelle Clendenon" userId="da17313139568148" providerId="LiveId" clId="{D50F0924-5C5C-4416-BCF4-6E13CF36E258}" dt="2026-06-11T22:07:56.017" v="5304" actId="14100"/>
          <ac:spMkLst>
            <pc:docMk/>
            <pc:sldMk cId="512494890" sldId="278"/>
            <ac:spMk id="2" creationId="{4B85DF95-7C1C-02FC-6D12-46CE7C7B6396}"/>
          </ac:spMkLst>
        </pc:spChg>
        <pc:spChg chg="add mod">
          <ac:chgData name="Janelle Clendenon" userId="da17313139568148" providerId="LiveId" clId="{D50F0924-5C5C-4416-BCF4-6E13CF36E258}" dt="2026-06-11T22:09:51.628" v="5496" actId="20577"/>
          <ac:spMkLst>
            <pc:docMk/>
            <pc:sldMk cId="512494890" sldId="278"/>
            <ac:spMk id="3" creationId="{CFC2144C-F7A7-2230-2886-3C4957F4EAC8}"/>
          </ac:spMkLst>
        </pc:spChg>
        <pc:spChg chg="add mod">
          <ac:chgData name="Janelle Clendenon" userId="da17313139568148" providerId="LiveId" clId="{D50F0924-5C5C-4416-BCF4-6E13CF36E258}" dt="2026-06-11T22:15:30.071" v="5541" actId="1076"/>
          <ac:spMkLst>
            <pc:docMk/>
            <pc:sldMk cId="512494890" sldId="278"/>
            <ac:spMk id="4" creationId="{F2A4CE59-F0CA-BC56-7DCF-6658F10413F4}"/>
          </ac:spMkLst>
        </pc:spChg>
        <pc:picChg chg="add mod">
          <ac:chgData name="Janelle Clendenon" userId="da17313139568148" providerId="LiveId" clId="{D50F0924-5C5C-4416-BCF4-6E13CF36E258}" dt="2026-06-11T22:15:00.318" v="5500" actId="1076"/>
          <ac:picMkLst>
            <pc:docMk/>
            <pc:sldMk cId="512494890" sldId="278"/>
            <ac:picMk id="4100" creationId="{46842B57-96A6-814C-2A4D-D0C4809636FC}"/>
          </ac:picMkLst>
        </pc:picChg>
        <pc:picChg chg="add mod">
          <ac:chgData name="Janelle Clendenon" userId="da17313139568148" providerId="LiveId" clId="{D50F0924-5C5C-4416-BCF4-6E13CF36E258}" dt="2026-06-11T22:16:09.309" v="5545" actId="1076"/>
          <ac:picMkLst>
            <pc:docMk/>
            <pc:sldMk cId="512494890" sldId="278"/>
            <ac:picMk id="4102" creationId="{0417863B-CDEB-8DF6-C874-1EE3930ECE65}"/>
          </ac:picMkLst>
        </pc:picChg>
        <pc:picChg chg="add mod">
          <ac:chgData name="Janelle Clendenon" userId="da17313139568148" providerId="LiveId" clId="{D50F0924-5C5C-4416-BCF4-6E13CF36E258}" dt="2026-06-11T22:20:21.198" v="5569" actId="1076"/>
          <ac:picMkLst>
            <pc:docMk/>
            <pc:sldMk cId="512494890" sldId="278"/>
            <ac:picMk id="4104" creationId="{C95105ED-1E37-2A4E-5A65-7B44562B3356}"/>
          </ac:picMkLst>
        </pc:picChg>
      </pc:sldChg>
      <pc:sldChg chg="addSp delSp modSp new mod">
        <pc:chgData name="Janelle Clendenon" userId="da17313139568148" providerId="LiveId" clId="{D50F0924-5C5C-4416-BCF4-6E13CF36E258}" dt="2026-06-12T19:57:16.602" v="8832" actId="1076"/>
        <pc:sldMkLst>
          <pc:docMk/>
          <pc:sldMk cId="1954702674" sldId="279"/>
        </pc:sldMkLst>
        <pc:spChg chg="mod">
          <ac:chgData name="Janelle Clendenon" userId="da17313139568148" providerId="LiveId" clId="{D50F0924-5C5C-4416-BCF4-6E13CF36E258}" dt="2026-06-12T19:57:11.387" v="8831" actId="113"/>
          <ac:spMkLst>
            <pc:docMk/>
            <pc:sldMk cId="1954702674" sldId="279"/>
            <ac:spMk id="2" creationId="{310BB4CD-B418-AEF5-5D67-66B41E3B2E95}"/>
          </ac:spMkLst>
        </pc:spChg>
        <pc:spChg chg="del">
          <ac:chgData name="Janelle Clendenon" userId="da17313139568148" providerId="LiveId" clId="{D50F0924-5C5C-4416-BCF4-6E13CF36E258}" dt="2026-06-12T03:28:41.148" v="8412" actId="478"/>
          <ac:spMkLst>
            <pc:docMk/>
            <pc:sldMk cId="1954702674" sldId="279"/>
            <ac:spMk id="3" creationId="{E75BC5D5-FF1A-D4E7-B501-E59E6AD5FD55}"/>
          </ac:spMkLst>
        </pc:spChg>
        <pc:spChg chg="mod">
          <ac:chgData name="Janelle Clendenon" userId="da17313139568148" providerId="LiveId" clId="{D50F0924-5C5C-4416-BCF4-6E13CF36E258}" dt="2026-06-12T19:57:16.602" v="8832" actId="1076"/>
          <ac:spMkLst>
            <pc:docMk/>
            <pc:sldMk cId="1954702674" sldId="279"/>
            <ac:spMk id="4" creationId="{5089E131-13D9-7503-58D1-167AE5CF2D99}"/>
          </ac:spMkLst>
        </pc:spChg>
        <pc:grpChg chg="add mod">
          <ac:chgData name="Janelle Clendenon" userId="da17313139568148" providerId="LiveId" clId="{D50F0924-5C5C-4416-BCF4-6E13CF36E258}" dt="2026-06-12T19:56:38.533" v="8823" actId="1076"/>
          <ac:grpSpMkLst>
            <pc:docMk/>
            <pc:sldMk cId="1954702674" sldId="279"/>
            <ac:grpSpMk id="5" creationId="{3731A866-B0DF-9655-DE3F-C701571A21B8}"/>
          </ac:grpSpMkLst>
        </pc:grpChg>
        <pc:picChg chg="add mod">
          <ac:chgData name="Janelle Clendenon" userId="da17313139568148" providerId="LiveId" clId="{D50F0924-5C5C-4416-BCF4-6E13CF36E258}" dt="2026-06-12T19:56:40.644" v="8824" actId="1076"/>
          <ac:picMkLst>
            <pc:docMk/>
            <pc:sldMk cId="1954702674" sldId="279"/>
            <ac:picMk id="9218" creationId="{844FA6AF-393E-1785-1065-17F944B82F52}"/>
          </ac:picMkLst>
        </pc:picChg>
        <pc:picChg chg="add mod">
          <ac:chgData name="Janelle Clendenon" userId="da17313139568148" providerId="LiveId" clId="{D50F0924-5C5C-4416-BCF4-6E13CF36E258}" dt="2026-06-12T19:56:38.533" v="8823" actId="1076"/>
          <ac:picMkLst>
            <pc:docMk/>
            <pc:sldMk cId="1954702674" sldId="279"/>
            <ac:picMk id="9220" creationId="{6EAC8F14-EA09-5C17-1459-BB73DA707F8E}"/>
          </ac:picMkLst>
        </pc:picChg>
        <pc:picChg chg="add mod">
          <ac:chgData name="Janelle Clendenon" userId="da17313139568148" providerId="LiveId" clId="{D50F0924-5C5C-4416-BCF4-6E13CF36E258}" dt="2026-06-12T19:56:38.533" v="8823" actId="1076"/>
          <ac:picMkLst>
            <pc:docMk/>
            <pc:sldMk cId="1954702674" sldId="279"/>
            <ac:picMk id="9222" creationId="{29FF9FC0-B0AA-CED1-17CA-6224D57A84E9}"/>
          </ac:picMkLst>
        </pc:picChg>
      </pc:sldChg>
      <pc:sldChg chg="addSp modSp new mod modAnim">
        <pc:chgData name="Janelle Clendenon" userId="da17313139568148" providerId="LiveId" clId="{D50F0924-5C5C-4416-BCF4-6E13CF36E258}" dt="2026-06-12T19:52:46.009" v="8758"/>
        <pc:sldMkLst>
          <pc:docMk/>
          <pc:sldMk cId="2080650998" sldId="280"/>
        </pc:sldMkLst>
        <pc:spChg chg="mod">
          <ac:chgData name="Janelle Clendenon" userId="da17313139568148" providerId="LiveId" clId="{D50F0924-5C5C-4416-BCF4-6E13CF36E258}" dt="2026-06-11T22:27:37.644" v="6030" actId="20577"/>
          <ac:spMkLst>
            <pc:docMk/>
            <pc:sldMk cId="2080650998" sldId="280"/>
            <ac:spMk id="2" creationId="{C1075E8B-1F0B-E1D1-BAB0-EA34F1E9AD91}"/>
          </ac:spMkLst>
        </pc:spChg>
        <pc:spChg chg="mod">
          <ac:chgData name="Janelle Clendenon" userId="da17313139568148" providerId="LiveId" clId="{D50F0924-5C5C-4416-BCF4-6E13CF36E258}" dt="2026-06-11T22:38:31.432" v="7161" actId="20577"/>
          <ac:spMkLst>
            <pc:docMk/>
            <pc:sldMk cId="2080650998" sldId="280"/>
            <ac:spMk id="4" creationId="{E5ADAE15-D9B9-3D51-5926-882C3F1FD0E8}"/>
          </ac:spMkLst>
        </pc:spChg>
        <pc:spChg chg="add mod">
          <ac:chgData name="Janelle Clendenon" userId="da17313139568148" providerId="LiveId" clId="{D50F0924-5C5C-4416-BCF4-6E13CF36E258}" dt="2026-06-12T19:52:46.009" v="8758"/>
          <ac:spMkLst>
            <pc:docMk/>
            <pc:sldMk cId="2080650998" sldId="280"/>
            <ac:spMk id="5" creationId="{B63AB4C2-989A-718C-53FE-5D5DE683E5ED}"/>
          </ac:spMkLst>
        </pc:spChg>
        <pc:spChg chg="add mod">
          <ac:chgData name="Janelle Clendenon" userId="da17313139568148" providerId="LiveId" clId="{D50F0924-5C5C-4416-BCF4-6E13CF36E258}" dt="2026-06-12T19:52:46.009" v="8758"/>
          <ac:spMkLst>
            <pc:docMk/>
            <pc:sldMk cId="2080650998" sldId="280"/>
            <ac:spMk id="6" creationId="{366F83A2-30C1-EEB2-5429-51AEAD979B3F}"/>
          </ac:spMkLst>
        </pc:spChg>
        <pc:spChg chg="add mod">
          <ac:chgData name="Janelle Clendenon" userId="da17313139568148" providerId="LiveId" clId="{D50F0924-5C5C-4416-BCF4-6E13CF36E258}" dt="2026-06-12T19:52:46.009" v="8758"/>
          <ac:spMkLst>
            <pc:docMk/>
            <pc:sldMk cId="2080650998" sldId="280"/>
            <ac:spMk id="7" creationId="{B0AD2C18-B11B-E5DA-7DE2-092D426176E9}"/>
          </ac:spMkLst>
        </pc:spChg>
        <pc:picChg chg="add mod">
          <ac:chgData name="Janelle Clendenon" userId="da17313139568148" providerId="LiveId" clId="{D50F0924-5C5C-4416-BCF4-6E13CF36E258}" dt="2026-06-12T03:19:23.604" v="8375" actId="1076"/>
          <ac:picMkLst>
            <pc:docMk/>
            <pc:sldMk cId="2080650998" sldId="280"/>
            <ac:picMk id="6146" creationId="{131BD62E-7FF2-C78D-F3DF-B3FDAEBC8F73}"/>
          </ac:picMkLst>
        </pc:picChg>
      </pc:sldChg>
      <pc:sldChg chg="addSp modSp add mod ord modAnim">
        <pc:chgData name="Janelle Clendenon" userId="da17313139568148" providerId="LiveId" clId="{D50F0924-5C5C-4416-BCF4-6E13CF36E258}" dt="2026-06-12T19:52:05.904" v="8757" actId="1076"/>
        <pc:sldMkLst>
          <pc:docMk/>
          <pc:sldMk cId="3604903495" sldId="281"/>
        </pc:sldMkLst>
        <pc:spChg chg="mod">
          <ac:chgData name="Janelle Clendenon" userId="da17313139568148" providerId="LiveId" clId="{D50F0924-5C5C-4416-BCF4-6E13CF36E258}" dt="2026-06-12T03:11:46.194" v="8362" actId="14100"/>
          <ac:spMkLst>
            <pc:docMk/>
            <pc:sldMk cId="3604903495" sldId="281"/>
            <ac:spMk id="2" creationId="{26D88D51-5830-897E-77EB-9237801C7332}"/>
          </ac:spMkLst>
        </pc:spChg>
        <pc:spChg chg="mod">
          <ac:chgData name="Janelle Clendenon" userId="da17313139568148" providerId="LiveId" clId="{D50F0924-5C5C-4416-BCF4-6E13CF36E258}" dt="2026-06-12T03:11:50.113" v="8364" actId="27636"/>
          <ac:spMkLst>
            <pc:docMk/>
            <pc:sldMk cId="3604903495" sldId="281"/>
            <ac:spMk id="4" creationId="{2941C30E-1F76-3A83-2509-65E6CDD91B7F}"/>
          </ac:spMkLst>
        </pc:spChg>
        <pc:spChg chg="add mod ord">
          <ac:chgData name="Janelle Clendenon" userId="da17313139568148" providerId="LiveId" clId="{D50F0924-5C5C-4416-BCF4-6E13CF36E258}" dt="2026-06-12T03:12:28.112" v="8371" actId="1076"/>
          <ac:spMkLst>
            <pc:docMk/>
            <pc:sldMk cId="3604903495" sldId="281"/>
            <ac:spMk id="5" creationId="{B764B859-0788-1F19-DC88-F9FCFD0064D3}"/>
          </ac:spMkLst>
        </pc:spChg>
        <pc:spChg chg="add mod">
          <ac:chgData name="Janelle Clendenon" userId="da17313139568148" providerId="LiveId" clId="{D50F0924-5C5C-4416-BCF4-6E13CF36E258}" dt="2026-06-12T19:51:58.145" v="8755" actId="1076"/>
          <ac:spMkLst>
            <pc:docMk/>
            <pc:sldMk cId="3604903495" sldId="281"/>
            <ac:spMk id="6" creationId="{F71B1486-9475-89F0-C793-B384F13E0B19}"/>
          </ac:spMkLst>
        </pc:spChg>
        <pc:spChg chg="add mod">
          <ac:chgData name="Janelle Clendenon" userId="da17313139568148" providerId="LiveId" clId="{D50F0924-5C5C-4416-BCF4-6E13CF36E258}" dt="2026-06-12T19:52:01.390" v="8756" actId="1076"/>
          <ac:spMkLst>
            <pc:docMk/>
            <pc:sldMk cId="3604903495" sldId="281"/>
            <ac:spMk id="7" creationId="{C4950E4B-ADF8-6E99-CF2B-F5BA1E57D51B}"/>
          </ac:spMkLst>
        </pc:spChg>
        <pc:spChg chg="add mod">
          <ac:chgData name="Janelle Clendenon" userId="da17313139568148" providerId="LiveId" clId="{D50F0924-5C5C-4416-BCF4-6E13CF36E258}" dt="2026-06-12T19:52:05.904" v="8757" actId="1076"/>
          <ac:spMkLst>
            <pc:docMk/>
            <pc:sldMk cId="3604903495" sldId="281"/>
            <ac:spMk id="8" creationId="{790A422E-33B8-3DF7-D93D-104932E12C89}"/>
          </ac:spMkLst>
        </pc:spChg>
        <pc:spChg chg="add mod">
          <ac:chgData name="Janelle Clendenon" userId="da17313139568148" providerId="LiveId" clId="{D50F0924-5C5C-4416-BCF4-6E13CF36E258}" dt="2026-06-12T19:51:55.450" v="8754" actId="1076"/>
          <ac:spMkLst>
            <pc:docMk/>
            <pc:sldMk cId="3604903495" sldId="281"/>
            <ac:spMk id="9" creationId="{F1D11B69-F598-6A26-C82C-8FF82AD0A7A2}"/>
          </ac:spMkLst>
        </pc:spChg>
        <pc:picChg chg="add mod">
          <ac:chgData name="Janelle Clendenon" userId="da17313139568148" providerId="LiveId" clId="{D50F0924-5C5C-4416-BCF4-6E13CF36E258}" dt="2026-06-12T03:12:08.182" v="8368" actId="1076"/>
          <ac:picMkLst>
            <pc:docMk/>
            <pc:sldMk cId="3604903495" sldId="281"/>
            <ac:picMk id="5122" creationId="{FAFB45C4-9E6A-9C12-A380-386E569CC390}"/>
          </ac:picMkLst>
        </pc:picChg>
        <pc:picChg chg="add mod">
          <ac:chgData name="Janelle Clendenon" userId="da17313139568148" providerId="LiveId" clId="{D50F0924-5C5C-4416-BCF4-6E13CF36E258}" dt="2026-06-12T03:12:01.114" v="8367" actId="14100"/>
          <ac:picMkLst>
            <pc:docMk/>
            <pc:sldMk cId="3604903495" sldId="281"/>
            <ac:picMk id="5124" creationId="{772306DD-D6E3-C3D0-D54A-38A073C119C4}"/>
          </ac:picMkLst>
        </pc:picChg>
      </pc:sldChg>
      <pc:sldChg chg="addSp delSp modSp add mod modAnim">
        <pc:chgData name="Janelle Clendenon" userId="da17313139568148" providerId="LiveId" clId="{D50F0924-5C5C-4416-BCF4-6E13CF36E258}" dt="2026-06-12T19:55:46.029" v="8803" actId="1076"/>
        <pc:sldMkLst>
          <pc:docMk/>
          <pc:sldMk cId="1232150413" sldId="282"/>
        </pc:sldMkLst>
        <pc:spChg chg="mod">
          <ac:chgData name="Janelle Clendenon" userId="da17313139568148" providerId="LiveId" clId="{D50F0924-5C5C-4416-BCF4-6E13CF36E258}" dt="2026-06-12T03:23:58.091" v="8394" actId="1076"/>
          <ac:spMkLst>
            <pc:docMk/>
            <pc:sldMk cId="1232150413" sldId="282"/>
            <ac:spMk id="2" creationId="{6093B970-41E9-BF3F-27DF-66108736516A}"/>
          </ac:spMkLst>
        </pc:spChg>
        <pc:spChg chg="del mod">
          <ac:chgData name="Janelle Clendenon" userId="da17313139568148" providerId="LiveId" clId="{D50F0924-5C5C-4416-BCF4-6E13CF36E258}" dt="2026-06-12T03:24:36.618" v="8405" actId="478"/>
          <ac:spMkLst>
            <pc:docMk/>
            <pc:sldMk cId="1232150413" sldId="282"/>
            <ac:spMk id="3" creationId="{1CFA2E9F-4CBD-D3E9-D4D1-82A43A4F62F6}"/>
          </ac:spMkLst>
        </pc:spChg>
        <pc:spChg chg="add mod">
          <ac:chgData name="Janelle Clendenon" userId="da17313139568148" providerId="LiveId" clId="{D50F0924-5C5C-4416-BCF4-6E13CF36E258}" dt="2026-06-12T19:55:03.623" v="8791" actId="1076"/>
          <ac:spMkLst>
            <pc:docMk/>
            <pc:sldMk cId="1232150413" sldId="282"/>
            <ac:spMk id="3" creationId="{AEE6CFED-D0EF-805B-6AC2-7389147B95EB}"/>
          </ac:spMkLst>
        </pc:spChg>
        <pc:spChg chg="mod">
          <ac:chgData name="Janelle Clendenon" userId="da17313139568148" providerId="LiveId" clId="{D50F0924-5C5C-4416-BCF4-6E13CF36E258}" dt="2026-06-12T03:24:05.231" v="8396" actId="14100"/>
          <ac:spMkLst>
            <pc:docMk/>
            <pc:sldMk cId="1232150413" sldId="282"/>
            <ac:spMk id="4" creationId="{9BD88196-849F-C929-97E7-2D6A626F902B}"/>
          </ac:spMkLst>
        </pc:spChg>
        <pc:spChg chg="add mod">
          <ac:chgData name="Janelle Clendenon" userId="da17313139568148" providerId="LiveId" clId="{D50F0924-5C5C-4416-BCF4-6E13CF36E258}" dt="2026-06-12T19:55:18.999" v="8799" actId="1076"/>
          <ac:spMkLst>
            <pc:docMk/>
            <pc:sldMk cId="1232150413" sldId="282"/>
            <ac:spMk id="5" creationId="{8B6B6BF9-CC56-177D-9BA6-738A57F37AAD}"/>
          </ac:spMkLst>
        </pc:spChg>
        <pc:spChg chg="add mod">
          <ac:chgData name="Janelle Clendenon" userId="da17313139568148" providerId="LiveId" clId="{D50F0924-5C5C-4416-BCF4-6E13CF36E258}" dt="2026-06-12T19:55:46.029" v="8803" actId="1076"/>
          <ac:spMkLst>
            <pc:docMk/>
            <pc:sldMk cId="1232150413" sldId="282"/>
            <ac:spMk id="6" creationId="{ED8E5505-63DB-0072-7F0B-BAA3D4D73638}"/>
          </ac:spMkLst>
        </pc:spChg>
        <pc:picChg chg="add mod">
          <ac:chgData name="Janelle Clendenon" userId="da17313139568148" providerId="LiveId" clId="{D50F0924-5C5C-4416-BCF4-6E13CF36E258}" dt="2026-06-12T03:24:31.600" v="8403" actId="166"/>
          <ac:picMkLst>
            <pc:docMk/>
            <pc:sldMk cId="1232150413" sldId="282"/>
            <ac:picMk id="8194" creationId="{EDF9CEFF-C31B-4417-90BC-E1509B3FA1B4}"/>
          </ac:picMkLst>
        </pc:picChg>
        <pc:picChg chg="add mod">
          <ac:chgData name="Janelle Clendenon" userId="da17313139568148" providerId="LiveId" clId="{D50F0924-5C5C-4416-BCF4-6E13CF36E258}" dt="2026-06-12T03:24:25.506" v="8402" actId="166"/>
          <ac:picMkLst>
            <pc:docMk/>
            <pc:sldMk cId="1232150413" sldId="282"/>
            <ac:picMk id="8196" creationId="{B230A31E-BD5F-F5D6-D382-075E929CA47E}"/>
          </ac:picMkLst>
        </pc:picChg>
      </pc:sldChg>
      <pc:sldChg chg="addSp modSp add mod modAnim">
        <pc:chgData name="Janelle Clendenon" userId="da17313139568148" providerId="LiveId" clId="{D50F0924-5C5C-4416-BCF4-6E13CF36E258}" dt="2026-06-12T19:54:16.422" v="8789" actId="20577"/>
        <pc:sldMkLst>
          <pc:docMk/>
          <pc:sldMk cId="1769826798" sldId="283"/>
        </pc:sldMkLst>
        <pc:spChg chg="mod">
          <ac:chgData name="Janelle Clendenon" userId="da17313139568148" providerId="LiveId" clId="{D50F0924-5C5C-4416-BCF4-6E13CF36E258}" dt="2026-06-11T22:34:42.732" v="6754" actId="20577"/>
          <ac:spMkLst>
            <pc:docMk/>
            <pc:sldMk cId="1769826798" sldId="283"/>
            <ac:spMk id="2" creationId="{56FA2FEB-6EE2-50AD-F6F2-7C381EC6965E}"/>
          </ac:spMkLst>
        </pc:spChg>
        <pc:spChg chg="mod">
          <ac:chgData name="Janelle Clendenon" userId="da17313139568148" providerId="LiveId" clId="{D50F0924-5C5C-4416-BCF4-6E13CF36E258}" dt="2026-06-11T22:38:04.049" v="7116" actId="20577"/>
          <ac:spMkLst>
            <pc:docMk/>
            <pc:sldMk cId="1769826798" sldId="283"/>
            <ac:spMk id="4" creationId="{8F1E9EF5-C8AF-DA99-AB36-2EEF8450E92B}"/>
          </ac:spMkLst>
        </pc:spChg>
        <pc:spChg chg="add">
          <ac:chgData name="Janelle Clendenon" userId="da17313139568148" providerId="LiveId" clId="{D50F0924-5C5C-4416-BCF4-6E13CF36E258}" dt="2026-06-12T03:21:55.931" v="8376"/>
          <ac:spMkLst>
            <pc:docMk/>
            <pc:sldMk cId="1769826798" sldId="283"/>
            <ac:spMk id="5" creationId="{88E4271D-3DC5-4EB8-07F2-781366E8A006}"/>
          </ac:spMkLst>
        </pc:spChg>
        <pc:spChg chg="add mod ord">
          <ac:chgData name="Janelle Clendenon" userId="da17313139568148" providerId="LiveId" clId="{D50F0924-5C5C-4416-BCF4-6E13CF36E258}" dt="2026-06-12T19:53:45.085" v="8765" actId="170"/>
          <ac:spMkLst>
            <pc:docMk/>
            <pc:sldMk cId="1769826798" sldId="283"/>
            <ac:spMk id="5" creationId="{95753667-1A75-03F7-C435-9204FF45715A}"/>
          </ac:spMkLst>
        </pc:spChg>
        <pc:spChg chg="add mod">
          <ac:chgData name="Janelle Clendenon" userId="da17313139568148" providerId="LiveId" clId="{D50F0924-5C5C-4416-BCF4-6E13CF36E258}" dt="2026-06-12T19:53:35.871" v="8763" actId="1076"/>
          <ac:spMkLst>
            <pc:docMk/>
            <pc:sldMk cId="1769826798" sldId="283"/>
            <ac:spMk id="6" creationId="{F95A42A2-1B71-EFEB-E4C8-31F3948306DD}"/>
          </ac:spMkLst>
        </pc:spChg>
        <pc:spChg chg="add mod">
          <ac:chgData name="Janelle Clendenon" userId="da17313139568148" providerId="LiveId" clId="{D50F0924-5C5C-4416-BCF4-6E13CF36E258}" dt="2026-06-12T19:53:51.152" v="8766" actId="1076"/>
          <ac:spMkLst>
            <pc:docMk/>
            <pc:sldMk cId="1769826798" sldId="283"/>
            <ac:spMk id="8" creationId="{1A9264BA-0F19-BAC1-7183-E6B66C649D23}"/>
          </ac:spMkLst>
        </pc:spChg>
        <pc:spChg chg="add mod">
          <ac:chgData name="Janelle Clendenon" userId="da17313139568148" providerId="LiveId" clId="{D50F0924-5C5C-4416-BCF4-6E13CF36E258}" dt="2026-06-12T19:54:16.422" v="8789" actId="20577"/>
          <ac:spMkLst>
            <pc:docMk/>
            <pc:sldMk cId="1769826798" sldId="283"/>
            <ac:spMk id="9" creationId="{5D28F15B-D443-9233-24AD-CC0159F1085A}"/>
          </ac:spMkLst>
        </pc:spChg>
        <pc:picChg chg="add mod modCrop">
          <ac:chgData name="Janelle Clendenon" userId="da17313139568148" providerId="LiveId" clId="{D50F0924-5C5C-4416-BCF4-6E13CF36E258}" dt="2026-06-12T03:22:32.445" v="8386" actId="1076"/>
          <ac:picMkLst>
            <pc:docMk/>
            <pc:sldMk cId="1769826798" sldId="283"/>
            <ac:picMk id="7" creationId="{2A3FE6CB-284D-BC8E-F4D9-34552B0014D1}"/>
          </ac:picMkLst>
        </pc:picChg>
      </pc:sldChg>
      <pc:sldChg chg="modSp add mod ord">
        <pc:chgData name="Janelle Clendenon" userId="da17313139568148" providerId="LiveId" clId="{D50F0924-5C5C-4416-BCF4-6E13CF36E258}" dt="2026-06-13T16:49:03.703" v="9120" actId="20577"/>
        <pc:sldMkLst>
          <pc:docMk/>
          <pc:sldMk cId="1837426099" sldId="284"/>
        </pc:sldMkLst>
        <pc:spChg chg="mod">
          <ac:chgData name="Janelle Clendenon" userId="da17313139568148" providerId="LiveId" clId="{D50F0924-5C5C-4416-BCF4-6E13CF36E258}" dt="2026-06-12T02:55:19.385" v="8034" actId="27636"/>
          <ac:spMkLst>
            <pc:docMk/>
            <pc:sldMk cId="1837426099" sldId="284"/>
            <ac:spMk id="3" creationId="{28F8CC4F-F6A3-BAD9-EE37-13F6BFAF54BC}"/>
          </ac:spMkLst>
        </pc:spChg>
        <pc:spChg chg="mod">
          <ac:chgData name="Janelle Clendenon" userId="da17313139568148" providerId="LiveId" clId="{D50F0924-5C5C-4416-BCF4-6E13CF36E258}" dt="2026-06-12T02:55:45.307" v="8036" actId="20577"/>
          <ac:spMkLst>
            <pc:docMk/>
            <pc:sldMk cId="1837426099" sldId="284"/>
            <ac:spMk id="4" creationId="{6F22A2B1-A15B-4D94-600B-BB29EA57ECB8}"/>
          </ac:spMkLst>
        </pc:spChg>
        <pc:spChg chg="mod">
          <ac:chgData name="Janelle Clendenon" userId="da17313139568148" providerId="LiveId" clId="{D50F0924-5C5C-4416-BCF4-6E13CF36E258}" dt="2026-06-13T16:49:03.703" v="9120" actId="20577"/>
          <ac:spMkLst>
            <pc:docMk/>
            <pc:sldMk cId="1837426099" sldId="284"/>
            <ac:spMk id="5" creationId="{1243AB51-8DF9-17A5-79AF-9F75DEBB33E6}"/>
          </ac:spMkLst>
        </pc:spChg>
      </pc:sldChg>
      <pc:sldChg chg="modSp new mod">
        <pc:chgData name="Janelle Clendenon" userId="da17313139568148" providerId="LiveId" clId="{D50F0924-5C5C-4416-BCF4-6E13CF36E258}" dt="2026-06-12T03:32:56.391" v="8467" actId="20577"/>
        <pc:sldMkLst>
          <pc:docMk/>
          <pc:sldMk cId="1974745337" sldId="285"/>
        </pc:sldMkLst>
        <pc:spChg chg="mod">
          <ac:chgData name="Janelle Clendenon" userId="da17313139568148" providerId="LiveId" clId="{D50F0924-5C5C-4416-BCF4-6E13CF36E258}" dt="2026-06-12T03:32:42.112" v="8441" actId="20577"/>
          <ac:spMkLst>
            <pc:docMk/>
            <pc:sldMk cId="1974745337" sldId="285"/>
            <ac:spMk id="2" creationId="{FB09DBBC-80F1-4BB6-58CD-CFAAFAA589BA}"/>
          </ac:spMkLst>
        </pc:spChg>
        <pc:spChg chg="mod">
          <ac:chgData name="Janelle Clendenon" userId="da17313139568148" providerId="LiveId" clId="{D50F0924-5C5C-4416-BCF4-6E13CF36E258}" dt="2026-06-12T03:32:56.391" v="8467" actId="20577"/>
          <ac:spMkLst>
            <pc:docMk/>
            <pc:sldMk cId="1974745337" sldId="285"/>
            <ac:spMk id="3" creationId="{594CCCB6-E0C6-0799-EE53-EBFC8251CE9D}"/>
          </ac:spMkLst>
        </pc:spChg>
      </pc:sldChg>
      <pc:sldChg chg="addSp delSp modSp add mod delAnim modAnim">
        <pc:chgData name="Janelle Clendenon" userId="da17313139568148" providerId="LiveId" clId="{D50F0924-5C5C-4416-BCF4-6E13CF36E258}" dt="2026-06-13T23:39:51.305" v="9138" actId="20577"/>
        <pc:sldMkLst>
          <pc:docMk/>
          <pc:sldMk cId="675768024" sldId="286"/>
        </pc:sldMkLst>
        <pc:spChg chg="add mod">
          <ac:chgData name="Janelle Clendenon" userId="da17313139568148" providerId="LiveId" clId="{D50F0924-5C5C-4416-BCF4-6E13CF36E258}" dt="2026-06-12T19:48:49.786" v="8726" actId="1076"/>
          <ac:spMkLst>
            <pc:docMk/>
            <pc:sldMk cId="675768024" sldId="286"/>
            <ac:spMk id="3" creationId="{0EAC0063-ACC0-C773-98FB-4B47FD69B3EC}"/>
          </ac:spMkLst>
        </pc:spChg>
        <pc:spChg chg="mod">
          <ac:chgData name="Janelle Clendenon" userId="da17313139568148" providerId="LiveId" clId="{D50F0924-5C5C-4416-BCF4-6E13CF36E258}" dt="2026-06-13T23:39:12.323" v="9124" actId="1076"/>
          <ac:spMkLst>
            <pc:docMk/>
            <pc:sldMk cId="675768024" sldId="286"/>
            <ac:spMk id="5" creationId="{AEB950EF-5FC4-87B9-BCB7-CA561E17CB43}"/>
          </ac:spMkLst>
        </pc:spChg>
        <pc:spChg chg="add mod">
          <ac:chgData name="Janelle Clendenon" userId="da17313139568148" providerId="LiveId" clId="{D50F0924-5C5C-4416-BCF4-6E13CF36E258}" dt="2026-06-12T19:49:55.968" v="8742" actId="20577"/>
          <ac:spMkLst>
            <pc:docMk/>
            <pc:sldMk cId="675768024" sldId="286"/>
            <ac:spMk id="6" creationId="{DD071D32-0BD9-6BC4-6E04-C735F323B21E}"/>
          </ac:spMkLst>
        </pc:spChg>
        <pc:spChg chg="add mod">
          <ac:chgData name="Janelle Clendenon" userId="da17313139568148" providerId="LiveId" clId="{D50F0924-5C5C-4416-BCF4-6E13CF36E258}" dt="2026-06-12T19:50:27.790" v="8751" actId="1076"/>
          <ac:spMkLst>
            <pc:docMk/>
            <pc:sldMk cId="675768024" sldId="286"/>
            <ac:spMk id="7" creationId="{05391ED6-849A-C7B5-8B70-3343021F4AA4}"/>
          </ac:spMkLst>
        </pc:spChg>
        <pc:spChg chg="add mod">
          <ac:chgData name="Janelle Clendenon" userId="da17313139568148" providerId="LiveId" clId="{D50F0924-5C5C-4416-BCF4-6E13CF36E258}" dt="2026-06-13T23:39:51.305" v="9138" actId="20577"/>
          <ac:spMkLst>
            <pc:docMk/>
            <pc:sldMk cId="675768024" sldId="286"/>
            <ac:spMk id="9" creationId="{C1D7BDBE-EDFF-7337-BFBB-2A76A7231C96}"/>
          </ac:spMkLst>
        </pc:spChg>
        <pc:cxnChg chg="del">
          <ac:chgData name="Janelle Clendenon" userId="da17313139568148" providerId="LiveId" clId="{D50F0924-5C5C-4416-BCF4-6E13CF36E258}" dt="2026-06-12T19:47:39.064" v="8708" actId="478"/>
          <ac:cxnSpMkLst>
            <pc:docMk/>
            <pc:sldMk cId="675768024" sldId="286"/>
            <ac:cxnSpMk id="23" creationId="{4B128254-BF3B-94B3-354A-D495E2141B90}"/>
          </ac:cxnSpMkLst>
        </pc:cxnChg>
      </pc:sldChg>
      <pc:sldChg chg="addSp modSp new mod modAnim">
        <pc:chgData name="Janelle Clendenon" userId="da17313139568148" providerId="LiveId" clId="{D50F0924-5C5C-4416-BCF4-6E13CF36E258}" dt="2026-06-12T20:00:26.015" v="8837" actId="1076"/>
        <pc:sldMkLst>
          <pc:docMk/>
          <pc:sldMk cId="136998312" sldId="287"/>
        </pc:sldMkLst>
        <pc:picChg chg="add mod">
          <ac:chgData name="Janelle Clendenon" userId="da17313139568148" providerId="LiveId" clId="{D50F0924-5C5C-4416-BCF4-6E13CF36E258}" dt="2026-06-12T20:00:26.015" v="8837" actId="1076"/>
          <ac:picMkLst>
            <pc:docMk/>
            <pc:sldMk cId="136998312" sldId="287"/>
            <ac:picMk id="2" creationId="{058A004F-4F6A-5925-CABA-C38B45C9737A}"/>
          </ac:picMkLst>
        </pc:picChg>
      </pc:sldChg>
      <pc:sldChg chg="addSp modSp new ord modAnim">
        <pc:chgData name="Janelle Clendenon" userId="da17313139568148" providerId="LiveId" clId="{D50F0924-5C5C-4416-BCF4-6E13CF36E258}" dt="2026-06-13T23:38:45.651" v="9122"/>
        <pc:sldMkLst>
          <pc:docMk/>
          <pc:sldMk cId="1466425223" sldId="288"/>
        </pc:sldMkLst>
        <pc:picChg chg="add mod">
          <ac:chgData name="Janelle Clendenon" userId="da17313139568148" providerId="LiveId" clId="{D50F0924-5C5C-4416-BCF4-6E13CF36E258}" dt="2026-06-12T20:01:37.395" v="8839"/>
          <ac:picMkLst>
            <pc:docMk/>
            <pc:sldMk cId="1466425223" sldId="288"/>
            <ac:picMk id="2" creationId="{110DB704-DB77-80B0-686D-402CB3F810EF}"/>
          </ac:picMkLst>
        </pc:picChg>
      </pc:sldChg>
      <pc:sldChg chg="addSp modSp new mod ord modAnim">
        <pc:chgData name="Janelle Clendenon" userId="da17313139568148" providerId="LiveId" clId="{D50F0924-5C5C-4416-BCF4-6E13CF36E258}" dt="2026-06-12T20:06:49.789" v="9078" actId="1076"/>
        <pc:sldMkLst>
          <pc:docMk/>
          <pc:sldMk cId="3597900618" sldId="289"/>
        </pc:sldMkLst>
        <pc:picChg chg="add mod">
          <ac:chgData name="Janelle Clendenon" userId="da17313139568148" providerId="LiveId" clId="{D50F0924-5C5C-4416-BCF4-6E13CF36E258}" dt="2026-06-12T20:06:49.789" v="9078" actId="1076"/>
          <ac:picMkLst>
            <pc:docMk/>
            <pc:sldMk cId="3597900618" sldId="289"/>
            <ac:picMk id="2" creationId="{8BCDD284-8DEF-08BD-9869-276766E12D42}"/>
          </ac:picMkLst>
        </pc:picChg>
      </pc:sldChg>
      <pc:sldChg chg="addSp delSp modSp new del mod modAnim">
        <pc:chgData name="Janelle Clendenon" userId="da17313139568148" providerId="LiveId" clId="{D50F0924-5C5C-4416-BCF4-6E13CF36E258}" dt="2026-06-12T20:11:27.006" v="9085" actId="47"/>
        <pc:sldMkLst>
          <pc:docMk/>
          <pc:sldMk cId="1597382713" sldId="290"/>
        </pc:sldMkLst>
        <pc:spChg chg="add del">
          <ac:chgData name="Janelle Clendenon" userId="da17313139568148" providerId="LiveId" clId="{D50F0924-5C5C-4416-BCF4-6E13CF36E258}" dt="2026-06-12T20:08:32.638" v="9081" actId="22"/>
          <ac:spMkLst>
            <pc:docMk/>
            <pc:sldMk cId="1597382713" sldId="290"/>
            <ac:spMk id="3" creationId="{92B9406B-D5E2-7324-B151-A772F09B30F3}"/>
          </ac:spMkLst>
        </pc:spChg>
        <pc:picChg chg="add mod">
          <ac:chgData name="Janelle Clendenon" userId="da17313139568148" providerId="LiveId" clId="{D50F0924-5C5C-4416-BCF4-6E13CF36E258}" dt="2026-06-12T20:08:55.005" v="9084" actId="1076"/>
          <ac:picMkLst>
            <pc:docMk/>
            <pc:sldMk cId="1597382713" sldId="290"/>
            <ac:picMk id="4" creationId="{51DDA142-01B2-0A0B-EB3A-563A754C08D7}"/>
          </ac:picMkLst>
        </pc:picChg>
      </pc:sldChg>
      <pc:sldChg chg="addSp modSp new mod">
        <pc:chgData name="Janelle Clendenon" userId="da17313139568148" providerId="LiveId" clId="{D50F0924-5C5C-4416-BCF4-6E13CF36E258}" dt="2026-06-13T16:46:14.894" v="9088" actId="1076"/>
        <pc:sldMkLst>
          <pc:docMk/>
          <pc:sldMk cId="3329766797" sldId="290"/>
        </pc:sldMkLst>
        <pc:picChg chg="add mod">
          <ac:chgData name="Janelle Clendenon" userId="da17313139568148" providerId="LiveId" clId="{D50F0924-5C5C-4416-BCF4-6E13CF36E258}" dt="2026-06-13T16:46:14.894" v="9088" actId="1076"/>
          <ac:picMkLst>
            <pc:docMk/>
            <pc:sldMk cId="3329766797" sldId="290"/>
            <ac:picMk id="3" creationId="{DFFC9843-AD91-7203-7D02-7B53B6DC9E4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689ABF-ED79-4FA9-4C76-F89096399D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42DA2B6-A17E-05B7-3C33-36ACF5FB6D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23D6D1-BC90-4A1D-ADC4-D85EE821FA47}" type="datetimeFigureOut">
              <a:rPr lang="en-US" smtClean="0"/>
              <a:t>6/13/2026</a:t>
            </a:fld>
            <a:endParaRPr lang="en-US"/>
          </a:p>
        </p:txBody>
      </p:sp>
      <p:sp>
        <p:nvSpPr>
          <p:cNvPr id="4" name="Footer Placeholder 3">
            <a:extLst>
              <a:ext uri="{FF2B5EF4-FFF2-40B4-BE49-F238E27FC236}">
                <a16:creationId xmlns:a16="http://schemas.microsoft.com/office/drawing/2014/main" id="{83798072-4630-1214-3C2B-821EC0A37EE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0023D5F-A9AD-608A-0005-57CF4563D51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BE02AA-2947-443D-B028-74CE94C9D426}" type="slidenum">
              <a:rPr lang="en-US" smtClean="0"/>
              <a:t>‹#›</a:t>
            </a:fld>
            <a:endParaRPr lang="en-US"/>
          </a:p>
        </p:txBody>
      </p:sp>
    </p:spTree>
    <p:extLst>
      <p:ext uri="{BB962C8B-B14F-4D97-AF65-F5344CB8AC3E}">
        <p14:creationId xmlns:p14="http://schemas.microsoft.com/office/powerpoint/2010/main" val="22977978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4656053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CE3EBE-DB7B-4373-83D3-8B8FEA206537}" type="datetimeFigureOut">
              <a:rPr lang="en-US" smtClean="0"/>
              <a:t>6/13/2026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952027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690828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521545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723860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295733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911772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306036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08319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4081417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E3EBE-DB7B-4373-83D3-8B8FEA206537}" type="datetimeFigureOut">
              <a:rPr lang="en-US" smtClean="0"/>
              <a:t>6/13/2026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958971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CE3EBE-DB7B-4373-83D3-8B8FEA206537}" type="datetimeFigureOut">
              <a:rPr lang="en-US" smtClean="0"/>
              <a:t>6/13/2026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209096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CE3EBE-DB7B-4373-83D3-8B8FEA206537}" type="datetimeFigureOut">
              <a:rPr lang="en-US" smtClean="0"/>
              <a:t>6/13/2026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2411763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CE3EBE-DB7B-4373-83D3-8B8FEA206537}" type="datetimeFigureOut">
              <a:rPr lang="en-US" smtClean="0"/>
              <a:t>6/13/2026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2287920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D1CE3EBE-DB7B-4373-83D3-8B8FEA206537}" type="datetimeFigureOut">
              <a:rPr lang="en-US" smtClean="0"/>
              <a:t>6/13/2026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267983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CE3EBE-DB7B-4373-83D3-8B8FEA206537}" type="datetimeFigureOut">
              <a:rPr lang="en-US" smtClean="0"/>
              <a:t>6/13/2026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203795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CE3EBE-DB7B-4373-83D3-8B8FEA206537}" type="datetimeFigureOut">
              <a:rPr lang="en-US" smtClean="0"/>
              <a:t>6/13/2026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AFB14-866D-4878-8528-7901596D6186}" type="slidenum">
              <a:rPr lang="en-US" smtClean="0"/>
              <a:t>‹#›</a:t>
            </a:fld>
            <a:endParaRPr lang="en-US"/>
          </a:p>
        </p:txBody>
      </p:sp>
    </p:spTree>
    <p:extLst>
      <p:ext uri="{BB962C8B-B14F-4D97-AF65-F5344CB8AC3E}">
        <p14:creationId xmlns:p14="http://schemas.microsoft.com/office/powerpoint/2010/main" val="334843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1CE3EBE-DB7B-4373-83D3-8B8FEA206537}" type="datetimeFigureOut">
              <a:rPr lang="en-US" smtClean="0"/>
              <a:t>6/13/2026</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11AFB14-866D-4878-8528-7901596D6186}" type="slidenum">
              <a:rPr lang="en-US" smtClean="0"/>
              <a:t>‹#›</a:t>
            </a:fld>
            <a:endParaRPr lang="en-US"/>
          </a:p>
        </p:txBody>
      </p:sp>
    </p:spTree>
    <p:extLst>
      <p:ext uri="{BB962C8B-B14F-4D97-AF65-F5344CB8AC3E}">
        <p14:creationId xmlns:p14="http://schemas.microsoft.com/office/powerpoint/2010/main" val="166522858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hyperlink" Target="https://athomewithzan.com/tin-can-pencil-holder/" TargetMode="External"/><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video" Target="https://www.youtube.com/embed/jPO60oseMbc?feature=oembe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hyperlink" Target="https://athomewithzan.com/tin-can-pencil-holder/" TargetMode="External"/><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amazon.com/gp/product/B07DWX1NN9/ref=ox_sc_act_title_3?smid=A3GXTQQIYFAW4P&amp;psc=1"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video" Target="https://www.youtube.com/embed/kQbcZN7Ma20?feature=oembe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www.youtube.com/embed/CnrNcFWO4Vs?feature=oembed"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video" Target="https://www.youtube.com/embed/DSj8K4wcoz4?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7.xml"/><Relationship Id="rId1" Type="http://schemas.openxmlformats.org/officeDocument/2006/relationships/video" Target="https://www.youtube.com/embed/OOHFeWAJV9Y?feature=oembed"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s://wildlifeinformer.com/male-animals-that-give-birth/" TargetMode="External"/><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9.xml"/><Relationship Id="rId1" Type="http://schemas.openxmlformats.org/officeDocument/2006/relationships/video" Target="https://www.youtube.com/embed/ugDnA0MhaA0?feature=oembe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ildlifeinformer.com/small-monkey-breeds/" TargetMode="Externa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ildlifeinformer.com/do-penguins-have-teeth/" TargetMode="Externa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ildlifeinformer.com/list-of-apex-predators/" TargetMode="Externa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6.xml"/><Relationship Id="rId1" Type="http://schemas.openxmlformats.org/officeDocument/2006/relationships/video" Target="https://www.youtube.com/embed/qFnv1AmseC4?feature=oembed"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ideo" Target="https://www.youtube.com/embed/UxvQgxRzMmk?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ildlifeinformer.com/animals-that-live-in-groups/" TargetMode="External"/><Relationship Id="rId2" Type="http://schemas.openxmlformats.org/officeDocument/2006/relationships/slideLayout" Target="../slideLayouts/slideLayout9.xml"/><Relationship Id="rId1" Type="http://schemas.openxmlformats.org/officeDocument/2006/relationships/video" Target="https://www.youtube.com/embed/w5ZXH1VkILY?feature=oembed" TargetMode="Externa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01D01-2DAC-EA5C-A43F-BDED6AD84497}"/>
              </a:ext>
            </a:extLst>
          </p:cNvPr>
          <p:cNvSpPr>
            <a:spLocks noGrp="1"/>
          </p:cNvSpPr>
          <p:nvPr>
            <p:ph type="ctrTitle"/>
          </p:nvPr>
        </p:nvSpPr>
        <p:spPr>
          <a:xfrm>
            <a:off x="7478973" y="1964267"/>
            <a:ext cx="3681152" cy="2421464"/>
          </a:xfrm>
        </p:spPr>
        <p:txBody>
          <a:bodyPr>
            <a:normAutofit/>
          </a:bodyPr>
          <a:lstStyle/>
          <a:p>
            <a:pPr algn="l"/>
            <a:r>
              <a:rPr lang="en-US" sz="8000" dirty="0"/>
              <a:t>My Dad</a:t>
            </a:r>
          </a:p>
        </p:txBody>
      </p:sp>
      <p:sp>
        <p:nvSpPr>
          <p:cNvPr id="3" name="Subtitle 2">
            <a:extLst>
              <a:ext uri="{FF2B5EF4-FFF2-40B4-BE49-F238E27FC236}">
                <a16:creationId xmlns:a16="http://schemas.microsoft.com/office/drawing/2014/main" id="{A0BB388B-2615-1EB5-B5F3-89B873F2BD03}"/>
              </a:ext>
            </a:extLst>
          </p:cNvPr>
          <p:cNvSpPr>
            <a:spLocks noGrp="1"/>
          </p:cNvSpPr>
          <p:nvPr>
            <p:ph type="subTitle" idx="1"/>
          </p:nvPr>
        </p:nvSpPr>
        <p:spPr>
          <a:xfrm>
            <a:off x="7861109" y="4385732"/>
            <a:ext cx="3299015" cy="1405467"/>
          </a:xfrm>
        </p:spPr>
        <p:txBody>
          <a:bodyPr>
            <a:normAutofit/>
          </a:bodyPr>
          <a:lstStyle/>
          <a:p>
            <a:pPr algn="l"/>
            <a:r>
              <a:rPr lang="en-US" sz="3200" dirty="0"/>
              <a:t>Father’s Day Tribute</a:t>
            </a:r>
          </a:p>
        </p:txBody>
      </p:sp>
      <p:pic>
        <p:nvPicPr>
          <p:cNvPr id="10242" name="Picture 2" descr="Free Father Daughter, Download Free Father Daughter png images, Free ClipArts on Clipart Library">
            <a:extLst>
              <a:ext uri="{FF2B5EF4-FFF2-40B4-BE49-F238E27FC236}">
                <a16:creationId xmlns:a16="http://schemas.microsoft.com/office/drawing/2014/main" id="{096A0438-11B0-F971-48E2-75435156A080}"/>
              </a:ext>
            </a:extLst>
          </p:cNvPr>
          <p:cNvPicPr>
            <a:picLocks noChangeAspect="1" noChangeArrowheads="1"/>
          </p:cNvPicPr>
          <p:nvPr/>
        </p:nvPicPr>
        <p:blipFill>
          <a:blip r:embed="rId2"/>
          <a:srcRect/>
          <a:stretch/>
        </p:blipFill>
        <p:spPr bwMode="auto">
          <a:xfrm flipH="1">
            <a:off x="1031875" y="0"/>
            <a:ext cx="529575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774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5DF95-7C1C-02FC-6D12-46CE7C7B6396}"/>
              </a:ext>
            </a:extLst>
          </p:cNvPr>
          <p:cNvSpPr>
            <a:spLocks noGrp="1"/>
          </p:cNvSpPr>
          <p:nvPr>
            <p:ph type="title"/>
          </p:nvPr>
        </p:nvSpPr>
        <p:spPr>
          <a:xfrm>
            <a:off x="685801" y="609600"/>
            <a:ext cx="1499259" cy="1456267"/>
          </a:xfrm>
        </p:spPr>
        <p:txBody>
          <a:bodyPr/>
          <a:lstStyle/>
          <a:p>
            <a:r>
              <a:rPr lang="en-US" dirty="0"/>
              <a:t>dad</a:t>
            </a:r>
          </a:p>
        </p:txBody>
      </p:sp>
      <p:sp>
        <p:nvSpPr>
          <p:cNvPr id="3" name="TextBox 2">
            <a:extLst>
              <a:ext uri="{FF2B5EF4-FFF2-40B4-BE49-F238E27FC236}">
                <a16:creationId xmlns:a16="http://schemas.microsoft.com/office/drawing/2014/main" id="{CFC2144C-F7A7-2230-2886-3C4957F4EAC8}"/>
              </a:ext>
            </a:extLst>
          </p:cNvPr>
          <p:cNvSpPr txBox="1"/>
          <p:nvPr/>
        </p:nvSpPr>
        <p:spPr>
          <a:xfrm>
            <a:off x="368135" y="2363190"/>
            <a:ext cx="3146961" cy="2308324"/>
          </a:xfrm>
          <a:prstGeom prst="rect">
            <a:avLst/>
          </a:prstGeom>
          <a:noFill/>
        </p:spPr>
        <p:txBody>
          <a:bodyPr wrap="square" rtlCol="0">
            <a:spAutoFit/>
          </a:bodyPr>
          <a:lstStyle/>
          <a:p>
            <a:r>
              <a:rPr lang="en-US" dirty="0"/>
              <a:t>The gorilla reminds me of my dad when we were young.     He liked to gently wrestle with us and let us climb on his back.  He would give us piggy back rides.</a:t>
            </a:r>
          </a:p>
          <a:p>
            <a:endParaRPr lang="en-US" dirty="0"/>
          </a:p>
          <a:p>
            <a:r>
              <a:rPr lang="en-US" dirty="0"/>
              <a:t>Some dads are like that.</a:t>
            </a:r>
          </a:p>
        </p:txBody>
      </p:sp>
      <p:pic>
        <p:nvPicPr>
          <p:cNvPr id="4100" name="Picture 4" descr="Piggybacked clipart 17 free Cliparts | Download images on Clipground 2026">
            <a:extLst>
              <a:ext uri="{FF2B5EF4-FFF2-40B4-BE49-F238E27FC236}">
                <a16:creationId xmlns:a16="http://schemas.microsoft.com/office/drawing/2014/main" id="{46842B57-96A6-814C-2A4D-D0C4809636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8267" y="2497777"/>
            <a:ext cx="184785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2A4CE59-F0CA-BC56-7DCF-6658F10413F4}"/>
              </a:ext>
            </a:extLst>
          </p:cNvPr>
          <p:cNvSpPr txBox="1"/>
          <p:nvPr/>
        </p:nvSpPr>
        <p:spPr>
          <a:xfrm>
            <a:off x="5501242" y="609600"/>
            <a:ext cx="4188031" cy="369332"/>
          </a:xfrm>
          <a:prstGeom prst="rect">
            <a:avLst/>
          </a:prstGeom>
          <a:noFill/>
        </p:spPr>
        <p:txBody>
          <a:bodyPr wrap="square" rtlCol="0">
            <a:spAutoFit/>
          </a:bodyPr>
          <a:lstStyle/>
          <a:p>
            <a:r>
              <a:rPr lang="en-US" dirty="0"/>
              <a:t>What do you enjoy doing with your dad?</a:t>
            </a:r>
          </a:p>
        </p:txBody>
      </p:sp>
      <p:pic>
        <p:nvPicPr>
          <p:cNvPr id="4102" name="Picture 6" descr="Dad Girl Cliparts - Celebrate the Special Bond between Father and Daughter">
            <a:extLst>
              <a:ext uri="{FF2B5EF4-FFF2-40B4-BE49-F238E27FC236}">
                <a16:creationId xmlns:a16="http://schemas.microsoft.com/office/drawing/2014/main" id="{0417863B-CDEB-8DF6-C874-1EE3930ECE6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1242" y="2216727"/>
            <a:ext cx="3671436" cy="403167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AI generated Dad and son building together, a delightful moment captured, with room for your ...">
            <a:extLst>
              <a:ext uri="{FF2B5EF4-FFF2-40B4-BE49-F238E27FC236}">
                <a16:creationId xmlns:a16="http://schemas.microsoft.com/office/drawing/2014/main" id="{C95105ED-1E37-2A4E-5A65-7B44562B33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3775" y="1900051"/>
            <a:ext cx="2912424" cy="194161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494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7FE93-F720-11FC-0067-94ACB1E82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62D34E-50DB-98EA-4EF6-604AFDCDD548}"/>
              </a:ext>
            </a:extLst>
          </p:cNvPr>
          <p:cNvSpPr>
            <a:spLocks noGrp="1"/>
          </p:cNvSpPr>
          <p:nvPr>
            <p:ph type="title"/>
          </p:nvPr>
        </p:nvSpPr>
        <p:spPr/>
        <p:txBody>
          <a:bodyPr/>
          <a:lstStyle/>
          <a:p>
            <a:r>
              <a:rPr lang="en-US" dirty="0"/>
              <a:t>DAD CAN</a:t>
            </a:r>
          </a:p>
        </p:txBody>
      </p:sp>
      <p:pic>
        <p:nvPicPr>
          <p:cNvPr id="3074" name="Picture 2" descr="30+ Popsicle Stick Crafts for Kids - From ABCs to ACTs">
            <a:extLst>
              <a:ext uri="{FF2B5EF4-FFF2-40B4-BE49-F238E27FC236}">
                <a16:creationId xmlns:a16="http://schemas.microsoft.com/office/drawing/2014/main" id="{F9657365-0840-587D-C2F6-AADA7A7A40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b="50000"/>
          <a:stretch>
            <a:fillRect/>
          </a:stretch>
        </p:blipFill>
        <p:spPr bwMode="auto">
          <a:xfrm rot="21175299">
            <a:off x="442205" y="1916728"/>
            <a:ext cx="2622905" cy="26229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0987E58-5E7A-8188-A805-4CF2933AE192}"/>
              </a:ext>
            </a:extLst>
          </p:cNvPr>
          <p:cNvSpPr txBox="1"/>
          <p:nvPr/>
        </p:nvSpPr>
        <p:spPr>
          <a:xfrm>
            <a:off x="1232298" y="6488668"/>
            <a:ext cx="6093618" cy="369332"/>
          </a:xfrm>
          <a:prstGeom prst="rect">
            <a:avLst/>
          </a:prstGeom>
          <a:noFill/>
        </p:spPr>
        <p:txBody>
          <a:bodyPr wrap="square">
            <a:spAutoFit/>
          </a:bodyPr>
          <a:lstStyle/>
          <a:p>
            <a:r>
              <a:rPr lang="en-US" dirty="0">
                <a:hlinkClick r:id="rId3"/>
              </a:rPr>
              <a:t>https://athomewithzan.com/tin-can-pencil-holder/</a:t>
            </a:r>
            <a:r>
              <a:rPr lang="en-US" dirty="0"/>
              <a:t>	</a:t>
            </a:r>
          </a:p>
        </p:txBody>
      </p:sp>
      <p:sp>
        <p:nvSpPr>
          <p:cNvPr id="5" name="Rectangle 4">
            <a:extLst>
              <a:ext uri="{FF2B5EF4-FFF2-40B4-BE49-F238E27FC236}">
                <a16:creationId xmlns:a16="http://schemas.microsoft.com/office/drawing/2014/main" id="{AEB950EF-5FC4-87B9-BCB7-CA561E17CB43}"/>
              </a:ext>
            </a:extLst>
          </p:cNvPr>
          <p:cNvSpPr/>
          <p:nvPr/>
        </p:nvSpPr>
        <p:spPr>
          <a:xfrm>
            <a:off x="6960477" y="794662"/>
            <a:ext cx="4857668" cy="292612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Gift for Dad – DAD CAN</a:t>
            </a:r>
          </a:p>
          <a:p>
            <a:pPr marL="342900" indent="-342900">
              <a:buFont typeface="+mj-lt"/>
              <a:buAutoNum type="arabicPeriod"/>
            </a:pPr>
            <a:r>
              <a:rPr lang="en-US" dirty="0"/>
              <a:t>Clean an aluminum can that has a pull up lid. (This kind don’t have sharp edges from opening it.)</a:t>
            </a:r>
          </a:p>
          <a:p>
            <a:pPr marL="342900" indent="-342900">
              <a:buFont typeface="+mj-lt"/>
              <a:buAutoNum type="arabicPeriod"/>
            </a:pPr>
            <a:r>
              <a:rPr lang="en-US" dirty="0"/>
              <a:t>Measure around your can.  If you measure in cm, a popsicle stick is 1 cm thick.  Choose that many plain or colored popsicle sticks. </a:t>
            </a:r>
          </a:p>
          <a:p>
            <a:pPr marL="342900" indent="-342900">
              <a:buFont typeface="+mj-lt"/>
              <a:buAutoNum type="arabicPeriod"/>
            </a:pPr>
            <a:r>
              <a:rPr lang="en-US" dirty="0"/>
              <a:t>On a few write some things that you appreciate that your Dad does (see examples).</a:t>
            </a:r>
          </a:p>
        </p:txBody>
      </p:sp>
      <p:pic>
        <p:nvPicPr>
          <p:cNvPr id="8" name="Picture 7">
            <a:extLst>
              <a:ext uri="{FF2B5EF4-FFF2-40B4-BE49-F238E27FC236}">
                <a16:creationId xmlns:a16="http://schemas.microsoft.com/office/drawing/2014/main" id="{85943BCC-6985-E857-6509-BBEC3908863C}"/>
              </a:ext>
            </a:extLst>
          </p:cNvPr>
          <p:cNvPicPr>
            <a:picLocks noChangeAspect="1"/>
          </p:cNvPicPr>
          <p:nvPr/>
        </p:nvPicPr>
        <p:blipFill>
          <a:blip r:embed="rId4"/>
          <a:srcRect l="9667" t="18125" r="28587" b="17708"/>
          <a:stretch>
            <a:fillRect/>
          </a:stretch>
        </p:blipFill>
        <p:spPr>
          <a:xfrm>
            <a:off x="3943461" y="3228180"/>
            <a:ext cx="1965458" cy="2714625"/>
          </a:xfrm>
          <a:prstGeom prst="rect">
            <a:avLst/>
          </a:prstGeom>
        </p:spPr>
      </p:pic>
      <p:pic>
        <p:nvPicPr>
          <p:cNvPr id="11" name="Picture 10">
            <a:extLst>
              <a:ext uri="{FF2B5EF4-FFF2-40B4-BE49-F238E27FC236}">
                <a16:creationId xmlns:a16="http://schemas.microsoft.com/office/drawing/2014/main" id="{36881C7B-8FF9-1543-879C-8FA7252334DC}"/>
              </a:ext>
            </a:extLst>
          </p:cNvPr>
          <p:cNvPicPr>
            <a:picLocks noChangeAspect="1"/>
          </p:cNvPicPr>
          <p:nvPr/>
        </p:nvPicPr>
        <p:blipFill>
          <a:blip r:embed="rId5"/>
          <a:stretch>
            <a:fillRect/>
          </a:stretch>
        </p:blipFill>
        <p:spPr>
          <a:xfrm>
            <a:off x="3400427" y="479955"/>
            <a:ext cx="3339131" cy="2513805"/>
          </a:xfrm>
          <a:prstGeom prst="rect">
            <a:avLst/>
          </a:prstGeom>
        </p:spPr>
      </p:pic>
      <p:sp>
        <p:nvSpPr>
          <p:cNvPr id="13" name="Rectangle: Rounded Corners 12">
            <a:extLst>
              <a:ext uri="{FF2B5EF4-FFF2-40B4-BE49-F238E27FC236}">
                <a16:creationId xmlns:a16="http://schemas.microsoft.com/office/drawing/2014/main" id="{97DB0A9B-C3A5-5CAB-6D20-EBF45528F7E8}"/>
              </a:ext>
            </a:extLst>
          </p:cNvPr>
          <p:cNvSpPr/>
          <p:nvPr/>
        </p:nvSpPr>
        <p:spPr>
          <a:xfrm>
            <a:off x="414338" y="4957763"/>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MAKE IT</a:t>
            </a:r>
          </a:p>
        </p:txBody>
      </p:sp>
      <p:sp>
        <p:nvSpPr>
          <p:cNvPr id="15" name="Rectangle: Rounded Corners 14">
            <a:extLst>
              <a:ext uri="{FF2B5EF4-FFF2-40B4-BE49-F238E27FC236}">
                <a16:creationId xmlns:a16="http://schemas.microsoft.com/office/drawing/2014/main" id="{1072F503-1E04-28F8-3935-DA75B0970D79}"/>
              </a:ext>
            </a:extLst>
          </p:cNvPr>
          <p:cNvSpPr/>
          <p:nvPr/>
        </p:nvSpPr>
        <p:spPr>
          <a:xfrm rot="536378">
            <a:off x="290594" y="5343260"/>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FIX IT</a:t>
            </a:r>
          </a:p>
        </p:txBody>
      </p:sp>
      <p:sp>
        <p:nvSpPr>
          <p:cNvPr id="17" name="Rectangle: Rounded Corners 16">
            <a:extLst>
              <a:ext uri="{FF2B5EF4-FFF2-40B4-BE49-F238E27FC236}">
                <a16:creationId xmlns:a16="http://schemas.microsoft.com/office/drawing/2014/main" id="{F2D228C9-512E-BE80-8381-926B9A0C697E}"/>
              </a:ext>
            </a:extLst>
          </p:cNvPr>
          <p:cNvSpPr/>
          <p:nvPr/>
        </p:nvSpPr>
        <p:spPr>
          <a:xfrm rot="21197844">
            <a:off x="599438" y="5643299"/>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ENCOURAGE</a:t>
            </a:r>
          </a:p>
        </p:txBody>
      </p:sp>
      <p:sp>
        <p:nvSpPr>
          <p:cNvPr id="19" name="Rectangle: Rounded Corners 18">
            <a:extLst>
              <a:ext uri="{FF2B5EF4-FFF2-40B4-BE49-F238E27FC236}">
                <a16:creationId xmlns:a16="http://schemas.microsoft.com/office/drawing/2014/main" id="{05137BE8-F7AA-3E3F-1BEC-2C1267554EC6}"/>
              </a:ext>
            </a:extLst>
          </p:cNvPr>
          <p:cNvSpPr/>
          <p:nvPr/>
        </p:nvSpPr>
        <p:spPr>
          <a:xfrm>
            <a:off x="61296" y="5969056"/>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PROTECT</a:t>
            </a:r>
          </a:p>
        </p:txBody>
      </p:sp>
      <p:sp>
        <p:nvSpPr>
          <p:cNvPr id="21" name="Rectangle: Rounded Corners 20">
            <a:extLst>
              <a:ext uri="{FF2B5EF4-FFF2-40B4-BE49-F238E27FC236}">
                <a16:creationId xmlns:a16="http://schemas.microsoft.com/office/drawing/2014/main" id="{3A93CF88-8148-E404-EC41-A6BC92974065}"/>
              </a:ext>
            </a:extLst>
          </p:cNvPr>
          <p:cNvSpPr/>
          <p:nvPr/>
        </p:nvSpPr>
        <p:spPr>
          <a:xfrm rot="596145">
            <a:off x="537843" y="4567755"/>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PROVIDE</a:t>
            </a:r>
          </a:p>
        </p:txBody>
      </p:sp>
      <p:grpSp>
        <p:nvGrpSpPr>
          <p:cNvPr id="32" name="Group 31">
            <a:extLst>
              <a:ext uri="{FF2B5EF4-FFF2-40B4-BE49-F238E27FC236}">
                <a16:creationId xmlns:a16="http://schemas.microsoft.com/office/drawing/2014/main" id="{62ABB435-BFDE-B571-3534-1C7F47B04C0B}"/>
              </a:ext>
            </a:extLst>
          </p:cNvPr>
          <p:cNvGrpSpPr/>
          <p:nvPr/>
        </p:nvGrpSpPr>
        <p:grpSpPr>
          <a:xfrm>
            <a:off x="4087049" y="3630705"/>
            <a:ext cx="1675279" cy="923330"/>
            <a:chOff x="4087049" y="3630705"/>
            <a:chExt cx="1675279" cy="923330"/>
          </a:xfrm>
        </p:grpSpPr>
        <p:sp>
          <p:nvSpPr>
            <p:cNvPr id="25" name="Rectangle 24">
              <a:extLst>
                <a:ext uri="{FF2B5EF4-FFF2-40B4-BE49-F238E27FC236}">
                  <a16:creationId xmlns:a16="http://schemas.microsoft.com/office/drawing/2014/main" id="{B6B90EBC-6A2F-98B6-0F7D-24B9CB7C9CBB}"/>
                </a:ext>
              </a:extLst>
            </p:cNvPr>
            <p:cNvSpPr/>
            <p:nvPr/>
          </p:nvSpPr>
          <p:spPr>
            <a:xfrm>
              <a:off x="4087049"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D</a:t>
              </a:r>
            </a:p>
          </p:txBody>
        </p:sp>
        <p:sp>
          <p:nvSpPr>
            <p:cNvPr id="27" name="Rectangle 26">
              <a:extLst>
                <a:ext uri="{FF2B5EF4-FFF2-40B4-BE49-F238E27FC236}">
                  <a16:creationId xmlns:a16="http://schemas.microsoft.com/office/drawing/2014/main" id="{A71621ED-8A48-31E1-C4C9-C11BC6E39B0C}"/>
                </a:ext>
              </a:extLst>
            </p:cNvPr>
            <p:cNvSpPr/>
            <p:nvPr/>
          </p:nvSpPr>
          <p:spPr>
            <a:xfrm>
              <a:off x="4449870"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A</a:t>
              </a:r>
            </a:p>
          </p:txBody>
        </p:sp>
        <p:sp>
          <p:nvSpPr>
            <p:cNvPr id="29" name="Rectangle 28">
              <a:extLst>
                <a:ext uri="{FF2B5EF4-FFF2-40B4-BE49-F238E27FC236}">
                  <a16:creationId xmlns:a16="http://schemas.microsoft.com/office/drawing/2014/main" id="{7990CB91-0515-8F91-F6A4-182F15E85EE3}"/>
                </a:ext>
              </a:extLst>
            </p:cNvPr>
            <p:cNvSpPr/>
            <p:nvPr/>
          </p:nvSpPr>
          <p:spPr>
            <a:xfrm>
              <a:off x="4792766"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D</a:t>
              </a:r>
            </a:p>
          </p:txBody>
        </p:sp>
        <p:sp>
          <p:nvSpPr>
            <p:cNvPr id="31" name="Rectangle 30">
              <a:extLst>
                <a:ext uri="{FF2B5EF4-FFF2-40B4-BE49-F238E27FC236}">
                  <a16:creationId xmlns:a16="http://schemas.microsoft.com/office/drawing/2014/main" id="{298E8F5C-D048-0439-E20B-AAEFA1893896}"/>
                </a:ext>
              </a:extLst>
            </p:cNvPr>
            <p:cNvSpPr/>
            <p:nvPr/>
          </p:nvSpPr>
          <p:spPr>
            <a:xfrm>
              <a:off x="5246603"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C</a:t>
              </a:r>
            </a:p>
          </p:txBody>
        </p:sp>
      </p:grpSp>
      <p:sp>
        <p:nvSpPr>
          <p:cNvPr id="33" name="Rectangle: Rounded Corners 32">
            <a:extLst>
              <a:ext uri="{FF2B5EF4-FFF2-40B4-BE49-F238E27FC236}">
                <a16:creationId xmlns:a16="http://schemas.microsoft.com/office/drawing/2014/main" id="{B0E94558-F190-B9CC-7FA7-872AEF689F4F}"/>
              </a:ext>
            </a:extLst>
          </p:cNvPr>
          <p:cNvSpPr/>
          <p:nvPr/>
        </p:nvSpPr>
        <p:spPr>
          <a:xfrm rot="21348958">
            <a:off x="600287" y="6251653"/>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HAVE FUN</a:t>
            </a:r>
          </a:p>
        </p:txBody>
      </p:sp>
      <p:sp>
        <p:nvSpPr>
          <p:cNvPr id="3" name="Rectangle: Rounded Corners 2">
            <a:extLst>
              <a:ext uri="{FF2B5EF4-FFF2-40B4-BE49-F238E27FC236}">
                <a16:creationId xmlns:a16="http://schemas.microsoft.com/office/drawing/2014/main" id="{0EAC0063-ACC0-C773-98FB-4B47FD69B3EC}"/>
              </a:ext>
            </a:extLst>
          </p:cNvPr>
          <p:cNvSpPr/>
          <p:nvPr/>
        </p:nvSpPr>
        <p:spPr>
          <a:xfrm rot="187357">
            <a:off x="2897033" y="5873707"/>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CARRY ME</a:t>
            </a:r>
          </a:p>
        </p:txBody>
      </p:sp>
      <p:sp>
        <p:nvSpPr>
          <p:cNvPr id="6" name="Rectangle: Rounded Corners 5">
            <a:extLst>
              <a:ext uri="{FF2B5EF4-FFF2-40B4-BE49-F238E27FC236}">
                <a16:creationId xmlns:a16="http://schemas.microsoft.com/office/drawing/2014/main" id="{DD071D32-0BD9-6BC4-6E04-C735F323B21E}"/>
              </a:ext>
            </a:extLst>
          </p:cNvPr>
          <p:cNvSpPr/>
          <p:nvPr/>
        </p:nvSpPr>
        <p:spPr>
          <a:xfrm rot="21209482">
            <a:off x="3529158" y="6157405"/>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TEACH ME</a:t>
            </a:r>
          </a:p>
        </p:txBody>
      </p:sp>
      <p:sp>
        <p:nvSpPr>
          <p:cNvPr id="7" name="Rectangle: Rounded Corners 6">
            <a:extLst>
              <a:ext uri="{FF2B5EF4-FFF2-40B4-BE49-F238E27FC236}">
                <a16:creationId xmlns:a16="http://schemas.microsoft.com/office/drawing/2014/main" id="{05391ED6-849A-C7B5-8B70-3343021F4AA4}"/>
              </a:ext>
            </a:extLst>
          </p:cNvPr>
          <p:cNvSpPr/>
          <p:nvPr/>
        </p:nvSpPr>
        <p:spPr>
          <a:xfrm rot="187357">
            <a:off x="6064638" y="6251653"/>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FORGIVE</a:t>
            </a:r>
          </a:p>
        </p:txBody>
      </p:sp>
      <p:sp>
        <p:nvSpPr>
          <p:cNvPr id="9" name="TextBox 8">
            <a:extLst>
              <a:ext uri="{FF2B5EF4-FFF2-40B4-BE49-F238E27FC236}">
                <a16:creationId xmlns:a16="http://schemas.microsoft.com/office/drawing/2014/main" id="{C1D7BDBE-EDFF-7337-BFBB-2A76A7231C96}"/>
              </a:ext>
            </a:extLst>
          </p:cNvPr>
          <p:cNvSpPr txBox="1"/>
          <p:nvPr/>
        </p:nvSpPr>
        <p:spPr>
          <a:xfrm>
            <a:off x="6980065" y="3912648"/>
            <a:ext cx="4673152" cy="1477328"/>
          </a:xfrm>
          <a:prstGeom prst="rect">
            <a:avLst/>
          </a:prstGeom>
          <a:noFill/>
        </p:spPr>
        <p:txBody>
          <a:bodyPr wrap="square" rtlCol="0">
            <a:spAutoFit/>
          </a:bodyPr>
          <a:lstStyle/>
          <a:p>
            <a:r>
              <a:rPr lang="en-US" dirty="0"/>
              <a:t>If you don’t get to see your dad, think about another man who is a special man in your life.  You could give this gift (a </a:t>
            </a:r>
            <a:r>
              <a:rPr lang="en-US"/>
              <a:t>MAN CAN) to </a:t>
            </a:r>
            <a:r>
              <a:rPr lang="en-US" dirty="0"/>
              <a:t>him.</a:t>
            </a:r>
          </a:p>
          <a:p>
            <a:r>
              <a:rPr lang="en-US" dirty="0"/>
              <a:t>Or think of your Heavenly Father.  </a:t>
            </a:r>
          </a:p>
          <a:p>
            <a:r>
              <a:rPr lang="en-US" dirty="0"/>
              <a:t>You can make it to remind yourself of Him.</a:t>
            </a:r>
          </a:p>
        </p:txBody>
      </p:sp>
    </p:spTree>
    <p:extLst>
      <p:ext uri="{BB962C8B-B14F-4D97-AF65-F5344CB8AC3E}">
        <p14:creationId xmlns:p14="http://schemas.microsoft.com/office/powerpoint/2010/main" val="67576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P spid="21" grpId="0" animBg="1"/>
      <p:bldP spid="33" grpId="0" animBg="1"/>
      <p:bldP spid="3"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A Song For Dad | Father’s Day Song | I Love My Dad ❤️| Father’s Day Song by Kidsmania ">
            <a:hlinkClick r:id="" action="ppaction://media"/>
            <a:extLst>
              <a:ext uri="{FF2B5EF4-FFF2-40B4-BE49-F238E27FC236}">
                <a16:creationId xmlns:a16="http://schemas.microsoft.com/office/drawing/2014/main" id="{110DB704-DB77-80B0-686D-402CB3F810EF}"/>
              </a:ext>
            </a:extLst>
          </p:cNvPr>
          <p:cNvPicPr>
            <a:picLocks noRot="1" noChangeAspect="1"/>
          </p:cNvPicPr>
          <p:nvPr>
            <a:videoFile r:link="rId1"/>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46642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EB77-E862-70D9-5B2B-4A8BD4D73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88D51-5830-897E-77EB-9237801C7332}"/>
              </a:ext>
            </a:extLst>
          </p:cNvPr>
          <p:cNvSpPr>
            <a:spLocks noGrp="1"/>
          </p:cNvSpPr>
          <p:nvPr>
            <p:ph type="title"/>
          </p:nvPr>
        </p:nvSpPr>
        <p:spPr>
          <a:xfrm>
            <a:off x="685801" y="256118"/>
            <a:ext cx="2955085" cy="873457"/>
          </a:xfrm>
        </p:spPr>
        <p:txBody>
          <a:bodyPr/>
          <a:lstStyle/>
          <a:p>
            <a:r>
              <a:rPr lang="en-US" dirty="0"/>
              <a:t>teacher</a:t>
            </a:r>
          </a:p>
        </p:txBody>
      </p:sp>
      <p:sp>
        <p:nvSpPr>
          <p:cNvPr id="3" name="Picture Placeholder 2">
            <a:extLst>
              <a:ext uri="{FF2B5EF4-FFF2-40B4-BE49-F238E27FC236}">
                <a16:creationId xmlns:a16="http://schemas.microsoft.com/office/drawing/2014/main" id="{A3EA6F14-4513-3B80-CA25-C2127DDC8E66}"/>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2941C30E-1F76-3A83-2509-65E6CDD91B7F}"/>
              </a:ext>
            </a:extLst>
          </p:cNvPr>
          <p:cNvSpPr>
            <a:spLocks noGrp="1"/>
          </p:cNvSpPr>
          <p:nvPr>
            <p:ph type="body" sz="half" idx="2"/>
          </p:nvPr>
        </p:nvSpPr>
        <p:spPr>
          <a:xfrm>
            <a:off x="685801" y="1296537"/>
            <a:ext cx="3078650" cy="5151764"/>
          </a:xfrm>
        </p:spPr>
        <p:txBody>
          <a:bodyPr>
            <a:normAutofit/>
          </a:bodyPr>
          <a:lstStyle/>
          <a:p>
            <a:r>
              <a:rPr lang="en-US" dirty="0"/>
              <a:t>King Solomon, the wisest man, taught his son and wrote it down, so we can learn it too.  </a:t>
            </a:r>
            <a:r>
              <a:rPr lang="en-US" b="1" dirty="0">
                <a:solidFill>
                  <a:schemeClr val="accent5">
                    <a:lumMod val="60000"/>
                    <a:lumOff val="40000"/>
                  </a:schemeClr>
                </a:solidFill>
              </a:rPr>
              <a:t>Read Proverbs 2:1-7 and Proverbs 3.</a:t>
            </a:r>
          </a:p>
          <a:p>
            <a:endParaRPr lang="en-US" dirty="0"/>
          </a:p>
          <a:p>
            <a:r>
              <a:rPr lang="en-US" dirty="0"/>
              <a:t>Abraham taught Isaac to know and respect God.</a:t>
            </a:r>
          </a:p>
          <a:p>
            <a:endParaRPr lang="en-US" dirty="0"/>
          </a:p>
          <a:p>
            <a:r>
              <a:rPr lang="en-US" dirty="0"/>
              <a:t>Our Heavenly Father promises to teach us too.  We can learn from His Word - the Bible, His second book – nature, and His special gift – the Holy Spirit.  All wisdom comes from God.</a:t>
            </a:r>
          </a:p>
          <a:p>
            <a:endParaRPr lang="en-US" dirty="0"/>
          </a:p>
        </p:txBody>
      </p:sp>
      <p:pic>
        <p:nvPicPr>
          <p:cNvPr id="5122" name="Picture 2" descr="7 Facts About King Solomon's Sons and Daughters">
            <a:extLst>
              <a:ext uri="{FF2B5EF4-FFF2-40B4-BE49-F238E27FC236}">
                <a16:creationId xmlns:a16="http://schemas.microsoft.com/office/drawing/2014/main" id="{FAFB45C4-9E6A-9C12-A380-386E569CC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2285" y="256118"/>
            <a:ext cx="3250192" cy="488226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braham Taking Isaac to Be Sacrificed">
            <a:extLst>
              <a:ext uri="{FF2B5EF4-FFF2-40B4-BE49-F238E27FC236}">
                <a16:creationId xmlns:a16="http://schemas.microsoft.com/office/drawing/2014/main" id="{772306DD-D6E3-C3D0-D54A-38A073C119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8880" y="2812059"/>
            <a:ext cx="3208862" cy="3998351"/>
          </a:xfrm>
          <a:prstGeom prst="rect">
            <a:avLst/>
          </a:prstGeom>
          <a:noFill/>
          <a:extLst>
            <a:ext uri="{909E8E84-426E-40DD-AFC4-6F175D3DCCD1}">
              <a14:hiddenFill xmlns:a14="http://schemas.microsoft.com/office/drawing/2010/main">
                <a:solidFill>
                  <a:srgbClr val="FFFFFF"/>
                </a:solidFill>
              </a14:hiddenFill>
            </a:ext>
          </a:extLst>
        </p:spPr>
      </p:pic>
      <p:sp>
        <p:nvSpPr>
          <p:cNvPr id="5" name="Scroll: Vertical 4">
            <a:extLst>
              <a:ext uri="{FF2B5EF4-FFF2-40B4-BE49-F238E27FC236}">
                <a16:creationId xmlns:a16="http://schemas.microsoft.com/office/drawing/2014/main" id="{B764B859-0788-1F19-DC88-F9FCFD0064D3}"/>
              </a:ext>
            </a:extLst>
          </p:cNvPr>
          <p:cNvSpPr/>
          <p:nvPr/>
        </p:nvSpPr>
        <p:spPr>
          <a:xfrm rot="20964412">
            <a:off x="5135483" y="353558"/>
            <a:ext cx="2691121" cy="2357518"/>
          </a:xfrm>
          <a:prstGeom prst="verticalScroll">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normAutofit fontScale="77500" lnSpcReduction="20000"/>
          </a:bodyPr>
          <a:lstStyle/>
          <a:p>
            <a:pPr algn="ctr"/>
            <a:r>
              <a:rPr lang="en-US" dirty="0"/>
              <a:t>My child, listen to your father’s teaching.</a:t>
            </a:r>
            <a:br>
              <a:rPr lang="en-US" dirty="0"/>
            </a:br>
            <a:r>
              <a:rPr lang="en-US" dirty="0"/>
              <a:t>    And do not forget your mother’s advice.</a:t>
            </a:r>
            <a:br>
              <a:rPr lang="en-US" dirty="0"/>
            </a:br>
            <a:r>
              <a:rPr lang="en-US" baseline="30000" dirty="0"/>
              <a:t>9 </a:t>
            </a:r>
            <a:r>
              <a:rPr lang="en-US" dirty="0"/>
              <a:t>Their teaching will beautify your life.</a:t>
            </a:r>
            <a:br>
              <a:rPr lang="en-US" dirty="0"/>
            </a:br>
            <a:r>
              <a:rPr lang="en-US" dirty="0"/>
              <a:t>    It will be like flowers in your hair or a chain around your neck.</a:t>
            </a:r>
          </a:p>
          <a:p>
            <a:pPr algn="ctr"/>
            <a:r>
              <a:rPr lang="en-US" dirty="0"/>
              <a:t>Proverbs 1:8-9</a:t>
            </a:r>
          </a:p>
        </p:txBody>
      </p:sp>
      <p:sp>
        <p:nvSpPr>
          <p:cNvPr id="6" name="Rectangle: Rounded Corners 5">
            <a:extLst>
              <a:ext uri="{FF2B5EF4-FFF2-40B4-BE49-F238E27FC236}">
                <a16:creationId xmlns:a16="http://schemas.microsoft.com/office/drawing/2014/main" id="{F71B1486-9475-89F0-C793-B384F13E0B19}"/>
              </a:ext>
            </a:extLst>
          </p:cNvPr>
          <p:cNvSpPr/>
          <p:nvPr/>
        </p:nvSpPr>
        <p:spPr>
          <a:xfrm>
            <a:off x="7859659" y="4663088"/>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MAKE IT</a:t>
            </a:r>
          </a:p>
        </p:txBody>
      </p:sp>
      <p:sp>
        <p:nvSpPr>
          <p:cNvPr id="7" name="Rectangle: Rounded Corners 6">
            <a:extLst>
              <a:ext uri="{FF2B5EF4-FFF2-40B4-BE49-F238E27FC236}">
                <a16:creationId xmlns:a16="http://schemas.microsoft.com/office/drawing/2014/main" id="{C4950E4B-ADF8-6E99-CF2B-F5BA1E57D51B}"/>
              </a:ext>
            </a:extLst>
          </p:cNvPr>
          <p:cNvSpPr/>
          <p:nvPr/>
        </p:nvSpPr>
        <p:spPr>
          <a:xfrm rot="536378">
            <a:off x="7858235" y="5178366"/>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FIX IT</a:t>
            </a:r>
          </a:p>
        </p:txBody>
      </p:sp>
      <p:sp>
        <p:nvSpPr>
          <p:cNvPr id="8" name="Rectangle: Rounded Corners 7">
            <a:extLst>
              <a:ext uri="{FF2B5EF4-FFF2-40B4-BE49-F238E27FC236}">
                <a16:creationId xmlns:a16="http://schemas.microsoft.com/office/drawing/2014/main" id="{790A422E-33B8-3DF7-D93D-104932E12C89}"/>
              </a:ext>
            </a:extLst>
          </p:cNvPr>
          <p:cNvSpPr/>
          <p:nvPr/>
        </p:nvSpPr>
        <p:spPr>
          <a:xfrm rot="21197844">
            <a:off x="8025258" y="5658112"/>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ENCOURAGE</a:t>
            </a:r>
          </a:p>
        </p:txBody>
      </p:sp>
      <p:sp>
        <p:nvSpPr>
          <p:cNvPr id="9" name="Rectangle: Rounded Corners 8">
            <a:extLst>
              <a:ext uri="{FF2B5EF4-FFF2-40B4-BE49-F238E27FC236}">
                <a16:creationId xmlns:a16="http://schemas.microsoft.com/office/drawing/2014/main" id="{F1D11B69-F598-6A26-C82C-8FF82AD0A7A2}"/>
              </a:ext>
            </a:extLst>
          </p:cNvPr>
          <p:cNvSpPr/>
          <p:nvPr/>
        </p:nvSpPr>
        <p:spPr>
          <a:xfrm rot="21209482">
            <a:off x="8058274" y="6289002"/>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TEACH ME</a:t>
            </a:r>
          </a:p>
        </p:txBody>
      </p:sp>
    </p:spTree>
    <p:extLst>
      <p:ext uri="{BB962C8B-B14F-4D97-AF65-F5344CB8AC3E}">
        <p14:creationId xmlns:p14="http://schemas.microsoft.com/office/powerpoint/2010/main" val="360490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75E8B-1F0B-E1D1-BAB0-EA34F1E9AD91}"/>
              </a:ext>
            </a:extLst>
          </p:cNvPr>
          <p:cNvSpPr>
            <a:spLocks noGrp="1"/>
          </p:cNvSpPr>
          <p:nvPr>
            <p:ph type="title"/>
          </p:nvPr>
        </p:nvSpPr>
        <p:spPr>
          <a:xfrm>
            <a:off x="685800" y="914400"/>
            <a:ext cx="3838699" cy="1071748"/>
          </a:xfrm>
        </p:spPr>
        <p:txBody>
          <a:bodyPr/>
          <a:lstStyle/>
          <a:p>
            <a:r>
              <a:rPr lang="en-US" dirty="0"/>
              <a:t>Protector</a:t>
            </a:r>
          </a:p>
        </p:txBody>
      </p:sp>
      <p:sp>
        <p:nvSpPr>
          <p:cNvPr id="3" name="Picture Placeholder 2">
            <a:extLst>
              <a:ext uri="{FF2B5EF4-FFF2-40B4-BE49-F238E27FC236}">
                <a16:creationId xmlns:a16="http://schemas.microsoft.com/office/drawing/2014/main" id="{2FDE9F75-486A-5A1F-8FBB-9D8ED5F264D5}"/>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E5ADAE15-D9B9-3D51-5926-882C3F1FD0E8}"/>
              </a:ext>
            </a:extLst>
          </p:cNvPr>
          <p:cNvSpPr>
            <a:spLocks noGrp="1"/>
          </p:cNvSpPr>
          <p:nvPr>
            <p:ph type="body" sz="half" idx="2"/>
          </p:nvPr>
        </p:nvSpPr>
        <p:spPr>
          <a:xfrm>
            <a:off x="685800" y="2244435"/>
            <a:ext cx="3838699" cy="4203865"/>
          </a:xfrm>
        </p:spPr>
        <p:txBody>
          <a:bodyPr/>
          <a:lstStyle/>
          <a:p>
            <a:r>
              <a:rPr lang="en-US" dirty="0"/>
              <a:t>Jacob protected his family.  When he was about ready to meet his brother, Esau, Jacob knew it could be a troubled meeting.</a:t>
            </a:r>
          </a:p>
          <a:p>
            <a:r>
              <a:rPr lang="en-US" dirty="0"/>
              <a:t>Jacob prayed, he sent gifts to Esau, and he told his family to camp in a couple safe places.  Jacob was ready to wrestle and to whatever it took to keep his family safe.</a:t>
            </a:r>
          </a:p>
          <a:p>
            <a:r>
              <a:rPr lang="en-US" dirty="0"/>
              <a:t>Remember, our Heavenly Father protects us!</a:t>
            </a:r>
          </a:p>
        </p:txBody>
      </p:sp>
      <p:pic>
        <p:nvPicPr>
          <p:cNvPr id="6146" name="Picture 2" descr="Jacob and His Family">
            <a:extLst>
              <a:ext uri="{FF2B5EF4-FFF2-40B4-BE49-F238E27FC236}">
                <a16:creationId xmlns:a16="http://schemas.microsoft.com/office/drawing/2014/main" id="{131BD62E-7FF2-C78D-F3DF-B3FDAEBC8F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309" y="457200"/>
            <a:ext cx="7362085" cy="5943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B63AB4C2-989A-718C-53FE-5D5DE683E5ED}"/>
              </a:ext>
            </a:extLst>
          </p:cNvPr>
          <p:cNvSpPr/>
          <p:nvPr/>
        </p:nvSpPr>
        <p:spPr>
          <a:xfrm>
            <a:off x="61296" y="5969056"/>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PROTECT</a:t>
            </a:r>
          </a:p>
        </p:txBody>
      </p:sp>
      <p:sp>
        <p:nvSpPr>
          <p:cNvPr id="6" name="Rectangle: Rounded Corners 5">
            <a:extLst>
              <a:ext uri="{FF2B5EF4-FFF2-40B4-BE49-F238E27FC236}">
                <a16:creationId xmlns:a16="http://schemas.microsoft.com/office/drawing/2014/main" id="{366F83A2-30C1-EEB2-5429-51AEAD979B3F}"/>
              </a:ext>
            </a:extLst>
          </p:cNvPr>
          <p:cNvSpPr/>
          <p:nvPr/>
        </p:nvSpPr>
        <p:spPr>
          <a:xfrm rot="21348958">
            <a:off x="600287" y="6251653"/>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HAVE FUN</a:t>
            </a:r>
          </a:p>
        </p:txBody>
      </p:sp>
      <p:sp>
        <p:nvSpPr>
          <p:cNvPr id="7" name="Rectangle: Rounded Corners 6">
            <a:extLst>
              <a:ext uri="{FF2B5EF4-FFF2-40B4-BE49-F238E27FC236}">
                <a16:creationId xmlns:a16="http://schemas.microsoft.com/office/drawing/2014/main" id="{B0AD2C18-B11B-E5DA-7DE2-092D426176E9}"/>
              </a:ext>
            </a:extLst>
          </p:cNvPr>
          <p:cNvSpPr/>
          <p:nvPr/>
        </p:nvSpPr>
        <p:spPr>
          <a:xfrm rot="187357">
            <a:off x="2897033" y="5873707"/>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CARRY ME</a:t>
            </a:r>
          </a:p>
        </p:txBody>
      </p:sp>
    </p:spTree>
    <p:extLst>
      <p:ext uri="{BB962C8B-B14F-4D97-AF65-F5344CB8AC3E}">
        <p14:creationId xmlns:p14="http://schemas.microsoft.com/office/powerpoint/2010/main" val="208065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C7490-DBDB-FB45-4DE1-8FC000E9E3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A2FEB-6EE2-50AD-F6F2-7C381EC6965E}"/>
              </a:ext>
            </a:extLst>
          </p:cNvPr>
          <p:cNvSpPr>
            <a:spLocks noGrp="1"/>
          </p:cNvSpPr>
          <p:nvPr>
            <p:ph type="title"/>
          </p:nvPr>
        </p:nvSpPr>
        <p:spPr>
          <a:xfrm>
            <a:off x="685800" y="914400"/>
            <a:ext cx="3838699" cy="1071748"/>
          </a:xfrm>
        </p:spPr>
        <p:txBody>
          <a:bodyPr/>
          <a:lstStyle/>
          <a:p>
            <a:r>
              <a:rPr lang="en-US" dirty="0"/>
              <a:t>Forgiving, merciful</a:t>
            </a:r>
          </a:p>
        </p:txBody>
      </p:sp>
      <p:sp>
        <p:nvSpPr>
          <p:cNvPr id="3" name="Picture Placeholder 2">
            <a:extLst>
              <a:ext uri="{FF2B5EF4-FFF2-40B4-BE49-F238E27FC236}">
                <a16:creationId xmlns:a16="http://schemas.microsoft.com/office/drawing/2014/main" id="{EBCEBA13-7319-BE7D-6A10-562C179B62A2}"/>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8F1E9EF5-C8AF-DA99-AB36-2EEF8450E92B}"/>
              </a:ext>
            </a:extLst>
          </p:cNvPr>
          <p:cNvSpPr>
            <a:spLocks noGrp="1"/>
          </p:cNvSpPr>
          <p:nvPr>
            <p:ph type="body" sz="half" idx="2"/>
          </p:nvPr>
        </p:nvSpPr>
        <p:spPr>
          <a:xfrm>
            <a:off x="685800" y="2244435"/>
            <a:ext cx="3838699" cy="4203865"/>
          </a:xfrm>
        </p:spPr>
        <p:txBody>
          <a:bodyPr/>
          <a:lstStyle/>
          <a:p>
            <a:r>
              <a:rPr lang="en-US" dirty="0"/>
              <a:t>Jesus told a story of a father with two sons.  </a:t>
            </a:r>
          </a:p>
          <a:p>
            <a:r>
              <a:rPr lang="en-US" dirty="0"/>
              <a:t>One son didn’t respect his father.  He left home, made bad choices, and spent his father’s money foolishly.</a:t>
            </a:r>
          </a:p>
          <a:p>
            <a:r>
              <a:rPr lang="en-US" dirty="0"/>
              <a:t>When he did come home, his dad welcomed him with open arms, forgave him, and even had a party!</a:t>
            </a:r>
          </a:p>
          <a:p>
            <a:r>
              <a:rPr lang="en-US" dirty="0"/>
              <a:t>Our Heavenly Father truly loves us like that!   </a:t>
            </a:r>
          </a:p>
        </p:txBody>
      </p:sp>
      <p:pic>
        <p:nvPicPr>
          <p:cNvPr id="7" name="Picture 6">
            <a:extLst>
              <a:ext uri="{FF2B5EF4-FFF2-40B4-BE49-F238E27FC236}">
                <a16:creationId xmlns:a16="http://schemas.microsoft.com/office/drawing/2014/main" id="{2A3FE6CB-284D-BC8E-F4D9-34552B0014D1}"/>
              </a:ext>
            </a:extLst>
          </p:cNvPr>
          <p:cNvPicPr>
            <a:picLocks noChangeAspect="1"/>
          </p:cNvPicPr>
          <p:nvPr/>
        </p:nvPicPr>
        <p:blipFill>
          <a:blip r:embed="rId2"/>
          <a:srcRect l="5870" r="9353" b="24975"/>
          <a:stretch>
            <a:fillRect/>
          </a:stretch>
        </p:blipFill>
        <p:spPr>
          <a:xfrm>
            <a:off x="4722126" y="914400"/>
            <a:ext cx="7252440" cy="4813680"/>
          </a:xfrm>
          <a:prstGeom prst="rect">
            <a:avLst/>
          </a:prstGeom>
        </p:spPr>
      </p:pic>
      <p:sp>
        <p:nvSpPr>
          <p:cNvPr id="6" name="Rectangle: Rounded Corners 5">
            <a:extLst>
              <a:ext uri="{FF2B5EF4-FFF2-40B4-BE49-F238E27FC236}">
                <a16:creationId xmlns:a16="http://schemas.microsoft.com/office/drawing/2014/main" id="{F95A42A2-1B71-EFEB-E4C8-31F3948306DD}"/>
              </a:ext>
            </a:extLst>
          </p:cNvPr>
          <p:cNvSpPr/>
          <p:nvPr/>
        </p:nvSpPr>
        <p:spPr>
          <a:xfrm rot="596145">
            <a:off x="393096" y="5826002"/>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PROVIDE</a:t>
            </a:r>
          </a:p>
        </p:txBody>
      </p:sp>
      <p:sp>
        <p:nvSpPr>
          <p:cNvPr id="5" name="Rectangle: Rounded Corners 4">
            <a:extLst>
              <a:ext uri="{FF2B5EF4-FFF2-40B4-BE49-F238E27FC236}">
                <a16:creationId xmlns:a16="http://schemas.microsoft.com/office/drawing/2014/main" id="{95753667-1A75-03F7-C435-9204FF45715A}"/>
              </a:ext>
            </a:extLst>
          </p:cNvPr>
          <p:cNvSpPr/>
          <p:nvPr/>
        </p:nvSpPr>
        <p:spPr>
          <a:xfrm rot="20637200">
            <a:off x="1310625" y="6122596"/>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FIX IT</a:t>
            </a:r>
          </a:p>
        </p:txBody>
      </p:sp>
      <p:sp>
        <p:nvSpPr>
          <p:cNvPr id="8" name="Rectangle: Rounded Corners 7">
            <a:extLst>
              <a:ext uri="{FF2B5EF4-FFF2-40B4-BE49-F238E27FC236}">
                <a16:creationId xmlns:a16="http://schemas.microsoft.com/office/drawing/2014/main" id="{1A9264BA-0F19-BAC1-7183-E6B66C649D23}"/>
              </a:ext>
            </a:extLst>
          </p:cNvPr>
          <p:cNvSpPr/>
          <p:nvPr/>
        </p:nvSpPr>
        <p:spPr>
          <a:xfrm rot="187357">
            <a:off x="4028180" y="6034338"/>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FORGIVE</a:t>
            </a:r>
          </a:p>
        </p:txBody>
      </p:sp>
      <p:sp>
        <p:nvSpPr>
          <p:cNvPr id="9" name="Rectangle: Rounded Corners 8">
            <a:extLst>
              <a:ext uri="{FF2B5EF4-FFF2-40B4-BE49-F238E27FC236}">
                <a16:creationId xmlns:a16="http://schemas.microsoft.com/office/drawing/2014/main" id="{5D28F15B-D443-9233-24AD-CC0159F1085A}"/>
              </a:ext>
            </a:extLst>
          </p:cNvPr>
          <p:cNvSpPr/>
          <p:nvPr/>
        </p:nvSpPr>
        <p:spPr>
          <a:xfrm rot="20839537">
            <a:off x="5702875" y="6122596"/>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LOVE &amp; CARE</a:t>
            </a:r>
          </a:p>
        </p:txBody>
      </p:sp>
    </p:spTree>
    <p:extLst>
      <p:ext uri="{BB962C8B-B14F-4D97-AF65-F5344CB8AC3E}">
        <p14:creationId xmlns:p14="http://schemas.microsoft.com/office/powerpoint/2010/main" val="176982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64D6E-84B7-167F-7D6A-F556264BE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3B970-41E9-BF3F-27DF-66108736516A}"/>
              </a:ext>
            </a:extLst>
          </p:cNvPr>
          <p:cNvSpPr>
            <a:spLocks noGrp="1"/>
          </p:cNvSpPr>
          <p:nvPr>
            <p:ph type="title"/>
          </p:nvPr>
        </p:nvSpPr>
        <p:spPr>
          <a:xfrm>
            <a:off x="685800" y="286870"/>
            <a:ext cx="3838699" cy="627797"/>
          </a:xfrm>
        </p:spPr>
        <p:txBody>
          <a:bodyPr/>
          <a:lstStyle/>
          <a:p>
            <a:r>
              <a:rPr lang="en-US" dirty="0"/>
              <a:t>praying</a:t>
            </a:r>
          </a:p>
        </p:txBody>
      </p:sp>
      <p:sp>
        <p:nvSpPr>
          <p:cNvPr id="4" name="Text Placeholder 3">
            <a:extLst>
              <a:ext uri="{FF2B5EF4-FFF2-40B4-BE49-F238E27FC236}">
                <a16:creationId xmlns:a16="http://schemas.microsoft.com/office/drawing/2014/main" id="{9BD88196-849F-C929-97E7-2D6A626F902B}"/>
              </a:ext>
            </a:extLst>
          </p:cNvPr>
          <p:cNvSpPr>
            <a:spLocks noGrp="1"/>
          </p:cNvSpPr>
          <p:nvPr>
            <p:ph type="body" sz="half" idx="2"/>
          </p:nvPr>
        </p:nvSpPr>
        <p:spPr>
          <a:xfrm>
            <a:off x="685799" y="1188334"/>
            <a:ext cx="3838699" cy="1840883"/>
          </a:xfrm>
        </p:spPr>
        <p:txBody>
          <a:bodyPr/>
          <a:lstStyle/>
          <a:p>
            <a:r>
              <a:rPr lang="en-US" dirty="0"/>
              <a:t>Job prayed for his children.  </a:t>
            </a:r>
          </a:p>
          <a:p>
            <a:r>
              <a:rPr lang="en-US" dirty="0"/>
              <a:t>Being ‘right’ with God was important to him.  He regularly asked God to forgive his children.</a:t>
            </a:r>
          </a:p>
          <a:p>
            <a:endParaRPr lang="en-US" dirty="0"/>
          </a:p>
        </p:txBody>
      </p:sp>
      <p:pic>
        <p:nvPicPr>
          <p:cNvPr id="8196" name="Picture 4" descr="God Blessed Job Double: Job 42:10-17 - Bible Story">
            <a:extLst>
              <a:ext uri="{FF2B5EF4-FFF2-40B4-BE49-F238E27FC236}">
                <a16:creationId xmlns:a16="http://schemas.microsoft.com/office/drawing/2014/main" id="{B230A31E-BD5F-F5D6-D382-075E929CA4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788" y="3029217"/>
            <a:ext cx="6603243" cy="3714324"/>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Job 42 - The Lord Rebukes Job's Friends">
            <a:extLst>
              <a:ext uri="{FF2B5EF4-FFF2-40B4-BE49-F238E27FC236}">
                <a16:creationId xmlns:a16="http://schemas.microsoft.com/office/drawing/2014/main" id="{EDF9CEFF-C31B-4417-90BC-E1509B3FA1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2958" y="286870"/>
            <a:ext cx="6603242" cy="371432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AEE6CFED-D0EF-805B-6AC2-7389147B95EB}"/>
              </a:ext>
            </a:extLst>
          </p:cNvPr>
          <p:cNvSpPr/>
          <p:nvPr/>
        </p:nvSpPr>
        <p:spPr>
          <a:xfrm rot="187357">
            <a:off x="7062160" y="6206484"/>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FORGIVE</a:t>
            </a:r>
          </a:p>
        </p:txBody>
      </p:sp>
      <p:sp>
        <p:nvSpPr>
          <p:cNvPr id="5" name="Rectangle: Rounded Corners 4">
            <a:extLst>
              <a:ext uri="{FF2B5EF4-FFF2-40B4-BE49-F238E27FC236}">
                <a16:creationId xmlns:a16="http://schemas.microsoft.com/office/drawing/2014/main" id="{8B6B6BF9-CC56-177D-9BA6-738A57F37AAD}"/>
              </a:ext>
            </a:extLst>
          </p:cNvPr>
          <p:cNvSpPr/>
          <p:nvPr/>
        </p:nvSpPr>
        <p:spPr>
          <a:xfrm rot="21141343">
            <a:off x="7210766" y="5615553"/>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PRAY</a:t>
            </a:r>
          </a:p>
        </p:txBody>
      </p:sp>
      <p:sp>
        <p:nvSpPr>
          <p:cNvPr id="6" name="Rectangle: Rounded Corners 5">
            <a:extLst>
              <a:ext uri="{FF2B5EF4-FFF2-40B4-BE49-F238E27FC236}">
                <a16:creationId xmlns:a16="http://schemas.microsoft.com/office/drawing/2014/main" id="{ED8E5505-63DB-0072-7F0B-BAA3D4D73638}"/>
              </a:ext>
            </a:extLst>
          </p:cNvPr>
          <p:cNvSpPr/>
          <p:nvPr/>
        </p:nvSpPr>
        <p:spPr>
          <a:xfrm rot="326103">
            <a:off x="7612049" y="5199942"/>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ENCOURAGE</a:t>
            </a:r>
          </a:p>
        </p:txBody>
      </p:sp>
    </p:spTree>
    <p:extLst>
      <p:ext uri="{BB962C8B-B14F-4D97-AF65-F5344CB8AC3E}">
        <p14:creationId xmlns:p14="http://schemas.microsoft.com/office/powerpoint/2010/main" val="123215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BB4CD-B418-AEF5-5D67-66B41E3B2E95}"/>
              </a:ext>
            </a:extLst>
          </p:cNvPr>
          <p:cNvSpPr>
            <a:spLocks noGrp="1"/>
          </p:cNvSpPr>
          <p:nvPr>
            <p:ph type="title"/>
          </p:nvPr>
        </p:nvSpPr>
        <p:spPr>
          <a:xfrm>
            <a:off x="578922" y="344384"/>
            <a:ext cx="4729348" cy="1688525"/>
          </a:xfrm>
        </p:spPr>
        <p:txBody>
          <a:bodyPr>
            <a:noAutofit/>
          </a:bodyPr>
          <a:lstStyle/>
          <a:p>
            <a:r>
              <a:rPr lang="en-US" sz="5400" b="1" dirty="0">
                <a:solidFill>
                  <a:schemeClr val="accent2">
                    <a:lumMod val="40000"/>
                    <a:lumOff val="60000"/>
                  </a:schemeClr>
                </a:solidFill>
                <a:effectLst>
                  <a:outerShdw blurRad="38100" dist="38100" dir="2700000" algn="tl">
                    <a:srgbClr val="000000">
                      <a:alpha val="43137"/>
                    </a:srgbClr>
                  </a:outerShdw>
                </a:effectLst>
              </a:rPr>
              <a:t>BOYS   THINK ABOUT IT</a:t>
            </a:r>
          </a:p>
        </p:txBody>
      </p:sp>
      <p:sp>
        <p:nvSpPr>
          <p:cNvPr id="4" name="Text Placeholder 3">
            <a:extLst>
              <a:ext uri="{FF2B5EF4-FFF2-40B4-BE49-F238E27FC236}">
                <a16:creationId xmlns:a16="http://schemas.microsoft.com/office/drawing/2014/main" id="{5089E131-13D9-7503-58D1-167AE5CF2D99}"/>
              </a:ext>
            </a:extLst>
          </p:cNvPr>
          <p:cNvSpPr>
            <a:spLocks noGrp="1"/>
          </p:cNvSpPr>
          <p:nvPr>
            <p:ph type="body" sz="half" idx="2"/>
          </p:nvPr>
        </p:nvSpPr>
        <p:spPr>
          <a:xfrm>
            <a:off x="708037" y="2585946"/>
            <a:ext cx="4168488" cy="3241824"/>
          </a:xfrm>
        </p:spPr>
        <p:txBody>
          <a:bodyPr>
            <a:normAutofit fontScale="92500" lnSpcReduction="10000"/>
          </a:bodyPr>
          <a:lstStyle/>
          <a:p>
            <a:r>
              <a:rPr lang="en-US" dirty="0"/>
              <a:t>When you are a dad, what kind of father                        do you want to be?</a:t>
            </a:r>
          </a:p>
          <a:p>
            <a:r>
              <a:rPr lang="en-US" dirty="0"/>
              <a:t>What do you want to do with your kids?</a:t>
            </a:r>
          </a:p>
          <a:p>
            <a:endParaRPr lang="en-US" dirty="0"/>
          </a:p>
          <a:p>
            <a:r>
              <a:rPr lang="en-US" dirty="0"/>
              <a:t>I challenge you to be a loving father that is there for your kids.</a:t>
            </a:r>
          </a:p>
          <a:p>
            <a:pPr algn="ctr"/>
            <a:r>
              <a:rPr lang="en-US" dirty="0"/>
              <a:t>Because you love them:</a:t>
            </a:r>
          </a:p>
          <a:p>
            <a:r>
              <a:rPr lang="en-US" dirty="0"/>
              <a:t>Protect your family.  Provide for them.</a:t>
            </a:r>
          </a:p>
          <a:p>
            <a:r>
              <a:rPr lang="en-US" dirty="0"/>
              <a:t>Play gently.  Challenge and teach your kids.</a:t>
            </a:r>
          </a:p>
          <a:p>
            <a:r>
              <a:rPr lang="en-US" dirty="0"/>
              <a:t>Help them every way you can.</a:t>
            </a:r>
          </a:p>
          <a:p>
            <a:endParaRPr lang="en-US" dirty="0"/>
          </a:p>
          <a:p>
            <a:endParaRPr lang="en-US" dirty="0"/>
          </a:p>
          <a:p>
            <a:endParaRPr lang="en-US" dirty="0"/>
          </a:p>
        </p:txBody>
      </p:sp>
      <p:pic>
        <p:nvPicPr>
          <p:cNvPr id="9218" name="Picture 2" descr="Free Boy Clipart, Download Free Boy Clipart png images, Free ClipArts on Clipart Library">
            <a:extLst>
              <a:ext uri="{FF2B5EF4-FFF2-40B4-BE49-F238E27FC236}">
                <a16:creationId xmlns:a16="http://schemas.microsoft.com/office/drawing/2014/main" id="{844FA6AF-393E-1785-1065-17F944B82F52}"/>
              </a:ext>
            </a:extLst>
          </p:cNvPr>
          <p:cNvPicPr>
            <a:picLocks noChangeAspect="1" noChangeArrowheads="1"/>
          </p:cNvPicPr>
          <p:nvPr/>
        </p:nvPicPr>
        <p:blipFill>
          <a:blip r:embed="rId2"/>
          <a:srcRect/>
          <a:stretch/>
        </p:blipFill>
        <p:spPr bwMode="auto">
          <a:xfrm>
            <a:off x="8558731" y="2141062"/>
            <a:ext cx="2925232" cy="4394126"/>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3731A866-B0DF-9655-DE3F-C701571A21B8}"/>
              </a:ext>
            </a:extLst>
          </p:cNvPr>
          <p:cNvGrpSpPr/>
          <p:nvPr/>
        </p:nvGrpSpPr>
        <p:grpSpPr>
          <a:xfrm>
            <a:off x="5146439" y="190005"/>
            <a:ext cx="3280036" cy="6190803"/>
            <a:chOff x="5543330" y="1555717"/>
            <a:chExt cx="2287451" cy="4825091"/>
          </a:xfrm>
        </p:grpSpPr>
        <p:pic>
          <p:nvPicPr>
            <p:cNvPr id="9220" name="Picture 4" descr="Free Mirrors, Download Free Mirrors png images, Free ClipArts on Clipart Library">
              <a:extLst>
                <a:ext uri="{FF2B5EF4-FFF2-40B4-BE49-F238E27FC236}">
                  <a16:creationId xmlns:a16="http://schemas.microsoft.com/office/drawing/2014/main" id="{6EAC8F14-EA09-5C17-1459-BB73DA707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3330" y="1555717"/>
              <a:ext cx="2287451" cy="482509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Illustration of a mother, father and child hugging together. Happy family concept illustration ...">
              <a:extLst>
                <a:ext uri="{FF2B5EF4-FFF2-40B4-BE49-F238E27FC236}">
                  <a16:creationId xmlns:a16="http://schemas.microsoft.com/office/drawing/2014/main" id="{29FF9FC0-B0AA-CED1-17CA-6224D57A84E9}"/>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957" r="23353"/>
            <a:stretch>
              <a:fillRect/>
            </a:stretch>
          </p:blipFill>
          <p:spPr bwMode="auto">
            <a:xfrm>
              <a:off x="5868537" y="2784142"/>
              <a:ext cx="1569493" cy="281826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54702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93D9C-3BB2-14DB-3947-949F0EDD5EAF}"/>
              </a:ext>
            </a:extLst>
          </p:cNvPr>
          <p:cNvSpPr>
            <a:spLocks noGrp="1"/>
          </p:cNvSpPr>
          <p:nvPr>
            <p:ph type="title"/>
          </p:nvPr>
        </p:nvSpPr>
        <p:spPr/>
        <p:txBody>
          <a:bodyPr/>
          <a:lstStyle/>
          <a:p>
            <a:r>
              <a:rPr lang="en-US" dirty="0"/>
              <a:t>DAD CAN</a:t>
            </a:r>
          </a:p>
        </p:txBody>
      </p:sp>
      <p:pic>
        <p:nvPicPr>
          <p:cNvPr id="3074" name="Picture 2" descr="30+ Popsicle Stick Crafts for Kids - From ABCs to ACTs">
            <a:extLst>
              <a:ext uri="{FF2B5EF4-FFF2-40B4-BE49-F238E27FC236}">
                <a16:creationId xmlns:a16="http://schemas.microsoft.com/office/drawing/2014/main" id="{2EF126E6-6058-9122-2AE2-FE127CBA0A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b="50000"/>
          <a:stretch>
            <a:fillRect/>
          </a:stretch>
        </p:blipFill>
        <p:spPr bwMode="auto">
          <a:xfrm rot="21175299">
            <a:off x="442205" y="1916728"/>
            <a:ext cx="2622905" cy="26229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080E3B-0463-3838-7006-86ED2E9170CD}"/>
              </a:ext>
            </a:extLst>
          </p:cNvPr>
          <p:cNvSpPr txBox="1"/>
          <p:nvPr/>
        </p:nvSpPr>
        <p:spPr>
          <a:xfrm>
            <a:off x="1232298" y="6488668"/>
            <a:ext cx="6093618" cy="369332"/>
          </a:xfrm>
          <a:prstGeom prst="rect">
            <a:avLst/>
          </a:prstGeom>
          <a:noFill/>
        </p:spPr>
        <p:txBody>
          <a:bodyPr wrap="square">
            <a:spAutoFit/>
          </a:bodyPr>
          <a:lstStyle/>
          <a:p>
            <a:r>
              <a:rPr lang="en-US" dirty="0">
                <a:hlinkClick r:id="rId3"/>
              </a:rPr>
              <a:t>https://athomewithzan.com/tin-can-pencil-holder/</a:t>
            </a:r>
            <a:r>
              <a:rPr lang="en-US" dirty="0"/>
              <a:t>	</a:t>
            </a:r>
          </a:p>
        </p:txBody>
      </p:sp>
      <p:sp>
        <p:nvSpPr>
          <p:cNvPr id="5" name="Rectangle 4">
            <a:extLst>
              <a:ext uri="{FF2B5EF4-FFF2-40B4-BE49-F238E27FC236}">
                <a16:creationId xmlns:a16="http://schemas.microsoft.com/office/drawing/2014/main" id="{C739D31C-04F2-2678-70A4-11F9485E4129}"/>
              </a:ext>
            </a:extLst>
          </p:cNvPr>
          <p:cNvSpPr/>
          <p:nvPr/>
        </p:nvSpPr>
        <p:spPr>
          <a:xfrm>
            <a:off x="7043738" y="2888343"/>
            <a:ext cx="4857668" cy="360032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Gift for Dad – DAD CAN</a:t>
            </a:r>
          </a:p>
          <a:p>
            <a:pPr marL="342900" indent="-342900">
              <a:buFont typeface="+mj-lt"/>
              <a:buAutoNum type="arabicPeriod"/>
            </a:pPr>
            <a:r>
              <a:rPr lang="en-US" dirty="0"/>
              <a:t>To attach popsicle sticks:  Wrap double stick foam* tape around the top and bottom of the can then take off the paper covering to expose the other sticky side. (For a Campbell soup can you need 21cm [8.5 inches] x2 of the double stick foam)</a:t>
            </a:r>
          </a:p>
          <a:p>
            <a:pPr marL="342900" indent="-342900">
              <a:buFont typeface="+mj-lt"/>
              <a:buAutoNum type="arabicPeriod"/>
            </a:pPr>
            <a:r>
              <a:rPr lang="en-US" dirty="0"/>
              <a:t>Add the letters: DAD CAN and other décor as desired such as cord, foam stickers, wood shapes, etc.</a:t>
            </a:r>
          </a:p>
          <a:p>
            <a:pPr marL="342900" indent="-342900">
              <a:buFont typeface="+mj-lt"/>
              <a:buAutoNum type="arabicPeriod"/>
            </a:pPr>
            <a:r>
              <a:rPr lang="en-US" dirty="0"/>
              <a:t>* instead of </a:t>
            </a:r>
            <a:r>
              <a:rPr lang="en-US" dirty="0">
                <a:hlinkClick r:id="rId4"/>
              </a:rPr>
              <a:t>double stick foam </a:t>
            </a:r>
            <a:r>
              <a:rPr lang="en-US" dirty="0"/>
              <a:t>you could use a ‘hot’ glue gun</a:t>
            </a:r>
          </a:p>
        </p:txBody>
      </p:sp>
      <p:pic>
        <p:nvPicPr>
          <p:cNvPr id="8" name="Picture 7">
            <a:extLst>
              <a:ext uri="{FF2B5EF4-FFF2-40B4-BE49-F238E27FC236}">
                <a16:creationId xmlns:a16="http://schemas.microsoft.com/office/drawing/2014/main" id="{5CCE742F-CC90-9695-8DC1-AF7A6E8ECF54}"/>
              </a:ext>
            </a:extLst>
          </p:cNvPr>
          <p:cNvPicPr>
            <a:picLocks noChangeAspect="1"/>
          </p:cNvPicPr>
          <p:nvPr/>
        </p:nvPicPr>
        <p:blipFill>
          <a:blip r:embed="rId5"/>
          <a:srcRect l="9667" t="18125" r="28587" b="17708"/>
          <a:stretch>
            <a:fillRect/>
          </a:stretch>
        </p:blipFill>
        <p:spPr>
          <a:xfrm>
            <a:off x="3943461" y="3228180"/>
            <a:ext cx="1965458" cy="2714625"/>
          </a:xfrm>
          <a:prstGeom prst="rect">
            <a:avLst/>
          </a:prstGeom>
        </p:spPr>
      </p:pic>
      <p:pic>
        <p:nvPicPr>
          <p:cNvPr id="11" name="Picture 10">
            <a:extLst>
              <a:ext uri="{FF2B5EF4-FFF2-40B4-BE49-F238E27FC236}">
                <a16:creationId xmlns:a16="http://schemas.microsoft.com/office/drawing/2014/main" id="{00BACFDB-538C-7FFB-6B5F-60BC2001ECC9}"/>
              </a:ext>
            </a:extLst>
          </p:cNvPr>
          <p:cNvPicPr>
            <a:picLocks noChangeAspect="1"/>
          </p:cNvPicPr>
          <p:nvPr/>
        </p:nvPicPr>
        <p:blipFill>
          <a:blip r:embed="rId6"/>
          <a:stretch>
            <a:fillRect/>
          </a:stretch>
        </p:blipFill>
        <p:spPr>
          <a:xfrm>
            <a:off x="3400427" y="479955"/>
            <a:ext cx="3339131" cy="2513805"/>
          </a:xfrm>
          <a:prstGeom prst="rect">
            <a:avLst/>
          </a:prstGeom>
        </p:spPr>
      </p:pic>
      <p:sp>
        <p:nvSpPr>
          <p:cNvPr id="13" name="Rectangle: Rounded Corners 12">
            <a:extLst>
              <a:ext uri="{FF2B5EF4-FFF2-40B4-BE49-F238E27FC236}">
                <a16:creationId xmlns:a16="http://schemas.microsoft.com/office/drawing/2014/main" id="{21F60B69-D29E-EFBC-3C9E-10792C81D3B3}"/>
              </a:ext>
            </a:extLst>
          </p:cNvPr>
          <p:cNvSpPr/>
          <p:nvPr/>
        </p:nvSpPr>
        <p:spPr>
          <a:xfrm>
            <a:off x="414338" y="4957763"/>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MAKE IT</a:t>
            </a:r>
          </a:p>
        </p:txBody>
      </p:sp>
      <p:sp>
        <p:nvSpPr>
          <p:cNvPr id="15" name="Rectangle: Rounded Corners 14">
            <a:extLst>
              <a:ext uri="{FF2B5EF4-FFF2-40B4-BE49-F238E27FC236}">
                <a16:creationId xmlns:a16="http://schemas.microsoft.com/office/drawing/2014/main" id="{CA2B7E3C-6E65-5EE2-6DD0-A092AB5436EF}"/>
              </a:ext>
            </a:extLst>
          </p:cNvPr>
          <p:cNvSpPr/>
          <p:nvPr/>
        </p:nvSpPr>
        <p:spPr>
          <a:xfrm rot="536378">
            <a:off x="290594" y="5343260"/>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FIX IT</a:t>
            </a:r>
          </a:p>
        </p:txBody>
      </p:sp>
      <p:sp>
        <p:nvSpPr>
          <p:cNvPr id="17" name="Rectangle: Rounded Corners 16">
            <a:extLst>
              <a:ext uri="{FF2B5EF4-FFF2-40B4-BE49-F238E27FC236}">
                <a16:creationId xmlns:a16="http://schemas.microsoft.com/office/drawing/2014/main" id="{9E4C1DA6-1435-573D-BC8E-CCCB580F8B78}"/>
              </a:ext>
            </a:extLst>
          </p:cNvPr>
          <p:cNvSpPr/>
          <p:nvPr/>
        </p:nvSpPr>
        <p:spPr>
          <a:xfrm rot="21197844">
            <a:off x="599438" y="5643299"/>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ENCOURAGE</a:t>
            </a:r>
          </a:p>
        </p:txBody>
      </p:sp>
      <p:sp>
        <p:nvSpPr>
          <p:cNvPr id="19" name="Rectangle: Rounded Corners 18">
            <a:extLst>
              <a:ext uri="{FF2B5EF4-FFF2-40B4-BE49-F238E27FC236}">
                <a16:creationId xmlns:a16="http://schemas.microsoft.com/office/drawing/2014/main" id="{5BCE5A80-C0F3-529E-4B4D-2BE54E0CA479}"/>
              </a:ext>
            </a:extLst>
          </p:cNvPr>
          <p:cNvSpPr/>
          <p:nvPr/>
        </p:nvSpPr>
        <p:spPr>
          <a:xfrm>
            <a:off x="61296" y="5969056"/>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PROTECT</a:t>
            </a:r>
          </a:p>
        </p:txBody>
      </p:sp>
      <p:sp>
        <p:nvSpPr>
          <p:cNvPr id="21" name="Rectangle: Rounded Corners 20">
            <a:extLst>
              <a:ext uri="{FF2B5EF4-FFF2-40B4-BE49-F238E27FC236}">
                <a16:creationId xmlns:a16="http://schemas.microsoft.com/office/drawing/2014/main" id="{BCECB320-E6EF-5092-A91E-38200978FD48}"/>
              </a:ext>
            </a:extLst>
          </p:cNvPr>
          <p:cNvSpPr/>
          <p:nvPr/>
        </p:nvSpPr>
        <p:spPr>
          <a:xfrm rot="596145">
            <a:off x="537843" y="4567755"/>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PROVIDE</a:t>
            </a:r>
          </a:p>
        </p:txBody>
      </p:sp>
      <p:cxnSp>
        <p:nvCxnSpPr>
          <p:cNvPr id="23" name="Straight Arrow Connector 22">
            <a:extLst>
              <a:ext uri="{FF2B5EF4-FFF2-40B4-BE49-F238E27FC236}">
                <a16:creationId xmlns:a16="http://schemas.microsoft.com/office/drawing/2014/main" id="{F1E55256-3199-5EC8-BB56-CB3DD4F1407A}"/>
              </a:ext>
            </a:extLst>
          </p:cNvPr>
          <p:cNvCxnSpPr/>
          <p:nvPr/>
        </p:nvCxnSpPr>
        <p:spPr>
          <a:xfrm flipH="1" flipV="1">
            <a:off x="6529388" y="1736857"/>
            <a:ext cx="796528" cy="2263643"/>
          </a:xfrm>
          <a:prstGeom prst="straightConnector1">
            <a:avLst/>
          </a:prstGeom>
          <a:ln w="762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2" name="Group 31">
            <a:extLst>
              <a:ext uri="{FF2B5EF4-FFF2-40B4-BE49-F238E27FC236}">
                <a16:creationId xmlns:a16="http://schemas.microsoft.com/office/drawing/2014/main" id="{56FDA723-B252-FBC2-2BFC-C7DF46DCBEC8}"/>
              </a:ext>
            </a:extLst>
          </p:cNvPr>
          <p:cNvGrpSpPr/>
          <p:nvPr/>
        </p:nvGrpSpPr>
        <p:grpSpPr>
          <a:xfrm>
            <a:off x="4087049" y="3630705"/>
            <a:ext cx="1675279" cy="923330"/>
            <a:chOff x="4087049" y="3630705"/>
            <a:chExt cx="1675279" cy="923330"/>
          </a:xfrm>
        </p:grpSpPr>
        <p:sp>
          <p:nvSpPr>
            <p:cNvPr id="25" name="Rectangle 24">
              <a:extLst>
                <a:ext uri="{FF2B5EF4-FFF2-40B4-BE49-F238E27FC236}">
                  <a16:creationId xmlns:a16="http://schemas.microsoft.com/office/drawing/2014/main" id="{D659651D-2271-4459-74F7-46795E0C8360}"/>
                </a:ext>
              </a:extLst>
            </p:cNvPr>
            <p:cNvSpPr/>
            <p:nvPr/>
          </p:nvSpPr>
          <p:spPr>
            <a:xfrm>
              <a:off x="4087049"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D</a:t>
              </a:r>
            </a:p>
          </p:txBody>
        </p:sp>
        <p:sp>
          <p:nvSpPr>
            <p:cNvPr id="27" name="Rectangle 26">
              <a:extLst>
                <a:ext uri="{FF2B5EF4-FFF2-40B4-BE49-F238E27FC236}">
                  <a16:creationId xmlns:a16="http://schemas.microsoft.com/office/drawing/2014/main" id="{1B86BA89-9546-1E2C-C24B-1909E2B326F6}"/>
                </a:ext>
              </a:extLst>
            </p:cNvPr>
            <p:cNvSpPr/>
            <p:nvPr/>
          </p:nvSpPr>
          <p:spPr>
            <a:xfrm>
              <a:off x="4449870"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A</a:t>
              </a:r>
            </a:p>
          </p:txBody>
        </p:sp>
        <p:sp>
          <p:nvSpPr>
            <p:cNvPr id="29" name="Rectangle 28">
              <a:extLst>
                <a:ext uri="{FF2B5EF4-FFF2-40B4-BE49-F238E27FC236}">
                  <a16:creationId xmlns:a16="http://schemas.microsoft.com/office/drawing/2014/main" id="{2B3CA27B-5136-749B-FF7F-AE05A5732AE9}"/>
                </a:ext>
              </a:extLst>
            </p:cNvPr>
            <p:cNvSpPr/>
            <p:nvPr/>
          </p:nvSpPr>
          <p:spPr>
            <a:xfrm>
              <a:off x="4792766"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D</a:t>
              </a:r>
            </a:p>
          </p:txBody>
        </p:sp>
        <p:sp>
          <p:nvSpPr>
            <p:cNvPr id="31" name="Rectangle 30">
              <a:extLst>
                <a:ext uri="{FF2B5EF4-FFF2-40B4-BE49-F238E27FC236}">
                  <a16:creationId xmlns:a16="http://schemas.microsoft.com/office/drawing/2014/main" id="{F480BCD5-E346-A453-00E0-8331AE1D2348}"/>
                </a:ext>
              </a:extLst>
            </p:cNvPr>
            <p:cNvSpPr/>
            <p:nvPr/>
          </p:nvSpPr>
          <p:spPr>
            <a:xfrm>
              <a:off x="5246603" y="3630705"/>
              <a:ext cx="515725"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C</a:t>
              </a:r>
            </a:p>
          </p:txBody>
        </p:sp>
      </p:grpSp>
      <p:sp>
        <p:nvSpPr>
          <p:cNvPr id="33" name="Rectangle: Rounded Corners 32">
            <a:extLst>
              <a:ext uri="{FF2B5EF4-FFF2-40B4-BE49-F238E27FC236}">
                <a16:creationId xmlns:a16="http://schemas.microsoft.com/office/drawing/2014/main" id="{94D30B9E-473D-B535-9718-4F4E82D78348}"/>
              </a:ext>
            </a:extLst>
          </p:cNvPr>
          <p:cNvSpPr/>
          <p:nvPr/>
        </p:nvSpPr>
        <p:spPr>
          <a:xfrm rot="21348958">
            <a:off x="600287" y="6251653"/>
            <a:ext cx="3339131" cy="279344"/>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HAVE FUN</a:t>
            </a:r>
          </a:p>
        </p:txBody>
      </p:sp>
    </p:spTree>
    <p:extLst>
      <p:ext uri="{BB962C8B-B14F-4D97-AF65-F5344CB8AC3E}">
        <p14:creationId xmlns:p14="http://schemas.microsoft.com/office/powerpoint/2010/main" val="90573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2" presetClass="entr" presetSubtype="4"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ppt_x"/>
                                          </p:val>
                                        </p:tav>
                                        <p:tav tm="100000">
                                          <p:val>
                                            <p:strVal val="#ppt_x"/>
                                          </p:val>
                                        </p:tav>
                                      </p:tavLst>
                                    </p:anim>
                                    <p:anim calcmode="lin" valueType="num">
                                      <p:cBhvr additive="base">
                                        <p:cTn id="22" dur="500" fill="hold"/>
                                        <p:tgtEl>
                                          <p:spTgt spid="23"/>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P spid="21" grpId="0" animBg="1"/>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A Song for Dad  ❤️ Father's Day Song for Kids">
            <a:hlinkClick r:id="" action="ppaction://media"/>
            <a:extLst>
              <a:ext uri="{FF2B5EF4-FFF2-40B4-BE49-F238E27FC236}">
                <a16:creationId xmlns:a16="http://schemas.microsoft.com/office/drawing/2014/main" id="{058A004F-4F6A-5925-CABA-C38B45C9737A}"/>
              </a:ext>
            </a:extLst>
          </p:cNvPr>
          <p:cNvPicPr>
            <a:picLocks noRot="1" noChangeAspect="1"/>
          </p:cNvPicPr>
          <p:nvPr>
            <a:videoFile r:link="rId1"/>
          </p:nvPr>
        </p:nvPicPr>
        <p:blipFill>
          <a:blip r:embed="rId3"/>
          <a:stretch>
            <a:fillRect/>
          </a:stretch>
        </p:blipFill>
        <p:spPr>
          <a:xfrm>
            <a:off x="435067" y="230565"/>
            <a:ext cx="11321865" cy="6396869"/>
          </a:xfrm>
          <a:prstGeom prst="rect">
            <a:avLst/>
          </a:prstGeom>
        </p:spPr>
      </p:pic>
    </p:spTree>
    <p:extLst>
      <p:ext uri="{BB962C8B-B14F-4D97-AF65-F5344CB8AC3E}">
        <p14:creationId xmlns:p14="http://schemas.microsoft.com/office/powerpoint/2010/main" val="13699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15 Most Devoted Animal Fathers in the World – Top Dads of the Animal Kingdom">
            <a:hlinkClick r:id="" action="ppaction://media"/>
            <a:extLst>
              <a:ext uri="{FF2B5EF4-FFF2-40B4-BE49-F238E27FC236}">
                <a16:creationId xmlns:a16="http://schemas.microsoft.com/office/drawing/2014/main" id="{0855A5E7-F0B3-C1B6-6913-0267D3B85368}"/>
              </a:ext>
            </a:extLst>
          </p:cNvPr>
          <p:cNvPicPr>
            <a:picLocks noRot="1" noChangeAspect="1"/>
          </p:cNvPicPr>
          <p:nvPr>
            <a:videoFile r:link="rId1"/>
          </p:nvPr>
        </p:nvPicPr>
        <p:blipFill>
          <a:blip r:embed="rId3"/>
          <a:stretch>
            <a:fillRect/>
          </a:stretch>
        </p:blipFill>
        <p:spPr>
          <a:xfrm>
            <a:off x="199024" y="194402"/>
            <a:ext cx="11793952" cy="6663598"/>
          </a:xfrm>
          <a:prstGeom prst="rect">
            <a:avLst/>
          </a:prstGeom>
        </p:spPr>
      </p:pic>
    </p:spTree>
    <p:extLst>
      <p:ext uri="{BB962C8B-B14F-4D97-AF65-F5344CB8AC3E}">
        <p14:creationId xmlns:p14="http://schemas.microsoft.com/office/powerpoint/2010/main" val="54656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y Heavenly Father Loves Me - Reese Oliveira (age 11)">
            <a:hlinkClick r:id="" action="ppaction://media"/>
            <a:extLst>
              <a:ext uri="{FF2B5EF4-FFF2-40B4-BE49-F238E27FC236}">
                <a16:creationId xmlns:a16="http://schemas.microsoft.com/office/drawing/2014/main" id="{8BCDD284-8DEF-08BD-9869-276766E12D42}"/>
              </a:ext>
            </a:extLst>
          </p:cNvPr>
          <p:cNvPicPr>
            <a:picLocks noRot="1" noChangeAspect="1"/>
          </p:cNvPicPr>
          <p:nvPr>
            <a:videoFile r:link="rId1"/>
          </p:nvPr>
        </p:nvPicPr>
        <p:blipFill>
          <a:blip r:embed="rId3"/>
          <a:stretch>
            <a:fillRect/>
          </a:stretch>
        </p:blipFill>
        <p:spPr>
          <a:xfrm>
            <a:off x="790008" y="431107"/>
            <a:ext cx="10611984" cy="5995785"/>
          </a:xfrm>
          <a:prstGeom prst="rect">
            <a:avLst/>
          </a:prstGeom>
        </p:spPr>
      </p:pic>
    </p:spTree>
    <p:extLst>
      <p:ext uri="{BB962C8B-B14F-4D97-AF65-F5344CB8AC3E}">
        <p14:creationId xmlns:p14="http://schemas.microsoft.com/office/powerpoint/2010/main" val="359790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FC9843-AD91-7203-7D02-7B53B6DC9E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644" y="1767528"/>
            <a:ext cx="9662997" cy="3816427"/>
          </a:xfrm>
          <a:prstGeom prst="rect">
            <a:avLst/>
          </a:prstGeom>
        </p:spPr>
      </p:pic>
    </p:spTree>
    <p:extLst>
      <p:ext uri="{BB962C8B-B14F-4D97-AF65-F5344CB8AC3E}">
        <p14:creationId xmlns:p14="http://schemas.microsoft.com/office/powerpoint/2010/main" val="3329766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9DBBC-80F1-4BB6-58CD-CFAAFAA589BA}"/>
              </a:ext>
            </a:extLst>
          </p:cNvPr>
          <p:cNvSpPr>
            <a:spLocks noGrp="1"/>
          </p:cNvSpPr>
          <p:nvPr>
            <p:ph type="title"/>
          </p:nvPr>
        </p:nvSpPr>
        <p:spPr/>
        <p:txBody>
          <a:bodyPr/>
          <a:lstStyle/>
          <a:p>
            <a:r>
              <a:rPr lang="en-US" dirty="0"/>
              <a:t>EXTRA </a:t>
            </a:r>
            <a:r>
              <a:rPr lang="en-US" dirty="0" err="1"/>
              <a:t>EXTRA</a:t>
            </a:r>
            <a:r>
              <a:rPr lang="en-US" dirty="0"/>
              <a:t>   </a:t>
            </a:r>
          </a:p>
        </p:txBody>
      </p:sp>
      <p:sp>
        <p:nvSpPr>
          <p:cNvPr id="3" name="Text Placeholder 2">
            <a:extLst>
              <a:ext uri="{FF2B5EF4-FFF2-40B4-BE49-F238E27FC236}">
                <a16:creationId xmlns:a16="http://schemas.microsoft.com/office/drawing/2014/main" id="{594CCCB6-E0C6-0799-EE53-EBFC8251CE9D}"/>
              </a:ext>
            </a:extLst>
          </p:cNvPr>
          <p:cNvSpPr>
            <a:spLocks noGrp="1"/>
          </p:cNvSpPr>
          <p:nvPr>
            <p:ph type="body" idx="1"/>
          </p:nvPr>
        </p:nvSpPr>
        <p:spPr/>
        <p:txBody>
          <a:bodyPr/>
          <a:lstStyle/>
          <a:p>
            <a:r>
              <a:rPr lang="en-US" dirty="0"/>
              <a:t>OPTIONAL ADDITIONAL SLIDES</a:t>
            </a:r>
          </a:p>
        </p:txBody>
      </p:sp>
    </p:spTree>
    <p:extLst>
      <p:ext uri="{BB962C8B-B14F-4D97-AF65-F5344CB8AC3E}">
        <p14:creationId xmlns:p14="http://schemas.microsoft.com/office/powerpoint/2010/main" val="1974745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Seahorse: God's Oceanic Masterpiece Explored | Divine Designs">
            <a:hlinkClick r:id="" action="ppaction://media"/>
            <a:extLst>
              <a:ext uri="{FF2B5EF4-FFF2-40B4-BE49-F238E27FC236}">
                <a16:creationId xmlns:a16="http://schemas.microsoft.com/office/drawing/2014/main" id="{2FA2A18D-4939-43A4-6E55-646E0DFCCB60}"/>
              </a:ext>
            </a:extLst>
          </p:cNvPr>
          <p:cNvPicPr>
            <a:picLocks noRot="1" noChangeAspect="1"/>
          </p:cNvPicPr>
          <p:nvPr>
            <a:videoFile r:link="rId1"/>
          </p:nvPr>
        </p:nvPicPr>
        <p:blipFill>
          <a:blip r:embed="rId3"/>
          <a:stretch>
            <a:fillRect/>
          </a:stretch>
        </p:blipFill>
        <p:spPr>
          <a:xfrm>
            <a:off x="356393" y="186115"/>
            <a:ext cx="11479213" cy="6485770"/>
          </a:xfrm>
          <a:prstGeom prst="rect">
            <a:avLst/>
          </a:prstGeom>
        </p:spPr>
      </p:pic>
    </p:spTree>
    <p:extLst>
      <p:ext uri="{BB962C8B-B14F-4D97-AF65-F5344CB8AC3E}">
        <p14:creationId xmlns:p14="http://schemas.microsoft.com/office/powerpoint/2010/main" val="10475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DE545-D212-5005-7CDC-2793D408E7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4DDCAA-7979-5C59-5D91-F8AFCDDBE2C5}"/>
              </a:ext>
            </a:extLst>
          </p:cNvPr>
          <p:cNvSpPr>
            <a:spLocks noGrp="1"/>
          </p:cNvSpPr>
          <p:nvPr>
            <p:ph type="title"/>
          </p:nvPr>
        </p:nvSpPr>
        <p:spPr>
          <a:xfrm>
            <a:off x="588525" y="583096"/>
            <a:ext cx="4212075" cy="1323491"/>
          </a:xfrm>
        </p:spPr>
        <p:txBody>
          <a:bodyPr>
            <a:normAutofit fontScale="90000"/>
          </a:bodyPr>
          <a:lstStyle/>
          <a:p>
            <a:pPr algn="ctr"/>
            <a:r>
              <a:rPr lang="en-US" dirty="0"/>
              <a:t>God’s amazing creation, the Seahorse,</a:t>
            </a:r>
            <a:br>
              <a:rPr lang="en-US" dirty="0"/>
            </a:br>
            <a:r>
              <a:rPr lang="en-US" dirty="0"/>
              <a:t>Teaches us:</a:t>
            </a:r>
          </a:p>
        </p:txBody>
      </p:sp>
      <p:sp>
        <p:nvSpPr>
          <p:cNvPr id="4" name="Text Placeholder 3">
            <a:extLst>
              <a:ext uri="{FF2B5EF4-FFF2-40B4-BE49-F238E27FC236}">
                <a16:creationId xmlns:a16="http://schemas.microsoft.com/office/drawing/2014/main" id="{A09F370F-A31E-1041-5AFA-8FF360016C0F}"/>
              </a:ext>
            </a:extLst>
          </p:cNvPr>
          <p:cNvSpPr>
            <a:spLocks noGrp="1"/>
          </p:cNvSpPr>
          <p:nvPr>
            <p:ph type="body" sz="half" idx="2"/>
          </p:nvPr>
        </p:nvSpPr>
        <p:spPr>
          <a:xfrm>
            <a:off x="588526" y="2256907"/>
            <a:ext cx="3659624" cy="3608905"/>
          </a:xfrm>
        </p:spPr>
        <p:txBody>
          <a:bodyPr/>
          <a:lstStyle/>
          <a:p>
            <a:r>
              <a:rPr lang="en-US" dirty="0"/>
              <a:t>Job had a lot of terrible things happen to him all of a sudden.  Some times life get’s really crazy.  That’s kind of like a fast current.</a:t>
            </a:r>
          </a:p>
          <a:p>
            <a:r>
              <a:rPr lang="en-US" dirty="0"/>
              <a:t>What does the seahorse do?</a:t>
            </a:r>
          </a:p>
          <a:p>
            <a:r>
              <a:rPr lang="en-US" dirty="0"/>
              <a:t>It grabs ahold of a plant.  It anchors itself.  We, too, can stay calm and faithful by holding onto our faith in God.</a:t>
            </a:r>
          </a:p>
          <a:p>
            <a:endParaRPr lang="en-US" dirty="0"/>
          </a:p>
        </p:txBody>
      </p:sp>
      <p:sp>
        <p:nvSpPr>
          <p:cNvPr id="3" name="Picture Placeholder 2">
            <a:extLst>
              <a:ext uri="{FF2B5EF4-FFF2-40B4-BE49-F238E27FC236}">
                <a16:creationId xmlns:a16="http://schemas.microsoft.com/office/drawing/2014/main" id="{017A9DC2-BFEE-16B2-381C-5EDCF2A898E6}"/>
              </a:ext>
            </a:extLst>
          </p:cNvPr>
          <p:cNvSpPr>
            <a:spLocks noGrp="1"/>
          </p:cNvSpPr>
          <p:nvPr>
            <p:ph type="pic" idx="1"/>
          </p:nvPr>
        </p:nvSpPr>
        <p:spPr/>
        <p:txBody>
          <a:bodyPr/>
          <a:lstStyle/>
          <a:p>
            <a:endParaRPr lang="en-US"/>
          </a:p>
        </p:txBody>
      </p:sp>
      <p:pic>
        <p:nvPicPr>
          <p:cNvPr id="1026" name="Picture 2" descr="A tale of talented tails | San Diego Zoo Wildlife Explorers">
            <a:extLst>
              <a:ext uri="{FF2B5EF4-FFF2-40B4-BE49-F238E27FC236}">
                <a16:creationId xmlns:a16="http://schemas.microsoft.com/office/drawing/2014/main" id="{C96DB4E7-8015-A284-5EEF-F36D46F40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9273" y="583096"/>
            <a:ext cx="7143750" cy="590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38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2FCB-2A93-29A6-1091-664D566E4A9A}"/>
              </a:ext>
            </a:extLst>
          </p:cNvPr>
          <p:cNvSpPr>
            <a:spLocks noGrp="1"/>
          </p:cNvSpPr>
          <p:nvPr>
            <p:ph type="title"/>
          </p:nvPr>
        </p:nvSpPr>
        <p:spPr>
          <a:xfrm>
            <a:off x="588525" y="992187"/>
            <a:ext cx="3659625" cy="914400"/>
          </a:xfrm>
        </p:spPr>
        <p:txBody>
          <a:bodyPr/>
          <a:lstStyle/>
          <a:p>
            <a:r>
              <a:rPr lang="en-US" dirty="0"/>
              <a:t>Daddy Seahorse</a:t>
            </a:r>
          </a:p>
        </p:txBody>
      </p:sp>
      <p:pic>
        <p:nvPicPr>
          <p:cNvPr id="7" name="Picture Placeholder 6">
            <a:extLst>
              <a:ext uri="{FF2B5EF4-FFF2-40B4-BE49-F238E27FC236}">
                <a16:creationId xmlns:a16="http://schemas.microsoft.com/office/drawing/2014/main" id="{236D4BC4-EA68-ADE9-8F18-3DAB8D1A7782}"/>
              </a:ext>
            </a:extLst>
          </p:cNvPr>
          <p:cNvPicPr>
            <a:picLocks noGrp="1" noChangeAspect="1"/>
          </p:cNvPicPr>
          <p:nvPr>
            <p:ph type="pic" idx="1"/>
          </p:nvPr>
        </p:nvPicPr>
        <p:blipFill>
          <a:blip r:embed="rId2"/>
          <a:srcRect l="7785" r="7785"/>
          <a:stretch/>
        </p:blipFill>
        <p:spPr bwMode="auto">
          <a:xfrm>
            <a:off x="5180013" y="992188"/>
            <a:ext cx="6172200" cy="4873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2A9AA290-258D-45B1-BC2A-74D4B3DF6D1F}"/>
              </a:ext>
            </a:extLst>
          </p:cNvPr>
          <p:cNvSpPr>
            <a:spLocks noGrp="1"/>
          </p:cNvSpPr>
          <p:nvPr>
            <p:ph type="body" sz="half" idx="2"/>
          </p:nvPr>
        </p:nvSpPr>
        <p:spPr>
          <a:xfrm>
            <a:off x="588526" y="2256907"/>
            <a:ext cx="3659624" cy="3608905"/>
          </a:xfrm>
        </p:spPr>
        <p:txBody>
          <a:bodyPr/>
          <a:lstStyle/>
          <a:p>
            <a:r>
              <a:rPr lang="en-US" dirty="0">
                <a:hlinkClick r:id="rId3"/>
              </a:rPr>
              <a:t>Male Seahorses</a:t>
            </a:r>
            <a:r>
              <a:rPr lang="en-US" dirty="0"/>
              <a:t> take fatherhood to the next level. While nearly all female animals are responsible for giving birth, it is actually the male Seahorses that carry and then birth their babies. Following mating, females will transfer eggs to the male where he will fertilize them and carry them until they are developed enough to be born.</a:t>
            </a:r>
          </a:p>
        </p:txBody>
      </p:sp>
      <p:sp>
        <p:nvSpPr>
          <p:cNvPr id="9" name="TextBox 8">
            <a:extLst>
              <a:ext uri="{FF2B5EF4-FFF2-40B4-BE49-F238E27FC236}">
                <a16:creationId xmlns:a16="http://schemas.microsoft.com/office/drawing/2014/main" id="{FE333AEE-60C3-A47F-D8E3-B33165F820EA}"/>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Tree>
    <p:extLst>
      <p:ext uri="{BB962C8B-B14F-4D97-AF65-F5344CB8AC3E}">
        <p14:creationId xmlns:p14="http://schemas.microsoft.com/office/powerpoint/2010/main" val="2449962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28467-FA5B-5C1F-8D94-901C4C186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E6DA9-E4E4-89A5-1AAC-1A317856CC0A}"/>
              </a:ext>
            </a:extLst>
          </p:cNvPr>
          <p:cNvSpPr>
            <a:spLocks noGrp="1"/>
          </p:cNvSpPr>
          <p:nvPr>
            <p:ph type="title"/>
          </p:nvPr>
        </p:nvSpPr>
        <p:spPr>
          <a:xfrm>
            <a:off x="588525" y="316326"/>
            <a:ext cx="4261771" cy="914400"/>
          </a:xfrm>
        </p:spPr>
        <p:txBody>
          <a:bodyPr>
            <a:normAutofit fontScale="90000"/>
          </a:bodyPr>
          <a:lstStyle/>
          <a:p>
            <a:pPr algn="ctr"/>
            <a:r>
              <a:rPr lang="en-US" dirty="0"/>
              <a:t>God’s amazing Creation:</a:t>
            </a:r>
            <a:br>
              <a:rPr lang="en-US" dirty="0"/>
            </a:br>
            <a:r>
              <a:rPr lang="en-US" dirty="0"/>
              <a:t>the Seahorse</a:t>
            </a:r>
          </a:p>
        </p:txBody>
      </p:sp>
      <p:sp>
        <p:nvSpPr>
          <p:cNvPr id="4" name="Text Placeholder 3">
            <a:extLst>
              <a:ext uri="{FF2B5EF4-FFF2-40B4-BE49-F238E27FC236}">
                <a16:creationId xmlns:a16="http://schemas.microsoft.com/office/drawing/2014/main" id="{125D1CAB-575B-D758-DC72-E5D5B02684AE}"/>
              </a:ext>
            </a:extLst>
          </p:cNvPr>
          <p:cNvSpPr>
            <a:spLocks noGrp="1"/>
          </p:cNvSpPr>
          <p:nvPr>
            <p:ph type="body" sz="half" idx="2"/>
          </p:nvPr>
        </p:nvSpPr>
        <p:spPr>
          <a:xfrm>
            <a:off x="588526" y="1391479"/>
            <a:ext cx="4261770" cy="4474334"/>
          </a:xfrm>
        </p:spPr>
        <p:txBody>
          <a:bodyPr/>
          <a:lstStyle/>
          <a:p>
            <a:r>
              <a:rPr lang="en-US" dirty="0"/>
              <a:t>It is called a fish, but it doesn’t look like one nor swim like one.  God loves making unique animals unlike any in their category.</a:t>
            </a:r>
          </a:p>
          <a:p>
            <a:r>
              <a:rPr lang="en-US" dirty="0"/>
              <a:t>See that little fin on the back.  That is it primary way to move.  It moves very slow!  </a:t>
            </a:r>
          </a:p>
          <a:p>
            <a:r>
              <a:rPr lang="en-US" dirty="0"/>
              <a:t>See its tail.  It can hang onto things so it can stay near it’s home and be steady even during a swift current or storm.</a:t>
            </a:r>
          </a:p>
          <a:p>
            <a:r>
              <a:rPr lang="en-US" dirty="0"/>
              <a:t>God thinks of everything!</a:t>
            </a:r>
          </a:p>
          <a:p>
            <a:r>
              <a:rPr lang="en-US" dirty="0"/>
              <a:t>Praise Him</a:t>
            </a:r>
          </a:p>
        </p:txBody>
      </p:sp>
      <p:sp>
        <p:nvSpPr>
          <p:cNvPr id="3" name="Picture Placeholder 2">
            <a:extLst>
              <a:ext uri="{FF2B5EF4-FFF2-40B4-BE49-F238E27FC236}">
                <a16:creationId xmlns:a16="http://schemas.microsoft.com/office/drawing/2014/main" id="{4435265E-BF5F-A9AD-D0C6-6B3A3F193F56}"/>
              </a:ext>
            </a:extLst>
          </p:cNvPr>
          <p:cNvSpPr>
            <a:spLocks noGrp="1"/>
          </p:cNvSpPr>
          <p:nvPr>
            <p:ph type="pic" idx="1"/>
          </p:nvPr>
        </p:nvSpPr>
        <p:spPr/>
        <p:txBody>
          <a:bodyPr/>
          <a:lstStyle/>
          <a:p>
            <a:endParaRPr lang="en-US"/>
          </a:p>
        </p:txBody>
      </p:sp>
      <p:pic>
        <p:nvPicPr>
          <p:cNvPr id="5" name="Online Media 4" title="Sea Horse 🌊 How Do They Move in Water?">
            <a:hlinkClick r:id="" action="ppaction://media"/>
            <a:extLst>
              <a:ext uri="{FF2B5EF4-FFF2-40B4-BE49-F238E27FC236}">
                <a16:creationId xmlns:a16="http://schemas.microsoft.com/office/drawing/2014/main" id="{56A59855-39C6-8A3F-3513-350F498368A3}"/>
              </a:ext>
            </a:extLst>
          </p:cNvPr>
          <p:cNvPicPr>
            <a:picLocks noRot="1" noChangeAspect="1"/>
          </p:cNvPicPr>
          <p:nvPr>
            <a:videoFile r:link="rId1"/>
          </p:nvPr>
        </p:nvPicPr>
        <p:blipFill>
          <a:blip r:embed="rId3"/>
          <a:stretch>
            <a:fillRect/>
          </a:stretch>
        </p:blipFill>
        <p:spPr>
          <a:xfrm>
            <a:off x="7239196" y="0"/>
            <a:ext cx="3875087" cy="6858000"/>
          </a:xfrm>
          <a:prstGeom prst="rect">
            <a:avLst/>
          </a:prstGeom>
        </p:spPr>
      </p:pic>
    </p:spTree>
    <p:extLst>
      <p:ext uri="{BB962C8B-B14F-4D97-AF65-F5344CB8AC3E}">
        <p14:creationId xmlns:p14="http://schemas.microsoft.com/office/powerpoint/2010/main" val="18177943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DEAA6-F3E7-BCC4-845E-EDC8B883CB81}"/>
              </a:ext>
            </a:extLst>
          </p:cNvPr>
          <p:cNvSpPr>
            <a:spLocks noGrp="1"/>
          </p:cNvSpPr>
          <p:nvPr>
            <p:ph type="title"/>
          </p:nvPr>
        </p:nvSpPr>
        <p:spPr>
          <a:xfrm>
            <a:off x="685800" y="870466"/>
            <a:ext cx="3562350" cy="824984"/>
          </a:xfrm>
        </p:spPr>
        <p:txBody>
          <a:bodyPr/>
          <a:lstStyle/>
          <a:p>
            <a:endParaRPr lang="en-US" dirty="0"/>
          </a:p>
        </p:txBody>
      </p:sp>
      <p:sp>
        <p:nvSpPr>
          <p:cNvPr id="3" name="Picture Placeholder 2">
            <a:extLst>
              <a:ext uri="{FF2B5EF4-FFF2-40B4-BE49-F238E27FC236}">
                <a16:creationId xmlns:a16="http://schemas.microsoft.com/office/drawing/2014/main" id="{20C136D6-3BFD-127A-D495-8170612FBCFC}"/>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B11ACCF9-2B1D-9E1F-B61E-60F7A88A8DED}"/>
              </a:ext>
            </a:extLst>
          </p:cNvPr>
          <p:cNvSpPr>
            <a:spLocks noGrp="1"/>
          </p:cNvSpPr>
          <p:nvPr>
            <p:ph type="body" sz="half" idx="2"/>
          </p:nvPr>
        </p:nvSpPr>
        <p:spPr>
          <a:xfrm>
            <a:off x="556592" y="2143660"/>
            <a:ext cx="3691558" cy="3624264"/>
          </a:xfrm>
        </p:spPr>
        <p:txBody>
          <a:bodyPr/>
          <a:lstStyle/>
          <a:p>
            <a:r>
              <a:rPr lang="en-US" dirty="0"/>
              <a:t>The Common marmoset is a </a:t>
            </a:r>
            <a:r>
              <a:rPr lang="en-US" dirty="0">
                <a:hlinkClick r:id="rId2"/>
              </a:rPr>
              <a:t>small primate</a:t>
            </a:r>
            <a:r>
              <a:rPr lang="en-US" dirty="0"/>
              <a:t> native to East-Central Brazil. These monkeys form small, but tight knit family groups. Interestingly enough, Common marmoset fathers almost act as a midwife during the birth of their offspring and help to clean up the afterbirth. Following the birth, the fathers will help to feed and carry their young and help raise them up.</a:t>
            </a:r>
          </a:p>
        </p:txBody>
      </p:sp>
      <p:sp>
        <p:nvSpPr>
          <p:cNvPr id="6" name="TextBox 5">
            <a:extLst>
              <a:ext uri="{FF2B5EF4-FFF2-40B4-BE49-F238E27FC236}">
                <a16:creationId xmlns:a16="http://schemas.microsoft.com/office/drawing/2014/main" id="{BE862F4D-9ABC-F247-911D-F6076539DAA6}"/>
              </a:ext>
            </a:extLst>
          </p:cNvPr>
          <p:cNvSpPr txBox="1"/>
          <p:nvPr/>
        </p:nvSpPr>
        <p:spPr>
          <a:xfrm>
            <a:off x="556591" y="6216134"/>
            <a:ext cx="6096000" cy="307777"/>
          </a:xfrm>
          <a:prstGeom prst="rect">
            <a:avLst/>
          </a:prstGeom>
          <a:noFill/>
        </p:spPr>
        <p:txBody>
          <a:bodyPr wrap="square">
            <a:spAutoFit/>
          </a:bodyPr>
          <a:lstStyle/>
          <a:p>
            <a:r>
              <a:rPr lang="en-US" sz="1400" dirty="0"/>
              <a:t>https://wildlifeinformer.com/best-animal-dads/</a:t>
            </a:r>
          </a:p>
        </p:txBody>
      </p:sp>
      <p:pic>
        <p:nvPicPr>
          <p:cNvPr id="8" name="Picture 7">
            <a:extLst>
              <a:ext uri="{FF2B5EF4-FFF2-40B4-BE49-F238E27FC236}">
                <a16:creationId xmlns:a16="http://schemas.microsoft.com/office/drawing/2014/main" id="{3AB9FCD5-A442-D6D8-152C-01723A584BEC}"/>
              </a:ext>
            </a:extLst>
          </p:cNvPr>
          <p:cNvPicPr>
            <a:picLocks noChangeAspect="1"/>
          </p:cNvPicPr>
          <p:nvPr/>
        </p:nvPicPr>
        <p:blipFill>
          <a:blip r:embed="rId3"/>
          <a:stretch>
            <a:fillRect/>
          </a:stretch>
        </p:blipFill>
        <p:spPr>
          <a:xfrm>
            <a:off x="4933950" y="929224"/>
            <a:ext cx="7315200" cy="4838700"/>
          </a:xfrm>
          <a:prstGeom prst="rect">
            <a:avLst/>
          </a:prstGeom>
        </p:spPr>
      </p:pic>
    </p:spTree>
    <p:extLst>
      <p:ext uri="{BB962C8B-B14F-4D97-AF65-F5344CB8AC3E}">
        <p14:creationId xmlns:p14="http://schemas.microsoft.com/office/powerpoint/2010/main" val="2583284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BEC1-EB5A-D36B-967F-13D02AEDBCBE}"/>
              </a:ext>
            </a:extLst>
          </p:cNvPr>
          <p:cNvSpPr>
            <a:spLocks noGrp="1"/>
          </p:cNvSpPr>
          <p:nvPr>
            <p:ph type="title"/>
          </p:nvPr>
        </p:nvSpPr>
        <p:spPr>
          <a:xfrm>
            <a:off x="685801" y="914400"/>
            <a:ext cx="3467100" cy="1160979"/>
          </a:xfrm>
        </p:spPr>
        <p:txBody>
          <a:bodyPr/>
          <a:lstStyle/>
          <a:p>
            <a:endParaRPr lang="en-US" dirty="0"/>
          </a:p>
        </p:txBody>
      </p:sp>
      <p:sp>
        <p:nvSpPr>
          <p:cNvPr id="3" name="Picture Placeholder 2">
            <a:extLst>
              <a:ext uri="{FF2B5EF4-FFF2-40B4-BE49-F238E27FC236}">
                <a16:creationId xmlns:a16="http://schemas.microsoft.com/office/drawing/2014/main" id="{AB6FBB77-059B-9439-33A4-BAEF0B56F2D6}"/>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1893B350-10DE-F8FD-41D5-553A3076C1A0}"/>
              </a:ext>
            </a:extLst>
          </p:cNvPr>
          <p:cNvSpPr>
            <a:spLocks noGrp="1"/>
          </p:cNvSpPr>
          <p:nvPr>
            <p:ph type="body" sz="half" idx="2"/>
          </p:nvPr>
        </p:nvSpPr>
        <p:spPr>
          <a:xfrm>
            <a:off x="622852" y="2266950"/>
            <a:ext cx="3530049" cy="3676650"/>
          </a:xfrm>
        </p:spPr>
        <p:txBody>
          <a:bodyPr/>
          <a:lstStyle/>
          <a:p>
            <a:r>
              <a:rPr lang="en-US" dirty="0"/>
              <a:t>Emperor </a:t>
            </a:r>
            <a:r>
              <a:rPr lang="en-US" dirty="0">
                <a:hlinkClick r:id="rId2"/>
              </a:rPr>
              <a:t>penguins</a:t>
            </a:r>
            <a:r>
              <a:rPr lang="en-US" dirty="0"/>
              <a:t>, the largest species of penguin make incredible fathers! The female only lays a single egg in a breeding season, making it extra important that the egg is well taken care of. The male will incubate the egg for the entire duration, about two months while the mother heads to the ocean to forage for food. Following hatching, the parents split their parenting duties.</a:t>
            </a:r>
          </a:p>
        </p:txBody>
      </p:sp>
      <p:sp>
        <p:nvSpPr>
          <p:cNvPr id="6" name="TextBox 5">
            <a:extLst>
              <a:ext uri="{FF2B5EF4-FFF2-40B4-BE49-F238E27FC236}">
                <a16:creationId xmlns:a16="http://schemas.microsoft.com/office/drawing/2014/main" id="{24ABCCA4-1D33-67EE-DF18-16ACA8D2E260}"/>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FA10C574-BEFD-808E-5DC8-9E7AE5A3D843}"/>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a:extLst>
              <a:ext uri="{FF2B5EF4-FFF2-40B4-BE49-F238E27FC236}">
                <a16:creationId xmlns:a16="http://schemas.microsoft.com/office/drawing/2014/main" id="{716C39DD-FAB8-8341-D33D-55F014E00A96}"/>
              </a:ext>
            </a:extLst>
          </p:cNvPr>
          <p:cNvSpPr>
            <a:spLocks noChangeAspect="1" noChangeArrowheads="1"/>
          </p:cNvSpPr>
          <p:nvPr/>
        </p:nvSpPr>
        <p:spPr bwMode="auto">
          <a:xfrm>
            <a:off x="3238500" y="1524000"/>
            <a:ext cx="5715000"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6D3410C3-8291-0E8D-D18D-546DA0640A8F}"/>
              </a:ext>
            </a:extLst>
          </p:cNvPr>
          <p:cNvPicPr>
            <a:picLocks noChangeAspect="1"/>
          </p:cNvPicPr>
          <p:nvPr/>
        </p:nvPicPr>
        <p:blipFill>
          <a:blip r:embed="rId3"/>
          <a:stretch>
            <a:fillRect/>
          </a:stretch>
        </p:blipFill>
        <p:spPr>
          <a:xfrm>
            <a:off x="4558748" y="898267"/>
            <a:ext cx="7315200" cy="4876800"/>
          </a:xfrm>
          <a:prstGeom prst="rect">
            <a:avLst/>
          </a:prstGeom>
        </p:spPr>
      </p:pic>
    </p:spTree>
    <p:extLst>
      <p:ext uri="{BB962C8B-B14F-4D97-AF65-F5344CB8AC3E}">
        <p14:creationId xmlns:p14="http://schemas.microsoft.com/office/powerpoint/2010/main" val="2130523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817DF-936A-37C5-8EB4-E5C80CA4C7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183CB4-BC59-FF32-CF94-13CC710AC81B}"/>
              </a:ext>
            </a:extLst>
          </p:cNvPr>
          <p:cNvSpPr>
            <a:spLocks noGrp="1"/>
          </p:cNvSpPr>
          <p:nvPr>
            <p:ph type="title"/>
          </p:nvPr>
        </p:nvSpPr>
        <p:spPr>
          <a:xfrm>
            <a:off x="685801" y="914400"/>
            <a:ext cx="3467100" cy="1160979"/>
          </a:xfrm>
        </p:spPr>
        <p:txBody>
          <a:bodyPr/>
          <a:lstStyle/>
          <a:p>
            <a:endParaRPr lang="en-US" dirty="0"/>
          </a:p>
        </p:txBody>
      </p:sp>
      <p:sp>
        <p:nvSpPr>
          <p:cNvPr id="3" name="Picture Placeholder 2">
            <a:extLst>
              <a:ext uri="{FF2B5EF4-FFF2-40B4-BE49-F238E27FC236}">
                <a16:creationId xmlns:a16="http://schemas.microsoft.com/office/drawing/2014/main" id="{E8826B4A-EEAA-6E26-91B6-36D6B077BE1A}"/>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E28B2127-5B03-C95C-B9FF-0F5C836BA136}"/>
              </a:ext>
            </a:extLst>
          </p:cNvPr>
          <p:cNvSpPr>
            <a:spLocks noGrp="1"/>
          </p:cNvSpPr>
          <p:nvPr>
            <p:ph type="body" sz="half" idx="2"/>
          </p:nvPr>
        </p:nvSpPr>
        <p:spPr>
          <a:xfrm>
            <a:off x="622852" y="2266950"/>
            <a:ext cx="3530049" cy="3676650"/>
          </a:xfrm>
        </p:spPr>
        <p:txBody>
          <a:bodyPr/>
          <a:lstStyle/>
          <a:p>
            <a:r>
              <a:rPr lang="en-US" dirty="0"/>
              <a:t>Red fox fathers are both loving and strict. They will bring food to the den after the mother gives birth so that the mother can stay in the den with their kits. Once the kits get to be a bit older, the father will play and run with them. He will also stop bringing food to the den and will instead hide it nearby to teach his young how to find their own food!</a:t>
            </a:r>
          </a:p>
        </p:txBody>
      </p:sp>
      <p:sp>
        <p:nvSpPr>
          <p:cNvPr id="6" name="TextBox 5">
            <a:extLst>
              <a:ext uri="{FF2B5EF4-FFF2-40B4-BE49-F238E27FC236}">
                <a16:creationId xmlns:a16="http://schemas.microsoft.com/office/drawing/2014/main" id="{753F596F-8D31-BB5A-8D89-9C6568B320DD}"/>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26D0A1D8-D35C-8275-9717-485F9381325D}"/>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E884B158-E3C4-5ADF-603A-A2BF100749D9}"/>
              </a:ext>
            </a:extLst>
          </p:cNvPr>
          <p:cNvSpPr>
            <a:spLocks noChangeAspect="1" noChangeArrowheads="1"/>
          </p:cNvSpPr>
          <p:nvPr/>
        </p:nvSpPr>
        <p:spPr bwMode="auto">
          <a:xfrm>
            <a:off x="3238500" y="1524000"/>
            <a:ext cx="5715000"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961F39E6-7896-B578-D1E8-8936B0DD18BC}"/>
              </a:ext>
            </a:extLst>
          </p:cNvPr>
          <p:cNvPicPr>
            <a:picLocks noChangeAspect="1"/>
          </p:cNvPicPr>
          <p:nvPr/>
        </p:nvPicPr>
        <p:blipFill>
          <a:blip r:embed="rId2"/>
          <a:stretch>
            <a:fillRect/>
          </a:stretch>
        </p:blipFill>
        <p:spPr>
          <a:xfrm>
            <a:off x="4505739" y="898267"/>
            <a:ext cx="7315200" cy="4876800"/>
          </a:xfrm>
          <a:prstGeom prst="rect">
            <a:avLst/>
          </a:prstGeom>
        </p:spPr>
      </p:pic>
    </p:spTree>
    <p:extLst>
      <p:ext uri="{BB962C8B-B14F-4D97-AF65-F5344CB8AC3E}">
        <p14:creationId xmlns:p14="http://schemas.microsoft.com/office/powerpoint/2010/main" val="2329887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533B2B-3F22-809F-9701-B8197D6DCDC8}"/>
              </a:ext>
            </a:extLst>
          </p:cNvPr>
          <p:cNvPicPr>
            <a:picLocks noChangeAspect="1"/>
          </p:cNvPicPr>
          <p:nvPr/>
        </p:nvPicPr>
        <p:blipFill>
          <a:blip r:embed="rId2"/>
          <a:stretch>
            <a:fillRect/>
          </a:stretch>
        </p:blipFill>
        <p:spPr>
          <a:xfrm>
            <a:off x="4413827" y="882464"/>
            <a:ext cx="7491895" cy="4214191"/>
          </a:xfrm>
          <a:prstGeom prst="rect">
            <a:avLst/>
          </a:prstGeom>
        </p:spPr>
      </p:pic>
      <p:sp>
        <p:nvSpPr>
          <p:cNvPr id="2" name="Title 1">
            <a:extLst>
              <a:ext uri="{FF2B5EF4-FFF2-40B4-BE49-F238E27FC236}">
                <a16:creationId xmlns:a16="http://schemas.microsoft.com/office/drawing/2014/main" id="{7C0A19D8-9F09-135D-D373-07F6BB9EC6F7}"/>
              </a:ext>
            </a:extLst>
          </p:cNvPr>
          <p:cNvSpPr>
            <a:spLocks noGrp="1"/>
          </p:cNvSpPr>
          <p:nvPr>
            <p:ph type="title"/>
          </p:nvPr>
        </p:nvSpPr>
        <p:spPr>
          <a:xfrm>
            <a:off x="685800" y="609601"/>
            <a:ext cx="3680885" cy="755373"/>
          </a:xfrm>
        </p:spPr>
        <p:txBody>
          <a:bodyPr/>
          <a:lstStyle/>
          <a:p>
            <a:r>
              <a:rPr lang="en-US" b="1" dirty="0">
                <a:solidFill>
                  <a:srgbClr val="FFFF00"/>
                </a:solidFill>
              </a:rPr>
              <a:t>Caring for the unborn</a:t>
            </a:r>
          </a:p>
        </p:txBody>
      </p:sp>
      <p:sp>
        <p:nvSpPr>
          <p:cNvPr id="4" name="Text Placeholder 3">
            <a:extLst>
              <a:ext uri="{FF2B5EF4-FFF2-40B4-BE49-F238E27FC236}">
                <a16:creationId xmlns:a16="http://schemas.microsoft.com/office/drawing/2014/main" id="{5BCE125F-C9BB-BBAC-55E8-6799FF6460EA}"/>
              </a:ext>
            </a:extLst>
          </p:cNvPr>
          <p:cNvSpPr>
            <a:spLocks noGrp="1"/>
          </p:cNvSpPr>
          <p:nvPr>
            <p:ph type="body" sz="half" idx="2"/>
          </p:nvPr>
        </p:nvSpPr>
        <p:spPr>
          <a:xfrm>
            <a:off x="685800" y="1577009"/>
            <a:ext cx="3680885" cy="4214192"/>
          </a:xfrm>
        </p:spPr>
        <p:txBody>
          <a:bodyPr>
            <a:normAutofit lnSpcReduction="10000"/>
          </a:bodyPr>
          <a:lstStyle/>
          <a:p>
            <a:r>
              <a:rPr lang="en-US" dirty="0">
                <a:latin typeface="Aptos" panose="020B0004020202020204" pitchFamily="34" charset="0"/>
              </a:rPr>
              <a:t>Did you see how many of the animals took care of their eggs and their unborn children?   </a:t>
            </a:r>
          </a:p>
          <a:p>
            <a:r>
              <a:rPr lang="en-US" sz="1800" b="1" dirty="0">
                <a:solidFill>
                  <a:srgbClr val="FFFF00"/>
                </a:solidFill>
                <a:latin typeface="Aptos" panose="020B0004020202020204" pitchFamily="34" charset="0"/>
              </a:rPr>
              <a:t>Which ones took care of their babies even before they were born or hatched?</a:t>
            </a:r>
          </a:p>
          <a:p>
            <a:r>
              <a:rPr lang="en-US" dirty="0">
                <a:latin typeface="Aptos" panose="020B0004020202020204" pitchFamily="34" charset="0"/>
              </a:rPr>
              <a:t>Job reminded us that by studying God’s creation, we can learn more about God.</a:t>
            </a:r>
          </a:p>
          <a:p>
            <a:r>
              <a:rPr lang="en-US" i="1" dirty="0"/>
              <a:t>Job 12:7-9“God holds them in His hands.  But ask the animals, and they will instruct you; ask the birds of the sky, and they will tell you.   Or speak to the earth, and it will instruct you; let the fish of the sea inform you. </a:t>
            </a:r>
            <a:r>
              <a:rPr lang="en-US" i="1" baseline="30000" dirty="0"/>
              <a:t> </a:t>
            </a:r>
            <a:r>
              <a:rPr lang="en-US" i="1" dirty="0"/>
              <a:t>Which of all these does not know that the hand of the </a:t>
            </a:r>
            <a:r>
              <a:rPr lang="en-US" i="1" cap="small" dirty="0"/>
              <a:t>Lord</a:t>
            </a:r>
            <a:r>
              <a:rPr lang="en-US" i="1" dirty="0"/>
              <a:t> has done this?</a:t>
            </a:r>
            <a:endParaRPr lang="en-US" i="1" dirty="0">
              <a:latin typeface="Aptos" panose="020B0004020202020204" pitchFamily="34" charset="0"/>
            </a:endParaRPr>
          </a:p>
        </p:txBody>
      </p:sp>
      <p:graphicFrame>
        <p:nvGraphicFramePr>
          <p:cNvPr id="14" name="Table 13">
            <a:extLst>
              <a:ext uri="{FF2B5EF4-FFF2-40B4-BE49-F238E27FC236}">
                <a16:creationId xmlns:a16="http://schemas.microsoft.com/office/drawing/2014/main" id="{CB6CB161-14C3-7CD0-B621-B89B9E7504B5}"/>
              </a:ext>
            </a:extLst>
          </p:cNvPr>
          <p:cNvGraphicFramePr>
            <a:graphicFrameLocks noGrp="1"/>
          </p:cNvGraphicFramePr>
          <p:nvPr>
            <p:extLst>
              <p:ext uri="{D42A27DB-BD31-4B8C-83A1-F6EECF244321}">
                <p14:modId xmlns:p14="http://schemas.microsoft.com/office/powerpoint/2010/main" val="2814782427"/>
              </p:ext>
            </p:extLst>
          </p:nvPr>
        </p:nvGraphicFramePr>
        <p:xfrm>
          <a:off x="4584819" y="1854563"/>
          <a:ext cx="7095015" cy="3167421"/>
        </p:xfrm>
        <a:graphic>
          <a:graphicData uri="http://schemas.openxmlformats.org/drawingml/2006/table">
            <a:tbl>
              <a:tblPr firstRow="1" bandRow="1">
                <a:tableStyleId>{5C22544A-7EE6-4342-B048-85BDC9FD1C3A}</a:tableStyleId>
              </a:tblPr>
              <a:tblGrid>
                <a:gridCol w="1419003">
                  <a:extLst>
                    <a:ext uri="{9D8B030D-6E8A-4147-A177-3AD203B41FA5}">
                      <a16:colId xmlns:a16="http://schemas.microsoft.com/office/drawing/2014/main" val="258397432"/>
                    </a:ext>
                  </a:extLst>
                </a:gridCol>
                <a:gridCol w="1419003">
                  <a:extLst>
                    <a:ext uri="{9D8B030D-6E8A-4147-A177-3AD203B41FA5}">
                      <a16:colId xmlns:a16="http://schemas.microsoft.com/office/drawing/2014/main" val="393734342"/>
                    </a:ext>
                  </a:extLst>
                </a:gridCol>
                <a:gridCol w="1419003">
                  <a:extLst>
                    <a:ext uri="{9D8B030D-6E8A-4147-A177-3AD203B41FA5}">
                      <a16:colId xmlns:a16="http://schemas.microsoft.com/office/drawing/2014/main" val="219371250"/>
                    </a:ext>
                  </a:extLst>
                </a:gridCol>
                <a:gridCol w="1419003">
                  <a:extLst>
                    <a:ext uri="{9D8B030D-6E8A-4147-A177-3AD203B41FA5}">
                      <a16:colId xmlns:a16="http://schemas.microsoft.com/office/drawing/2014/main" val="2899649907"/>
                    </a:ext>
                  </a:extLst>
                </a:gridCol>
                <a:gridCol w="1419003">
                  <a:extLst>
                    <a:ext uri="{9D8B030D-6E8A-4147-A177-3AD203B41FA5}">
                      <a16:colId xmlns:a16="http://schemas.microsoft.com/office/drawing/2014/main" val="2610482701"/>
                    </a:ext>
                  </a:extLst>
                </a:gridCol>
              </a:tblGrid>
              <a:tr h="1055807">
                <a:tc>
                  <a:txBody>
                    <a:bodyPr/>
                    <a:lstStyle/>
                    <a:p>
                      <a:pPr algn="ctr"/>
                      <a:r>
                        <a:rPr lang="en-US" dirty="0">
                          <a:solidFill>
                            <a:schemeClr val="tx1"/>
                          </a:solidFill>
                        </a:rPr>
                        <a:t>Sea Horse</a:t>
                      </a:r>
                    </a:p>
                  </a:txBody>
                  <a:tcPr anchor="b">
                    <a:noFill/>
                  </a:tcPr>
                </a:tc>
                <a:tc>
                  <a:txBody>
                    <a:bodyPr/>
                    <a:lstStyle/>
                    <a:p>
                      <a:pPr algn="ctr"/>
                      <a:r>
                        <a:rPr lang="en-US" dirty="0">
                          <a:solidFill>
                            <a:schemeClr val="tx1"/>
                          </a:solidFill>
                        </a:rPr>
                        <a:t>Emperor Penguin</a:t>
                      </a:r>
                    </a:p>
                  </a:txBody>
                  <a:tcPr anchor="b">
                    <a:noFill/>
                  </a:tcPr>
                </a:tc>
                <a:tc>
                  <a:txBody>
                    <a:bodyPr/>
                    <a:lstStyle/>
                    <a:p>
                      <a:pPr algn="ctr"/>
                      <a:r>
                        <a:rPr lang="en-US" dirty="0">
                          <a:solidFill>
                            <a:schemeClr val="tx1"/>
                          </a:solidFill>
                        </a:rPr>
                        <a:t>Giant Water Bug</a:t>
                      </a:r>
                    </a:p>
                  </a:txBody>
                  <a:tcPr anchor="b">
                    <a:noFill/>
                  </a:tcPr>
                </a:tc>
                <a:tc>
                  <a:txBody>
                    <a:bodyPr/>
                    <a:lstStyle/>
                    <a:p>
                      <a:pPr algn="ctr"/>
                      <a:r>
                        <a:rPr lang="en-US" dirty="0">
                          <a:solidFill>
                            <a:schemeClr val="tx1"/>
                          </a:solidFill>
                        </a:rPr>
                        <a:t>Wolf</a:t>
                      </a:r>
                    </a:p>
                  </a:txBody>
                  <a:tcPr anchor="b">
                    <a:noFill/>
                  </a:tcPr>
                </a:tc>
                <a:tc>
                  <a:txBody>
                    <a:bodyPr/>
                    <a:lstStyle/>
                    <a:p>
                      <a:pPr algn="ctr"/>
                      <a:r>
                        <a:rPr lang="en-US" dirty="0">
                          <a:solidFill>
                            <a:schemeClr val="tx1"/>
                          </a:solidFill>
                        </a:rPr>
                        <a:t>Common Marmoset</a:t>
                      </a:r>
                    </a:p>
                  </a:txBody>
                  <a:tcPr anchor="b">
                    <a:noFill/>
                  </a:tcPr>
                </a:tc>
                <a:extLst>
                  <a:ext uri="{0D108BD9-81ED-4DB2-BD59-A6C34878D82A}">
                    <a16:rowId xmlns:a16="http://schemas.microsoft.com/office/drawing/2014/main" val="3462569268"/>
                  </a:ext>
                </a:extLst>
              </a:tr>
              <a:tr h="1055807">
                <a:tc>
                  <a:txBody>
                    <a:bodyPr/>
                    <a:lstStyle/>
                    <a:p>
                      <a:pPr algn="ctr"/>
                      <a:r>
                        <a:rPr lang="en-US" dirty="0">
                          <a:solidFill>
                            <a:schemeClr val="tx1"/>
                          </a:solidFill>
                        </a:rPr>
                        <a:t>Arican </a:t>
                      </a:r>
                      <a:r>
                        <a:rPr lang="en-US" dirty="0" err="1">
                          <a:solidFill>
                            <a:schemeClr val="tx1"/>
                          </a:solidFill>
                        </a:rPr>
                        <a:t>Jicana</a:t>
                      </a:r>
                      <a:endParaRPr lang="en-US" dirty="0">
                        <a:solidFill>
                          <a:schemeClr val="tx1"/>
                        </a:solidFill>
                      </a:endParaRPr>
                    </a:p>
                  </a:txBody>
                  <a:tcPr anchor="b">
                    <a:noFill/>
                  </a:tcPr>
                </a:tc>
                <a:tc>
                  <a:txBody>
                    <a:bodyPr/>
                    <a:lstStyle/>
                    <a:p>
                      <a:pPr algn="ctr"/>
                      <a:r>
                        <a:rPr lang="en-US" dirty="0">
                          <a:solidFill>
                            <a:schemeClr val="tx1"/>
                          </a:solidFill>
                        </a:rPr>
                        <a:t>Darwin’s frog</a:t>
                      </a:r>
                    </a:p>
                  </a:txBody>
                  <a:tcPr anchor="b">
                    <a:noFill/>
                  </a:tcPr>
                </a:tc>
                <a:tc>
                  <a:txBody>
                    <a:bodyPr/>
                    <a:lstStyle/>
                    <a:p>
                      <a:pPr algn="ctr"/>
                      <a:r>
                        <a:rPr lang="en-US" dirty="0">
                          <a:solidFill>
                            <a:schemeClr val="tx1"/>
                          </a:solidFill>
                        </a:rPr>
                        <a:t>3 Spined Stickleback</a:t>
                      </a:r>
                    </a:p>
                  </a:txBody>
                  <a:tcPr anchor="b">
                    <a:noFill/>
                  </a:tcPr>
                </a:tc>
                <a:tc>
                  <a:txBody>
                    <a:bodyPr/>
                    <a:lstStyle/>
                    <a:p>
                      <a:pPr algn="ctr"/>
                      <a:r>
                        <a:rPr lang="en-US" dirty="0">
                          <a:solidFill>
                            <a:schemeClr val="tx1"/>
                          </a:solidFill>
                        </a:rPr>
                        <a:t>Owl Monkey</a:t>
                      </a:r>
                    </a:p>
                  </a:txBody>
                  <a:tcPr anchor="b">
                    <a:noFill/>
                  </a:tcPr>
                </a:tc>
                <a:tc>
                  <a:txBody>
                    <a:bodyPr/>
                    <a:lstStyle/>
                    <a:p>
                      <a:pPr algn="ctr"/>
                      <a:r>
                        <a:rPr lang="en-US" dirty="0">
                          <a:solidFill>
                            <a:schemeClr val="tx1"/>
                          </a:solidFill>
                        </a:rPr>
                        <a:t>Greater Rhea</a:t>
                      </a:r>
                    </a:p>
                  </a:txBody>
                  <a:tcPr anchor="b">
                    <a:noFill/>
                  </a:tcPr>
                </a:tc>
                <a:extLst>
                  <a:ext uri="{0D108BD9-81ED-4DB2-BD59-A6C34878D82A}">
                    <a16:rowId xmlns:a16="http://schemas.microsoft.com/office/drawing/2014/main" val="2666804466"/>
                  </a:ext>
                </a:extLst>
              </a:tr>
              <a:tr h="1055807">
                <a:tc>
                  <a:txBody>
                    <a:bodyPr/>
                    <a:lstStyle/>
                    <a:p>
                      <a:pPr algn="ctr"/>
                      <a:r>
                        <a:rPr lang="en-US" dirty="0">
                          <a:solidFill>
                            <a:schemeClr val="tx1"/>
                          </a:solidFill>
                        </a:rPr>
                        <a:t>Hardhead Sea Catfish</a:t>
                      </a:r>
                    </a:p>
                  </a:txBody>
                  <a:tcPr anchor="b">
                    <a:noFill/>
                  </a:tcPr>
                </a:tc>
                <a:tc>
                  <a:txBody>
                    <a:bodyPr/>
                    <a:lstStyle/>
                    <a:p>
                      <a:pPr algn="ctr"/>
                      <a:r>
                        <a:rPr lang="en-US" dirty="0">
                          <a:solidFill>
                            <a:schemeClr val="tx1"/>
                          </a:solidFill>
                        </a:rPr>
                        <a:t>Beta Fish</a:t>
                      </a:r>
                    </a:p>
                  </a:txBody>
                  <a:tcPr anchor="b">
                    <a:noFill/>
                  </a:tcPr>
                </a:tc>
                <a:tc>
                  <a:txBody>
                    <a:bodyPr/>
                    <a:lstStyle/>
                    <a:p>
                      <a:pPr algn="ctr"/>
                      <a:r>
                        <a:rPr lang="en-US" dirty="0" err="1">
                          <a:solidFill>
                            <a:schemeClr val="tx1"/>
                          </a:solidFill>
                        </a:rPr>
                        <a:t>Sischild</a:t>
                      </a:r>
                      <a:r>
                        <a:rPr lang="en-US" dirty="0">
                          <a:solidFill>
                            <a:schemeClr val="tx1"/>
                          </a:solidFill>
                        </a:rPr>
                        <a:t> Fish</a:t>
                      </a:r>
                    </a:p>
                  </a:txBody>
                  <a:tcPr anchor="b">
                    <a:noFill/>
                  </a:tcPr>
                </a:tc>
                <a:tc>
                  <a:txBody>
                    <a:bodyPr/>
                    <a:lstStyle/>
                    <a:p>
                      <a:pPr algn="ctr"/>
                      <a:r>
                        <a:rPr lang="en-US" dirty="0">
                          <a:solidFill>
                            <a:schemeClr val="tx1"/>
                          </a:solidFill>
                        </a:rPr>
                        <a:t>Mountain Gorilla</a:t>
                      </a:r>
                    </a:p>
                  </a:txBody>
                  <a:tcPr anchor="b">
                    <a:noFill/>
                  </a:tcPr>
                </a:tc>
                <a:tc>
                  <a:txBody>
                    <a:bodyPr/>
                    <a:lstStyle/>
                    <a:p>
                      <a:pPr algn="ctr"/>
                      <a:r>
                        <a:rPr lang="en-US" dirty="0" err="1">
                          <a:solidFill>
                            <a:schemeClr val="tx1"/>
                          </a:solidFill>
                        </a:rPr>
                        <a:t>Mamakwa</a:t>
                      </a:r>
                      <a:r>
                        <a:rPr lang="en-US" dirty="0">
                          <a:solidFill>
                            <a:schemeClr val="tx1"/>
                          </a:solidFill>
                        </a:rPr>
                        <a:t> Sand Grouse</a:t>
                      </a:r>
                    </a:p>
                  </a:txBody>
                  <a:tcPr anchor="b">
                    <a:noFill/>
                  </a:tcPr>
                </a:tc>
                <a:extLst>
                  <a:ext uri="{0D108BD9-81ED-4DB2-BD59-A6C34878D82A}">
                    <a16:rowId xmlns:a16="http://schemas.microsoft.com/office/drawing/2014/main" val="157587097"/>
                  </a:ext>
                </a:extLst>
              </a:tr>
            </a:tbl>
          </a:graphicData>
        </a:graphic>
      </p:graphicFrame>
      <p:sp>
        <p:nvSpPr>
          <p:cNvPr id="7" name="Oval 6">
            <a:extLst>
              <a:ext uri="{FF2B5EF4-FFF2-40B4-BE49-F238E27FC236}">
                <a16:creationId xmlns:a16="http://schemas.microsoft.com/office/drawing/2014/main" id="{CB6592A2-9FD0-FE9D-AA1C-854DAE4DFA35}"/>
              </a:ext>
            </a:extLst>
          </p:cNvPr>
          <p:cNvSpPr/>
          <p:nvPr/>
        </p:nvSpPr>
        <p:spPr>
          <a:xfrm>
            <a:off x="4631962" y="1843790"/>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E9F928F-F288-26AA-16B1-D0913F196DC0}"/>
              </a:ext>
            </a:extLst>
          </p:cNvPr>
          <p:cNvSpPr/>
          <p:nvPr/>
        </p:nvSpPr>
        <p:spPr>
          <a:xfrm>
            <a:off x="7492712" y="1843790"/>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059CF42-C99E-6BE3-3BA0-DA32DD315FC0}"/>
              </a:ext>
            </a:extLst>
          </p:cNvPr>
          <p:cNvSpPr/>
          <p:nvPr/>
        </p:nvSpPr>
        <p:spPr>
          <a:xfrm>
            <a:off x="6096000" y="2926829"/>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829FE27-B8C5-E147-D158-D46AEF50BF3A}"/>
              </a:ext>
            </a:extLst>
          </p:cNvPr>
          <p:cNvSpPr/>
          <p:nvPr/>
        </p:nvSpPr>
        <p:spPr>
          <a:xfrm>
            <a:off x="7477266" y="2915586"/>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587EB09-D6BC-640B-495E-318EB6CAD886}"/>
              </a:ext>
            </a:extLst>
          </p:cNvPr>
          <p:cNvSpPr/>
          <p:nvPr/>
        </p:nvSpPr>
        <p:spPr>
          <a:xfrm>
            <a:off x="10345713" y="2889353"/>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CEB0B61-9BF6-A933-78E9-2475E845B768}"/>
              </a:ext>
            </a:extLst>
          </p:cNvPr>
          <p:cNvSpPr/>
          <p:nvPr/>
        </p:nvSpPr>
        <p:spPr>
          <a:xfrm>
            <a:off x="6096000" y="4003268"/>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4716B23-EC13-8183-3B19-08A8EDE9AC33}"/>
              </a:ext>
            </a:extLst>
          </p:cNvPr>
          <p:cNvSpPr/>
          <p:nvPr/>
        </p:nvSpPr>
        <p:spPr>
          <a:xfrm>
            <a:off x="4692741" y="4017644"/>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E663D9C-6D82-9B41-4DC2-4149C79E9823}"/>
              </a:ext>
            </a:extLst>
          </p:cNvPr>
          <p:cNvSpPr txBox="1"/>
          <p:nvPr/>
        </p:nvSpPr>
        <p:spPr>
          <a:xfrm>
            <a:off x="4366685" y="5308690"/>
            <a:ext cx="7491895" cy="1200329"/>
          </a:xfrm>
          <a:prstGeom prst="rect">
            <a:avLst/>
          </a:prstGeom>
          <a:noFill/>
        </p:spPr>
        <p:txBody>
          <a:bodyPr wrap="square" rtlCol="0">
            <a:spAutoFit/>
          </a:bodyPr>
          <a:lstStyle/>
          <a:p>
            <a:r>
              <a:rPr lang="en-US" dirty="0"/>
              <a:t>Our Heavenly Father cares for us too!  In fact,  He knits us together in our mother’s womb (Psalms 139:13).  He is our Creator.  God made ways for each human and animal to be cared for while they are young.  He keeps us safe.</a:t>
            </a:r>
          </a:p>
          <a:p>
            <a:r>
              <a:rPr lang="en-US" dirty="0"/>
              <a:t>It’s cool how God gave this responsibility to the dads for some of the animals. </a:t>
            </a:r>
          </a:p>
        </p:txBody>
      </p:sp>
      <p:sp>
        <p:nvSpPr>
          <p:cNvPr id="17" name="Oval 16">
            <a:extLst>
              <a:ext uri="{FF2B5EF4-FFF2-40B4-BE49-F238E27FC236}">
                <a16:creationId xmlns:a16="http://schemas.microsoft.com/office/drawing/2014/main" id="{AA20EDD6-4D1B-9D0D-1468-E422989F01E9}"/>
              </a:ext>
            </a:extLst>
          </p:cNvPr>
          <p:cNvSpPr/>
          <p:nvPr/>
        </p:nvSpPr>
        <p:spPr>
          <a:xfrm>
            <a:off x="7477266" y="4056584"/>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042FD7C-C36A-2999-2EA9-B8A7ADA06B53}"/>
              </a:ext>
            </a:extLst>
          </p:cNvPr>
          <p:cNvSpPr/>
          <p:nvPr/>
        </p:nvSpPr>
        <p:spPr>
          <a:xfrm>
            <a:off x="10322571" y="3955668"/>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BE63A22-68A4-A0B1-8CE2-6C39837D604C}"/>
              </a:ext>
            </a:extLst>
          </p:cNvPr>
          <p:cNvSpPr/>
          <p:nvPr/>
        </p:nvSpPr>
        <p:spPr>
          <a:xfrm>
            <a:off x="6057646" y="1883547"/>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33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5" grpId="0" animBg="1"/>
      <p:bldP spid="17" grpId="0" animBg="1"/>
      <p:bldP spid="18" grpId="0" animBg="1"/>
      <p:bldP spid="1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7B2C4-A227-E4C3-9B6E-39F90C4124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9A22D-DA28-B836-C972-355DA18A9702}"/>
              </a:ext>
            </a:extLst>
          </p:cNvPr>
          <p:cNvSpPr>
            <a:spLocks noGrp="1"/>
          </p:cNvSpPr>
          <p:nvPr>
            <p:ph type="title"/>
          </p:nvPr>
        </p:nvSpPr>
        <p:spPr>
          <a:xfrm>
            <a:off x="685801" y="914400"/>
            <a:ext cx="3467100" cy="1160979"/>
          </a:xfrm>
        </p:spPr>
        <p:txBody>
          <a:bodyPr/>
          <a:lstStyle/>
          <a:p>
            <a:endParaRPr lang="en-US" dirty="0"/>
          </a:p>
        </p:txBody>
      </p:sp>
      <p:sp>
        <p:nvSpPr>
          <p:cNvPr id="3" name="Picture Placeholder 2">
            <a:extLst>
              <a:ext uri="{FF2B5EF4-FFF2-40B4-BE49-F238E27FC236}">
                <a16:creationId xmlns:a16="http://schemas.microsoft.com/office/drawing/2014/main" id="{87AEC68C-F5B3-1290-763D-4A4A723AA42E}"/>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EDADA5F4-D9DC-9B5F-0C8A-614169BD6BF2}"/>
              </a:ext>
            </a:extLst>
          </p:cNvPr>
          <p:cNvSpPr>
            <a:spLocks noGrp="1"/>
          </p:cNvSpPr>
          <p:nvPr>
            <p:ph type="body" sz="half" idx="2"/>
          </p:nvPr>
        </p:nvSpPr>
        <p:spPr>
          <a:xfrm>
            <a:off x="622852" y="2266950"/>
            <a:ext cx="3530049" cy="3676650"/>
          </a:xfrm>
        </p:spPr>
        <p:txBody>
          <a:bodyPr/>
          <a:lstStyle/>
          <a:p>
            <a:r>
              <a:rPr lang="en-US" dirty="0"/>
              <a:t>The bond between a baby Golden lion tamarin and father is a tight one! After just a couple of weeks, the babies will be clung to their father’s backs nearly 24/7, only being passed back to their mother every few hours to nurse. Once they are weaned, the father helps to find food for their babies and will even hand-feed them.</a:t>
            </a:r>
          </a:p>
        </p:txBody>
      </p:sp>
      <p:sp>
        <p:nvSpPr>
          <p:cNvPr id="6" name="TextBox 5">
            <a:extLst>
              <a:ext uri="{FF2B5EF4-FFF2-40B4-BE49-F238E27FC236}">
                <a16:creationId xmlns:a16="http://schemas.microsoft.com/office/drawing/2014/main" id="{4C1D9970-7975-51F7-E57A-661AA6674394}"/>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15591845-44AD-74F2-CB32-AE63F6F36736}"/>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A19848B5-16F7-4B4B-07B2-C99A680302C4}"/>
              </a:ext>
            </a:extLst>
          </p:cNvPr>
          <p:cNvSpPr>
            <a:spLocks noChangeAspect="1" noChangeArrowheads="1"/>
          </p:cNvSpPr>
          <p:nvPr/>
        </p:nvSpPr>
        <p:spPr bwMode="auto">
          <a:xfrm>
            <a:off x="3390900" y="16906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78E21C9F-A68B-0300-001B-28DD73FC30C8}"/>
              </a:ext>
            </a:extLst>
          </p:cNvPr>
          <p:cNvPicPr>
            <a:picLocks noChangeAspect="1"/>
          </p:cNvPicPr>
          <p:nvPr/>
        </p:nvPicPr>
        <p:blipFill>
          <a:blip r:embed="rId2"/>
          <a:stretch>
            <a:fillRect/>
          </a:stretch>
        </p:blipFill>
        <p:spPr>
          <a:xfrm>
            <a:off x="4558748" y="862427"/>
            <a:ext cx="7315200" cy="4838700"/>
          </a:xfrm>
          <a:prstGeom prst="rect">
            <a:avLst/>
          </a:prstGeom>
        </p:spPr>
      </p:pic>
    </p:spTree>
    <p:extLst>
      <p:ext uri="{BB962C8B-B14F-4D97-AF65-F5344CB8AC3E}">
        <p14:creationId xmlns:p14="http://schemas.microsoft.com/office/powerpoint/2010/main" val="297931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56A1C-138D-AD2C-7731-43BD1E9CFA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25109-F225-7A92-F26A-8BDDAF0EFA16}"/>
              </a:ext>
            </a:extLst>
          </p:cNvPr>
          <p:cNvSpPr>
            <a:spLocks noGrp="1"/>
          </p:cNvSpPr>
          <p:nvPr>
            <p:ph type="title"/>
          </p:nvPr>
        </p:nvSpPr>
        <p:spPr>
          <a:xfrm>
            <a:off x="685801" y="914400"/>
            <a:ext cx="3467100" cy="1160979"/>
          </a:xfrm>
        </p:spPr>
        <p:txBody>
          <a:bodyPr/>
          <a:lstStyle/>
          <a:p>
            <a:endParaRPr lang="en-US" dirty="0"/>
          </a:p>
        </p:txBody>
      </p:sp>
      <p:sp>
        <p:nvSpPr>
          <p:cNvPr id="3" name="Picture Placeholder 2">
            <a:extLst>
              <a:ext uri="{FF2B5EF4-FFF2-40B4-BE49-F238E27FC236}">
                <a16:creationId xmlns:a16="http://schemas.microsoft.com/office/drawing/2014/main" id="{D4FE3DE4-9ADD-5984-23C9-0E5CCB4FBAD4}"/>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ACC206F5-4538-767B-9901-1DBC1FE1885A}"/>
              </a:ext>
            </a:extLst>
          </p:cNvPr>
          <p:cNvSpPr>
            <a:spLocks noGrp="1"/>
          </p:cNvSpPr>
          <p:nvPr>
            <p:ph type="body" sz="half" idx="2"/>
          </p:nvPr>
        </p:nvSpPr>
        <p:spPr>
          <a:xfrm>
            <a:off x="622852" y="2266950"/>
            <a:ext cx="3530049" cy="3676650"/>
          </a:xfrm>
        </p:spPr>
        <p:txBody>
          <a:bodyPr/>
          <a:lstStyle/>
          <a:p>
            <a:r>
              <a:rPr lang="en-US" dirty="0"/>
              <a:t>Greater flamingos have co-parenting down to a science. Both parents are involved in building the nest by pushing up mounds in the mud. The female lays a single egg and then they both take turns incubating the egg. The father also helps to feed it’s chick with it’s crop milk, which is a nutrient-rich fluid excreted from the esophagus.</a:t>
            </a:r>
          </a:p>
        </p:txBody>
      </p:sp>
      <p:sp>
        <p:nvSpPr>
          <p:cNvPr id="6" name="TextBox 5">
            <a:extLst>
              <a:ext uri="{FF2B5EF4-FFF2-40B4-BE49-F238E27FC236}">
                <a16:creationId xmlns:a16="http://schemas.microsoft.com/office/drawing/2014/main" id="{253E4E47-5772-DF3A-344F-19AA3946CCD4}"/>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FDBB35F9-0E10-E4F1-40E2-451794D3D96E}"/>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1041C8FE-56E9-9D8E-DA8C-E16EE0C09606}"/>
              </a:ext>
            </a:extLst>
          </p:cNvPr>
          <p:cNvSpPr>
            <a:spLocks noChangeAspect="1" noChangeArrowheads="1"/>
          </p:cNvSpPr>
          <p:nvPr/>
        </p:nvSpPr>
        <p:spPr bwMode="auto">
          <a:xfrm>
            <a:off x="3390900" y="16906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a:extLst>
              <a:ext uri="{FF2B5EF4-FFF2-40B4-BE49-F238E27FC236}">
                <a16:creationId xmlns:a16="http://schemas.microsoft.com/office/drawing/2014/main" id="{297F5808-2DF5-3930-2FA6-46B83E62A1C9}"/>
              </a:ext>
            </a:extLst>
          </p:cNvPr>
          <p:cNvSpPr>
            <a:spLocks noChangeAspect="1" noChangeArrowheads="1"/>
          </p:cNvSpPr>
          <p:nvPr/>
        </p:nvSpPr>
        <p:spPr bwMode="auto">
          <a:xfrm>
            <a:off x="3238500" y="1524000"/>
            <a:ext cx="5715000"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AC6DF5D6-D779-4843-F0F2-F21050E75F4B}"/>
              </a:ext>
            </a:extLst>
          </p:cNvPr>
          <p:cNvPicPr>
            <a:picLocks noChangeAspect="1"/>
          </p:cNvPicPr>
          <p:nvPr/>
        </p:nvPicPr>
        <p:blipFill>
          <a:blip r:embed="rId2"/>
          <a:stretch>
            <a:fillRect/>
          </a:stretch>
        </p:blipFill>
        <p:spPr>
          <a:xfrm>
            <a:off x="4842012" y="914400"/>
            <a:ext cx="7096539" cy="4731026"/>
          </a:xfrm>
          <a:prstGeom prst="rect">
            <a:avLst/>
          </a:prstGeom>
        </p:spPr>
      </p:pic>
    </p:spTree>
    <p:extLst>
      <p:ext uri="{BB962C8B-B14F-4D97-AF65-F5344CB8AC3E}">
        <p14:creationId xmlns:p14="http://schemas.microsoft.com/office/powerpoint/2010/main" val="833887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A488F-9773-27E6-2A54-5F6F29B2C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4611CE-09D5-7D83-87D1-2B1CB3CA5483}"/>
              </a:ext>
            </a:extLst>
          </p:cNvPr>
          <p:cNvSpPr>
            <a:spLocks noGrp="1"/>
          </p:cNvSpPr>
          <p:nvPr>
            <p:ph type="title"/>
          </p:nvPr>
        </p:nvSpPr>
        <p:spPr>
          <a:xfrm>
            <a:off x="685801" y="914400"/>
            <a:ext cx="3467100" cy="1160979"/>
          </a:xfrm>
        </p:spPr>
        <p:txBody>
          <a:bodyPr/>
          <a:lstStyle/>
          <a:p>
            <a:endParaRPr lang="en-US" dirty="0"/>
          </a:p>
        </p:txBody>
      </p:sp>
      <p:sp>
        <p:nvSpPr>
          <p:cNvPr id="3" name="Picture Placeholder 2">
            <a:extLst>
              <a:ext uri="{FF2B5EF4-FFF2-40B4-BE49-F238E27FC236}">
                <a16:creationId xmlns:a16="http://schemas.microsoft.com/office/drawing/2014/main" id="{F7E680FE-CC48-50FB-A041-D65363131207}"/>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FE8810BC-6AC1-616D-D866-EB07CADC9A58}"/>
              </a:ext>
            </a:extLst>
          </p:cNvPr>
          <p:cNvSpPr>
            <a:spLocks noGrp="1"/>
          </p:cNvSpPr>
          <p:nvPr>
            <p:ph type="body" sz="half" idx="2"/>
          </p:nvPr>
        </p:nvSpPr>
        <p:spPr>
          <a:xfrm>
            <a:off x="622852" y="2266950"/>
            <a:ext cx="3530049" cy="3676650"/>
          </a:xfrm>
        </p:spPr>
        <p:txBody>
          <a:bodyPr/>
          <a:lstStyle/>
          <a:p>
            <a:r>
              <a:rPr lang="en-US" dirty="0"/>
              <a:t>While amphibians don’t get much recognition for being good fathers, the pouched frog is the exception! These frogs, like many other animals found in Australia have a pouch that they use to carry their young in. The mother lays her eggs, and both parents will guard the eggs. Once the eggs hatch and morph into tadpoles, the father will carry them in his pouch while they continue to develop.</a:t>
            </a:r>
          </a:p>
        </p:txBody>
      </p:sp>
      <p:sp>
        <p:nvSpPr>
          <p:cNvPr id="6" name="TextBox 5">
            <a:extLst>
              <a:ext uri="{FF2B5EF4-FFF2-40B4-BE49-F238E27FC236}">
                <a16:creationId xmlns:a16="http://schemas.microsoft.com/office/drawing/2014/main" id="{C97F6CCB-F04D-BF50-DF95-1D9847722F36}"/>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C37D2F6D-E43E-F58B-144A-9A509E7D493E}"/>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B3B24C77-433C-585B-11F1-6D5C23689AC8}"/>
              </a:ext>
            </a:extLst>
          </p:cNvPr>
          <p:cNvSpPr>
            <a:spLocks noChangeAspect="1" noChangeArrowheads="1"/>
          </p:cNvSpPr>
          <p:nvPr/>
        </p:nvSpPr>
        <p:spPr bwMode="auto">
          <a:xfrm>
            <a:off x="3390900" y="16906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a:extLst>
              <a:ext uri="{FF2B5EF4-FFF2-40B4-BE49-F238E27FC236}">
                <a16:creationId xmlns:a16="http://schemas.microsoft.com/office/drawing/2014/main" id="{83140C40-2A02-43D8-B3F7-19BD6C2DD0B1}"/>
              </a:ext>
            </a:extLst>
          </p:cNvPr>
          <p:cNvSpPr>
            <a:spLocks noChangeAspect="1" noChangeArrowheads="1"/>
          </p:cNvSpPr>
          <p:nvPr/>
        </p:nvSpPr>
        <p:spPr bwMode="auto">
          <a:xfrm>
            <a:off x="3238500" y="1524000"/>
            <a:ext cx="5715000"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a:extLst>
              <a:ext uri="{FF2B5EF4-FFF2-40B4-BE49-F238E27FC236}">
                <a16:creationId xmlns:a16="http://schemas.microsoft.com/office/drawing/2014/main" id="{FFA43ABD-A557-7F15-B486-444A3B1D8802}"/>
              </a:ext>
            </a:extLst>
          </p:cNvPr>
          <p:cNvSpPr>
            <a:spLocks noChangeAspect="1" noChangeArrowheads="1"/>
          </p:cNvSpPr>
          <p:nvPr/>
        </p:nvSpPr>
        <p:spPr bwMode="auto">
          <a:xfrm>
            <a:off x="3238500" y="1581150"/>
            <a:ext cx="5715000" cy="3695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BC0EB174-3A8F-FC48-F264-73DA7F743AC5}"/>
              </a:ext>
            </a:extLst>
          </p:cNvPr>
          <p:cNvPicPr>
            <a:picLocks noChangeAspect="1"/>
          </p:cNvPicPr>
          <p:nvPr/>
        </p:nvPicPr>
        <p:blipFill>
          <a:blip r:embed="rId2"/>
          <a:stretch>
            <a:fillRect/>
          </a:stretch>
        </p:blipFill>
        <p:spPr>
          <a:xfrm>
            <a:off x="4647466" y="889760"/>
            <a:ext cx="7108206" cy="4596640"/>
          </a:xfrm>
          <a:prstGeom prst="rect">
            <a:avLst/>
          </a:prstGeom>
        </p:spPr>
      </p:pic>
    </p:spTree>
    <p:extLst>
      <p:ext uri="{BB962C8B-B14F-4D97-AF65-F5344CB8AC3E}">
        <p14:creationId xmlns:p14="http://schemas.microsoft.com/office/powerpoint/2010/main" val="1080333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ECCA9-0294-234B-827C-D566593CEE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B9072A-FF69-01C6-0C9C-FE9B57C6E187}"/>
              </a:ext>
            </a:extLst>
          </p:cNvPr>
          <p:cNvSpPr>
            <a:spLocks noGrp="1"/>
          </p:cNvSpPr>
          <p:nvPr>
            <p:ph type="title"/>
          </p:nvPr>
        </p:nvSpPr>
        <p:spPr>
          <a:xfrm>
            <a:off x="685801" y="914400"/>
            <a:ext cx="3467100" cy="1160979"/>
          </a:xfrm>
        </p:spPr>
        <p:txBody>
          <a:bodyPr/>
          <a:lstStyle/>
          <a:p>
            <a:endParaRPr lang="en-US" dirty="0"/>
          </a:p>
        </p:txBody>
      </p:sp>
      <p:sp>
        <p:nvSpPr>
          <p:cNvPr id="3" name="Picture Placeholder 2">
            <a:extLst>
              <a:ext uri="{FF2B5EF4-FFF2-40B4-BE49-F238E27FC236}">
                <a16:creationId xmlns:a16="http://schemas.microsoft.com/office/drawing/2014/main" id="{EB9F9AD8-D87F-99A0-0C20-2259F99D0F3B}"/>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42FCE19A-290D-097A-1D5A-E39739BA8A7F}"/>
              </a:ext>
            </a:extLst>
          </p:cNvPr>
          <p:cNvSpPr>
            <a:spLocks noGrp="1"/>
          </p:cNvSpPr>
          <p:nvPr>
            <p:ph type="body" sz="half" idx="2"/>
          </p:nvPr>
        </p:nvSpPr>
        <p:spPr>
          <a:xfrm>
            <a:off x="622852" y="2266950"/>
            <a:ext cx="3530049" cy="3676650"/>
          </a:xfrm>
        </p:spPr>
        <p:txBody>
          <a:bodyPr/>
          <a:lstStyle/>
          <a:p>
            <a:r>
              <a:rPr lang="en-US" dirty="0"/>
              <a:t>Wolves are </a:t>
            </a:r>
            <a:r>
              <a:rPr lang="en-US" dirty="0">
                <a:hlinkClick r:id="rId2"/>
              </a:rPr>
              <a:t>apex predators</a:t>
            </a:r>
            <a:r>
              <a:rPr lang="en-US" dirty="0"/>
              <a:t> that form packs that are headed by one male that pairs up with one of the females in the pack. This male will watch over his mate and pups by standing guard outside of their den. Gray wolf fathers will also bring back food to their young and even regurgitate it for the young pups. Alpha males are very territorial and will protect their territory to ward off any other unwelcome males or potential threats.</a:t>
            </a:r>
          </a:p>
        </p:txBody>
      </p:sp>
      <p:sp>
        <p:nvSpPr>
          <p:cNvPr id="6" name="TextBox 5">
            <a:extLst>
              <a:ext uri="{FF2B5EF4-FFF2-40B4-BE49-F238E27FC236}">
                <a16:creationId xmlns:a16="http://schemas.microsoft.com/office/drawing/2014/main" id="{E8743A25-ABF6-C532-7DAA-2DEC22E37F75}"/>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21A64BCA-4C0D-E710-03F5-8D8B3C6CECC8}"/>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3B12D0F3-DFDF-EC78-DF70-FF4021890460}"/>
              </a:ext>
            </a:extLst>
          </p:cNvPr>
          <p:cNvSpPr>
            <a:spLocks noChangeAspect="1" noChangeArrowheads="1"/>
          </p:cNvSpPr>
          <p:nvPr/>
        </p:nvSpPr>
        <p:spPr bwMode="auto">
          <a:xfrm>
            <a:off x="3390900" y="16906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a:extLst>
              <a:ext uri="{FF2B5EF4-FFF2-40B4-BE49-F238E27FC236}">
                <a16:creationId xmlns:a16="http://schemas.microsoft.com/office/drawing/2014/main" id="{CA22036C-6234-03A2-955D-4B45C1809AD7}"/>
              </a:ext>
            </a:extLst>
          </p:cNvPr>
          <p:cNvSpPr>
            <a:spLocks noChangeAspect="1" noChangeArrowheads="1"/>
          </p:cNvSpPr>
          <p:nvPr/>
        </p:nvSpPr>
        <p:spPr bwMode="auto">
          <a:xfrm>
            <a:off x="3238500" y="1524000"/>
            <a:ext cx="5715000"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9CCB6C9E-8940-C9E8-B334-1C462BE06C1A}"/>
              </a:ext>
            </a:extLst>
          </p:cNvPr>
          <p:cNvPicPr>
            <a:picLocks noChangeAspect="1"/>
          </p:cNvPicPr>
          <p:nvPr/>
        </p:nvPicPr>
        <p:blipFill>
          <a:blip r:embed="rId3"/>
          <a:stretch>
            <a:fillRect/>
          </a:stretch>
        </p:blipFill>
        <p:spPr>
          <a:xfrm>
            <a:off x="4484204" y="928688"/>
            <a:ext cx="7075107" cy="4716738"/>
          </a:xfrm>
          <a:prstGeom prst="rect">
            <a:avLst/>
          </a:prstGeom>
        </p:spPr>
      </p:pic>
    </p:spTree>
    <p:extLst>
      <p:ext uri="{BB962C8B-B14F-4D97-AF65-F5344CB8AC3E}">
        <p14:creationId xmlns:p14="http://schemas.microsoft.com/office/powerpoint/2010/main" val="7555647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10 Incredible Animal Dads That Are the Best Fathers | #AnimalDads">
            <a:hlinkClick r:id="" action="ppaction://media"/>
            <a:extLst>
              <a:ext uri="{FF2B5EF4-FFF2-40B4-BE49-F238E27FC236}">
                <a16:creationId xmlns:a16="http://schemas.microsoft.com/office/drawing/2014/main" id="{C83F0674-92AD-B04B-AE3A-16914679765C}"/>
              </a:ext>
            </a:extLst>
          </p:cNvPr>
          <p:cNvPicPr>
            <a:picLocks noRot="1" noChangeAspect="1"/>
          </p:cNvPicPr>
          <p:nvPr>
            <a:videoFile r:link="rId1"/>
          </p:nvPr>
        </p:nvPicPr>
        <p:blipFill>
          <a:blip r:embed="rId3"/>
          <a:stretch>
            <a:fillRect/>
          </a:stretch>
        </p:blipFill>
        <p:spPr>
          <a:xfrm>
            <a:off x="804068" y="608091"/>
            <a:ext cx="10583863" cy="5979896"/>
          </a:xfrm>
          <a:prstGeom prst="rect">
            <a:avLst/>
          </a:prstGeom>
        </p:spPr>
      </p:pic>
    </p:spTree>
    <p:extLst>
      <p:ext uri="{BB962C8B-B14F-4D97-AF65-F5344CB8AC3E}">
        <p14:creationId xmlns:p14="http://schemas.microsoft.com/office/powerpoint/2010/main" val="349338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78AE9-5B50-130A-2BDE-A4F67F570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DD24EF-121A-01CE-326F-C56760E6912C}"/>
              </a:ext>
            </a:extLst>
          </p:cNvPr>
          <p:cNvSpPr>
            <a:spLocks noGrp="1"/>
          </p:cNvSpPr>
          <p:nvPr>
            <p:ph type="title"/>
          </p:nvPr>
        </p:nvSpPr>
        <p:spPr>
          <a:xfrm>
            <a:off x="685801" y="914400"/>
            <a:ext cx="3467100" cy="1160979"/>
          </a:xfrm>
        </p:spPr>
        <p:txBody>
          <a:bodyPr/>
          <a:lstStyle/>
          <a:p>
            <a:endParaRPr lang="en-US" dirty="0"/>
          </a:p>
        </p:txBody>
      </p:sp>
      <p:sp>
        <p:nvSpPr>
          <p:cNvPr id="3" name="Picture Placeholder 2">
            <a:extLst>
              <a:ext uri="{FF2B5EF4-FFF2-40B4-BE49-F238E27FC236}">
                <a16:creationId xmlns:a16="http://schemas.microsoft.com/office/drawing/2014/main" id="{CA6ABB8C-F17A-BAEF-802F-73E6ABF7F96B}"/>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91C2AAD6-19A7-223F-D0CE-5CC187E16DAF}"/>
              </a:ext>
            </a:extLst>
          </p:cNvPr>
          <p:cNvSpPr>
            <a:spLocks noGrp="1"/>
          </p:cNvSpPr>
          <p:nvPr>
            <p:ph type="body" sz="half" idx="2"/>
          </p:nvPr>
        </p:nvSpPr>
        <p:spPr>
          <a:xfrm>
            <a:off x="622852" y="2266950"/>
            <a:ext cx="3530049" cy="3676650"/>
          </a:xfrm>
        </p:spPr>
        <p:txBody>
          <a:bodyPr/>
          <a:lstStyle/>
          <a:p>
            <a:endParaRPr lang="en-US" dirty="0"/>
          </a:p>
        </p:txBody>
      </p:sp>
      <p:sp>
        <p:nvSpPr>
          <p:cNvPr id="6" name="TextBox 5">
            <a:extLst>
              <a:ext uri="{FF2B5EF4-FFF2-40B4-BE49-F238E27FC236}">
                <a16:creationId xmlns:a16="http://schemas.microsoft.com/office/drawing/2014/main" id="{591CDD3F-EB85-9088-90A4-656FB0550A06}"/>
              </a:ext>
            </a:extLst>
          </p:cNvPr>
          <p:cNvSpPr txBox="1"/>
          <p:nvPr/>
        </p:nvSpPr>
        <p:spPr>
          <a:xfrm>
            <a:off x="622852" y="6216134"/>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69D0417A-4230-C886-B693-DABA6B623ADD}"/>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20FE8355-BAA0-B361-4727-46F31778F39B}"/>
              </a:ext>
            </a:extLst>
          </p:cNvPr>
          <p:cNvSpPr>
            <a:spLocks noChangeAspect="1" noChangeArrowheads="1"/>
          </p:cNvSpPr>
          <p:nvPr/>
        </p:nvSpPr>
        <p:spPr bwMode="auto">
          <a:xfrm>
            <a:off x="3390900" y="16906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a:extLst>
              <a:ext uri="{FF2B5EF4-FFF2-40B4-BE49-F238E27FC236}">
                <a16:creationId xmlns:a16="http://schemas.microsoft.com/office/drawing/2014/main" id="{C4B82206-D14C-4FA0-E533-DD3121267869}"/>
              </a:ext>
            </a:extLst>
          </p:cNvPr>
          <p:cNvSpPr>
            <a:spLocks noChangeAspect="1" noChangeArrowheads="1"/>
          </p:cNvSpPr>
          <p:nvPr/>
        </p:nvSpPr>
        <p:spPr bwMode="auto">
          <a:xfrm>
            <a:off x="3238500" y="1524000"/>
            <a:ext cx="5715000"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90389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D7F0D-585D-676E-5661-383D50579B5F}"/>
              </a:ext>
            </a:extLst>
          </p:cNvPr>
          <p:cNvSpPr>
            <a:spLocks noGrp="1"/>
          </p:cNvSpPr>
          <p:nvPr>
            <p:ph type="title"/>
          </p:nvPr>
        </p:nvSpPr>
        <p:spPr>
          <a:xfrm>
            <a:off x="8929049" y="2511188"/>
            <a:ext cx="2753435" cy="3906349"/>
          </a:xfrm>
        </p:spPr>
        <p:txBody>
          <a:bodyPr>
            <a:normAutofit fontScale="90000"/>
          </a:bodyPr>
          <a:lstStyle/>
          <a:p>
            <a:pPr algn="ctr"/>
            <a:r>
              <a:rPr lang="en-US" sz="4000" b="1" dirty="0">
                <a:solidFill>
                  <a:srgbClr val="FFFF00"/>
                </a:solidFill>
                <a:effectLst>
                  <a:outerShdw blurRad="38100" dist="38100" dir="2700000" algn="tl">
                    <a:srgbClr val="000000">
                      <a:alpha val="43137"/>
                    </a:srgbClr>
                  </a:outerShdw>
                </a:effectLst>
              </a:rPr>
              <a:t>Those dads are</a:t>
            </a:r>
            <a:br>
              <a:rPr lang="en-US" sz="4000" b="1" dirty="0">
                <a:effectLst>
                  <a:outerShdw blurRad="38100" dist="38100" dir="2700000" algn="tl">
                    <a:srgbClr val="000000">
                      <a:alpha val="43137"/>
                    </a:srgbClr>
                  </a:outerShdw>
                </a:effectLst>
              </a:rPr>
            </a:br>
            <a:r>
              <a:rPr lang="en-US" sz="4000" b="1" dirty="0">
                <a:solidFill>
                  <a:schemeClr val="accent4">
                    <a:lumMod val="60000"/>
                    <a:lumOff val="40000"/>
                  </a:schemeClr>
                </a:solidFill>
                <a:effectLst>
                  <a:outerShdw blurRad="38100" dist="38100" dir="2700000" algn="tl">
                    <a:srgbClr val="000000">
                      <a:alpha val="43137"/>
                    </a:srgbClr>
                  </a:outerShdw>
                </a:effectLst>
              </a:rPr>
              <a:t>faithful</a:t>
            </a:r>
            <a:br>
              <a:rPr lang="en-US" sz="4000" b="1" dirty="0">
                <a:effectLst>
                  <a:outerShdw blurRad="38100" dist="38100" dir="2700000" algn="tl">
                    <a:srgbClr val="000000">
                      <a:alpha val="43137"/>
                    </a:srgbClr>
                  </a:outerShdw>
                </a:effectLst>
              </a:rPr>
            </a:br>
            <a:r>
              <a:rPr lang="en-US" sz="4000" b="1" dirty="0">
                <a:solidFill>
                  <a:schemeClr val="accent2">
                    <a:lumMod val="40000"/>
                    <a:lumOff val="60000"/>
                  </a:schemeClr>
                </a:solidFill>
                <a:effectLst>
                  <a:outerShdw blurRad="38100" dist="38100" dir="2700000" algn="tl">
                    <a:srgbClr val="000000">
                      <a:alpha val="43137"/>
                    </a:srgbClr>
                  </a:outerShdw>
                </a:effectLst>
              </a:rPr>
              <a:t>steady</a:t>
            </a:r>
            <a:br>
              <a:rPr lang="en-US" sz="4000" b="1" dirty="0">
                <a:effectLst>
                  <a:outerShdw blurRad="38100" dist="38100" dir="2700000" algn="tl">
                    <a:srgbClr val="000000">
                      <a:alpha val="43137"/>
                    </a:srgbClr>
                  </a:outerShdw>
                </a:effectLst>
              </a:rPr>
            </a:br>
            <a:r>
              <a:rPr lang="en-US" sz="4000" b="1" dirty="0">
                <a:solidFill>
                  <a:schemeClr val="tx2">
                    <a:lumMod val="75000"/>
                  </a:schemeClr>
                </a:solidFill>
                <a:effectLst>
                  <a:outerShdw blurRad="38100" dist="38100" dir="2700000" algn="tl">
                    <a:srgbClr val="000000">
                      <a:alpha val="43137"/>
                    </a:srgbClr>
                  </a:outerShdw>
                </a:effectLst>
              </a:rPr>
              <a:t>strong</a:t>
            </a:r>
            <a:br>
              <a:rPr lang="en-US" sz="4000" b="1" dirty="0">
                <a:effectLst>
                  <a:outerShdw blurRad="38100" dist="38100" dir="2700000" algn="tl">
                    <a:srgbClr val="000000">
                      <a:alpha val="43137"/>
                    </a:srgbClr>
                  </a:outerShdw>
                </a:effectLst>
              </a:rPr>
            </a:br>
            <a:r>
              <a:rPr lang="en-US" sz="4000" b="1" dirty="0">
                <a:solidFill>
                  <a:schemeClr val="accent6">
                    <a:lumMod val="60000"/>
                    <a:lumOff val="40000"/>
                  </a:schemeClr>
                </a:solidFill>
                <a:effectLst>
                  <a:outerShdw blurRad="38100" dist="38100" dir="2700000" algn="tl">
                    <a:srgbClr val="000000">
                      <a:alpha val="43137"/>
                    </a:srgbClr>
                  </a:outerShdw>
                </a:effectLst>
              </a:rPr>
              <a:t>brave</a:t>
            </a:r>
            <a:br>
              <a:rPr lang="en-US" sz="4000" b="1" dirty="0">
                <a:effectLst>
                  <a:outerShdw blurRad="38100" dist="38100" dir="2700000" algn="tl">
                    <a:srgbClr val="000000">
                      <a:alpha val="43137"/>
                    </a:srgbClr>
                  </a:outerShdw>
                </a:effectLst>
              </a:rPr>
            </a:br>
            <a:r>
              <a:rPr lang="en-US" sz="4000" b="1" dirty="0">
                <a:solidFill>
                  <a:schemeClr val="accent1">
                    <a:lumMod val="40000"/>
                    <a:lumOff val="60000"/>
                  </a:schemeClr>
                </a:solidFill>
                <a:effectLst>
                  <a:outerShdw blurRad="38100" dist="38100" dir="2700000" algn="tl">
                    <a:srgbClr val="000000">
                      <a:alpha val="43137"/>
                    </a:srgbClr>
                  </a:outerShdw>
                </a:effectLst>
              </a:rPr>
              <a:t>dedicated</a:t>
            </a:r>
          </a:p>
        </p:txBody>
      </p:sp>
      <p:sp>
        <p:nvSpPr>
          <p:cNvPr id="3" name="Title 1">
            <a:extLst>
              <a:ext uri="{FF2B5EF4-FFF2-40B4-BE49-F238E27FC236}">
                <a16:creationId xmlns:a16="http://schemas.microsoft.com/office/drawing/2014/main" id="{7546E9B0-1DEE-AE04-768F-C9578837EA93}"/>
              </a:ext>
            </a:extLst>
          </p:cNvPr>
          <p:cNvSpPr txBox="1">
            <a:spLocks/>
          </p:cNvSpPr>
          <p:nvPr/>
        </p:nvSpPr>
        <p:spPr>
          <a:xfrm>
            <a:off x="797258" y="711959"/>
            <a:ext cx="6722658" cy="816592"/>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a:solidFill>
                  <a:srgbClr val="FFFF00"/>
                </a:solidFill>
                <a:effectLst>
                  <a:outerShdw blurRad="38100" dist="38100" dir="2700000" algn="tl">
                    <a:srgbClr val="000000">
                      <a:alpha val="43137"/>
                    </a:srgbClr>
                  </a:outerShdw>
                </a:effectLst>
              </a:rPr>
              <a:t>Expecting a baby Challenge</a:t>
            </a:r>
            <a:endParaRPr lang="en-US" sz="4000" b="1" dirty="0">
              <a:solidFill>
                <a:schemeClr val="accent1">
                  <a:lumMod val="40000"/>
                  <a:lumOff val="60000"/>
                </a:schemeClr>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F3B01F83-0C98-C339-4F6C-2C4ACFEF59AE}"/>
              </a:ext>
            </a:extLst>
          </p:cNvPr>
          <p:cNvSpPr txBox="1"/>
          <p:nvPr/>
        </p:nvSpPr>
        <p:spPr>
          <a:xfrm>
            <a:off x="614149" y="1665026"/>
            <a:ext cx="7697338" cy="707886"/>
          </a:xfrm>
          <a:prstGeom prst="rect">
            <a:avLst/>
          </a:prstGeom>
          <a:noFill/>
        </p:spPr>
        <p:txBody>
          <a:bodyPr wrap="square" rtlCol="0">
            <a:spAutoFit/>
          </a:bodyPr>
          <a:lstStyle/>
          <a:p>
            <a:r>
              <a:rPr lang="en-US" sz="2000" b="1" dirty="0">
                <a:solidFill>
                  <a:schemeClr val="accent2">
                    <a:lumMod val="20000"/>
                    <a:lumOff val="80000"/>
                  </a:schemeClr>
                </a:solidFill>
              </a:rPr>
              <a:t>Through out the next 4 minute video see if can do one or two of the following, which an animal does for hours, days and weeks.</a:t>
            </a:r>
          </a:p>
        </p:txBody>
      </p:sp>
      <p:sp>
        <p:nvSpPr>
          <p:cNvPr id="5" name="TextBox 4">
            <a:extLst>
              <a:ext uri="{FF2B5EF4-FFF2-40B4-BE49-F238E27FC236}">
                <a16:creationId xmlns:a16="http://schemas.microsoft.com/office/drawing/2014/main" id="{9BE540A0-2E3E-DEF9-0C23-F0920909079F}"/>
              </a:ext>
            </a:extLst>
          </p:cNvPr>
          <p:cNvSpPr txBox="1"/>
          <p:nvPr/>
        </p:nvSpPr>
        <p:spPr>
          <a:xfrm>
            <a:off x="614149" y="2634018"/>
            <a:ext cx="7192370" cy="3785652"/>
          </a:xfrm>
          <a:prstGeom prst="rect">
            <a:avLst/>
          </a:prstGeom>
          <a:noFill/>
        </p:spPr>
        <p:txBody>
          <a:bodyPr wrap="square" rtlCol="0">
            <a:spAutoFit/>
          </a:bodyPr>
          <a:lstStyle/>
          <a:p>
            <a:pPr marL="342900" indent="-342900">
              <a:spcAft>
                <a:spcPts val="1200"/>
              </a:spcAft>
              <a:buFont typeface="+mj-lt"/>
              <a:buAutoNum type="arabicPeriod"/>
            </a:pPr>
            <a:r>
              <a:rPr lang="en-US" dirty="0"/>
              <a:t>Balance a ball on your feet</a:t>
            </a:r>
          </a:p>
          <a:p>
            <a:pPr marL="342900" indent="-342900">
              <a:spcAft>
                <a:spcPts val="1200"/>
              </a:spcAft>
              <a:buFont typeface="+mj-lt"/>
              <a:buAutoNum type="arabicPeriod"/>
            </a:pPr>
            <a:r>
              <a:rPr lang="en-US" dirty="0"/>
              <a:t>Open a small package of gold fish and put them all in your mouth.    Hold them there without chewing or swallowing them.</a:t>
            </a:r>
          </a:p>
          <a:p>
            <a:pPr marL="342900" indent="-342900">
              <a:spcAft>
                <a:spcPts val="1200"/>
              </a:spcAft>
              <a:buFont typeface="+mj-lt"/>
              <a:buAutoNum type="arabicPeriod"/>
            </a:pPr>
            <a:r>
              <a:rPr lang="en-US" dirty="0"/>
              <a:t>Sit under a frisbee which another person is holding.  There’s balloons in the frisbee.   If any of the balloons fall, put them back on the frisbee.</a:t>
            </a:r>
          </a:p>
          <a:p>
            <a:pPr marL="342900" indent="-342900">
              <a:spcAft>
                <a:spcPts val="1200"/>
              </a:spcAft>
              <a:buFont typeface="+mj-lt"/>
              <a:buAutoNum type="arabicPeriod"/>
            </a:pPr>
            <a:endParaRPr lang="en-US" dirty="0"/>
          </a:p>
          <a:p>
            <a:pPr marL="342900" indent="-342900">
              <a:spcAft>
                <a:spcPts val="1200"/>
              </a:spcAft>
              <a:buFont typeface="+mj-lt"/>
              <a:buAutoNum type="arabicPeriod"/>
            </a:pPr>
            <a:r>
              <a:rPr lang="en-US" dirty="0"/>
              <a:t>Extreme Challenge:  Can you do 2 or all 3 of the above at the same time?</a:t>
            </a:r>
          </a:p>
          <a:p>
            <a:pPr marL="342900" indent="-342900">
              <a:spcAft>
                <a:spcPts val="1200"/>
              </a:spcAft>
              <a:buFont typeface="+mj-lt"/>
              <a:buAutoNum type="arabicPeriod"/>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27912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Wonders of Creation: Seahorses">
            <a:hlinkClick r:id="" action="ppaction://media"/>
            <a:extLst>
              <a:ext uri="{FF2B5EF4-FFF2-40B4-BE49-F238E27FC236}">
                <a16:creationId xmlns:a16="http://schemas.microsoft.com/office/drawing/2014/main" id="{C3CB39FE-A271-CE10-2645-303A686D7759}"/>
              </a:ext>
            </a:extLst>
          </p:cNvPr>
          <p:cNvPicPr>
            <a:picLocks noRot="1" noChangeAspect="1"/>
          </p:cNvPicPr>
          <p:nvPr>
            <a:videoFile r:link="rId1"/>
          </p:nvPr>
        </p:nvPicPr>
        <p:blipFill>
          <a:blip r:embed="rId3"/>
          <a:stretch>
            <a:fillRect/>
          </a:stretch>
        </p:blipFill>
        <p:spPr>
          <a:xfrm>
            <a:off x="451262" y="206520"/>
            <a:ext cx="11348229" cy="6372410"/>
          </a:xfrm>
          <a:prstGeom prst="rect">
            <a:avLst/>
          </a:prstGeom>
        </p:spPr>
      </p:pic>
    </p:spTree>
    <p:extLst>
      <p:ext uri="{BB962C8B-B14F-4D97-AF65-F5344CB8AC3E}">
        <p14:creationId xmlns:p14="http://schemas.microsoft.com/office/powerpoint/2010/main" val="307568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3A8C-04E4-3C09-FC95-2163E37A35AD}"/>
              </a:ext>
            </a:extLst>
          </p:cNvPr>
          <p:cNvSpPr>
            <a:spLocks noGrp="1"/>
          </p:cNvSpPr>
          <p:nvPr>
            <p:ph type="title"/>
          </p:nvPr>
        </p:nvSpPr>
        <p:spPr>
          <a:xfrm>
            <a:off x="685800" y="609601"/>
            <a:ext cx="3680885" cy="614288"/>
          </a:xfrm>
        </p:spPr>
        <p:txBody>
          <a:bodyPr/>
          <a:lstStyle/>
          <a:p>
            <a:r>
              <a:rPr lang="en-US" b="1" dirty="0">
                <a:solidFill>
                  <a:schemeClr val="accent4">
                    <a:lumMod val="20000"/>
                    <a:lumOff val="80000"/>
                  </a:schemeClr>
                </a:solidFill>
              </a:rPr>
              <a:t>Caring for the Unborn</a:t>
            </a:r>
          </a:p>
        </p:txBody>
      </p:sp>
      <p:sp>
        <p:nvSpPr>
          <p:cNvPr id="4" name="Text Placeholder 3">
            <a:extLst>
              <a:ext uri="{FF2B5EF4-FFF2-40B4-BE49-F238E27FC236}">
                <a16:creationId xmlns:a16="http://schemas.microsoft.com/office/drawing/2014/main" id="{B820AC08-4EA7-08E4-1BBA-557272141EF0}"/>
              </a:ext>
            </a:extLst>
          </p:cNvPr>
          <p:cNvSpPr>
            <a:spLocks noGrp="1"/>
          </p:cNvSpPr>
          <p:nvPr>
            <p:ph type="body" sz="half" idx="2"/>
          </p:nvPr>
        </p:nvSpPr>
        <p:spPr>
          <a:xfrm>
            <a:off x="685799" y="1408212"/>
            <a:ext cx="3680885" cy="3460001"/>
          </a:xfrm>
        </p:spPr>
        <p:txBody>
          <a:bodyPr/>
          <a:lstStyle/>
          <a:p>
            <a:r>
              <a:rPr lang="en-US" dirty="0"/>
              <a:t>The Bible, in the book of Matthew, talks about a daddy who cared for a very special baby before he was born.  This daddy made sure the mom and baby were safe.</a:t>
            </a:r>
          </a:p>
          <a:p>
            <a:r>
              <a:rPr lang="en-US" dirty="0"/>
              <a:t>God, our Heavenly Father, made sure He was safe too.</a:t>
            </a:r>
          </a:p>
          <a:p>
            <a:r>
              <a:rPr lang="en-US" dirty="0"/>
              <a:t>We talk about this story at Christmas time.</a:t>
            </a:r>
          </a:p>
          <a:p>
            <a:r>
              <a:rPr lang="en-US" dirty="0"/>
              <a:t>Do you know which daddy I’m talking about?</a:t>
            </a:r>
          </a:p>
        </p:txBody>
      </p:sp>
      <p:sp>
        <p:nvSpPr>
          <p:cNvPr id="5" name="TextBox 4">
            <a:extLst>
              <a:ext uri="{FF2B5EF4-FFF2-40B4-BE49-F238E27FC236}">
                <a16:creationId xmlns:a16="http://schemas.microsoft.com/office/drawing/2014/main" id="{486539C2-D53C-ECF5-A821-45A00F756276}"/>
              </a:ext>
            </a:extLst>
          </p:cNvPr>
          <p:cNvSpPr txBox="1"/>
          <p:nvPr/>
        </p:nvSpPr>
        <p:spPr>
          <a:xfrm>
            <a:off x="439201" y="4868213"/>
            <a:ext cx="3805474" cy="1754326"/>
          </a:xfrm>
          <a:prstGeom prst="rect">
            <a:avLst/>
          </a:prstGeom>
          <a:noFill/>
        </p:spPr>
        <p:txBody>
          <a:bodyPr wrap="square" rtlCol="0">
            <a:spAutoFit/>
          </a:bodyPr>
          <a:lstStyle/>
          <a:p>
            <a:r>
              <a:rPr lang="en-US" dirty="0">
                <a:solidFill>
                  <a:schemeClr val="accent4">
                    <a:lumMod val="40000"/>
                    <a:lumOff val="60000"/>
                  </a:schemeClr>
                </a:solidFill>
              </a:rPr>
              <a:t>Yes!  Joseph took care of Mary and baby Jesus.</a:t>
            </a:r>
          </a:p>
          <a:p>
            <a:endParaRPr lang="en-US" dirty="0">
              <a:solidFill>
                <a:schemeClr val="accent4">
                  <a:lumMod val="40000"/>
                  <a:lumOff val="60000"/>
                </a:schemeClr>
              </a:solidFill>
            </a:endParaRPr>
          </a:p>
          <a:p>
            <a:r>
              <a:rPr lang="en-US" dirty="0">
                <a:solidFill>
                  <a:schemeClr val="accent4">
                    <a:lumMod val="40000"/>
                    <a:lumOff val="60000"/>
                  </a:schemeClr>
                </a:solidFill>
              </a:rPr>
              <a:t>Our Heavenly Father sent angels to talk to Joseph and tell him to leave and where to go when it wasn’t safe.</a:t>
            </a:r>
          </a:p>
        </p:txBody>
      </p:sp>
      <p:pic>
        <p:nvPicPr>
          <p:cNvPr id="2054" name="Picture 6" descr="Free Bible images: An angel warns Joseph to flee to Egypt with ... | Free bible images, Bible ...">
            <a:extLst>
              <a:ext uri="{FF2B5EF4-FFF2-40B4-BE49-F238E27FC236}">
                <a16:creationId xmlns:a16="http://schemas.microsoft.com/office/drawing/2014/main" id="{C90D368B-7DFD-55E3-EF5A-B0578551C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0361" y="1223889"/>
            <a:ext cx="6624471" cy="49683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Escape to Egypt">
            <a:extLst>
              <a:ext uri="{FF2B5EF4-FFF2-40B4-BE49-F238E27FC236}">
                <a16:creationId xmlns:a16="http://schemas.microsoft.com/office/drawing/2014/main" id="{60747031-72A4-2A35-2155-4941A13CE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0361" y="1073602"/>
            <a:ext cx="3524591" cy="2471130"/>
          </a:xfrm>
          <a:prstGeom prst="cloud">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0" name="Picture 2" descr="Riding into Bethlehem">
            <a:extLst>
              <a:ext uri="{FF2B5EF4-FFF2-40B4-BE49-F238E27FC236}">
                <a16:creationId xmlns:a16="http://schemas.microsoft.com/office/drawing/2014/main" id="{883BEA90-5AC6-8FC0-D49C-55E93C64143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848" r="13462"/>
          <a:stretch>
            <a:fillRect/>
          </a:stretch>
        </p:blipFill>
        <p:spPr bwMode="auto">
          <a:xfrm>
            <a:off x="4510361" y="0"/>
            <a:ext cx="66680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38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1" presetClass="exit" presetSubtype="0" fill="hold" nodeType="afterEffect">
                                  <p:stCondLst>
                                    <p:cond delay="0"/>
                                  </p:stCondLst>
                                  <p:childTnLst>
                                    <p:set>
                                      <p:cBhvr>
                                        <p:cTn id="23" dur="1" fill="hold">
                                          <p:stCondLst>
                                            <p:cond delay="0"/>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372E7-E880-E8CC-691C-C305E6546E5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F3A3250-E0FA-EA1C-F7D9-3B43C1E54589}"/>
              </a:ext>
            </a:extLst>
          </p:cNvPr>
          <p:cNvPicPr>
            <a:picLocks noChangeAspect="1"/>
          </p:cNvPicPr>
          <p:nvPr/>
        </p:nvPicPr>
        <p:blipFill>
          <a:blip r:embed="rId2"/>
          <a:stretch>
            <a:fillRect/>
          </a:stretch>
        </p:blipFill>
        <p:spPr>
          <a:xfrm>
            <a:off x="4413827" y="882464"/>
            <a:ext cx="7491895" cy="4214191"/>
          </a:xfrm>
          <a:prstGeom prst="rect">
            <a:avLst/>
          </a:prstGeom>
        </p:spPr>
      </p:pic>
      <p:sp>
        <p:nvSpPr>
          <p:cNvPr id="2" name="Title 1">
            <a:extLst>
              <a:ext uri="{FF2B5EF4-FFF2-40B4-BE49-F238E27FC236}">
                <a16:creationId xmlns:a16="http://schemas.microsoft.com/office/drawing/2014/main" id="{7BCA695F-B319-AA7A-E951-EC071C7ABA31}"/>
              </a:ext>
            </a:extLst>
          </p:cNvPr>
          <p:cNvSpPr>
            <a:spLocks noGrp="1"/>
          </p:cNvSpPr>
          <p:nvPr>
            <p:ph type="title"/>
          </p:nvPr>
        </p:nvSpPr>
        <p:spPr>
          <a:xfrm>
            <a:off x="685800" y="609601"/>
            <a:ext cx="3680885" cy="755373"/>
          </a:xfrm>
        </p:spPr>
        <p:txBody>
          <a:bodyPr/>
          <a:lstStyle/>
          <a:p>
            <a:r>
              <a:rPr lang="en-US" b="1" dirty="0">
                <a:solidFill>
                  <a:srgbClr val="FFFF00"/>
                </a:solidFill>
              </a:rPr>
              <a:t>Caring for Little ones</a:t>
            </a:r>
          </a:p>
        </p:txBody>
      </p:sp>
      <p:sp>
        <p:nvSpPr>
          <p:cNvPr id="4" name="Text Placeholder 3">
            <a:extLst>
              <a:ext uri="{FF2B5EF4-FFF2-40B4-BE49-F238E27FC236}">
                <a16:creationId xmlns:a16="http://schemas.microsoft.com/office/drawing/2014/main" id="{F5C22882-90E9-49DA-3992-B7C2FC433A38}"/>
              </a:ext>
            </a:extLst>
          </p:cNvPr>
          <p:cNvSpPr>
            <a:spLocks noGrp="1"/>
          </p:cNvSpPr>
          <p:nvPr>
            <p:ph type="body" sz="half" idx="2"/>
          </p:nvPr>
        </p:nvSpPr>
        <p:spPr>
          <a:xfrm>
            <a:off x="685800" y="1577009"/>
            <a:ext cx="3680885" cy="3519646"/>
          </a:xfrm>
        </p:spPr>
        <p:txBody>
          <a:bodyPr>
            <a:normAutofit/>
          </a:bodyPr>
          <a:lstStyle/>
          <a:p>
            <a:r>
              <a:rPr lang="en-US" sz="1800" b="1" dirty="0">
                <a:solidFill>
                  <a:srgbClr val="FFFF00"/>
                </a:solidFill>
                <a:latin typeface="Aptos" panose="020B0004020202020204" pitchFamily="34" charset="0"/>
              </a:rPr>
              <a:t>Which fathers protect their little ones from danger?</a:t>
            </a:r>
          </a:p>
          <a:p>
            <a:r>
              <a:rPr lang="en-US" sz="1800" b="1" dirty="0">
                <a:solidFill>
                  <a:srgbClr val="FFFF00"/>
                </a:solidFill>
                <a:latin typeface="Aptos" panose="020B0004020202020204" pitchFamily="34" charset="0"/>
              </a:rPr>
              <a:t>Some make sure the mothers are safe also before the little ones are born.</a:t>
            </a:r>
          </a:p>
          <a:p>
            <a:r>
              <a:rPr lang="en-US" dirty="0">
                <a:latin typeface="Aptos" panose="020B0004020202020204" pitchFamily="34" charset="0"/>
              </a:rPr>
              <a:t>God has made men to be strong and brave.  Our fathers should protect us.</a:t>
            </a:r>
          </a:p>
          <a:p>
            <a:r>
              <a:rPr lang="en-US" dirty="0"/>
              <a:t>Our Heavenly Father protects us.  God is brave, strong, and faithful!  He loves each one of us so much!  He sends angels to watch over us.</a:t>
            </a:r>
          </a:p>
          <a:p>
            <a:endParaRPr lang="en-US" i="1" dirty="0">
              <a:latin typeface="Aptos" panose="020B0004020202020204" pitchFamily="34" charset="0"/>
            </a:endParaRPr>
          </a:p>
        </p:txBody>
      </p:sp>
      <p:graphicFrame>
        <p:nvGraphicFramePr>
          <p:cNvPr id="14" name="Table 13">
            <a:extLst>
              <a:ext uri="{FF2B5EF4-FFF2-40B4-BE49-F238E27FC236}">
                <a16:creationId xmlns:a16="http://schemas.microsoft.com/office/drawing/2014/main" id="{29B9A782-1611-4A46-8A88-42DF0CFB01F3}"/>
              </a:ext>
            </a:extLst>
          </p:cNvPr>
          <p:cNvGraphicFramePr>
            <a:graphicFrameLocks noGrp="1"/>
          </p:cNvGraphicFramePr>
          <p:nvPr/>
        </p:nvGraphicFramePr>
        <p:xfrm>
          <a:off x="4584819" y="1854563"/>
          <a:ext cx="7095015" cy="3167421"/>
        </p:xfrm>
        <a:graphic>
          <a:graphicData uri="http://schemas.openxmlformats.org/drawingml/2006/table">
            <a:tbl>
              <a:tblPr firstRow="1" bandRow="1">
                <a:tableStyleId>{5C22544A-7EE6-4342-B048-85BDC9FD1C3A}</a:tableStyleId>
              </a:tblPr>
              <a:tblGrid>
                <a:gridCol w="1419003">
                  <a:extLst>
                    <a:ext uri="{9D8B030D-6E8A-4147-A177-3AD203B41FA5}">
                      <a16:colId xmlns:a16="http://schemas.microsoft.com/office/drawing/2014/main" val="258397432"/>
                    </a:ext>
                  </a:extLst>
                </a:gridCol>
                <a:gridCol w="1419003">
                  <a:extLst>
                    <a:ext uri="{9D8B030D-6E8A-4147-A177-3AD203B41FA5}">
                      <a16:colId xmlns:a16="http://schemas.microsoft.com/office/drawing/2014/main" val="393734342"/>
                    </a:ext>
                  </a:extLst>
                </a:gridCol>
                <a:gridCol w="1419003">
                  <a:extLst>
                    <a:ext uri="{9D8B030D-6E8A-4147-A177-3AD203B41FA5}">
                      <a16:colId xmlns:a16="http://schemas.microsoft.com/office/drawing/2014/main" val="219371250"/>
                    </a:ext>
                  </a:extLst>
                </a:gridCol>
                <a:gridCol w="1419003">
                  <a:extLst>
                    <a:ext uri="{9D8B030D-6E8A-4147-A177-3AD203B41FA5}">
                      <a16:colId xmlns:a16="http://schemas.microsoft.com/office/drawing/2014/main" val="2899649907"/>
                    </a:ext>
                  </a:extLst>
                </a:gridCol>
                <a:gridCol w="1419003">
                  <a:extLst>
                    <a:ext uri="{9D8B030D-6E8A-4147-A177-3AD203B41FA5}">
                      <a16:colId xmlns:a16="http://schemas.microsoft.com/office/drawing/2014/main" val="2610482701"/>
                    </a:ext>
                  </a:extLst>
                </a:gridCol>
              </a:tblGrid>
              <a:tr h="1055807">
                <a:tc>
                  <a:txBody>
                    <a:bodyPr/>
                    <a:lstStyle/>
                    <a:p>
                      <a:pPr algn="ctr"/>
                      <a:r>
                        <a:rPr lang="en-US" dirty="0">
                          <a:solidFill>
                            <a:schemeClr val="tx1"/>
                          </a:solidFill>
                        </a:rPr>
                        <a:t>Sea Horse</a:t>
                      </a:r>
                    </a:p>
                  </a:txBody>
                  <a:tcPr anchor="b">
                    <a:noFill/>
                  </a:tcPr>
                </a:tc>
                <a:tc>
                  <a:txBody>
                    <a:bodyPr/>
                    <a:lstStyle/>
                    <a:p>
                      <a:pPr algn="ctr"/>
                      <a:r>
                        <a:rPr lang="en-US" dirty="0">
                          <a:solidFill>
                            <a:schemeClr val="tx1"/>
                          </a:solidFill>
                        </a:rPr>
                        <a:t>Emperor Penguin</a:t>
                      </a:r>
                    </a:p>
                  </a:txBody>
                  <a:tcPr anchor="b">
                    <a:noFill/>
                  </a:tcPr>
                </a:tc>
                <a:tc>
                  <a:txBody>
                    <a:bodyPr/>
                    <a:lstStyle/>
                    <a:p>
                      <a:pPr algn="ctr"/>
                      <a:r>
                        <a:rPr lang="en-US" dirty="0">
                          <a:solidFill>
                            <a:schemeClr val="tx1"/>
                          </a:solidFill>
                        </a:rPr>
                        <a:t>Giant Water Bug</a:t>
                      </a:r>
                    </a:p>
                  </a:txBody>
                  <a:tcPr anchor="b">
                    <a:noFill/>
                  </a:tcPr>
                </a:tc>
                <a:tc>
                  <a:txBody>
                    <a:bodyPr/>
                    <a:lstStyle/>
                    <a:p>
                      <a:pPr algn="ctr"/>
                      <a:r>
                        <a:rPr lang="en-US" dirty="0">
                          <a:solidFill>
                            <a:schemeClr val="tx1"/>
                          </a:solidFill>
                        </a:rPr>
                        <a:t>Wolf</a:t>
                      </a:r>
                    </a:p>
                  </a:txBody>
                  <a:tcPr anchor="b">
                    <a:noFill/>
                  </a:tcPr>
                </a:tc>
                <a:tc>
                  <a:txBody>
                    <a:bodyPr/>
                    <a:lstStyle/>
                    <a:p>
                      <a:pPr algn="ctr"/>
                      <a:r>
                        <a:rPr lang="en-US" dirty="0">
                          <a:solidFill>
                            <a:schemeClr val="tx1"/>
                          </a:solidFill>
                        </a:rPr>
                        <a:t>Common Marmoset</a:t>
                      </a:r>
                    </a:p>
                  </a:txBody>
                  <a:tcPr anchor="b">
                    <a:noFill/>
                  </a:tcPr>
                </a:tc>
                <a:extLst>
                  <a:ext uri="{0D108BD9-81ED-4DB2-BD59-A6C34878D82A}">
                    <a16:rowId xmlns:a16="http://schemas.microsoft.com/office/drawing/2014/main" val="3462569268"/>
                  </a:ext>
                </a:extLst>
              </a:tr>
              <a:tr h="1055807">
                <a:tc>
                  <a:txBody>
                    <a:bodyPr/>
                    <a:lstStyle/>
                    <a:p>
                      <a:pPr algn="ctr"/>
                      <a:r>
                        <a:rPr lang="en-US" dirty="0">
                          <a:solidFill>
                            <a:schemeClr val="tx1"/>
                          </a:solidFill>
                        </a:rPr>
                        <a:t>Arican </a:t>
                      </a:r>
                      <a:r>
                        <a:rPr lang="en-US" dirty="0" err="1">
                          <a:solidFill>
                            <a:schemeClr val="tx1"/>
                          </a:solidFill>
                        </a:rPr>
                        <a:t>Jicana</a:t>
                      </a:r>
                      <a:endParaRPr lang="en-US" dirty="0">
                        <a:solidFill>
                          <a:schemeClr val="tx1"/>
                        </a:solidFill>
                      </a:endParaRPr>
                    </a:p>
                  </a:txBody>
                  <a:tcPr anchor="b">
                    <a:noFill/>
                  </a:tcPr>
                </a:tc>
                <a:tc>
                  <a:txBody>
                    <a:bodyPr/>
                    <a:lstStyle/>
                    <a:p>
                      <a:pPr algn="ctr"/>
                      <a:r>
                        <a:rPr lang="en-US" dirty="0">
                          <a:solidFill>
                            <a:schemeClr val="tx1"/>
                          </a:solidFill>
                        </a:rPr>
                        <a:t>Darwin’s frog</a:t>
                      </a:r>
                    </a:p>
                  </a:txBody>
                  <a:tcPr anchor="b">
                    <a:noFill/>
                  </a:tcPr>
                </a:tc>
                <a:tc>
                  <a:txBody>
                    <a:bodyPr/>
                    <a:lstStyle/>
                    <a:p>
                      <a:pPr algn="ctr"/>
                      <a:r>
                        <a:rPr lang="en-US" dirty="0">
                          <a:solidFill>
                            <a:schemeClr val="tx1"/>
                          </a:solidFill>
                        </a:rPr>
                        <a:t>3 Spined Stickleback</a:t>
                      </a:r>
                    </a:p>
                  </a:txBody>
                  <a:tcPr anchor="b">
                    <a:noFill/>
                  </a:tcPr>
                </a:tc>
                <a:tc>
                  <a:txBody>
                    <a:bodyPr/>
                    <a:lstStyle/>
                    <a:p>
                      <a:pPr algn="ctr"/>
                      <a:r>
                        <a:rPr lang="en-US" dirty="0">
                          <a:solidFill>
                            <a:schemeClr val="tx1"/>
                          </a:solidFill>
                        </a:rPr>
                        <a:t>Owl Monkey</a:t>
                      </a:r>
                    </a:p>
                  </a:txBody>
                  <a:tcPr anchor="b">
                    <a:noFill/>
                  </a:tcPr>
                </a:tc>
                <a:tc>
                  <a:txBody>
                    <a:bodyPr/>
                    <a:lstStyle/>
                    <a:p>
                      <a:pPr algn="ctr"/>
                      <a:r>
                        <a:rPr lang="en-US" dirty="0">
                          <a:solidFill>
                            <a:schemeClr val="tx1"/>
                          </a:solidFill>
                        </a:rPr>
                        <a:t>Greater Rhea</a:t>
                      </a:r>
                    </a:p>
                  </a:txBody>
                  <a:tcPr anchor="b">
                    <a:noFill/>
                  </a:tcPr>
                </a:tc>
                <a:extLst>
                  <a:ext uri="{0D108BD9-81ED-4DB2-BD59-A6C34878D82A}">
                    <a16:rowId xmlns:a16="http://schemas.microsoft.com/office/drawing/2014/main" val="2666804466"/>
                  </a:ext>
                </a:extLst>
              </a:tr>
              <a:tr h="1055807">
                <a:tc>
                  <a:txBody>
                    <a:bodyPr/>
                    <a:lstStyle/>
                    <a:p>
                      <a:pPr algn="ctr"/>
                      <a:r>
                        <a:rPr lang="en-US" dirty="0">
                          <a:solidFill>
                            <a:schemeClr val="tx1"/>
                          </a:solidFill>
                        </a:rPr>
                        <a:t>Hardhead Sea Catfish</a:t>
                      </a:r>
                    </a:p>
                  </a:txBody>
                  <a:tcPr anchor="b">
                    <a:noFill/>
                  </a:tcPr>
                </a:tc>
                <a:tc>
                  <a:txBody>
                    <a:bodyPr/>
                    <a:lstStyle/>
                    <a:p>
                      <a:pPr algn="ctr"/>
                      <a:r>
                        <a:rPr lang="en-US" dirty="0">
                          <a:solidFill>
                            <a:schemeClr val="tx1"/>
                          </a:solidFill>
                        </a:rPr>
                        <a:t>Beta Fish</a:t>
                      </a:r>
                    </a:p>
                  </a:txBody>
                  <a:tcPr anchor="b">
                    <a:noFill/>
                  </a:tcPr>
                </a:tc>
                <a:tc>
                  <a:txBody>
                    <a:bodyPr/>
                    <a:lstStyle/>
                    <a:p>
                      <a:pPr algn="ctr"/>
                      <a:r>
                        <a:rPr lang="en-US" dirty="0" err="1">
                          <a:solidFill>
                            <a:schemeClr val="tx1"/>
                          </a:solidFill>
                        </a:rPr>
                        <a:t>Sischild</a:t>
                      </a:r>
                      <a:r>
                        <a:rPr lang="en-US" dirty="0">
                          <a:solidFill>
                            <a:schemeClr val="tx1"/>
                          </a:solidFill>
                        </a:rPr>
                        <a:t> Fish</a:t>
                      </a:r>
                    </a:p>
                  </a:txBody>
                  <a:tcPr anchor="b">
                    <a:noFill/>
                  </a:tcPr>
                </a:tc>
                <a:tc>
                  <a:txBody>
                    <a:bodyPr/>
                    <a:lstStyle/>
                    <a:p>
                      <a:pPr algn="ctr"/>
                      <a:r>
                        <a:rPr lang="en-US" dirty="0">
                          <a:solidFill>
                            <a:schemeClr val="tx1"/>
                          </a:solidFill>
                        </a:rPr>
                        <a:t>Mountain Gorilla</a:t>
                      </a:r>
                    </a:p>
                  </a:txBody>
                  <a:tcPr anchor="b">
                    <a:noFill/>
                  </a:tcPr>
                </a:tc>
                <a:tc>
                  <a:txBody>
                    <a:bodyPr/>
                    <a:lstStyle/>
                    <a:p>
                      <a:pPr algn="ctr"/>
                      <a:r>
                        <a:rPr lang="en-US" dirty="0" err="1">
                          <a:solidFill>
                            <a:schemeClr val="tx1"/>
                          </a:solidFill>
                        </a:rPr>
                        <a:t>Mamakwa</a:t>
                      </a:r>
                      <a:r>
                        <a:rPr lang="en-US" dirty="0">
                          <a:solidFill>
                            <a:schemeClr val="tx1"/>
                          </a:solidFill>
                        </a:rPr>
                        <a:t> Sand Grouse</a:t>
                      </a:r>
                    </a:p>
                  </a:txBody>
                  <a:tcPr anchor="b">
                    <a:noFill/>
                  </a:tcPr>
                </a:tc>
                <a:extLst>
                  <a:ext uri="{0D108BD9-81ED-4DB2-BD59-A6C34878D82A}">
                    <a16:rowId xmlns:a16="http://schemas.microsoft.com/office/drawing/2014/main" val="157587097"/>
                  </a:ext>
                </a:extLst>
              </a:tr>
            </a:tbl>
          </a:graphicData>
        </a:graphic>
      </p:graphicFrame>
      <p:sp>
        <p:nvSpPr>
          <p:cNvPr id="7" name="Oval 6">
            <a:extLst>
              <a:ext uri="{FF2B5EF4-FFF2-40B4-BE49-F238E27FC236}">
                <a16:creationId xmlns:a16="http://schemas.microsoft.com/office/drawing/2014/main" id="{125FBC8C-1A8C-D375-E027-444268963E44}"/>
              </a:ext>
            </a:extLst>
          </p:cNvPr>
          <p:cNvSpPr/>
          <p:nvPr/>
        </p:nvSpPr>
        <p:spPr>
          <a:xfrm>
            <a:off x="6073092" y="1854562"/>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70B303B-028E-5310-E306-B9895E912508}"/>
              </a:ext>
            </a:extLst>
          </p:cNvPr>
          <p:cNvSpPr/>
          <p:nvPr/>
        </p:nvSpPr>
        <p:spPr>
          <a:xfrm>
            <a:off x="8926093" y="1885012"/>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64154FC-0F4F-FFAF-516A-C6F7BB66AEA2}"/>
              </a:ext>
            </a:extLst>
          </p:cNvPr>
          <p:cNvSpPr/>
          <p:nvPr/>
        </p:nvSpPr>
        <p:spPr>
          <a:xfrm>
            <a:off x="10388456" y="1810341"/>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5E48CC0-C356-FF5E-71F6-E0A265266946}"/>
              </a:ext>
            </a:extLst>
          </p:cNvPr>
          <p:cNvSpPr/>
          <p:nvPr/>
        </p:nvSpPr>
        <p:spPr>
          <a:xfrm>
            <a:off x="4584816" y="2926829"/>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68C5EEC-E928-48E1-AF50-B126D258D5A9}"/>
              </a:ext>
            </a:extLst>
          </p:cNvPr>
          <p:cNvSpPr/>
          <p:nvPr/>
        </p:nvSpPr>
        <p:spPr>
          <a:xfrm>
            <a:off x="7519225" y="3955668"/>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DDB1428-B58A-1AFA-43F7-9C9A4A92F65B}"/>
              </a:ext>
            </a:extLst>
          </p:cNvPr>
          <p:cNvSpPr/>
          <p:nvPr/>
        </p:nvSpPr>
        <p:spPr>
          <a:xfrm>
            <a:off x="4692741" y="4017644"/>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544761A-8E22-676E-361C-BD8C91ABB4E5}"/>
              </a:ext>
            </a:extLst>
          </p:cNvPr>
          <p:cNvSpPr txBox="1"/>
          <p:nvPr/>
        </p:nvSpPr>
        <p:spPr>
          <a:xfrm>
            <a:off x="4366685" y="5308690"/>
            <a:ext cx="7491895" cy="369332"/>
          </a:xfrm>
          <a:prstGeom prst="rect">
            <a:avLst/>
          </a:prstGeom>
          <a:noFill/>
        </p:spPr>
        <p:txBody>
          <a:bodyPr wrap="square" rtlCol="0">
            <a:spAutoFit/>
          </a:bodyPr>
          <a:lstStyle/>
          <a:p>
            <a:endParaRPr lang="en-US" dirty="0"/>
          </a:p>
        </p:txBody>
      </p:sp>
      <p:sp>
        <p:nvSpPr>
          <p:cNvPr id="17" name="Oval 16">
            <a:extLst>
              <a:ext uri="{FF2B5EF4-FFF2-40B4-BE49-F238E27FC236}">
                <a16:creationId xmlns:a16="http://schemas.microsoft.com/office/drawing/2014/main" id="{708CAF8A-1CFB-6805-F15B-C1380A7207CC}"/>
              </a:ext>
            </a:extLst>
          </p:cNvPr>
          <p:cNvSpPr/>
          <p:nvPr/>
        </p:nvSpPr>
        <p:spPr>
          <a:xfrm>
            <a:off x="8950716" y="3968365"/>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54BC9BD-26A1-BD1F-0121-C3934BDC672F}"/>
              </a:ext>
            </a:extLst>
          </p:cNvPr>
          <p:cNvSpPr/>
          <p:nvPr/>
        </p:nvSpPr>
        <p:spPr>
          <a:xfrm>
            <a:off x="10322571" y="3955668"/>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3E6B4C53-CAF3-D62A-405A-F63F34AC568C}"/>
              </a:ext>
            </a:extLst>
          </p:cNvPr>
          <p:cNvSpPr/>
          <p:nvPr/>
        </p:nvSpPr>
        <p:spPr>
          <a:xfrm>
            <a:off x="6065510" y="2909705"/>
            <a:ext cx="1334124" cy="1004341"/>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CD0D565-5B2E-51A0-FC6E-2F00A5680718}"/>
              </a:ext>
            </a:extLst>
          </p:cNvPr>
          <p:cNvSpPr txBox="1"/>
          <p:nvPr/>
        </p:nvSpPr>
        <p:spPr>
          <a:xfrm>
            <a:off x="722953" y="5118942"/>
            <a:ext cx="10849708" cy="1538883"/>
          </a:xfrm>
          <a:prstGeom prst="rect">
            <a:avLst/>
          </a:prstGeom>
          <a:noFill/>
        </p:spPr>
        <p:txBody>
          <a:bodyPr wrap="square" rtlCol="0">
            <a:spAutoFit/>
          </a:bodyPr>
          <a:lstStyle/>
          <a:p>
            <a:r>
              <a:rPr lang="en-US" dirty="0"/>
              <a:t>Psalms 91:9, 11-12, </a:t>
            </a:r>
          </a:p>
          <a:p>
            <a:r>
              <a:rPr lang="en-US" sz="2000" b="1" i="1" dirty="0"/>
              <a:t>The Lord is your protection</a:t>
            </a:r>
            <a:r>
              <a:rPr lang="en-US" i="1" dirty="0"/>
              <a:t>.  You have made God Most High your place of safety.</a:t>
            </a:r>
          </a:p>
          <a:p>
            <a:r>
              <a:rPr lang="en-US" sz="2000" b="1" i="1" dirty="0"/>
              <a:t>He has put his angels in charge of you.  </a:t>
            </a:r>
            <a:r>
              <a:rPr lang="en-US" i="1" dirty="0"/>
              <a:t>They will watch over you wherever you go.  They will catch you with their hands.</a:t>
            </a:r>
          </a:p>
          <a:p>
            <a:r>
              <a:rPr lang="en-US" i="1" dirty="0"/>
              <a:t>They will call to me, and I will answer them.  I will be with them in trouble.  I will rescue them and honor them.</a:t>
            </a:r>
          </a:p>
        </p:txBody>
      </p:sp>
    </p:spTree>
    <p:extLst>
      <p:ext uri="{BB962C8B-B14F-4D97-AF65-F5344CB8AC3E}">
        <p14:creationId xmlns:p14="http://schemas.microsoft.com/office/powerpoint/2010/main" val="114545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5" grpId="0" animBg="1"/>
      <p:bldP spid="17" grpId="0" animBg="1"/>
      <p:bldP spid="18"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EC63F-F9E6-8DF8-B6E2-85DD43EEE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53B21-3690-C5A7-90FF-B99876652E4E}"/>
              </a:ext>
            </a:extLst>
          </p:cNvPr>
          <p:cNvSpPr>
            <a:spLocks noGrp="1"/>
          </p:cNvSpPr>
          <p:nvPr>
            <p:ph type="title"/>
          </p:nvPr>
        </p:nvSpPr>
        <p:spPr>
          <a:xfrm>
            <a:off x="8929049" y="2511188"/>
            <a:ext cx="2753435" cy="3906349"/>
          </a:xfrm>
        </p:spPr>
        <p:txBody>
          <a:bodyPr>
            <a:normAutofit fontScale="90000"/>
          </a:bodyPr>
          <a:lstStyle/>
          <a:p>
            <a:pPr algn="ctr"/>
            <a:r>
              <a:rPr lang="en-US" sz="4000" b="1" dirty="0">
                <a:solidFill>
                  <a:srgbClr val="FFFF00"/>
                </a:solidFill>
                <a:effectLst>
                  <a:outerShdw blurRad="38100" dist="38100" dir="2700000" algn="tl">
                    <a:srgbClr val="000000">
                      <a:alpha val="43137"/>
                    </a:srgbClr>
                  </a:outerShdw>
                </a:effectLst>
              </a:rPr>
              <a:t>Those dads are</a:t>
            </a:r>
            <a:br>
              <a:rPr lang="en-US" sz="4000" b="1" dirty="0">
                <a:effectLst>
                  <a:outerShdw blurRad="38100" dist="38100" dir="2700000" algn="tl">
                    <a:srgbClr val="000000">
                      <a:alpha val="43137"/>
                    </a:srgbClr>
                  </a:outerShdw>
                </a:effectLst>
              </a:rPr>
            </a:br>
            <a:r>
              <a:rPr lang="en-US" sz="4000" b="1" dirty="0">
                <a:solidFill>
                  <a:schemeClr val="accent4">
                    <a:lumMod val="60000"/>
                    <a:lumOff val="40000"/>
                  </a:schemeClr>
                </a:solidFill>
                <a:effectLst>
                  <a:outerShdw blurRad="38100" dist="38100" dir="2700000" algn="tl">
                    <a:srgbClr val="000000">
                      <a:alpha val="43137"/>
                    </a:srgbClr>
                  </a:outerShdw>
                </a:effectLst>
              </a:rPr>
              <a:t>faithful</a:t>
            </a:r>
            <a:br>
              <a:rPr lang="en-US" sz="4000" b="1" dirty="0">
                <a:effectLst>
                  <a:outerShdw blurRad="38100" dist="38100" dir="2700000" algn="tl">
                    <a:srgbClr val="000000">
                      <a:alpha val="43137"/>
                    </a:srgbClr>
                  </a:outerShdw>
                </a:effectLst>
              </a:rPr>
            </a:br>
            <a:r>
              <a:rPr lang="en-US" sz="4000" b="1" dirty="0">
                <a:solidFill>
                  <a:schemeClr val="accent2">
                    <a:lumMod val="40000"/>
                    <a:lumOff val="60000"/>
                  </a:schemeClr>
                </a:solidFill>
                <a:effectLst>
                  <a:outerShdw blurRad="38100" dist="38100" dir="2700000" algn="tl">
                    <a:srgbClr val="000000">
                      <a:alpha val="43137"/>
                    </a:srgbClr>
                  </a:outerShdw>
                </a:effectLst>
              </a:rPr>
              <a:t>steady</a:t>
            </a:r>
            <a:br>
              <a:rPr lang="en-US" sz="4000" b="1" dirty="0">
                <a:effectLst>
                  <a:outerShdw blurRad="38100" dist="38100" dir="2700000" algn="tl">
                    <a:srgbClr val="000000">
                      <a:alpha val="43137"/>
                    </a:srgbClr>
                  </a:outerShdw>
                </a:effectLst>
              </a:rPr>
            </a:br>
            <a:r>
              <a:rPr lang="en-US" sz="4000" b="1" dirty="0">
                <a:solidFill>
                  <a:schemeClr val="tx2">
                    <a:lumMod val="75000"/>
                  </a:schemeClr>
                </a:solidFill>
                <a:effectLst>
                  <a:outerShdw blurRad="38100" dist="38100" dir="2700000" algn="tl">
                    <a:srgbClr val="000000">
                      <a:alpha val="43137"/>
                    </a:srgbClr>
                  </a:outerShdw>
                </a:effectLst>
              </a:rPr>
              <a:t>strong</a:t>
            </a:r>
            <a:br>
              <a:rPr lang="en-US" sz="4000" b="1" dirty="0">
                <a:effectLst>
                  <a:outerShdw blurRad="38100" dist="38100" dir="2700000" algn="tl">
                    <a:srgbClr val="000000">
                      <a:alpha val="43137"/>
                    </a:srgbClr>
                  </a:outerShdw>
                </a:effectLst>
              </a:rPr>
            </a:br>
            <a:r>
              <a:rPr lang="en-US" sz="4000" b="1" dirty="0">
                <a:solidFill>
                  <a:schemeClr val="accent6">
                    <a:lumMod val="60000"/>
                    <a:lumOff val="40000"/>
                  </a:schemeClr>
                </a:solidFill>
                <a:effectLst>
                  <a:outerShdw blurRad="38100" dist="38100" dir="2700000" algn="tl">
                    <a:srgbClr val="000000">
                      <a:alpha val="43137"/>
                    </a:srgbClr>
                  </a:outerShdw>
                </a:effectLst>
              </a:rPr>
              <a:t>brave</a:t>
            </a:r>
            <a:br>
              <a:rPr lang="en-US" sz="4000" b="1" dirty="0">
                <a:effectLst>
                  <a:outerShdw blurRad="38100" dist="38100" dir="2700000" algn="tl">
                    <a:srgbClr val="000000">
                      <a:alpha val="43137"/>
                    </a:srgbClr>
                  </a:outerShdw>
                </a:effectLst>
              </a:rPr>
            </a:br>
            <a:r>
              <a:rPr lang="en-US" sz="4000" b="1" dirty="0">
                <a:solidFill>
                  <a:schemeClr val="accent1">
                    <a:lumMod val="40000"/>
                    <a:lumOff val="60000"/>
                  </a:schemeClr>
                </a:solidFill>
                <a:effectLst>
                  <a:outerShdw blurRad="38100" dist="38100" dir="2700000" algn="tl">
                    <a:srgbClr val="000000">
                      <a:alpha val="43137"/>
                    </a:srgbClr>
                  </a:outerShdw>
                </a:effectLst>
              </a:rPr>
              <a:t>dedicated</a:t>
            </a:r>
          </a:p>
        </p:txBody>
      </p:sp>
      <p:sp>
        <p:nvSpPr>
          <p:cNvPr id="3" name="Title 1">
            <a:extLst>
              <a:ext uri="{FF2B5EF4-FFF2-40B4-BE49-F238E27FC236}">
                <a16:creationId xmlns:a16="http://schemas.microsoft.com/office/drawing/2014/main" id="{28F8CC4F-F6A3-BAD9-EE37-13F6BFAF54BC}"/>
              </a:ext>
            </a:extLst>
          </p:cNvPr>
          <p:cNvSpPr txBox="1">
            <a:spLocks/>
          </p:cNvSpPr>
          <p:nvPr/>
        </p:nvSpPr>
        <p:spPr>
          <a:xfrm>
            <a:off x="797258" y="711959"/>
            <a:ext cx="7418694" cy="816592"/>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a:solidFill>
                  <a:srgbClr val="FFFF00"/>
                </a:solidFill>
                <a:effectLst>
                  <a:outerShdw blurRad="38100" dist="38100" dir="2700000" algn="tl">
                    <a:srgbClr val="000000">
                      <a:alpha val="43137"/>
                    </a:srgbClr>
                  </a:outerShdw>
                </a:effectLst>
              </a:rPr>
              <a:t>Protect the children Challenge</a:t>
            </a:r>
            <a:endParaRPr lang="en-US" sz="4000" b="1" dirty="0">
              <a:solidFill>
                <a:schemeClr val="accent1">
                  <a:lumMod val="40000"/>
                  <a:lumOff val="60000"/>
                </a:schemeClr>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6F22A2B1-A15B-4D94-600B-BB29EA57ECB8}"/>
              </a:ext>
            </a:extLst>
          </p:cNvPr>
          <p:cNvSpPr txBox="1"/>
          <p:nvPr/>
        </p:nvSpPr>
        <p:spPr>
          <a:xfrm>
            <a:off x="614149" y="1665026"/>
            <a:ext cx="7697338" cy="707886"/>
          </a:xfrm>
          <a:prstGeom prst="rect">
            <a:avLst/>
          </a:prstGeom>
          <a:noFill/>
        </p:spPr>
        <p:txBody>
          <a:bodyPr wrap="square" rtlCol="0">
            <a:spAutoFit/>
          </a:bodyPr>
          <a:lstStyle/>
          <a:p>
            <a:r>
              <a:rPr lang="en-US" sz="2000" b="1" dirty="0">
                <a:solidFill>
                  <a:schemeClr val="accent2">
                    <a:lumMod val="20000"/>
                    <a:lumOff val="80000"/>
                  </a:schemeClr>
                </a:solidFill>
              </a:rPr>
              <a:t>Through out the next 3 minute video see if can do one or two of the following, which an animal does for hours, days and weeks.</a:t>
            </a:r>
          </a:p>
        </p:txBody>
      </p:sp>
      <p:sp>
        <p:nvSpPr>
          <p:cNvPr id="5" name="TextBox 4">
            <a:extLst>
              <a:ext uri="{FF2B5EF4-FFF2-40B4-BE49-F238E27FC236}">
                <a16:creationId xmlns:a16="http://schemas.microsoft.com/office/drawing/2014/main" id="{1243AB51-8DF9-17A5-79AF-9F75DEBB33E6}"/>
              </a:ext>
            </a:extLst>
          </p:cNvPr>
          <p:cNvSpPr txBox="1"/>
          <p:nvPr/>
        </p:nvSpPr>
        <p:spPr>
          <a:xfrm>
            <a:off x="614149" y="2634018"/>
            <a:ext cx="7192370" cy="3662541"/>
          </a:xfrm>
          <a:prstGeom prst="rect">
            <a:avLst/>
          </a:prstGeom>
          <a:noFill/>
        </p:spPr>
        <p:txBody>
          <a:bodyPr wrap="square" rtlCol="0">
            <a:spAutoFit/>
          </a:bodyPr>
          <a:lstStyle/>
          <a:p>
            <a:pPr marL="342900" indent="-342900">
              <a:spcAft>
                <a:spcPts val="1200"/>
              </a:spcAft>
              <a:buFont typeface="+mj-lt"/>
              <a:buAutoNum type="arabicPeriod"/>
            </a:pPr>
            <a:r>
              <a:rPr lang="en-US" dirty="0"/>
              <a:t>Keep your eye on the video, but if you see someone sneaking around, quickly point to them.</a:t>
            </a:r>
          </a:p>
          <a:p>
            <a:pPr marL="342900" indent="-342900">
              <a:spcAft>
                <a:spcPts val="1200"/>
              </a:spcAft>
              <a:buFont typeface="+mj-lt"/>
              <a:buAutoNum type="arabicPeriod"/>
            </a:pPr>
            <a:r>
              <a:rPr lang="en-US" dirty="0"/>
              <a:t>Walk around the room carrying felt animals on your back.</a:t>
            </a:r>
          </a:p>
          <a:p>
            <a:pPr marL="342900" indent="-342900">
              <a:spcAft>
                <a:spcPts val="1200"/>
              </a:spcAft>
              <a:buFont typeface="+mj-lt"/>
              <a:buAutoNum type="arabicPeriod"/>
            </a:pPr>
            <a:r>
              <a:rPr lang="en-US" dirty="0"/>
              <a:t>Walk around the </a:t>
            </a:r>
            <a:r>
              <a:rPr lang="en-US"/>
              <a:t>room carrying </a:t>
            </a:r>
            <a:r>
              <a:rPr lang="en-US" dirty="0"/>
              <a:t>2 books under each arm.</a:t>
            </a:r>
          </a:p>
          <a:p>
            <a:pPr>
              <a:spcAft>
                <a:spcPts val="1200"/>
              </a:spcAft>
            </a:pPr>
            <a:endParaRPr lang="en-US" dirty="0"/>
          </a:p>
          <a:p>
            <a:pPr marL="342900" indent="-342900">
              <a:spcAft>
                <a:spcPts val="1200"/>
              </a:spcAft>
              <a:buFont typeface="+mj-lt"/>
              <a:buAutoNum type="arabicPeriod"/>
            </a:pPr>
            <a:endParaRPr lang="en-US" dirty="0"/>
          </a:p>
          <a:p>
            <a:pPr>
              <a:spcAft>
                <a:spcPts val="1200"/>
              </a:spcAft>
            </a:pPr>
            <a:endParaRPr lang="en-US" dirty="0"/>
          </a:p>
          <a:p>
            <a:pPr marL="342900" indent="-342900">
              <a:spcAft>
                <a:spcPts val="1200"/>
              </a:spcAft>
              <a:buFont typeface="+mj-lt"/>
              <a:buAutoNum type="arabicPeriod"/>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37426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8CAB6-73B0-E6A1-8723-018FCD7755B8}"/>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C40B1CF-FA20-BD41-65F3-DE0BF0666B13}"/>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B8F9E77B-B275-B4E0-44C5-8E22BBF36829}"/>
              </a:ext>
            </a:extLst>
          </p:cNvPr>
          <p:cNvSpPr>
            <a:spLocks noGrp="1"/>
          </p:cNvSpPr>
          <p:nvPr>
            <p:ph type="body" sz="half" idx="2"/>
          </p:nvPr>
        </p:nvSpPr>
        <p:spPr>
          <a:xfrm>
            <a:off x="263065" y="439968"/>
            <a:ext cx="1565735" cy="5761879"/>
          </a:xfrm>
        </p:spPr>
        <p:txBody>
          <a:bodyPr>
            <a:normAutofit fontScale="92500" lnSpcReduction="10000"/>
          </a:bodyPr>
          <a:lstStyle/>
          <a:p>
            <a:r>
              <a:rPr lang="en-US" dirty="0"/>
              <a:t>The king of the jungle, the gorilla is an excellent father figure for young gorillas. Male gorillas tend to lead </a:t>
            </a:r>
            <a:r>
              <a:rPr lang="en-US" dirty="0">
                <a:hlinkClick r:id="rId3"/>
              </a:rPr>
              <a:t>social groups</a:t>
            </a:r>
            <a:r>
              <a:rPr lang="en-US" dirty="0"/>
              <a:t> of up to 30 other gorillas, however there is typically only one adult male per troop. This alpha male is in charge of protecting their troop as well as teaching the young how to socialize with other gorillas.</a:t>
            </a:r>
          </a:p>
        </p:txBody>
      </p:sp>
      <p:sp>
        <p:nvSpPr>
          <p:cNvPr id="6" name="TextBox 5">
            <a:extLst>
              <a:ext uri="{FF2B5EF4-FFF2-40B4-BE49-F238E27FC236}">
                <a16:creationId xmlns:a16="http://schemas.microsoft.com/office/drawing/2014/main" id="{7BCD26BE-EB62-5520-DAA8-E6BF3DFFCF9C}"/>
              </a:ext>
            </a:extLst>
          </p:cNvPr>
          <p:cNvSpPr txBox="1"/>
          <p:nvPr/>
        </p:nvSpPr>
        <p:spPr>
          <a:xfrm>
            <a:off x="263065" y="6216135"/>
            <a:ext cx="6096000" cy="369332"/>
          </a:xfrm>
          <a:prstGeom prst="rect">
            <a:avLst/>
          </a:prstGeom>
          <a:noFill/>
        </p:spPr>
        <p:txBody>
          <a:bodyPr wrap="square">
            <a:spAutoFit/>
          </a:bodyPr>
          <a:lstStyle/>
          <a:p>
            <a:r>
              <a:rPr lang="en-US" sz="1400" dirty="0"/>
              <a:t>https://wildlifeinformer.com/best-animal-dads</a:t>
            </a:r>
            <a:r>
              <a:rPr lang="en-US" dirty="0"/>
              <a:t>/</a:t>
            </a:r>
          </a:p>
        </p:txBody>
      </p:sp>
      <p:sp>
        <p:nvSpPr>
          <p:cNvPr id="7" name="AutoShape 2">
            <a:extLst>
              <a:ext uri="{FF2B5EF4-FFF2-40B4-BE49-F238E27FC236}">
                <a16:creationId xmlns:a16="http://schemas.microsoft.com/office/drawing/2014/main" id="{259FEEA3-D499-8352-B556-DD898F6F62F8}"/>
              </a:ext>
            </a:extLst>
          </p:cNvPr>
          <p:cNvSpPr>
            <a:spLocks noChangeAspect="1" noChangeArrowheads="1"/>
          </p:cNvSpPr>
          <p:nvPr/>
        </p:nvSpPr>
        <p:spPr bwMode="auto">
          <a:xfrm>
            <a:off x="3238500" y="1538288"/>
            <a:ext cx="5715000" cy="3781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206F1E3B-69F5-A49D-3A0D-A75CF8ABECEB}"/>
              </a:ext>
            </a:extLst>
          </p:cNvPr>
          <p:cNvSpPr>
            <a:spLocks noChangeAspect="1" noChangeArrowheads="1"/>
          </p:cNvSpPr>
          <p:nvPr/>
        </p:nvSpPr>
        <p:spPr bwMode="auto">
          <a:xfrm>
            <a:off x="3238500" y="1524000"/>
            <a:ext cx="5715000"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Online Media 9" title="Alpha Gorilla is Dad of the Year">
            <a:hlinkClick r:id="" action="ppaction://media"/>
            <a:extLst>
              <a:ext uri="{FF2B5EF4-FFF2-40B4-BE49-F238E27FC236}">
                <a16:creationId xmlns:a16="http://schemas.microsoft.com/office/drawing/2014/main" id="{A15523D0-FCEC-7E44-4106-45FA6BF45CC6}"/>
              </a:ext>
            </a:extLst>
          </p:cNvPr>
          <p:cNvPicPr>
            <a:picLocks noRot="1" noChangeAspect="1"/>
          </p:cNvPicPr>
          <p:nvPr>
            <a:videoFile r:link="rId1"/>
          </p:nvPr>
        </p:nvPicPr>
        <p:blipFill>
          <a:blip r:embed="rId4"/>
          <a:stretch>
            <a:fillRect/>
          </a:stretch>
        </p:blipFill>
        <p:spPr>
          <a:xfrm>
            <a:off x="2000375" y="439968"/>
            <a:ext cx="9928560" cy="5609649"/>
          </a:xfrm>
          <a:prstGeom prst="rect">
            <a:avLst/>
          </a:prstGeom>
        </p:spPr>
      </p:pic>
      <p:sp>
        <p:nvSpPr>
          <p:cNvPr id="2" name="TextBox 1">
            <a:extLst>
              <a:ext uri="{FF2B5EF4-FFF2-40B4-BE49-F238E27FC236}">
                <a16:creationId xmlns:a16="http://schemas.microsoft.com/office/drawing/2014/main" id="{2508561A-FCE6-F7EE-89C9-AB17C31337E9}"/>
              </a:ext>
            </a:extLst>
          </p:cNvPr>
          <p:cNvSpPr txBox="1"/>
          <p:nvPr/>
        </p:nvSpPr>
        <p:spPr>
          <a:xfrm>
            <a:off x="4726379" y="6216135"/>
            <a:ext cx="7042068" cy="400110"/>
          </a:xfrm>
          <a:prstGeom prst="rect">
            <a:avLst/>
          </a:prstGeom>
          <a:noFill/>
        </p:spPr>
        <p:txBody>
          <a:bodyPr wrap="square" rtlCol="0">
            <a:spAutoFit/>
          </a:bodyPr>
          <a:lstStyle/>
          <a:p>
            <a:r>
              <a:rPr lang="en-US" sz="2000" b="1" dirty="0">
                <a:solidFill>
                  <a:srgbClr val="66FF66"/>
                </a:solidFill>
              </a:rPr>
              <a:t>How did you do on the challenge?   Nice!  </a:t>
            </a:r>
          </a:p>
        </p:txBody>
      </p:sp>
    </p:spTree>
    <p:extLst>
      <p:ext uri="{BB962C8B-B14F-4D97-AF65-F5344CB8AC3E}">
        <p14:creationId xmlns:p14="http://schemas.microsoft.com/office/powerpoint/2010/main" val="342751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10"/>
                </p:tgtEl>
              </p:cMediaNode>
            </p:video>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0"/>
                                        </p:tgtEl>
                                      </p:cBhvr>
                                    </p:cmd>
                                  </p:childTnLst>
                                </p:cTn>
                              </p:par>
                            </p:childTnLst>
                          </p:cTn>
                        </p:par>
                      </p:childTnLst>
                    </p:cTn>
                  </p:par>
                </p:childTnLst>
              </p:cTn>
              <p:nextCondLst>
                <p:cond evt="onClick" delay="0">
                  <p:tgtEl>
                    <p:spTgt spid="10"/>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Celestial</Template>
  <TotalTime>1481</TotalTime>
  <Words>2346</Words>
  <Application>Microsoft Office PowerPoint</Application>
  <PresentationFormat>Widescreen</PresentationFormat>
  <Paragraphs>193</Paragraphs>
  <Slides>35</Slides>
  <Notes>0</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Aptos</vt:lpstr>
      <vt:lpstr>Arial</vt:lpstr>
      <vt:lpstr>Calibri</vt:lpstr>
      <vt:lpstr>Calibri Light</vt:lpstr>
      <vt:lpstr>Celestial</vt:lpstr>
      <vt:lpstr>My Dad</vt:lpstr>
      <vt:lpstr>PowerPoint Presentation</vt:lpstr>
      <vt:lpstr>Caring for the unborn</vt:lpstr>
      <vt:lpstr>Those dads are faithful steady strong brave dedicated</vt:lpstr>
      <vt:lpstr>PowerPoint Presentation</vt:lpstr>
      <vt:lpstr>Caring for the Unborn</vt:lpstr>
      <vt:lpstr>Caring for Little ones</vt:lpstr>
      <vt:lpstr>Those dads are faithful steady strong brave dedicated</vt:lpstr>
      <vt:lpstr>PowerPoint Presentation</vt:lpstr>
      <vt:lpstr>dad</vt:lpstr>
      <vt:lpstr>DAD CAN</vt:lpstr>
      <vt:lpstr>PowerPoint Presentation</vt:lpstr>
      <vt:lpstr>teacher</vt:lpstr>
      <vt:lpstr>Protector</vt:lpstr>
      <vt:lpstr>Forgiving, merciful</vt:lpstr>
      <vt:lpstr>praying</vt:lpstr>
      <vt:lpstr>BOYS   THINK ABOUT IT</vt:lpstr>
      <vt:lpstr>DAD CAN</vt:lpstr>
      <vt:lpstr>PowerPoint Presentation</vt:lpstr>
      <vt:lpstr>PowerPoint Presentation</vt:lpstr>
      <vt:lpstr>PowerPoint Presentation</vt:lpstr>
      <vt:lpstr>EXTRA EXTRA   </vt:lpstr>
      <vt:lpstr>PowerPoint Presentation</vt:lpstr>
      <vt:lpstr>God’s amazing creation, the Seahorse, Teaches us:</vt:lpstr>
      <vt:lpstr>Daddy Seahorse</vt:lpstr>
      <vt:lpstr>God’s amazing Creation: the Seahorse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Janelle Clendenon</dc:creator>
  <cp:lastModifiedBy>Janelle Clendenon</cp:lastModifiedBy>
  <cp:revision>1</cp:revision>
  <dcterms:created xsi:type="dcterms:W3CDTF">2026-06-10T04:30:15Z</dcterms:created>
  <dcterms:modified xsi:type="dcterms:W3CDTF">2026-06-13T23:39:53Z</dcterms:modified>
</cp:coreProperties>
</file>