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60" r:id="rId5"/>
    <p:sldId id="263" r:id="rId6"/>
    <p:sldId id="291" r:id="rId7"/>
    <p:sldId id="294" r:id="rId8"/>
    <p:sldId id="304" r:id="rId9"/>
    <p:sldId id="259" r:id="rId10"/>
    <p:sldId id="262" r:id="rId11"/>
    <p:sldId id="295" r:id="rId12"/>
    <p:sldId id="265" r:id="rId13"/>
    <p:sldId id="309" r:id="rId14"/>
    <p:sldId id="307" r:id="rId15"/>
    <p:sldId id="308" r:id="rId16"/>
    <p:sldId id="264" r:id="rId17"/>
    <p:sldId id="277" r:id="rId18"/>
    <p:sldId id="305" r:id="rId19"/>
    <p:sldId id="266" r:id="rId20"/>
    <p:sldId id="296" r:id="rId21"/>
    <p:sldId id="267" r:id="rId22"/>
    <p:sldId id="297" r:id="rId23"/>
    <p:sldId id="310" r:id="rId24"/>
    <p:sldId id="313" r:id="rId25"/>
    <p:sldId id="311" r:id="rId26"/>
    <p:sldId id="299" r:id="rId27"/>
    <p:sldId id="268" r:id="rId28"/>
    <p:sldId id="298" r:id="rId29"/>
    <p:sldId id="269" r:id="rId30"/>
    <p:sldId id="270" r:id="rId31"/>
    <p:sldId id="302" r:id="rId32"/>
    <p:sldId id="314" r:id="rId33"/>
    <p:sldId id="274" r:id="rId34"/>
    <p:sldId id="272" r:id="rId35"/>
    <p:sldId id="300" r:id="rId36"/>
    <p:sldId id="276" r:id="rId37"/>
    <p:sldId id="301" r:id="rId38"/>
    <p:sldId id="275" r:id="rId39"/>
    <p:sldId id="306" r:id="rId40"/>
    <p:sldId id="279" r:id="rId41"/>
    <p:sldId id="280" r:id="rId42"/>
    <p:sldId id="281" r:id="rId43"/>
    <p:sldId id="282" r:id="rId44"/>
    <p:sldId id="283" r:id="rId45"/>
    <p:sldId id="284" r:id="rId46"/>
    <p:sldId id="285" r:id="rId47"/>
    <p:sldId id="286" r:id="rId48"/>
    <p:sldId id="287" r:id="rId49"/>
    <p:sldId id="288" r:id="rId50"/>
    <p:sldId id="278" r:id="rId51"/>
    <p:sldId id="312" r:id="rId52"/>
    <p:sldId id="303" r:id="rId53"/>
    <p:sldId id="258" r:id="rId54"/>
    <p:sldId id="290" r:id="rId55"/>
    <p:sldId id="292" r:id="rId56"/>
    <p:sldId id="29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629B0-BF25-470C-AA28-E9D9C04944E0}" v="435" dt="2026-05-14T04:34:00.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60"/>
  </p:normalViewPr>
  <p:slideViewPr>
    <p:cSldViewPr snapToGrid="0">
      <p:cViewPr varScale="1">
        <p:scale>
          <a:sx n="61" d="100"/>
          <a:sy n="61" d="100"/>
        </p:scale>
        <p:origin x="42"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undo custSel addSld delSld modSld sldOrd">
      <pc:chgData name="Janelle Clendenon" userId="da17313139568148" providerId="LiveId" clId="{D50F0924-5C5C-4416-BCF4-6E13CF36E258}" dt="2026-05-14T04:34:09.299" v="1604" actId="20577"/>
      <pc:docMkLst>
        <pc:docMk/>
      </pc:docMkLst>
      <pc:sldChg chg="modSp mod">
        <pc:chgData name="Janelle Clendenon" userId="da17313139568148" providerId="LiveId" clId="{D50F0924-5C5C-4416-BCF4-6E13CF36E258}" dt="2026-05-14T04:12:05.052" v="1514" actId="114"/>
        <pc:sldMkLst>
          <pc:docMk/>
          <pc:sldMk cId="1312348659" sldId="257"/>
        </pc:sldMkLst>
        <pc:spChg chg="mod">
          <ac:chgData name="Janelle Clendenon" userId="da17313139568148" providerId="LiveId" clId="{D50F0924-5C5C-4416-BCF4-6E13CF36E258}" dt="2026-05-14T04:12:05.052" v="1514" actId="114"/>
          <ac:spMkLst>
            <pc:docMk/>
            <pc:sldMk cId="1312348659" sldId="257"/>
            <ac:spMk id="6" creationId="{D30F8C2A-D4D8-C226-27C0-6DA8DBDAB0E7}"/>
          </ac:spMkLst>
        </pc:spChg>
      </pc:sldChg>
      <pc:sldChg chg="del">
        <pc:chgData name="Janelle Clendenon" userId="da17313139568148" providerId="LiveId" clId="{D50F0924-5C5C-4416-BCF4-6E13CF36E258}" dt="2026-05-13T22:02:11.569" v="807" actId="2696"/>
        <pc:sldMkLst>
          <pc:docMk/>
          <pc:sldMk cId="578880920" sldId="258"/>
        </pc:sldMkLst>
      </pc:sldChg>
      <pc:sldChg chg="add">
        <pc:chgData name="Janelle Clendenon" userId="da17313139568148" providerId="LiveId" clId="{D50F0924-5C5C-4416-BCF4-6E13CF36E258}" dt="2026-05-13T22:02:23.178" v="808"/>
        <pc:sldMkLst>
          <pc:docMk/>
          <pc:sldMk cId="2718811325" sldId="258"/>
        </pc:sldMkLst>
      </pc:sldChg>
      <pc:sldChg chg="addSp delSp modSp mod addAnim delAnim modAnim">
        <pc:chgData name="Janelle Clendenon" userId="da17313139568148" providerId="LiveId" clId="{D50F0924-5C5C-4416-BCF4-6E13CF36E258}" dt="2026-05-14T04:22:39.111" v="1568" actId="478"/>
        <pc:sldMkLst>
          <pc:docMk/>
          <pc:sldMk cId="1783115197" sldId="262"/>
        </pc:sldMkLst>
        <pc:spChg chg="del">
          <ac:chgData name="Janelle Clendenon" userId="da17313139568148" providerId="LiveId" clId="{D50F0924-5C5C-4416-BCF4-6E13CF36E258}" dt="2026-05-13T21:14:04.163" v="90" actId="478"/>
          <ac:spMkLst>
            <pc:docMk/>
            <pc:sldMk cId="1783115197" sldId="262"/>
            <ac:spMk id="2" creationId="{438A9E9B-F9F6-422C-AEF1-CF2CC9C104B1}"/>
          </ac:spMkLst>
        </pc:spChg>
        <pc:spChg chg="add mod">
          <ac:chgData name="Janelle Clendenon" userId="da17313139568148" providerId="LiveId" clId="{D50F0924-5C5C-4416-BCF4-6E13CF36E258}" dt="2026-05-13T21:17:00.392" v="226" actId="20577"/>
          <ac:spMkLst>
            <pc:docMk/>
            <pc:sldMk cId="1783115197" sldId="262"/>
            <ac:spMk id="3" creationId="{72448650-C3C5-C72A-546C-FBFE9753B51D}"/>
          </ac:spMkLst>
        </pc:spChg>
        <pc:spChg chg="mod">
          <ac:chgData name="Janelle Clendenon" userId="da17313139568148" providerId="LiveId" clId="{D50F0924-5C5C-4416-BCF4-6E13CF36E258}" dt="2026-05-13T21:15:04.067" v="97" actId="14100"/>
          <ac:spMkLst>
            <pc:docMk/>
            <pc:sldMk cId="1783115197" sldId="262"/>
            <ac:spMk id="4" creationId="{8D0860B9-2F95-4049-A5AD-1D1F8DE8744A}"/>
          </ac:spMkLst>
        </pc:spChg>
        <pc:spChg chg="add del mod">
          <ac:chgData name="Janelle Clendenon" userId="da17313139568148" providerId="LiveId" clId="{D50F0924-5C5C-4416-BCF4-6E13CF36E258}" dt="2026-05-13T21:14:56.345" v="96" actId="478"/>
          <ac:spMkLst>
            <pc:docMk/>
            <pc:sldMk cId="1783115197" sldId="262"/>
            <ac:spMk id="6" creationId="{924AE4B3-FDE5-38F8-6572-799C0BCA4DEC}"/>
          </ac:spMkLst>
        </pc:spChg>
        <pc:spChg chg="add mod">
          <ac:chgData name="Janelle Clendenon" userId="da17313139568148" providerId="LiveId" clId="{D50F0924-5C5C-4416-BCF4-6E13CF36E258}" dt="2026-05-14T04:20:38.313" v="1558" actId="207"/>
          <ac:spMkLst>
            <pc:docMk/>
            <pc:sldMk cId="1783115197" sldId="262"/>
            <ac:spMk id="7" creationId="{C527A5EF-A478-38EA-BC06-4DD6DDAE6C47}"/>
          </ac:spMkLst>
        </pc:spChg>
        <pc:spChg chg="mod">
          <ac:chgData name="Janelle Clendenon" userId="da17313139568148" providerId="LiveId" clId="{D50F0924-5C5C-4416-BCF4-6E13CF36E258}" dt="2026-05-13T21:17:42.460" v="230" actId="14100"/>
          <ac:spMkLst>
            <pc:docMk/>
            <pc:sldMk cId="1783115197" sldId="262"/>
            <ac:spMk id="15" creationId="{38B39AFA-5A8B-43F3-A98D-E14E3872A9B8}"/>
          </ac:spMkLst>
        </pc:spChg>
        <pc:picChg chg="mod">
          <ac:chgData name="Janelle Clendenon" userId="da17313139568148" providerId="LiveId" clId="{D50F0924-5C5C-4416-BCF4-6E13CF36E258}" dt="2026-05-13T21:15:27.740" v="103" actId="1076"/>
          <ac:picMkLst>
            <pc:docMk/>
            <pc:sldMk cId="1783115197" sldId="262"/>
            <ac:picMk id="14" creationId="{23228B47-FBC1-45D5-BD73-0F120E6578FA}"/>
          </ac:picMkLst>
        </pc:picChg>
        <pc:picChg chg="add del">
          <ac:chgData name="Janelle Clendenon" userId="da17313139568148" providerId="LiveId" clId="{D50F0924-5C5C-4416-BCF4-6E13CF36E258}" dt="2026-05-13T21:14:12.514" v="92" actId="478"/>
          <ac:picMkLst>
            <pc:docMk/>
            <pc:sldMk cId="1783115197" sldId="262"/>
            <ac:picMk id="1026" creationId="{2B1AC0A2-EC3D-F9B3-9B56-457B046A21FA}"/>
          </ac:picMkLst>
        </pc:picChg>
        <pc:picChg chg="add mod">
          <ac:chgData name="Janelle Clendenon" userId="da17313139568148" providerId="LiveId" clId="{D50F0924-5C5C-4416-BCF4-6E13CF36E258}" dt="2026-05-13T21:17:14.469" v="228" actId="1076"/>
          <ac:picMkLst>
            <pc:docMk/>
            <pc:sldMk cId="1783115197" sldId="262"/>
            <ac:picMk id="1028" creationId="{EC52BEE8-94D8-8E3F-B2DE-9E8497A1DA15}"/>
          </ac:picMkLst>
        </pc:picChg>
        <pc:picChg chg="add del mod">
          <ac:chgData name="Janelle Clendenon" userId="da17313139568148" providerId="LiveId" clId="{D50F0924-5C5C-4416-BCF4-6E13CF36E258}" dt="2026-05-14T04:22:39.111" v="1568" actId="478"/>
          <ac:picMkLst>
            <pc:docMk/>
            <pc:sldMk cId="1783115197" sldId="262"/>
            <ac:picMk id="1030" creationId="{F83D0EBF-4EEC-8218-D98F-11263814D38B}"/>
          </ac:picMkLst>
        </pc:picChg>
      </pc:sldChg>
      <pc:sldChg chg="addSp modSp mod">
        <pc:chgData name="Janelle Clendenon" userId="da17313139568148" providerId="LiveId" clId="{D50F0924-5C5C-4416-BCF4-6E13CF36E258}" dt="2026-05-13T21:10:17.470" v="88" actId="20577"/>
        <pc:sldMkLst>
          <pc:docMk/>
          <pc:sldMk cId="797499423" sldId="263"/>
        </pc:sldMkLst>
        <pc:spChg chg="mod">
          <ac:chgData name="Janelle Clendenon" userId="da17313139568148" providerId="LiveId" clId="{D50F0924-5C5C-4416-BCF4-6E13CF36E258}" dt="2026-05-13T21:09:27.219" v="5" actId="14100"/>
          <ac:spMkLst>
            <pc:docMk/>
            <pc:sldMk cId="797499423" sldId="263"/>
            <ac:spMk id="2" creationId="{485AEFCA-1567-47C2-ABA3-A9DF3E00AFDA}"/>
          </ac:spMkLst>
        </pc:spChg>
        <pc:spChg chg="add mod">
          <ac:chgData name="Janelle Clendenon" userId="da17313139568148" providerId="LiveId" clId="{D50F0924-5C5C-4416-BCF4-6E13CF36E258}" dt="2026-05-13T21:10:17.470" v="88" actId="20577"/>
          <ac:spMkLst>
            <pc:docMk/>
            <pc:sldMk cId="797499423" sldId="263"/>
            <ac:spMk id="3" creationId="{9DF6D2ED-EB8B-1629-07F4-B5B471BB9654}"/>
          </ac:spMkLst>
        </pc:spChg>
      </pc:sldChg>
      <pc:sldChg chg="addSp modSp mod addAnim delAnim modAnim">
        <pc:chgData name="Janelle Clendenon" userId="da17313139568148" providerId="LiveId" clId="{D50F0924-5C5C-4416-BCF4-6E13CF36E258}" dt="2026-05-13T21:37:06.328" v="345" actId="13822"/>
        <pc:sldMkLst>
          <pc:docMk/>
          <pc:sldMk cId="3259810233" sldId="264"/>
        </pc:sldMkLst>
        <pc:spChg chg="add mod">
          <ac:chgData name="Janelle Clendenon" userId="da17313139568148" providerId="LiveId" clId="{D50F0924-5C5C-4416-BCF4-6E13CF36E258}" dt="2026-05-13T21:27:33.782" v="258" actId="20577"/>
          <ac:spMkLst>
            <pc:docMk/>
            <pc:sldMk cId="3259810233" sldId="264"/>
            <ac:spMk id="2" creationId="{EE2903C6-7068-3824-D5CE-8B6D72019A53}"/>
          </ac:spMkLst>
        </pc:spChg>
        <pc:spChg chg="add mod ord">
          <ac:chgData name="Janelle Clendenon" userId="da17313139568148" providerId="LiveId" clId="{D50F0924-5C5C-4416-BCF4-6E13CF36E258}" dt="2026-05-13T21:33:42.218" v="290" actId="171"/>
          <ac:spMkLst>
            <pc:docMk/>
            <pc:sldMk cId="3259810233" sldId="264"/>
            <ac:spMk id="3" creationId="{0185BE81-CF17-5A17-FFCC-B108EEDC3D83}"/>
          </ac:spMkLst>
        </pc:spChg>
        <pc:spChg chg="add mod">
          <ac:chgData name="Janelle Clendenon" userId="da17313139568148" providerId="LiveId" clId="{D50F0924-5C5C-4416-BCF4-6E13CF36E258}" dt="2026-05-13T21:29:34.232" v="265"/>
          <ac:spMkLst>
            <pc:docMk/>
            <pc:sldMk cId="3259810233" sldId="264"/>
            <ac:spMk id="5" creationId="{E106F540-979D-0EFA-3539-5AA7EFE47112}"/>
          </ac:spMkLst>
        </pc:spChg>
        <pc:spChg chg="add mod ord">
          <ac:chgData name="Janelle Clendenon" userId="da17313139568148" providerId="LiveId" clId="{D50F0924-5C5C-4416-BCF4-6E13CF36E258}" dt="2026-05-13T21:33:52.585" v="291" actId="1076"/>
          <ac:spMkLst>
            <pc:docMk/>
            <pc:sldMk cId="3259810233" sldId="264"/>
            <ac:spMk id="6" creationId="{8F4E44E5-5FCE-3D9A-90EC-050154972F8D}"/>
          </ac:spMkLst>
        </pc:spChg>
        <pc:spChg chg="add mod">
          <ac:chgData name="Janelle Clendenon" userId="da17313139568148" providerId="LiveId" clId="{D50F0924-5C5C-4416-BCF4-6E13CF36E258}" dt="2026-05-13T21:37:06.328" v="345" actId="13822"/>
          <ac:spMkLst>
            <pc:docMk/>
            <pc:sldMk cId="3259810233" sldId="264"/>
            <ac:spMk id="7" creationId="{34E65906-E2AC-627D-9C16-4EA0313DAF9A}"/>
          </ac:spMkLst>
        </pc:spChg>
        <pc:picChg chg="mod">
          <ac:chgData name="Janelle Clendenon" userId="da17313139568148" providerId="LiveId" clId="{D50F0924-5C5C-4416-BCF4-6E13CF36E258}" dt="2026-05-13T21:32:39.938" v="281" actId="1076"/>
          <ac:picMkLst>
            <pc:docMk/>
            <pc:sldMk cId="3259810233" sldId="264"/>
            <ac:picMk id="14" creationId="{52A74D97-1E40-C6F6-3563-0496F5A94732}"/>
          </ac:picMkLst>
        </pc:picChg>
      </pc:sldChg>
      <pc:sldChg chg="addSp modSp mod ord">
        <pc:chgData name="Janelle Clendenon" userId="da17313139568148" providerId="LiveId" clId="{D50F0924-5C5C-4416-BCF4-6E13CF36E258}" dt="2026-05-14T04:34:09.299" v="1604" actId="20577"/>
        <pc:sldMkLst>
          <pc:docMk/>
          <pc:sldMk cId="4031965866" sldId="265"/>
        </pc:sldMkLst>
        <pc:spChg chg="mod">
          <ac:chgData name="Janelle Clendenon" userId="da17313139568148" providerId="LiveId" clId="{D50F0924-5C5C-4416-BCF4-6E13CF36E258}" dt="2026-05-14T04:33:38.495" v="1579" actId="6549"/>
          <ac:spMkLst>
            <pc:docMk/>
            <pc:sldMk cId="4031965866" sldId="265"/>
            <ac:spMk id="2" creationId="{4936934C-84BF-4AB8-8832-A057682DB7B3}"/>
          </ac:spMkLst>
        </pc:spChg>
        <pc:spChg chg="add mod">
          <ac:chgData name="Janelle Clendenon" userId="da17313139568148" providerId="LiveId" clId="{D50F0924-5C5C-4416-BCF4-6E13CF36E258}" dt="2026-05-14T04:34:09.299" v="1604" actId="20577"/>
          <ac:spMkLst>
            <pc:docMk/>
            <pc:sldMk cId="4031965866" sldId="265"/>
            <ac:spMk id="5" creationId="{39FE11D2-A594-6AAE-8CDF-876FD1B199E8}"/>
          </ac:spMkLst>
        </pc:spChg>
        <pc:spChg chg="mod">
          <ac:chgData name="Janelle Clendenon" userId="da17313139568148" providerId="LiveId" clId="{D50F0924-5C5C-4416-BCF4-6E13CF36E258}" dt="2026-05-14T04:33:46.070" v="1580" actId="1076"/>
          <ac:spMkLst>
            <pc:docMk/>
            <pc:sldMk cId="4031965866" sldId="265"/>
            <ac:spMk id="15" creationId="{30F07BBE-D62E-6218-2935-F77BDB6D12DC}"/>
          </ac:spMkLst>
        </pc:spChg>
        <pc:grpChg chg="mod">
          <ac:chgData name="Janelle Clendenon" userId="da17313139568148" providerId="LiveId" clId="{D50F0924-5C5C-4416-BCF4-6E13CF36E258}" dt="2026-05-14T04:33:46.070" v="1580" actId="1076"/>
          <ac:grpSpMkLst>
            <pc:docMk/>
            <pc:sldMk cId="4031965866" sldId="265"/>
            <ac:grpSpMk id="18" creationId="{4490DE2C-9E75-F3DB-F473-A40EF65E35D7}"/>
          </ac:grpSpMkLst>
        </pc:grpChg>
        <pc:picChg chg="mod">
          <ac:chgData name="Janelle Clendenon" userId="da17313139568148" providerId="LiveId" clId="{D50F0924-5C5C-4416-BCF4-6E13CF36E258}" dt="2026-05-14T04:33:46.070" v="1580" actId="1076"/>
          <ac:picMkLst>
            <pc:docMk/>
            <pc:sldMk cId="4031965866" sldId="265"/>
            <ac:picMk id="17" creationId="{DD416F4F-A92B-3586-DEF5-BFFC68B9D5BB}"/>
          </ac:picMkLst>
        </pc:picChg>
      </pc:sldChg>
      <pc:sldChg chg="modAnim">
        <pc:chgData name="Janelle Clendenon" userId="da17313139568148" providerId="LiveId" clId="{D50F0924-5C5C-4416-BCF4-6E13CF36E258}" dt="2026-05-13T22:29:55.158" v="1176"/>
        <pc:sldMkLst>
          <pc:docMk/>
          <pc:sldMk cId="535293684" sldId="270"/>
        </pc:sldMkLst>
      </pc:sldChg>
      <pc:sldChg chg="del">
        <pc:chgData name="Janelle Clendenon" userId="da17313139568148" providerId="LiveId" clId="{D50F0924-5C5C-4416-BCF4-6E13CF36E258}" dt="2026-05-13T22:03:40.777" v="811" actId="2696"/>
        <pc:sldMkLst>
          <pc:docMk/>
          <pc:sldMk cId="1541861106" sldId="272"/>
        </pc:sldMkLst>
      </pc:sldChg>
      <pc:sldChg chg="add">
        <pc:chgData name="Janelle Clendenon" userId="da17313139568148" providerId="LiveId" clId="{D50F0924-5C5C-4416-BCF4-6E13CF36E258}" dt="2026-05-13T22:03:57.947" v="812"/>
        <pc:sldMkLst>
          <pc:docMk/>
          <pc:sldMk cId="2463541918" sldId="272"/>
        </pc:sldMkLst>
      </pc:sldChg>
      <pc:sldChg chg="ord">
        <pc:chgData name="Janelle Clendenon" userId="da17313139568148" providerId="LiveId" clId="{D50F0924-5C5C-4416-BCF4-6E13CF36E258}" dt="2026-05-13T21:38:49.797" v="347"/>
        <pc:sldMkLst>
          <pc:docMk/>
          <pc:sldMk cId="3926044554" sldId="277"/>
        </pc:sldMkLst>
      </pc:sldChg>
      <pc:sldChg chg="add">
        <pc:chgData name="Janelle Clendenon" userId="da17313139568148" providerId="LiveId" clId="{D50F0924-5C5C-4416-BCF4-6E13CF36E258}" dt="2026-05-13T22:02:23.178" v="808"/>
        <pc:sldMkLst>
          <pc:docMk/>
          <pc:sldMk cId="139535072" sldId="290"/>
        </pc:sldMkLst>
      </pc:sldChg>
      <pc:sldChg chg="del">
        <pc:chgData name="Janelle Clendenon" userId="da17313139568148" providerId="LiveId" clId="{D50F0924-5C5C-4416-BCF4-6E13CF36E258}" dt="2026-05-13T22:02:11.569" v="807" actId="2696"/>
        <pc:sldMkLst>
          <pc:docMk/>
          <pc:sldMk cId="4104098547" sldId="290"/>
        </pc:sldMkLst>
      </pc:sldChg>
      <pc:sldChg chg="add">
        <pc:chgData name="Janelle Clendenon" userId="da17313139568148" providerId="LiveId" clId="{D50F0924-5C5C-4416-BCF4-6E13CF36E258}" dt="2026-05-13T22:02:23.178" v="808"/>
        <pc:sldMkLst>
          <pc:docMk/>
          <pc:sldMk cId="2161260503" sldId="292"/>
        </pc:sldMkLst>
      </pc:sldChg>
      <pc:sldChg chg="modSp del mod">
        <pc:chgData name="Janelle Clendenon" userId="da17313139568148" providerId="LiveId" clId="{D50F0924-5C5C-4416-BCF4-6E13CF36E258}" dt="2026-05-13T22:02:11.569" v="807" actId="2696"/>
        <pc:sldMkLst>
          <pc:docMk/>
          <pc:sldMk cId="4273938139" sldId="292"/>
        </pc:sldMkLst>
        <pc:spChg chg="mod">
          <ac:chgData name="Janelle Clendenon" userId="da17313139568148" providerId="LiveId" clId="{D50F0924-5C5C-4416-BCF4-6E13CF36E258}" dt="2026-05-13T21:08:03.763" v="3" actId="1582"/>
          <ac:spMkLst>
            <pc:docMk/>
            <pc:sldMk cId="4273938139" sldId="292"/>
            <ac:spMk id="11" creationId="{DF355490-286E-5E8B-D360-A4ED965354D0}"/>
          </ac:spMkLst>
        </pc:spChg>
      </pc:sldChg>
      <pc:sldChg chg="del">
        <pc:chgData name="Janelle Clendenon" userId="da17313139568148" providerId="LiveId" clId="{D50F0924-5C5C-4416-BCF4-6E13CF36E258}" dt="2026-05-13T22:02:11.569" v="807" actId="2696"/>
        <pc:sldMkLst>
          <pc:docMk/>
          <pc:sldMk cId="3260986494" sldId="293"/>
        </pc:sldMkLst>
      </pc:sldChg>
      <pc:sldChg chg="add">
        <pc:chgData name="Janelle Clendenon" userId="da17313139568148" providerId="LiveId" clId="{D50F0924-5C5C-4416-BCF4-6E13CF36E258}" dt="2026-05-13T22:02:23.178" v="808"/>
        <pc:sldMkLst>
          <pc:docMk/>
          <pc:sldMk cId="3585707171" sldId="293"/>
        </pc:sldMkLst>
      </pc:sldChg>
      <pc:sldChg chg="modSp mod">
        <pc:chgData name="Janelle Clendenon" userId="da17313139568148" providerId="LiveId" clId="{D50F0924-5C5C-4416-BCF4-6E13CF36E258}" dt="2026-05-13T21:18:54.156" v="246" actId="6549"/>
        <pc:sldMkLst>
          <pc:docMk/>
          <pc:sldMk cId="3541398581" sldId="295"/>
        </pc:sldMkLst>
        <pc:spChg chg="mod">
          <ac:chgData name="Janelle Clendenon" userId="da17313139568148" providerId="LiveId" clId="{D50F0924-5C5C-4416-BCF4-6E13CF36E258}" dt="2026-05-13T21:18:54.156" v="246" actId="6549"/>
          <ac:spMkLst>
            <pc:docMk/>
            <pc:sldMk cId="3541398581" sldId="295"/>
            <ac:spMk id="2" creationId="{438A9E9B-F9F6-422C-AEF1-CF2CC9C104B1}"/>
          </ac:spMkLst>
        </pc:spChg>
      </pc:sldChg>
      <pc:sldChg chg="modAnim">
        <pc:chgData name="Janelle Clendenon" userId="da17313139568148" providerId="LiveId" clId="{D50F0924-5C5C-4416-BCF4-6E13CF36E258}" dt="2026-05-13T21:36:54.422" v="344"/>
        <pc:sldMkLst>
          <pc:docMk/>
          <pc:sldMk cId="718387359" sldId="296"/>
        </pc:sldMkLst>
      </pc:sldChg>
      <pc:sldChg chg="addSp delSp modSp mod modAnim">
        <pc:chgData name="Janelle Clendenon" userId="da17313139568148" providerId="LiveId" clId="{D50F0924-5C5C-4416-BCF4-6E13CF36E258}" dt="2026-05-13T21:54:43.736" v="706" actId="1076"/>
        <pc:sldMkLst>
          <pc:docMk/>
          <pc:sldMk cId="558821244" sldId="297"/>
        </pc:sldMkLst>
        <pc:spChg chg="add mod">
          <ac:chgData name="Janelle Clendenon" userId="da17313139568148" providerId="LiveId" clId="{D50F0924-5C5C-4416-BCF4-6E13CF36E258}" dt="2026-05-13T21:51:01.023" v="640" actId="1076"/>
          <ac:spMkLst>
            <pc:docMk/>
            <pc:sldMk cId="558821244" sldId="297"/>
            <ac:spMk id="2" creationId="{2D770A72-ABB1-F264-C25F-0C92A5F05E01}"/>
          </ac:spMkLst>
        </pc:spChg>
        <pc:spChg chg="mod ord">
          <ac:chgData name="Janelle Clendenon" userId="da17313139568148" providerId="LiveId" clId="{D50F0924-5C5C-4416-BCF4-6E13CF36E258}" dt="2026-05-13T21:52:00.256" v="660" actId="14100"/>
          <ac:spMkLst>
            <pc:docMk/>
            <pc:sldMk cId="558821244" sldId="297"/>
            <ac:spMk id="9" creationId="{77A5AA53-390E-4081-998C-A294EBE870E5}"/>
          </ac:spMkLst>
        </pc:spChg>
        <pc:spChg chg="mod">
          <ac:chgData name="Janelle Clendenon" userId="da17313139568148" providerId="LiveId" clId="{D50F0924-5C5C-4416-BCF4-6E13CF36E258}" dt="2026-05-13T21:52:52.434" v="696" actId="20577"/>
          <ac:spMkLst>
            <pc:docMk/>
            <pc:sldMk cId="558821244" sldId="297"/>
            <ac:spMk id="10" creationId="{AA814A72-120D-53B9-AA11-F8420A5C3F9A}"/>
          </ac:spMkLst>
        </pc:spChg>
        <pc:spChg chg="del">
          <ac:chgData name="Janelle Clendenon" userId="da17313139568148" providerId="LiveId" clId="{D50F0924-5C5C-4416-BCF4-6E13CF36E258}" dt="2026-05-13T21:53:58.714" v="700" actId="478"/>
          <ac:spMkLst>
            <pc:docMk/>
            <pc:sldMk cId="558821244" sldId="297"/>
            <ac:spMk id="11" creationId="{A3DF2B91-A33A-FC2C-BC0B-82ECFD973895}"/>
          </ac:spMkLst>
        </pc:spChg>
        <pc:picChg chg="del">
          <ac:chgData name="Janelle Clendenon" userId="da17313139568148" providerId="LiveId" clId="{D50F0924-5C5C-4416-BCF4-6E13CF36E258}" dt="2026-05-13T21:42:24.185" v="354" actId="478"/>
          <ac:picMkLst>
            <pc:docMk/>
            <pc:sldMk cId="558821244" sldId="297"/>
            <ac:picMk id="6" creationId="{05E574E6-A81D-4EF7-C6D2-9503F1E94B34}"/>
          </ac:picMkLst>
        </pc:picChg>
        <pc:picChg chg="mod ord">
          <ac:chgData name="Janelle Clendenon" userId="da17313139568148" providerId="LiveId" clId="{D50F0924-5C5C-4416-BCF4-6E13CF36E258}" dt="2026-05-13T21:52:04.690" v="661" actId="1076"/>
          <ac:picMkLst>
            <pc:docMk/>
            <pc:sldMk cId="558821244" sldId="297"/>
            <ac:picMk id="8" creationId="{B1DE5FA2-FB7A-4767-8D76-C33ADEBC47E3}"/>
          </ac:picMkLst>
        </pc:picChg>
        <pc:picChg chg="del">
          <ac:chgData name="Janelle Clendenon" userId="da17313139568148" providerId="LiveId" clId="{D50F0924-5C5C-4416-BCF4-6E13CF36E258}" dt="2026-05-13T21:42:20.706" v="352" actId="478"/>
          <ac:picMkLst>
            <pc:docMk/>
            <pc:sldMk cId="558821244" sldId="297"/>
            <ac:picMk id="13" creationId="{41622EEE-E7D2-F8CD-729C-3EF4E5F6FBF9}"/>
          </ac:picMkLst>
        </pc:picChg>
        <pc:picChg chg="del">
          <ac:chgData name="Janelle Clendenon" userId="da17313139568148" providerId="LiveId" clId="{D50F0924-5C5C-4416-BCF4-6E13CF36E258}" dt="2026-05-13T21:42:21.599" v="353" actId="478"/>
          <ac:picMkLst>
            <pc:docMk/>
            <pc:sldMk cId="558821244" sldId="297"/>
            <ac:picMk id="15" creationId="{43C7D3B2-1C10-EAA0-0987-1C31C7F7A99F}"/>
          </ac:picMkLst>
        </pc:picChg>
        <pc:picChg chg="mod">
          <ac:chgData name="Janelle Clendenon" userId="da17313139568148" providerId="LiveId" clId="{D50F0924-5C5C-4416-BCF4-6E13CF36E258}" dt="2026-05-13T21:51:09.796" v="641" actId="1076"/>
          <ac:picMkLst>
            <pc:docMk/>
            <pc:sldMk cId="558821244" sldId="297"/>
            <ac:picMk id="17" creationId="{4FE045CB-48FF-4169-B56A-41FB0F64C4E7}"/>
          </ac:picMkLst>
        </pc:picChg>
        <pc:picChg chg="add mod">
          <ac:chgData name="Janelle Clendenon" userId="da17313139568148" providerId="LiveId" clId="{D50F0924-5C5C-4416-BCF4-6E13CF36E258}" dt="2026-05-13T21:54:43.736" v="706" actId="1076"/>
          <ac:picMkLst>
            <pc:docMk/>
            <pc:sldMk cId="558821244" sldId="297"/>
            <ac:picMk id="2050" creationId="{C6C8596C-ACD8-4CE4-3C59-A17193F8FD36}"/>
          </ac:picMkLst>
        </pc:picChg>
      </pc:sldChg>
      <pc:sldChg chg="modAnim">
        <pc:chgData name="Janelle Clendenon" userId="da17313139568148" providerId="LiveId" clId="{D50F0924-5C5C-4416-BCF4-6E13CF36E258}" dt="2026-05-13T22:28:45.290" v="1174"/>
        <pc:sldMkLst>
          <pc:docMk/>
          <pc:sldMk cId="3842392805" sldId="299"/>
        </pc:sldMkLst>
      </pc:sldChg>
      <pc:sldChg chg="ord">
        <pc:chgData name="Janelle Clendenon" userId="da17313139568148" providerId="LiveId" clId="{D50F0924-5C5C-4416-BCF4-6E13CF36E258}" dt="2026-05-13T22:04:05.428" v="814"/>
        <pc:sldMkLst>
          <pc:docMk/>
          <pc:sldMk cId="3446377920" sldId="300"/>
        </pc:sldMkLst>
      </pc:sldChg>
      <pc:sldChg chg="ord">
        <pc:chgData name="Janelle Clendenon" userId="da17313139568148" providerId="LiveId" clId="{D50F0924-5C5C-4416-BCF4-6E13CF36E258}" dt="2026-05-13T22:04:10.475" v="816"/>
        <pc:sldMkLst>
          <pc:docMk/>
          <pc:sldMk cId="3449145198" sldId="301"/>
        </pc:sldMkLst>
      </pc:sldChg>
      <pc:sldChg chg="addSp delSp modSp mod">
        <pc:chgData name="Janelle Clendenon" userId="da17313139568148" providerId="LiveId" clId="{D50F0924-5C5C-4416-BCF4-6E13CF36E258}" dt="2026-05-13T23:48:32.151" v="1509" actId="1076"/>
        <pc:sldMkLst>
          <pc:docMk/>
          <pc:sldMk cId="2717721131" sldId="302"/>
        </pc:sldMkLst>
        <pc:spChg chg="mod">
          <ac:chgData name="Janelle Clendenon" userId="da17313139568148" providerId="LiveId" clId="{D50F0924-5C5C-4416-BCF4-6E13CF36E258}" dt="2026-05-13T23:46:38.213" v="1494" actId="20577"/>
          <ac:spMkLst>
            <pc:docMk/>
            <pc:sldMk cId="2717721131" sldId="302"/>
            <ac:spMk id="3" creationId="{65986326-2979-2E67-F96A-463E79346021}"/>
          </ac:spMkLst>
        </pc:spChg>
        <pc:spChg chg="mod">
          <ac:chgData name="Janelle Clendenon" userId="da17313139568148" providerId="LiveId" clId="{D50F0924-5C5C-4416-BCF4-6E13CF36E258}" dt="2026-05-13T23:48:09.333" v="1505" actId="14100"/>
          <ac:spMkLst>
            <pc:docMk/>
            <pc:sldMk cId="2717721131" sldId="302"/>
            <ac:spMk id="8" creationId="{BA9F8527-934E-5588-F325-7FFDD2ADFBCB}"/>
          </ac:spMkLst>
        </pc:spChg>
        <pc:spChg chg="mod">
          <ac:chgData name="Janelle Clendenon" userId="da17313139568148" providerId="LiveId" clId="{D50F0924-5C5C-4416-BCF4-6E13CF36E258}" dt="2026-05-13T23:48:09.333" v="1505" actId="14100"/>
          <ac:spMkLst>
            <pc:docMk/>
            <pc:sldMk cId="2717721131" sldId="302"/>
            <ac:spMk id="12" creationId="{4CBCB9CD-3B3D-3B53-9138-C624C9BA84A2}"/>
          </ac:spMkLst>
        </pc:spChg>
        <pc:grpChg chg="add mod">
          <ac:chgData name="Janelle Clendenon" userId="da17313139568148" providerId="LiveId" clId="{D50F0924-5C5C-4416-BCF4-6E13CF36E258}" dt="2026-05-13T23:48:09.333" v="1505" actId="14100"/>
          <ac:grpSpMkLst>
            <pc:docMk/>
            <pc:sldMk cId="2717721131" sldId="302"/>
            <ac:grpSpMk id="4" creationId="{DD4383E4-23DC-8C18-1799-C091A5E78F28}"/>
          </ac:grpSpMkLst>
        </pc:grpChg>
        <pc:grpChg chg="mod">
          <ac:chgData name="Janelle Clendenon" userId="da17313139568148" providerId="LiveId" clId="{D50F0924-5C5C-4416-BCF4-6E13CF36E258}" dt="2026-05-13T23:48:09.333" v="1505" actId="14100"/>
          <ac:grpSpMkLst>
            <pc:docMk/>
            <pc:sldMk cId="2717721131" sldId="302"/>
            <ac:grpSpMk id="10" creationId="{529525CC-C585-8DE8-5505-18D0DF802271}"/>
          </ac:grpSpMkLst>
        </pc:grpChg>
        <pc:grpChg chg="mod">
          <ac:chgData name="Janelle Clendenon" userId="da17313139568148" providerId="LiveId" clId="{D50F0924-5C5C-4416-BCF4-6E13CF36E258}" dt="2026-05-13T23:48:09.333" v="1505" actId="14100"/>
          <ac:grpSpMkLst>
            <pc:docMk/>
            <pc:sldMk cId="2717721131" sldId="302"/>
            <ac:grpSpMk id="13" creationId="{F765C03F-9689-F75C-A374-A392A5451B5D}"/>
          </ac:grpSpMkLst>
        </pc:grpChg>
        <pc:grpChg chg="mod">
          <ac:chgData name="Janelle Clendenon" userId="da17313139568148" providerId="LiveId" clId="{D50F0924-5C5C-4416-BCF4-6E13CF36E258}" dt="2026-05-13T23:48:09.333" v="1505" actId="14100"/>
          <ac:grpSpMkLst>
            <pc:docMk/>
            <pc:sldMk cId="2717721131" sldId="302"/>
            <ac:grpSpMk id="16" creationId="{DB3D3651-DAAB-25DB-1F59-1C61167071AF}"/>
          </ac:grpSpMkLst>
        </pc:grpChg>
        <pc:picChg chg="del">
          <ac:chgData name="Janelle Clendenon" userId="da17313139568148" providerId="LiveId" clId="{D50F0924-5C5C-4416-BCF4-6E13CF36E258}" dt="2026-05-13T23:44:47.417" v="1190" actId="478"/>
          <ac:picMkLst>
            <pc:docMk/>
            <pc:sldMk cId="2717721131" sldId="302"/>
            <ac:picMk id="5" creationId="{A44F53FE-2842-E67E-3DAA-F6E7B70AC3AB}"/>
          </ac:picMkLst>
        </pc:picChg>
        <pc:picChg chg="del">
          <ac:chgData name="Janelle Clendenon" userId="da17313139568148" providerId="LiveId" clId="{D50F0924-5C5C-4416-BCF4-6E13CF36E258}" dt="2026-05-13T23:44:20.419" v="1185" actId="478"/>
          <ac:picMkLst>
            <pc:docMk/>
            <pc:sldMk cId="2717721131" sldId="302"/>
            <ac:picMk id="7" creationId="{563CB446-34E2-5496-C95C-9DFB9ACCF774}"/>
          </ac:picMkLst>
        </pc:picChg>
        <pc:picChg chg="del">
          <ac:chgData name="Janelle Clendenon" userId="da17313139568148" providerId="LiveId" clId="{D50F0924-5C5C-4416-BCF4-6E13CF36E258}" dt="2026-05-13T23:44:19.556" v="1184" actId="478"/>
          <ac:picMkLst>
            <pc:docMk/>
            <pc:sldMk cId="2717721131" sldId="302"/>
            <ac:picMk id="9" creationId="{62373558-1E79-DFAB-A68D-07AD658763F5}"/>
          </ac:picMkLst>
        </pc:picChg>
        <pc:picChg chg="del">
          <ac:chgData name="Janelle Clendenon" userId="da17313139568148" providerId="LiveId" clId="{D50F0924-5C5C-4416-BCF4-6E13CF36E258}" dt="2026-05-13T23:44:17.906" v="1182" actId="478"/>
          <ac:picMkLst>
            <pc:docMk/>
            <pc:sldMk cId="2717721131" sldId="302"/>
            <ac:picMk id="11" creationId="{F91147A2-FFA0-F6FA-184F-A5BC34473B88}"/>
          </ac:picMkLst>
        </pc:picChg>
        <pc:picChg chg="del">
          <ac:chgData name="Janelle Clendenon" userId="da17313139568148" providerId="LiveId" clId="{D50F0924-5C5C-4416-BCF4-6E13CF36E258}" dt="2026-05-13T23:44:18.882" v="1183" actId="478"/>
          <ac:picMkLst>
            <pc:docMk/>
            <pc:sldMk cId="2717721131" sldId="302"/>
            <ac:picMk id="15" creationId="{A55AA587-477D-75A5-9F67-008715BE71FA}"/>
          </ac:picMkLst>
        </pc:picChg>
        <pc:picChg chg="mod">
          <ac:chgData name="Janelle Clendenon" userId="da17313139568148" providerId="LiveId" clId="{D50F0924-5C5C-4416-BCF4-6E13CF36E258}" dt="2026-05-13T23:48:11.276" v="1506" actId="1076"/>
          <ac:picMkLst>
            <pc:docMk/>
            <pc:sldMk cId="2717721131" sldId="302"/>
            <ac:picMk id="18" creationId="{21154063-D745-3D52-5551-A2226B5BC916}"/>
          </ac:picMkLst>
        </pc:picChg>
        <pc:picChg chg="mod">
          <ac:chgData name="Janelle Clendenon" userId="da17313139568148" providerId="LiveId" clId="{D50F0924-5C5C-4416-BCF4-6E13CF36E258}" dt="2026-05-13T23:48:18.663" v="1508" actId="14100"/>
          <ac:picMkLst>
            <pc:docMk/>
            <pc:sldMk cId="2717721131" sldId="302"/>
            <ac:picMk id="20" creationId="{EC9C60C1-D593-1E5B-BCA2-C947267390A9}"/>
          </ac:picMkLst>
        </pc:picChg>
        <pc:picChg chg="mod">
          <ac:chgData name="Janelle Clendenon" userId="da17313139568148" providerId="LiveId" clId="{D50F0924-5C5C-4416-BCF4-6E13CF36E258}" dt="2026-05-13T23:48:09.333" v="1505" actId="14100"/>
          <ac:picMkLst>
            <pc:docMk/>
            <pc:sldMk cId="2717721131" sldId="302"/>
            <ac:picMk id="3075" creationId="{8A37BBD7-3406-D7AE-A733-2A0B087A4543}"/>
          </ac:picMkLst>
        </pc:picChg>
        <pc:picChg chg="mod">
          <ac:chgData name="Janelle Clendenon" userId="da17313139568148" providerId="LiveId" clId="{D50F0924-5C5C-4416-BCF4-6E13CF36E258}" dt="2026-05-13T23:48:09.333" v="1505" actId="14100"/>
          <ac:picMkLst>
            <pc:docMk/>
            <pc:sldMk cId="2717721131" sldId="302"/>
            <ac:picMk id="3077" creationId="{D08266F4-5809-F18A-5B8B-62761EB1D418}"/>
          </ac:picMkLst>
        </pc:picChg>
        <pc:picChg chg="mod">
          <ac:chgData name="Janelle Clendenon" userId="da17313139568148" providerId="LiveId" clId="{D50F0924-5C5C-4416-BCF4-6E13CF36E258}" dt="2026-05-13T23:48:09.333" v="1505" actId="14100"/>
          <ac:picMkLst>
            <pc:docMk/>
            <pc:sldMk cId="2717721131" sldId="302"/>
            <ac:picMk id="3078" creationId="{093C7695-4A60-3536-520B-62FA5D24C0CD}"/>
          </ac:picMkLst>
        </pc:picChg>
        <pc:picChg chg="add mod">
          <ac:chgData name="Janelle Clendenon" userId="da17313139568148" providerId="LiveId" clId="{D50F0924-5C5C-4416-BCF4-6E13CF36E258}" dt="2026-05-13T23:48:32.151" v="1509" actId="1076"/>
          <ac:picMkLst>
            <pc:docMk/>
            <pc:sldMk cId="2717721131" sldId="302"/>
            <ac:picMk id="5122" creationId="{B56E16CA-6A87-B55F-F1C6-491DD9881B98}"/>
          </ac:picMkLst>
        </pc:picChg>
      </pc:sldChg>
      <pc:sldChg chg="add">
        <pc:chgData name="Janelle Clendenon" userId="da17313139568148" providerId="LiveId" clId="{D50F0924-5C5C-4416-BCF4-6E13CF36E258}" dt="2026-05-13T22:02:23.178" v="808"/>
        <pc:sldMkLst>
          <pc:docMk/>
          <pc:sldMk cId="3222497586" sldId="303"/>
        </pc:sldMkLst>
      </pc:sldChg>
      <pc:sldChg chg="modSp del mod">
        <pc:chgData name="Janelle Clendenon" userId="da17313139568148" providerId="LiveId" clId="{D50F0924-5C5C-4416-BCF4-6E13CF36E258}" dt="2026-05-13T22:02:11.569" v="807" actId="2696"/>
        <pc:sldMkLst>
          <pc:docMk/>
          <pc:sldMk cId="4084231196" sldId="303"/>
        </pc:sldMkLst>
        <pc:spChg chg="mod">
          <ac:chgData name="Janelle Clendenon" userId="da17313139568148" providerId="LiveId" clId="{D50F0924-5C5C-4416-BCF4-6E13CF36E258}" dt="2026-05-13T22:01:48.895" v="806" actId="20577"/>
          <ac:spMkLst>
            <pc:docMk/>
            <pc:sldMk cId="4084231196" sldId="303"/>
            <ac:spMk id="3" creationId="{49202480-FBEE-C67F-4F93-84850D1F781B}"/>
          </ac:spMkLst>
        </pc:spChg>
      </pc:sldChg>
      <pc:sldChg chg="addSp delSp modSp mod ord">
        <pc:chgData name="Janelle Clendenon" userId="da17313139568148" providerId="LiveId" clId="{D50F0924-5C5C-4416-BCF4-6E13CF36E258}" dt="2026-05-14T04:33:13.941" v="1572" actId="22"/>
        <pc:sldMkLst>
          <pc:docMk/>
          <pc:sldMk cId="1072722290" sldId="305"/>
        </pc:sldMkLst>
        <pc:spChg chg="add del mod">
          <ac:chgData name="Janelle Clendenon" userId="da17313139568148" providerId="LiveId" clId="{D50F0924-5C5C-4416-BCF4-6E13CF36E258}" dt="2026-05-14T04:33:13.941" v="1572" actId="22"/>
          <ac:spMkLst>
            <pc:docMk/>
            <pc:sldMk cId="1072722290" sldId="305"/>
            <ac:spMk id="6" creationId="{49F5802F-D499-E160-9412-D53D46A62ECF}"/>
          </ac:spMkLst>
        </pc:spChg>
      </pc:sldChg>
      <pc:sldChg chg="addSp delSp modSp mod ord delAnim modAnim">
        <pc:chgData name="Janelle Clendenon" userId="da17313139568148" providerId="LiveId" clId="{D50F0924-5C5C-4416-BCF4-6E13CF36E258}" dt="2026-05-13T22:22:30.644" v="1161" actId="1076"/>
        <pc:sldMkLst>
          <pc:docMk/>
          <pc:sldMk cId="3999502182" sldId="310"/>
        </pc:sldMkLst>
        <pc:spChg chg="mod">
          <ac:chgData name="Janelle Clendenon" userId="da17313139568148" providerId="LiveId" clId="{D50F0924-5C5C-4416-BCF4-6E13CF36E258}" dt="2026-05-13T22:19:31.007" v="1141" actId="1076"/>
          <ac:spMkLst>
            <pc:docMk/>
            <pc:sldMk cId="3999502182" sldId="310"/>
            <ac:spMk id="2" creationId="{10324E8D-FBD3-0E8F-C1B4-FFFF943B1D89}"/>
          </ac:spMkLst>
        </pc:spChg>
        <pc:spChg chg="del">
          <ac:chgData name="Janelle Clendenon" userId="da17313139568148" providerId="LiveId" clId="{D50F0924-5C5C-4416-BCF4-6E13CF36E258}" dt="2026-05-13T22:05:44.143" v="822" actId="478"/>
          <ac:spMkLst>
            <pc:docMk/>
            <pc:sldMk cId="3999502182" sldId="310"/>
            <ac:spMk id="5" creationId="{A3B0E5E2-5F28-A6BE-F47E-7AE2583C7BA2}"/>
          </ac:spMkLst>
        </pc:spChg>
        <pc:picChg chg="add mod">
          <ac:chgData name="Janelle Clendenon" userId="da17313139568148" providerId="LiveId" clId="{D50F0924-5C5C-4416-BCF4-6E13CF36E258}" dt="2026-05-13T22:20:58.008" v="1149" actId="1076"/>
          <ac:picMkLst>
            <pc:docMk/>
            <pc:sldMk cId="3999502182" sldId="310"/>
            <ac:picMk id="3074" creationId="{14006DB8-A605-2462-C6BD-330ACEB362C1}"/>
          </ac:picMkLst>
        </pc:picChg>
        <pc:picChg chg="add mod">
          <ac:chgData name="Janelle Clendenon" userId="da17313139568148" providerId="LiveId" clId="{D50F0924-5C5C-4416-BCF4-6E13CF36E258}" dt="2026-05-13T22:21:22.595" v="1156" actId="1076"/>
          <ac:picMkLst>
            <pc:docMk/>
            <pc:sldMk cId="3999502182" sldId="310"/>
            <ac:picMk id="3076" creationId="{2DD731AB-4B96-EEE8-0977-5B2A6AACC37B}"/>
          </ac:picMkLst>
        </pc:picChg>
        <pc:picChg chg="add mod">
          <ac:chgData name="Janelle Clendenon" userId="da17313139568148" providerId="LiveId" clId="{D50F0924-5C5C-4416-BCF4-6E13CF36E258}" dt="2026-05-13T22:21:24.435" v="1157" actId="1076"/>
          <ac:picMkLst>
            <pc:docMk/>
            <pc:sldMk cId="3999502182" sldId="310"/>
            <ac:picMk id="3078" creationId="{130383AE-092B-5C1C-D937-42833468E7BB}"/>
          </ac:picMkLst>
        </pc:picChg>
        <pc:picChg chg="add mod">
          <ac:chgData name="Janelle Clendenon" userId="da17313139568148" providerId="LiveId" clId="{D50F0924-5C5C-4416-BCF4-6E13CF36E258}" dt="2026-05-13T22:22:30.644" v="1161" actId="1076"/>
          <ac:picMkLst>
            <pc:docMk/>
            <pc:sldMk cId="3999502182" sldId="310"/>
            <ac:picMk id="3080" creationId="{8E555CBA-162E-7FD9-78EF-DA4E11CD5708}"/>
          </ac:picMkLst>
        </pc:picChg>
      </pc:sldChg>
      <pc:sldChg chg="delSp modSp add mod modAnim">
        <pc:chgData name="Janelle Clendenon" userId="da17313139568148" providerId="LiveId" clId="{D50F0924-5C5C-4416-BCF4-6E13CF36E258}" dt="2026-05-13T22:27:49.918" v="1173"/>
        <pc:sldMkLst>
          <pc:docMk/>
          <pc:sldMk cId="783767672" sldId="311"/>
        </pc:sldMkLst>
        <pc:spChg chg="del">
          <ac:chgData name="Janelle Clendenon" userId="da17313139568148" providerId="LiveId" clId="{D50F0924-5C5C-4416-BCF4-6E13CF36E258}" dt="2026-05-13T21:55:03.464" v="708" actId="478"/>
          <ac:spMkLst>
            <pc:docMk/>
            <pc:sldMk cId="783767672" sldId="311"/>
            <ac:spMk id="9" creationId="{95DA93F4-2F14-1A0C-8A62-5AD67BE7023E}"/>
          </ac:spMkLst>
        </pc:spChg>
        <pc:spChg chg="mod">
          <ac:chgData name="Janelle Clendenon" userId="da17313139568148" providerId="LiveId" clId="{D50F0924-5C5C-4416-BCF4-6E13CF36E258}" dt="2026-05-13T21:55:15.025" v="710" actId="14100"/>
          <ac:spMkLst>
            <pc:docMk/>
            <pc:sldMk cId="783767672" sldId="311"/>
            <ac:spMk id="11" creationId="{39CA4441-39D2-0AD2-783E-B58D62D7B63D}"/>
          </ac:spMkLst>
        </pc:spChg>
        <pc:picChg chg="mod">
          <ac:chgData name="Janelle Clendenon" userId="da17313139568148" providerId="LiveId" clId="{D50F0924-5C5C-4416-BCF4-6E13CF36E258}" dt="2026-05-13T21:55:09.228" v="709" actId="1076"/>
          <ac:picMkLst>
            <pc:docMk/>
            <pc:sldMk cId="783767672" sldId="311"/>
            <ac:picMk id="6" creationId="{E2A22EDE-A349-D169-17C4-44DC04A44F09}"/>
          </ac:picMkLst>
        </pc:picChg>
        <pc:picChg chg="del">
          <ac:chgData name="Janelle Clendenon" userId="da17313139568148" providerId="LiveId" clId="{D50F0924-5C5C-4416-BCF4-6E13CF36E258}" dt="2026-05-13T21:55:02.024" v="707" actId="478"/>
          <ac:picMkLst>
            <pc:docMk/>
            <pc:sldMk cId="783767672" sldId="311"/>
            <ac:picMk id="8" creationId="{CEDED4A1-DDC9-A681-47A2-A8CF0D90F42B}"/>
          </ac:picMkLst>
        </pc:picChg>
      </pc:sldChg>
      <pc:sldChg chg="addSp modSp new mod">
        <pc:chgData name="Janelle Clendenon" userId="da17313139568148" providerId="LiveId" clId="{D50F0924-5C5C-4416-BCF4-6E13CF36E258}" dt="2026-05-13T22:03:05.136" v="810" actId="931"/>
        <pc:sldMkLst>
          <pc:docMk/>
          <pc:sldMk cId="859574064" sldId="312"/>
        </pc:sldMkLst>
        <pc:picChg chg="add mod">
          <ac:chgData name="Janelle Clendenon" userId="da17313139568148" providerId="LiveId" clId="{D50F0924-5C5C-4416-BCF4-6E13CF36E258}" dt="2026-05-13T22:03:05.136" v="810" actId="931"/>
          <ac:picMkLst>
            <pc:docMk/>
            <pc:sldMk cId="859574064" sldId="312"/>
            <ac:picMk id="3" creationId="{379EB82A-F409-C728-F88E-8C3858BF3845}"/>
          </ac:picMkLst>
        </pc:picChg>
      </pc:sldChg>
      <pc:sldChg chg="addSp delSp modSp add mod addAnim delAnim modAnim">
        <pc:chgData name="Janelle Clendenon" userId="da17313139568148" providerId="LiveId" clId="{D50F0924-5C5C-4416-BCF4-6E13CF36E258}" dt="2026-05-13T22:26:54.507" v="1172"/>
        <pc:sldMkLst>
          <pc:docMk/>
          <pc:sldMk cId="2610796077" sldId="313"/>
        </pc:sldMkLst>
        <pc:spChg chg="del">
          <ac:chgData name="Janelle Clendenon" userId="da17313139568148" providerId="LiveId" clId="{D50F0924-5C5C-4416-BCF4-6E13CF36E258}" dt="2026-05-13T22:05:49.048" v="823" actId="478"/>
          <ac:spMkLst>
            <pc:docMk/>
            <pc:sldMk cId="2610796077" sldId="313"/>
            <ac:spMk id="2" creationId="{D8879FE7-A930-2AC2-1F4E-3C2C09A75DCA}"/>
          </ac:spMkLst>
        </pc:spChg>
        <pc:spChg chg="add mod">
          <ac:chgData name="Janelle Clendenon" userId="da17313139568148" providerId="LiveId" clId="{D50F0924-5C5C-4416-BCF4-6E13CF36E258}" dt="2026-05-13T22:13:43.820" v="985" actId="14100"/>
          <ac:spMkLst>
            <pc:docMk/>
            <pc:sldMk cId="2610796077" sldId="313"/>
            <ac:spMk id="3" creationId="{F7D1C4C8-6C50-A987-DDC6-F5433DD3E543}"/>
          </ac:spMkLst>
        </pc:spChg>
        <pc:spChg chg="add del mod">
          <ac:chgData name="Janelle Clendenon" userId="da17313139568148" providerId="LiveId" clId="{D50F0924-5C5C-4416-BCF4-6E13CF36E258}" dt="2026-05-13T22:17:41.738" v="1075" actId="478"/>
          <ac:spMkLst>
            <pc:docMk/>
            <pc:sldMk cId="2610796077" sldId="313"/>
            <ac:spMk id="4" creationId="{B913C23E-7106-2CB8-71D7-00B245897E9E}"/>
          </ac:spMkLst>
        </pc:spChg>
        <pc:spChg chg="mod ord">
          <ac:chgData name="Janelle Clendenon" userId="da17313139568148" providerId="LiveId" clId="{D50F0924-5C5C-4416-BCF4-6E13CF36E258}" dt="2026-05-13T22:24:47.030" v="1165" actId="20577"/>
          <ac:spMkLst>
            <pc:docMk/>
            <pc:sldMk cId="2610796077" sldId="313"/>
            <ac:spMk id="5" creationId="{0A03A3F1-0AC0-EE87-A237-56E2597ADA1F}"/>
          </ac:spMkLst>
        </pc:spChg>
        <pc:spChg chg="add mod">
          <ac:chgData name="Janelle Clendenon" userId="da17313139568148" providerId="LiveId" clId="{D50F0924-5C5C-4416-BCF4-6E13CF36E258}" dt="2026-05-13T22:18:33.424" v="1137" actId="20577"/>
          <ac:spMkLst>
            <pc:docMk/>
            <pc:sldMk cId="2610796077" sldId="313"/>
            <ac:spMk id="6" creationId="{440AFDFE-82CA-332F-B12B-3CA95863CF6D}"/>
          </ac:spMkLst>
        </pc:spChg>
        <pc:picChg chg="add mod">
          <ac:chgData name="Janelle Clendenon" userId="da17313139568148" providerId="LiveId" clId="{D50F0924-5C5C-4416-BCF4-6E13CF36E258}" dt="2026-05-13T22:09:20.160" v="838" actId="1076"/>
          <ac:picMkLst>
            <pc:docMk/>
            <pc:sldMk cId="2610796077" sldId="313"/>
            <ac:picMk id="4098" creationId="{275F2F78-4CEB-6438-7FBA-7F505C484A7D}"/>
          </ac:picMkLst>
        </pc:picChg>
        <pc:picChg chg="add mod">
          <ac:chgData name="Janelle Clendenon" userId="da17313139568148" providerId="LiveId" clId="{D50F0924-5C5C-4416-BCF4-6E13CF36E258}" dt="2026-05-13T22:13:40.985" v="984" actId="1076"/>
          <ac:picMkLst>
            <pc:docMk/>
            <pc:sldMk cId="2610796077" sldId="313"/>
            <ac:picMk id="4100" creationId="{689E78D0-177B-2B32-8892-6BDCAABE8C95}"/>
          </ac:picMkLst>
        </pc:picChg>
        <pc:picChg chg="add mod">
          <ac:chgData name="Janelle Clendenon" userId="da17313139568148" providerId="LiveId" clId="{D50F0924-5C5C-4416-BCF4-6E13CF36E258}" dt="2026-05-13T22:16:29.639" v="1001" actId="1076"/>
          <ac:picMkLst>
            <pc:docMk/>
            <pc:sldMk cId="2610796077" sldId="313"/>
            <ac:picMk id="4102" creationId="{0355C222-75A9-EAD0-E8F4-59B35270763F}"/>
          </ac:picMkLst>
        </pc:picChg>
      </pc:sldChg>
      <pc:sldChg chg="add ord">
        <pc:chgData name="Janelle Clendenon" userId="da17313139568148" providerId="LiveId" clId="{D50F0924-5C5C-4416-BCF4-6E13CF36E258}" dt="2026-05-13T23:44:10.912" v="1181"/>
        <pc:sldMkLst>
          <pc:docMk/>
          <pc:sldMk cId="118297055" sldId="31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D9D5-6B6E-45FC-8A02-5CAF3F8E4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252BD-1935-429B-8F65-9C10D3045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DE2CCC-50BD-4F4C-8ED3-3F68C6710107}"/>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5" name="Footer Placeholder 4">
            <a:extLst>
              <a:ext uri="{FF2B5EF4-FFF2-40B4-BE49-F238E27FC236}">
                <a16:creationId xmlns:a16="http://schemas.microsoft.com/office/drawing/2014/main" id="{3A75C5AB-7783-4F08-8708-AD178AB9C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447B1-C1FA-470E-A191-0E8AABF6586D}"/>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417405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17DA-E7FC-45F8-89D2-35FCD0FDE9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5325E5-5A61-4286-8399-C5F850648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5BE9E-20AB-40BF-9F68-50A642FEF4BB}"/>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5" name="Footer Placeholder 4">
            <a:extLst>
              <a:ext uri="{FF2B5EF4-FFF2-40B4-BE49-F238E27FC236}">
                <a16:creationId xmlns:a16="http://schemas.microsoft.com/office/drawing/2014/main" id="{05FB1358-AC29-467A-A465-80E4F8544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195D0-61CF-43E6-B7BD-94D172A51CED}"/>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170541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7A0F7-17A6-4206-879B-1F90F5E855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20B57-231A-49DE-9EE1-E9DB0687E2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6334B-254F-4E06-A74A-D43C84C8858D}"/>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5" name="Footer Placeholder 4">
            <a:extLst>
              <a:ext uri="{FF2B5EF4-FFF2-40B4-BE49-F238E27FC236}">
                <a16:creationId xmlns:a16="http://schemas.microsoft.com/office/drawing/2014/main" id="{3DDE203C-F187-46F8-B879-C97CDF41D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EB5A2-CC02-4276-B0D5-9879BFD44D83}"/>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79326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2677-CD9D-413F-B469-7876915C75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CC289-9967-40FF-A96D-1B816E7D9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E676E-40AB-401B-8B89-1BCB48ECECAE}"/>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5" name="Footer Placeholder 4">
            <a:extLst>
              <a:ext uri="{FF2B5EF4-FFF2-40B4-BE49-F238E27FC236}">
                <a16:creationId xmlns:a16="http://schemas.microsoft.com/office/drawing/2014/main" id="{3BADEDB9-33F4-4BED-B37B-BDCC999E7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F64F5-8409-4BE0-98F9-F62ED57A0E83}"/>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322984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30B4-7262-4868-A586-F32C90BFA7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061DF-A3FA-4493-99E1-56E1FB025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6FE2C-454E-4714-B712-A1DAD9F161E9}"/>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5" name="Footer Placeholder 4">
            <a:extLst>
              <a:ext uri="{FF2B5EF4-FFF2-40B4-BE49-F238E27FC236}">
                <a16:creationId xmlns:a16="http://schemas.microsoft.com/office/drawing/2014/main" id="{3D1B13B5-68FE-45BD-8EAB-530BAEB0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5241B-6869-40D5-B86B-EB3BE879D97D}"/>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1071422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6511-9A3C-4E2C-9977-2309535E9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E7A0E-BC88-4C39-A93E-0A4EAC931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FBCF22-7935-4D0A-815E-D5AF496FE7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37F7D-3328-4B71-847E-B958B7A91943}"/>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6" name="Footer Placeholder 5">
            <a:extLst>
              <a:ext uri="{FF2B5EF4-FFF2-40B4-BE49-F238E27FC236}">
                <a16:creationId xmlns:a16="http://schemas.microsoft.com/office/drawing/2014/main" id="{8FE4AB2C-C46E-4BB7-A564-5AC069259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FCCE3C-9687-4002-BAAA-B80456127B5D}"/>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413002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1595-2D23-40F4-9CC3-1D2EDF17A2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3106F3-F187-43A2-9BC3-A63841A33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D917F9-FDF6-49B2-898B-FECD0F07F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7B5CB0-1D28-4D60-BE40-261AD3863F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3D24FE-311E-4CCC-917D-673D37A86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8679A9-5C59-48DC-AF0D-1D1552579D9B}"/>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8" name="Footer Placeholder 7">
            <a:extLst>
              <a:ext uri="{FF2B5EF4-FFF2-40B4-BE49-F238E27FC236}">
                <a16:creationId xmlns:a16="http://schemas.microsoft.com/office/drawing/2014/main" id="{E0E43E7F-B710-4078-A808-3803071E3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DF03CD-CA33-417F-8E8B-E84FA1787C72}"/>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242077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0FA1-2FD4-4EDA-B865-333C67E040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83A6E0-59C2-4889-8A42-CD3230FD8CB2}"/>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4" name="Footer Placeholder 3">
            <a:extLst>
              <a:ext uri="{FF2B5EF4-FFF2-40B4-BE49-F238E27FC236}">
                <a16:creationId xmlns:a16="http://schemas.microsoft.com/office/drawing/2014/main" id="{560B8F8B-E695-4D81-88CB-E5EFDA6F9E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3AE7CB-61BC-42D0-AE22-46196519793E}"/>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215156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95975-8589-4CF6-BDB3-469A79E650E0}"/>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3" name="Footer Placeholder 2">
            <a:extLst>
              <a:ext uri="{FF2B5EF4-FFF2-40B4-BE49-F238E27FC236}">
                <a16:creationId xmlns:a16="http://schemas.microsoft.com/office/drawing/2014/main" id="{FD0C4B5D-2DC5-4568-8866-21CBEE048E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74A6-196C-48FB-B9B8-1A0BC7FE4CD6}"/>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1802363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E8FB-6BAC-465D-8A2A-114ED18DA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6D4C0C-4C96-4769-BB95-124279334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441F8-435E-4DBA-850C-EEEF5D2CD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D41D2-C807-42B9-BBB9-8E0DE3625BA4}"/>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6" name="Footer Placeholder 5">
            <a:extLst>
              <a:ext uri="{FF2B5EF4-FFF2-40B4-BE49-F238E27FC236}">
                <a16:creationId xmlns:a16="http://schemas.microsoft.com/office/drawing/2014/main" id="{51645F1B-CCCC-41AF-8A04-D4A6621EE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97A8D-4253-4934-8110-91C14FE70A27}"/>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364809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6ADD-03DC-4E29-9F5B-93FA8EBD1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5CD39-1DBC-49F9-857E-B57D73B8E0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0E0470-B565-4440-85B6-A2562B620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999F7-2969-4745-A7A4-D0202EB4984A}"/>
              </a:ext>
            </a:extLst>
          </p:cNvPr>
          <p:cNvSpPr>
            <a:spLocks noGrp="1"/>
          </p:cNvSpPr>
          <p:nvPr>
            <p:ph type="dt" sz="half" idx="10"/>
          </p:nvPr>
        </p:nvSpPr>
        <p:spPr/>
        <p:txBody>
          <a:bodyPr/>
          <a:lstStyle/>
          <a:p>
            <a:fld id="{1687C9FC-9D89-4AED-A898-F88505B8262D}" type="datetimeFigureOut">
              <a:rPr lang="en-US" smtClean="0"/>
              <a:t>5/13/2026</a:t>
            </a:fld>
            <a:endParaRPr lang="en-US"/>
          </a:p>
        </p:txBody>
      </p:sp>
      <p:sp>
        <p:nvSpPr>
          <p:cNvPr id="6" name="Footer Placeholder 5">
            <a:extLst>
              <a:ext uri="{FF2B5EF4-FFF2-40B4-BE49-F238E27FC236}">
                <a16:creationId xmlns:a16="http://schemas.microsoft.com/office/drawing/2014/main" id="{18479CCB-1828-4201-A5A5-DA524165A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86E46-E4FD-4D9B-A3FE-ABDA50735C6B}"/>
              </a:ext>
            </a:extLst>
          </p:cNvPr>
          <p:cNvSpPr>
            <a:spLocks noGrp="1"/>
          </p:cNvSpPr>
          <p:nvPr>
            <p:ph type="sldNum" sz="quarter" idx="12"/>
          </p:nvPr>
        </p:nvSpPr>
        <p:spPr/>
        <p:txBody>
          <a:bodyPr/>
          <a:lstStyle/>
          <a:p>
            <a:fld id="{E928736D-8E50-4FDB-BED9-A984F5BB19F1}" type="slidenum">
              <a:rPr lang="en-US" smtClean="0"/>
              <a:t>‹#›</a:t>
            </a:fld>
            <a:endParaRPr lang="en-US"/>
          </a:p>
        </p:txBody>
      </p:sp>
    </p:spTree>
    <p:extLst>
      <p:ext uri="{BB962C8B-B14F-4D97-AF65-F5344CB8AC3E}">
        <p14:creationId xmlns:p14="http://schemas.microsoft.com/office/powerpoint/2010/main" val="334007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4562F-922B-4841-A6FD-289BD6A39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6B899F-754E-4EA6-81D0-9D50C8A8C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731BE-5F0E-435C-A12A-D6D1B743A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7C9FC-9D89-4AED-A898-F88505B8262D}" type="datetimeFigureOut">
              <a:rPr lang="en-US" smtClean="0"/>
              <a:t>5/13/2026</a:t>
            </a:fld>
            <a:endParaRPr lang="en-US"/>
          </a:p>
        </p:txBody>
      </p:sp>
      <p:sp>
        <p:nvSpPr>
          <p:cNvPr id="5" name="Footer Placeholder 4">
            <a:extLst>
              <a:ext uri="{FF2B5EF4-FFF2-40B4-BE49-F238E27FC236}">
                <a16:creationId xmlns:a16="http://schemas.microsoft.com/office/drawing/2014/main" id="{F6FC9157-DE2B-4F30-A996-9B870F7093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671814-91E4-4051-A7A5-F61585250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8736D-8E50-4FDB-BED9-A984F5BB19F1}" type="slidenum">
              <a:rPr lang="en-US" smtClean="0"/>
              <a:t>‹#›</a:t>
            </a:fld>
            <a:endParaRPr lang="en-US"/>
          </a:p>
        </p:txBody>
      </p:sp>
    </p:spTree>
    <p:extLst>
      <p:ext uri="{BB962C8B-B14F-4D97-AF65-F5344CB8AC3E}">
        <p14:creationId xmlns:p14="http://schemas.microsoft.com/office/powerpoint/2010/main" val="4148231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dlackey49/bible-phillip/" TargetMode="External"/><Relationship Id="rId2" Type="http://schemas.openxmlformats.org/officeDocument/2006/relationships/image" Target="../media/image20.jpg"/><Relationship Id="rId1" Type="http://schemas.openxmlformats.org/officeDocument/2006/relationships/slideLayout" Target="../slideLayouts/slideLayout6.xml"/><Relationship Id="rId5" Type="http://schemas.openxmlformats.org/officeDocument/2006/relationships/hyperlink" Target="https://www.jesus-without-language.net/philip-ethiopian-acts-8-make-2/"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biblegateway.com/passage/?search=Isa.53.7-Isa.53.8&amp;version=NIRV" TargetMode="External"/><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8.xml"/><Relationship Id="rId5" Type="http://schemas.openxmlformats.org/officeDocument/2006/relationships/image" Target="../media/image51.jp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ideo" Target="https://www.youtube.com/embed/JKDh7SkSoFI?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63.jpg"/><Relationship Id="rId7" Type="http://schemas.openxmlformats.org/officeDocument/2006/relationships/image" Target="../media/image56.png"/><Relationship Id="rId12" Type="http://schemas.openxmlformats.org/officeDocument/2006/relationships/image" Target="../media/image60.jpg"/><Relationship Id="rId2" Type="http://schemas.openxmlformats.org/officeDocument/2006/relationships/image" Target="../media/image62.jpg"/><Relationship Id="rId1" Type="http://schemas.openxmlformats.org/officeDocument/2006/relationships/slideLayout" Target="../slideLayouts/slideLayout6.xml"/><Relationship Id="rId6" Type="http://schemas.openxmlformats.org/officeDocument/2006/relationships/image" Target="../media/image65.jpg"/><Relationship Id="rId11" Type="http://schemas.openxmlformats.org/officeDocument/2006/relationships/image" Target="../media/image59.jpg"/><Relationship Id="rId5" Type="http://schemas.openxmlformats.org/officeDocument/2006/relationships/hyperlink" Target="https://www.orientaltrading.com/jesus-loves-you-s-more-ornament-craft-kit-makes-12-a2-13659540.fltr?keyword=Jesus+loves+you+craft" TargetMode="External"/><Relationship Id="rId10" Type="http://schemas.openxmlformats.org/officeDocument/2006/relationships/image" Target="../media/image66.jpg"/><Relationship Id="rId4" Type="http://schemas.openxmlformats.org/officeDocument/2006/relationships/image" Target="../media/image64.jpg"/><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ideo" Target="https://www.youtube.com/embed/JKDh7SkSoFI?feature=oembed" TargetMode="Externa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6.xml"/><Relationship Id="rId1" Type="http://schemas.openxmlformats.org/officeDocument/2006/relationships/video" Target="https://www.youtube.com/embed/s3iX_DhTaoY?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ideo" Target="https://www.youtube.com/embed/C38dO0QrUfU?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video" Target="https://www.youtube.com/embed/yRhDi2aK5ac?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6.xml"/><Relationship Id="rId1" Type="http://schemas.openxmlformats.org/officeDocument/2006/relationships/video" Target="https://www.youtube.com/embed/eI302Av7vSI?feature=oembed"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hyperlink" Target="https://drive.google.com/file/d/0B3uNEVAAKowpWjl6OHNpZEIwRFE/view?resourcekey=0-Qxj6qN_Q0yllour0bPqWaQ" TargetMode="External"/><Relationship Id="rId2" Type="http://schemas.openxmlformats.org/officeDocument/2006/relationships/image" Target="../media/image77.jp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hyperlink" Target="https://i.pinimg.com/736x/96/37/87/9637875b4ab8795702e733be8c49c21f--philip-and-the-ethiopian-acts-.jp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FBDB-0BB4-469D-AC06-8F7E27E8E975}"/>
              </a:ext>
            </a:extLst>
          </p:cNvPr>
          <p:cNvSpPr>
            <a:spLocks noGrp="1"/>
          </p:cNvSpPr>
          <p:nvPr>
            <p:ph type="ctrTitle"/>
          </p:nvPr>
        </p:nvSpPr>
        <p:spPr>
          <a:xfrm>
            <a:off x="1524000" y="1122363"/>
            <a:ext cx="9144000" cy="1886844"/>
          </a:xfrm>
        </p:spPr>
        <p:txBody>
          <a:bodyPr>
            <a:normAutofit/>
          </a:bodyPr>
          <a:lstStyle/>
          <a:p>
            <a:r>
              <a:rPr lang="en-US" b="1" dirty="0">
                <a:solidFill>
                  <a:srgbClr val="FF0066"/>
                </a:solidFill>
                <a:effectLst>
                  <a:outerShdw blurRad="38100" dist="38100" dir="2700000" algn="tl">
                    <a:srgbClr val="000000">
                      <a:alpha val="43137"/>
                    </a:srgbClr>
                  </a:outerShdw>
                </a:effectLst>
                <a:latin typeface="Amasis MT Pro Black" panose="02040A04050005020304" pitchFamily="18" charset="0"/>
              </a:rPr>
              <a:t>Go</a:t>
            </a:r>
            <a:br>
              <a:rPr lang="en-US" b="1" dirty="0">
                <a:solidFill>
                  <a:srgbClr val="FF0066"/>
                </a:solidFill>
                <a:effectLst>
                  <a:outerShdw blurRad="38100" dist="38100" dir="2700000" algn="tl">
                    <a:srgbClr val="000000">
                      <a:alpha val="43137"/>
                    </a:srgbClr>
                  </a:outerShdw>
                </a:effectLst>
                <a:latin typeface="Amasis MT Pro Black" panose="02040A04050005020304" pitchFamily="18" charset="0"/>
              </a:rPr>
            </a:br>
            <a:r>
              <a:rPr lang="en-US" b="1" dirty="0">
                <a:solidFill>
                  <a:srgbClr val="FF0066"/>
                </a:solidFill>
                <a:effectLst>
                  <a:outerShdw blurRad="38100" dist="38100" dir="2700000" algn="tl">
                    <a:srgbClr val="000000">
                      <a:alpha val="43137"/>
                    </a:srgbClr>
                  </a:outerShdw>
                </a:effectLst>
                <a:latin typeface="Amasis MT Pro Black" panose="02040A04050005020304" pitchFamily="18" charset="0"/>
              </a:rPr>
              <a:t>Philip</a:t>
            </a:r>
          </a:p>
        </p:txBody>
      </p:sp>
      <p:sp>
        <p:nvSpPr>
          <p:cNvPr id="3" name="Subtitle 2">
            <a:extLst>
              <a:ext uri="{FF2B5EF4-FFF2-40B4-BE49-F238E27FC236}">
                <a16:creationId xmlns:a16="http://schemas.microsoft.com/office/drawing/2014/main" id="{02DB9417-95EE-4095-AAB0-1225FC7F3C66}"/>
              </a:ext>
            </a:extLst>
          </p:cNvPr>
          <p:cNvSpPr>
            <a:spLocks noGrp="1"/>
          </p:cNvSpPr>
          <p:nvPr>
            <p:ph type="subTitle" idx="1"/>
          </p:nvPr>
        </p:nvSpPr>
        <p:spPr/>
        <p:txBody>
          <a:bodyPr/>
          <a:lstStyle/>
          <a:p>
            <a:r>
              <a:rPr lang="en-US" dirty="0"/>
              <a:t>Philip Tells the Good New to an Ethiopian</a:t>
            </a:r>
          </a:p>
          <a:p>
            <a:r>
              <a:rPr lang="en-US" dirty="0"/>
              <a:t>Acts</a:t>
            </a:r>
          </a:p>
        </p:txBody>
      </p:sp>
    </p:spTree>
    <p:extLst>
      <p:ext uri="{BB962C8B-B14F-4D97-AF65-F5344CB8AC3E}">
        <p14:creationId xmlns:p14="http://schemas.microsoft.com/office/powerpoint/2010/main" val="4238218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123842" y="2987899"/>
            <a:ext cx="2848509" cy="3601693"/>
          </a:xfrm>
        </p:spPr>
        <p:style>
          <a:lnRef idx="2">
            <a:schemeClr val="accent1"/>
          </a:lnRef>
          <a:fillRef idx="1">
            <a:schemeClr val="lt1"/>
          </a:fillRef>
          <a:effectRef idx="0">
            <a:schemeClr val="accent1"/>
          </a:effectRef>
          <a:fontRef idx="minor">
            <a:schemeClr val="dk1"/>
          </a:fontRef>
        </p:style>
        <p:txBody>
          <a:bodyPr>
            <a:normAutofit/>
          </a:bodyPr>
          <a:lstStyle/>
          <a:p>
            <a:r>
              <a:rPr lang="en-US" sz="2400" baseline="30000" dirty="0"/>
              <a:t>Acts 8:26 </a:t>
            </a:r>
            <a:r>
              <a:rPr lang="en-US" sz="2400" dirty="0"/>
              <a:t>An angel of the Lord spoke to Philip. “Go south to the desert road,” he said. “It’s the road that goes down from Jerusalem to Gaza.” </a:t>
            </a:r>
            <a:r>
              <a:rPr lang="en-US" sz="2400" baseline="30000" dirty="0"/>
              <a:t>27 </a:t>
            </a:r>
            <a:r>
              <a:rPr lang="en-US" sz="2400" dirty="0"/>
              <a:t>So Philip started out.</a:t>
            </a:r>
            <a:endParaRPr lang="en-US" dirty="0"/>
          </a:p>
        </p:txBody>
      </p:sp>
      <p:pic>
        <p:nvPicPr>
          <p:cNvPr id="9" name="Content Placeholder 8" descr="Map&#10;&#10;Description automatically generated">
            <a:extLst>
              <a:ext uri="{FF2B5EF4-FFF2-40B4-BE49-F238E27FC236}">
                <a16:creationId xmlns:a16="http://schemas.microsoft.com/office/drawing/2014/main" id="{A89FBE74-AAC4-44A0-B244-43DDE8077F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3834" y="1723432"/>
            <a:ext cx="6172200" cy="4786034"/>
          </a:xfrm>
        </p:spPr>
      </p:pic>
      <p:sp>
        <p:nvSpPr>
          <p:cNvPr id="11" name="Flowchart: Sequential Access Storage 10">
            <a:extLst>
              <a:ext uri="{FF2B5EF4-FFF2-40B4-BE49-F238E27FC236}">
                <a16:creationId xmlns:a16="http://schemas.microsoft.com/office/drawing/2014/main" id="{E92EE567-670A-49FC-8C15-1B1E5B413C2C}"/>
              </a:ext>
            </a:extLst>
          </p:cNvPr>
          <p:cNvSpPr/>
          <p:nvPr/>
        </p:nvSpPr>
        <p:spPr>
          <a:xfrm>
            <a:off x="3530026" y="5351434"/>
            <a:ext cx="2346385" cy="123426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Pretend like you are walking to the road.</a:t>
            </a:r>
          </a:p>
        </p:txBody>
      </p:sp>
      <p:pic>
        <p:nvPicPr>
          <p:cNvPr id="14" name="Picture 13" descr="A person in a costume&#10;&#10;Description automatically generated with low confidence">
            <a:extLst>
              <a:ext uri="{FF2B5EF4-FFF2-40B4-BE49-F238E27FC236}">
                <a16:creationId xmlns:a16="http://schemas.microsoft.com/office/drawing/2014/main" id="{23228B47-FBC1-45D5-BD73-0F120E6578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493270" y="1285839"/>
            <a:ext cx="2000250" cy="3714750"/>
          </a:xfrm>
          <a:prstGeom prst="rect">
            <a:avLst/>
          </a:prstGeom>
        </p:spPr>
      </p:pic>
      <p:sp>
        <p:nvSpPr>
          <p:cNvPr id="15" name="Speech Bubble: Rectangle with Corners Rounded 14">
            <a:extLst>
              <a:ext uri="{FF2B5EF4-FFF2-40B4-BE49-F238E27FC236}">
                <a16:creationId xmlns:a16="http://schemas.microsoft.com/office/drawing/2014/main" id="{38B39AFA-5A8B-43F3-A98D-E14E3872A9B8}"/>
              </a:ext>
            </a:extLst>
          </p:cNvPr>
          <p:cNvSpPr/>
          <p:nvPr/>
        </p:nvSpPr>
        <p:spPr>
          <a:xfrm>
            <a:off x="412852" y="148651"/>
            <a:ext cx="3438659" cy="1137188"/>
          </a:xfrm>
          <a:prstGeom prst="wedgeRoundRectCallout">
            <a:avLst>
              <a:gd name="adj1" fmla="val 69055"/>
              <a:gd name="adj2" fmla="val 53440"/>
              <a:gd name="adj3" fmla="val 16667"/>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35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Philip,</a:t>
            </a:r>
          </a:p>
          <a:p>
            <a:pPr algn="ctr"/>
            <a:r>
              <a:rPr lang="en-US" dirty="0"/>
              <a:t>Go south to the desert road.</a:t>
            </a:r>
          </a:p>
          <a:p>
            <a:pPr algn="ctr"/>
            <a:r>
              <a:rPr lang="en-US" dirty="0"/>
              <a:t>It’s the road that goes down from Jerusalem to Gaza.</a:t>
            </a:r>
          </a:p>
        </p:txBody>
      </p:sp>
      <p:cxnSp>
        <p:nvCxnSpPr>
          <p:cNvPr id="17" name="Straight Arrow Connector 16">
            <a:extLst>
              <a:ext uri="{FF2B5EF4-FFF2-40B4-BE49-F238E27FC236}">
                <a16:creationId xmlns:a16="http://schemas.microsoft.com/office/drawing/2014/main" id="{169B2257-BCFC-4FD1-81CB-0DB014B7D367}"/>
              </a:ext>
            </a:extLst>
          </p:cNvPr>
          <p:cNvCxnSpPr/>
          <p:nvPr/>
        </p:nvCxnSpPr>
        <p:spPr>
          <a:xfrm flipH="1">
            <a:off x="9826580" y="2422775"/>
            <a:ext cx="542371" cy="2166478"/>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3" name="Speech Bubble: Rectangle with Corners Rounded 2">
            <a:extLst>
              <a:ext uri="{FF2B5EF4-FFF2-40B4-BE49-F238E27FC236}">
                <a16:creationId xmlns:a16="http://schemas.microsoft.com/office/drawing/2014/main" id="{72448650-C3C5-C72A-546C-FBFE9753B51D}"/>
              </a:ext>
            </a:extLst>
          </p:cNvPr>
          <p:cNvSpPr/>
          <p:nvPr/>
        </p:nvSpPr>
        <p:spPr>
          <a:xfrm flipH="1">
            <a:off x="142461" y="1723431"/>
            <a:ext cx="2350808" cy="1089045"/>
          </a:xfrm>
          <a:prstGeom prst="wedgeRoundRectCallout">
            <a:avLst>
              <a:gd name="adj1" fmla="val -73821"/>
              <a:gd name="adj2" fmla="val -36648"/>
              <a:gd name="adj3" fmla="val 16667"/>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OK.  I will go.</a:t>
            </a:r>
          </a:p>
          <a:p>
            <a:pPr algn="ctr"/>
            <a:r>
              <a:rPr lang="en-US" dirty="0"/>
              <a:t>I wonder who I will meet?</a:t>
            </a:r>
          </a:p>
        </p:txBody>
      </p:sp>
      <p:pic>
        <p:nvPicPr>
          <p:cNvPr id="1028" name="Picture 4" descr="Free Angel Clipart, Download Free Angel Clipart png images, Free ClipArts on Clipart Library">
            <a:extLst>
              <a:ext uri="{FF2B5EF4-FFF2-40B4-BE49-F238E27FC236}">
                <a16:creationId xmlns:a16="http://schemas.microsoft.com/office/drawing/2014/main" id="{EC52BEE8-94D8-8E3F-B2DE-9E8497A1DA1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5069" y="272300"/>
            <a:ext cx="2817879" cy="3714751"/>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Sequential Access Storage 6">
            <a:extLst>
              <a:ext uri="{FF2B5EF4-FFF2-40B4-BE49-F238E27FC236}">
                <a16:creationId xmlns:a16="http://schemas.microsoft.com/office/drawing/2014/main" id="{C527A5EF-A478-38EA-BC06-4DD6DDAE6C47}"/>
              </a:ext>
            </a:extLst>
          </p:cNvPr>
          <p:cNvSpPr/>
          <p:nvPr/>
        </p:nvSpPr>
        <p:spPr>
          <a:xfrm>
            <a:off x="3493395" y="5351434"/>
            <a:ext cx="2346385" cy="1234266"/>
          </a:xfrm>
          <a:prstGeom prst="flowChartMagneticTap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 didn’t ask questions, he just went.</a:t>
            </a:r>
          </a:p>
        </p:txBody>
      </p:sp>
    </p:spTree>
    <p:extLst>
      <p:ext uri="{BB962C8B-B14F-4D97-AF65-F5344CB8AC3E}">
        <p14:creationId xmlns:p14="http://schemas.microsoft.com/office/powerpoint/2010/main" val="178311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9E9B-F9F6-422C-AEF1-CF2CC9C104B1}"/>
              </a:ext>
            </a:extLst>
          </p:cNvPr>
          <p:cNvSpPr>
            <a:spLocks noGrp="1"/>
          </p:cNvSpPr>
          <p:nvPr>
            <p:ph type="title"/>
          </p:nvPr>
        </p:nvSpPr>
        <p:spPr>
          <a:xfrm>
            <a:off x="284915" y="317815"/>
            <a:ext cx="5284611" cy="1909995"/>
          </a:xfrm>
        </p:spPr>
        <p:style>
          <a:lnRef idx="2">
            <a:schemeClr val="dk1"/>
          </a:lnRef>
          <a:fillRef idx="1">
            <a:schemeClr val="lt1"/>
          </a:fillRef>
          <a:effectRef idx="0">
            <a:schemeClr val="dk1"/>
          </a:effectRef>
          <a:fontRef idx="minor">
            <a:schemeClr val="dk1"/>
          </a:fontRef>
        </p:style>
        <p:txBody>
          <a:bodyPr>
            <a:normAutofit/>
          </a:bodyPr>
          <a:lstStyle/>
          <a:p>
            <a:r>
              <a:rPr lang="en-US" sz="2400" i="1" dirty="0">
                <a:ln w="0"/>
              </a:rPr>
              <a:t>In Ethiopia, there was a man who was    in charge of the queen’s money.</a:t>
            </a:r>
            <a:br>
              <a:rPr lang="en-US" sz="2400" i="1" dirty="0">
                <a:ln w="0"/>
              </a:rPr>
            </a:br>
            <a:br>
              <a:rPr lang="en-US" sz="2400" i="1" dirty="0">
                <a:ln w="0"/>
              </a:rPr>
            </a:br>
            <a:r>
              <a:rPr lang="en-US" sz="2400" i="1" dirty="0">
                <a:ln w="0"/>
              </a:rPr>
              <a:t>Weeks before, he had left Ethiopia and had gone to Jerusalem to worship God.</a:t>
            </a:r>
          </a:p>
        </p:txBody>
      </p:sp>
      <p:sp>
        <p:nvSpPr>
          <p:cNvPr id="12" name="Arrow: Striped Right 11">
            <a:extLst>
              <a:ext uri="{FF2B5EF4-FFF2-40B4-BE49-F238E27FC236}">
                <a16:creationId xmlns:a16="http://schemas.microsoft.com/office/drawing/2014/main" id="{B7CDEAD8-BEEF-48C3-B7D9-F67A2F49175B}"/>
              </a:ext>
            </a:extLst>
          </p:cNvPr>
          <p:cNvSpPr/>
          <p:nvPr/>
        </p:nvSpPr>
        <p:spPr>
          <a:xfrm rot="5705317">
            <a:off x="8976574" y="2203835"/>
            <a:ext cx="837127" cy="43788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Map&#10;&#10;Description automatically generated">
            <a:extLst>
              <a:ext uri="{FF2B5EF4-FFF2-40B4-BE49-F238E27FC236}">
                <a16:creationId xmlns:a16="http://schemas.microsoft.com/office/drawing/2014/main" id="{98388408-F280-4D45-BF90-035911AB5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3189" y="422296"/>
            <a:ext cx="5023895" cy="4873625"/>
          </a:xfrm>
        </p:spPr>
      </p:pic>
      <p:pic>
        <p:nvPicPr>
          <p:cNvPr id="7" name="Picture 6" descr="A person in a turban holding a box&#10;&#10;Description automatically generated">
            <a:extLst>
              <a:ext uri="{FF2B5EF4-FFF2-40B4-BE49-F238E27FC236}">
                <a16:creationId xmlns:a16="http://schemas.microsoft.com/office/drawing/2014/main" id="{B0EACB14-A679-0D53-2DB7-F75235137AC3}"/>
              </a:ext>
            </a:extLst>
          </p:cNvPr>
          <p:cNvPicPr>
            <a:picLocks noChangeAspect="1"/>
          </p:cNvPicPr>
          <p:nvPr/>
        </p:nvPicPr>
        <p:blipFill rotWithShape="1">
          <a:blip r:embed="rId3">
            <a:extLst>
              <a:ext uri="{28A0092B-C50C-407E-A947-70E740481C1C}">
                <a14:useLocalDpi xmlns:a14="http://schemas.microsoft.com/office/drawing/2010/main" val="0"/>
              </a:ext>
            </a:extLst>
          </a:blip>
          <a:srcRect t="17933" r="32782" b="17933"/>
          <a:stretch/>
        </p:blipFill>
        <p:spPr>
          <a:xfrm>
            <a:off x="284915" y="2515455"/>
            <a:ext cx="5284611" cy="3781637"/>
          </a:xfrm>
          <a:prstGeom prst="rect">
            <a:avLst/>
          </a:prstGeom>
        </p:spPr>
      </p:pic>
      <p:sp>
        <p:nvSpPr>
          <p:cNvPr id="8" name="Arrow: Right 7">
            <a:extLst>
              <a:ext uri="{FF2B5EF4-FFF2-40B4-BE49-F238E27FC236}">
                <a16:creationId xmlns:a16="http://schemas.microsoft.com/office/drawing/2014/main" id="{F9F2CC21-D6A6-D08E-0557-9086E775F29E}"/>
              </a:ext>
            </a:extLst>
          </p:cNvPr>
          <p:cNvSpPr/>
          <p:nvPr/>
        </p:nvSpPr>
        <p:spPr>
          <a:xfrm rot="690616">
            <a:off x="6016386" y="4120767"/>
            <a:ext cx="3554341" cy="11561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artoon of a horse pulling a cart&#10;&#10;Description automatically generated">
            <a:extLst>
              <a:ext uri="{FF2B5EF4-FFF2-40B4-BE49-F238E27FC236}">
                <a16:creationId xmlns:a16="http://schemas.microsoft.com/office/drawing/2014/main" id="{AB6B884F-4B98-425D-B948-D2881B866B2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0260"/>
          <a:stretch/>
        </p:blipFill>
        <p:spPr>
          <a:xfrm>
            <a:off x="9772179" y="4482057"/>
            <a:ext cx="728211" cy="433601"/>
          </a:xfrm>
          <a:prstGeom prst="rect">
            <a:avLst/>
          </a:prstGeom>
        </p:spPr>
      </p:pic>
    </p:spTree>
    <p:extLst>
      <p:ext uri="{BB962C8B-B14F-4D97-AF65-F5344CB8AC3E}">
        <p14:creationId xmlns:p14="http://schemas.microsoft.com/office/powerpoint/2010/main" val="35413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82 -0.01342 L 0.00182 -0.01342 C -0.00091 -0.01921 -0.00325 -0.02546 -0.00638 -0.03055 C -0.0112 -0.03819 -0.02044 -0.0368 -0.02552 -0.03773 C -0.02917 -0.03842 -0.03281 -0.03935 -0.03646 -0.04027 C -0.0401 -0.04189 -0.04427 -0.04305 -0.04727 -0.04745 C -0.04857 -0.0493 -0.04896 -0.05254 -0.05 -0.05486 C -0.0582 -0.07176 -0.05234 -0.05856 -0.05964 -0.06921 C -0.06367 -0.07546 -0.06406 -0.07939 -0.06914 -0.08379 C -0.07513 -0.08912 -0.08034 -0.08935 -0.08685 -0.0912 C -0.08867 -0.09282 -0.09089 -0.09328 -0.09232 -0.09606 C -0.1026 -0.11435 -0.09049 -0.10185 -0.10052 -0.11782 C -0.10299 -0.12176 -0.10872 -0.12754 -0.10872 -0.12754 C -0.11575 -0.15926 -0.10677 -0.12361 -0.11549 -0.14676 C -0.11628 -0.14907 -0.11628 -0.15185 -0.1168 -0.15416 C -0.11758 -0.1574 -0.11875 -0.16041 -0.11953 -0.16389 C -0.12018 -0.1662 -0.12031 -0.16875 -0.12096 -0.17106 C -0.12513 -0.18865 -0.12187 -0.17314 -0.12773 -0.19051 C -0.1293 -0.19514 -0.13047 -0.20023 -0.13177 -0.20509 C -0.13138 -0.22037 -0.13164 -0.23588 -0.13047 -0.25115 C -0.13021 -0.25393 -0.12878 -0.25601 -0.12773 -0.25833 C -0.12461 -0.26574 -0.11823 -0.28009 -0.11823 -0.28009 C -0.11667 -0.28842 -0.11693 -0.28981 -0.11276 -0.29722 C -0.11159 -0.2993 -0.11003 -0.30023 -0.10872 -0.30208 C -0.10677 -0.30439 -0.10508 -0.30694 -0.10325 -0.30926 C -0.10182 -0.31088 -0.10039 -0.31226 -0.09909 -0.31412 C -0.09766 -0.3162 -0.09635 -0.31898 -0.09505 -0.32129 C -0.09635 -0.32546 -0.09805 -0.32916 -0.09909 -0.33356 C -0.10495 -0.35694 -0.09583 -0.33078 -0.10325 -0.35046 C -0.10208 -0.36805 -0.1026 -0.36851 -0.10052 -0.38194 C -0.10013 -0.38449 -0.09974 -0.38703 -0.09909 -0.38935 C -0.09844 -0.39189 -0.09727 -0.39421 -0.09635 -0.39652 C -0.09596 -0.39884 -0.0957 -0.40162 -0.09505 -0.4037 C -0.0931 -0.41064 -0.09128 -0.41296 -0.08815 -0.41828 C -0.08776 -0.42083 -0.08685 -0.42314 -0.08685 -0.42569 C -0.08685 -0.43217 -0.09062 -0.43796 -0.09232 -0.44259 C -0.09336 -0.4456 -0.09401 -0.44907 -0.09505 -0.45231 C -0.09583 -0.45486 -0.09687 -0.45717 -0.09779 -0.45949 C -0.10091 -0.48171 -0.09661 -0.45463 -0.10325 -0.48379 C -0.10391 -0.4868 -0.10417 -0.49027 -0.10456 -0.49351 C -0.10078 -0.50023 -0.09831 -0.50717 -0.09232 -0.5081 C -0.08906 -0.50856 -0.08594 -0.50648 -0.08281 -0.50555 C -0.07318 -0.5 -0.08437 -0.50856 -0.07591 -0.49351 C -0.07487 -0.49166 -0.07318 -0.49189 -0.07187 -0.49097 C -0.06953 -0.49189 -0.06693 -0.4912 -0.0651 -0.49351 C -0.0638 -0.4949 -0.06328 -0.49838 -0.06367 -0.50069 C -0.06471 -0.50625 -0.06849 -0.50949 -0.06914 -0.51527 L -0.07044 -0.52731 " pathEditMode="relative" ptsTypes="AAAAAAAAAAAAAAAAAAAAAAAAAAAAAAAAAAAAAAAAAAAAAAAA">
                                      <p:cBhvr>
                                        <p:cTn id="6" dur="6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934C-84BF-4AB8-8832-A057682DB7B3}"/>
              </a:ext>
            </a:extLst>
          </p:cNvPr>
          <p:cNvSpPr>
            <a:spLocks noGrp="1"/>
          </p:cNvSpPr>
          <p:nvPr>
            <p:ph type="title"/>
          </p:nvPr>
        </p:nvSpPr>
        <p:spPr>
          <a:xfrm>
            <a:off x="3133050" y="149596"/>
            <a:ext cx="6263198" cy="646331"/>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a:t>Craft Time	</a:t>
            </a:r>
            <a:r>
              <a:rPr lang="en-US" sz="2400" b="1" dirty="0"/>
              <a:t>Choose option 1 or 2</a:t>
            </a:r>
            <a:endParaRPr lang="en-US" sz="2200" dirty="0"/>
          </a:p>
        </p:txBody>
      </p:sp>
      <p:pic>
        <p:nvPicPr>
          <p:cNvPr id="4" name="Picture 3" descr="Diagram&#10;&#10;Description automatically generated with medium confidence">
            <a:extLst>
              <a:ext uri="{FF2B5EF4-FFF2-40B4-BE49-F238E27FC236}">
                <a16:creationId xmlns:a16="http://schemas.microsoft.com/office/drawing/2014/main" id="{1E5A1514-838E-4627-820A-857414AD1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96117">
            <a:off x="6719964" y="2376187"/>
            <a:ext cx="4888994" cy="3407682"/>
          </a:xfrm>
          <a:prstGeom prst="rect">
            <a:avLst/>
          </a:prstGeom>
        </p:spPr>
      </p:pic>
      <p:sp>
        <p:nvSpPr>
          <p:cNvPr id="6" name="TextBox 5">
            <a:extLst>
              <a:ext uri="{FF2B5EF4-FFF2-40B4-BE49-F238E27FC236}">
                <a16:creationId xmlns:a16="http://schemas.microsoft.com/office/drawing/2014/main" id="{38ED4BE8-66B1-4B8E-BE03-FE790ED911EB}"/>
              </a:ext>
            </a:extLst>
          </p:cNvPr>
          <p:cNvSpPr txBox="1"/>
          <p:nvPr/>
        </p:nvSpPr>
        <p:spPr>
          <a:xfrm>
            <a:off x="6951736" y="6353460"/>
            <a:ext cx="6098874" cy="369332"/>
          </a:xfrm>
          <a:prstGeom prst="rect">
            <a:avLst/>
          </a:prstGeom>
          <a:noFill/>
        </p:spPr>
        <p:txBody>
          <a:bodyPr wrap="square">
            <a:spAutoFit/>
          </a:bodyPr>
          <a:lstStyle/>
          <a:p>
            <a:r>
              <a:rPr lang="en-US" dirty="0">
                <a:hlinkClick r:id="rId3"/>
              </a:rPr>
              <a:t>https://www.pinterest.com/dlackey49/bible-phillip/</a:t>
            </a:r>
            <a:r>
              <a:rPr lang="en-US" dirty="0"/>
              <a:t>	</a:t>
            </a:r>
          </a:p>
        </p:txBody>
      </p:sp>
      <p:sp>
        <p:nvSpPr>
          <p:cNvPr id="8" name="TextBox 7">
            <a:extLst>
              <a:ext uri="{FF2B5EF4-FFF2-40B4-BE49-F238E27FC236}">
                <a16:creationId xmlns:a16="http://schemas.microsoft.com/office/drawing/2014/main" id="{87C214FA-35E9-40AC-9387-89D3E01E7C5D}"/>
              </a:ext>
            </a:extLst>
          </p:cNvPr>
          <p:cNvSpPr txBox="1"/>
          <p:nvPr/>
        </p:nvSpPr>
        <p:spPr>
          <a:xfrm>
            <a:off x="6951736" y="1040801"/>
            <a:ext cx="411801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dirty="0"/>
              <a:t>Cut out the pieces on the left</a:t>
            </a:r>
            <a:br>
              <a:rPr lang="en-US" sz="1800" dirty="0"/>
            </a:br>
            <a:r>
              <a:rPr lang="en-US" sz="1800" dirty="0"/>
              <a:t>Glue them where they fit on the picture.</a:t>
            </a:r>
            <a:endParaRPr lang="en-US" dirty="0"/>
          </a:p>
        </p:txBody>
      </p:sp>
      <p:sp>
        <p:nvSpPr>
          <p:cNvPr id="13" name="TextBox 12">
            <a:extLst>
              <a:ext uri="{FF2B5EF4-FFF2-40B4-BE49-F238E27FC236}">
                <a16:creationId xmlns:a16="http://schemas.microsoft.com/office/drawing/2014/main" id="{B571B72C-5947-D325-4312-DD2EE8BEF0FE}"/>
              </a:ext>
            </a:extLst>
          </p:cNvPr>
          <p:cNvSpPr txBox="1"/>
          <p:nvPr/>
        </p:nvSpPr>
        <p:spPr>
          <a:xfrm>
            <a:off x="322896" y="5502307"/>
            <a:ext cx="507607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Color the horses.</a:t>
            </a:r>
          </a:p>
          <a:p>
            <a:r>
              <a:rPr lang="en-US" dirty="0"/>
              <a:t>Cut out the wheels, horse, men with a tab, and upper long rectangle for the reigns.</a:t>
            </a:r>
          </a:p>
          <a:p>
            <a:r>
              <a:rPr lang="en-US" dirty="0"/>
              <a:t>We’ll put them together later.</a:t>
            </a:r>
          </a:p>
        </p:txBody>
      </p:sp>
      <p:grpSp>
        <p:nvGrpSpPr>
          <p:cNvPr id="18" name="Group 17">
            <a:extLst>
              <a:ext uri="{FF2B5EF4-FFF2-40B4-BE49-F238E27FC236}">
                <a16:creationId xmlns:a16="http://schemas.microsoft.com/office/drawing/2014/main" id="{4490DE2C-9E75-F3DB-F473-A40EF65E35D7}"/>
              </a:ext>
            </a:extLst>
          </p:cNvPr>
          <p:cNvGrpSpPr/>
          <p:nvPr/>
        </p:nvGrpSpPr>
        <p:grpSpPr>
          <a:xfrm>
            <a:off x="322896" y="811914"/>
            <a:ext cx="4912861" cy="3861642"/>
            <a:chOff x="425023" y="1687132"/>
            <a:chExt cx="4912861" cy="3861642"/>
          </a:xfrm>
        </p:grpSpPr>
        <p:sp>
          <p:nvSpPr>
            <p:cNvPr id="15" name="Rectangle 14">
              <a:extLst>
                <a:ext uri="{FF2B5EF4-FFF2-40B4-BE49-F238E27FC236}">
                  <a16:creationId xmlns:a16="http://schemas.microsoft.com/office/drawing/2014/main" id="{30F07BBE-D62E-6218-2935-F77BDB6D12DC}"/>
                </a:ext>
              </a:extLst>
            </p:cNvPr>
            <p:cNvSpPr/>
            <p:nvPr/>
          </p:nvSpPr>
          <p:spPr>
            <a:xfrm>
              <a:off x="425023" y="1687132"/>
              <a:ext cx="4912861" cy="38616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35">
              <a:extLst>
                <a:ext uri="{FF2B5EF4-FFF2-40B4-BE49-F238E27FC236}">
                  <a16:creationId xmlns:a16="http://schemas.microsoft.com/office/drawing/2014/main" id="{DD416F4F-A92B-3586-DEF5-BFFC68B9D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23" y="1753444"/>
              <a:ext cx="4912861" cy="3729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5" name="TextBox 4">
            <a:extLst>
              <a:ext uri="{FF2B5EF4-FFF2-40B4-BE49-F238E27FC236}">
                <a16:creationId xmlns:a16="http://schemas.microsoft.com/office/drawing/2014/main" id="{39FE11D2-A594-6AAE-8CDF-876FD1B199E8}"/>
              </a:ext>
            </a:extLst>
          </p:cNvPr>
          <p:cNvSpPr txBox="1"/>
          <p:nvPr/>
        </p:nvSpPr>
        <p:spPr>
          <a:xfrm>
            <a:off x="322896" y="4739868"/>
            <a:ext cx="4912861" cy="646331"/>
          </a:xfrm>
          <a:prstGeom prst="rect">
            <a:avLst/>
          </a:prstGeom>
          <a:noFill/>
        </p:spPr>
        <p:txBody>
          <a:bodyPr wrap="square">
            <a:spAutoFit/>
          </a:bodyPr>
          <a:lstStyle/>
          <a:p>
            <a:r>
              <a:rPr lang="en-US" dirty="0">
                <a:hlinkClick r:id="rId5"/>
              </a:rPr>
              <a:t>https://www.jesus-without-language.net/philip-ethiopian-acts-8-make-2/</a:t>
            </a:r>
            <a:r>
              <a:rPr lang="en-US" dirty="0"/>
              <a:t>     characters</a:t>
            </a:r>
          </a:p>
        </p:txBody>
      </p:sp>
    </p:spTree>
    <p:extLst>
      <p:ext uri="{BB962C8B-B14F-4D97-AF65-F5344CB8AC3E}">
        <p14:creationId xmlns:p14="http://schemas.microsoft.com/office/powerpoint/2010/main" val="403196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879E-7AD6-9955-9A39-B0567F91D51E}"/>
              </a:ext>
            </a:extLst>
          </p:cNvPr>
          <p:cNvSpPr>
            <a:spLocks noGrp="1"/>
          </p:cNvSpPr>
          <p:nvPr>
            <p:ph type="title"/>
          </p:nvPr>
        </p:nvSpPr>
        <p:spPr/>
        <p:txBody>
          <a:bodyPr/>
          <a:lstStyle/>
          <a:p>
            <a:r>
              <a:rPr lang="en-US" dirty="0"/>
              <a:t>Here is an emperor’s castle in Ethiopia.</a:t>
            </a:r>
          </a:p>
        </p:txBody>
      </p:sp>
      <p:pic>
        <p:nvPicPr>
          <p:cNvPr id="4" name="Picture 3" descr="An aerial view of a castle&#10;&#10;Description automatically generated">
            <a:extLst>
              <a:ext uri="{FF2B5EF4-FFF2-40B4-BE49-F238E27FC236}">
                <a16:creationId xmlns:a16="http://schemas.microsoft.com/office/drawing/2014/main" id="{23AFC8FD-84CD-B544-C4C4-2499A372E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659" y="1260395"/>
            <a:ext cx="7848006" cy="5364848"/>
          </a:xfrm>
          <a:prstGeom prst="rect">
            <a:avLst/>
          </a:prstGeom>
        </p:spPr>
      </p:pic>
    </p:spTree>
    <p:extLst>
      <p:ext uri="{BB962C8B-B14F-4D97-AF65-F5344CB8AC3E}">
        <p14:creationId xmlns:p14="http://schemas.microsoft.com/office/powerpoint/2010/main" val="4114187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7FBD-876A-52ED-7FD8-2ABD4593AB17}"/>
              </a:ext>
            </a:extLst>
          </p:cNvPr>
          <p:cNvSpPr>
            <a:spLocks noGrp="1"/>
          </p:cNvSpPr>
          <p:nvPr>
            <p:ph type="title"/>
          </p:nvPr>
        </p:nvSpPr>
        <p:spPr>
          <a:xfrm>
            <a:off x="838200" y="365125"/>
            <a:ext cx="10515600" cy="848533"/>
          </a:xfrm>
        </p:spPr>
        <p:txBody>
          <a:bodyPr/>
          <a:lstStyle/>
          <a:p>
            <a:r>
              <a:rPr lang="en-US" dirty="0"/>
              <a:t>Ethiopia is a beautiful country.</a:t>
            </a:r>
          </a:p>
        </p:txBody>
      </p:sp>
      <p:pic>
        <p:nvPicPr>
          <p:cNvPr id="4" name="Picture 3" descr="A mountain range with trees and bushes&#10;&#10;Description automatically generated">
            <a:extLst>
              <a:ext uri="{FF2B5EF4-FFF2-40B4-BE49-F238E27FC236}">
                <a16:creationId xmlns:a16="http://schemas.microsoft.com/office/drawing/2014/main" id="{D304B65D-3C60-93F1-7BD1-1A005FF9C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53" y="1280495"/>
            <a:ext cx="5631264" cy="3752710"/>
          </a:xfrm>
          <a:prstGeom prst="rect">
            <a:avLst/>
          </a:prstGeom>
        </p:spPr>
      </p:pic>
      <p:pic>
        <p:nvPicPr>
          <p:cNvPr id="6" name="Picture 5" descr="A body of water in a rocky area&#10;&#10;Description automatically generated">
            <a:extLst>
              <a:ext uri="{FF2B5EF4-FFF2-40B4-BE49-F238E27FC236}">
                <a16:creationId xmlns:a16="http://schemas.microsoft.com/office/drawing/2014/main" id="{29D8C360-4D22-217E-16D5-6F337AA7F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179" y="1230954"/>
            <a:ext cx="5631264" cy="3752710"/>
          </a:xfrm>
          <a:prstGeom prst="rect">
            <a:avLst/>
          </a:prstGeom>
        </p:spPr>
      </p:pic>
      <p:pic>
        <p:nvPicPr>
          <p:cNvPr id="8" name="Picture 7" descr="A lion standing on a mountain&#10;&#10;Description automatically generated">
            <a:extLst>
              <a:ext uri="{FF2B5EF4-FFF2-40B4-BE49-F238E27FC236}">
                <a16:creationId xmlns:a16="http://schemas.microsoft.com/office/drawing/2014/main" id="{5796CB0A-9D02-8DB1-5E23-E042EE261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22" y="1532720"/>
            <a:ext cx="5631263" cy="3754175"/>
          </a:xfrm>
          <a:prstGeom prst="rect">
            <a:avLst/>
          </a:prstGeom>
        </p:spPr>
      </p:pic>
      <p:pic>
        <p:nvPicPr>
          <p:cNvPr id="10" name="Picture 9" descr="A castle surrounded by trees&#10;&#10;Description automatically generated">
            <a:extLst>
              <a:ext uri="{FF2B5EF4-FFF2-40B4-BE49-F238E27FC236}">
                <a16:creationId xmlns:a16="http://schemas.microsoft.com/office/drawing/2014/main" id="{D4DA6CBB-3726-CED7-46BC-63C527846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297" y="1445525"/>
            <a:ext cx="5759804" cy="3841370"/>
          </a:xfrm>
          <a:prstGeom prst="rect">
            <a:avLst/>
          </a:prstGeom>
        </p:spPr>
      </p:pic>
    </p:spTree>
    <p:extLst>
      <p:ext uri="{BB962C8B-B14F-4D97-AF65-F5344CB8AC3E}">
        <p14:creationId xmlns:p14="http://schemas.microsoft.com/office/powerpoint/2010/main" val="37566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F8F7-8003-3660-660E-EB267C2649C9}"/>
              </a:ext>
            </a:extLst>
          </p:cNvPr>
          <p:cNvSpPr>
            <a:spLocks noGrp="1"/>
          </p:cNvSpPr>
          <p:nvPr>
            <p:ph type="title"/>
          </p:nvPr>
        </p:nvSpPr>
        <p:spPr/>
        <p:txBody>
          <a:bodyPr/>
          <a:lstStyle/>
          <a:p>
            <a:r>
              <a:rPr lang="en-US" dirty="0"/>
              <a:t>Now there are people that live in big cities and in the country.</a:t>
            </a:r>
          </a:p>
        </p:txBody>
      </p:sp>
      <p:pic>
        <p:nvPicPr>
          <p:cNvPr id="4" name="Picture 3" descr="A city with many cars and buildings&#10;&#10;Description automatically generated">
            <a:extLst>
              <a:ext uri="{FF2B5EF4-FFF2-40B4-BE49-F238E27FC236}">
                <a16:creationId xmlns:a16="http://schemas.microsoft.com/office/drawing/2014/main" id="{DD5EBDFF-4B8C-D606-15A7-0A228E33FC76}"/>
              </a:ext>
            </a:extLst>
          </p:cNvPr>
          <p:cNvPicPr>
            <a:picLocks noChangeAspect="1"/>
          </p:cNvPicPr>
          <p:nvPr/>
        </p:nvPicPr>
        <p:blipFill rotWithShape="1">
          <a:blip r:embed="rId2">
            <a:extLst>
              <a:ext uri="{28A0092B-C50C-407E-A947-70E740481C1C}">
                <a14:useLocalDpi xmlns:a14="http://schemas.microsoft.com/office/drawing/2010/main" val="0"/>
              </a:ext>
            </a:extLst>
          </a:blip>
          <a:srcRect l="24561"/>
          <a:stretch/>
        </p:blipFill>
        <p:spPr>
          <a:xfrm>
            <a:off x="631768" y="1862571"/>
            <a:ext cx="4938453" cy="4364182"/>
          </a:xfrm>
          <a:prstGeom prst="rect">
            <a:avLst/>
          </a:prstGeom>
        </p:spPr>
      </p:pic>
      <p:pic>
        <p:nvPicPr>
          <p:cNvPr id="6" name="Picture 5" descr="A group of huts on a hill&#10;&#10;Description automatically generated">
            <a:extLst>
              <a:ext uri="{FF2B5EF4-FFF2-40B4-BE49-F238E27FC236}">
                <a16:creationId xmlns:a16="http://schemas.microsoft.com/office/drawing/2014/main" id="{DD14C060-E478-256D-BAB0-5F66FCE5E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538" y="1862051"/>
            <a:ext cx="5819602" cy="4364702"/>
          </a:xfrm>
          <a:prstGeom prst="rect">
            <a:avLst/>
          </a:prstGeom>
        </p:spPr>
      </p:pic>
      <p:pic>
        <p:nvPicPr>
          <p:cNvPr id="8" name="Picture 7" descr="A group of children smiling&#10;&#10;Description automatically generated">
            <a:extLst>
              <a:ext uri="{FF2B5EF4-FFF2-40B4-BE49-F238E27FC236}">
                <a16:creationId xmlns:a16="http://schemas.microsoft.com/office/drawing/2014/main" id="{308BEB8A-80ED-FFFD-2052-68519CB07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13" y="2167149"/>
            <a:ext cx="6344468" cy="4230967"/>
          </a:xfrm>
          <a:prstGeom prst="rect">
            <a:avLst/>
          </a:prstGeom>
        </p:spPr>
      </p:pic>
      <p:pic>
        <p:nvPicPr>
          <p:cNvPr id="10" name="Picture 9" descr="A group of children with paint on their faces&#10;&#10;Description automatically generated">
            <a:extLst>
              <a:ext uri="{FF2B5EF4-FFF2-40B4-BE49-F238E27FC236}">
                <a16:creationId xmlns:a16="http://schemas.microsoft.com/office/drawing/2014/main" id="{B20D528F-2F0A-EE2D-8D96-18F129CBAFD5}"/>
              </a:ext>
            </a:extLst>
          </p:cNvPr>
          <p:cNvPicPr>
            <a:picLocks noChangeAspect="1"/>
          </p:cNvPicPr>
          <p:nvPr/>
        </p:nvPicPr>
        <p:blipFill rotWithShape="1">
          <a:blip r:embed="rId5">
            <a:extLst>
              <a:ext uri="{28A0092B-C50C-407E-A947-70E740481C1C}">
                <a14:useLocalDpi xmlns:a14="http://schemas.microsoft.com/office/drawing/2010/main" val="0"/>
              </a:ext>
            </a:extLst>
          </a:blip>
          <a:srcRect l="11324" r="8846"/>
          <a:stretch/>
        </p:blipFill>
        <p:spPr>
          <a:xfrm>
            <a:off x="6816436" y="2136996"/>
            <a:ext cx="5098251" cy="4261119"/>
          </a:xfrm>
          <a:prstGeom prst="rect">
            <a:avLst/>
          </a:prstGeom>
        </p:spPr>
      </p:pic>
    </p:spTree>
    <p:extLst>
      <p:ext uri="{BB962C8B-B14F-4D97-AF65-F5344CB8AC3E}">
        <p14:creationId xmlns:p14="http://schemas.microsoft.com/office/powerpoint/2010/main" val="36202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407006" y="457200"/>
            <a:ext cx="3932237" cy="2401909"/>
          </a:xfrm>
        </p:spPr>
        <p:style>
          <a:lnRef idx="2">
            <a:schemeClr val="accent1"/>
          </a:lnRef>
          <a:fillRef idx="1">
            <a:schemeClr val="lt1"/>
          </a:fillRef>
          <a:effectRef idx="0">
            <a:schemeClr val="accent1"/>
          </a:effectRef>
          <a:fontRef idx="minor">
            <a:schemeClr val="dk1"/>
          </a:fontRef>
        </p:style>
        <p:txBody>
          <a:bodyPr>
            <a:normAutofit/>
          </a:bodyPr>
          <a:lstStyle/>
          <a:p>
            <a:r>
              <a:rPr lang="en-US" sz="2800" baseline="30000" dirty="0"/>
              <a:t>Acts 8:28 </a:t>
            </a:r>
            <a:r>
              <a:rPr lang="en-US" sz="2800" dirty="0"/>
              <a:t>On his way home he was sitting in his chariot. He was reading the Book of Isaiah the prophet. </a:t>
            </a:r>
            <a:endParaRPr lang="en-US" dirty="0"/>
          </a:p>
        </p:txBody>
      </p:sp>
      <p:sp>
        <p:nvSpPr>
          <p:cNvPr id="12" name="Arrow: Striped Right 11">
            <a:extLst>
              <a:ext uri="{FF2B5EF4-FFF2-40B4-BE49-F238E27FC236}">
                <a16:creationId xmlns:a16="http://schemas.microsoft.com/office/drawing/2014/main" id="{B7CDEAD8-BEEF-48C3-B7D9-F67A2F49175B}"/>
              </a:ext>
            </a:extLst>
          </p:cNvPr>
          <p:cNvSpPr/>
          <p:nvPr/>
        </p:nvSpPr>
        <p:spPr>
          <a:xfrm rot="5705317">
            <a:off x="8976574" y="2203835"/>
            <a:ext cx="837127" cy="43788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erson standing in a carriage with two men&#10;&#10;Description automatically generated">
            <a:extLst>
              <a:ext uri="{FF2B5EF4-FFF2-40B4-BE49-F238E27FC236}">
                <a16:creationId xmlns:a16="http://schemas.microsoft.com/office/drawing/2014/main" id="{E8C6E89C-DC7F-045E-36D1-FB5A709161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950" r="19793"/>
          <a:stretch/>
        </p:blipFill>
        <p:spPr>
          <a:xfrm>
            <a:off x="6700058" y="457200"/>
            <a:ext cx="4912087" cy="6014148"/>
          </a:xfrm>
        </p:spPr>
      </p:pic>
      <p:pic>
        <p:nvPicPr>
          <p:cNvPr id="14" name="Picture 13" descr="A close-up of a scroll of a book&#10;&#10;Description automatically generated">
            <a:extLst>
              <a:ext uri="{FF2B5EF4-FFF2-40B4-BE49-F238E27FC236}">
                <a16:creationId xmlns:a16="http://schemas.microsoft.com/office/drawing/2014/main" id="{52A74D97-1E40-C6F6-3563-0496F5A94732}"/>
              </a:ext>
            </a:extLst>
          </p:cNvPr>
          <p:cNvPicPr>
            <a:picLocks noChangeAspect="1"/>
          </p:cNvPicPr>
          <p:nvPr/>
        </p:nvPicPr>
        <p:blipFill>
          <a:blip r:embed="rId3">
            <a:clrChange>
              <a:clrFrom>
                <a:srgbClr val="FFEFD5"/>
              </a:clrFrom>
              <a:clrTo>
                <a:srgbClr val="FFEFD5">
                  <a:alpha val="0"/>
                </a:srgbClr>
              </a:clrTo>
            </a:clrChange>
            <a:extLst>
              <a:ext uri="{28A0092B-C50C-407E-A947-70E740481C1C}">
                <a14:useLocalDpi xmlns:a14="http://schemas.microsoft.com/office/drawing/2010/main" val="0"/>
              </a:ext>
            </a:extLst>
          </a:blip>
          <a:stretch>
            <a:fillRect/>
          </a:stretch>
        </p:blipFill>
        <p:spPr>
          <a:xfrm rot="20964478">
            <a:off x="1887912" y="1759912"/>
            <a:ext cx="4713984" cy="2448185"/>
          </a:xfrm>
          <a:prstGeom prst="rect">
            <a:avLst/>
          </a:prstGeom>
        </p:spPr>
      </p:pic>
      <p:sp>
        <p:nvSpPr>
          <p:cNvPr id="2" name="TextBox 1">
            <a:extLst>
              <a:ext uri="{FF2B5EF4-FFF2-40B4-BE49-F238E27FC236}">
                <a16:creationId xmlns:a16="http://schemas.microsoft.com/office/drawing/2014/main" id="{EE2903C6-7068-3824-D5CE-8B6D72019A53}"/>
              </a:ext>
            </a:extLst>
          </p:cNvPr>
          <p:cNvSpPr txBox="1"/>
          <p:nvPr/>
        </p:nvSpPr>
        <p:spPr>
          <a:xfrm>
            <a:off x="407006" y="3429000"/>
            <a:ext cx="1434673" cy="369332"/>
          </a:xfrm>
          <a:prstGeom prst="rect">
            <a:avLst/>
          </a:prstGeom>
          <a:noFill/>
        </p:spPr>
        <p:txBody>
          <a:bodyPr wrap="square" rtlCol="0">
            <a:spAutoFit/>
          </a:bodyPr>
          <a:lstStyle/>
          <a:p>
            <a:r>
              <a:rPr lang="en-US" dirty="0"/>
              <a:t>Isaiah 53</a:t>
            </a:r>
          </a:p>
        </p:txBody>
      </p:sp>
      <p:sp>
        <p:nvSpPr>
          <p:cNvPr id="3" name="Scroll: Horizontal 2">
            <a:extLst>
              <a:ext uri="{FF2B5EF4-FFF2-40B4-BE49-F238E27FC236}">
                <a16:creationId xmlns:a16="http://schemas.microsoft.com/office/drawing/2014/main" id="{0185BE81-CF17-5A17-FFCC-B108EEDC3D83}"/>
              </a:ext>
            </a:extLst>
          </p:cNvPr>
          <p:cNvSpPr/>
          <p:nvPr/>
        </p:nvSpPr>
        <p:spPr>
          <a:xfrm>
            <a:off x="680069" y="3923227"/>
            <a:ext cx="5679583" cy="2859109"/>
          </a:xfrm>
          <a:prstGeom prst="horizontalScroll">
            <a:avLst/>
          </a:prstGeom>
          <a:solidFill>
            <a:srgbClr val="996633"/>
          </a:solidFill>
        </p:spPr>
        <p:style>
          <a:lnRef idx="1">
            <a:schemeClr val="accent2"/>
          </a:lnRef>
          <a:fillRef idx="2">
            <a:schemeClr val="accent2"/>
          </a:fillRef>
          <a:effectRef idx="1">
            <a:schemeClr val="accent2"/>
          </a:effectRef>
          <a:fontRef idx="minor">
            <a:schemeClr val="dk1"/>
          </a:fontRef>
        </p:style>
        <p:txBody>
          <a:bodyPr rtlCol="0" anchor="ctr"/>
          <a:lstStyle/>
          <a:p>
            <a:pPr algn="ctr"/>
            <a:br>
              <a:rPr lang="en-US" dirty="0">
                <a:solidFill>
                  <a:schemeClr val="bg1"/>
                </a:solidFill>
              </a:rPr>
            </a:br>
            <a:r>
              <a:rPr lang="en-US" baseline="30000" dirty="0">
                <a:solidFill>
                  <a:schemeClr val="bg1"/>
                </a:solidFill>
              </a:rPr>
              <a:t>3 </a:t>
            </a:r>
            <a:r>
              <a:rPr lang="en-US" dirty="0">
                <a:solidFill>
                  <a:schemeClr val="bg1"/>
                </a:solidFill>
              </a:rPr>
              <a:t>He was despised and rejected by mankind,</a:t>
            </a:r>
            <a:br>
              <a:rPr lang="en-US" dirty="0">
                <a:solidFill>
                  <a:schemeClr val="bg1"/>
                </a:solidFill>
              </a:rPr>
            </a:br>
            <a:r>
              <a:rPr lang="en-US" dirty="0">
                <a:solidFill>
                  <a:schemeClr val="bg1"/>
                </a:solidFill>
              </a:rPr>
              <a:t>    a man of suffering, and familiar with pain.</a:t>
            </a:r>
            <a:br>
              <a:rPr lang="en-US" dirty="0">
                <a:solidFill>
                  <a:schemeClr val="bg1"/>
                </a:solidFill>
              </a:rPr>
            </a:br>
            <a:r>
              <a:rPr lang="en-US" dirty="0">
                <a:solidFill>
                  <a:schemeClr val="bg1"/>
                </a:solidFill>
              </a:rPr>
              <a:t>Like one from whom people hide their faces</a:t>
            </a:r>
            <a:br>
              <a:rPr lang="en-US" dirty="0">
                <a:solidFill>
                  <a:schemeClr val="bg1"/>
                </a:solidFill>
              </a:rPr>
            </a:br>
            <a:r>
              <a:rPr lang="en-US" dirty="0">
                <a:solidFill>
                  <a:schemeClr val="bg1"/>
                </a:solidFill>
              </a:rPr>
              <a:t>    he was despised, and we held him in low esteem.</a:t>
            </a:r>
          </a:p>
        </p:txBody>
      </p:sp>
      <p:sp>
        <p:nvSpPr>
          <p:cNvPr id="6" name="Scroll: Horizontal 5">
            <a:extLst>
              <a:ext uri="{FF2B5EF4-FFF2-40B4-BE49-F238E27FC236}">
                <a16:creationId xmlns:a16="http://schemas.microsoft.com/office/drawing/2014/main" id="{8F4E44E5-5FCE-3D9A-90EC-050154972F8D}"/>
              </a:ext>
            </a:extLst>
          </p:cNvPr>
          <p:cNvSpPr/>
          <p:nvPr/>
        </p:nvSpPr>
        <p:spPr>
          <a:xfrm>
            <a:off x="407006" y="3998892"/>
            <a:ext cx="6204140" cy="2707783"/>
          </a:xfrm>
          <a:prstGeom prst="horizontalScroll">
            <a:avLst/>
          </a:prstGeom>
          <a:solidFill>
            <a:srgbClr val="996633"/>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Who has believed our message</a:t>
            </a:r>
            <a:br>
              <a:rPr lang="en-US" dirty="0">
                <a:solidFill>
                  <a:schemeClr val="bg1"/>
                </a:solidFill>
              </a:rPr>
            </a:br>
            <a:r>
              <a:rPr lang="en-US" dirty="0">
                <a:solidFill>
                  <a:schemeClr val="bg1"/>
                </a:solidFill>
              </a:rPr>
              <a:t>    and to whom has the arm of the </a:t>
            </a:r>
            <a:r>
              <a:rPr lang="en-US" cap="small" dirty="0">
                <a:solidFill>
                  <a:schemeClr val="bg1"/>
                </a:solidFill>
              </a:rPr>
              <a:t>Lord</a:t>
            </a:r>
            <a:r>
              <a:rPr lang="en-US" dirty="0">
                <a:solidFill>
                  <a:schemeClr val="bg1"/>
                </a:solidFill>
              </a:rPr>
              <a:t> been revealed?</a:t>
            </a:r>
            <a:br>
              <a:rPr lang="en-US" dirty="0">
                <a:solidFill>
                  <a:schemeClr val="bg1"/>
                </a:solidFill>
              </a:rPr>
            </a:br>
            <a:r>
              <a:rPr lang="en-US" baseline="30000" dirty="0">
                <a:solidFill>
                  <a:schemeClr val="bg1"/>
                </a:solidFill>
              </a:rPr>
              <a:t>2 </a:t>
            </a:r>
            <a:r>
              <a:rPr lang="en-US" dirty="0">
                <a:solidFill>
                  <a:schemeClr val="bg1"/>
                </a:solidFill>
              </a:rPr>
              <a:t>He grew up before him like a tender shoot,</a:t>
            </a:r>
            <a:br>
              <a:rPr lang="en-US" dirty="0">
                <a:solidFill>
                  <a:schemeClr val="bg1"/>
                </a:solidFill>
              </a:rPr>
            </a:br>
            <a:r>
              <a:rPr lang="en-US" dirty="0">
                <a:solidFill>
                  <a:schemeClr val="bg1"/>
                </a:solidFill>
              </a:rPr>
              <a:t>    and like a root out of dry ground.</a:t>
            </a:r>
            <a:br>
              <a:rPr lang="en-US" dirty="0">
                <a:solidFill>
                  <a:schemeClr val="bg1"/>
                </a:solidFill>
              </a:rPr>
            </a:br>
            <a:r>
              <a:rPr lang="en-US" dirty="0">
                <a:solidFill>
                  <a:schemeClr val="bg1"/>
                </a:solidFill>
              </a:rPr>
              <a:t>He had no beauty or majesty to attract us to him,</a:t>
            </a:r>
            <a:br>
              <a:rPr lang="en-US" dirty="0">
                <a:solidFill>
                  <a:schemeClr val="bg1"/>
                </a:solidFill>
              </a:rPr>
            </a:br>
            <a:r>
              <a:rPr lang="en-US" dirty="0">
                <a:solidFill>
                  <a:schemeClr val="bg1"/>
                </a:solidFill>
              </a:rPr>
              <a:t>    nothing in his appearance that we should desire him.</a:t>
            </a:r>
            <a:br>
              <a:rPr lang="en-US" dirty="0">
                <a:solidFill>
                  <a:schemeClr val="bg1"/>
                </a:solidFill>
              </a:rPr>
            </a:br>
            <a:endParaRPr lang="en-US" dirty="0">
              <a:solidFill>
                <a:schemeClr val="bg1"/>
              </a:solidFill>
            </a:endParaRPr>
          </a:p>
        </p:txBody>
      </p:sp>
      <p:sp>
        <p:nvSpPr>
          <p:cNvPr id="7" name="Thought Bubble: Cloud 6">
            <a:extLst>
              <a:ext uri="{FF2B5EF4-FFF2-40B4-BE49-F238E27FC236}">
                <a16:creationId xmlns:a16="http://schemas.microsoft.com/office/drawing/2014/main" id="{34E65906-E2AC-627D-9C16-4EA0313DAF9A}"/>
              </a:ext>
            </a:extLst>
          </p:cNvPr>
          <p:cNvSpPr/>
          <p:nvPr/>
        </p:nvSpPr>
        <p:spPr>
          <a:xfrm>
            <a:off x="9916731" y="457200"/>
            <a:ext cx="2035819" cy="1294327"/>
          </a:xfrm>
          <a:prstGeom prst="cloudCallout">
            <a:avLst>
              <a:gd name="adj1" fmla="val -44977"/>
              <a:gd name="adj2" fmla="val 5354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I wonder who this is referring to.</a:t>
            </a:r>
          </a:p>
        </p:txBody>
      </p:sp>
    </p:spTree>
    <p:extLst>
      <p:ext uri="{BB962C8B-B14F-4D97-AF65-F5344CB8AC3E}">
        <p14:creationId xmlns:p14="http://schemas.microsoft.com/office/powerpoint/2010/main" val="32598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8B9A-C2FB-4BA3-ABCD-30735C668087}"/>
              </a:ext>
            </a:extLst>
          </p:cNvPr>
          <p:cNvSpPr>
            <a:spLocks noGrp="1"/>
          </p:cNvSpPr>
          <p:nvPr>
            <p:ph type="title"/>
          </p:nvPr>
        </p:nvSpPr>
        <p:spPr>
          <a:xfrm>
            <a:off x="491705" y="643746"/>
            <a:ext cx="2816760" cy="1869235"/>
          </a:xfrm>
        </p:spPr>
        <p:style>
          <a:lnRef idx="2">
            <a:schemeClr val="dk1"/>
          </a:lnRef>
          <a:fillRef idx="1">
            <a:schemeClr val="lt1"/>
          </a:fillRef>
          <a:effectRef idx="0">
            <a:schemeClr val="dk1"/>
          </a:effectRef>
          <a:fontRef idx="minor">
            <a:schemeClr val="dk1"/>
          </a:fontRef>
        </p:style>
        <p:txBody>
          <a:bodyPr>
            <a:normAutofit/>
          </a:bodyPr>
          <a:lstStyle/>
          <a:p>
            <a:pPr algn="ctr"/>
            <a:r>
              <a:rPr lang="en-US" sz="2000" dirty="0"/>
              <a:t>Can you find</a:t>
            </a:r>
            <a:br>
              <a:rPr lang="en-US" sz="2000" dirty="0"/>
            </a:br>
            <a:r>
              <a:rPr lang="en-US" sz="2000" dirty="0"/>
              <a:t> the book of Isaiah?</a:t>
            </a:r>
            <a:br>
              <a:rPr lang="en-US" sz="2000" dirty="0"/>
            </a:br>
            <a:r>
              <a:rPr lang="en-US" sz="2000" dirty="0"/>
              <a:t>He was reading Isaiah 53</a:t>
            </a:r>
            <a:br>
              <a:rPr lang="en-US" sz="2000" dirty="0"/>
            </a:br>
            <a:br>
              <a:rPr lang="en-US" sz="2000" dirty="0"/>
            </a:br>
            <a:r>
              <a:rPr lang="en-US" sz="2000" dirty="0"/>
              <a:t>Let’s find and read</a:t>
            </a:r>
            <a:br>
              <a:rPr lang="en-US" sz="2000" dirty="0"/>
            </a:br>
            <a:r>
              <a:rPr lang="en-US" sz="2800" b="1" dirty="0"/>
              <a:t> Isaiah 53 </a:t>
            </a:r>
          </a:p>
        </p:txBody>
      </p:sp>
      <p:pic>
        <p:nvPicPr>
          <p:cNvPr id="4" name="Picture 3" descr="A picture containing text&#10;&#10;Description automatically generated">
            <a:extLst>
              <a:ext uri="{FF2B5EF4-FFF2-40B4-BE49-F238E27FC236}">
                <a16:creationId xmlns:a16="http://schemas.microsoft.com/office/drawing/2014/main" id="{F822772E-1F68-4D5D-ACB6-AEB3DFCA4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294" y="744567"/>
            <a:ext cx="7620000" cy="5886450"/>
          </a:xfrm>
          <a:prstGeom prst="rect">
            <a:avLst/>
          </a:prstGeom>
        </p:spPr>
      </p:pic>
      <p:pic>
        <p:nvPicPr>
          <p:cNvPr id="6" name="Picture 5" descr="Text, letter&#10;&#10;Description automatically generated">
            <a:extLst>
              <a:ext uri="{FF2B5EF4-FFF2-40B4-BE49-F238E27FC236}">
                <a16:creationId xmlns:a16="http://schemas.microsoft.com/office/drawing/2014/main" id="{648FE49D-8DEC-41FA-B717-A8F38084C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5" y="4606505"/>
            <a:ext cx="3062377" cy="1869235"/>
          </a:xfrm>
          <a:prstGeom prst="rect">
            <a:avLst/>
          </a:prstGeom>
        </p:spPr>
      </p:pic>
      <p:sp>
        <p:nvSpPr>
          <p:cNvPr id="8" name="Arrow: Striped Right 7">
            <a:extLst>
              <a:ext uri="{FF2B5EF4-FFF2-40B4-BE49-F238E27FC236}">
                <a16:creationId xmlns:a16="http://schemas.microsoft.com/office/drawing/2014/main" id="{71FCCC31-5CA6-4BEA-A64A-1DE09D232648}"/>
              </a:ext>
            </a:extLst>
          </p:cNvPr>
          <p:cNvSpPr/>
          <p:nvPr/>
        </p:nvSpPr>
        <p:spPr>
          <a:xfrm rot="3181270">
            <a:off x="2786521" y="2329433"/>
            <a:ext cx="2137325" cy="51515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04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934C-84BF-4AB8-8832-A057682DB7B3}"/>
              </a:ext>
            </a:extLst>
          </p:cNvPr>
          <p:cNvSpPr>
            <a:spLocks noGrp="1"/>
          </p:cNvSpPr>
          <p:nvPr>
            <p:ph type="title"/>
          </p:nvPr>
        </p:nvSpPr>
        <p:spPr>
          <a:xfrm>
            <a:off x="426927" y="320302"/>
            <a:ext cx="3494316" cy="1206097"/>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a:t>Craft Time</a:t>
            </a:r>
            <a:br>
              <a:rPr lang="en-US" b="1" dirty="0"/>
            </a:br>
            <a:r>
              <a:rPr lang="en-US" sz="2400" b="1" dirty="0"/>
              <a:t>Choose option 1</a:t>
            </a:r>
            <a:br>
              <a:rPr lang="en-US" dirty="0"/>
            </a:br>
            <a:endParaRPr lang="en-US" sz="2200" dirty="0"/>
          </a:p>
        </p:txBody>
      </p:sp>
      <p:sp>
        <p:nvSpPr>
          <p:cNvPr id="13" name="TextBox 12">
            <a:extLst>
              <a:ext uri="{FF2B5EF4-FFF2-40B4-BE49-F238E27FC236}">
                <a16:creationId xmlns:a16="http://schemas.microsoft.com/office/drawing/2014/main" id="{B571B72C-5947-D325-4312-DD2EE8BEF0FE}"/>
              </a:ext>
            </a:extLst>
          </p:cNvPr>
          <p:cNvSpPr txBox="1"/>
          <p:nvPr/>
        </p:nvSpPr>
        <p:spPr>
          <a:xfrm>
            <a:off x="359179" y="1818741"/>
            <a:ext cx="640700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You colored the horses and cut out the wheels, men and horses.</a:t>
            </a:r>
          </a:p>
          <a:p>
            <a:r>
              <a:rPr lang="en-US" dirty="0"/>
              <a:t>Now it’s time to put them together.</a:t>
            </a:r>
          </a:p>
        </p:txBody>
      </p:sp>
      <p:sp>
        <p:nvSpPr>
          <p:cNvPr id="5" name="Rectangle 4">
            <a:extLst>
              <a:ext uri="{FF2B5EF4-FFF2-40B4-BE49-F238E27FC236}">
                <a16:creationId xmlns:a16="http://schemas.microsoft.com/office/drawing/2014/main" id="{EB4AEA56-C744-16D2-17FE-43E2A8127769}"/>
              </a:ext>
            </a:extLst>
          </p:cNvPr>
          <p:cNvSpPr/>
          <p:nvPr/>
        </p:nvSpPr>
        <p:spPr>
          <a:xfrm>
            <a:off x="7440188" y="119775"/>
            <a:ext cx="4296470" cy="33092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Directions:</a:t>
            </a:r>
          </a:p>
          <a:p>
            <a:pPr marL="342900" indent="-342900">
              <a:buFont typeface="+mj-lt"/>
              <a:buAutoNum type="arabicPeriod"/>
            </a:pPr>
            <a:r>
              <a:rPr lang="en-US" dirty="0"/>
              <a:t>Cut a Styrofoam cup as shown to make the chariot.</a:t>
            </a:r>
          </a:p>
          <a:p>
            <a:pPr marL="342900" indent="-342900">
              <a:buFont typeface="+mj-lt"/>
              <a:buAutoNum type="arabicPeriod"/>
            </a:pPr>
            <a:r>
              <a:rPr lang="en-US" dirty="0"/>
              <a:t>Attach the wheels, which you cut out, to the chariot as shown with brads.</a:t>
            </a:r>
          </a:p>
          <a:p>
            <a:pPr marL="342900" indent="-342900">
              <a:buFont typeface="+mj-lt"/>
              <a:buAutoNum type="arabicPeriod"/>
            </a:pPr>
            <a:r>
              <a:rPr lang="en-US" dirty="0"/>
              <a:t>You can add yarn to the horse’s mane and tail if you wish.</a:t>
            </a:r>
          </a:p>
          <a:p>
            <a:pPr marL="342900" indent="-342900">
              <a:buFont typeface="+mj-lt"/>
              <a:buAutoNum type="arabicPeriod"/>
            </a:pPr>
            <a:r>
              <a:rPr lang="en-US" dirty="0"/>
              <a:t>Attach the horse to the chariot with the long paper – the reigns.</a:t>
            </a:r>
          </a:p>
          <a:p>
            <a:pPr marL="342900" indent="-342900">
              <a:buFont typeface="+mj-lt"/>
              <a:buAutoNum type="arabicPeriod"/>
            </a:pPr>
            <a:r>
              <a:rPr lang="en-US" dirty="0"/>
              <a:t>Glue the men in the chariot.</a:t>
            </a:r>
          </a:p>
        </p:txBody>
      </p:sp>
      <p:pic>
        <p:nvPicPr>
          <p:cNvPr id="2050" name="Picture 2">
            <a:extLst>
              <a:ext uri="{FF2B5EF4-FFF2-40B4-BE49-F238E27FC236}">
                <a16:creationId xmlns:a16="http://schemas.microsoft.com/office/drawing/2014/main" id="{CBFCBDB1-7EC7-7B04-09A4-23B484797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031" y="3955917"/>
            <a:ext cx="1999999" cy="26660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051E9226-9E8E-E2C1-BB44-239A2B84B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0805" y="3955917"/>
            <a:ext cx="3559435" cy="2669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D86040C5-9EBA-F355-4A55-8AD1DE8EE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2873" y="3495887"/>
            <a:ext cx="1461401" cy="13386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Rectangle 2">
            <a:extLst>
              <a:ext uri="{FF2B5EF4-FFF2-40B4-BE49-F238E27FC236}">
                <a16:creationId xmlns:a16="http://schemas.microsoft.com/office/drawing/2014/main" id="{BF2F47C2-C970-FE7D-B087-4A077EDCB40F}"/>
              </a:ext>
            </a:extLst>
          </p:cNvPr>
          <p:cNvSpPr/>
          <p:nvPr/>
        </p:nvSpPr>
        <p:spPr>
          <a:xfrm>
            <a:off x="359179" y="2694324"/>
            <a:ext cx="5076077" cy="38616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83" name="Picture 35">
            <a:extLst>
              <a:ext uri="{FF2B5EF4-FFF2-40B4-BE49-F238E27FC236}">
                <a16:creationId xmlns:a16="http://schemas.microsoft.com/office/drawing/2014/main" id="{4C9DC440-1FF4-E693-B35B-252397B2A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92" y="2757414"/>
            <a:ext cx="4912861" cy="3729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6" name="Straight Connector 25">
            <a:extLst>
              <a:ext uri="{FF2B5EF4-FFF2-40B4-BE49-F238E27FC236}">
                <a16:creationId xmlns:a16="http://schemas.microsoft.com/office/drawing/2014/main" id="{03680FE9-EA16-05C9-BA1E-4FCBF555E4BF}"/>
              </a:ext>
            </a:extLst>
          </p:cNvPr>
          <p:cNvCxnSpPr>
            <a:cxnSpLocks/>
          </p:cNvCxnSpPr>
          <p:nvPr/>
        </p:nvCxnSpPr>
        <p:spPr>
          <a:xfrm flipH="1">
            <a:off x="2897217" y="2757414"/>
            <a:ext cx="1" cy="333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49EC6CC-4963-8F49-DE06-A642708A9583}"/>
              </a:ext>
            </a:extLst>
          </p:cNvPr>
          <p:cNvCxnSpPr/>
          <p:nvPr/>
        </p:nvCxnSpPr>
        <p:spPr>
          <a:xfrm flipH="1">
            <a:off x="5322843" y="2757414"/>
            <a:ext cx="2460187" cy="144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72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123842" y="1798904"/>
            <a:ext cx="3932237" cy="2592869"/>
          </a:xfr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sz="2800" baseline="30000" dirty="0"/>
              <a:t>Acts 8:29 </a:t>
            </a:r>
            <a:r>
              <a:rPr lang="en-US" sz="2800" dirty="0"/>
              <a:t>The Holy Spirit told Philip, “Go to that chariot. Stay near it.”</a:t>
            </a:r>
          </a:p>
          <a:p>
            <a:r>
              <a:rPr lang="en-US" sz="2800" baseline="30000" dirty="0"/>
              <a:t>30 </a:t>
            </a:r>
            <a:r>
              <a:rPr lang="en-US" sz="2800" dirty="0"/>
              <a:t>So Philip ran up to the chariot. He heard the man reading Isaiah the prophet. </a:t>
            </a:r>
          </a:p>
        </p:txBody>
      </p:sp>
      <p:pic>
        <p:nvPicPr>
          <p:cNvPr id="16" name="Content Placeholder 15" descr="A picture containing text, person&#10;&#10;Description automatically generated">
            <a:extLst>
              <a:ext uri="{FF2B5EF4-FFF2-40B4-BE49-F238E27FC236}">
                <a16:creationId xmlns:a16="http://schemas.microsoft.com/office/drawing/2014/main" id="{3F20BA55-9B00-4A55-B052-0565D5535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4377" y="240851"/>
            <a:ext cx="7463089" cy="5573353"/>
          </a:xfrm>
        </p:spPr>
      </p:pic>
      <p:sp>
        <p:nvSpPr>
          <p:cNvPr id="6" name="Speech Bubble: Rectangle 5">
            <a:extLst>
              <a:ext uri="{FF2B5EF4-FFF2-40B4-BE49-F238E27FC236}">
                <a16:creationId xmlns:a16="http://schemas.microsoft.com/office/drawing/2014/main" id="{9D70E9C5-1522-F846-56B6-7694EDDA1422}"/>
              </a:ext>
            </a:extLst>
          </p:cNvPr>
          <p:cNvSpPr/>
          <p:nvPr/>
        </p:nvSpPr>
        <p:spPr>
          <a:xfrm>
            <a:off x="515389" y="589985"/>
            <a:ext cx="3540690" cy="740051"/>
          </a:xfrm>
          <a:prstGeom prst="wedgeRectCallout">
            <a:avLst>
              <a:gd name="adj1" fmla="val -38676"/>
              <a:gd name="adj2" fmla="val -108013"/>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Go to that chariot.  Stay near it.</a:t>
            </a:r>
          </a:p>
        </p:txBody>
      </p:sp>
      <p:sp>
        <p:nvSpPr>
          <p:cNvPr id="11" name="Flowchart: Sequential Access Storage 10">
            <a:extLst>
              <a:ext uri="{FF2B5EF4-FFF2-40B4-BE49-F238E27FC236}">
                <a16:creationId xmlns:a16="http://schemas.microsoft.com/office/drawing/2014/main" id="{E92EE567-670A-49FC-8C15-1B1E5B413C2C}"/>
              </a:ext>
            </a:extLst>
          </p:cNvPr>
          <p:cNvSpPr/>
          <p:nvPr/>
        </p:nvSpPr>
        <p:spPr>
          <a:xfrm>
            <a:off x="123842" y="4710023"/>
            <a:ext cx="4537495" cy="190712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Pretend you are:</a:t>
            </a:r>
          </a:p>
          <a:p>
            <a:pPr marL="285750" indent="-285750" algn="ctr">
              <a:buFont typeface="Arial" panose="020B0604020202020204" pitchFamily="34" charset="0"/>
              <a:buChar char="•"/>
            </a:pPr>
            <a:r>
              <a:rPr lang="en-US" dirty="0"/>
              <a:t>The horse pulling the chariot</a:t>
            </a:r>
          </a:p>
          <a:p>
            <a:pPr marL="285750" indent="-285750" algn="ctr">
              <a:buFont typeface="Arial" panose="020B0604020202020204" pitchFamily="34" charset="0"/>
              <a:buChar char="•"/>
            </a:pPr>
            <a:r>
              <a:rPr lang="en-US" dirty="0"/>
              <a:t>The chariot driver or</a:t>
            </a:r>
          </a:p>
          <a:p>
            <a:pPr marL="285750" indent="-285750" algn="ctr">
              <a:buFont typeface="Arial" panose="020B0604020202020204" pitchFamily="34" charset="0"/>
              <a:buChar char="•"/>
            </a:pPr>
            <a:r>
              <a:rPr lang="en-US" dirty="0"/>
              <a:t>The Ethiopian reading the Bible.</a:t>
            </a:r>
          </a:p>
          <a:p>
            <a:pPr algn="ctr"/>
            <a:endParaRPr lang="en-US" dirty="0"/>
          </a:p>
        </p:txBody>
      </p:sp>
    </p:spTree>
    <p:extLst>
      <p:ext uri="{BB962C8B-B14F-4D97-AF65-F5344CB8AC3E}">
        <p14:creationId xmlns:p14="http://schemas.microsoft.com/office/powerpoint/2010/main" val="48438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1E91-44C4-369E-AF8A-62C431FC6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08"/>
            <a:ext cx="5791256" cy="4264470"/>
          </a:xfrm>
          <a:prstGeom prst="rect">
            <a:avLst/>
          </a:prstGeom>
        </p:spPr>
      </p:pic>
      <p:sp>
        <p:nvSpPr>
          <p:cNvPr id="2" name="Title 1">
            <a:extLst>
              <a:ext uri="{FF2B5EF4-FFF2-40B4-BE49-F238E27FC236}">
                <a16:creationId xmlns:a16="http://schemas.microsoft.com/office/drawing/2014/main" id="{9C228402-C6CC-4D6E-A3BC-9CA4D379C555}"/>
              </a:ext>
            </a:extLst>
          </p:cNvPr>
          <p:cNvSpPr>
            <a:spLocks noGrp="1"/>
          </p:cNvSpPr>
          <p:nvPr>
            <p:ph type="title"/>
          </p:nvPr>
        </p:nvSpPr>
        <p:spPr>
          <a:xfrm>
            <a:off x="3110288" y="3195666"/>
            <a:ext cx="8494280" cy="3108959"/>
          </a:xfrm>
        </p:spPr>
        <p:style>
          <a:lnRef idx="2">
            <a:schemeClr val="accent2"/>
          </a:lnRef>
          <a:fillRef idx="1">
            <a:schemeClr val="lt1"/>
          </a:fillRef>
          <a:effectRef idx="0">
            <a:schemeClr val="accent2"/>
          </a:effectRef>
          <a:fontRef idx="minor">
            <a:schemeClr val="dk1"/>
          </a:fontRef>
        </p:style>
        <p:txBody>
          <a:bodyPr>
            <a:noAutofit/>
          </a:bodyPr>
          <a:lstStyle/>
          <a:p>
            <a:pPr algn="ctr">
              <a:spcAft>
                <a:spcPts val="600"/>
              </a:spcAft>
            </a:pPr>
            <a:br>
              <a:rPr lang="en-US" sz="3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 How, then, can they call on the one they have not believed in?</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And how can they believe in the one of whom they have not heard?</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 And how can they hear without someone preaching to them?</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And how can anyone preach unless they are sent?</a:t>
            </a:r>
            <a:br>
              <a:rPr lang="en-US" sz="2200" dirty="0">
                <a:latin typeface="Calibri" panose="020F0502020204030204" pitchFamily="34" charset="0"/>
                <a:ea typeface="Calibri" panose="020F0502020204030204" pitchFamily="34" charset="0"/>
                <a:cs typeface="Calibri" panose="020F0502020204030204" pitchFamily="34" charset="0"/>
              </a:rPr>
            </a:b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 As it is written: </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“How beautiful are the feet of those who bring good news!”</a:t>
            </a:r>
            <a:br>
              <a:rPr lang="en-US" sz="2200" dirty="0">
                <a:latin typeface="Calibri" panose="020F0502020204030204" pitchFamily="34" charset="0"/>
                <a:ea typeface="Calibri" panose="020F0502020204030204" pitchFamily="34" charset="0"/>
                <a:cs typeface="Calibri" panose="020F0502020204030204" pitchFamily="34" charset="0"/>
              </a:rPr>
            </a:b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b="1" i="1" dirty="0">
                <a:latin typeface="Calibri" panose="020F0502020204030204" pitchFamily="34" charset="0"/>
                <a:ea typeface="Calibri" panose="020F0502020204030204" pitchFamily="34" charset="0"/>
                <a:cs typeface="Calibri" panose="020F0502020204030204" pitchFamily="34" charset="0"/>
              </a:rPr>
              <a:t>Romans 10:14-15</a:t>
            </a:r>
            <a:endParaRPr lang="en-US" sz="2000" b="1" dirty="0">
              <a:latin typeface="Berlin Sans FB Demi" panose="020E0802020502020306" pitchFamily="34" charset="0"/>
            </a:endParaRPr>
          </a:p>
        </p:txBody>
      </p:sp>
      <p:sp>
        <p:nvSpPr>
          <p:cNvPr id="6" name="Title 1">
            <a:extLst>
              <a:ext uri="{FF2B5EF4-FFF2-40B4-BE49-F238E27FC236}">
                <a16:creationId xmlns:a16="http://schemas.microsoft.com/office/drawing/2014/main" id="{D30F8C2A-D4D8-C226-27C0-6DA8DBDAB0E7}"/>
              </a:ext>
            </a:extLst>
          </p:cNvPr>
          <p:cNvSpPr txBox="1">
            <a:spLocks/>
          </p:cNvSpPr>
          <p:nvPr/>
        </p:nvSpPr>
        <p:spPr>
          <a:xfrm>
            <a:off x="3441469" y="3446202"/>
            <a:ext cx="8301643" cy="310896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600"/>
              </a:spcAft>
            </a:pPr>
            <a:r>
              <a:rPr lang="en-US" sz="3200" dirty="0">
                <a:latin typeface="Calibri" panose="020F0502020204030204" pitchFamily="34" charset="0"/>
                <a:ea typeface="Calibri" panose="020F0502020204030204" pitchFamily="34" charset="0"/>
                <a:cs typeface="Calibri" panose="020F0502020204030204" pitchFamily="34" charset="0"/>
              </a:rPr>
              <a:t>Jesus said:</a:t>
            </a:r>
            <a:br>
              <a:rPr lang="en-US" sz="3200" dirty="0">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a:t>
            </a:r>
            <a:r>
              <a:rPr lang="en-US" sz="2200" b="1" dirty="0">
                <a:latin typeface="Calibri" panose="020F0502020204030204" pitchFamily="34" charset="0"/>
                <a:ea typeface="Calibri" panose="020F0502020204030204" pitchFamily="34" charset="0"/>
                <a:cs typeface="Calibri" panose="020F0502020204030204" pitchFamily="34" charset="0"/>
              </a:rPr>
              <a:t>Therefore, go and make disciples of all nations</a:t>
            </a:r>
            <a:r>
              <a:rPr lang="en-US" sz="2200" dirty="0">
                <a:latin typeface="Calibri" panose="020F0502020204030204" pitchFamily="34" charset="0"/>
                <a:ea typeface="Calibri" panose="020F0502020204030204" pitchFamily="34" charset="0"/>
                <a:cs typeface="Calibri" panose="020F0502020204030204" pitchFamily="34" charset="0"/>
              </a:rPr>
              <a:t>,</a:t>
            </a:r>
          </a:p>
          <a:p>
            <a:pPr algn="ctr">
              <a:spcAft>
                <a:spcPts val="600"/>
              </a:spcAft>
            </a:pPr>
            <a:r>
              <a:rPr lang="en-US" sz="2200" b="1" i="1" dirty="0">
                <a:latin typeface="Calibri" panose="020F0502020204030204" pitchFamily="34" charset="0"/>
                <a:ea typeface="Calibri" panose="020F0502020204030204" pitchFamily="34" charset="0"/>
                <a:cs typeface="Calibri" panose="020F0502020204030204" pitchFamily="34" charset="0"/>
              </a:rPr>
              <a:t> baptizing them in the name of the Father and of the Son</a:t>
            </a:r>
          </a:p>
          <a:p>
            <a:pPr algn="ctr">
              <a:spcAft>
                <a:spcPts val="600"/>
              </a:spcAft>
            </a:pPr>
            <a:r>
              <a:rPr lang="en-US" sz="2200" b="1" i="1" dirty="0">
                <a:latin typeface="Calibri" panose="020F0502020204030204" pitchFamily="34" charset="0"/>
                <a:ea typeface="Calibri" panose="020F0502020204030204" pitchFamily="34" charset="0"/>
                <a:cs typeface="Calibri" panose="020F0502020204030204" pitchFamily="34" charset="0"/>
              </a:rPr>
              <a:t> and of the Holy Spirit</a:t>
            </a:r>
            <a:r>
              <a:rPr lang="en-US" sz="2200" i="1" dirty="0">
                <a:latin typeface="Calibri" panose="020F0502020204030204" pitchFamily="34" charset="0"/>
                <a:ea typeface="Calibri" panose="020F0502020204030204" pitchFamily="34" charset="0"/>
                <a:cs typeface="Calibri" panose="020F0502020204030204" pitchFamily="34" charset="0"/>
              </a:rPr>
              <a:t>,</a:t>
            </a:r>
          </a:p>
          <a:p>
            <a:pPr algn="ctr">
              <a:spcAft>
                <a:spcPts val="600"/>
              </a:spcAft>
            </a:pP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i="1" dirty="0">
                <a:latin typeface="Calibri" panose="020F0502020204030204" pitchFamily="34" charset="0"/>
                <a:ea typeface="Calibri" panose="020F0502020204030204" pitchFamily="34" charset="0"/>
                <a:cs typeface="Calibri" panose="020F0502020204030204" pitchFamily="34" charset="0"/>
              </a:rPr>
              <a:t>and teaching them to obey everything I have commanded you.</a:t>
            </a:r>
          </a:p>
          <a:p>
            <a:pPr algn="ctr">
              <a:spcAft>
                <a:spcPts val="600"/>
              </a:spcAft>
            </a:pPr>
            <a:r>
              <a:rPr lang="en-US" sz="2200" i="1" dirty="0">
                <a:latin typeface="Calibri" panose="020F0502020204030204" pitchFamily="34" charset="0"/>
                <a:ea typeface="Calibri" panose="020F0502020204030204" pitchFamily="34" charset="0"/>
                <a:cs typeface="Calibri" panose="020F0502020204030204" pitchFamily="34" charset="0"/>
              </a:rPr>
              <a:t> And surely, I am with you always, to the very end of the age.”</a:t>
            </a:r>
          </a:p>
          <a:p>
            <a:pPr algn="ctr">
              <a:spcAft>
                <a:spcPts val="600"/>
              </a:spcAft>
            </a:pPr>
            <a:endParaRPr lang="en-US" sz="2200" dirty="0">
              <a:latin typeface="Calibri" panose="020F0502020204030204" pitchFamily="34" charset="0"/>
              <a:ea typeface="Calibri" panose="020F0502020204030204" pitchFamily="34" charset="0"/>
              <a:cs typeface="Calibri" panose="020F0502020204030204" pitchFamily="34" charset="0"/>
            </a:endParaRPr>
          </a:p>
          <a:p>
            <a:pPr algn="ctr">
              <a:spcAft>
                <a:spcPts val="600"/>
              </a:spcAft>
            </a:pPr>
            <a:r>
              <a:rPr lang="en-US" sz="2200" b="1" i="1" dirty="0">
                <a:latin typeface="Calibri" panose="020F0502020204030204" pitchFamily="34" charset="0"/>
                <a:ea typeface="Calibri" panose="020F0502020204030204" pitchFamily="34" charset="0"/>
                <a:cs typeface="Calibri" panose="020F0502020204030204" pitchFamily="34" charset="0"/>
              </a:rPr>
              <a:t>Matthew 28:19-20</a:t>
            </a:r>
            <a:endParaRPr lang="en-US" sz="4000" b="1" dirty="0">
              <a:latin typeface="Berlin Sans FB Demi" panose="020E0802020502020306" pitchFamily="34" charset="0"/>
            </a:endParaRPr>
          </a:p>
        </p:txBody>
      </p:sp>
      <p:sp>
        <p:nvSpPr>
          <p:cNvPr id="5" name="TextBox 4">
            <a:extLst>
              <a:ext uri="{FF2B5EF4-FFF2-40B4-BE49-F238E27FC236}">
                <a16:creationId xmlns:a16="http://schemas.microsoft.com/office/drawing/2014/main" id="{5CB34D51-98F9-8FDA-094E-515E8674E0A3}"/>
              </a:ext>
            </a:extLst>
          </p:cNvPr>
          <p:cNvSpPr txBox="1"/>
          <p:nvPr/>
        </p:nvSpPr>
        <p:spPr>
          <a:xfrm>
            <a:off x="931025" y="1961804"/>
            <a:ext cx="2179263" cy="954107"/>
          </a:xfrm>
          <a:prstGeom prst="rect">
            <a:avLst/>
          </a:prstGeom>
          <a:noFill/>
        </p:spPr>
        <p:txBody>
          <a:bodyPr wrap="square" rtlCol="0">
            <a:spAutoFit/>
          </a:bodyPr>
          <a:lstStyle/>
          <a:p>
            <a:pPr algn="ctr"/>
            <a:r>
              <a:rPr lang="en-US" sz="2800" b="1" dirty="0"/>
              <a:t>Matthew</a:t>
            </a:r>
          </a:p>
          <a:p>
            <a:pPr algn="ctr"/>
            <a:r>
              <a:rPr lang="en-US" sz="2800" b="1" dirty="0"/>
              <a:t>28:19-20</a:t>
            </a:r>
          </a:p>
        </p:txBody>
      </p:sp>
    </p:spTree>
    <p:extLst>
      <p:ext uri="{BB962C8B-B14F-4D97-AF65-F5344CB8AC3E}">
        <p14:creationId xmlns:p14="http://schemas.microsoft.com/office/powerpoint/2010/main" val="13123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622243" y="1563495"/>
            <a:ext cx="3540691" cy="2094105"/>
          </a:xfrm>
        </p:spPr>
        <p:style>
          <a:lnRef idx="2">
            <a:schemeClr val="accent1"/>
          </a:lnRef>
          <a:fillRef idx="1">
            <a:schemeClr val="lt1"/>
          </a:fillRef>
          <a:effectRef idx="0">
            <a:schemeClr val="accent1"/>
          </a:effectRef>
          <a:fontRef idx="minor">
            <a:schemeClr val="dk1"/>
          </a:fontRef>
        </p:style>
        <p:txBody>
          <a:bodyPr>
            <a:normAutofit/>
          </a:bodyPr>
          <a:lstStyle/>
          <a:p>
            <a:r>
              <a:rPr lang="en-US" sz="2000" baseline="30000" dirty="0"/>
              <a:t>Acts 8:30 </a:t>
            </a:r>
            <a:r>
              <a:rPr lang="en-US" sz="2000" dirty="0"/>
              <a:t>“Do you understand what you’re reading?” Philip asked.</a:t>
            </a:r>
          </a:p>
          <a:p>
            <a:r>
              <a:rPr lang="en-US" sz="2000" baseline="30000" dirty="0"/>
              <a:t>31 </a:t>
            </a:r>
            <a:r>
              <a:rPr lang="en-US" sz="2000" dirty="0"/>
              <a:t>“How can I?” he said. “I need someone to explain it to me.” So, he invited Philip to come up and sit with him.</a:t>
            </a:r>
          </a:p>
        </p:txBody>
      </p:sp>
      <p:sp>
        <p:nvSpPr>
          <p:cNvPr id="11" name="Flowchart: Sequential Access Storage 10">
            <a:extLst>
              <a:ext uri="{FF2B5EF4-FFF2-40B4-BE49-F238E27FC236}">
                <a16:creationId xmlns:a16="http://schemas.microsoft.com/office/drawing/2014/main" id="{E92EE567-670A-49FC-8C15-1B1E5B413C2C}"/>
              </a:ext>
            </a:extLst>
          </p:cNvPr>
          <p:cNvSpPr/>
          <p:nvPr/>
        </p:nvSpPr>
        <p:spPr>
          <a:xfrm>
            <a:off x="123842" y="4611259"/>
            <a:ext cx="4537495" cy="190712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Pretend you are:</a:t>
            </a:r>
          </a:p>
          <a:p>
            <a:pPr marL="285750" indent="-285750" algn="ctr">
              <a:buFont typeface="Arial" panose="020B0604020202020204" pitchFamily="34" charset="0"/>
              <a:buChar char="•"/>
            </a:pPr>
            <a:r>
              <a:rPr lang="en-US" dirty="0"/>
              <a:t>The horse pulling the chariot</a:t>
            </a:r>
          </a:p>
          <a:p>
            <a:pPr marL="285750" indent="-285750" algn="ctr">
              <a:buFont typeface="Arial" panose="020B0604020202020204" pitchFamily="34" charset="0"/>
              <a:buChar char="•"/>
            </a:pPr>
            <a:r>
              <a:rPr lang="en-US" dirty="0"/>
              <a:t>The chariot driver or</a:t>
            </a:r>
          </a:p>
          <a:p>
            <a:pPr marL="285750" indent="-285750" algn="ctr">
              <a:buFont typeface="Arial" panose="020B0604020202020204" pitchFamily="34" charset="0"/>
              <a:buChar char="•"/>
            </a:pPr>
            <a:r>
              <a:rPr lang="en-US" dirty="0"/>
              <a:t>The Ethiopian reading the Bible.</a:t>
            </a:r>
          </a:p>
          <a:p>
            <a:pPr algn="ctr"/>
            <a:endParaRPr lang="en-US" dirty="0"/>
          </a:p>
        </p:txBody>
      </p:sp>
      <p:pic>
        <p:nvPicPr>
          <p:cNvPr id="5" name="Content Placeholder 16" descr="A picture containing text&#10;&#10;Description automatically generated">
            <a:extLst>
              <a:ext uri="{FF2B5EF4-FFF2-40B4-BE49-F238E27FC236}">
                <a16:creationId xmlns:a16="http://schemas.microsoft.com/office/drawing/2014/main" id="{E583E349-FC3E-80F0-9027-90F963190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866" y="1446129"/>
            <a:ext cx="6703205" cy="5006456"/>
          </a:xfrm>
          <a:prstGeom prst="rect">
            <a:avLst/>
          </a:prstGeom>
        </p:spPr>
      </p:pic>
      <p:sp>
        <p:nvSpPr>
          <p:cNvPr id="7" name="Speech Bubble: Rectangle 6">
            <a:extLst>
              <a:ext uri="{FF2B5EF4-FFF2-40B4-BE49-F238E27FC236}">
                <a16:creationId xmlns:a16="http://schemas.microsoft.com/office/drawing/2014/main" id="{E3A35838-96C4-2C8B-3F77-D303D8D94E9E}"/>
              </a:ext>
            </a:extLst>
          </p:cNvPr>
          <p:cNvSpPr/>
          <p:nvPr/>
        </p:nvSpPr>
        <p:spPr>
          <a:xfrm>
            <a:off x="2161310" y="432263"/>
            <a:ext cx="4238960" cy="608848"/>
          </a:xfrm>
          <a:prstGeom prst="wedgeRectCallout">
            <a:avLst>
              <a:gd name="adj1" fmla="val 33342"/>
              <a:gd name="adj2" fmla="val 1484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Do you understand what you are reading?</a:t>
            </a:r>
          </a:p>
        </p:txBody>
      </p:sp>
      <p:sp>
        <p:nvSpPr>
          <p:cNvPr id="8" name="Speech Bubble: Rectangle 7">
            <a:extLst>
              <a:ext uri="{FF2B5EF4-FFF2-40B4-BE49-F238E27FC236}">
                <a16:creationId xmlns:a16="http://schemas.microsoft.com/office/drawing/2014/main" id="{E17706C1-AE64-7432-E184-12DB7F21095E}"/>
              </a:ext>
            </a:extLst>
          </p:cNvPr>
          <p:cNvSpPr/>
          <p:nvPr/>
        </p:nvSpPr>
        <p:spPr>
          <a:xfrm>
            <a:off x="8429105" y="216131"/>
            <a:ext cx="3449966" cy="997527"/>
          </a:xfrm>
          <a:prstGeom prst="wedge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How can I unless someone explains it to me?</a:t>
            </a:r>
          </a:p>
          <a:p>
            <a:pPr algn="ctr"/>
            <a:r>
              <a:rPr lang="en-US" dirty="0">
                <a:solidFill>
                  <a:sysClr val="windowText" lastClr="000000"/>
                </a:solidFill>
              </a:rPr>
              <a:t>Do you know what it means?</a:t>
            </a:r>
          </a:p>
        </p:txBody>
      </p:sp>
      <p:sp>
        <p:nvSpPr>
          <p:cNvPr id="9" name="Speech Bubble: Rectangle 8">
            <a:extLst>
              <a:ext uri="{FF2B5EF4-FFF2-40B4-BE49-F238E27FC236}">
                <a16:creationId xmlns:a16="http://schemas.microsoft.com/office/drawing/2014/main" id="{859CF9AE-08AB-E93C-12B1-875DFA7A7E0D}"/>
              </a:ext>
            </a:extLst>
          </p:cNvPr>
          <p:cNvSpPr/>
          <p:nvPr/>
        </p:nvSpPr>
        <p:spPr>
          <a:xfrm>
            <a:off x="6172670" y="5066058"/>
            <a:ext cx="3449966" cy="997527"/>
          </a:xfrm>
          <a:prstGeom prst="wedgeRectCallout">
            <a:avLst>
              <a:gd name="adj1" fmla="val 50489"/>
              <a:gd name="adj2" fmla="val -1091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Please come sit up here and explain it.</a:t>
            </a:r>
          </a:p>
        </p:txBody>
      </p:sp>
      <p:sp>
        <p:nvSpPr>
          <p:cNvPr id="10" name="Speech Bubble: Rectangle 9">
            <a:extLst>
              <a:ext uri="{FF2B5EF4-FFF2-40B4-BE49-F238E27FC236}">
                <a16:creationId xmlns:a16="http://schemas.microsoft.com/office/drawing/2014/main" id="{BD0D99C1-49BA-7777-4E43-6A477BD30D84}"/>
              </a:ext>
            </a:extLst>
          </p:cNvPr>
          <p:cNvSpPr/>
          <p:nvPr/>
        </p:nvSpPr>
        <p:spPr>
          <a:xfrm>
            <a:off x="4661337" y="3799902"/>
            <a:ext cx="2146925" cy="608848"/>
          </a:xfrm>
          <a:prstGeom prst="wedgeRectCallout">
            <a:avLst>
              <a:gd name="adj1" fmla="val 67415"/>
              <a:gd name="adj2" fmla="val -3180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Yes, I do.  </a:t>
            </a:r>
          </a:p>
        </p:txBody>
      </p:sp>
    </p:spTree>
    <p:extLst>
      <p:ext uri="{BB962C8B-B14F-4D97-AF65-F5344CB8AC3E}">
        <p14:creationId xmlns:p14="http://schemas.microsoft.com/office/powerpoint/2010/main" val="7183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robe talking to a person in a carriage&#10;&#10;Description automatically generated">
            <a:extLst>
              <a:ext uri="{FF2B5EF4-FFF2-40B4-BE49-F238E27FC236}">
                <a16:creationId xmlns:a16="http://schemas.microsoft.com/office/drawing/2014/main" id="{647B9D13-C717-712C-95DB-529AEEF93979}"/>
              </a:ext>
            </a:extLst>
          </p:cNvPr>
          <p:cNvPicPr>
            <a:picLocks noChangeAspect="1"/>
          </p:cNvPicPr>
          <p:nvPr/>
        </p:nvPicPr>
        <p:blipFill rotWithShape="1">
          <a:blip r:embed="rId2">
            <a:extLst>
              <a:ext uri="{28A0092B-C50C-407E-A947-70E740481C1C}">
                <a14:useLocalDpi xmlns:a14="http://schemas.microsoft.com/office/drawing/2010/main" val="0"/>
              </a:ext>
            </a:extLst>
          </a:blip>
          <a:srcRect r="32155"/>
          <a:stretch/>
        </p:blipFill>
        <p:spPr>
          <a:xfrm>
            <a:off x="6096000" y="732199"/>
            <a:ext cx="5112243" cy="5645184"/>
          </a:xfrm>
          <a:prstGeom prst="rect">
            <a:avLst/>
          </a:prstGeom>
        </p:spPr>
      </p:pic>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164488" y="515389"/>
            <a:ext cx="5205534" cy="3422279"/>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r>
              <a:rPr lang="en-US" sz="3200" baseline="30000" dirty="0"/>
              <a:t>32 </a:t>
            </a:r>
            <a:r>
              <a:rPr lang="en-US" sz="3200" dirty="0"/>
              <a:t>Here is the part of Scripture the official was reading. It says,</a:t>
            </a:r>
          </a:p>
          <a:p>
            <a:r>
              <a:rPr lang="en-US" sz="3200" dirty="0"/>
              <a:t>“He was led like a sheep to be killed.</a:t>
            </a:r>
            <a:br>
              <a:rPr lang="en-US" sz="3200" dirty="0"/>
            </a:br>
            <a:r>
              <a:rPr lang="en-US" sz="3200" dirty="0"/>
              <a:t>    Just as lambs are silent while their wool is being cut off,</a:t>
            </a:r>
            <a:br>
              <a:rPr lang="en-US" sz="3200" dirty="0"/>
            </a:br>
            <a:r>
              <a:rPr lang="en-US" sz="3200" dirty="0"/>
              <a:t>    he did not open his mouth.</a:t>
            </a:r>
            <a:br>
              <a:rPr lang="en-US" sz="3200" dirty="0"/>
            </a:br>
            <a:r>
              <a:rPr lang="en-US" sz="3200" baseline="30000" dirty="0"/>
              <a:t>33 </a:t>
            </a:r>
            <a:r>
              <a:rPr lang="en-US" sz="3200" dirty="0"/>
              <a:t>When he was treated badly, he was refused a fair trial.</a:t>
            </a:r>
            <a:br>
              <a:rPr lang="en-US" sz="3200" dirty="0"/>
            </a:br>
            <a:r>
              <a:rPr lang="en-US" sz="3200" dirty="0"/>
              <a:t>    Who can say anything about his children?</a:t>
            </a:r>
            <a:br>
              <a:rPr lang="en-US" sz="3200" dirty="0"/>
            </a:br>
            <a:r>
              <a:rPr lang="en-US" sz="3200" dirty="0"/>
              <a:t>    His life was cut off from the earth.” (</a:t>
            </a:r>
            <a:r>
              <a:rPr lang="en-US" sz="3200" dirty="0">
                <a:hlinkClick r:id="rId3"/>
              </a:rPr>
              <a:t>Isaiah 53:7,8</a:t>
            </a:r>
            <a:r>
              <a:rPr lang="en-US" sz="3200" dirty="0"/>
              <a:t>)</a:t>
            </a:r>
          </a:p>
          <a:p>
            <a:r>
              <a:rPr lang="en-US" sz="3200" baseline="30000" dirty="0"/>
              <a:t>34 </a:t>
            </a:r>
            <a:r>
              <a:rPr lang="en-US" sz="3200" dirty="0"/>
              <a:t>The official said to Philip, “Tell me, please. Who is the prophet talking about? Himself, or someone else?” </a:t>
            </a:r>
            <a:r>
              <a:rPr lang="en-US" sz="3200" baseline="30000" dirty="0"/>
              <a:t>35 </a:t>
            </a:r>
            <a:r>
              <a:rPr lang="en-US" sz="3200" dirty="0"/>
              <a:t>Then Philip began with that same part of Scripture. He told him the good news about Jesus.</a:t>
            </a:r>
          </a:p>
        </p:txBody>
      </p:sp>
      <p:sp>
        <p:nvSpPr>
          <p:cNvPr id="9" name="Oval 8">
            <a:extLst>
              <a:ext uri="{FF2B5EF4-FFF2-40B4-BE49-F238E27FC236}">
                <a16:creationId xmlns:a16="http://schemas.microsoft.com/office/drawing/2014/main" id="{77A5AA53-390E-4081-998C-A294EBE870E5}"/>
              </a:ext>
            </a:extLst>
          </p:cNvPr>
          <p:cNvSpPr/>
          <p:nvPr/>
        </p:nvSpPr>
        <p:spPr>
          <a:xfrm>
            <a:off x="437881" y="5365178"/>
            <a:ext cx="2117433" cy="1492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B1DE5FA2-FB7A-4767-8D76-C33ADEBC47E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488" y="4517002"/>
            <a:ext cx="2182654" cy="2467825"/>
          </a:xfrm>
          <a:prstGeom prst="rect">
            <a:avLst/>
          </a:prstGeom>
        </p:spPr>
      </p:pic>
      <p:sp>
        <p:nvSpPr>
          <p:cNvPr id="7" name="Speech Bubble: Rectangle 6">
            <a:extLst>
              <a:ext uri="{FF2B5EF4-FFF2-40B4-BE49-F238E27FC236}">
                <a16:creationId xmlns:a16="http://schemas.microsoft.com/office/drawing/2014/main" id="{FE9541D2-C092-3425-7F06-A6862A98A1D3}"/>
              </a:ext>
            </a:extLst>
          </p:cNvPr>
          <p:cNvSpPr/>
          <p:nvPr/>
        </p:nvSpPr>
        <p:spPr>
          <a:xfrm>
            <a:off x="7124146" y="282824"/>
            <a:ext cx="3449966" cy="997527"/>
          </a:xfrm>
          <a:prstGeom prst="wedgeRectCallout">
            <a:avLst>
              <a:gd name="adj1" fmla="val 28803"/>
              <a:gd name="adj2" fmla="val 1158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Tell me please.</a:t>
            </a:r>
          </a:p>
          <a:p>
            <a:pPr algn="ctr"/>
            <a:r>
              <a:rPr lang="en-US" dirty="0">
                <a:solidFill>
                  <a:sysClr val="windowText" lastClr="000000"/>
                </a:solidFill>
              </a:rPr>
              <a:t>Who is the prophet talking about?</a:t>
            </a:r>
          </a:p>
          <a:p>
            <a:pPr algn="ctr"/>
            <a:r>
              <a:rPr lang="en-US" dirty="0">
                <a:solidFill>
                  <a:sysClr val="windowText" lastClr="000000"/>
                </a:solidFill>
              </a:rPr>
              <a:t>Is it himself or someone else?</a:t>
            </a:r>
          </a:p>
        </p:txBody>
      </p:sp>
      <p:sp>
        <p:nvSpPr>
          <p:cNvPr id="10" name="Speech Bubble: Rectangle 9">
            <a:extLst>
              <a:ext uri="{FF2B5EF4-FFF2-40B4-BE49-F238E27FC236}">
                <a16:creationId xmlns:a16="http://schemas.microsoft.com/office/drawing/2014/main" id="{AA814A72-120D-53B9-AA11-F8420A5C3F9A}"/>
              </a:ext>
            </a:extLst>
          </p:cNvPr>
          <p:cNvSpPr/>
          <p:nvPr/>
        </p:nvSpPr>
        <p:spPr>
          <a:xfrm>
            <a:off x="5365991" y="5425564"/>
            <a:ext cx="2797107" cy="1233418"/>
          </a:xfrm>
          <a:prstGeom prst="wedgeRectCallout">
            <a:avLst>
              <a:gd name="adj1" fmla="val 38369"/>
              <a:gd name="adj2" fmla="val -13374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He is talking about Jesus, the Lamb of God who takes away the sins of the world.</a:t>
            </a:r>
          </a:p>
        </p:txBody>
      </p:sp>
      <p:pic>
        <p:nvPicPr>
          <p:cNvPr id="13" name="Picture 12" descr="Cartoon a cartoon of a person cutting a sheep's head&#10;&#10;Description automatically generated">
            <a:extLst>
              <a:ext uri="{FF2B5EF4-FFF2-40B4-BE49-F238E27FC236}">
                <a16:creationId xmlns:a16="http://schemas.microsoft.com/office/drawing/2014/main" id="{41622EEE-E7D2-F8CD-729C-3EF4E5F6F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8537" y="4040641"/>
            <a:ext cx="2651485" cy="2618341"/>
          </a:xfrm>
          <a:prstGeom prst="rect">
            <a:avLst/>
          </a:prstGeom>
        </p:spPr>
      </p:pic>
      <p:sp>
        <p:nvSpPr>
          <p:cNvPr id="14" name="Speech Bubble: Rectangle 13">
            <a:extLst>
              <a:ext uri="{FF2B5EF4-FFF2-40B4-BE49-F238E27FC236}">
                <a16:creationId xmlns:a16="http://schemas.microsoft.com/office/drawing/2014/main" id="{DAEFA38D-8325-1E85-5293-D8438EFFE8AF}"/>
              </a:ext>
            </a:extLst>
          </p:cNvPr>
          <p:cNvSpPr/>
          <p:nvPr/>
        </p:nvSpPr>
        <p:spPr>
          <a:xfrm>
            <a:off x="8319194" y="5766386"/>
            <a:ext cx="3449966" cy="997527"/>
          </a:xfrm>
          <a:prstGeom prst="wedgeRectCallout">
            <a:avLst>
              <a:gd name="adj1" fmla="val -9749"/>
              <a:gd name="adj2" fmla="val -1025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Please tell me more about this Jesus.  I didn’t understand what was going on in Jerusalem.</a:t>
            </a:r>
          </a:p>
        </p:txBody>
      </p:sp>
    </p:spTree>
    <p:extLst>
      <p:ext uri="{BB962C8B-B14F-4D97-AF65-F5344CB8AC3E}">
        <p14:creationId xmlns:p14="http://schemas.microsoft.com/office/powerpoint/2010/main" val="11894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10;&#10;Description automatically generated">
            <a:extLst>
              <a:ext uri="{FF2B5EF4-FFF2-40B4-BE49-F238E27FC236}">
                <a16:creationId xmlns:a16="http://schemas.microsoft.com/office/drawing/2014/main" id="{4FE045CB-48FF-4169-B56A-41FB0F64C4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107" y="377216"/>
            <a:ext cx="5815158" cy="4343196"/>
          </a:xfrm>
        </p:spPr>
      </p:pic>
      <p:sp>
        <p:nvSpPr>
          <p:cNvPr id="10" name="Speech Bubble: Rectangle 9">
            <a:extLst>
              <a:ext uri="{FF2B5EF4-FFF2-40B4-BE49-F238E27FC236}">
                <a16:creationId xmlns:a16="http://schemas.microsoft.com/office/drawing/2014/main" id="{AA814A72-120D-53B9-AA11-F8420A5C3F9A}"/>
              </a:ext>
            </a:extLst>
          </p:cNvPr>
          <p:cNvSpPr/>
          <p:nvPr/>
        </p:nvSpPr>
        <p:spPr>
          <a:xfrm>
            <a:off x="157269" y="5010116"/>
            <a:ext cx="5274896" cy="1707645"/>
          </a:xfrm>
          <a:prstGeom prst="wedgeRectCallout">
            <a:avLst>
              <a:gd name="adj1" fmla="val -15428"/>
              <a:gd name="adj2" fmla="val -16827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Jesus </a:t>
            </a:r>
            <a:r>
              <a:rPr lang="en-US" u="sng" dirty="0"/>
              <a:t>willingly</a:t>
            </a:r>
            <a:r>
              <a:rPr lang="en-US" dirty="0"/>
              <a:t> allowed many of the Pharisees </a:t>
            </a:r>
          </a:p>
          <a:p>
            <a:pPr algn="ctr"/>
            <a:r>
              <a:rPr lang="en-US" dirty="0"/>
              <a:t>to arrest him in the Garden of </a:t>
            </a:r>
            <a:r>
              <a:rPr lang="en-US" dirty="0" err="1"/>
              <a:t>Gethsamane</a:t>
            </a:r>
            <a:r>
              <a:rPr lang="en-US" dirty="0"/>
              <a:t> and </a:t>
            </a:r>
          </a:p>
          <a:p>
            <a:pPr algn="ctr"/>
            <a:r>
              <a:rPr lang="en-US" dirty="0"/>
              <a:t>lead him to be questioned by the council and Pilate.</a:t>
            </a:r>
          </a:p>
          <a:p>
            <a:pPr algn="ctr"/>
            <a:r>
              <a:rPr lang="en-US" dirty="0"/>
              <a:t>He was falsely accused, mocked, and beaten.</a:t>
            </a:r>
          </a:p>
          <a:p>
            <a:pPr algn="ctr"/>
            <a:r>
              <a:rPr lang="en-US" dirty="0"/>
              <a:t>He did not complain nor cry out.</a:t>
            </a:r>
          </a:p>
        </p:txBody>
      </p:sp>
      <p:sp>
        <p:nvSpPr>
          <p:cNvPr id="2" name="Scroll: Horizontal 1">
            <a:extLst>
              <a:ext uri="{FF2B5EF4-FFF2-40B4-BE49-F238E27FC236}">
                <a16:creationId xmlns:a16="http://schemas.microsoft.com/office/drawing/2014/main" id="{2D770A72-ABB1-F264-C25F-0C92A5F05E01}"/>
              </a:ext>
            </a:extLst>
          </p:cNvPr>
          <p:cNvSpPr/>
          <p:nvPr/>
        </p:nvSpPr>
        <p:spPr>
          <a:xfrm>
            <a:off x="5353200" y="3015473"/>
            <a:ext cx="4493173" cy="3105807"/>
          </a:xfrm>
          <a:prstGeom prst="horizontalScroll">
            <a:avLst/>
          </a:prstGeom>
          <a:solidFill>
            <a:srgbClr val="996633"/>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“He was led like a sheep to be killed.</a:t>
            </a:r>
            <a:br>
              <a:rPr lang="en-US"/>
            </a:br>
            <a:r>
              <a:rPr lang="en-US"/>
              <a:t>    Just as lambs are silent while their wool is being cut off,</a:t>
            </a:r>
            <a:br>
              <a:rPr lang="en-US"/>
            </a:br>
            <a:r>
              <a:rPr lang="en-US"/>
              <a:t>    he did not open his mouth.</a:t>
            </a:r>
            <a:br>
              <a:rPr lang="en-US"/>
            </a:br>
            <a:r>
              <a:rPr lang="en-US" baseline="30000"/>
              <a:t>33 </a:t>
            </a:r>
            <a:r>
              <a:rPr lang="en-US"/>
              <a:t>When he was treated badly, he was refused a fair trial.</a:t>
            </a:r>
            <a:br>
              <a:rPr lang="en-US"/>
            </a:br>
            <a:endParaRPr lang="en-US"/>
          </a:p>
        </p:txBody>
      </p:sp>
      <p:sp>
        <p:nvSpPr>
          <p:cNvPr id="9" name="Oval 8">
            <a:extLst>
              <a:ext uri="{FF2B5EF4-FFF2-40B4-BE49-F238E27FC236}">
                <a16:creationId xmlns:a16="http://schemas.microsoft.com/office/drawing/2014/main" id="{77A5AA53-390E-4081-998C-A294EBE870E5}"/>
              </a:ext>
            </a:extLst>
          </p:cNvPr>
          <p:cNvSpPr/>
          <p:nvPr/>
        </p:nvSpPr>
        <p:spPr>
          <a:xfrm>
            <a:off x="9536768" y="5010116"/>
            <a:ext cx="1719811" cy="1492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B1DE5FA2-FB7A-4767-8D76-C33ADEBC47E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89928" y="4249937"/>
            <a:ext cx="2182653" cy="2467825"/>
          </a:xfrm>
          <a:prstGeom prst="rect">
            <a:avLst/>
          </a:prstGeom>
        </p:spPr>
      </p:pic>
      <p:pic>
        <p:nvPicPr>
          <p:cNvPr id="2050" name="Picture 2" descr="L' Uomo Alla Ricerca Di Dio Page 80 of 84">
            <a:extLst>
              <a:ext uri="{FF2B5EF4-FFF2-40B4-BE49-F238E27FC236}">
                <a16:creationId xmlns:a16="http://schemas.microsoft.com/office/drawing/2014/main" id="{C6C8596C-ACD8-4CE4-3C59-A17193F8F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047" y="87512"/>
            <a:ext cx="5362849" cy="2857500"/>
          </a:xfrm>
          <a:prstGeom prst="cloud">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10324E8D-FBD3-0E8F-C1B4-FFFF943B1D89}"/>
              </a:ext>
            </a:extLst>
          </p:cNvPr>
          <p:cNvSpPr/>
          <p:nvPr/>
        </p:nvSpPr>
        <p:spPr>
          <a:xfrm rot="21174073">
            <a:off x="90236" y="116302"/>
            <a:ext cx="5900010" cy="6625395"/>
          </a:xfrm>
          <a:prstGeom prst="horizontalScroll">
            <a:avLst/>
          </a:prstGeom>
          <a:ln>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baseline="30000" dirty="0"/>
              <a:t>6 </a:t>
            </a:r>
            <a:r>
              <a:rPr lang="en-US" dirty="0"/>
              <a:t>All of us were like sheep that were lost,</a:t>
            </a:r>
            <a:br>
              <a:rPr lang="en-US" dirty="0"/>
            </a:br>
            <a:r>
              <a:rPr lang="en-US" dirty="0"/>
              <a:t>    each of us going his own way.</a:t>
            </a:r>
            <a:br>
              <a:rPr lang="en-US" dirty="0"/>
            </a:br>
            <a:r>
              <a:rPr lang="en-US" dirty="0"/>
              <a:t>But the </a:t>
            </a:r>
            <a:r>
              <a:rPr lang="en-US" cap="small" dirty="0"/>
              <a:t>Lord</a:t>
            </a:r>
            <a:r>
              <a:rPr lang="en-US" dirty="0"/>
              <a:t> made the punishment fall on him,</a:t>
            </a:r>
            <a:br>
              <a:rPr lang="en-US" dirty="0"/>
            </a:br>
            <a:r>
              <a:rPr lang="en-US" dirty="0"/>
              <a:t>    the punishment all of us deserved.</a:t>
            </a:r>
          </a:p>
          <a:p>
            <a:r>
              <a:rPr lang="en-US" baseline="30000" dirty="0"/>
              <a:t>7 </a:t>
            </a:r>
            <a:r>
              <a:rPr lang="en-US" dirty="0"/>
              <a:t>“He was treated harshly, but endured it humbly;</a:t>
            </a:r>
            <a:br>
              <a:rPr lang="en-US" dirty="0"/>
            </a:br>
            <a:r>
              <a:rPr lang="en-US" dirty="0"/>
              <a:t>    he never said a word.</a:t>
            </a:r>
            <a:br>
              <a:rPr lang="en-US" dirty="0"/>
            </a:br>
            <a:r>
              <a:rPr lang="en-US" dirty="0"/>
              <a:t>Like a lamb about to be slaughtered,</a:t>
            </a:r>
            <a:br>
              <a:rPr lang="en-US" dirty="0"/>
            </a:br>
            <a:r>
              <a:rPr lang="en-US" dirty="0"/>
              <a:t>like a sheep about to be sheared,</a:t>
            </a:r>
            <a:br>
              <a:rPr lang="en-US" dirty="0"/>
            </a:br>
            <a:r>
              <a:rPr lang="en-US" dirty="0"/>
              <a:t>    he never said a word.</a:t>
            </a:r>
            <a:br>
              <a:rPr lang="en-US" dirty="0"/>
            </a:br>
            <a:r>
              <a:rPr lang="en-US" baseline="30000" dirty="0"/>
              <a:t>8 </a:t>
            </a:r>
            <a:r>
              <a:rPr lang="en-US" dirty="0"/>
              <a:t>He was arrested and sentenced and led off to die,</a:t>
            </a:r>
            <a:br>
              <a:rPr lang="en-US" dirty="0"/>
            </a:br>
            <a:r>
              <a:rPr lang="en-US" dirty="0"/>
              <a:t>    and no one cared about his fate.</a:t>
            </a:r>
            <a:br>
              <a:rPr lang="en-US" dirty="0"/>
            </a:br>
            <a:r>
              <a:rPr lang="en-US" dirty="0"/>
              <a:t>He was put to death for the sins of our people….</a:t>
            </a:r>
          </a:p>
          <a:p>
            <a:endParaRPr lang="en-US" dirty="0"/>
          </a:p>
        </p:txBody>
      </p:sp>
      <p:pic>
        <p:nvPicPr>
          <p:cNvPr id="3074" name="Picture 2" descr="Arresting Jesus by John Shaffer">
            <a:extLst>
              <a:ext uri="{FF2B5EF4-FFF2-40B4-BE49-F238E27FC236}">
                <a16:creationId xmlns:a16="http://schemas.microsoft.com/office/drawing/2014/main" id="{14006DB8-A605-2462-C6BD-330ACEB362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60"/>
          <a:stretch>
            <a:fillRect/>
          </a:stretch>
        </p:blipFill>
        <p:spPr bwMode="auto">
          <a:xfrm>
            <a:off x="6903326" y="2948815"/>
            <a:ext cx="4457700" cy="36124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y Punished Clip Art Illustrations, Royalty-Free Vector Graphics &amp; Clip Art - iStock">
            <a:extLst>
              <a:ext uri="{FF2B5EF4-FFF2-40B4-BE49-F238E27FC236}">
                <a16:creationId xmlns:a16="http://schemas.microsoft.com/office/drawing/2014/main" id="{2DD731AB-4B96-EEE8-0977-5B2A6AACC37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2814" y="255070"/>
            <a:ext cx="1345324" cy="18165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unishment Clip Art, Vector Images &amp; Illustrations - iStock">
            <a:extLst>
              <a:ext uri="{FF2B5EF4-FFF2-40B4-BE49-F238E27FC236}">
                <a16:creationId xmlns:a16="http://schemas.microsoft.com/office/drawing/2014/main" id="{130383AE-092B-5C1C-D937-42833468E7B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3117" y="539035"/>
            <a:ext cx="2140418" cy="21629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est Child Punishment Illustrations, Royalty-Free Vector Graphics &amp; Clip Art - iStock">
            <a:extLst>
              <a:ext uri="{FF2B5EF4-FFF2-40B4-BE49-F238E27FC236}">
                <a16:creationId xmlns:a16="http://schemas.microsoft.com/office/drawing/2014/main" id="{8E555CBA-162E-7FD9-78EF-DA4E11CD570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1424" y="299760"/>
            <a:ext cx="1805629" cy="240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50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4100F-611D-72A9-ED10-C1CE410C4A5A}"/>
            </a:ext>
          </a:extLst>
        </p:cNvPr>
        <p:cNvGrpSpPr/>
        <p:nvPr/>
      </p:nvGrpSpPr>
      <p:grpSpPr>
        <a:xfrm>
          <a:off x="0" y="0"/>
          <a:ext cx="0" cy="0"/>
          <a:chOff x="0" y="0"/>
          <a:chExt cx="0" cy="0"/>
        </a:xfrm>
      </p:grpSpPr>
      <p:pic>
        <p:nvPicPr>
          <p:cNvPr id="4098" name="Picture 2" descr="Revelation 5 - Lamb Worthy To Open 7 Seals!">
            <a:extLst>
              <a:ext uri="{FF2B5EF4-FFF2-40B4-BE49-F238E27FC236}">
                <a16:creationId xmlns:a16="http://schemas.microsoft.com/office/drawing/2014/main" id="{275F2F78-4CEB-6438-7FBA-7F505C484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36" y="148458"/>
            <a:ext cx="6755525" cy="5066644"/>
          </a:xfrm>
          <a:prstGeom prst="cloud">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5" name="Scroll: Horizontal 4">
            <a:extLst>
              <a:ext uri="{FF2B5EF4-FFF2-40B4-BE49-F238E27FC236}">
                <a16:creationId xmlns:a16="http://schemas.microsoft.com/office/drawing/2014/main" id="{0A03A3F1-0AC0-EE87-A237-56E2597ADA1F}"/>
              </a:ext>
            </a:extLst>
          </p:cNvPr>
          <p:cNvSpPr/>
          <p:nvPr/>
        </p:nvSpPr>
        <p:spPr>
          <a:xfrm rot="21174073">
            <a:off x="6369328" y="635895"/>
            <a:ext cx="5801564" cy="5607075"/>
          </a:xfrm>
          <a:prstGeom prst="horizontalScroll">
            <a:avLst/>
          </a:prstGeom>
          <a:ln>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baseline="30000" dirty="0"/>
              <a:t>10 </a:t>
            </a:r>
            <a:r>
              <a:rPr lang="en-US" dirty="0"/>
              <a:t>The </a:t>
            </a:r>
            <a:r>
              <a:rPr lang="en-US" cap="small" dirty="0"/>
              <a:t>Lord</a:t>
            </a:r>
            <a:r>
              <a:rPr lang="en-US" dirty="0"/>
              <a:t> says,</a:t>
            </a:r>
          </a:p>
          <a:p>
            <a:r>
              <a:rPr lang="en-US" dirty="0"/>
              <a:t>“It was my will that he should suffer;</a:t>
            </a:r>
            <a:br>
              <a:rPr lang="en-US" dirty="0"/>
            </a:br>
            <a:r>
              <a:rPr lang="en-US" dirty="0"/>
              <a:t>    his death was a sacrifice to bring forgiveness.</a:t>
            </a:r>
            <a:br>
              <a:rPr lang="en-US" dirty="0"/>
            </a:br>
            <a:r>
              <a:rPr lang="en-US" sz="900" dirty="0"/>
              <a:t>.</a:t>
            </a:r>
            <a:endParaRPr lang="en-US" dirty="0"/>
          </a:p>
          <a:p>
            <a:r>
              <a:rPr lang="en-US" dirty="0"/>
              <a:t>And so, he will see his children;</a:t>
            </a:r>
            <a:br>
              <a:rPr lang="en-US" dirty="0"/>
            </a:br>
            <a:r>
              <a:rPr lang="en-US" dirty="0"/>
              <a:t>    he will live a long life,</a:t>
            </a:r>
            <a:br>
              <a:rPr lang="en-US" dirty="0"/>
            </a:br>
            <a:r>
              <a:rPr lang="en-US" dirty="0"/>
              <a:t>    and through him my purpose will succeed.</a:t>
            </a:r>
            <a:br>
              <a:rPr lang="en-US" dirty="0"/>
            </a:br>
            <a:r>
              <a:rPr lang="en-US" baseline="30000" dirty="0"/>
              <a:t>11 </a:t>
            </a:r>
            <a:r>
              <a:rPr lang="en-US" dirty="0"/>
              <a:t>After a life of suffering, he will again have joy;</a:t>
            </a:r>
            <a:br>
              <a:rPr lang="en-US" dirty="0"/>
            </a:br>
            <a:r>
              <a:rPr lang="en-US" dirty="0"/>
              <a:t>    he will know that he did not suffer in vain.</a:t>
            </a:r>
            <a:br>
              <a:rPr lang="en-US" dirty="0"/>
            </a:br>
            <a:r>
              <a:rPr lang="en-US" dirty="0"/>
              <a:t>My devoted servant, with whom I am pleased,</a:t>
            </a:r>
            <a:br>
              <a:rPr lang="en-US" dirty="0"/>
            </a:br>
            <a:r>
              <a:rPr lang="en-US" dirty="0"/>
              <a:t>    will bear the punishment of many</a:t>
            </a:r>
            <a:br>
              <a:rPr lang="en-US" dirty="0"/>
            </a:br>
            <a:r>
              <a:rPr lang="en-US" dirty="0"/>
              <a:t>    and for his sake I will forgive them.</a:t>
            </a:r>
          </a:p>
          <a:p>
            <a:endParaRPr lang="en-US" dirty="0"/>
          </a:p>
          <a:p>
            <a:r>
              <a:rPr lang="en-US" dirty="0"/>
              <a:t>Good news translation</a:t>
            </a:r>
          </a:p>
          <a:p>
            <a:endParaRPr lang="en-US" dirty="0"/>
          </a:p>
        </p:txBody>
      </p:sp>
      <p:pic>
        <p:nvPicPr>
          <p:cNvPr id="4100" name="Picture 4" descr="Back Of Jesus Christ PNG, Vector, PSD, and Clipart With Transparent Background for Free Download ...">
            <a:extLst>
              <a:ext uri="{FF2B5EF4-FFF2-40B4-BE49-F238E27FC236}">
                <a16:creationId xmlns:a16="http://schemas.microsoft.com/office/drawing/2014/main" id="{689E78D0-177B-2B32-8892-6BDCAABE8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577" y="1795297"/>
            <a:ext cx="1633703" cy="1633703"/>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2">
            <a:extLst>
              <a:ext uri="{FF2B5EF4-FFF2-40B4-BE49-F238E27FC236}">
                <a16:creationId xmlns:a16="http://schemas.microsoft.com/office/drawing/2014/main" id="{F7D1C4C8-6C50-A987-DDC6-F5433DD3E543}"/>
              </a:ext>
            </a:extLst>
          </p:cNvPr>
          <p:cNvSpPr/>
          <p:nvPr/>
        </p:nvSpPr>
        <p:spPr>
          <a:xfrm>
            <a:off x="488731" y="4824248"/>
            <a:ext cx="3042745" cy="1387366"/>
          </a:xfrm>
          <a:prstGeom prst="wedgeRectCallout">
            <a:avLst>
              <a:gd name="adj1" fmla="val 81068"/>
              <a:gd name="adj2" fmla="val -142009"/>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Worth is the Lamb who was slain to receive power,    wealth, wisdom, and strength, honor, glory, and praise!</a:t>
            </a:r>
          </a:p>
        </p:txBody>
      </p:sp>
      <p:pic>
        <p:nvPicPr>
          <p:cNvPr id="4102" name="Picture 6" descr="Spirit And Person: Over 1,137 AI-generated, Royalty-free and Licensable Images | Shutterstock">
            <a:extLst>
              <a:ext uri="{FF2B5EF4-FFF2-40B4-BE49-F238E27FC236}">
                <a16:creationId xmlns:a16="http://schemas.microsoft.com/office/drawing/2014/main" id="{0355C222-75A9-EAD0-E8F4-59B3527076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 b="8084"/>
          <a:stretch>
            <a:fillRect/>
          </a:stretch>
        </p:blipFill>
        <p:spPr bwMode="auto">
          <a:xfrm>
            <a:off x="-115157" y="241409"/>
            <a:ext cx="7036218" cy="4880742"/>
          </a:xfrm>
          <a:prstGeom prst="cloud">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440AFDFE-82CA-332F-B12B-3CA95863CF6D}"/>
              </a:ext>
            </a:extLst>
          </p:cNvPr>
          <p:cNvSpPr/>
          <p:nvPr/>
        </p:nvSpPr>
        <p:spPr>
          <a:xfrm>
            <a:off x="4508280" y="4950372"/>
            <a:ext cx="2270892" cy="1387366"/>
          </a:xfrm>
          <a:prstGeom prst="wedgeRectCallout">
            <a:avLst>
              <a:gd name="adj1" fmla="val -56934"/>
              <a:gd name="adj2" fmla="val -1215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We are here</a:t>
            </a:r>
          </a:p>
          <a:p>
            <a:pPr algn="ctr"/>
            <a:r>
              <a:rPr lang="en-US" dirty="0"/>
              <a:t> because of Jesus!</a:t>
            </a:r>
          </a:p>
          <a:p>
            <a:pPr algn="ctr"/>
            <a:r>
              <a:rPr lang="en-US" dirty="0"/>
              <a:t>Thank you Jesus!</a:t>
            </a:r>
          </a:p>
          <a:p>
            <a:pPr algn="ctr"/>
            <a:r>
              <a:rPr lang="en-US" dirty="0"/>
              <a:t>Hallelujah!</a:t>
            </a:r>
          </a:p>
        </p:txBody>
      </p:sp>
    </p:spTree>
    <p:extLst>
      <p:ext uri="{BB962C8B-B14F-4D97-AF65-F5344CB8AC3E}">
        <p14:creationId xmlns:p14="http://schemas.microsoft.com/office/powerpoint/2010/main" val="26107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F825C-7873-C114-6F74-BE2F9976A1CA}"/>
            </a:ext>
          </a:extLst>
        </p:cNvPr>
        <p:cNvGrpSpPr/>
        <p:nvPr/>
      </p:nvGrpSpPr>
      <p:grpSpPr>
        <a:xfrm>
          <a:off x="0" y="0"/>
          <a:ext cx="0" cy="0"/>
          <a:chOff x="0" y="0"/>
          <a:chExt cx="0" cy="0"/>
        </a:xfrm>
      </p:grpSpPr>
      <p:pic>
        <p:nvPicPr>
          <p:cNvPr id="17" name="Content Placeholder 16" descr="A picture containing text&#10;&#10;Description automatically generated">
            <a:extLst>
              <a:ext uri="{FF2B5EF4-FFF2-40B4-BE49-F238E27FC236}">
                <a16:creationId xmlns:a16="http://schemas.microsoft.com/office/drawing/2014/main" id="{1B6E0622-782F-258F-AFD8-0601FC5017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842" y="406619"/>
            <a:ext cx="5815158" cy="4343196"/>
          </a:xfrm>
        </p:spPr>
      </p:pic>
      <p:sp>
        <p:nvSpPr>
          <p:cNvPr id="10" name="Speech Bubble: Rectangle 9">
            <a:extLst>
              <a:ext uri="{FF2B5EF4-FFF2-40B4-BE49-F238E27FC236}">
                <a16:creationId xmlns:a16="http://schemas.microsoft.com/office/drawing/2014/main" id="{BE9A57ED-302A-C408-9A8C-11419E4C3DA5}"/>
              </a:ext>
            </a:extLst>
          </p:cNvPr>
          <p:cNvSpPr/>
          <p:nvPr/>
        </p:nvSpPr>
        <p:spPr>
          <a:xfrm>
            <a:off x="472578" y="4366711"/>
            <a:ext cx="5431685" cy="2191912"/>
          </a:xfrm>
          <a:prstGeom prst="wedgeRectCallout">
            <a:avLst>
              <a:gd name="adj1" fmla="val -25889"/>
              <a:gd name="adj2" fmla="val -9387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Jesus </a:t>
            </a:r>
            <a:r>
              <a:rPr lang="en-US" u="sng" dirty="0"/>
              <a:t>willingly</a:t>
            </a:r>
            <a:r>
              <a:rPr lang="en-US" dirty="0"/>
              <a:t> gave up His life for us. He’s perfect.</a:t>
            </a:r>
          </a:p>
          <a:p>
            <a:pPr algn="ctr"/>
            <a:r>
              <a:rPr lang="en-US" dirty="0"/>
              <a:t>He took our sins upon himself and died for us.</a:t>
            </a:r>
          </a:p>
          <a:p>
            <a:pPr algn="ctr"/>
            <a:r>
              <a:rPr lang="en-US" dirty="0"/>
              <a:t>He was silent.  He did not complain or argue.  </a:t>
            </a:r>
          </a:p>
          <a:p>
            <a:pPr algn="ctr"/>
            <a:r>
              <a:rPr lang="en-US" dirty="0"/>
              <a:t>In fact, He forgave the soldiers crucifying Him.</a:t>
            </a:r>
          </a:p>
          <a:p>
            <a:pPr algn="ctr"/>
            <a:r>
              <a:rPr lang="en-US" dirty="0"/>
              <a:t>He died, and was buried, but rose again!</a:t>
            </a:r>
          </a:p>
          <a:p>
            <a:pPr algn="ctr"/>
            <a:r>
              <a:rPr lang="en-US" dirty="0"/>
              <a:t>Jesus promises eternal life to those that believe.  </a:t>
            </a:r>
          </a:p>
          <a:p>
            <a:pPr algn="ctr"/>
            <a:r>
              <a:rPr lang="en-US" dirty="0"/>
              <a:t>If we confess our sins, He is faithful and just to forgive us our sins and cleanse us from all unrighteousness.  </a:t>
            </a:r>
          </a:p>
        </p:txBody>
      </p:sp>
      <p:pic>
        <p:nvPicPr>
          <p:cNvPr id="13" name="Picture 12" descr="Cartoon a cartoon of a person cutting a sheep's head&#10;&#10;Description automatically generated">
            <a:extLst>
              <a:ext uri="{FF2B5EF4-FFF2-40B4-BE49-F238E27FC236}">
                <a16:creationId xmlns:a16="http://schemas.microsoft.com/office/drawing/2014/main" id="{E9D4BAB6-17E2-CE66-22EA-AD186410F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460" y="3057541"/>
            <a:ext cx="2651485" cy="2618341"/>
          </a:xfrm>
          <a:prstGeom prst="rect">
            <a:avLst/>
          </a:prstGeom>
        </p:spPr>
      </p:pic>
      <p:pic>
        <p:nvPicPr>
          <p:cNvPr id="6" name="Picture 5" descr="A group of people carrying a person on the cross&#10;&#10;Description automatically generated">
            <a:extLst>
              <a:ext uri="{FF2B5EF4-FFF2-40B4-BE49-F238E27FC236}">
                <a16:creationId xmlns:a16="http://schemas.microsoft.com/office/drawing/2014/main" id="{E2A22EDE-A349-D169-17C4-44DC04A44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243" y="272516"/>
            <a:ext cx="3247505" cy="2435629"/>
          </a:xfrm>
          <a:prstGeom prst="rect">
            <a:avLst/>
          </a:prstGeom>
        </p:spPr>
      </p:pic>
      <p:sp>
        <p:nvSpPr>
          <p:cNvPr id="11" name="Speech Bubble: Rectangle 10">
            <a:extLst>
              <a:ext uri="{FF2B5EF4-FFF2-40B4-BE49-F238E27FC236}">
                <a16:creationId xmlns:a16="http://schemas.microsoft.com/office/drawing/2014/main" id="{39CA4441-39D2-0AD2-783E-B58D62D7B63D}"/>
              </a:ext>
            </a:extLst>
          </p:cNvPr>
          <p:cNvSpPr/>
          <p:nvPr/>
        </p:nvSpPr>
        <p:spPr>
          <a:xfrm>
            <a:off x="9420230" y="1937119"/>
            <a:ext cx="2617529" cy="1108340"/>
          </a:xfrm>
          <a:prstGeom prst="wedgeRectCallout">
            <a:avLst>
              <a:gd name="adj1" fmla="val -60994"/>
              <a:gd name="adj2" fmla="val -161161"/>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Father, forgive them.  They don’t know what they are doing.</a:t>
            </a:r>
          </a:p>
        </p:txBody>
      </p:sp>
      <p:pic>
        <p:nvPicPr>
          <p:cNvPr id="15" name="Picture 14" descr="A person on a cross&#10;&#10;Description automatically generated">
            <a:extLst>
              <a:ext uri="{FF2B5EF4-FFF2-40B4-BE49-F238E27FC236}">
                <a16:creationId xmlns:a16="http://schemas.microsoft.com/office/drawing/2014/main" id="{3AAF13AE-EE32-BC06-0E1E-7100B30065A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13550" y="3105828"/>
            <a:ext cx="2945199" cy="3479656"/>
          </a:xfrm>
          <a:prstGeom prst="rect">
            <a:avLst/>
          </a:prstGeom>
        </p:spPr>
      </p:pic>
    </p:spTree>
    <p:extLst>
      <p:ext uri="{BB962C8B-B14F-4D97-AF65-F5344CB8AC3E}">
        <p14:creationId xmlns:p14="http://schemas.microsoft.com/office/powerpoint/2010/main" val="783767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6" descr="A picture containing text&#10;&#10;Description automatically generated">
            <a:extLst>
              <a:ext uri="{FF2B5EF4-FFF2-40B4-BE49-F238E27FC236}">
                <a16:creationId xmlns:a16="http://schemas.microsoft.com/office/drawing/2014/main" id="{8A34733F-73CB-5218-D4A5-95A9457B1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240" y="1392999"/>
            <a:ext cx="6585471" cy="4918524"/>
          </a:xfrm>
          <a:prstGeom prst="rect">
            <a:avLst/>
          </a:prstGeom>
        </p:spPr>
      </p:pic>
      <p:sp>
        <p:nvSpPr>
          <p:cNvPr id="3" name="Speech Bubble: Rectangle 2">
            <a:extLst>
              <a:ext uri="{FF2B5EF4-FFF2-40B4-BE49-F238E27FC236}">
                <a16:creationId xmlns:a16="http://schemas.microsoft.com/office/drawing/2014/main" id="{C883AD04-F87F-01D7-B03C-A7DC28636EF8}"/>
              </a:ext>
            </a:extLst>
          </p:cNvPr>
          <p:cNvSpPr/>
          <p:nvPr/>
        </p:nvSpPr>
        <p:spPr>
          <a:xfrm>
            <a:off x="3836369" y="171397"/>
            <a:ext cx="3661711" cy="997527"/>
          </a:xfrm>
          <a:prstGeom prst="wedgeRectCallout">
            <a:avLst>
              <a:gd name="adj1" fmla="val 48037"/>
              <a:gd name="adj2" fmla="val 1308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I want Jesus to forgive my sins!</a:t>
            </a:r>
          </a:p>
        </p:txBody>
      </p:sp>
      <p:sp>
        <p:nvSpPr>
          <p:cNvPr id="5" name="Speech Bubble: Rectangle 4">
            <a:extLst>
              <a:ext uri="{FF2B5EF4-FFF2-40B4-BE49-F238E27FC236}">
                <a16:creationId xmlns:a16="http://schemas.microsoft.com/office/drawing/2014/main" id="{631F2CA4-2700-2F12-152C-159BD0158B73}"/>
              </a:ext>
            </a:extLst>
          </p:cNvPr>
          <p:cNvSpPr/>
          <p:nvPr/>
        </p:nvSpPr>
        <p:spPr>
          <a:xfrm>
            <a:off x="931026" y="4343234"/>
            <a:ext cx="2905344" cy="997527"/>
          </a:xfrm>
          <a:prstGeom prst="wedgeRectCallout">
            <a:avLst>
              <a:gd name="adj1" fmla="val 92970"/>
              <a:gd name="adj2" fmla="val -1383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Then let’s pray.</a:t>
            </a:r>
          </a:p>
          <a:p>
            <a:pPr algn="ctr"/>
            <a:r>
              <a:rPr lang="en-US" dirty="0"/>
              <a:t>You can ask Jesus to do just that and He will!</a:t>
            </a:r>
          </a:p>
        </p:txBody>
      </p:sp>
      <p:sp>
        <p:nvSpPr>
          <p:cNvPr id="2" name="Speech Bubble: Rectangle 1">
            <a:extLst>
              <a:ext uri="{FF2B5EF4-FFF2-40B4-BE49-F238E27FC236}">
                <a16:creationId xmlns:a16="http://schemas.microsoft.com/office/drawing/2014/main" id="{2924ED15-72ED-5352-BB07-B1A1D2E354B2}"/>
              </a:ext>
            </a:extLst>
          </p:cNvPr>
          <p:cNvSpPr/>
          <p:nvPr/>
        </p:nvSpPr>
        <p:spPr>
          <a:xfrm>
            <a:off x="6242331" y="4921753"/>
            <a:ext cx="4592735" cy="1613845"/>
          </a:xfrm>
          <a:prstGeom prst="wedgeRectCallout">
            <a:avLst>
              <a:gd name="adj1" fmla="val 13648"/>
              <a:gd name="adj2" fmla="val -762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Dear Jesus, please forgive me.  I have sinned.</a:t>
            </a:r>
          </a:p>
          <a:p>
            <a:pPr algn="ctr"/>
            <a:r>
              <a:rPr lang="en-US" dirty="0">
                <a:solidFill>
                  <a:sysClr val="windowText" lastClr="000000"/>
                </a:solidFill>
              </a:rPr>
              <a:t>  I want to follow you and obey you.  </a:t>
            </a:r>
          </a:p>
          <a:p>
            <a:pPr algn="ctr"/>
            <a:r>
              <a:rPr lang="en-US" dirty="0">
                <a:solidFill>
                  <a:sysClr val="windowText" lastClr="000000"/>
                </a:solidFill>
              </a:rPr>
              <a:t>I want to be loving, humble and kind like you.</a:t>
            </a:r>
          </a:p>
          <a:p>
            <a:pPr algn="ctr"/>
            <a:r>
              <a:rPr lang="en-US" dirty="0">
                <a:solidFill>
                  <a:sysClr val="windowText" lastClr="000000"/>
                </a:solidFill>
              </a:rPr>
              <a:t>Please help me.</a:t>
            </a:r>
          </a:p>
          <a:p>
            <a:pPr algn="ctr"/>
            <a:r>
              <a:rPr lang="en-US" dirty="0">
                <a:solidFill>
                  <a:sysClr val="windowText" lastClr="000000"/>
                </a:solidFill>
              </a:rPr>
              <a:t>Amen </a:t>
            </a:r>
          </a:p>
        </p:txBody>
      </p:sp>
      <p:pic>
        <p:nvPicPr>
          <p:cNvPr id="4" name="Content Placeholder 16" descr="A picture containing text&#10;&#10;Description automatically generated">
            <a:extLst>
              <a:ext uri="{FF2B5EF4-FFF2-40B4-BE49-F238E27FC236}">
                <a16:creationId xmlns:a16="http://schemas.microsoft.com/office/drawing/2014/main" id="{8A1CE676-94F1-0E2A-4AD0-9B6E9B7F9560}"/>
              </a:ext>
            </a:extLst>
          </p:cNvPr>
          <p:cNvPicPr>
            <a:picLocks noChangeAspect="1"/>
          </p:cNvPicPr>
          <p:nvPr/>
        </p:nvPicPr>
        <p:blipFill rotWithShape="1">
          <a:blip r:embed="rId2">
            <a:extLst>
              <a:ext uri="{28A0092B-C50C-407E-A947-70E740481C1C}">
                <a14:useLocalDpi xmlns:a14="http://schemas.microsoft.com/office/drawing/2010/main" val="0"/>
              </a:ext>
            </a:extLst>
          </a:blip>
          <a:srcRect l="71644" t="38296" r="18510" b="55028"/>
          <a:stretch/>
        </p:blipFill>
        <p:spPr>
          <a:xfrm flipV="1">
            <a:off x="7680960" y="3134514"/>
            <a:ext cx="581515" cy="294486"/>
          </a:xfrm>
          <a:prstGeom prst="rect">
            <a:avLst/>
          </a:prstGeom>
        </p:spPr>
      </p:pic>
      <p:pic>
        <p:nvPicPr>
          <p:cNvPr id="6" name="Content Placeholder 16" descr="A picture containing text&#10;&#10;Description automatically generated">
            <a:extLst>
              <a:ext uri="{FF2B5EF4-FFF2-40B4-BE49-F238E27FC236}">
                <a16:creationId xmlns:a16="http://schemas.microsoft.com/office/drawing/2014/main" id="{0D063F56-DA2E-6654-D2E6-F636217D8E48}"/>
              </a:ext>
            </a:extLst>
          </p:cNvPr>
          <p:cNvPicPr>
            <a:picLocks noChangeAspect="1"/>
          </p:cNvPicPr>
          <p:nvPr/>
        </p:nvPicPr>
        <p:blipFill rotWithShape="1">
          <a:blip r:embed="rId2">
            <a:extLst>
              <a:ext uri="{28A0092B-C50C-407E-A947-70E740481C1C}">
                <a14:useLocalDpi xmlns:a14="http://schemas.microsoft.com/office/drawing/2010/main" val="0"/>
              </a:ext>
            </a:extLst>
          </a:blip>
          <a:srcRect l="71644" t="38296" r="18510" b="55028"/>
          <a:stretch/>
        </p:blipFill>
        <p:spPr>
          <a:xfrm flipV="1">
            <a:off x="8262475" y="3134514"/>
            <a:ext cx="581515" cy="294486"/>
          </a:xfrm>
          <a:prstGeom prst="rect">
            <a:avLst/>
          </a:prstGeom>
        </p:spPr>
      </p:pic>
      <p:sp>
        <p:nvSpPr>
          <p:cNvPr id="8" name="TextBox 7">
            <a:extLst>
              <a:ext uri="{FF2B5EF4-FFF2-40B4-BE49-F238E27FC236}">
                <a16:creationId xmlns:a16="http://schemas.microsoft.com/office/drawing/2014/main" id="{93EAA560-0FD3-554E-B2AD-70A3A1E8FA40}"/>
              </a:ext>
            </a:extLst>
          </p:cNvPr>
          <p:cNvSpPr txBox="1"/>
          <p:nvPr/>
        </p:nvSpPr>
        <p:spPr>
          <a:xfrm>
            <a:off x="270896" y="2129453"/>
            <a:ext cx="2905344" cy="1477328"/>
          </a:xfrm>
          <a:prstGeom prst="rect">
            <a:avLst/>
          </a:prstGeom>
          <a:noFill/>
        </p:spPr>
        <p:txBody>
          <a:bodyPr wrap="square" rtlCol="0">
            <a:spAutoFit/>
          </a:bodyPr>
          <a:lstStyle/>
          <a:p>
            <a:pPr algn="ctr"/>
            <a:r>
              <a:rPr lang="en-US" dirty="0">
                <a:solidFill>
                  <a:srgbClr val="FF0066"/>
                </a:solidFill>
              </a:rPr>
              <a:t>Do you want to accept Jesus as you Savior, too?</a:t>
            </a:r>
          </a:p>
          <a:p>
            <a:pPr algn="ctr"/>
            <a:r>
              <a:rPr lang="en-US" dirty="0">
                <a:solidFill>
                  <a:srgbClr val="FF0066"/>
                </a:solidFill>
              </a:rPr>
              <a:t>We can pray.</a:t>
            </a:r>
          </a:p>
          <a:p>
            <a:pPr algn="ctr"/>
            <a:r>
              <a:rPr lang="en-US" dirty="0">
                <a:solidFill>
                  <a:srgbClr val="FF0066"/>
                </a:solidFill>
              </a:rPr>
              <a:t>Jesus will forgive you, too.</a:t>
            </a:r>
          </a:p>
          <a:p>
            <a:pPr algn="ctr"/>
            <a:r>
              <a:rPr lang="en-US" dirty="0">
                <a:solidFill>
                  <a:srgbClr val="FF0066"/>
                </a:solidFill>
              </a:rPr>
              <a:t>He will give you eternal life!</a:t>
            </a:r>
          </a:p>
        </p:txBody>
      </p:sp>
    </p:spTree>
    <p:extLst>
      <p:ext uri="{BB962C8B-B14F-4D97-AF65-F5344CB8AC3E}">
        <p14:creationId xmlns:p14="http://schemas.microsoft.com/office/powerpoint/2010/main" val="38423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10;&#10;Description automatically generated">
            <a:extLst>
              <a:ext uri="{FF2B5EF4-FFF2-40B4-BE49-F238E27FC236}">
                <a16:creationId xmlns:a16="http://schemas.microsoft.com/office/drawing/2014/main" id="{6F225B9D-8A57-4232-B650-413A7EB069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7877" y="1064029"/>
            <a:ext cx="7230759" cy="5423069"/>
          </a:xfrm>
        </p:spPr>
      </p:pic>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283364" y="3799902"/>
            <a:ext cx="3723371" cy="2687196"/>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US" sz="3600" baseline="30000" dirty="0"/>
              <a:t>36-37 </a:t>
            </a:r>
            <a:r>
              <a:rPr lang="en-US" sz="3600" dirty="0"/>
              <a:t>As they traveled along the road, they came to some water. The official said, “Look! Here is water! What can stop me from being baptized?” </a:t>
            </a:r>
            <a:r>
              <a:rPr lang="en-US" sz="3600" baseline="30000" dirty="0"/>
              <a:t>38 </a:t>
            </a:r>
            <a:r>
              <a:rPr lang="en-US" sz="3600" dirty="0"/>
              <a:t>He gave orders to stop the chariot. </a:t>
            </a:r>
            <a:endParaRPr lang="en-US" sz="3200" dirty="0"/>
          </a:p>
        </p:txBody>
      </p:sp>
      <p:sp>
        <p:nvSpPr>
          <p:cNvPr id="3" name="Speech Bubble: Rectangle 2">
            <a:extLst>
              <a:ext uri="{FF2B5EF4-FFF2-40B4-BE49-F238E27FC236}">
                <a16:creationId xmlns:a16="http://schemas.microsoft.com/office/drawing/2014/main" id="{C883AD04-F87F-01D7-B03C-A7DC28636EF8}"/>
              </a:ext>
            </a:extLst>
          </p:cNvPr>
          <p:cNvSpPr/>
          <p:nvPr/>
        </p:nvSpPr>
        <p:spPr>
          <a:xfrm>
            <a:off x="3836370" y="171397"/>
            <a:ext cx="4276852" cy="1191890"/>
          </a:xfrm>
          <a:prstGeom prst="wedgeRectCallout">
            <a:avLst>
              <a:gd name="adj1" fmla="val 42206"/>
              <a:gd name="adj2" fmla="val 11409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Look!  Here is water!</a:t>
            </a:r>
          </a:p>
          <a:p>
            <a:pPr algn="ctr"/>
            <a:r>
              <a:rPr lang="en-US" dirty="0">
                <a:solidFill>
                  <a:sysClr val="windowText" lastClr="000000"/>
                </a:solidFill>
              </a:rPr>
              <a:t>What can stop me from being baptized?</a:t>
            </a:r>
          </a:p>
        </p:txBody>
      </p:sp>
      <p:sp>
        <p:nvSpPr>
          <p:cNvPr id="5" name="Speech Bubble: Rectangle 4">
            <a:extLst>
              <a:ext uri="{FF2B5EF4-FFF2-40B4-BE49-F238E27FC236}">
                <a16:creationId xmlns:a16="http://schemas.microsoft.com/office/drawing/2014/main" id="{631F2CA4-2700-2F12-152C-159BD0158B73}"/>
              </a:ext>
            </a:extLst>
          </p:cNvPr>
          <p:cNvSpPr/>
          <p:nvPr/>
        </p:nvSpPr>
        <p:spPr>
          <a:xfrm>
            <a:off x="9761711" y="392669"/>
            <a:ext cx="2146925" cy="608848"/>
          </a:xfrm>
          <a:prstGeom prst="wedgeRectCallout">
            <a:avLst>
              <a:gd name="adj1" fmla="val 14757"/>
              <a:gd name="adj2" fmla="val 11018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 will baptize you!</a:t>
            </a:r>
          </a:p>
        </p:txBody>
      </p:sp>
    </p:spTree>
    <p:extLst>
      <p:ext uri="{BB962C8B-B14F-4D97-AF65-F5344CB8AC3E}">
        <p14:creationId xmlns:p14="http://schemas.microsoft.com/office/powerpoint/2010/main" val="1828963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66FE4E53-8166-413D-A7A3-2C70CDA21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337" y="285424"/>
            <a:ext cx="7402255" cy="5643708"/>
          </a:xfrm>
          <a:prstGeom prst="rect">
            <a:avLst/>
          </a:prstGeom>
        </p:spPr>
      </p:pic>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203368" y="4047451"/>
            <a:ext cx="4034025" cy="1881681"/>
          </a:xfrm>
        </p:spPr>
        <p:style>
          <a:lnRef idx="2">
            <a:schemeClr val="accent1"/>
          </a:lnRef>
          <a:fillRef idx="1">
            <a:schemeClr val="lt1"/>
          </a:fillRef>
          <a:effectRef idx="0">
            <a:schemeClr val="accent1"/>
          </a:effectRef>
          <a:fontRef idx="minor">
            <a:schemeClr val="dk1"/>
          </a:fontRef>
        </p:style>
        <p:txBody>
          <a:bodyPr>
            <a:normAutofit/>
          </a:bodyPr>
          <a:lstStyle/>
          <a:p>
            <a:r>
              <a:rPr lang="en-US" sz="2400" dirty="0"/>
              <a:t>Then both Philip and the official went down into the water. Philip baptized him.</a:t>
            </a:r>
          </a:p>
        </p:txBody>
      </p:sp>
      <p:sp>
        <p:nvSpPr>
          <p:cNvPr id="3" name="Speech Bubble: Rectangle 2">
            <a:extLst>
              <a:ext uri="{FF2B5EF4-FFF2-40B4-BE49-F238E27FC236}">
                <a16:creationId xmlns:a16="http://schemas.microsoft.com/office/drawing/2014/main" id="{C883AD04-F87F-01D7-B03C-A7DC28636EF8}"/>
              </a:ext>
            </a:extLst>
          </p:cNvPr>
          <p:cNvSpPr/>
          <p:nvPr/>
        </p:nvSpPr>
        <p:spPr>
          <a:xfrm>
            <a:off x="4925761" y="2925531"/>
            <a:ext cx="1973803" cy="503469"/>
          </a:xfrm>
          <a:prstGeom prst="wedgeRectCallout">
            <a:avLst>
              <a:gd name="adj1" fmla="val 50489"/>
              <a:gd name="adj2" fmla="val -1091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Amen!</a:t>
            </a:r>
          </a:p>
        </p:txBody>
      </p:sp>
      <p:sp>
        <p:nvSpPr>
          <p:cNvPr id="5" name="Speech Bubble: Rectangle 4">
            <a:extLst>
              <a:ext uri="{FF2B5EF4-FFF2-40B4-BE49-F238E27FC236}">
                <a16:creationId xmlns:a16="http://schemas.microsoft.com/office/drawing/2014/main" id="{631F2CA4-2700-2F12-152C-159BD0158B73}"/>
              </a:ext>
            </a:extLst>
          </p:cNvPr>
          <p:cNvSpPr/>
          <p:nvPr/>
        </p:nvSpPr>
        <p:spPr>
          <a:xfrm>
            <a:off x="1396539" y="320019"/>
            <a:ext cx="4699462" cy="1242773"/>
          </a:xfrm>
          <a:prstGeom prst="wedgeRectCallout">
            <a:avLst>
              <a:gd name="adj1" fmla="val 73643"/>
              <a:gd name="adj2" fmla="val -1716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 baptize you in the name of</a:t>
            </a:r>
          </a:p>
          <a:p>
            <a:pPr algn="ctr"/>
            <a:r>
              <a:rPr lang="en-US" dirty="0"/>
              <a:t> the Holy God Almighty, our Father,</a:t>
            </a:r>
          </a:p>
          <a:p>
            <a:pPr algn="ctr"/>
            <a:r>
              <a:rPr lang="en-US" dirty="0"/>
              <a:t> the Son, Jesus, who forgives and cleanses us</a:t>
            </a:r>
          </a:p>
          <a:p>
            <a:pPr algn="ctr"/>
            <a:r>
              <a:rPr lang="en-US" dirty="0"/>
              <a:t> and the Holy Spirit who guides us to the truth.</a:t>
            </a:r>
          </a:p>
        </p:txBody>
      </p:sp>
    </p:spTree>
    <p:extLst>
      <p:ext uri="{BB962C8B-B14F-4D97-AF65-F5344CB8AC3E}">
        <p14:creationId xmlns:p14="http://schemas.microsoft.com/office/powerpoint/2010/main" val="2448187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323668" y="299796"/>
            <a:ext cx="3666441" cy="3474181"/>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4000" baseline="30000" dirty="0"/>
              <a:t>39 </a:t>
            </a:r>
            <a:r>
              <a:rPr lang="en-US" sz="4000" dirty="0"/>
              <a:t>When they came up out of the water, the Spirit of the Lord suddenly took Philip away. </a:t>
            </a:r>
          </a:p>
          <a:p>
            <a:r>
              <a:rPr lang="en-US" sz="4000" dirty="0"/>
              <a:t>The official did not see him again. He went on his way full of joy.</a:t>
            </a:r>
            <a:endParaRPr lang="en-US" sz="3200" dirty="0"/>
          </a:p>
        </p:txBody>
      </p:sp>
      <p:pic>
        <p:nvPicPr>
          <p:cNvPr id="7" name="Content Placeholder 6" descr="A picture containing text, person, colorful&#10;&#10;Description automatically generated">
            <a:extLst>
              <a:ext uri="{FF2B5EF4-FFF2-40B4-BE49-F238E27FC236}">
                <a16:creationId xmlns:a16="http://schemas.microsoft.com/office/drawing/2014/main" id="{D0B173D5-2DB3-450D-BC31-F5D634D8B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4362" y="1467833"/>
            <a:ext cx="6731067" cy="5090370"/>
          </a:xfrm>
        </p:spPr>
      </p:pic>
      <p:sp>
        <p:nvSpPr>
          <p:cNvPr id="8" name="Flowchart: Sequential Access Storage 7">
            <a:extLst>
              <a:ext uri="{FF2B5EF4-FFF2-40B4-BE49-F238E27FC236}">
                <a16:creationId xmlns:a16="http://schemas.microsoft.com/office/drawing/2014/main" id="{8C8496F4-21CE-4795-846F-CE5FE24282AF}"/>
              </a:ext>
            </a:extLst>
          </p:cNvPr>
          <p:cNvSpPr/>
          <p:nvPr/>
        </p:nvSpPr>
        <p:spPr>
          <a:xfrm>
            <a:off x="983411" y="4917057"/>
            <a:ext cx="2708695" cy="164114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 me see your happy faces!</a:t>
            </a:r>
          </a:p>
        </p:txBody>
      </p:sp>
      <p:sp>
        <p:nvSpPr>
          <p:cNvPr id="6" name="Speech Bubble: Rectangle 5">
            <a:extLst>
              <a:ext uri="{FF2B5EF4-FFF2-40B4-BE49-F238E27FC236}">
                <a16:creationId xmlns:a16="http://schemas.microsoft.com/office/drawing/2014/main" id="{E2F5925F-549A-FEC2-2E87-F7A11CCCB574}"/>
              </a:ext>
            </a:extLst>
          </p:cNvPr>
          <p:cNvSpPr/>
          <p:nvPr/>
        </p:nvSpPr>
        <p:spPr>
          <a:xfrm>
            <a:off x="4147460" y="2128059"/>
            <a:ext cx="2186838" cy="821156"/>
          </a:xfrm>
          <a:prstGeom prst="wedgeRectCallout">
            <a:avLst>
              <a:gd name="adj1" fmla="val 62281"/>
              <a:gd name="adj2" fmla="val 7905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ysClr val="windowText" lastClr="000000"/>
                </a:solidFill>
              </a:rPr>
              <a:t>I am forgiven!</a:t>
            </a:r>
          </a:p>
          <a:p>
            <a:pPr algn="ctr"/>
            <a:r>
              <a:rPr lang="en-US" dirty="0">
                <a:solidFill>
                  <a:sysClr val="windowText" lastClr="000000"/>
                </a:solidFill>
              </a:rPr>
              <a:t>Praise God!</a:t>
            </a:r>
          </a:p>
        </p:txBody>
      </p:sp>
    </p:spTree>
    <p:extLst>
      <p:ext uri="{BB962C8B-B14F-4D97-AF65-F5344CB8AC3E}">
        <p14:creationId xmlns:p14="http://schemas.microsoft.com/office/powerpoint/2010/main" val="187849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79F8-5BB6-4FCF-A308-B93E2A67F650}"/>
              </a:ext>
            </a:extLst>
          </p:cNvPr>
          <p:cNvSpPr>
            <a:spLocks noGrp="1"/>
          </p:cNvSpPr>
          <p:nvPr>
            <p:ph type="title"/>
          </p:nvPr>
        </p:nvSpPr>
        <p:spPr>
          <a:xfrm rot="16200000">
            <a:off x="-2553308" y="2766218"/>
            <a:ext cx="6432178" cy="1325563"/>
          </a:xfrm>
        </p:spPr>
        <p:txBody>
          <a:bodyPr/>
          <a:lstStyle/>
          <a:p>
            <a:r>
              <a:rPr lang="en-US" dirty="0"/>
              <a:t>Sing it out    GO</a:t>
            </a:r>
          </a:p>
        </p:txBody>
      </p:sp>
      <p:pic>
        <p:nvPicPr>
          <p:cNvPr id="6" name="Picture 5" descr="Graphical user interface&#10;&#10;Description automatically generated with low confidence">
            <a:extLst>
              <a:ext uri="{FF2B5EF4-FFF2-40B4-BE49-F238E27FC236}">
                <a16:creationId xmlns:a16="http://schemas.microsoft.com/office/drawing/2014/main" id="{5D954AD4-978D-40C2-8F64-27B135F1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78" y="212910"/>
            <a:ext cx="2663556" cy="2329132"/>
          </a:xfrm>
          <a:prstGeom prst="ellipse">
            <a:avLst/>
          </a:prstGeom>
        </p:spPr>
      </p:pic>
      <p:pic>
        <p:nvPicPr>
          <p:cNvPr id="7" name="Online Media 6" title="Go and Make Disciples  Kids Praise - Lyrics">
            <a:hlinkClick r:id="" action="ppaction://media"/>
            <a:extLst>
              <a:ext uri="{FF2B5EF4-FFF2-40B4-BE49-F238E27FC236}">
                <a16:creationId xmlns:a16="http://schemas.microsoft.com/office/drawing/2014/main" id="{888BE7E4-9A49-44F6-830C-DF0636B24AC7}"/>
              </a:ext>
            </a:extLst>
          </p:cNvPr>
          <p:cNvPicPr>
            <a:picLocks noRot="1" noChangeAspect="1"/>
          </p:cNvPicPr>
          <p:nvPr>
            <a:videoFile r:link="rId1"/>
          </p:nvPr>
        </p:nvPicPr>
        <p:blipFill>
          <a:blip r:embed="rId4"/>
          <a:stretch>
            <a:fillRect/>
          </a:stretch>
        </p:blipFill>
        <p:spPr>
          <a:xfrm>
            <a:off x="2579954" y="1442434"/>
            <a:ext cx="9229973" cy="5214935"/>
          </a:xfrm>
          <a:prstGeom prst="rect">
            <a:avLst/>
          </a:prstGeom>
        </p:spPr>
      </p:pic>
    </p:spTree>
    <p:extLst>
      <p:ext uri="{BB962C8B-B14F-4D97-AF65-F5344CB8AC3E}">
        <p14:creationId xmlns:p14="http://schemas.microsoft.com/office/powerpoint/2010/main" val="394548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356919" y="388373"/>
            <a:ext cx="5276228" cy="1853306"/>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US" sz="4400" baseline="30000" dirty="0"/>
              <a:t>40 </a:t>
            </a:r>
            <a:r>
              <a:rPr lang="en-US" sz="4400" dirty="0"/>
              <a:t>Philip was seen next at </a:t>
            </a:r>
            <a:r>
              <a:rPr lang="en-US" sz="4400" dirty="0" err="1"/>
              <a:t>Azotus</a:t>
            </a:r>
            <a:r>
              <a:rPr lang="en-US" sz="4400" dirty="0"/>
              <a:t>. From there he traveled all around. He preached the good news in all the towns. Finally he arrived in Caesarea.</a:t>
            </a:r>
            <a:endParaRPr lang="en-US" sz="3200" dirty="0"/>
          </a:p>
        </p:txBody>
      </p:sp>
      <p:pic>
        <p:nvPicPr>
          <p:cNvPr id="9" name="Content Placeholder 8" descr="Map&#10;&#10;Description automatically generated">
            <a:extLst>
              <a:ext uri="{FF2B5EF4-FFF2-40B4-BE49-F238E27FC236}">
                <a16:creationId xmlns:a16="http://schemas.microsoft.com/office/drawing/2014/main" id="{8109D94B-5AB1-421C-ADD9-3B099D8E3E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906227"/>
            <a:ext cx="5921148" cy="4736919"/>
          </a:xfrm>
        </p:spPr>
      </p:pic>
      <p:pic>
        <p:nvPicPr>
          <p:cNvPr id="10" name="Picture 9" descr="A person in a costume&#10;&#10;Description automatically generated with low confidence">
            <a:extLst>
              <a:ext uri="{FF2B5EF4-FFF2-40B4-BE49-F238E27FC236}">
                <a16:creationId xmlns:a16="http://schemas.microsoft.com/office/drawing/2014/main" id="{7A7A66DD-C0D7-45C4-A9C9-7C1C30EF2C5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758110" y="2754877"/>
            <a:ext cx="2000250" cy="3714750"/>
          </a:xfrm>
          <a:prstGeom prst="rect">
            <a:avLst/>
          </a:prstGeom>
        </p:spPr>
      </p:pic>
      <p:sp>
        <p:nvSpPr>
          <p:cNvPr id="6" name="Speech Bubble: Rectangle 5">
            <a:extLst>
              <a:ext uri="{FF2B5EF4-FFF2-40B4-BE49-F238E27FC236}">
                <a16:creationId xmlns:a16="http://schemas.microsoft.com/office/drawing/2014/main" id="{BB517CCD-0A6F-B1B5-AE76-DA7170C9A8BD}"/>
              </a:ext>
            </a:extLst>
          </p:cNvPr>
          <p:cNvSpPr/>
          <p:nvPr/>
        </p:nvSpPr>
        <p:spPr>
          <a:xfrm>
            <a:off x="356919" y="2468942"/>
            <a:ext cx="4015576" cy="1242773"/>
          </a:xfrm>
          <a:prstGeom prst="wedgeRectCallout">
            <a:avLst>
              <a:gd name="adj1" fmla="val 67720"/>
              <a:gd name="adj2" fmla="val -24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 will keep telling others the Good News that Jesus forgives them.  God loves us!</a:t>
            </a:r>
          </a:p>
        </p:txBody>
      </p:sp>
      <p:sp>
        <p:nvSpPr>
          <p:cNvPr id="7" name="Rectangle 6">
            <a:extLst>
              <a:ext uri="{FF2B5EF4-FFF2-40B4-BE49-F238E27FC236}">
                <a16:creationId xmlns:a16="http://schemas.microsoft.com/office/drawing/2014/main" id="{2F0E2016-F33E-8F31-4CE9-410EE8CC5250}"/>
              </a:ext>
            </a:extLst>
          </p:cNvPr>
          <p:cNvSpPr/>
          <p:nvPr/>
        </p:nvSpPr>
        <p:spPr>
          <a:xfrm>
            <a:off x="134191" y="3884304"/>
            <a:ext cx="5027531" cy="2585323"/>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Will you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 others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Good News?</a:t>
            </a:r>
          </a:p>
        </p:txBody>
      </p:sp>
    </p:spTree>
    <p:extLst>
      <p:ext uri="{BB962C8B-B14F-4D97-AF65-F5344CB8AC3E}">
        <p14:creationId xmlns:p14="http://schemas.microsoft.com/office/powerpoint/2010/main" val="535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BF37-F7BD-607A-FF76-FDF86AE86A19}"/>
              </a:ext>
            </a:extLst>
          </p:cNvPr>
          <p:cNvSpPr>
            <a:spLocks noGrp="1"/>
          </p:cNvSpPr>
          <p:nvPr>
            <p:ph type="title"/>
          </p:nvPr>
        </p:nvSpPr>
        <p:spPr>
          <a:xfrm>
            <a:off x="838200" y="365125"/>
            <a:ext cx="10515600" cy="976311"/>
          </a:xfrm>
        </p:spPr>
        <p:style>
          <a:lnRef idx="1">
            <a:schemeClr val="accent1"/>
          </a:lnRef>
          <a:fillRef idx="2">
            <a:schemeClr val="accent1"/>
          </a:fillRef>
          <a:effectRef idx="1">
            <a:schemeClr val="accent1"/>
          </a:effectRef>
          <a:fontRef idx="minor">
            <a:schemeClr val="dk1"/>
          </a:fontRef>
        </p:style>
        <p:txBody>
          <a:bodyPr/>
          <a:lstStyle/>
          <a:p>
            <a:r>
              <a:rPr lang="en-US" dirty="0"/>
              <a:t>GO and TELL   		MISSION ACTIVITY</a:t>
            </a:r>
          </a:p>
        </p:txBody>
      </p:sp>
      <p:sp>
        <p:nvSpPr>
          <p:cNvPr id="3" name="Rectangle 2">
            <a:extLst>
              <a:ext uri="{FF2B5EF4-FFF2-40B4-BE49-F238E27FC236}">
                <a16:creationId xmlns:a16="http://schemas.microsoft.com/office/drawing/2014/main" id="{65986326-2979-2E67-F96A-463E79346021}"/>
              </a:ext>
            </a:extLst>
          </p:cNvPr>
          <p:cNvSpPr/>
          <p:nvPr/>
        </p:nvSpPr>
        <p:spPr>
          <a:xfrm>
            <a:off x="838200" y="1546167"/>
            <a:ext cx="2619895" cy="4807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Let’s make an invitation card that you can give to other kids that are not here at Sabbath School.</a:t>
            </a:r>
          </a:p>
          <a:p>
            <a:pPr algn="ctr"/>
            <a:endParaRPr lang="en-US" dirty="0"/>
          </a:p>
          <a:p>
            <a:pPr algn="ctr"/>
            <a:r>
              <a:rPr lang="en-US" dirty="0"/>
              <a:t>Maybe you will see someone at church.</a:t>
            </a:r>
          </a:p>
          <a:p>
            <a:pPr algn="ctr"/>
            <a:r>
              <a:rPr lang="en-US" dirty="0"/>
              <a:t>Or maybe you will see someone at daycare or school or your neighborhood.</a:t>
            </a:r>
          </a:p>
          <a:p>
            <a:pPr algn="ctr"/>
            <a:endParaRPr lang="en-US" dirty="0"/>
          </a:p>
          <a:p>
            <a:pPr algn="ctr"/>
            <a:r>
              <a:rPr lang="en-US" dirty="0"/>
              <a:t>Tell them about Jesus and invite them to come to Sabbath School.</a:t>
            </a:r>
          </a:p>
        </p:txBody>
      </p:sp>
      <p:grpSp>
        <p:nvGrpSpPr>
          <p:cNvPr id="4" name="Group 3">
            <a:extLst>
              <a:ext uri="{FF2B5EF4-FFF2-40B4-BE49-F238E27FC236}">
                <a16:creationId xmlns:a16="http://schemas.microsoft.com/office/drawing/2014/main" id="{DD4383E4-23DC-8C18-1799-C091A5E78F28}"/>
              </a:ext>
            </a:extLst>
          </p:cNvPr>
          <p:cNvGrpSpPr/>
          <p:nvPr/>
        </p:nvGrpSpPr>
        <p:grpSpPr>
          <a:xfrm>
            <a:off x="3654857" y="1538922"/>
            <a:ext cx="2619896" cy="3584871"/>
            <a:chOff x="4210214" y="1518616"/>
            <a:chExt cx="2178045" cy="2698549"/>
          </a:xfrm>
        </p:grpSpPr>
        <p:grpSp>
          <p:nvGrpSpPr>
            <p:cNvPr id="10" name="Group 9">
              <a:extLst>
                <a:ext uri="{FF2B5EF4-FFF2-40B4-BE49-F238E27FC236}">
                  <a16:creationId xmlns:a16="http://schemas.microsoft.com/office/drawing/2014/main" id="{529525CC-C585-8DE8-5505-18D0DF802271}"/>
                </a:ext>
              </a:extLst>
            </p:cNvPr>
            <p:cNvGrpSpPr/>
            <p:nvPr/>
          </p:nvGrpSpPr>
          <p:grpSpPr>
            <a:xfrm>
              <a:off x="4210214" y="1518616"/>
              <a:ext cx="2178045" cy="2698549"/>
              <a:chOff x="5752297" y="1396538"/>
              <a:chExt cx="2178045" cy="2698549"/>
            </a:xfrm>
          </p:grpSpPr>
          <p:sp>
            <p:nvSpPr>
              <p:cNvPr id="8" name="Rectangle 7">
                <a:extLst>
                  <a:ext uri="{FF2B5EF4-FFF2-40B4-BE49-F238E27FC236}">
                    <a16:creationId xmlns:a16="http://schemas.microsoft.com/office/drawing/2014/main" id="{BA9F8527-934E-5588-F325-7FFDD2ADFBCB}"/>
                  </a:ext>
                </a:extLst>
              </p:cNvPr>
              <p:cNvSpPr/>
              <p:nvPr/>
            </p:nvSpPr>
            <p:spPr>
              <a:xfrm>
                <a:off x="5752297" y="1396538"/>
                <a:ext cx="2178045" cy="2294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a:extLst>
                  <a:ext uri="{FF2B5EF4-FFF2-40B4-BE49-F238E27FC236}">
                    <a16:creationId xmlns:a16="http://schemas.microsoft.com/office/drawing/2014/main" id="{8A37BBD7-3406-D7AE-A733-2A0B087A4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557"/>
              <a:stretch/>
            </p:blipFill>
            <p:spPr bwMode="auto">
              <a:xfrm>
                <a:off x="5752297" y="1425086"/>
                <a:ext cx="2056589" cy="2670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6" name="Group 15">
              <a:extLst>
                <a:ext uri="{FF2B5EF4-FFF2-40B4-BE49-F238E27FC236}">
                  <a16:creationId xmlns:a16="http://schemas.microsoft.com/office/drawing/2014/main" id="{DB3D3651-DAAB-25DB-1F59-1C61167071AF}"/>
                </a:ext>
              </a:extLst>
            </p:cNvPr>
            <p:cNvGrpSpPr/>
            <p:nvPr/>
          </p:nvGrpSpPr>
          <p:grpSpPr>
            <a:xfrm>
              <a:off x="4210214" y="1616267"/>
              <a:ext cx="2056588" cy="2294314"/>
              <a:chOff x="5734742" y="1637604"/>
              <a:chExt cx="2056588" cy="2294314"/>
            </a:xfrm>
          </p:grpSpPr>
          <p:sp>
            <p:nvSpPr>
              <p:cNvPr id="12" name="Rectangle 11">
                <a:extLst>
                  <a:ext uri="{FF2B5EF4-FFF2-40B4-BE49-F238E27FC236}">
                    <a16:creationId xmlns:a16="http://schemas.microsoft.com/office/drawing/2014/main" id="{4CBCB9CD-3B3D-3B53-9138-C624C9BA84A2}"/>
                  </a:ext>
                </a:extLst>
              </p:cNvPr>
              <p:cNvSpPr/>
              <p:nvPr/>
            </p:nvSpPr>
            <p:spPr>
              <a:xfrm rot="10800000">
                <a:off x="5734742" y="1637604"/>
                <a:ext cx="2056588" cy="22943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4">
                <a:extLst>
                  <a:ext uri="{FF2B5EF4-FFF2-40B4-BE49-F238E27FC236}">
                    <a16:creationId xmlns:a16="http://schemas.microsoft.com/office/drawing/2014/main" id="{F765C03F-9689-F75C-A374-A392A5451B5D}"/>
                  </a:ext>
                </a:extLst>
              </p:cNvPr>
              <p:cNvGrpSpPr>
                <a:grpSpLocks/>
              </p:cNvGrpSpPr>
              <p:nvPr/>
            </p:nvGrpSpPr>
            <p:grpSpPr bwMode="auto">
              <a:xfrm>
                <a:off x="6039828" y="1745976"/>
                <a:ext cx="1446414" cy="2089496"/>
                <a:chOff x="106756200" y="105840911"/>
                <a:chExt cx="2968575" cy="4047056"/>
              </a:xfrm>
            </p:grpSpPr>
            <p:pic>
              <p:nvPicPr>
                <p:cNvPr id="3077" name="Picture 5">
                  <a:extLst>
                    <a:ext uri="{FF2B5EF4-FFF2-40B4-BE49-F238E27FC236}">
                      <a16:creationId xmlns:a16="http://schemas.microsoft.com/office/drawing/2014/main" id="{D08266F4-5809-F18A-5B8B-62761EB1D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200" y="105840911"/>
                  <a:ext cx="2968575" cy="10452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8" name="Picture 6">
                  <a:extLst>
                    <a:ext uri="{FF2B5EF4-FFF2-40B4-BE49-F238E27FC236}">
                      <a16:creationId xmlns:a16="http://schemas.microsoft.com/office/drawing/2014/main" id="{093C7695-4A60-3536-520B-62FA5D24C0C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11115" y="106712777"/>
                  <a:ext cx="2591064" cy="31751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grpSp>
      <p:pic>
        <p:nvPicPr>
          <p:cNvPr id="20" name="Picture 19" descr="A child with a dog on a magazine cover&#10;&#10;Description automatically generated">
            <a:extLst>
              <a:ext uri="{FF2B5EF4-FFF2-40B4-BE49-F238E27FC236}">
                <a16:creationId xmlns:a16="http://schemas.microsoft.com/office/drawing/2014/main" id="{EC9C60C1-D593-1E5B-BCA2-C94726739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6714">
            <a:off x="6235354" y="4176814"/>
            <a:ext cx="1705582" cy="2357273"/>
          </a:xfrm>
          <a:prstGeom prst="rect">
            <a:avLst/>
          </a:prstGeom>
        </p:spPr>
      </p:pic>
      <p:pic>
        <p:nvPicPr>
          <p:cNvPr id="18" name="Picture 17" descr="A magazine cover with children talking&#10;&#10;Description automatically generated">
            <a:extLst>
              <a:ext uri="{FF2B5EF4-FFF2-40B4-BE49-F238E27FC236}">
                <a16:creationId xmlns:a16="http://schemas.microsoft.com/office/drawing/2014/main" id="{21154063-D745-3D52-5551-A2226B5BC916}"/>
              </a:ext>
            </a:extLst>
          </p:cNvPr>
          <p:cNvPicPr>
            <a:picLocks noChangeAspect="1"/>
          </p:cNvPicPr>
          <p:nvPr/>
        </p:nvPicPr>
        <p:blipFill rotWithShape="1">
          <a:blip r:embed="rId6">
            <a:extLst>
              <a:ext uri="{28A0092B-C50C-407E-A947-70E740481C1C}">
                <a14:useLocalDpi xmlns:a14="http://schemas.microsoft.com/office/drawing/2010/main" val="0"/>
              </a:ext>
            </a:extLst>
          </a:blip>
          <a:srcRect l="11706" r="13054"/>
          <a:stretch/>
        </p:blipFill>
        <p:spPr>
          <a:xfrm rot="20720309">
            <a:off x="6488133" y="1850038"/>
            <a:ext cx="1728933" cy="2297860"/>
          </a:xfrm>
          <a:prstGeom prst="rect">
            <a:avLst/>
          </a:prstGeom>
        </p:spPr>
      </p:pic>
      <p:pic>
        <p:nvPicPr>
          <p:cNvPr id="5122" name="Picture 2" descr="Jesus Coloring Telling Pages Others Tell Sermons4kids Bible Obama Barack Color Sunday School ...">
            <a:extLst>
              <a:ext uri="{FF2B5EF4-FFF2-40B4-BE49-F238E27FC236}">
                <a16:creationId xmlns:a16="http://schemas.microsoft.com/office/drawing/2014/main" id="{B56E16CA-6A87-B55F-F1C6-491DD9881B9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6259" y="1882484"/>
            <a:ext cx="3470855" cy="449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21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8BDB9-3156-BDC2-BFD7-3CCF479BB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D0B463-F561-97E3-211F-EF1FDF697566}"/>
              </a:ext>
            </a:extLst>
          </p:cNvPr>
          <p:cNvSpPr>
            <a:spLocks noGrp="1"/>
          </p:cNvSpPr>
          <p:nvPr>
            <p:ph type="title"/>
          </p:nvPr>
        </p:nvSpPr>
        <p:spPr>
          <a:xfrm>
            <a:off x="838200" y="365125"/>
            <a:ext cx="10515600" cy="976311"/>
          </a:xfrm>
        </p:spPr>
        <p:style>
          <a:lnRef idx="1">
            <a:schemeClr val="accent1"/>
          </a:lnRef>
          <a:fillRef idx="2">
            <a:schemeClr val="accent1"/>
          </a:fillRef>
          <a:effectRef idx="1">
            <a:schemeClr val="accent1"/>
          </a:effectRef>
          <a:fontRef idx="minor">
            <a:schemeClr val="dk1"/>
          </a:fontRef>
        </p:style>
        <p:txBody>
          <a:bodyPr/>
          <a:lstStyle/>
          <a:p>
            <a:r>
              <a:rPr lang="en-US" dirty="0"/>
              <a:t>GO and TELL   		MISSION ACTIVITY</a:t>
            </a:r>
          </a:p>
        </p:txBody>
      </p:sp>
      <p:sp>
        <p:nvSpPr>
          <p:cNvPr id="3" name="Rectangle 2">
            <a:extLst>
              <a:ext uri="{FF2B5EF4-FFF2-40B4-BE49-F238E27FC236}">
                <a16:creationId xmlns:a16="http://schemas.microsoft.com/office/drawing/2014/main" id="{F4EBAFB2-1A2A-8407-7500-8A24484A6B55}"/>
              </a:ext>
            </a:extLst>
          </p:cNvPr>
          <p:cNvSpPr/>
          <p:nvPr/>
        </p:nvSpPr>
        <p:spPr>
          <a:xfrm>
            <a:off x="838200" y="1546167"/>
            <a:ext cx="2619895" cy="2294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What can we make and take to others when we go and tell them about Jesus?</a:t>
            </a:r>
          </a:p>
          <a:p>
            <a:pPr algn="ctr"/>
            <a:endParaRPr lang="en-US" dirty="0"/>
          </a:p>
          <a:p>
            <a:pPr algn="ctr"/>
            <a:endParaRPr lang="en-US" dirty="0"/>
          </a:p>
          <a:p>
            <a:pPr algn="ctr"/>
            <a:r>
              <a:rPr lang="en-US" dirty="0"/>
              <a:t>Here are some ideas:</a:t>
            </a:r>
          </a:p>
        </p:txBody>
      </p:sp>
      <p:pic>
        <p:nvPicPr>
          <p:cNvPr id="5" name="Picture 4" descr="A cartoon of a person with long hair and a heart&#10;&#10;Description automatically generated">
            <a:extLst>
              <a:ext uri="{FF2B5EF4-FFF2-40B4-BE49-F238E27FC236}">
                <a16:creationId xmlns:a16="http://schemas.microsoft.com/office/drawing/2014/main" id="{3F85A65C-96FB-1BEE-285F-BEE864004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81669"/>
            <a:ext cx="1994709" cy="2660328"/>
          </a:xfrm>
          <a:prstGeom prst="rect">
            <a:avLst/>
          </a:prstGeom>
        </p:spPr>
      </p:pic>
      <p:pic>
        <p:nvPicPr>
          <p:cNvPr id="7" name="Picture 6" descr="A group of heart shaped paper crafts&#10;&#10;Description automatically generated">
            <a:extLst>
              <a:ext uri="{FF2B5EF4-FFF2-40B4-BE49-F238E27FC236}">
                <a16:creationId xmlns:a16="http://schemas.microsoft.com/office/drawing/2014/main" id="{8013D1B5-0D7E-9765-0FD5-40A2DC254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031" y="3990109"/>
            <a:ext cx="3397019" cy="2656720"/>
          </a:xfrm>
          <a:prstGeom prst="rect">
            <a:avLst/>
          </a:prstGeom>
        </p:spPr>
      </p:pic>
      <p:pic>
        <p:nvPicPr>
          <p:cNvPr id="9" name="Picture 8" descr="A paper cut out of a teddy bear holding a heart&#10;&#10;Description automatically generated">
            <a:extLst>
              <a:ext uri="{FF2B5EF4-FFF2-40B4-BE49-F238E27FC236}">
                <a16:creationId xmlns:a16="http://schemas.microsoft.com/office/drawing/2014/main" id="{6F3AEC73-3AE0-1B6F-41D5-1B64B5446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93" y="3990108"/>
            <a:ext cx="1994709" cy="2670001"/>
          </a:xfrm>
          <a:prstGeom prst="rect">
            <a:avLst/>
          </a:prstGeom>
        </p:spPr>
      </p:pic>
      <p:pic>
        <p:nvPicPr>
          <p:cNvPr id="11" name="Picture 10" descr="A small white object with a face and a hat on it&#10;&#10;Description automatically generated with medium confidence">
            <a:hlinkClick r:id="rId5"/>
            <a:extLst>
              <a:ext uri="{FF2B5EF4-FFF2-40B4-BE49-F238E27FC236}">
                <a16:creationId xmlns:a16="http://schemas.microsoft.com/office/drawing/2014/main" id="{F103DE2D-4DEF-F772-F862-363D16B98E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907" y="1546167"/>
            <a:ext cx="2250005" cy="2250005"/>
          </a:xfrm>
          <a:prstGeom prst="rect">
            <a:avLst/>
          </a:prstGeom>
        </p:spPr>
      </p:pic>
      <p:grpSp>
        <p:nvGrpSpPr>
          <p:cNvPr id="10" name="Group 9">
            <a:extLst>
              <a:ext uri="{FF2B5EF4-FFF2-40B4-BE49-F238E27FC236}">
                <a16:creationId xmlns:a16="http://schemas.microsoft.com/office/drawing/2014/main" id="{8C974D08-D8B2-5793-4AB0-6487FF243973}"/>
              </a:ext>
            </a:extLst>
          </p:cNvPr>
          <p:cNvGrpSpPr/>
          <p:nvPr/>
        </p:nvGrpSpPr>
        <p:grpSpPr>
          <a:xfrm>
            <a:off x="4210214" y="1518616"/>
            <a:ext cx="2178045" cy="2698549"/>
            <a:chOff x="5752297" y="1396538"/>
            <a:chExt cx="2178045" cy="2698549"/>
          </a:xfrm>
        </p:grpSpPr>
        <p:sp>
          <p:nvSpPr>
            <p:cNvPr id="8" name="Rectangle 7">
              <a:extLst>
                <a:ext uri="{FF2B5EF4-FFF2-40B4-BE49-F238E27FC236}">
                  <a16:creationId xmlns:a16="http://schemas.microsoft.com/office/drawing/2014/main" id="{C0E8F271-33E8-5784-CF58-B4203EA03A6B}"/>
                </a:ext>
              </a:extLst>
            </p:cNvPr>
            <p:cNvSpPr/>
            <p:nvPr/>
          </p:nvSpPr>
          <p:spPr>
            <a:xfrm>
              <a:off x="5752297" y="1396538"/>
              <a:ext cx="2178045" cy="2294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a:extLst>
                <a:ext uri="{FF2B5EF4-FFF2-40B4-BE49-F238E27FC236}">
                  <a16:creationId xmlns:a16="http://schemas.microsoft.com/office/drawing/2014/main" id="{6B87FB7A-1EA8-16FC-5FCE-6EFA589CD4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6557"/>
            <a:stretch/>
          </p:blipFill>
          <p:spPr bwMode="auto">
            <a:xfrm>
              <a:off x="5752297" y="1425086"/>
              <a:ext cx="2056589" cy="2670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6" name="Group 15">
            <a:extLst>
              <a:ext uri="{FF2B5EF4-FFF2-40B4-BE49-F238E27FC236}">
                <a16:creationId xmlns:a16="http://schemas.microsoft.com/office/drawing/2014/main" id="{DA1A9421-1345-27ED-D626-7D8C75ABBC0E}"/>
              </a:ext>
            </a:extLst>
          </p:cNvPr>
          <p:cNvGrpSpPr/>
          <p:nvPr/>
        </p:nvGrpSpPr>
        <p:grpSpPr>
          <a:xfrm>
            <a:off x="4210214" y="1616267"/>
            <a:ext cx="2056588" cy="2294314"/>
            <a:chOff x="5734742" y="1637604"/>
            <a:chExt cx="2056588" cy="2294314"/>
          </a:xfrm>
        </p:grpSpPr>
        <p:sp>
          <p:nvSpPr>
            <p:cNvPr id="12" name="Rectangle 11">
              <a:extLst>
                <a:ext uri="{FF2B5EF4-FFF2-40B4-BE49-F238E27FC236}">
                  <a16:creationId xmlns:a16="http://schemas.microsoft.com/office/drawing/2014/main" id="{AF75E284-7BF2-2A19-A4A9-211E3F6A0184}"/>
                </a:ext>
              </a:extLst>
            </p:cNvPr>
            <p:cNvSpPr/>
            <p:nvPr/>
          </p:nvSpPr>
          <p:spPr>
            <a:xfrm rot="10800000">
              <a:off x="5734742" y="1637604"/>
              <a:ext cx="2056588" cy="22943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4">
              <a:extLst>
                <a:ext uri="{FF2B5EF4-FFF2-40B4-BE49-F238E27FC236}">
                  <a16:creationId xmlns:a16="http://schemas.microsoft.com/office/drawing/2014/main" id="{709BC6A1-21A7-0753-C8E4-5C5CBD6740EB}"/>
                </a:ext>
              </a:extLst>
            </p:cNvPr>
            <p:cNvGrpSpPr>
              <a:grpSpLocks/>
            </p:cNvGrpSpPr>
            <p:nvPr/>
          </p:nvGrpSpPr>
          <p:grpSpPr bwMode="auto">
            <a:xfrm>
              <a:off x="6039828" y="1745976"/>
              <a:ext cx="1446414" cy="2089496"/>
              <a:chOff x="106756200" y="105840911"/>
              <a:chExt cx="2968575" cy="4047056"/>
            </a:xfrm>
          </p:grpSpPr>
          <p:pic>
            <p:nvPicPr>
              <p:cNvPr id="3077" name="Picture 5">
                <a:extLst>
                  <a:ext uri="{FF2B5EF4-FFF2-40B4-BE49-F238E27FC236}">
                    <a16:creationId xmlns:a16="http://schemas.microsoft.com/office/drawing/2014/main" id="{1BAC200F-9D85-360D-3840-5B4AF18C12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56200" y="105840911"/>
                <a:ext cx="2968575" cy="10452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8" name="Picture 6">
                <a:extLst>
                  <a:ext uri="{FF2B5EF4-FFF2-40B4-BE49-F238E27FC236}">
                    <a16:creationId xmlns:a16="http://schemas.microsoft.com/office/drawing/2014/main" id="{B64CD93D-C06E-A3DF-372C-CDCDB9454F4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11115" y="106712777"/>
                <a:ext cx="2591064" cy="31751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pic>
        <p:nvPicPr>
          <p:cNvPr id="15" name="Picture 14" descr="A group of red hearts with yellow text&#10;&#10;Description automatically generated">
            <a:extLst>
              <a:ext uri="{FF2B5EF4-FFF2-40B4-BE49-F238E27FC236}">
                <a16:creationId xmlns:a16="http://schemas.microsoft.com/office/drawing/2014/main" id="{DDCD3D00-10A4-3FD5-9F13-2AB267219E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4907" y="3954757"/>
            <a:ext cx="2267769" cy="2705352"/>
          </a:xfrm>
          <a:prstGeom prst="rect">
            <a:avLst/>
          </a:prstGeom>
        </p:spPr>
      </p:pic>
      <p:pic>
        <p:nvPicPr>
          <p:cNvPr id="20" name="Picture 19" descr="A child with a dog on a magazine cover&#10;&#10;Description automatically generated">
            <a:extLst>
              <a:ext uri="{FF2B5EF4-FFF2-40B4-BE49-F238E27FC236}">
                <a16:creationId xmlns:a16="http://schemas.microsoft.com/office/drawing/2014/main" id="{9FA0B4BB-C8AE-2291-C7D0-C1E51DAE0A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993" y="1500413"/>
            <a:ext cx="1549509" cy="2141566"/>
          </a:xfrm>
          <a:prstGeom prst="rect">
            <a:avLst/>
          </a:prstGeom>
        </p:spPr>
      </p:pic>
      <p:pic>
        <p:nvPicPr>
          <p:cNvPr id="18" name="Picture 17" descr="A magazine cover with children talking&#10;&#10;Description automatically generated">
            <a:extLst>
              <a:ext uri="{FF2B5EF4-FFF2-40B4-BE49-F238E27FC236}">
                <a16:creationId xmlns:a16="http://schemas.microsoft.com/office/drawing/2014/main" id="{7EC10375-701C-0DF5-DE1B-17033E29FB42}"/>
              </a:ext>
            </a:extLst>
          </p:cNvPr>
          <p:cNvPicPr>
            <a:picLocks noChangeAspect="1"/>
          </p:cNvPicPr>
          <p:nvPr/>
        </p:nvPicPr>
        <p:blipFill rotWithShape="1">
          <a:blip r:embed="rId12">
            <a:extLst>
              <a:ext uri="{28A0092B-C50C-407E-A947-70E740481C1C}">
                <a14:useLocalDpi xmlns:a14="http://schemas.microsoft.com/office/drawing/2010/main" val="0"/>
              </a:ext>
            </a:extLst>
          </a:blip>
          <a:srcRect l="11706" r="13054"/>
          <a:stretch/>
        </p:blipFill>
        <p:spPr>
          <a:xfrm rot="20720309">
            <a:off x="6711343" y="1361227"/>
            <a:ext cx="1728933" cy="2297860"/>
          </a:xfrm>
          <a:prstGeom prst="rect">
            <a:avLst/>
          </a:prstGeom>
        </p:spPr>
      </p:pic>
    </p:spTree>
    <p:extLst>
      <p:ext uri="{BB962C8B-B14F-4D97-AF65-F5344CB8AC3E}">
        <p14:creationId xmlns:p14="http://schemas.microsoft.com/office/powerpoint/2010/main" val="118297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79F8-5BB6-4FCF-A308-B93E2A67F650}"/>
              </a:ext>
            </a:extLst>
          </p:cNvPr>
          <p:cNvSpPr>
            <a:spLocks noGrp="1"/>
          </p:cNvSpPr>
          <p:nvPr>
            <p:ph type="title"/>
          </p:nvPr>
        </p:nvSpPr>
        <p:spPr>
          <a:xfrm rot="16200000">
            <a:off x="-2553308" y="2766218"/>
            <a:ext cx="6432178" cy="1325563"/>
          </a:xfrm>
        </p:spPr>
        <p:txBody>
          <a:bodyPr/>
          <a:lstStyle/>
          <a:p>
            <a:r>
              <a:rPr lang="en-US" dirty="0"/>
              <a:t>Sing it out    GO</a:t>
            </a:r>
          </a:p>
        </p:txBody>
      </p:sp>
      <p:pic>
        <p:nvPicPr>
          <p:cNvPr id="6" name="Picture 5" descr="Graphical user interface&#10;&#10;Description automatically generated with low confidence">
            <a:extLst>
              <a:ext uri="{FF2B5EF4-FFF2-40B4-BE49-F238E27FC236}">
                <a16:creationId xmlns:a16="http://schemas.microsoft.com/office/drawing/2014/main" id="{5D954AD4-978D-40C2-8F64-27B135F1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78" y="212910"/>
            <a:ext cx="2663556" cy="2329132"/>
          </a:xfrm>
          <a:prstGeom prst="ellipse">
            <a:avLst/>
          </a:prstGeom>
        </p:spPr>
      </p:pic>
      <p:pic>
        <p:nvPicPr>
          <p:cNvPr id="7" name="Online Media 6" title="Go and Make Disciples  Kids Praise - Lyrics">
            <a:hlinkClick r:id="" action="ppaction://media"/>
            <a:extLst>
              <a:ext uri="{FF2B5EF4-FFF2-40B4-BE49-F238E27FC236}">
                <a16:creationId xmlns:a16="http://schemas.microsoft.com/office/drawing/2014/main" id="{888BE7E4-9A49-44F6-830C-DF0636B24AC7}"/>
              </a:ext>
            </a:extLst>
          </p:cNvPr>
          <p:cNvPicPr>
            <a:picLocks noRot="1" noChangeAspect="1"/>
          </p:cNvPicPr>
          <p:nvPr>
            <a:videoFile r:link="rId1"/>
          </p:nvPr>
        </p:nvPicPr>
        <p:blipFill>
          <a:blip r:embed="rId4"/>
          <a:stretch>
            <a:fillRect/>
          </a:stretch>
        </p:blipFill>
        <p:spPr>
          <a:xfrm>
            <a:off x="2579954" y="1442434"/>
            <a:ext cx="9229973" cy="5214935"/>
          </a:xfrm>
          <a:prstGeom prst="rect">
            <a:avLst/>
          </a:prstGeom>
        </p:spPr>
      </p:pic>
    </p:spTree>
    <p:extLst>
      <p:ext uri="{BB962C8B-B14F-4D97-AF65-F5344CB8AC3E}">
        <p14:creationId xmlns:p14="http://schemas.microsoft.com/office/powerpoint/2010/main" val="182669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79F8-5BB6-4FCF-A308-B93E2A67F650}"/>
              </a:ext>
            </a:extLst>
          </p:cNvPr>
          <p:cNvSpPr>
            <a:spLocks noGrp="1"/>
          </p:cNvSpPr>
          <p:nvPr>
            <p:ph type="title"/>
          </p:nvPr>
        </p:nvSpPr>
        <p:spPr>
          <a:xfrm rot="16200000">
            <a:off x="-2553308" y="2766218"/>
            <a:ext cx="6432178" cy="1325563"/>
          </a:xfrm>
        </p:spPr>
        <p:txBody>
          <a:bodyPr/>
          <a:lstStyle/>
          <a:p>
            <a:r>
              <a:rPr lang="en-US" dirty="0"/>
              <a:t>Mission Story</a:t>
            </a:r>
          </a:p>
        </p:txBody>
      </p:sp>
      <p:pic>
        <p:nvPicPr>
          <p:cNvPr id="3" name="Online Media 2" title="April 03 | 🇺🇸 | Do You Understand?| Adventist Mission Children's Stories">
            <a:hlinkClick r:id="" action="ppaction://media"/>
            <a:extLst>
              <a:ext uri="{FF2B5EF4-FFF2-40B4-BE49-F238E27FC236}">
                <a16:creationId xmlns:a16="http://schemas.microsoft.com/office/drawing/2014/main" id="{6DA5A728-3DE3-4EF8-8DE4-C8E689F4BA3F}"/>
              </a:ext>
            </a:extLst>
          </p:cNvPr>
          <p:cNvPicPr>
            <a:picLocks noRot="1" noChangeAspect="1"/>
          </p:cNvPicPr>
          <p:nvPr>
            <a:videoFile r:link="rId1"/>
          </p:nvPr>
        </p:nvPicPr>
        <p:blipFill>
          <a:blip r:embed="rId3"/>
          <a:stretch>
            <a:fillRect/>
          </a:stretch>
        </p:blipFill>
        <p:spPr>
          <a:xfrm>
            <a:off x="1553009" y="568077"/>
            <a:ext cx="10127158" cy="5721844"/>
          </a:xfrm>
          <a:prstGeom prst="rect">
            <a:avLst/>
          </a:prstGeom>
        </p:spPr>
      </p:pic>
    </p:spTree>
    <p:extLst>
      <p:ext uri="{BB962C8B-B14F-4D97-AF65-F5344CB8AC3E}">
        <p14:creationId xmlns:p14="http://schemas.microsoft.com/office/powerpoint/2010/main" val="246354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Romans 10 Lyric Video | Grace Kids Worship | Grace Fellowship Church">
            <a:hlinkClick r:id="" action="ppaction://media"/>
            <a:extLst>
              <a:ext uri="{FF2B5EF4-FFF2-40B4-BE49-F238E27FC236}">
                <a16:creationId xmlns:a16="http://schemas.microsoft.com/office/drawing/2014/main" id="{D961384D-C4DD-8C16-2BFC-609D4E4F7458}"/>
              </a:ext>
            </a:extLst>
          </p:cNvPr>
          <p:cNvPicPr>
            <a:picLocks noRot="1" noChangeAspect="1"/>
          </p:cNvPicPr>
          <p:nvPr>
            <a:videoFile r:link="rId1"/>
          </p:nvPr>
        </p:nvPicPr>
        <p:blipFill>
          <a:blip r:embed="rId3"/>
          <a:stretch>
            <a:fillRect/>
          </a:stretch>
        </p:blipFill>
        <p:spPr>
          <a:xfrm>
            <a:off x="1636563" y="548640"/>
            <a:ext cx="10195941" cy="5760720"/>
          </a:xfrm>
          <a:prstGeom prst="rect">
            <a:avLst/>
          </a:prstGeom>
        </p:spPr>
      </p:pic>
      <p:sp>
        <p:nvSpPr>
          <p:cNvPr id="3" name="Rectangle 2">
            <a:extLst>
              <a:ext uri="{FF2B5EF4-FFF2-40B4-BE49-F238E27FC236}">
                <a16:creationId xmlns:a16="http://schemas.microsoft.com/office/drawing/2014/main" id="{2337484F-D0EB-91C7-F354-F582D482A95B}"/>
              </a:ext>
            </a:extLst>
          </p:cNvPr>
          <p:cNvSpPr/>
          <p:nvPr/>
        </p:nvSpPr>
        <p:spPr>
          <a:xfrm rot="16200000">
            <a:off x="-2108088" y="3016225"/>
            <a:ext cx="5760720" cy="825551"/>
          </a:xfrm>
          <a:prstGeom prst="rect">
            <a:avLst/>
          </a:prstGeom>
          <a:solidFill>
            <a:srgbClr val="FF0066"/>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Romans 10:14-15</a:t>
            </a:r>
          </a:p>
          <a:p>
            <a:pPr algn="ctr"/>
            <a:r>
              <a:rPr lang="en-US" dirty="0"/>
              <a:t>Isaiah 52:6-7</a:t>
            </a:r>
          </a:p>
        </p:txBody>
      </p:sp>
    </p:spTree>
    <p:extLst>
      <p:ext uri="{BB962C8B-B14F-4D97-AF65-F5344CB8AC3E}">
        <p14:creationId xmlns:p14="http://schemas.microsoft.com/office/powerpoint/2010/main" val="344637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79F8-5BB6-4FCF-A308-B93E2A67F650}"/>
              </a:ext>
            </a:extLst>
          </p:cNvPr>
          <p:cNvSpPr>
            <a:spLocks noGrp="1"/>
          </p:cNvSpPr>
          <p:nvPr>
            <p:ph type="title"/>
          </p:nvPr>
        </p:nvSpPr>
        <p:spPr>
          <a:xfrm rot="16200000">
            <a:off x="-2553308" y="2766218"/>
            <a:ext cx="6432178" cy="1325563"/>
          </a:xfrm>
        </p:spPr>
        <p:txBody>
          <a:bodyPr/>
          <a:lstStyle/>
          <a:p>
            <a:r>
              <a:rPr lang="en-US" dirty="0"/>
              <a:t>Sing  with </a:t>
            </a:r>
            <a:r>
              <a:rPr lang="en-US" dirty="0" err="1"/>
              <a:t>Cedarmont</a:t>
            </a:r>
            <a:r>
              <a:rPr lang="en-US" dirty="0"/>
              <a:t> kids This Little Light of Mine</a:t>
            </a:r>
          </a:p>
        </p:txBody>
      </p:sp>
      <p:pic>
        <p:nvPicPr>
          <p:cNvPr id="4" name="Online Media 3" title="Cedarmont Kids - This Little Light Of Mine">
            <a:hlinkClick r:id="" action="ppaction://media"/>
            <a:extLst>
              <a:ext uri="{FF2B5EF4-FFF2-40B4-BE49-F238E27FC236}">
                <a16:creationId xmlns:a16="http://schemas.microsoft.com/office/drawing/2014/main" id="{22B002D0-80D8-4715-906F-C8CE21C67ABA}"/>
              </a:ext>
            </a:extLst>
          </p:cNvPr>
          <p:cNvPicPr>
            <a:picLocks noRot="1" noChangeAspect="1"/>
          </p:cNvPicPr>
          <p:nvPr>
            <a:videoFile r:link="rId1"/>
          </p:nvPr>
        </p:nvPicPr>
        <p:blipFill>
          <a:blip r:embed="rId3"/>
          <a:stretch>
            <a:fillRect/>
          </a:stretch>
        </p:blipFill>
        <p:spPr>
          <a:xfrm>
            <a:off x="1770811" y="227414"/>
            <a:ext cx="8650378" cy="6487784"/>
          </a:xfrm>
          <a:prstGeom prst="rect">
            <a:avLst/>
          </a:prstGeom>
        </p:spPr>
      </p:pic>
    </p:spTree>
    <p:extLst>
      <p:ext uri="{BB962C8B-B14F-4D97-AF65-F5344CB8AC3E}">
        <p14:creationId xmlns:p14="http://schemas.microsoft.com/office/powerpoint/2010/main" val="153992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8402-C6CC-4D6E-A3BC-9CA4D379C555}"/>
              </a:ext>
            </a:extLst>
          </p:cNvPr>
          <p:cNvSpPr>
            <a:spLocks noGrp="1"/>
          </p:cNvSpPr>
          <p:nvPr>
            <p:ph type="title"/>
          </p:nvPr>
        </p:nvSpPr>
        <p:spPr>
          <a:xfrm>
            <a:off x="400339" y="153208"/>
            <a:ext cx="8494280" cy="3108959"/>
          </a:xfrm>
        </p:spPr>
        <p:style>
          <a:lnRef idx="2">
            <a:schemeClr val="accent2"/>
          </a:lnRef>
          <a:fillRef idx="1">
            <a:schemeClr val="lt1"/>
          </a:fillRef>
          <a:effectRef idx="0">
            <a:schemeClr val="accent2"/>
          </a:effectRef>
          <a:fontRef idx="minor">
            <a:schemeClr val="dk1"/>
          </a:fontRef>
        </p:style>
        <p:txBody>
          <a:bodyPr>
            <a:noAutofit/>
          </a:bodyPr>
          <a:lstStyle/>
          <a:p>
            <a:pPr algn="ctr">
              <a:spcAft>
                <a:spcPts val="600"/>
              </a:spcAft>
            </a:pPr>
            <a:br>
              <a:rPr lang="en-US" sz="3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 How, then, can they call on the one they have not believed in?</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And how can they believe in the one of whom they have not heard?</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 And how can they hear without someone preaching to them?</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And how can anyone preach unless they are sent?</a:t>
            </a:r>
            <a:br>
              <a:rPr lang="en-US" sz="2200" dirty="0">
                <a:latin typeface="Calibri" panose="020F0502020204030204" pitchFamily="34" charset="0"/>
                <a:ea typeface="Calibri" panose="020F0502020204030204" pitchFamily="34" charset="0"/>
                <a:cs typeface="Calibri" panose="020F0502020204030204" pitchFamily="34" charset="0"/>
              </a:rPr>
            </a:b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 As it is written: </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“How beautiful are the feet of those who bring good news!”</a:t>
            </a:r>
            <a:br>
              <a:rPr lang="en-US" sz="2200" dirty="0">
                <a:latin typeface="Calibri" panose="020F0502020204030204" pitchFamily="34" charset="0"/>
                <a:ea typeface="Calibri" panose="020F0502020204030204" pitchFamily="34" charset="0"/>
                <a:cs typeface="Calibri" panose="020F0502020204030204" pitchFamily="34" charset="0"/>
              </a:rPr>
            </a:b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b="1" i="1" dirty="0">
                <a:latin typeface="Calibri" panose="020F0502020204030204" pitchFamily="34" charset="0"/>
                <a:ea typeface="Calibri" panose="020F0502020204030204" pitchFamily="34" charset="0"/>
                <a:cs typeface="Calibri" panose="020F0502020204030204" pitchFamily="34" charset="0"/>
              </a:rPr>
              <a:t>Romans 10:14-15</a:t>
            </a:r>
            <a:endParaRPr lang="en-US" sz="2000" b="1" dirty="0">
              <a:latin typeface="Berlin Sans FB Demi" panose="020E0802020502020306" pitchFamily="34" charset="0"/>
            </a:endParaRPr>
          </a:p>
        </p:txBody>
      </p:sp>
      <p:sp>
        <p:nvSpPr>
          <p:cNvPr id="6" name="Title 1">
            <a:extLst>
              <a:ext uri="{FF2B5EF4-FFF2-40B4-BE49-F238E27FC236}">
                <a16:creationId xmlns:a16="http://schemas.microsoft.com/office/drawing/2014/main" id="{D30F8C2A-D4D8-C226-27C0-6DA8DBDAB0E7}"/>
              </a:ext>
            </a:extLst>
          </p:cNvPr>
          <p:cNvSpPr txBox="1">
            <a:spLocks/>
          </p:cNvSpPr>
          <p:nvPr/>
        </p:nvSpPr>
        <p:spPr>
          <a:xfrm>
            <a:off x="3441469" y="3446202"/>
            <a:ext cx="8301643" cy="310896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600"/>
              </a:spcAft>
            </a:pPr>
            <a:br>
              <a:rPr lang="en-US" sz="3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Therefore, go and make disciples of all nations,</a:t>
            </a:r>
          </a:p>
          <a:p>
            <a:pPr algn="ctr">
              <a:spcAft>
                <a:spcPts val="600"/>
              </a:spcAft>
            </a:pPr>
            <a:r>
              <a:rPr lang="en-US" sz="2200" dirty="0">
                <a:latin typeface="Calibri" panose="020F0502020204030204" pitchFamily="34" charset="0"/>
                <a:ea typeface="Calibri" panose="020F0502020204030204" pitchFamily="34" charset="0"/>
                <a:cs typeface="Calibri" panose="020F0502020204030204" pitchFamily="34" charset="0"/>
              </a:rPr>
              <a:t> baptizing them in the name of the Father and of the Son</a:t>
            </a:r>
          </a:p>
          <a:p>
            <a:pPr algn="ctr">
              <a:spcAft>
                <a:spcPts val="600"/>
              </a:spcAft>
            </a:pPr>
            <a:r>
              <a:rPr lang="en-US" sz="2200" dirty="0">
                <a:latin typeface="Calibri" panose="020F0502020204030204" pitchFamily="34" charset="0"/>
                <a:ea typeface="Calibri" panose="020F0502020204030204" pitchFamily="34" charset="0"/>
                <a:cs typeface="Calibri" panose="020F0502020204030204" pitchFamily="34" charset="0"/>
              </a:rPr>
              <a:t> and of the Holy Spirit,</a:t>
            </a:r>
          </a:p>
          <a:p>
            <a:pPr algn="ctr">
              <a:spcAft>
                <a:spcPts val="600"/>
              </a:spcAft>
            </a:pPr>
            <a:r>
              <a:rPr lang="en-US" sz="2200" dirty="0">
                <a:latin typeface="Calibri" panose="020F0502020204030204" pitchFamily="34" charset="0"/>
                <a:ea typeface="Calibri" panose="020F0502020204030204" pitchFamily="34" charset="0"/>
                <a:cs typeface="Calibri" panose="020F0502020204030204" pitchFamily="34" charset="0"/>
              </a:rPr>
              <a:t> and teaching them to obey everything I have commanded you.</a:t>
            </a:r>
          </a:p>
          <a:p>
            <a:pPr algn="ctr">
              <a:spcAft>
                <a:spcPts val="600"/>
              </a:spcAft>
            </a:pPr>
            <a:r>
              <a:rPr lang="en-US" sz="2200" dirty="0">
                <a:latin typeface="Calibri" panose="020F0502020204030204" pitchFamily="34" charset="0"/>
                <a:ea typeface="Calibri" panose="020F0502020204030204" pitchFamily="34" charset="0"/>
                <a:cs typeface="Calibri" panose="020F0502020204030204" pitchFamily="34" charset="0"/>
              </a:rPr>
              <a:t> And surely, I am with you always, to the very end of the age.”</a:t>
            </a:r>
          </a:p>
          <a:p>
            <a:pPr algn="ctr">
              <a:spcAft>
                <a:spcPts val="600"/>
              </a:spcAft>
            </a:pPr>
            <a:endParaRPr lang="en-US" sz="2200" dirty="0">
              <a:latin typeface="Calibri" panose="020F0502020204030204" pitchFamily="34" charset="0"/>
              <a:ea typeface="Calibri" panose="020F0502020204030204" pitchFamily="34" charset="0"/>
              <a:cs typeface="Calibri" panose="020F0502020204030204" pitchFamily="34" charset="0"/>
            </a:endParaRPr>
          </a:p>
          <a:p>
            <a:pPr algn="ctr">
              <a:spcAft>
                <a:spcPts val="600"/>
              </a:spcAft>
            </a:pPr>
            <a:r>
              <a:rPr lang="en-US" sz="2200" b="1" i="1" dirty="0">
                <a:latin typeface="Calibri" panose="020F0502020204030204" pitchFamily="34" charset="0"/>
                <a:ea typeface="Calibri" panose="020F0502020204030204" pitchFamily="34" charset="0"/>
                <a:cs typeface="Calibri" panose="020F0502020204030204" pitchFamily="34" charset="0"/>
              </a:rPr>
              <a:t>Matthew 28:19-20</a:t>
            </a:r>
            <a:endParaRPr lang="en-US" sz="4000" b="1" dirty="0">
              <a:latin typeface="Berlin Sans FB Demi" panose="020E0802020502020306" pitchFamily="34" charset="0"/>
            </a:endParaRPr>
          </a:p>
        </p:txBody>
      </p:sp>
    </p:spTree>
    <p:extLst>
      <p:ext uri="{BB962C8B-B14F-4D97-AF65-F5344CB8AC3E}">
        <p14:creationId xmlns:p14="http://schemas.microsoft.com/office/powerpoint/2010/main" val="3449145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79F8-5BB6-4FCF-A308-B93E2A67F650}"/>
              </a:ext>
            </a:extLst>
          </p:cNvPr>
          <p:cNvSpPr>
            <a:spLocks noGrp="1"/>
          </p:cNvSpPr>
          <p:nvPr>
            <p:ph type="title"/>
          </p:nvPr>
        </p:nvSpPr>
        <p:spPr>
          <a:xfrm rot="16200000">
            <a:off x="-2553308" y="2766218"/>
            <a:ext cx="6432178" cy="1325563"/>
          </a:xfrm>
        </p:spPr>
        <p:txBody>
          <a:bodyPr/>
          <a:lstStyle/>
          <a:p>
            <a:r>
              <a:rPr lang="en-US" dirty="0"/>
              <a:t>Sing   Light of the World</a:t>
            </a:r>
          </a:p>
        </p:txBody>
      </p:sp>
      <p:pic>
        <p:nvPicPr>
          <p:cNvPr id="3" name="Online Media 2" title="Light of the World | Cave Quest VBS Music Video | Group Publishing">
            <a:hlinkClick r:id="" action="ppaction://media"/>
            <a:extLst>
              <a:ext uri="{FF2B5EF4-FFF2-40B4-BE49-F238E27FC236}">
                <a16:creationId xmlns:a16="http://schemas.microsoft.com/office/drawing/2014/main" id="{6948C321-33D2-4DB2-B810-67BD226218DE}"/>
              </a:ext>
            </a:extLst>
          </p:cNvPr>
          <p:cNvPicPr>
            <a:picLocks noRot="1" noChangeAspect="1"/>
          </p:cNvPicPr>
          <p:nvPr>
            <a:videoFile r:link="rId1"/>
          </p:nvPr>
        </p:nvPicPr>
        <p:blipFill>
          <a:blip r:embed="rId3"/>
          <a:stretch>
            <a:fillRect/>
          </a:stretch>
        </p:blipFill>
        <p:spPr>
          <a:xfrm>
            <a:off x="1804625" y="566051"/>
            <a:ext cx="10134333" cy="5725898"/>
          </a:xfrm>
          <a:prstGeom prst="rect">
            <a:avLst/>
          </a:prstGeom>
        </p:spPr>
      </p:pic>
    </p:spTree>
    <p:extLst>
      <p:ext uri="{BB962C8B-B14F-4D97-AF65-F5344CB8AC3E}">
        <p14:creationId xmlns:p14="http://schemas.microsoft.com/office/powerpoint/2010/main" val="357707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1E25-479F-2184-469A-4D594043F212}"/>
              </a:ext>
            </a:extLst>
          </p:cNvPr>
          <p:cNvSpPr>
            <a:spLocks noGrp="1"/>
          </p:cNvSpPr>
          <p:nvPr>
            <p:ph type="title"/>
          </p:nvPr>
        </p:nvSpPr>
        <p:spPr/>
        <p:txBody>
          <a:bodyPr/>
          <a:lstStyle/>
          <a:p>
            <a:pPr algn="ctr"/>
            <a:r>
              <a:rPr lang="en-US" dirty="0"/>
              <a:t>TIC-TAC-TOE</a:t>
            </a:r>
            <a:br>
              <a:rPr lang="en-US" dirty="0"/>
            </a:br>
            <a:r>
              <a:rPr lang="en-US" dirty="0"/>
              <a:t>GAME TIME</a:t>
            </a:r>
          </a:p>
        </p:txBody>
      </p:sp>
      <p:sp>
        <p:nvSpPr>
          <p:cNvPr id="3" name="Text Placeholder 2">
            <a:extLst>
              <a:ext uri="{FF2B5EF4-FFF2-40B4-BE49-F238E27FC236}">
                <a16:creationId xmlns:a16="http://schemas.microsoft.com/office/drawing/2014/main" id="{37496E1E-C3F8-92C3-85CD-FC8F23576C97}"/>
              </a:ext>
            </a:extLst>
          </p:cNvPr>
          <p:cNvSpPr>
            <a:spLocks noGrp="1"/>
          </p:cNvSpPr>
          <p:nvPr>
            <p:ph type="body" idx="1"/>
          </p:nvPr>
        </p:nvSpPr>
        <p:spPr/>
        <p:txBody>
          <a:bodyPr/>
          <a:lstStyle/>
          <a:p>
            <a:r>
              <a:rPr lang="en-US" dirty="0"/>
              <a:t>Optional Activity</a:t>
            </a:r>
          </a:p>
        </p:txBody>
      </p:sp>
    </p:spTree>
    <p:extLst>
      <p:ext uri="{BB962C8B-B14F-4D97-AF65-F5344CB8AC3E}">
        <p14:creationId xmlns:p14="http://schemas.microsoft.com/office/powerpoint/2010/main" val="3796913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128790" y="2250831"/>
            <a:ext cx="4011410" cy="4420426"/>
          </a:xfrm>
        </p:spPr>
        <p:style>
          <a:lnRef idx="2">
            <a:schemeClr val="accent1"/>
          </a:lnRef>
          <a:fillRef idx="1">
            <a:schemeClr val="lt1"/>
          </a:fillRef>
          <a:effectRef idx="0">
            <a:schemeClr val="accent1"/>
          </a:effectRef>
          <a:fontRef idx="minor">
            <a:schemeClr val="dk1"/>
          </a:fontRef>
        </p:style>
        <p:txBody>
          <a:bodyPr>
            <a:normAutofit/>
          </a:bodyPr>
          <a:lstStyle/>
          <a:p>
            <a:r>
              <a:rPr lang="en-US" sz="2000" dirty="0"/>
              <a:t>They chose Stephen. He was full of faith and of the Holy Spirit. Philip, </a:t>
            </a:r>
            <a:r>
              <a:rPr lang="en-US" sz="2000" dirty="0" err="1"/>
              <a:t>Procorus</a:t>
            </a:r>
            <a:r>
              <a:rPr lang="en-US" sz="2000" dirty="0"/>
              <a:t>, Nicanor, Timon and </a:t>
            </a:r>
            <a:r>
              <a:rPr lang="en-US" sz="2000" dirty="0" err="1"/>
              <a:t>Parmenas</a:t>
            </a:r>
            <a:r>
              <a:rPr lang="en-US" sz="2000" dirty="0"/>
              <a:t> were chosen too. The group also chose Nicolas from Antioch. He had accepted the Jewish faith. </a:t>
            </a:r>
            <a:r>
              <a:rPr lang="en-US" sz="2000" baseline="30000" dirty="0"/>
              <a:t>6 </a:t>
            </a:r>
            <a:r>
              <a:rPr lang="en-US" sz="2000" dirty="0"/>
              <a:t>The group brought them to the apostles. Then the apostles prayed and placed their hands on them.</a:t>
            </a:r>
          </a:p>
          <a:p>
            <a:r>
              <a:rPr lang="en-US" sz="2000" baseline="30000" dirty="0"/>
              <a:t>7 </a:t>
            </a:r>
            <a:r>
              <a:rPr lang="en-US" sz="2000" dirty="0"/>
              <a:t>So God’s word spread. The number of believers in Jerusalem grew quickly. Also, a large number of priests began to obey Jesus’ teachings.</a:t>
            </a:r>
          </a:p>
        </p:txBody>
      </p:sp>
      <p:pic>
        <p:nvPicPr>
          <p:cNvPr id="8" name="Content Placeholder 7" descr="A group of people kneeling in a circle&#10;&#10;Description automatically generated">
            <a:extLst>
              <a:ext uri="{FF2B5EF4-FFF2-40B4-BE49-F238E27FC236}">
                <a16:creationId xmlns:a16="http://schemas.microsoft.com/office/drawing/2014/main" id="{B27258F5-512A-89BD-18AE-8339AF6C31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0894" y="558084"/>
            <a:ext cx="7655775" cy="5741831"/>
          </a:xfrm>
        </p:spPr>
      </p:pic>
      <p:sp>
        <p:nvSpPr>
          <p:cNvPr id="9" name="Speech Bubble: Rectangle with Corners Rounded 8">
            <a:extLst>
              <a:ext uri="{FF2B5EF4-FFF2-40B4-BE49-F238E27FC236}">
                <a16:creationId xmlns:a16="http://schemas.microsoft.com/office/drawing/2014/main" id="{5BBE2257-6203-5369-577B-BADEF78C9071}"/>
              </a:ext>
            </a:extLst>
          </p:cNvPr>
          <p:cNvSpPr/>
          <p:nvPr/>
        </p:nvSpPr>
        <p:spPr>
          <a:xfrm>
            <a:off x="188751" y="299602"/>
            <a:ext cx="4303953" cy="1341629"/>
          </a:xfrm>
          <a:prstGeom prst="wedgeRoundRectCallout">
            <a:avLst>
              <a:gd name="adj1" fmla="val 86461"/>
              <a:gd name="adj2" fmla="val -22102"/>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n w="0"/>
                <a:solidFill>
                  <a:schemeClr val="tx1"/>
                </a:solidFill>
                <a:effectLst>
                  <a:outerShdw blurRad="50800" dist="38100" dir="18900000" algn="bl" rotWithShape="0">
                    <a:prstClr val="black">
                      <a:alpha val="40000"/>
                    </a:prstClr>
                  </a:outerShdw>
                </a:effectLst>
              </a:rPr>
              <a:t>We dedicate you to be deacons and to serve God by continuing to care for the widows and others.</a:t>
            </a:r>
          </a:p>
        </p:txBody>
      </p:sp>
    </p:spTree>
    <p:extLst>
      <p:ext uri="{BB962C8B-B14F-4D97-AF65-F5344CB8AC3E}">
        <p14:creationId xmlns:p14="http://schemas.microsoft.com/office/powerpoint/2010/main" val="4282560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662016"/>
            <a:ext cx="4712594" cy="4340180"/>
          </a:xfrm>
        </p:spPr>
        <p:style>
          <a:lnRef idx="1">
            <a:schemeClr val="accent2"/>
          </a:lnRef>
          <a:fillRef idx="2">
            <a:schemeClr val="accent2"/>
          </a:fillRef>
          <a:effectRef idx="1">
            <a:schemeClr val="accent2"/>
          </a:effectRef>
          <a:fontRef idx="minor">
            <a:schemeClr val="dk1"/>
          </a:fontRef>
        </p:style>
        <p:txBody>
          <a:bodyPr/>
          <a:lstStyle/>
          <a:p>
            <a:pPr algn="ctr"/>
            <a:r>
              <a:rPr lang="en-US" dirty="0"/>
              <a:t>Who did God send to talk to the Ethiopian?</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extLst>
              <p:ext uri="{D42A27DB-BD31-4B8C-83A1-F6EECF244321}">
                <p14:modId xmlns:p14="http://schemas.microsoft.com/office/powerpoint/2010/main" val="1410088909"/>
              </p:ext>
            </p:extLst>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B3EC9FA2-55F7-4E74-896B-BE53E08C0445}"/>
              </a:ext>
            </a:extLst>
          </p:cNvPr>
          <p:cNvSpPr txBox="1">
            <a:spLocks/>
          </p:cNvSpPr>
          <p:nvPr/>
        </p:nvSpPr>
        <p:spPr>
          <a:xfrm>
            <a:off x="838199" y="5277293"/>
            <a:ext cx="4712594" cy="111063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Philip</a:t>
            </a:r>
          </a:p>
        </p:txBody>
      </p:sp>
    </p:spTree>
    <p:extLst>
      <p:ext uri="{BB962C8B-B14F-4D97-AF65-F5344CB8AC3E}">
        <p14:creationId xmlns:p14="http://schemas.microsoft.com/office/powerpoint/2010/main" val="292738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2871908"/>
            <a:ext cx="4712594" cy="2251311"/>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US" sz="3600" dirty="0"/>
              <a:t>When Philip heard about Jesus, he believed.  Then how did he show that he wanted Jesus to wash his sins away? </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E0FDFBB3-C93A-4849-A938-7382BA8608DE}"/>
              </a:ext>
            </a:extLst>
          </p:cNvPr>
          <p:cNvSpPr txBox="1">
            <a:spLocks/>
          </p:cNvSpPr>
          <p:nvPr/>
        </p:nvSpPr>
        <p:spPr>
          <a:xfrm>
            <a:off x="2060619" y="5277293"/>
            <a:ext cx="3490173" cy="111063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He was baptized</a:t>
            </a:r>
          </a:p>
        </p:txBody>
      </p:sp>
      <p:grpSp>
        <p:nvGrpSpPr>
          <p:cNvPr id="9" name="Group 8">
            <a:extLst>
              <a:ext uri="{FF2B5EF4-FFF2-40B4-BE49-F238E27FC236}">
                <a16:creationId xmlns:a16="http://schemas.microsoft.com/office/drawing/2014/main" id="{E70AE0C3-A894-4676-BFEC-2AE9BE047AE4}"/>
              </a:ext>
            </a:extLst>
          </p:cNvPr>
          <p:cNvGrpSpPr/>
          <p:nvPr/>
        </p:nvGrpSpPr>
        <p:grpSpPr>
          <a:xfrm>
            <a:off x="1170112" y="0"/>
            <a:ext cx="3872248" cy="2717835"/>
            <a:chOff x="5450186" y="233424"/>
            <a:chExt cx="7568242" cy="6180260"/>
          </a:xfrm>
        </p:grpSpPr>
        <p:pic>
          <p:nvPicPr>
            <p:cNvPr id="6" name="Content Placeholder 5" descr="A group of people in a religious ceremony&#10;&#10;Description automatically generated with low confidence">
              <a:extLst>
                <a:ext uri="{FF2B5EF4-FFF2-40B4-BE49-F238E27FC236}">
                  <a16:creationId xmlns:a16="http://schemas.microsoft.com/office/drawing/2014/main" id="{F39CD362-245D-4602-9320-A6A9D3E8E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186" y="233424"/>
              <a:ext cx="7568242" cy="6180260"/>
            </a:xfrm>
            <a:prstGeom prst="rect">
              <a:avLst/>
            </a:prstGeom>
          </p:spPr>
        </p:pic>
        <p:sp>
          <p:nvSpPr>
            <p:cNvPr id="7" name="Speech Bubble: Rectangle with Corners Rounded 6">
              <a:extLst>
                <a:ext uri="{FF2B5EF4-FFF2-40B4-BE49-F238E27FC236}">
                  <a16:creationId xmlns:a16="http://schemas.microsoft.com/office/drawing/2014/main" id="{6909B5DE-E2FF-4B9D-A8D6-2B560D81C24F}"/>
                </a:ext>
              </a:extLst>
            </p:cNvPr>
            <p:cNvSpPr/>
            <p:nvPr/>
          </p:nvSpPr>
          <p:spPr>
            <a:xfrm>
              <a:off x="5503653" y="456808"/>
              <a:ext cx="3140015" cy="1268476"/>
            </a:xfrm>
            <a:prstGeom prst="wedgeRoundRectCallout">
              <a:avLst>
                <a:gd name="adj1" fmla="val 68991"/>
                <a:gd name="adj2" fmla="val 155810"/>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ln w="0"/>
                  <a:solidFill>
                    <a:schemeClr val="tx1"/>
                  </a:solidFill>
                  <a:effectLst>
                    <a:outerShdw blurRad="50800" dist="38100" dir="18900000" algn="bl" rotWithShape="0">
                      <a:prstClr val="black">
                        <a:alpha val="40000"/>
                      </a:prstClr>
                    </a:outerShdw>
                  </a:effectLst>
                </a:rPr>
                <a:t>Jesus loves you.</a:t>
              </a:r>
            </a:p>
            <a:p>
              <a:pPr algn="ctr"/>
              <a:r>
                <a:rPr lang="en-US" sz="1050" dirty="0">
                  <a:ln w="0"/>
                  <a:solidFill>
                    <a:schemeClr val="tx1"/>
                  </a:solidFill>
                  <a:effectLst>
                    <a:outerShdw blurRad="50800" dist="38100" dir="18900000" algn="bl" rotWithShape="0">
                      <a:prstClr val="black">
                        <a:alpha val="40000"/>
                      </a:prstClr>
                    </a:outerShdw>
                  </a:effectLst>
                </a:rPr>
                <a:t>Jesus died &amp; rose again.</a:t>
              </a:r>
            </a:p>
            <a:p>
              <a:pPr algn="ctr"/>
              <a:r>
                <a:rPr lang="en-US" sz="1050" dirty="0">
                  <a:ln w="0"/>
                  <a:solidFill>
                    <a:schemeClr val="tx1"/>
                  </a:solidFill>
                  <a:effectLst>
                    <a:outerShdw blurRad="50800" dist="38100" dir="18900000" algn="bl" rotWithShape="0">
                      <a:prstClr val="black">
                        <a:alpha val="40000"/>
                      </a:prstClr>
                    </a:outerShdw>
                  </a:effectLst>
                </a:rPr>
                <a:t>He forgives you.</a:t>
              </a:r>
              <a:endParaRPr lang="en-US" sz="1050" dirty="0"/>
            </a:p>
          </p:txBody>
        </p:sp>
        <p:sp>
          <p:nvSpPr>
            <p:cNvPr id="8" name="Speech Bubble: Rectangle with Corners Rounded 7">
              <a:extLst>
                <a:ext uri="{FF2B5EF4-FFF2-40B4-BE49-F238E27FC236}">
                  <a16:creationId xmlns:a16="http://schemas.microsoft.com/office/drawing/2014/main" id="{2E169B12-FC6F-41E5-AA1C-013037011DD5}"/>
                </a:ext>
              </a:extLst>
            </p:cNvPr>
            <p:cNvSpPr/>
            <p:nvPr/>
          </p:nvSpPr>
          <p:spPr>
            <a:xfrm>
              <a:off x="9523563" y="875763"/>
              <a:ext cx="2363487" cy="1104181"/>
            </a:xfrm>
            <a:prstGeom prst="wedgeRoundRectCallout">
              <a:avLst>
                <a:gd name="adj1" fmla="val 33113"/>
                <a:gd name="adj2" fmla="val 95158"/>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1050" dirty="0"/>
                <a:t>I believe</a:t>
              </a:r>
            </a:p>
            <a:p>
              <a:pPr algn="ctr"/>
              <a:r>
                <a:rPr lang="en-US" sz="1050" dirty="0"/>
                <a:t>Jesus is my Savior.</a:t>
              </a:r>
            </a:p>
          </p:txBody>
        </p:sp>
      </p:grpSp>
      <p:pic>
        <p:nvPicPr>
          <p:cNvPr id="10" name="Content Placeholder 9" descr="A group of people in a body of water&#10;&#10;Description automatically generated with medium confidence">
            <a:extLst>
              <a:ext uri="{FF2B5EF4-FFF2-40B4-BE49-F238E27FC236}">
                <a16:creationId xmlns:a16="http://schemas.microsoft.com/office/drawing/2014/main" id="{0B13ADB0-FF30-4283-9CFF-663DD39E9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72" y="5285981"/>
            <a:ext cx="1523861" cy="1101942"/>
          </a:xfrm>
          <a:prstGeom prst="rect">
            <a:avLst/>
          </a:prstGeom>
        </p:spPr>
      </p:pic>
    </p:spTree>
    <p:extLst>
      <p:ext uri="{BB962C8B-B14F-4D97-AF65-F5344CB8AC3E}">
        <p14:creationId xmlns:p14="http://schemas.microsoft.com/office/powerpoint/2010/main" val="8888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662016"/>
            <a:ext cx="4712594" cy="4340180"/>
          </a:xfrm>
        </p:spPr>
        <p:style>
          <a:lnRef idx="1">
            <a:schemeClr val="accent2"/>
          </a:lnRef>
          <a:fillRef idx="2">
            <a:schemeClr val="accent2"/>
          </a:fillRef>
          <a:effectRef idx="1">
            <a:schemeClr val="accent2"/>
          </a:effectRef>
          <a:fontRef idx="minor">
            <a:schemeClr val="dk1"/>
          </a:fontRef>
        </p:style>
        <p:txBody>
          <a:bodyPr/>
          <a:lstStyle/>
          <a:p>
            <a:pPr algn="ctr"/>
            <a:r>
              <a:rPr lang="en-US" dirty="0"/>
              <a:t>The church chose Philip and 6 other men to do a special work.  What were they supposed to do?</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B3EC9FA2-55F7-4E74-896B-BE53E08C0445}"/>
              </a:ext>
            </a:extLst>
          </p:cNvPr>
          <p:cNvSpPr txBox="1">
            <a:spLocks/>
          </p:cNvSpPr>
          <p:nvPr/>
        </p:nvSpPr>
        <p:spPr>
          <a:xfrm>
            <a:off x="2987899" y="5277293"/>
            <a:ext cx="2562894" cy="130649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Feed the widows</a:t>
            </a:r>
          </a:p>
        </p:txBody>
      </p:sp>
      <p:pic>
        <p:nvPicPr>
          <p:cNvPr id="7" name="Picture 6" descr="A picture containing text&#10;&#10;Description automatically generated">
            <a:extLst>
              <a:ext uri="{FF2B5EF4-FFF2-40B4-BE49-F238E27FC236}">
                <a16:creationId xmlns:a16="http://schemas.microsoft.com/office/drawing/2014/main" id="{B449CF92-A543-41DE-BE55-CDE05132E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196"/>
            <a:ext cx="2857500" cy="1905000"/>
          </a:xfrm>
          <a:prstGeom prst="rect">
            <a:avLst/>
          </a:prstGeom>
        </p:spPr>
      </p:pic>
    </p:spTree>
    <p:extLst>
      <p:ext uri="{BB962C8B-B14F-4D97-AF65-F5344CB8AC3E}">
        <p14:creationId xmlns:p14="http://schemas.microsoft.com/office/powerpoint/2010/main" val="104445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3206839" y="641452"/>
            <a:ext cx="2343954" cy="4340180"/>
          </a:xfrm>
        </p:spPr>
        <p:style>
          <a:lnRef idx="1">
            <a:schemeClr val="accent5"/>
          </a:lnRef>
          <a:fillRef idx="2">
            <a:schemeClr val="accent5"/>
          </a:fillRef>
          <a:effectRef idx="1">
            <a:schemeClr val="accent5"/>
          </a:effectRef>
          <a:fontRef idx="minor">
            <a:schemeClr val="dk1"/>
          </a:fontRef>
        </p:style>
        <p:txBody>
          <a:bodyPr/>
          <a:lstStyle/>
          <a:p>
            <a:pPr algn="ctr"/>
            <a:r>
              <a:rPr lang="en-US" dirty="0"/>
              <a:t>Where did Philip go to tell others about Jesus?</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E0FDFBB3-C93A-4849-A938-7382BA8608DE}"/>
              </a:ext>
            </a:extLst>
          </p:cNvPr>
          <p:cNvSpPr txBox="1">
            <a:spLocks/>
          </p:cNvSpPr>
          <p:nvPr/>
        </p:nvSpPr>
        <p:spPr>
          <a:xfrm>
            <a:off x="323346" y="5277293"/>
            <a:ext cx="5227447" cy="111063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Samaria</a:t>
            </a:r>
          </a:p>
        </p:txBody>
      </p:sp>
      <p:pic>
        <p:nvPicPr>
          <p:cNvPr id="6" name="Content Placeholder 5" descr="Map&#10;&#10;Description automatically generated">
            <a:extLst>
              <a:ext uri="{FF2B5EF4-FFF2-40B4-BE49-F238E27FC236}">
                <a16:creationId xmlns:a16="http://schemas.microsoft.com/office/drawing/2014/main" id="{CD944783-3748-4572-90A5-4A36377BA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46" y="641452"/>
            <a:ext cx="2660110" cy="4340180"/>
          </a:xfrm>
          <a:prstGeom prst="rect">
            <a:avLst/>
          </a:prstGeom>
        </p:spPr>
      </p:pic>
    </p:spTree>
    <p:extLst>
      <p:ext uri="{BB962C8B-B14F-4D97-AF65-F5344CB8AC3E}">
        <p14:creationId xmlns:p14="http://schemas.microsoft.com/office/powerpoint/2010/main" val="23473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2992193" y="662016"/>
            <a:ext cx="3103807" cy="4340180"/>
          </a:xfrm>
        </p:spPr>
        <p:style>
          <a:lnRef idx="1">
            <a:schemeClr val="accent2"/>
          </a:lnRef>
          <a:fillRef idx="2">
            <a:schemeClr val="accent2"/>
          </a:fillRef>
          <a:effectRef idx="1">
            <a:schemeClr val="accent2"/>
          </a:effectRef>
          <a:fontRef idx="minor">
            <a:schemeClr val="dk1"/>
          </a:fontRef>
        </p:style>
        <p:txBody>
          <a:bodyPr/>
          <a:lstStyle/>
          <a:p>
            <a:pPr algn="ctr"/>
            <a:r>
              <a:rPr lang="en-US" dirty="0"/>
              <a:t>God had another job for Philip.</a:t>
            </a:r>
            <a:br>
              <a:rPr lang="en-US" dirty="0"/>
            </a:br>
            <a:r>
              <a:rPr lang="en-US" dirty="0"/>
              <a:t>Which road did he say to go to?</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B3EC9FA2-55F7-4E74-896B-BE53E08C0445}"/>
              </a:ext>
            </a:extLst>
          </p:cNvPr>
          <p:cNvSpPr txBox="1">
            <a:spLocks/>
          </p:cNvSpPr>
          <p:nvPr/>
        </p:nvSpPr>
        <p:spPr>
          <a:xfrm>
            <a:off x="82736" y="5277293"/>
            <a:ext cx="6013263" cy="111063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The road from </a:t>
            </a:r>
          </a:p>
          <a:p>
            <a:pPr algn="ctr"/>
            <a:r>
              <a:rPr lang="en-US" dirty="0"/>
              <a:t>Jerusalem to Gaza</a:t>
            </a:r>
          </a:p>
        </p:txBody>
      </p:sp>
      <p:pic>
        <p:nvPicPr>
          <p:cNvPr id="6" name="Content Placeholder 8" descr="Map&#10;&#10;Description automatically generated">
            <a:extLst>
              <a:ext uri="{FF2B5EF4-FFF2-40B4-BE49-F238E27FC236}">
                <a16:creationId xmlns:a16="http://schemas.microsoft.com/office/drawing/2014/main" id="{B0234921-7BE8-4E57-A9A2-E5122A76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37" y="662016"/>
            <a:ext cx="2768194" cy="4340180"/>
          </a:xfrm>
          <a:prstGeom prst="rect">
            <a:avLst/>
          </a:prstGeom>
        </p:spPr>
      </p:pic>
    </p:spTree>
    <p:extLst>
      <p:ext uri="{BB962C8B-B14F-4D97-AF65-F5344CB8AC3E}">
        <p14:creationId xmlns:p14="http://schemas.microsoft.com/office/powerpoint/2010/main" val="135354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270456" y="641451"/>
            <a:ext cx="5280337" cy="2230537"/>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US" dirty="0"/>
              <a:t>Philip saw someone in a chariot reading something.</a:t>
            </a:r>
            <a:br>
              <a:rPr lang="en-US" dirty="0"/>
            </a:br>
            <a:r>
              <a:rPr lang="en-US" dirty="0"/>
              <a:t>Where was he from?</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E0FDFBB3-C93A-4849-A938-7382BA8608DE}"/>
              </a:ext>
            </a:extLst>
          </p:cNvPr>
          <p:cNvSpPr txBox="1">
            <a:spLocks/>
          </p:cNvSpPr>
          <p:nvPr/>
        </p:nvSpPr>
        <p:spPr>
          <a:xfrm>
            <a:off x="3880835" y="5138305"/>
            <a:ext cx="2215165" cy="127501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Ethiopia</a:t>
            </a:r>
          </a:p>
        </p:txBody>
      </p:sp>
      <p:pic>
        <p:nvPicPr>
          <p:cNvPr id="6" name="Content Placeholder 9" descr="Map&#10;&#10;Description automatically generated">
            <a:extLst>
              <a:ext uri="{FF2B5EF4-FFF2-40B4-BE49-F238E27FC236}">
                <a16:creationId xmlns:a16="http://schemas.microsoft.com/office/drawing/2014/main" id="{D9CD3441-5D19-4087-B822-3DA4BF1D1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6" y="2977560"/>
            <a:ext cx="3541690" cy="3435755"/>
          </a:xfrm>
          <a:prstGeom prst="rect">
            <a:avLst/>
          </a:prstGeom>
        </p:spPr>
      </p:pic>
      <p:pic>
        <p:nvPicPr>
          <p:cNvPr id="1026" name="Picture 2">
            <a:extLst>
              <a:ext uri="{FF2B5EF4-FFF2-40B4-BE49-F238E27FC236}">
                <a16:creationId xmlns:a16="http://schemas.microsoft.com/office/drawing/2014/main" id="{28F38EC2-CEC3-4083-AFE8-9558543CE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06" y="2985655"/>
            <a:ext cx="1538287" cy="2152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0144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662016"/>
            <a:ext cx="4712594" cy="4340180"/>
          </a:xfrm>
        </p:spPr>
        <p:style>
          <a:lnRef idx="1">
            <a:schemeClr val="accent2"/>
          </a:lnRef>
          <a:fillRef idx="2">
            <a:schemeClr val="accent2"/>
          </a:fillRef>
          <a:effectRef idx="1">
            <a:schemeClr val="accent2"/>
          </a:effectRef>
          <a:fontRef idx="minor">
            <a:schemeClr val="dk1"/>
          </a:fontRef>
        </p:style>
        <p:txBody>
          <a:bodyPr/>
          <a:lstStyle/>
          <a:p>
            <a:pPr algn="ctr"/>
            <a:r>
              <a:rPr lang="en-US" dirty="0"/>
              <a:t>Who did the Ethiopian work for?</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B3EC9FA2-55F7-4E74-896B-BE53E08C0445}"/>
              </a:ext>
            </a:extLst>
          </p:cNvPr>
          <p:cNvSpPr txBox="1">
            <a:spLocks/>
          </p:cNvSpPr>
          <p:nvPr/>
        </p:nvSpPr>
        <p:spPr>
          <a:xfrm>
            <a:off x="2472743" y="5277293"/>
            <a:ext cx="3078049" cy="111063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The queen</a:t>
            </a:r>
          </a:p>
        </p:txBody>
      </p:sp>
      <p:pic>
        <p:nvPicPr>
          <p:cNvPr id="6" name="Picture 5" descr="Diagram&#10;&#10;Description automatically generated">
            <a:extLst>
              <a:ext uri="{FF2B5EF4-FFF2-40B4-BE49-F238E27FC236}">
                <a16:creationId xmlns:a16="http://schemas.microsoft.com/office/drawing/2014/main" id="{6FDF5C4E-492E-4C8E-8467-7FD771E0F79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609" y="5058352"/>
            <a:ext cx="2279654" cy="1719330"/>
          </a:xfrm>
          <a:prstGeom prst="rect">
            <a:avLst/>
          </a:prstGeom>
        </p:spPr>
      </p:pic>
    </p:spTree>
    <p:extLst>
      <p:ext uri="{BB962C8B-B14F-4D97-AF65-F5344CB8AC3E}">
        <p14:creationId xmlns:p14="http://schemas.microsoft.com/office/powerpoint/2010/main" val="9225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641452"/>
            <a:ext cx="4712594" cy="4340180"/>
          </a:xfrm>
        </p:spPr>
        <p:style>
          <a:lnRef idx="1">
            <a:schemeClr val="accent5"/>
          </a:lnRef>
          <a:fillRef idx="2">
            <a:schemeClr val="accent5"/>
          </a:fillRef>
          <a:effectRef idx="1">
            <a:schemeClr val="accent5"/>
          </a:effectRef>
          <a:fontRef idx="minor">
            <a:schemeClr val="dk1"/>
          </a:fontRef>
        </p:style>
        <p:txBody>
          <a:bodyPr/>
          <a:lstStyle/>
          <a:p>
            <a:pPr algn="ctr"/>
            <a:r>
              <a:rPr lang="en-US" dirty="0"/>
              <a:t>What was the Ethiopian reading?</a:t>
            </a:r>
            <a:br>
              <a:rPr lang="en-US" dirty="0"/>
            </a:br>
            <a:endParaRPr lang="en-US" dirty="0"/>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E0FDFBB3-C93A-4849-A938-7382BA8608DE}"/>
              </a:ext>
            </a:extLst>
          </p:cNvPr>
          <p:cNvSpPr txBox="1">
            <a:spLocks/>
          </p:cNvSpPr>
          <p:nvPr/>
        </p:nvSpPr>
        <p:spPr>
          <a:xfrm>
            <a:off x="838199" y="5277293"/>
            <a:ext cx="4712594" cy="111063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The Bible</a:t>
            </a:r>
          </a:p>
          <a:p>
            <a:pPr algn="ctr"/>
            <a:r>
              <a:rPr lang="en-US" dirty="0"/>
              <a:t>Book of Isaiah (53)</a:t>
            </a:r>
          </a:p>
        </p:txBody>
      </p:sp>
      <p:pic>
        <p:nvPicPr>
          <p:cNvPr id="6" name="Content Placeholder 16" descr="A picture containing text&#10;&#10;Description automatically generated">
            <a:extLst>
              <a:ext uri="{FF2B5EF4-FFF2-40B4-BE49-F238E27FC236}">
                <a16:creationId xmlns:a16="http://schemas.microsoft.com/office/drawing/2014/main" id="{4B698FA2-0A63-456E-BA91-AAD79C610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270" y="3454631"/>
            <a:ext cx="2242451" cy="1674831"/>
          </a:xfrm>
          <a:prstGeom prst="rect">
            <a:avLst/>
          </a:prstGeom>
        </p:spPr>
      </p:pic>
    </p:spTree>
    <p:extLst>
      <p:ext uri="{BB962C8B-B14F-4D97-AF65-F5344CB8AC3E}">
        <p14:creationId xmlns:p14="http://schemas.microsoft.com/office/powerpoint/2010/main" val="149699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662016"/>
            <a:ext cx="4712594" cy="4340180"/>
          </a:xfrm>
        </p:spPr>
        <p:style>
          <a:lnRef idx="1">
            <a:schemeClr val="accent2"/>
          </a:lnRef>
          <a:fillRef idx="2">
            <a:schemeClr val="accent2"/>
          </a:fillRef>
          <a:effectRef idx="1">
            <a:schemeClr val="accent2"/>
          </a:effectRef>
          <a:fontRef idx="minor">
            <a:schemeClr val="dk1"/>
          </a:fontRef>
        </p:style>
        <p:txBody>
          <a:bodyPr/>
          <a:lstStyle/>
          <a:p>
            <a:pPr algn="ctr"/>
            <a:r>
              <a:rPr lang="en-US" dirty="0"/>
              <a:t>The Ethiopian believed in Jesus.</a:t>
            </a:r>
            <a:br>
              <a:rPr lang="en-US" dirty="0"/>
            </a:br>
            <a:r>
              <a:rPr lang="en-US" dirty="0"/>
              <a:t>He wanted his sin washed away.</a:t>
            </a:r>
            <a:br>
              <a:rPr lang="en-US" dirty="0"/>
            </a:br>
            <a:r>
              <a:rPr lang="en-US" dirty="0"/>
              <a:t>What did he want Philip to do?</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B3EC9FA2-55F7-4E74-896B-BE53E08C0445}"/>
              </a:ext>
            </a:extLst>
          </p:cNvPr>
          <p:cNvSpPr txBox="1">
            <a:spLocks/>
          </p:cNvSpPr>
          <p:nvPr/>
        </p:nvSpPr>
        <p:spPr>
          <a:xfrm>
            <a:off x="2202287" y="5277293"/>
            <a:ext cx="3348506" cy="111063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Baptize him</a:t>
            </a:r>
          </a:p>
        </p:txBody>
      </p:sp>
      <p:pic>
        <p:nvPicPr>
          <p:cNvPr id="6" name="Picture 5" descr="A picture containing text&#10;&#10;Description automatically generated">
            <a:extLst>
              <a:ext uri="{FF2B5EF4-FFF2-40B4-BE49-F238E27FC236}">
                <a16:creationId xmlns:a16="http://schemas.microsoft.com/office/drawing/2014/main" id="{57DCBAB4-3ED5-4EE2-BED0-3750D7A31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23" y="5277290"/>
            <a:ext cx="1456697" cy="1110631"/>
          </a:xfrm>
          <a:prstGeom prst="rect">
            <a:avLst/>
          </a:prstGeom>
        </p:spPr>
      </p:pic>
    </p:spTree>
    <p:extLst>
      <p:ext uri="{BB962C8B-B14F-4D97-AF65-F5344CB8AC3E}">
        <p14:creationId xmlns:p14="http://schemas.microsoft.com/office/powerpoint/2010/main" val="29268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8ECC-84AE-4793-96C7-B79DD2DD9142}"/>
              </a:ext>
            </a:extLst>
          </p:cNvPr>
          <p:cNvSpPr>
            <a:spLocks noGrp="1"/>
          </p:cNvSpPr>
          <p:nvPr>
            <p:ph type="title"/>
          </p:nvPr>
        </p:nvSpPr>
        <p:spPr>
          <a:xfrm>
            <a:off x="838199" y="641452"/>
            <a:ext cx="4712594" cy="2488114"/>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US" dirty="0"/>
              <a:t>What happened to Philip after the baptism?</a:t>
            </a:r>
            <a:br>
              <a:rPr lang="en-US" dirty="0"/>
            </a:br>
            <a:r>
              <a:rPr lang="en-US" dirty="0"/>
              <a:t>Where did he go?</a:t>
            </a:r>
          </a:p>
        </p:txBody>
      </p:sp>
      <p:graphicFrame>
        <p:nvGraphicFramePr>
          <p:cNvPr id="3" name="Table 3">
            <a:extLst>
              <a:ext uri="{FF2B5EF4-FFF2-40B4-BE49-F238E27FC236}">
                <a16:creationId xmlns:a16="http://schemas.microsoft.com/office/drawing/2014/main" id="{01F7BBC8-8AB8-4BE9-9E58-405DBBFE0D36}"/>
              </a:ext>
            </a:extLst>
          </p:cNvPr>
          <p:cNvGraphicFramePr>
            <a:graphicFrameLocks noGrp="1"/>
          </p:cNvGraphicFramePr>
          <p:nvPr/>
        </p:nvGraphicFramePr>
        <p:xfrm>
          <a:off x="6641208" y="2047742"/>
          <a:ext cx="5025618" cy="4340181"/>
        </p:xfrm>
        <a:graphic>
          <a:graphicData uri="http://schemas.openxmlformats.org/drawingml/2006/table">
            <a:tbl>
              <a:tblPr firstRow="1" bandRow="1">
                <a:tableStyleId>{5C22544A-7EE6-4342-B048-85BDC9FD1C3A}</a:tableStyleId>
              </a:tblPr>
              <a:tblGrid>
                <a:gridCol w="1675206">
                  <a:extLst>
                    <a:ext uri="{9D8B030D-6E8A-4147-A177-3AD203B41FA5}">
                      <a16:colId xmlns:a16="http://schemas.microsoft.com/office/drawing/2014/main" val="2326232458"/>
                    </a:ext>
                  </a:extLst>
                </a:gridCol>
                <a:gridCol w="1675206">
                  <a:extLst>
                    <a:ext uri="{9D8B030D-6E8A-4147-A177-3AD203B41FA5}">
                      <a16:colId xmlns:a16="http://schemas.microsoft.com/office/drawing/2014/main" val="540593388"/>
                    </a:ext>
                  </a:extLst>
                </a:gridCol>
                <a:gridCol w="1675206">
                  <a:extLst>
                    <a:ext uri="{9D8B030D-6E8A-4147-A177-3AD203B41FA5}">
                      <a16:colId xmlns:a16="http://schemas.microsoft.com/office/drawing/2014/main" val="408445226"/>
                    </a:ext>
                  </a:extLst>
                </a:gridCol>
              </a:tblGrid>
              <a:tr h="144672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54514"/>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5883929"/>
                  </a:ext>
                </a:extLst>
              </a:tr>
              <a:tr h="14467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054242"/>
                  </a:ext>
                </a:extLst>
              </a:tr>
            </a:tbl>
          </a:graphicData>
        </a:graphic>
      </p:graphicFrame>
      <p:sp>
        <p:nvSpPr>
          <p:cNvPr id="4" name="Rectangle 3">
            <a:extLst>
              <a:ext uri="{FF2B5EF4-FFF2-40B4-BE49-F238E27FC236}">
                <a16:creationId xmlns:a16="http://schemas.microsoft.com/office/drawing/2014/main" id="{E7867BC2-2792-49DA-8747-4307732DA98F}"/>
              </a:ext>
            </a:extLst>
          </p:cNvPr>
          <p:cNvSpPr/>
          <p:nvPr/>
        </p:nvSpPr>
        <p:spPr>
          <a:xfrm>
            <a:off x="7133542" y="662016"/>
            <a:ext cx="35916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 TAC TOE</a:t>
            </a:r>
          </a:p>
        </p:txBody>
      </p:sp>
      <p:sp>
        <p:nvSpPr>
          <p:cNvPr id="5" name="Title 1">
            <a:extLst>
              <a:ext uri="{FF2B5EF4-FFF2-40B4-BE49-F238E27FC236}">
                <a16:creationId xmlns:a16="http://schemas.microsoft.com/office/drawing/2014/main" id="{E0FDFBB3-C93A-4849-A938-7382BA8608DE}"/>
              </a:ext>
            </a:extLst>
          </p:cNvPr>
          <p:cNvSpPr txBox="1">
            <a:spLocks/>
          </p:cNvSpPr>
          <p:nvPr/>
        </p:nvSpPr>
        <p:spPr>
          <a:xfrm>
            <a:off x="1468191" y="5277293"/>
            <a:ext cx="4082601" cy="111063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t>An angel took him away.</a:t>
            </a:r>
          </a:p>
          <a:p>
            <a:pPr algn="ctr"/>
            <a:r>
              <a:rPr lang="en-US" dirty="0"/>
              <a:t>  He was next seen </a:t>
            </a:r>
          </a:p>
          <a:p>
            <a:pPr algn="ctr"/>
            <a:r>
              <a:rPr lang="en-US" dirty="0"/>
              <a:t>in </a:t>
            </a:r>
            <a:r>
              <a:rPr lang="en-US" dirty="0" err="1"/>
              <a:t>Azotas</a:t>
            </a:r>
            <a:endParaRPr lang="en-US" dirty="0"/>
          </a:p>
        </p:txBody>
      </p:sp>
      <p:pic>
        <p:nvPicPr>
          <p:cNvPr id="8" name="Content Placeholder 8" descr="Map&#10;&#10;Description automatically generated">
            <a:extLst>
              <a:ext uri="{FF2B5EF4-FFF2-40B4-BE49-F238E27FC236}">
                <a16:creationId xmlns:a16="http://schemas.microsoft.com/office/drawing/2014/main" id="{73D3ED20-4150-4B56-8252-36B053D9D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10" y="3179299"/>
            <a:ext cx="2536066" cy="2028853"/>
          </a:xfrm>
          <a:prstGeom prst="rect">
            <a:avLst/>
          </a:prstGeom>
        </p:spPr>
      </p:pic>
      <p:pic>
        <p:nvPicPr>
          <p:cNvPr id="9" name="Content Placeholder 8" descr="Map&#10;&#10;Description automatically generated">
            <a:extLst>
              <a:ext uri="{FF2B5EF4-FFF2-40B4-BE49-F238E27FC236}">
                <a16:creationId xmlns:a16="http://schemas.microsoft.com/office/drawing/2014/main" id="{D92BCF76-AC6C-4B9C-8FDD-4E4ABC2E36F1}"/>
              </a:ext>
            </a:extLst>
          </p:cNvPr>
          <p:cNvPicPr>
            <a:picLocks noChangeAspect="1"/>
          </p:cNvPicPr>
          <p:nvPr/>
        </p:nvPicPr>
        <p:blipFill rotWithShape="1">
          <a:blip r:embed="rId2">
            <a:extLst>
              <a:ext uri="{28A0092B-C50C-407E-A947-70E740481C1C}">
                <a14:useLocalDpi xmlns:a14="http://schemas.microsoft.com/office/drawing/2010/main" val="0"/>
              </a:ext>
            </a:extLst>
          </a:blip>
          <a:srcRect l="13047" t="69833" r="60200"/>
          <a:stretch/>
        </p:blipFill>
        <p:spPr>
          <a:xfrm>
            <a:off x="93367" y="5277293"/>
            <a:ext cx="1231189" cy="1110630"/>
          </a:xfrm>
          <a:prstGeom prst="rect">
            <a:avLst/>
          </a:prstGeom>
        </p:spPr>
      </p:pic>
      <p:pic>
        <p:nvPicPr>
          <p:cNvPr id="12" name="Picture 11" descr="A person in a costume&#10;&#10;Description automatically generated with low confidence">
            <a:extLst>
              <a:ext uri="{FF2B5EF4-FFF2-40B4-BE49-F238E27FC236}">
                <a16:creationId xmlns:a16="http://schemas.microsoft.com/office/drawing/2014/main" id="{19ADC5FB-5606-4D16-ADA6-09B0042CCFD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0958" y="1493402"/>
            <a:ext cx="2000250" cy="3714750"/>
          </a:xfrm>
          <a:prstGeom prst="rect">
            <a:avLst/>
          </a:prstGeom>
        </p:spPr>
      </p:pic>
    </p:spTree>
    <p:extLst>
      <p:ext uri="{BB962C8B-B14F-4D97-AF65-F5344CB8AC3E}">
        <p14:creationId xmlns:p14="http://schemas.microsoft.com/office/powerpoint/2010/main" val="39544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9" fill="hold" nodeType="withEffect">
                                  <p:stCondLst>
                                    <p:cond delay="1500"/>
                                  </p:stCondLst>
                                  <p:childTnLst>
                                    <p:anim calcmode="lin" valueType="num">
                                      <p:cBhvr additive="base">
                                        <p:cTn id="6" dur="500"/>
                                        <p:tgtEl>
                                          <p:spTgt spid="12"/>
                                        </p:tgtEl>
                                        <p:attrNameLst>
                                          <p:attrName>ppt_x</p:attrName>
                                        </p:attrNameLst>
                                      </p:cBhvr>
                                      <p:tavLst>
                                        <p:tav tm="0">
                                          <p:val>
                                            <p:strVal val="ppt_x"/>
                                          </p:val>
                                        </p:tav>
                                        <p:tav tm="100000">
                                          <p:val>
                                            <p:strVal val="0-ppt_w/2"/>
                                          </p:val>
                                        </p:tav>
                                      </p:tavLst>
                                    </p:anim>
                                    <p:anim calcmode="lin" valueType="num">
                                      <p:cBhvr additive="base">
                                        <p:cTn id="7" dur="500"/>
                                        <p:tgtEl>
                                          <p:spTgt spid="12"/>
                                        </p:tgtEl>
                                        <p:attrNameLst>
                                          <p:attrName>ppt_y</p:attrName>
                                        </p:attrNameLst>
                                      </p:cBhvr>
                                      <p:tavLst>
                                        <p:tav tm="0">
                                          <p:val>
                                            <p:strVal val="ppt_y"/>
                                          </p:val>
                                        </p:tav>
                                        <p:tav tm="100000">
                                          <p:val>
                                            <p:strVal val="0-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EFCA-1567-47C2-ABA3-A9DF3E00AFDA}"/>
              </a:ext>
            </a:extLst>
          </p:cNvPr>
          <p:cNvSpPr>
            <a:spLocks noGrp="1"/>
          </p:cNvSpPr>
          <p:nvPr>
            <p:ph type="title"/>
          </p:nvPr>
        </p:nvSpPr>
        <p:spPr>
          <a:xfrm>
            <a:off x="839788" y="988938"/>
            <a:ext cx="3932237" cy="740535"/>
          </a:xfrm>
          <a:ln w="57150"/>
        </p:spPr>
        <p:style>
          <a:lnRef idx="2">
            <a:schemeClr val="accent6"/>
          </a:lnRef>
          <a:fillRef idx="1">
            <a:schemeClr val="lt1"/>
          </a:fillRef>
          <a:effectRef idx="0">
            <a:schemeClr val="accent6"/>
          </a:effectRef>
          <a:fontRef idx="minor">
            <a:schemeClr val="dk1"/>
          </a:fontRef>
        </p:style>
        <p:txBody>
          <a:bodyPr/>
          <a:lstStyle/>
          <a:p>
            <a:r>
              <a:rPr lang="en-US" dirty="0"/>
              <a:t>SNACK TIME</a:t>
            </a:r>
          </a:p>
        </p:txBody>
      </p:sp>
      <p:sp>
        <p:nvSpPr>
          <p:cNvPr id="4" name="Text Placeholder 3">
            <a:extLst>
              <a:ext uri="{FF2B5EF4-FFF2-40B4-BE49-F238E27FC236}">
                <a16:creationId xmlns:a16="http://schemas.microsoft.com/office/drawing/2014/main" id="{88671167-7938-4168-9E80-8A907F91191E}"/>
              </a:ext>
            </a:extLst>
          </p:cNvPr>
          <p:cNvSpPr>
            <a:spLocks noGrp="1"/>
          </p:cNvSpPr>
          <p:nvPr>
            <p:ph type="body" sz="half" idx="2"/>
          </p:nvPr>
        </p:nvSpPr>
        <p:spPr>
          <a:xfrm>
            <a:off x="839788" y="2186189"/>
            <a:ext cx="3932237" cy="3811588"/>
          </a:xfrm>
        </p:spPr>
        <p:style>
          <a:lnRef idx="2">
            <a:schemeClr val="accent6"/>
          </a:lnRef>
          <a:fillRef idx="1">
            <a:schemeClr val="lt1"/>
          </a:fillRef>
          <a:effectRef idx="0">
            <a:schemeClr val="accent6"/>
          </a:effectRef>
          <a:fontRef idx="minor">
            <a:schemeClr val="dk1"/>
          </a:fontRef>
        </p:style>
        <p:txBody>
          <a:bodyPr/>
          <a:lstStyle/>
          <a:p>
            <a:endParaRPr lang="en-US" dirty="0"/>
          </a:p>
          <a:p>
            <a:r>
              <a:rPr lang="en-US" dirty="0"/>
              <a:t>I’m going to chose someone to make sure everyone gets a snack. </a:t>
            </a:r>
          </a:p>
          <a:p>
            <a:r>
              <a:rPr lang="en-US" dirty="0"/>
              <a:t>You can either call their names so that they can go to the snack basket and get a snack</a:t>
            </a:r>
          </a:p>
          <a:p>
            <a:r>
              <a:rPr lang="en-US" dirty="0"/>
              <a:t>or you can hold the snack basket out  so that they can choose something.</a:t>
            </a:r>
          </a:p>
          <a:p>
            <a:endParaRPr lang="en-US" dirty="0"/>
          </a:p>
          <a:p>
            <a:r>
              <a:rPr lang="en-US" dirty="0"/>
              <a:t>Raise your hand if you want to be chosen.</a:t>
            </a:r>
          </a:p>
          <a:p>
            <a:endParaRPr lang="en-US" dirty="0"/>
          </a:p>
          <a:p>
            <a:r>
              <a:rPr lang="en-US" dirty="0"/>
              <a:t>I choose _____________</a:t>
            </a:r>
          </a:p>
        </p:txBody>
      </p:sp>
      <p:pic>
        <p:nvPicPr>
          <p:cNvPr id="8" name="Picture 7" descr="A picture containing ground&#10;&#10;Description automatically generated">
            <a:extLst>
              <a:ext uri="{FF2B5EF4-FFF2-40B4-BE49-F238E27FC236}">
                <a16:creationId xmlns:a16="http://schemas.microsoft.com/office/drawing/2014/main" id="{70E74CA7-45A8-4FEB-9A68-AD86961B8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929" y="3864632"/>
            <a:ext cx="5325316" cy="2771735"/>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FED7CF60-DC85-4E67-AC1C-8383D333F45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437"/>
          <a:stretch/>
        </p:blipFill>
        <p:spPr>
          <a:xfrm>
            <a:off x="6096000" y="515882"/>
            <a:ext cx="4286251" cy="3348750"/>
          </a:xfrm>
          <a:prstGeom prst="rect">
            <a:avLst/>
          </a:prstGeom>
        </p:spPr>
      </p:pic>
      <p:pic>
        <p:nvPicPr>
          <p:cNvPr id="6" name="Content Placeholder 5" descr="A picture containing container, basket, indoor&#10;&#10;Description automatically generated">
            <a:extLst>
              <a:ext uri="{FF2B5EF4-FFF2-40B4-BE49-F238E27FC236}">
                <a16:creationId xmlns:a16="http://schemas.microsoft.com/office/drawing/2014/main" id="{206DBB03-3DEE-4DD4-8D08-04910526AE8B}"/>
              </a:ext>
            </a:extLst>
          </p:cNvPr>
          <p:cNvPicPr>
            <a:picLocks noGrp="1" noChangeAspect="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6120" y="1001817"/>
            <a:ext cx="4286250" cy="4286250"/>
          </a:xfrm>
        </p:spPr>
      </p:pic>
      <p:sp>
        <p:nvSpPr>
          <p:cNvPr id="3" name="Speech Bubble: Rectangle 2">
            <a:extLst>
              <a:ext uri="{FF2B5EF4-FFF2-40B4-BE49-F238E27FC236}">
                <a16:creationId xmlns:a16="http://schemas.microsoft.com/office/drawing/2014/main" id="{9DF6D2ED-EB8B-1629-07F4-B5B471BB9654}"/>
              </a:ext>
            </a:extLst>
          </p:cNvPr>
          <p:cNvSpPr/>
          <p:nvPr/>
        </p:nvSpPr>
        <p:spPr>
          <a:xfrm>
            <a:off x="4619427" y="1301735"/>
            <a:ext cx="2285598" cy="1249251"/>
          </a:xfrm>
          <a:prstGeom prst="wedgeRectCallout">
            <a:avLst>
              <a:gd name="adj1" fmla="val 56928"/>
              <a:gd name="adj2" fmla="val -2616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You can help others get food, just like the deacons did.</a:t>
            </a:r>
          </a:p>
        </p:txBody>
      </p:sp>
    </p:spTree>
    <p:extLst>
      <p:ext uri="{BB962C8B-B14F-4D97-AF65-F5344CB8AC3E}">
        <p14:creationId xmlns:p14="http://schemas.microsoft.com/office/powerpoint/2010/main" val="79749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AFF9ADC2-9616-4D3C-B17B-30A4677A8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696" y="0"/>
            <a:ext cx="5301983" cy="6858000"/>
          </a:xfrm>
          <a:prstGeom prst="rect">
            <a:avLst/>
          </a:prstGeom>
        </p:spPr>
      </p:pic>
      <p:sp>
        <p:nvSpPr>
          <p:cNvPr id="5" name="TextBox 4">
            <a:extLst>
              <a:ext uri="{FF2B5EF4-FFF2-40B4-BE49-F238E27FC236}">
                <a16:creationId xmlns:a16="http://schemas.microsoft.com/office/drawing/2014/main" id="{27C1E9BE-8078-4A29-8B4E-A03AAB08F0A0}"/>
              </a:ext>
            </a:extLst>
          </p:cNvPr>
          <p:cNvSpPr txBox="1"/>
          <p:nvPr/>
        </p:nvSpPr>
        <p:spPr>
          <a:xfrm>
            <a:off x="552091" y="5952226"/>
            <a:ext cx="5181214" cy="646331"/>
          </a:xfrm>
          <a:prstGeom prst="rect">
            <a:avLst/>
          </a:prstGeom>
          <a:noFill/>
        </p:spPr>
        <p:txBody>
          <a:bodyPr wrap="square" rtlCol="0">
            <a:spAutoFit/>
          </a:bodyPr>
          <a:lstStyle/>
          <a:p>
            <a:r>
              <a:rPr lang="en-US" dirty="0">
                <a:hlinkClick r:id="rId3"/>
              </a:rPr>
              <a:t>Scroll activity from Bible Fun For Kids</a:t>
            </a:r>
            <a:endParaRPr lang="en-US" dirty="0"/>
          </a:p>
          <a:p>
            <a:r>
              <a:rPr lang="en-US" dirty="0"/>
              <a:t>	</a:t>
            </a:r>
            <a:r>
              <a:rPr lang="en-US" dirty="0">
                <a:hlinkClick r:id="rId4"/>
              </a:rPr>
              <a:t>Philip and the Ethiopian MAZE</a:t>
            </a: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E37E73E3-B4CD-44B2-81A0-58CB94DE3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21" y="1990938"/>
            <a:ext cx="4664208" cy="3571034"/>
          </a:xfrm>
          <a:prstGeom prst="rect">
            <a:avLst/>
          </a:prstGeom>
        </p:spPr>
      </p:pic>
      <p:sp>
        <p:nvSpPr>
          <p:cNvPr id="8" name="TextBox 7">
            <a:extLst>
              <a:ext uri="{FF2B5EF4-FFF2-40B4-BE49-F238E27FC236}">
                <a16:creationId xmlns:a16="http://schemas.microsoft.com/office/drawing/2014/main" id="{66130F84-2B46-4D92-B065-E770C1F214BC}"/>
              </a:ext>
            </a:extLst>
          </p:cNvPr>
          <p:cNvSpPr txBox="1"/>
          <p:nvPr/>
        </p:nvSpPr>
        <p:spPr>
          <a:xfrm>
            <a:off x="431321" y="1495800"/>
            <a:ext cx="4543438" cy="369332"/>
          </a:xfrm>
          <a:prstGeom prst="rect">
            <a:avLst/>
          </a:prstGeom>
          <a:noFill/>
        </p:spPr>
        <p:txBody>
          <a:bodyPr wrap="square" rtlCol="0">
            <a:spAutoFit/>
          </a:bodyPr>
          <a:lstStyle/>
          <a:p>
            <a:r>
              <a:rPr lang="en-US" dirty="0"/>
              <a:t>Optional activity</a:t>
            </a:r>
          </a:p>
        </p:txBody>
      </p:sp>
    </p:spTree>
    <p:extLst>
      <p:ext uri="{BB962C8B-B14F-4D97-AF65-F5344CB8AC3E}">
        <p14:creationId xmlns:p14="http://schemas.microsoft.com/office/powerpoint/2010/main" val="212244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EB82A-F409-C728-F88E-8C3858BF3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01" y="1520786"/>
            <a:ext cx="9662997" cy="3816427"/>
          </a:xfrm>
          <a:prstGeom prst="rect">
            <a:avLst/>
          </a:prstGeom>
        </p:spPr>
      </p:pic>
    </p:spTree>
    <p:extLst>
      <p:ext uri="{BB962C8B-B14F-4D97-AF65-F5344CB8AC3E}">
        <p14:creationId xmlns:p14="http://schemas.microsoft.com/office/powerpoint/2010/main" val="859574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7D35-8651-738C-B9CA-D82840B867A9}"/>
              </a:ext>
            </a:extLst>
          </p:cNvPr>
          <p:cNvSpPr>
            <a:spLocks noGrp="1"/>
          </p:cNvSpPr>
          <p:nvPr>
            <p:ph type="title"/>
          </p:nvPr>
        </p:nvSpPr>
        <p:spPr/>
        <p:txBody>
          <a:bodyPr/>
          <a:lstStyle/>
          <a:p>
            <a:r>
              <a:rPr lang="en-US" dirty="0"/>
              <a:t>Leading up to our story for today</a:t>
            </a:r>
          </a:p>
        </p:txBody>
      </p:sp>
      <p:sp>
        <p:nvSpPr>
          <p:cNvPr id="3" name="Text Placeholder 2">
            <a:extLst>
              <a:ext uri="{FF2B5EF4-FFF2-40B4-BE49-F238E27FC236}">
                <a16:creationId xmlns:a16="http://schemas.microsoft.com/office/drawing/2014/main" id="{49202480-FBEE-C67F-4F93-84850D1F781B}"/>
              </a:ext>
            </a:extLst>
          </p:cNvPr>
          <p:cNvSpPr>
            <a:spLocks noGrp="1"/>
          </p:cNvSpPr>
          <p:nvPr>
            <p:ph type="body" idx="1"/>
          </p:nvPr>
        </p:nvSpPr>
        <p:spPr/>
        <p:txBody>
          <a:bodyPr/>
          <a:lstStyle/>
          <a:p>
            <a:r>
              <a:rPr lang="en-US" dirty="0"/>
              <a:t>(The following slides are optional, but could be moved to the first of the presentation.)</a:t>
            </a:r>
          </a:p>
        </p:txBody>
      </p:sp>
    </p:spTree>
    <p:extLst>
      <p:ext uri="{BB962C8B-B14F-4D97-AF65-F5344CB8AC3E}">
        <p14:creationId xmlns:p14="http://schemas.microsoft.com/office/powerpoint/2010/main" val="3222497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9E9B-F9F6-422C-AEF1-CF2CC9C104B1}"/>
              </a:ext>
            </a:extLst>
          </p:cNvPr>
          <p:cNvSpPr>
            <a:spLocks noGrp="1"/>
          </p:cNvSpPr>
          <p:nvPr>
            <p:ph type="title"/>
          </p:nvPr>
        </p:nvSpPr>
        <p:spPr>
          <a:xfrm>
            <a:off x="304950" y="220933"/>
            <a:ext cx="3932237" cy="6180260"/>
          </a:xfrm>
        </p:spPr>
        <p:style>
          <a:lnRef idx="2">
            <a:schemeClr val="dk1"/>
          </a:lnRef>
          <a:fillRef idx="1">
            <a:schemeClr val="lt1"/>
          </a:fillRef>
          <a:effectRef idx="0">
            <a:schemeClr val="dk1"/>
          </a:effectRef>
          <a:fontRef idx="minor">
            <a:schemeClr val="dk1"/>
          </a:fontRef>
        </p:style>
        <p:txBody>
          <a:bodyPr>
            <a:normAutofit fontScale="90000"/>
          </a:bodyPr>
          <a:lstStyle/>
          <a:p>
            <a:r>
              <a:rPr lang="en-US" sz="2200" i="1" dirty="0">
                <a:ln w="0"/>
                <a:effectLst>
                  <a:outerShdw blurRad="38100" dist="19050" dir="2700000" algn="tl" rotWithShape="0">
                    <a:schemeClr val="dk1">
                      <a:alpha val="40000"/>
                    </a:schemeClr>
                  </a:outerShdw>
                </a:effectLst>
              </a:rPr>
              <a:t>Many people listened to Jesus and followed Him.</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Later Jesus rose again and then ascended to heaven.</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The disciples were together praying when the Holy Spirit was sent to them.  It appeared as tongues of fire on their heads.</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Everyone heard them speaking in the language they could understand.  That day 3,000 more people believed in Jesus!</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The Holy Spirit helped the disciples tell others about Jesus.  It helped the people want to learn more about Jesus.</a:t>
            </a: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You can read more about it in Acts 2</a:t>
            </a:r>
            <a:endParaRPr lang="en-US" sz="2200" b="1" dirty="0">
              <a:ln w="0"/>
              <a:effectLst>
                <a:outerShdw blurRad="38100" dist="19050" dir="2700000" algn="tl" rotWithShape="0">
                  <a:schemeClr val="dk1">
                    <a:alpha val="40000"/>
                  </a:schemeClr>
                </a:outerShdw>
              </a:effectLst>
            </a:endParaRPr>
          </a:p>
        </p:txBody>
      </p:sp>
      <p:pic>
        <p:nvPicPr>
          <p:cNvPr id="6" name="Content Placeholder 5" descr="A group of people in a religious ceremony&#10;&#10;Description automatically generated with low confidence">
            <a:extLst>
              <a:ext uri="{FF2B5EF4-FFF2-40B4-BE49-F238E27FC236}">
                <a16:creationId xmlns:a16="http://schemas.microsoft.com/office/drawing/2014/main" id="{7BC67F75-3074-4926-AC9D-EEACC21A7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3758" y="220933"/>
            <a:ext cx="7568242" cy="6180260"/>
          </a:xfrm>
        </p:spPr>
      </p:pic>
      <p:sp>
        <p:nvSpPr>
          <p:cNvPr id="7" name="Speech Bubble: Rectangle with Corners Rounded 6">
            <a:extLst>
              <a:ext uri="{FF2B5EF4-FFF2-40B4-BE49-F238E27FC236}">
                <a16:creationId xmlns:a16="http://schemas.microsoft.com/office/drawing/2014/main" id="{6B89DE3E-4D86-4637-9E55-9BEA560139BF}"/>
              </a:ext>
            </a:extLst>
          </p:cNvPr>
          <p:cNvSpPr/>
          <p:nvPr/>
        </p:nvSpPr>
        <p:spPr>
          <a:xfrm>
            <a:off x="5503653" y="456808"/>
            <a:ext cx="3140015" cy="1268476"/>
          </a:xfrm>
          <a:prstGeom prst="wedgeRoundRectCallout">
            <a:avLst>
              <a:gd name="adj1" fmla="val 68991"/>
              <a:gd name="adj2" fmla="val 155810"/>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n w="0"/>
                <a:solidFill>
                  <a:schemeClr val="tx1"/>
                </a:solidFill>
                <a:effectLst>
                  <a:outerShdw blurRad="50800" dist="38100" dir="18900000" algn="bl" rotWithShape="0">
                    <a:prstClr val="black">
                      <a:alpha val="40000"/>
                    </a:prstClr>
                  </a:outerShdw>
                </a:effectLst>
              </a:rPr>
              <a:t>Jesus loves you.</a:t>
            </a:r>
          </a:p>
          <a:p>
            <a:pPr algn="ctr"/>
            <a:r>
              <a:rPr lang="en-US" sz="2000" dirty="0">
                <a:ln w="0"/>
                <a:solidFill>
                  <a:schemeClr val="tx1"/>
                </a:solidFill>
                <a:effectLst>
                  <a:outerShdw blurRad="50800" dist="38100" dir="18900000" algn="bl" rotWithShape="0">
                    <a:prstClr val="black">
                      <a:alpha val="40000"/>
                    </a:prstClr>
                  </a:outerShdw>
                </a:effectLst>
              </a:rPr>
              <a:t>Jesus died &amp; rose again.</a:t>
            </a:r>
          </a:p>
          <a:p>
            <a:pPr algn="ctr"/>
            <a:r>
              <a:rPr lang="en-US" sz="2000" dirty="0">
                <a:ln w="0"/>
                <a:solidFill>
                  <a:schemeClr val="tx1"/>
                </a:solidFill>
                <a:effectLst>
                  <a:outerShdw blurRad="50800" dist="38100" dir="18900000" algn="bl" rotWithShape="0">
                    <a:prstClr val="black">
                      <a:alpha val="40000"/>
                    </a:prstClr>
                  </a:outerShdw>
                </a:effectLst>
              </a:rPr>
              <a:t>He forgives you.</a:t>
            </a:r>
            <a:endParaRPr lang="en-US" dirty="0"/>
          </a:p>
        </p:txBody>
      </p:sp>
      <p:sp>
        <p:nvSpPr>
          <p:cNvPr id="8" name="Speech Bubble: Rectangle with Corners Rounded 7">
            <a:extLst>
              <a:ext uri="{FF2B5EF4-FFF2-40B4-BE49-F238E27FC236}">
                <a16:creationId xmlns:a16="http://schemas.microsoft.com/office/drawing/2014/main" id="{631D6539-44FC-4DCE-9063-F0CE11DFF04F}"/>
              </a:ext>
            </a:extLst>
          </p:cNvPr>
          <p:cNvSpPr/>
          <p:nvPr/>
        </p:nvSpPr>
        <p:spPr>
          <a:xfrm>
            <a:off x="9523563" y="875763"/>
            <a:ext cx="2363487" cy="1104181"/>
          </a:xfrm>
          <a:prstGeom prst="wedgeRoundRectCallout">
            <a:avLst>
              <a:gd name="adj1" fmla="val 33113"/>
              <a:gd name="adj2" fmla="val 95158"/>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I believe</a:t>
            </a:r>
          </a:p>
          <a:p>
            <a:pPr algn="ctr"/>
            <a:r>
              <a:rPr lang="en-US" dirty="0"/>
              <a:t>Jesus is my Savior.</a:t>
            </a:r>
          </a:p>
        </p:txBody>
      </p:sp>
    </p:spTree>
    <p:extLst>
      <p:ext uri="{BB962C8B-B14F-4D97-AF65-F5344CB8AC3E}">
        <p14:creationId xmlns:p14="http://schemas.microsoft.com/office/powerpoint/2010/main" val="2718811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9E9B-F9F6-422C-AEF1-CF2CC9C104B1}"/>
              </a:ext>
            </a:extLst>
          </p:cNvPr>
          <p:cNvSpPr>
            <a:spLocks noGrp="1"/>
          </p:cNvSpPr>
          <p:nvPr>
            <p:ph type="title"/>
          </p:nvPr>
        </p:nvSpPr>
        <p:spPr>
          <a:xfrm>
            <a:off x="304950" y="2579077"/>
            <a:ext cx="3932237" cy="3822116"/>
          </a:xfrm>
        </p:spPr>
        <p:style>
          <a:lnRef idx="2">
            <a:schemeClr val="dk1"/>
          </a:lnRef>
          <a:fillRef idx="1">
            <a:schemeClr val="lt1"/>
          </a:fillRef>
          <a:effectRef idx="0">
            <a:schemeClr val="dk1"/>
          </a:effectRef>
          <a:fontRef idx="minor">
            <a:schemeClr val="dk1"/>
          </a:fontRef>
        </p:style>
        <p:txBody>
          <a:bodyPr>
            <a:normAutofit/>
          </a:bodyPr>
          <a:lstStyle/>
          <a:p>
            <a:r>
              <a:rPr lang="en-US" sz="2200" i="1" dirty="0">
                <a:ln w="0"/>
                <a:effectLst>
                  <a:outerShdw blurRad="38100" dist="19050" dir="2700000" algn="tl" rotWithShape="0">
                    <a:schemeClr val="dk1">
                      <a:alpha val="40000"/>
                    </a:schemeClr>
                  </a:outerShdw>
                </a:effectLst>
              </a:rPr>
              <a:t>More and more people chose to believe in Jesus and be saved.  They chose to follow Jesus, to love others, and be faithful to God.</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The disciples healed others in Jesus’ name.  </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You can read more about it in Acts 3</a:t>
            </a:r>
            <a:endParaRPr lang="en-US" sz="2200" b="1" dirty="0">
              <a:ln w="0"/>
              <a:effectLst>
                <a:outerShdw blurRad="38100" dist="19050" dir="2700000" algn="tl" rotWithShape="0">
                  <a:schemeClr val="dk1">
                    <a:alpha val="40000"/>
                  </a:schemeClr>
                </a:outerShdw>
              </a:effectLst>
            </a:endParaRPr>
          </a:p>
        </p:txBody>
      </p:sp>
      <p:pic>
        <p:nvPicPr>
          <p:cNvPr id="6" name="Content Placeholder 5" descr="A group of people in a religious ceremony&#10;&#10;Description automatically generated with low confidence">
            <a:extLst>
              <a:ext uri="{FF2B5EF4-FFF2-40B4-BE49-F238E27FC236}">
                <a16:creationId xmlns:a16="http://schemas.microsoft.com/office/drawing/2014/main" id="{7BC67F75-3074-4926-AC9D-EEACC21A7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3758" y="220933"/>
            <a:ext cx="7568242" cy="6180260"/>
          </a:xfrm>
        </p:spPr>
      </p:pic>
      <p:sp>
        <p:nvSpPr>
          <p:cNvPr id="7" name="Speech Bubble: Rectangle with Corners Rounded 6">
            <a:extLst>
              <a:ext uri="{FF2B5EF4-FFF2-40B4-BE49-F238E27FC236}">
                <a16:creationId xmlns:a16="http://schemas.microsoft.com/office/drawing/2014/main" id="{6B89DE3E-4D86-4637-9E55-9BEA560139BF}"/>
              </a:ext>
            </a:extLst>
          </p:cNvPr>
          <p:cNvSpPr/>
          <p:nvPr/>
        </p:nvSpPr>
        <p:spPr>
          <a:xfrm>
            <a:off x="5503653" y="456808"/>
            <a:ext cx="3140015" cy="1268476"/>
          </a:xfrm>
          <a:prstGeom prst="wedgeRoundRectCallout">
            <a:avLst>
              <a:gd name="adj1" fmla="val 68991"/>
              <a:gd name="adj2" fmla="val 155810"/>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n w="0"/>
                <a:solidFill>
                  <a:schemeClr val="tx1"/>
                </a:solidFill>
                <a:effectLst>
                  <a:outerShdw blurRad="50800" dist="38100" dir="18900000" algn="bl" rotWithShape="0">
                    <a:prstClr val="black">
                      <a:alpha val="40000"/>
                    </a:prstClr>
                  </a:outerShdw>
                </a:effectLst>
              </a:rPr>
              <a:t>Jesus loves you.</a:t>
            </a:r>
          </a:p>
          <a:p>
            <a:pPr algn="ctr"/>
            <a:r>
              <a:rPr lang="en-US" sz="2000" dirty="0">
                <a:ln w="0"/>
                <a:solidFill>
                  <a:schemeClr val="tx1"/>
                </a:solidFill>
                <a:effectLst>
                  <a:outerShdw blurRad="50800" dist="38100" dir="18900000" algn="bl" rotWithShape="0">
                    <a:prstClr val="black">
                      <a:alpha val="40000"/>
                    </a:prstClr>
                  </a:outerShdw>
                </a:effectLst>
              </a:rPr>
              <a:t>Jesus died &amp; rose again.</a:t>
            </a:r>
          </a:p>
          <a:p>
            <a:pPr algn="ctr"/>
            <a:r>
              <a:rPr lang="en-US" sz="2000" dirty="0">
                <a:ln w="0"/>
                <a:solidFill>
                  <a:schemeClr val="tx1"/>
                </a:solidFill>
                <a:effectLst>
                  <a:outerShdw blurRad="50800" dist="38100" dir="18900000" algn="bl" rotWithShape="0">
                    <a:prstClr val="black">
                      <a:alpha val="40000"/>
                    </a:prstClr>
                  </a:outerShdw>
                </a:effectLst>
              </a:rPr>
              <a:t>He forgives you.</a:t>
            </a:r>
            <a:endParaRPr lang="en-US" dirty="0"/>
          </a:p>
        </p:txBody>
      </p:sp>
      <p:sp>
        <p:nvSpPr>
          <p:cNvPr id="8" name="Speech Bubble: Rectangle with Corners Rounded 7">
            <a:extLst>
              <a:ext uri="{FF2B5EF4-FFF2-40B4-BE49-F238E27FC236}">
                <a16:creationId xmlns:a16="http://schemas.microsoft.com/office/drawing/2014/main" id="{631D6539-44FC-4DCE-9063-F0CE11DFF04F}"/>
              </a:ext>
            </a:extLst>
          </p:cNvPr>
          <p:cNvSpPr/>
          <p:nvPr/>
        </p:nvSpPr>
        <p:spPr>
          <a:xfrm>
            <a:off x="4914256" y="4861609"/>
            <a:ext cx="2363487" cy="1104181"/>
          </a:xfrm>
          <a:prstGeom prst="wedgeRoundRectCallout">
            <a:avLst>
              <a:gd name="adj1" fmla="val 34105"/>
              <a:gd name="adj2" fmla="val -93824"/>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I believe</a:t>
            </a:r>
          </a:p>
          <a:p>
            <a:pPr algn="ctr"/>
            <a:r>
              <a:rPr lang="en-US" dirty="0"/>
              <a:t>Jesus is my Savior.</a:t>
            </a:r>
          </a:p>
        </p:txBody>
      </p:sp>
    </p:spTree>
    <p:extLst>
      <p:ext uri="{BB962C8B-B14F-4D97-AF65-F5344CB8AC3E}">
        <p14:creationId xmlns:p14="http://schemas.microsoft.com/office/powerpoint/2010/main" val="139535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men in robes&#10;&#10;Description automatically generated">
            <a:extLst>
              <a:ext uri="{FF2B5EF4-FFF2-40B4-BE49-F238E27FC236}">
                <a16:creationId xmlns:a16="http://schemas.microsoft.com/office/drawing/2014/main" id="{34904589-29BA-E74D-F8A9-11B49EAD52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8891" y="686440"/>
            <a:ext cx="7619669" cy="5714752"/>
          </a:xfrm>
        </p:spPr>
      </p:pic>
      <p:sp>
        <p:nvSpPr>
          <p:cNvPr id="2" name="Title 1">
            <a:extLst>
              <a:ext uri="{FF2B5EF4-FFF2-40B4-BE49-F238E27FC236}">
                <a16:creationId xmlns:a16="http://schemas.microsoft.com/office/drawing/2014/main" id="{438A9E9B-F9F6-422C-AEF1-CF2CC9C104B1}"/>
              </a:ext>
            </a:extLst>
          </p:cNvPr>
          <p:cNvSpPr>
            <a:spLocks noGrp="1"/>
          </p:cNvSpPr>
          <p:nvPr>
            <p:ph type="title"/>
          </p:nvPr>
        </p:nvSpPr>
        <p:spPr>
          <a:xfrm>
            <a:off x="244273" y="686440"/>
            <a:ext cx="3932237" cy="2305285"/>
          </a:xfrm>
        </p:spPr>
        <p:style>
          <a:lnRef idx="2">
            <a:schemeClr val="dk1"/>
          </a:lnRef>
          <a:fillRef idx="1">
            <a:schemeClr val="lt1"/>
          </a:fillRef>
          <a:effectRef idx="0">
            <a:schemeClr val="dk1"/>
          </a:effectRef>
          <a:fontRef idx="minor">
            <a:schemeClr val="dk1"/>
          </a:fontRef>
        </p:style>
        <p:txBody>
          <a:bodyPr>
            <a:normAutofit fontScale="90000"/>
          </a:bodyPr>
          <a:lstStyle/>
          <a:p>
            <a:r>
              <a:rPr lang="en-US" sz="2200" b="1" i="1" dirty="0">
                <a:ln w="0"/>
                <a:effectLst>
                  <a:outerShdw blurRad="38100" dist="19050" dir="2700000" algn="tl" rotWithShape="0">
                    <a:schemeClr val="dk1">
                      <a:alpha val="40000"/>
                    </a:schemeClr>
                  </a:outerShdw>
                </a:effectLst>
              </a:rPr>
              <a:t>Some of the people were widows and were poor.</a:t>
            </a:r>
            <a:br>
              <a:rPr lang="en-US" sz="2200" b="1" i="1" dirty="0">
                <a:ln w="0"/>
                <a:effectLst>
                  <a:outerShdw blurRad="38100" dist="19050" dir="2700000" algn="tl" rotWithShape="0">
                    <a:schemeClr val="dk1">
                      <a:alpha val="40000"/>
                    </a:schemeClr>
                  </a:outerShdw>
                </a:effectLst>
              </a:rPr>
            </a:br>
            <a:r>
              <a:rPr lang="en-US" sz="2200" b="1" i="1" dirty="0">
                <a:ln w="0"/>
                <a:effectLst>
                  <a:outerShdw blurRad="38100" dist="19050" dir="2700000" algn="tl" rotWithShape="0">
                    <a:schemeClr val="dk1">
                      <a:alpha val="40000"/>
                    </a:schemeClr>
                  </a:outerShdw>
                </a:effectLst>
              </a:rPr>
              <a:t>The disciples gave them food.</a:t>
            </a:r>
            <a:br>
              <a:rPr lang="en-US" sz="2200" b="1" i="1" dirty="0">
                <a:ln w="0"/>
                <a:effectLst>
                  <a:outerShdw blurRad="38100" dist="19050" dir="2700000" algn="tl" rotWithShape="0">
                    <a:schemeClr val="dk1">
                      <a:alpha val="40000"/>
                    </a:schemeClr>
                  </a:outerShdw>
                </a:effectLst>
              </a:rPr>
            </a:br>
            <a:br>
              <a:rPr lang="en-US" sz="2200" b="1" i="1" dirty="0">
                <a:ln w="0"/>
                <a:effectLst>
                  <a:outerShdw blurRad="38100" dist="19050" dir="2700000" algn="tl" rotWithShape="0">
                    <a:schemeClr val="dk1">
                      <a:alpha val="40000"/>
                    </a:schemeClr>
                  </a:outerShdw>
                </a:effectLst>
              </a:rPr>
            </a:br>
            <a:r>
              <a:rPr lang="en-US" sz="2200" b="1" i="1" dirty="0">
                <a:ln w="0"/>
                <a:effectLst>
                  <a:outerShdw blurRad="38100" dist="19050" dir="2700000" algn="tl" rotWithShape="0">
                    <a:schemeClr val="dk1">
                      <a:alpha val="40000"/>
                    </a:schemeClr>
                  </a:outerShdw>
                </a:effectLst>
              </a:rPr>
              <a:t>But soon there were so many widows that they couldn’t feed them all.  They needed help!</a:t>
            </a:r>
            <a:br>
              <a:rPr lang="en-US" sz="2200" b="1" i="1" dirty="0">
                <a:ln w="0"/>
                <a:effectLst>
                  <a:outerShdw blurRad="38100" dist="19050" dir="2700000" algn="tl" rotWithShape="0">
                    <a:schemeClr val="dk1">
                      <a:alpha val="40000"/>
                    </a:schemeClr>
                  </a:outerShdw>
                </a:effectLst>
              </a:rPr>
            </a:br>
            <a:endParaRPr lang="en-US" sz="2200" b="1" dirty="0">
              <a:ln w="0"/>
              <a:effectLst>
                <a:outerShdw blurRad="38100" dist="19050" dir="2700000" algn="tl" rotWithShape="0">
                  <a:schemeClr val="dk1">
                    <a:alpha val="40000"/>
                  </a:schemeClr>
                </a:outerShdw>
              </a:effectLst>
            </a:endParaRPr>
          </a:p>
        </p:txBody>
      </p:sp>
      <p:sp>
        <p:nvSpPr>
          <p:cNvPr id="7" name="Speech Bubble: Rectangle with Corners Rounded 6">
            <a:extLst>
              <a:ext uri="{FF2B5EF4-FFF2-40B4-BE49-F238E27FC236}">
                <a16:creationId xmlns:a16="http://schemas.microsoft.com/office/drawing/2014/main" id="{6B89DE3E-4D86-4637-9E55-9BEA560139BF}"/>
              </a:ext>
            </a:extLst>
          </p:cNvPr>
          <p:cNvSpPr/>
          <p:nvPr/>
        </p:nvSpPr>
        <p:spPr>
          <a:xfrm>
            <a:off x="6858717" y="5350336"/>
            <a:ext cx="4231314" cy="1268476"/>
          </a:xfrm>
          <a:prstGeom prst="wedgeRoundRectCallout">
            <a:avLst>
              <a:gd name="adj1" fmla="val 58537"/>
              <a:gd name="adj2" fmla="val -165807"/>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n w="0"/>
                <a:solidFill>
                  <a:schemeClr val="tx1"/>
                </a:solidFill>
                <a:effectLst>
                  <a:outerShdw blurRad="50800" dist="38100" dir="18900000" algn="bl" rotWithShape="0">
                    <a:prstClr val="black">
                      <a:alpha val="40000"/>
                    </a:prstClr>
                  </a:outerShdw>
                </a:effectLst>
              </a:rPr>
              <a:t>We do need help.</a:t>
            </a:r>
          </a:p>
          <a:p>
            <a:pPr algn="ctr"/>
            <a:r>
              <a:rPr lang="en-US" sz="2000" dirty="0">
                <a:ln w="0"/>
                <a:solidFill>
                  <a:schemeClr val="tx1"/>
                </a:solidFill>
                <a:effectLst>
                  <a:outerShdw blurRad="50800" dist="38100" dir="18900000" algn="bl" rotWithShape="0">
                    <a:prstClr val="black">
                      <a:alpha val="40000"/>
                    </a:prstClr>
                  </a:outerShdw>
                </a:effectLst>
              </a:rPr>
              <a:t>We need more time to tell others about Jesus, too!</a:t>
            </a:r>
          </a:p>
          <a:p>
            <a:pPr algn="ctr"/>
            <a:r>
              <a:rPr lang="en-US" sz="2000" dirty="0">
                <a:ln w="0"/>
                <a:solidFill>
                  <a:schemeClr val="tx1"/>
                </a:solidFill>
                <a:effectLst>
                  <a:outerShdw blurRad="50800" dist="38100" dir="18900000" algn="bl" rotWithShape="0">
                    <a:prstClr val="black">
                      <a:alpha val="40000"/>
                    </a:prstClr>
                  </a:outerShdw>
                </a:effectLst>
              </a:rPr>
              <a:t>Tell everyone to come to a meeting.</a:t>
            </a:r>
          </a:p>
        </p:txBody>
      </p:sp>
      <p:sp>
        <p:nvSpPr>
          <p:cNvPr id="8" name="Speech Bubble: Rectangle with Corners Rounded 7">
            <a:extLst>
              <a:ext uri="{FF2B5EF4-FFF2-40B4-BE49-F238E27FC236}">
                <a16:creationId xmlns:a16="http://schemas.microsoft.com/office/drawing/2014/main" id="{631D6539-44FC-4DCE-9063-F0CE11DFF04F}"/>
              </a:ext>
            </a:extLst>
          </p:cNvPr>
          <p:cNvSpPr/>
          <p:nvPr/>
        </p:nvSpPr>
        <p:spPr>
          <a:xfrm>
            <a:off x="5369167" y="3429000"/>
            <a:ext cx="2227386" cy="1268476"/>
          </a:xfrm>
          <a:prstGeom prst="wedgeRoundRectCallout">
            <a:avLst>
              <a:gd name="adj1" fmla="val 74500"/>
              <a:gd name="adj2" fmla="val -60521"/>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The Greek are complaining that their widows aren’t getting fed. </a:t>
            </a:r>
          </a:p>
        </p:txBody>
      </p:sp>
      <p:sp>
        <p:nvSpPr>
          <p:cNvPr id="10" name="TextBox 9">
            <a:extLst>
              <a:ext uri="{FF2B5EF4-FFF2-40B4-BE49-F238E27FC236}">
                <a16:creationId xmlns:a16="http://schemas.microsoft.com/office/drawing/2014/main" id="{F5F16C69-2DDF-C2D1-99F4-1016783EF403}"/>
              </a:ext>
            </a:extLst>
          </p:cNvPr>
          <p:cNvSpPr txBox="1"/>
          <p:nvPr/>
        </p:nvSpPr>
        <p:spPr>
          <a:xfrm>
            <a:off x="244273" y="3241871"/>
            <a:ext cx="3932237"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Acts 6 In those days the number of believers was growing. The Greek Jews complained about the non-Greek Jews. They said that the widows of the Greek Jews were not being taken care of. They weren’t getting their fair share of food each day. </a:t>
            </a:r>
            <a:r>
              <a:rPr lang="en-US" baseline="30000" dirty="0"/>
              <a:t>2 </a:t>
            </a:r>
            <a:r>
              <a:rPr lang="en-US" dirty="0"/>
              <a:t>So the 12 apostles gathered all the believers together. They said, “It wouldn’t be right for us to give up teaching God’s word. And we’d have to stop teaching to wait on tables</a:t>
            </a:r>
          </a:p>
        </p:txBody>
      </p:sp>
      <p:sp>
        <p:nvSpPr>
          <p:cNvPr id="11" name="Speech Bubble: Rectangle with Corners Rounded 10">
            <a:extLst>
              <a:ext uri="{FF2B5EF4-FFF2-40B4-BE49-F238E27FC236}">
                <a16:creationId xmlns:a16="http://schemas.microsoft.com/office/drawing/2014/main" id="{DF355490-286E-5E8B-D360-A4ED965354D0}"/>
              </a:ext>
            </a:extLst>
          </p:cNvPr>
          <p:cNvSpPr/>
          <p:nvPr/>
        </p:nvSpPr>
        <p:spPr>
          <a:xfrm>
            <a:off x="5652005" y="69730"/>
            <a:ext cx="2363487" cy="904197"/>
          </a:xfrm>
          <a:prstGeom prst="wedgeRoundRectCallout">
            <a:avLst>
              <a:gd name="adj1" fmla="val 781"/>
              <a:gd name="adj2" fmla="val 102979"/>
              <a:gd name="adj3" fmla="val 16667"/>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There are so many widows to feed!</a:t>
            </a:r>
          </a:p>
        </p:txBody>
      </p:sp>
    </p:spTree>
    <p:extLst>
      <p:ext uri="{BB962C8B-B14F-4D97-AF65-F5344CB8AC3E}">
        <p14:creationId xmlns:p14="http://schemas.microsoft.com/office/powerpoint/2010/main" val="2161260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in a room&#10;&#10;Description automatically generated">
            <a:extLst>
              <a:ext uri="{FF2B5EF4-FFF2-40B4-BE49-F238E27FC236}">
                <a16:creationId xmlns:a16="http://schemas.microsoft.com/office/drawing/2014/main" id="{13B88B8E-FC38-D76F-F100-FCA3092E66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2704" y="712350"/>
            <a:ext cx="7455023" cy="5591268"/>
          </a:xfrm>
        </p:spPr>
      </p:pic>
      <p:sp>
        <p:nvSpPr>
          <p:cNvPr id="7" name="Speech Bubble: Rectangle with Corners Rounded 6">
            <a:extLst>
              <a:ext uri="{FF2B5EF4-FFF2-40B4-BE49-F238E27FC236}">
                <a16:creationId xmlns:a16="http://schemas.microsoft.com/office/drawing/2014/main" id="{6B89DE3E-4D86-4637-9E55-9BEA560139BF}"/>
              </a:ext>
            </a:extLst>
          </p:cNvPr>
          <p:cNvSpPr/>
          <p:nvPr/>
        </p:nvSpPr>
        <p:spPr>
          <a:xfrm>
            <a:off x="188751" y="299602"/>
            <a:ext cx="4303953" cy="2614463"/>
          </a:xfrm>
          <a:prstGeom prst="wedgeRoundRectCallout">
            <a:avLst>
              <a:gd name="adj1" fmla="val 124594"/>
              <a:gd name="adj2" fmla="val 32073"/>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n w="0"/>
                <a:solidFill>
                  <a:schemeClr val="tx1"/>
                </a:solidFill>
                <a:effectLst>
                  <a:outerShdw blurRad="50800" dist="38100" dir="18900000" algn="bl" rotWithShape="0">
                    <a:prstClr val="black">
                      <a:alpha val="40000"/>
                    </a:prstClr>
                  </a:outerShdw>
                </a:effectLst>
              </a:rPr>
              <a:t>Fellow believers in Jesus.</a:t>
            </a:r>
          </a:p>
          <a:p>
            <a:pPr algn="ctr"/>
            <a:r>
              <a:rPr lang="en-US" sz="2000" dirty="0">
                <a:ln w="0"/>
                <a:solidFill>
                  <a:schemeClr val="tx1"/>
                </a:solidFill>
                <a:effectLst>
                  <a:outerShdw blurRad="50800" dist="38100" dir="18900000" algn="bl" rotWithShape="0">
                    <a:prstClr val="black">
                      <a:alpha val="40000"/>
                    </a:prstClr>
                  </a:outerShdw>
                </a:effectLst>
              </a:rPr>
              <a:t>We need help so that all the widows receive care and so that we can continue telling more and more people about Jesus.</a:t>
            </a:r>
          </a:p>
          <a:p>
            <a:pPr algn="ctr"/>
            <a:r>
              <a:rPr lang="en-US" sz="2000" dirty="0">
                <a:ln w="0"/>
                <a:solidFill>
                  <a:schemeClr val="tx1"/>
                </a:solidFill>
                <a:effectLst>
                  <a:outerShdw blurRad="50800" dist="38100" dir="18900000" algn="bl" rotWithShape="0">
                    <a:prstClr val="black">
                      <a:alpha val="40000"/>
                    </a:prstClr>
                  </a:outerShdw>
                </a:effectLst>
              </a:rPr>
              <a:t>So, choose 7 men who wise, kind and  full of the Holy Spirit to care for the widows.</a:t>
            </a:r>
          </a:p>
        </p:txBody>
      </p:sp>
      <p:sp>
        <p:nvSpPr>
          <p:cNvPr id="10" name="TextBox 9">
            <a:extLst>
              <a:ext uri="{FF2B5EF4-FFF2-40B4-BE49-F238E27FC236}">
                <a16:creationId xmlns:a16="http://schemas.microsoft.com/office/drawing/2014/main" id="{F5F16C69-2DDF-C2D1-99F4-1016783EF403}"/>
              </a:ext>
            </a:extLst>
          </p:cNvPr>
          <p:cNvSpPr txBox="1"/>
          <p:nvPr/>
        </p:nvSpPr>
        <p:spPr>
          <a:xfrm>
            <a:off x="244273" y="3241871"/>
            <a:ext cx="3932237"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Acts 6 </a:t>
            </a:r>
            <a:r>
              <a:rPr lang="en-US" baseline="30000" dirty="0"/>
              <a:t> 63 </a:t>
            </a:r>
            <a:r>
              <a:rPr lang="en-US" dirty="0"/>
              <a:t>Brothers and sisters, choose seven of your men. They must be known as men who are wise and full of the Holy Spirit. We will turn this important work over to them. </a:t>
            </a:r>
            <a:r>
              <a:rPr lang="en-US" baseline="30000" dirty="0"/>
              <a:t>4 </a:t>
            </a:r>
            <a:r>
              <a:rPr lang="en-US" dirty="0"/>
              <a:t>Then we can give our attention to prayer and to teaching God’s word.”</a:t>
            </a:r>
          </a:p>
          <a:p>
            <a:r>
              <a:rPr lang="en-US" baseline="30000" dirty="0"/>
              <a:t>5 </a:t>
            </a:r>
            <a:r>
              <a:rPr lang="en-US" dirty="0"/>
              <a:t>This plan pleased the whole group. </a:t>
            </a:r>
          </a:p>
        </p:txBody>
      </p:sp>
      <p:sp>
        <p:nvSpPr>
          <p:cNvPr id="11" name="Speech Bubble: Rectangle with Corners Rounded 10">
            <a:extLst>
              <a:ext uri="{FF2B5EF4-FFF2-40B4-BE49-F238E27FC236}">
                <a16:creationId xmlns:a16="http://schemas.microsoft.com/office/drawing/2014/main" id="{DF355490-286E-5E8B-D360-A4ED965354D0}"/>
              </a:ext>
            </a:extLst>
          </p:cNvPr>
          <p:cNvSpPr/>
          <p:nvPr/>
        </p:nvSpPr>
        <p:spPr>
          <a:xfrm>
            <a:off x="7298719" y="5241453"/>
            <a:ext cx="2363487" cy="904197"/>
          </a:xfrm>
          <a:prstGeom prst="wedgeRoundRectCallout">
            <a:avLst>
              <a:gd name="adj1" fmla="val 78745"/>
              <a:gd name="adj2" fmla="val -102381"/>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That’s a great idea!</a:t>
            </a:r>
          </a:p>
          <a:p>
            <a:pPr algn="ctr"/>
            <a:r>
              <a:rPr lang="en-US" dirty="0"/>
              <a:t>How about Stephen, Nicolas, and Philip?</a:t>
            </a:r>
          </a:p>
        </p:txBody>
      </p:sp>
    </p:spTree>
    <p:extLst>
      <p:ext uri="{BB962C8B-B14F-4D97-AF65-F5344CB8AC3E}">
        <p14:creationId xmlns:p14="http://schemas.microsoft.com/office/powerpoint/2010/main" val="358570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9E9B-F9F6-422C-AEF1-CF2CC9C104B1}"/>
              </a:ext>
            </a:extLst>
          </p:cNvPr>
          <p:cNvSpPr>
            <a:spLocks noGrp="1"/>
          </p:cNvSpPr>
          <p:nvPr>
            <p:ph type="title"/>
          </p:nvPr>
        </p:nvSpPr>
        <p:spPr>
          <a:xfrm>
            <a:off x="304951" y="2227385"/>
            <a:ext cx="3680896" cy="4173807"/>
          </a:xfrm>
        </p:spPr>
        <p:style>
          <a:lnRef idx="2">
            <a:schemeClr val="dk1"/>
          </a:lnRef>
          <a:fillRef idx="1">
            <a:schemeClr val="lt1"/>
          </a:fillRef>
          <a:effectRef idx="0">
            <a:schemeClr val="dk1"/>
          </a:effectRef>
          <a:fontRef idx="minor">
            <a:schemeClr val="dk1"/>
          </a:fontRef>
        </p:style>
        <p:txBody>
          <a:bodyPr>
            <a:normAutofit/>
          </a:bodyPr>
          <a:lstStyle/>
          <a:p>
            <a:r>
              <a:rPr lang="en-US" sz="2200" i="1" dirty="0">
                <a:ln w="0"/>
                <a:effectLst>
                  <a:outerShdw blurRad="38100" dist="19050" dir="2700000" algn="tl" rotWithShape="0">
                    <a:schemeClr val="dk1">
                      <a:alpha val="40000"/>
                    </a:schemeClr>
                  </a:outerShdw>
                </a:effectLst>
              </a:rPr>
              <a:t>But not everyone liked what the disciples were doing.</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Not everyone chose to believe in Jesus.  Not everyone chose to be loving.  </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These people tried to stop the disciples.  They put them in jail.  They killed some of them.</a:t>
            </a:r>
            <a:br>
              <a:rPr lang="en-US" sz="2200" i="1" dirty="0">
                <a:ln w="0"/>
                <a:effectLst>
                  <a:outerShdw blurRad="38100" dist="19050" dir="2700000" algn="tl" rotWithShape="0">
                    <a:schemeClr val="dk1">
                      <a:alpha val="40000"/>
                    </a:schemeClr>
                  </a:outerShdw>
                </a:effectLst>
              </a:rPr>
            </a:br>
            <a:br>
              <a:rPr lang="en-US" sz="2200" i="1" dirty="0">
                <a:ln w="0"/>
                <a:effectLst>
                  <a:outerShdw blurRad="38100" dist="19050" dir="2700000" algn="tl" rotWithShape="0">
                    <a:schemeClr val="dk1">
                      <a:alpha val="40000"/>
                    </a:schemeClr>
                  </a:outerShdw>
                </a:effectLst>
              </a:rPr>
            </a:br>
            <a:r>
              <a:rPr lang="en-US" sz="2200" i="1" dirty="0">
                <a:ln w="0"/>
                <a:effectLst>
                  <a:outerShdw blurRad="38100" dist="19050" dir="2700000" algn="tl" rotWithShape="0">
                    <a:schemeClr val="dk1">
                      <a:alpha val="40000"/>
                    </a:schemeClr>
                  </a:outerShdw>
                </a:effectLst>
              </a:rPr>
              <a:t>You can read more about it in Acts 3 and 7</a:t>
            </a:r>
            <a:endParaRPr lang="en-US" sz="2200" b="1" dirty="0">
              <a:ln w="0"/>
              <a:effectLst>
                <a:outerShdw blurRad="38100" dist="19050" dir="2700000" algn="tl" rotWithShape="0">
                  <a:schemeClr val="dk1">
                    <a:alpha val="40000"/>
                  </a:schemeClr>
                </a:outerShdw>
              </a:effectLst>
            </a:endParaRPr>
          </a:p>
        </p:txBody>
      </p:sp>
      <p:pic>
        <p:nvPicPr>
          <p:cNvPr id="9" name="Content Placeholder 8" descr="A group of people riding horses&#10;&#10;Description automatically generated">
            <a:extLst>
              <a:ext uri="{FF2B5EF4-FFF2-40B4-BE49-F238E27FC236}">
                <a16:creationId xmlns:a16="http://schemas.microsoft.com/office/drawing/2014/main" id="{10A7006D-F49F-A1BE-9E79-743739BC20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7187" y="456807"/>
            <a:ext cx="7724285" cy="5793214"/>
          </a:xfrm>
        </p:spPr>
      </p:pic>
    </p:spTree>
    <p:extLst>
      <p:ext uri="{BB962C8B-B14F-4D97-AF65-F5344CB8AC3E}">
        <p14:creationId xmlns:p14="http://schemas.microsoft.com/office/powerpoint/2010/main" val="421880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alking on a mountain&#10;&#10;Description automatically generated">
            <a:extLst>
              <a:ext uri="{FF2B5EF4-FFF2-40B4-BE49-F238E27FC236}">
                <a16:creationId xmlns:a16="http://schemas.microsoft.com/office/drawing/2014/main" id="{DD8EDBA8-A3E6-58CE-4E49-B349034DE8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0737" y="785617"/>
            <a:ext cx="7146710" cy="5632311"/>
          </a:xfrm>
        </p:spPr>
      </p:pic>
      <p:sp>
        <p:nvSpPr>
          <p:cNvPr id="10" name="TextBox 9">
            <a:extLst>
              <a:ext uri="{FF2B5EF4-FFF2-40B4-BE49-F238E27FC236}">
                <a16:creationId xmlns:a16="http://schemas.microsoft.com/office/drawing/2014/main" id="{F5F16C69-2DDF-C2D1-99F4-1016783EF403}"/>
              </a:ext>
            </a:extLst>
          </p:cNvPr>
          <p:cNvSpPr txBox="1"/>
          <p:nvPr/>
        </p:nvSpPr>
        <p:spPr>
          <a:xfrm>
            <a:off x="227647" y="785618"/>
            <a:ext cx="3932237" cy="56323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i="1" dirty="0"/>
              <a:t>One of the deacons, Stephen, was stoned to death.  Yet God was with him and gave him courage.</a:t>
            </a:r>
          </a:p>
          <a:p>
            <a:r>
              <a:rPr lang="en-US" i="1" dirty="0"/>
              <a:t>You can read about it in Acts 7.</a:t>
            </a:r>
          </a:p>
          <a:p>
            <a:endParaRPr lang="en-US" i="1" dirty="0"/>
          </a:p>
          <a:p>
            <a:r>
              <a:rPr lang="en-US" dirty="0"/>
              <a:t>On that day a great persecution broke out against the church in Jerusalem, and all except the apostles were scattered throughout Judea and Samaria.</a:t>
            </a:r>
          </a:p>
          <a:p>
            <a:r>
              <a:rPr lang="en-US" dirty="0"/>
              <a:t> </a:t>
            </a:r>
            <a:r>
              <a:rPr lang="en-US" baseline="30000" dirty="0"/>
              <a:t>2 </a:t>
            </a:r>
            <a:r>
              <a:rPr lang="en-US" dirty="0"/>
              <a:t>Godly men buried Stephen and mourned deeply for him.</a:t>
            </a:r>
          </a:p>
          <a:p>
            <a:r>
              <a:rPr lang="en-US" dirty="0"/>
              <a:t> </a:t>
            </a:r>
            <a:r>
              <a:rPr lang="en-US" baseline="30000" dirty="0"/>
              <a:t>3 </a:t>
            </a:r>
            <a:r>
              <a:rPr lang="en-US" dirty="0"/>
              <a:t>But Saul began to destroy the church. Going from house to house, he dragged off both men and women and put them in prison.</a:t>
            </a:r>
          </a:p>
          <a:p>
            <a:r>
              <a:rPr lang="en-US" baseline="30000" dirty="0"/>
              <a:t>4 </a:t>
            </a:r>
            <a:r>
              <a:rPr lang="en-US" dirty="0"/>
              <a:t>Those who had been scattered preached the word wherever they went. </a:t>
            </a:r>
          </a:p>
          <a:p>
            <a:endParaRPr lang="en-US" dirty="0"/>
          </a:p>
        </p:txBody>
      </p:sp>
      <p:sp>
        <p:nvSpPr>
          <p:cNvPr id="11" name="Speech Bubble: Rectangle with Corners Rounded 10">
            <a:extLst>
              <a:ext uri="{FF2B5EF4-FFF2-40B4-BE49-F238E27FC236}">
                <a16:creationId xmlns:a16="http://schemas.microsoft.com/office/drawing/2014/main" id="{DF355490-286E-5E8B-D360-A4ED965354D0}"/>
              </a:ext>
            </a:extLst>
          </p:cNvPr>
          <p:cNvSpPr/>
          <p:nvPr/>
        </p:nvSpPr>
        <p:spPr>
          <a:xfrm>
            <a:off x="4914256" y="1097280"/>
            <a:ext cx="2363487" cy="2044931"/>
          </a:xfrm>
          <a:prstGeom prst="wedgeRoundRectCallout">
            <a:avLst>
              <a:gd name="adj1" fmla="val 82262"/>
              <a:gd name="adj2" fmla="val 18973"/>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No matter where we are, we must tell others the Good News about Jesus!</a:t>
            </a:r>
          </a:p>
          <a:p>
            <a:pPr algn="ctr"/>
            <a:r>
              <a:rPr lang="en-US" dirty="0"/>
              <a:t>I am so happy to be saved from sin and have eternal life!</a:t>
            </a:r>
          </a:p>
        </p:txBody>
      </p:sp>
      <p:sp>
        <p:nvSpPr>
          <p:cNvPr id="8" name="Speech Bubble: Rectangle 7">
            <a:extLst>
              <a:ext uri="{FF2B5EF4-FFF2-40B4-BE49-F238E27FC236}">
                <a16:creationId xmlns:a16="http://schemas.microsoft.com/office/drawing/2014/main" id="{FAEA686E-667A-90CF-F461-70ECEDB16DE4}"/>
              </a:ext>
            </a:extLst>
          </p:cNvPr>
          <p:cNvSpPr/>
          <p:nvPr/>
        </p:nvSpPr>
        <p:spPr>
          <a:xfrm>
            <a:off x="9919422" y="3740728"/>
            <a:ext cx="2044931" cy="1562793"/>
          </a:xfrm>
          <a:prstGeom prst="wedgeRectCallout">
            <a:avLst>
              <a:gd name="adj1" fmla="val -49288"/>
              <a:gd name="adj2" fmla="val -8218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Yes, there’s many who haven’t heard the Good News!</a:t>
            </a:r>
          </a:p>
          <a:p>
            <a:pPr algn="ctr"/>
            <a:r>
              <a:rPr lang="en-US" dirty="0"/>
              <a:t>We will tell them!</a:t>
            </a:r>
          </a:p>
        </p:txBody>
      </p:sp>
    </p:spTree>
    <p:extLst>
      <p:ext uri="{BB962C8B-B14F-4D97-AF65-F5344CB8AC3E}">
        <p14:creationId xmlns:p14="http://schemas.microsoft.com/office/powerpoint/2010/main" val="28091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5EE6-9792-89E8-201D-9F76EBEB5178}"/>
              </a:ext>
            </a:extLst>
          </p:cNvPr>
          <p:cNvSpPr>
            <a:spLocks noGrp="1"/>
          </p:cNvSpPr>
          <p:nvPr>
            <p:ph type="title"/>
          </p:nvPr>
        </p:nvSpPr>
        <p:spPr>
          <a:xfrm>
            <a:off x="831850" y="415636"/>
            <a:ext cx="8810914" cy="3208713"/>
          </a:xfrm>
        </p:spPr>
        <p:txBody>
          <a:bodyPr>
            <a:normAutofit fontScale="90000"/>
          </a:bodyPr>
          <a:lstStyle/>
          <a:p>
            <a:pPr algn="ctr"/>
            <a:r>
              <a:rPr lang="en-US" dirty="0"/>
              <a:t>Our story for today:</a:t>
            </a:r>
            <a:br>
              <a:rPr lang="en-US" dirty="0"/>
            </a:br>
            <a:br>
              <a:rPr lang="en-US" dirty="0"/>
            </a:br>
            <a:r>
              <a:rPr lang="en-US" dirty="0"/>
              <a:t>Philip</a:t>
            </a:r>
            <a:br>
              <a:rPr lang="en-US" dirty="0"/>
            </a:br>
            <a:r>
              <a:rPr lang="en-US" dirty="0"/>
              <a:t>A deacon and a missionary</a:t>
            </a:r>
          </a:p>
        </p:txBody>
      </p:sp>
      <p:sp>
        <p:nvSpPr>
          <p:cNvPr id="3" name="Text Placeholder 2">
            <a:extLst>
              <a:ext uri="{FF2B5EF4-FFF2-40B4-BE49-F238E27FC236}">
                <a16:creationId xmlns:a16="http://schemas.microsoft.com/office/drawing/2014/main" id="{3908A529-3D7F-ED8C-C3CD-F94614AE9830}"/>
              </a:ext>
            </a:extLst>
          </p:cNvPr>
          <p:cNvSpPr>
            <a:spLocks noGrp="1"/>
          </p:cNvSpPr>
          <p:nvPr>
            <p:ph type="body" idx="1"/>
          </p:nvPr>
        </p:nvSpPr>
        <p:spPr>
          <a:xfrm>
            <a:off x="831850" y="4106487"/>
            <a:ext cx="8810914" cy="1983163"/>
          </a:xfrm>
        </p:spPr>
        <p:txBody>
          <a:bodyPr>
            <a:normAutofit/>
          </a:bodyPr>
          <a:lstStyle/>
          <a:p>
            <a:pPr algn="ctr"/>
            <a:r>
              <a:rPr lang="en-US" dirty="0">
                <a:solidFill>
                  <a:schemeClr val="accent6">
                    <a:lumMod val="50000"/>
                  </a:schemeClr>
                </a:solidFill>
              </a:rPr>
              <a:t>Philip went where God wanted him to go.</a:t>
            </a:r>
          </a:p>
          <a:p>
            <a:pPr algn="ctr"/>
            <a:r>
              <a:rPr lang="en-US" dirty="0">
                <a:solidFill>
                  <a:schemeClr val="accent6">
                    <a:lumMod val="50000"/>
                  </a:schemeClr>
                </a:solidFill>
              </a:rPr>
              <a:t>He did what God wanted him to do.</a:t>
            </a:r>
          </a:p>
          <a:p>
            <a:pPr algn="ctr"/>
            <a:r>
              <a:rPr lang="en-US" dirty="0">
                <a:solidFill>
                  <a:schemeClr val="accent6">
                    <a:lumMod val="50000"/>
                  </a:schemeClr>
                </a:solidFill>
              </a:rPr>
              <a:t>He told people about Jesus and how to be saved from their sin.</a:t>
            </a:r>
          </a:p>
          <a:p>
            <a:pPr algn="ctr"/>
            <a:r>
              <a:rPr lang="en-US" dirty="0">
                <a:solidFill>
                  <a:schemeClr val="accent6">
                    <a:lumMod val="50000"/>
                  </a:schemeClr>
                </a:solidFill>
              </a:rPr>
              <a:t>He showed God’s love others.</a:t>
            </a:r>
          </a:p>
        </p:txBody>
      </p:sp>
      <p:pic>
        <p:nvPicPr>
          <p:cNvPr id="5" name="Picture 4" descr="A person in a robe talking to a person in a carriage&#10;&#10;Description automatically generated">
            <a:extLst>
              <a:ext uri="{FF2B5EF4-FFF2-40B4-BE49-F238E27FC236}">
                <a16:creationId xmlns:a16="http://schemas.microsoft.com/office/drawing/2014/main" id="{4BAA1A09-6A48-F9D9-9824-AC455752A4B6}"/>
              </a:ext>
            </a:extLst>
          </p:cNvPr>
          <p:cNvPicPr>
            <a:picLocks noChangeAspect="1"/>
          </p:cNvPicPr>
          <p:nvPr/>
        </p:nvPicPr>
        <p:blipFill rotWithShape="1">
          <a:blip r:embed="rId2">
            <a:extLst>
              <a:ext uri="{28A0092B-C50C-407E-A947-70E740481C1C}">
                <a14:useLocalDpi xmlns:a14="http://schemas.microsoft.com/office/drawing/2010/main" val="0"/>
              </a:ext>
            </a:extLst>
          </a:blip>
          <a:srcRect r="32691"/>
          <a:stretch/>
        </p:blipFill>
        <p:spPr>
          <a:xfrm>
            <a:off x="8897476" y="186507"/>
            <a:ext cx="3294524" cy="3666969"/>
          </a:xfrm>
          <a:prstGeom prst="ellipse">
            <a:avLst/>
          </a:prstGeom>
        </p:spPr>
      </p:pic>
    </p:spTree>
    <p:extLst>
      <p:ext uri="{BB962C8B-B14F-4D97-AF65-F5344CB8AC3E}">
        <p14:creationId xmlns:p14="http://schemas.microsoft.com/office/powerpoint/2010/main" val="374648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0860B9-2F95-4049-A5AD-1D1F8DE8744A}"/>
              </a:ext>
            </a:extLst>
          </p:cNvPr>
          <p:cNvSpPr>
            <a:spLocks noGrp="1"/>
          </p:cNvSpPr>
          <p:nvPr>
            <p:ph type="body" sz="half" idx="2"/>
          </p:nvPr>
        </p:nvSpPr>
        <p:spPr>
          <a:xfrm>
            <a:off x="288325" y="298040"/>
            <a:ext cx="4572000" cy="2644665"/>
          </a:xfrm>
        </p:spPr>
        <p:style>
          <a:lnRef idx="2">
            <a:schemeClr val="accent2"/>
          </a:lnRef>
          <a:fillRef idx="1">
            <a:schemeClr val="lt1"/>
          </a:fillRef>
          <a:effectRef idx="0">
            <a:schemeClr val="accent2"/>
          </a:effectRef>
          <a:fontRef idx="minor">
            <a:schemeClr val="dk1"/>
          </a:fontRef>
        </p:style>
        <p:txBody>
          <a:bodyPr/>
          <a:lstStyle/>
          <a:p>
            <a:r>
              <a:rPr lang="en-US" dirty="0"/>
              <a:t>Acts 8</a:t>
            </a:r>
          </a:p>
          <a:p>
            <a:r>
              <a:rPr lang="en-US" baseline="30000" dirty="0"/>
              <a:t>5 </a:t>
            </a:r>
            <a:r>
              <a:rPr lang="en-US" dirty="0"/>
              <a:t>Philip went down to a city in Samaria and proclaimed the Messiah there. </a:t>
            </a:r>
            <a:r>
              <a:rPr lang="en-US" baseline="30000" dirty="0"/>
              <a:t>6 </a:t>
            </a:r>
            <a:r>
              <a:rPr lang="en-US" dirty="0"/>
              <a:t>When the crowds heard Philip and saw the signs he performed, they  all paid close attention to what he said.</a:t>
            </a:r>
          </a:p>
          <a:p>
            <a:r>
              <a:rPr lang="en-US" dirty="0"/>
              <a:t> </a:t>
            </a:r>
            <a:r>
              <a:rPr lang="en-US" baseline="30000" dirty="0"/>
              <a:t>7 </a:t>
            </a:r>
            <a:r>
              <a:rPr lang="en-US" dirty="0"/>
              <a:t>For with shrieks, impure spirits came out of many, and many who were paralyzed or lame were healed. </a:t>
            </a:r>
            <a:r>
              <a:rPr lang="en-US" baseline="30000" dirty="0"/>
              <a:t>8 </a:t>
            </a:r>
            <a:r>
              <a:rPr lang="en-US" dirty="0"/>
              <a:t>So there was great joy in that city.</a:t>
            </a:r>
          </a:p>
        </p:txBody>
      </p:sp>
      <p:pic>
        <p:nvPicPr>
          <p:cNvPr id="9" name="Content Placeholder 8" descr="A person in a robe holding a staff&#10;&#10;Description automatically generated">
            <a:extLst>
              <a:ext uri="{FF2B5EF4-FFF2-40B4-BE49-F238E27FC236}">
                <a16:creationId xmlns:a16="http://schemas.microsoft.com/office/drawing/2014/main" id="{85DDB08E-EAA1-13FF-668B-1615F7883B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325" y="3130960"/>
            <a:ext cx="4572000" cy="3429000"/>
          </a:xfrm>
        </p:spPr>
      </p:pic>
      <p:pic>
        <p:nvPicPr>
          <p:cNvPr id="12" name="Picture 11" descr="A group of people in a row&#10;&#10;Description automatically generated">
            <a:extLst>
              <a:ext uri="{FF2B5EF4-FFF2-40B4-BE49-F238E27FC236}">
                <a16:creationId xmlns:a16="http://schemas.microsoft.com/office/drawing/2014/main" id="{77F0B811-C90C-AD0E-8E31-0DADDC908EBE}"/>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r="10259"/>
          <a:stretch/>
        </p:blipFill>
        <p:spPr>
          <a:xfrm>
            <a:off x="5253645" y="372011"/>
            <a:ext cx="6500552" cy="6113977"/>
          </a:xfrm>
          <a:prstGeom prst="rect">
            <a:avLst/>
          </a:prstGeom>
        </p:spPr>
      </p:pic>
      <p:sp>
        <p:nvSpPr>
          <p:cNvPr id="13" name="Speech Bubble: Rectangle 12">
            <a:extLst>
              <a:ext uri="{FF2B5EF4-FFF2-40B4-BE49-F238E27FC236}">
                <a16:creationId xmlns:a16="http://schemas.microsoft.com/office/drawing/2014/main" id="{9F7E1E0B-6D0D-4693-66EA-7C53694349DF}"/>
              </a:ext>
            </a:extLst>
          </p:cNvPr>
          <p:cNvSpPr/>
          <p:nvPr/>
        </p:nvSpPr>
        <p:spPr>
          <a:xfrm>
            <a:off x="3253048" y="3466409"/>
            <a:ext cx="2842952" cy="897774"/>
          </a:xfrm>
          <a:prstGeom prst="wedgeRectCallout">
            <a:avLst>
              <a:gd name="adj1" fmla="val 63963"/>
              <a:gd name="adj2" fmla="val 1990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 the name of Jesus Christ, who heals you,</a:t>
            </a:r>
          </a:p>
          <a:p>
            <a:pPr algn="ctr"/>
            <a:r>
              <a:rPr lang="en-US" dirty="0"/>
              <a:t> rise up and walk!</a:t>
            </a:r>
          </a:p>
        </p:txBody>
      </p:sp>
      <p:sp>
        <p:nvSpPr>
          <p:cNvPr id="14" name="Speech Bubble: Rectangle 13">
            <a:extLst>
              <a:ext uri="{FF2B5EF4-FFF2-40B4-BE49-F238E27FC236}">
                <a16:creationId xmlns:a16="http://schemas.microsoft.com/office/drawing/2014/main" id="{1CC3A6EA-1036-8FDE-3CC6-E4171BAF48DC}"/>
              </a:ext>
            </a:extLst>
          </p:cNvPr>
          <p:cNvSpPr/>
          <p:nvPr/>
        </p:nvSpPr>
        <p:spPr>
          <a:xfrm>
            <a:off x="7542415" y="621392"/>
            <a:ext cx="1923011" cy="525763"/>
          </a:xfrm>
          <a:prstGeom prst="wedgeRectCallout">
            <a:avLst>
              <a:gd name="adj1" fmla="val 42910"/>
              <a:gd name="adj2" fmla="val 865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Praise God!</a:t>
            </a:r>
          </a:p>
        </p:txBody>
      </p:sp>
      <p:sp>
        <p:nvSpPr>
          <p:cNvPr id="15" name="Speech Bubble: Rectangle 14">
            <a:extLst>
              <a:ext uri="{FF2B5EF4-FFF2-40B4-BE49-F238E27FC236}">
                <a16:creationId xmlns:a16="http://schemas.microsoft.com/office/drawing/2014/main" id="{CE8C6A45-FBBB-B810-07BC-C1B4AD32E800}"/>
              </a:ext>
            </a:extLst>
          </p:cNvPr>
          <p:cNvSpPr/>
          <p:nvPr/>
        </p:nvSpPr>
        <p:spPr>
          <a:xfrm>
            <a:off x="9060723" y="2964705"/>
            <a:ext cx="1923011" cy="643018"/>
          </a:xfrm>
          <a:prstGeom prst="wedgeRectCallout">
            <a:avLst>
              <a:gd name="adj1" fmla="val -50461"/>
              <a:gd name="adj2" fmla="val -11552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Praise God!</a:t>
            </a:r>
          </a:p>
          <a:p>
            <a:pPr algn="ctr"/>
            <a:r>
              <a:rPr lang="en-US" dirty="0"/>
              <a:t>I’m so happy!</a:t>
            </a:r>
          </a:p>
        </p:txBody>
      </p:sp>
      <p:sp>
        <p:nvSpPr>
          <p:cNvPr id="16" name="Flowchart: Sequential Access Storage 15">
            <a:extLst>
              <a:ext uri="{FF2B5EF4-FFF2-40B4-BE49-F238E27FC236}">
                <a16:creationId xmlns:a16="http://schemas.microsoft.com/office/drawing/2014/main" id="{45119353-C70F-4A93-7399-1EB04CD2C675}"/>
              </a:ext>
            </a:extLst>
          </p:cNvPr>
          <p:cNvSpPr/>
          <p:nvPr/>
        </p:nvSpPr>
        <p:spPr>
          <a:xfrm>
            <a:off x="4370231" y="5192716"/>
            <a:ext cx="1725769" cy="1481527"/>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Pretend you are sick and are made well.</a:t>
            </a:r>
          </a:p>
        </p:txBody>
      </p:sp>
    </p:spTree>
    <p:extLst>
      <p:ext uri="{BB962C8B-B14F-4D97-AF65-F5344CB8AC3E}">
        <p14:creationId xmlns:p14="http://schemas.microsoft.com/office/powerpoint/2010/main" val="16264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3420</Words>
  <Application>Microsoft Office PowerPoint</Application>
  <PresentationFormat>Widescreen</PresentationFormat>
  <Paragraphs>269</Paragraphs>
  <Slides>56</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Amasis MT Pro Black</vt:lpstr>
      <vt:lpstr>Arial</vt:lpstr>
      <vt:lpstr>Berlin Sans FB Demi</vt:lpstr>
      <vt:lpstr>Calibri</vt:lpstr>
      <vt:lpstr>Calibri Light</vt:lpstr>
      <vt:lpstr>Office Theme</vt:lpstr>
      <vt:lpstr>Go Philip</vt:lpstr>
      <vt:lpstr>  How, then, can they call on the one they have not believed in? And how can they believe in the one of whom they have not heard?  And how can they hear without someone preaching to them? And how can anyone preach unless they are sent?   As it is written:  “How beautiful are the feet of those who bring good news!”  Romans 10:14-15</vt:lpstr>
      <vt:lpstr>Sing it out    GO</vt:lpstr>
      <vt:lpstr>PowerPoint Presentation</vt:lpstr>
      <vt:lpstr>SNACK TIME</vt:lpstr>
      <vt:lpstr>But not everyone liked what the disciples were doing.  Not everyone chose to believe in Jesus.  Not everyone chose to be loving.    These people tried to stop the disciples.  They put them in jail.  They killed some of them.  You can read more about it in Acts 3 and 7</vt:lpstr>
      <vt:lpstr>PowerPoint Presentation</vt:lpstr>
      <vt:lpstr>Our story for today:  Philip A deacon and a missionary</vt:lpstr>
      <vt:lpstr>PowerPoint Presentation</vt:lpstr>
      <vt:lpstr>PowerPoint Presentation</vt:lpstr>
      <vt:lpstr>In Ethiopia, there was a man who was    in charge of the queen’s money.  Weeks before, he had left Ethiopia and had gone to Jerusalem to worship God.</vt:lpstr>
      <vt:lpstr>Craft Time Choose option 1 or 2</vt:lpstr>
      <vt:lpstr>Here is an emperor’s castle in Ethiopia.</vt:lpstr>
      <vt:lpstr>Ethiopia is a beautiful country.</vt:lpstr>
      <vt:lpstr>Now there are people that live in big cities and in the country.</vt:lpstr>
      <vt:lpstr>PowerPoint Presentation</vt:lpstr>
      <vt:lpstr>Can you find  the book of Isaiah? He was reading Isaiah 53  Let’s find and read  Isaiah 53 </vt:lpstr>
      <vt:lpstr>Craft Time Choose option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and TELL     MISSION ACTIVITY</vt:lpstr>
      <vt:lpstr>GO and TELL     MISSION ACTIVITY</vt:lpstr>
      <vt:lpstr>Sing it out    GO</vt:lpstr>
      <vt:lpstr>Mission Story</vt:lpstr>
      <vt:lpstr>PowerPoint Presentation</vt:lpstr>
      <vt:lpstr>Sing  with Cedarmont kids This Little Light of Mine</vt:lpstr>
      <vt:lpstr>  How, then, can they call on the one they have not believed in? And how can they believe in the one of whom they have not heard?  And how can they hear without someone preaching to them? And how can anyone preach unless they are sent?   As it is written:  “How beautiful are the feet of those who bring good news!”  Romans 10:14-15</vt:lpstr>
      <vt:lpstr>Sing   Light of the World</vt:lpstr>
      <vt:lpstr>TIC-TAC-TOE GAME TIME</vt:lpstr>
      <vt:lpstr>Who did God send to talk to the Ethiopian?</vt:lpstr>
      <vt:lpstr>When Philip heard about Jesus, he believed.  Then how did he show that he wanted Jesus to wash his sins away? </vt:lpstr>
      <vt:lpstr>The church chose Philip and 6 other men to do a special work.  What were they supposed to do?</vt:lpstr>
      <vt:lpstr>Where did Philip go to tell others about Jesus?</vt:lpstr>
      <vt:lpstr>God had another job for Philip. Which road did he say to go to?</vt:lpstr>
      <vt:lpstr>Philip saw someone in a chariot reading something. Where was he from?</vt:lpstr>
      <vt:lpstr>Who did the Ethiopian work for?</vt:lpstr>
      <vt:lpstr>What was the Ethiopian reading? </vt:lpstr>
      <vt:lpstr>The Ethiopian believed in Jesus. He wanted his sin washed away. What did he want Philip to do?</vt:lpstr>
      <vt:lpstr>What happened to Philip after the baptism? Where did he go?</vt:lpstr>
      <vt:lpstr>PowerPoint Presentation</vt:lpstr>
      <vt:lpstr>PowerPoint Presentation</vt:lpstr>
      <vt:lpstr>Leading up to our story for today</vt:lpstr>
      <vt:lpstr>Many people listened to Jesus and followed Him.  Later Jesus rose again and then ascended to heaven.  The disciples were together praying when the Holy Spirit was sent to them.  It appeared as tongues of fire on their heads.  Everyone heard them speaking in the language they could understand.  That day 3,000 more people believed in Jesus!  The Holy Spirit helped the disciples tell others about Jesus.  It helped the people want to learn more about Jesus. You can read more about it in Acts 2</vt:lpstr>
      <vt:lpstr>More and more people chose to believe in Jesus and be saved.  They chose to follow Jesus, to love others, and be faithful to God.  The disciples healed others in Jesus’ name.    You can read more about it in Acts 3</vt:lpstr>
      <vt:lpstr>Some of the people were widows and were poor. The disciples gave them food.  But soon there were so many widows that they couldn’t feed them all.  They needed help!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On a mission</dc:title>
  <dc:creator>Janelle Clendenon</dc:creator>
  <cp:lastModifiedBy>Janelle Clendenon</cp:lastModifiedBy>
  <cp:revision>5</cp:revision>
  <dcterms:created xsi:type="dcterms:W3CDTF">2021-08-13T12:14:53Z</dcterms:created>
  <dcterms:modified xsi:type="dcterms:W3CDTF">2026-05-14T04:34:17Z</dcterms:modified>
</cp:coreProperties>
</file>