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sldIdLst>
    <p:sldId id="256" r:id="rId3"/>
    <p:sldId id="302" r:id="rId4"/>
    <p:sldId id="260" r:id="rId5"/>
    <p:sldId id="303" r:id="rId6"/>
    <p:sldId id="304" r:id="rId7"/>
    <p:sldId id="305" r:id="rId8"/>
    <p:sldId id="333" r:id="rId9"/>
    <p:sldId id="328" r:id="rId10"/>
    <p:sldId id="332" r:id="rId11"/>
    <p:sldId id="334" r:id="rId12"/>
    <p:sldId id="306" r:id="rId13"/>
    <p:sldId id="329" r:id="rId14"/>
    <p:sldId id="307" r:id="rId15"/>
    <p:sldId id="309" r:id="rId16"/>
    <p:sldId id="308" r:id="rId17"/>
    <p:sldId id="310" r:id="rId18"/>
    <p:sldId id="311" r:id="rId19"/>
    <p:sldId id="312" r:id="rId20"/>
    <p:sldId id="327" r:id="rId21"/>
    <p:sldId id="313" r:id="rId22"/>
    <p:sldId id="317" r:id="rId23"/>
    <p:sldId id="331" r:id="rId24"/>
    <p:sldId id="335" r:id="rId25"/>
    <p:sldId id="273" r:id="rId26"/>
    <p:sldId id="314" r:id="rId27"/>
    <p:sldId id="330" r:id="rId28"/>
    <p:sldId id="315" r:id="rId29"/>
    <p:sldId id="316" r:id="rId30"/>
    <p:sldId id="276" r:id="rId31"/>
    <p:sldId id="300" r:id="rId32"/>
    <p:sldId id="33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BE2A60-0962-4554-A0F0-AF0E3F5E91A6}" v="311" dt="2026-05-29T22:13:19.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0" autoAdjust="0"/>
    <p:restoredTop sz="94660"/>
  </p:normalViewPr>
  <p:slideViewPr>
    <p:cSldViewPr snapToGrid="0">
      <p:cViewPr varScale="1">
        <p:scale>
          <a:sx n="60" d="100"/>
          <a:sy n="60" d="100"/>
        </p:scale>
        <p:origin x="96"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pc:chgData name="Janelle Clendenon" userId="da17313139568148" providerId="LiveId" clId="{D50F0924-5C5C-4416-BCF4-6E13CF36E258}" dt="2026-05-29T22:13:19.357" v="9379" actId="21"/>
      <pc:docMkLst>
        <pc:docMk/>
      </pc:docMkLst>
      <pc:sldChg chg="addSp modSp mod">
        <pc:chgData name="Janelle Clendenon" userId="da17313139568148" providerId="LiveId" clId="{D50F0924-5C5C-4416-BCF4-6E13CF36E258}" dt="2026-05-20T22:28:02.902" v="40" actId="207"/>
        <pc:sldMkLst>
          <pc:docMk/>
          <pc:sldMk cId="4282560698" sldId="260"/>
        </pc:sldMkLst>
        <pc:spChg chg="add mod">
          <ac:chgData name="Janelle Clendenon" userId="da17313139568148" providerId="LiveId" clId="{D50F0924-5C5C-4416-BCF4-6E13CF36E258}" dt="2026-05-20T22:25:37.936" v="2"/>
          <ac:spMkLst>
            <pc:docMk/>
            <pc:sldMk cId="4282560698" sldId="260"/>
            <ac:spMk id="2" creationId="{F142B46B-84D2-AAD6-FA45-C73962C87D87}"/>
          </ac:spMkLst>
        </pc:spChg>
        <pc:spChg chg="add mod">
          <ac:chgData name="Janelle Clendenon" userId="da17313139568148" providerId="LiveId" clId="{D50F0924-5C5C-4416-BCF4-6E13CF36E258}" dt="2026-05-20T22:25:37.936" v="2"/>
          <ac:spMkLst>
            <pc:docMk/>
            <pc:sldMk cId="4282560698" sldId="260"/>
            <ac:spMk id="3" creationId="{396788BA-17D4-AB97-432B-2FB147AC46EF}"/>
          </ac:spMkLst>
        </pc:spChg>
        <pc:spChg chg="mod">
          <ac:chgData name="Janelle Clendenon" userId="da17313139568148" providerId="LiveId" clId="{D50F0924-5C5C-4416-BCF4-6E13CF36E258}" dt="2026-05-20T22:26:38.651" v="11" actId="1076"/>
          <ac:spMkLst>
            <pc:docMk/>
            <pc:sldMk cId="4282560698" sldId="260"/>
            <ac:spMk id="4" creationId="{8D0860B9-2F95-4049-A5AD-1D1F8DE8744A}"/>
          </ac:spMkLst>
        </pc:spChg>
        <pc:spChg chg="add mod">
          <ac:chgData name="Janelle Clendenon" userId="da17313139568148" providerId="LiveId" clId="{D50F0924-5C5C-4416-BCF4-6E13CF36E258}" dt="2026-05-20T22:27:07.003" v="32" actId="1076"/>
          <ac:spMkLst>
            <pc:docMk/>
            <pc:sldMk cId="4282560698" sldId="260"/>
            <ac:spMk id="5" creationId="{CCE1590E-6F25-89E0-8A9F-5610B13F2C61}"/>
          </ac:spMkLst>
        </pc:spChg>
        <pc:spChg chg="add mod">
          <ac:chgData name="Janelle Clendenon" userId="da17313139568148" providerId="LiveId" clId="{D50F0924-5C5C-4416-BCF4-6E13CF36E258}" dt="2026-05-20T22:28:02.902" v="40" actId="207"/>
          <ac:spMkLst>
            <pc:docMk/>
            <pc:sldMk cId="4282560698" sldId="260"/>
            <ac:spMk id="6" creationId="{1B962AA7-C263-A69B-C59C-1E59893A43D8}"/>
          </ac:spMkLst>
        </pc:spChg>
        <pc:spChg chg="mod">
          <ac:chgData name="Janelle Clendenon" userId="da17313139568148" providerId="LiveId" clId="{D50F0924-5C5C-4416-BCF4-6E13CF36E258}" dt="2026-05-20T22:26:34.935" v="10" actId="14100"/>
          <ac:spMkLst>
            <pc:docMk/>
            <pc:sldMk cId="4282560698" sldId="260"/>
            <ac:spMk id="9" creationId="{5BBE2257-6203-5369-577B-BADEF78C9071}"/>
          </ac:spMkLst>
        </pc:spChg>
        <pc:picChg chg="mod">
          <ac:chgData name="Janelle Clendenon" userId="da17313139568148" providerId="LiveId" clId="{D50F0924-5C5C-4416-BCF4-6E13CF36E258}" dt="2026-05-20T22:26:23.072" v="6" actId="1076"/>
          <ac:picMkLst>
            <pc:docMk/>
            <pc:sldMk cId="4282560698" sldId="260"/>
            <ac:picMk id="8" creationId="{B27258F5-512A-89BD-18AE-8339AF6C313E}"/>
          </ac:picMkLst>
        </pc:picChg>
      </pc:sldChg>
      <pc:sldChg chg="add ord">
        <pc:chgData name="Janelle Clendenon" userId="da17313139568148" providerId="LiveId" clId="{D50F0924-5C5C-4416-BCF4-6E13CF36E258}" dt="2026-05-29T22:10:00.855" v="9371"/>
        <pc:sldMkLst>
          <pc:docMk/>
          <pc:sldMk cId="3945489208" sldId="273"/>
        </pc:sldMkLst>
      </pc:sldChg>
      <pc:sldChg chg="modSp add mod ord">
        <pc:chgData name="Janelle Clendenon" userId="da17313139568148" providerId="LiveId" clId="{D50F0924-5C5C-4416-BCF4-6E13CF36E258}" dt="2026-05-21T03:39:11.925" v="4264"/>
        <pc:sldMkLst>
          <pc:docMk/>
          <pc:sldMk cId="1539921469" sldId="276"/>
        </pc:sldMkLst>
        <pc:spChg chg="mod">
          <ac:chgData name="Janelle Clendenon" userId="da17313139568148" providerId="LiveId" clId="{D50F0924-5C5C-4416-BCF4-6E13CF36E258}" dt="2026-05-21T03:38:56.852" v="4261" actId="27636"/>
          <ac:spMkLst>
            <pc:docMk/>
            <pc:sldMk cId="1539921469" sldId="276"/>
            <ac:spMk id="2" creationId="{A5A579F8-5BB6-4FCF-A308-B93E2A67F650}"/>
          </ac:spMkLst>
        </pc:spChg>
      </pc:sldChg>
      <pc:sldChg chg="add">
        <pc:chgData name="Janelle Clendenon" userId="da17313139568148" providerId="LiveId" clId="{D50F0924-5C5C-4416-BCF4-6E13CF36E258}" dt="2026-05-21T03:38:56.748" v="4260"/>
        <pc:sldMkLst>
          <pc:docMk/>
          <pc:sldMk cId="3446377920" sldId="300"/>
        </pc:sldMkLst>
      </pc:sldChg>
      <pc:sldChg chg="addSp delSp modSp new mod delAnim modAnim">
        <pc:chgData name="Janelle Clendenon" userId="da17313139568148" providerId="LiveId" clId="{D50F0924-5C5C-4416-BCF4-6E13CF36E258}" dt="2026-05-20T22:43:51.190" v="860" actId="207"/>
        <pc:sldMkLst>
          <pc:docMk/>
          <pc:sldMk cId="3625426882" sldId="303"/>
        </pc:sldMkLst>
        <pc:spChg chg="mod">
          <ac:chgData name="Janelle Clendenon" userId="da17313139568148" providerId="LiveId" clId="{D50F0924-5C5C-4416-BCF4-6E13CF36E258}" dt="2026-05-20T22:30:35.037" v="118" actId="14100"/>
          <ac:spMkLst>
            <pc:docMk/>
            <pc:sldMk cId="3625426882" sldId="303"/>
            <ac:spMk id="2" creationId="{77A549C1-DFE1-88C2-7D57-8CB9A96FBD11}"/>
          </ac:spMkLst>
        </pc:spChg>
        <pc:spChg chg="mod">
          <ac:chgData name="Janelle Clendenon" userId="da17313139568148" providerId="LiveId" clId="{D50F0924-5C5C-4416-BCF4-6E13CF36E258}" dt="2026-05-20T22:35:59.183" v="785" actId="20577"/>
          <ac:spMkLst>
            <pc:docMk/>
            <pc:sldMk cId="3625426882" sldId="303"/>
            <ac:spMk id="4" creationId="{A769CA69-F7C0-7DED-FACE-ABD9B169D101}"/>
          </ac:spMkLst>
        </pc:spChg>
        <pc:spChg chg="mod">
          <ac:chgData name="Janelle Clendenon" userId="da17313139568148" providerId="LiveId" clId="{D50F0924-5C5C-4416-BCF4-6E13CF36E258}" dt="2026-05-20T22:29:06.849" v="42"/>
          <ac:spMkLst>
            <pc:docMk/>
            <pc:sldMk cId="3625426882" sldId="303"/>
            <ac:spMk id="8" creationId="{99988054-D9E8-9202-FD6A-4A12411080E5}"/>
          </ac:spMkLst>
        </pc:spChg>
        <pc:spChg chg="add mod">
          <ac:chgData name="Janelle Clendenon" userId="da17313139568148" providerId="LiveId" clId="{D50F0924-5C5C-4416-BCF4-6E13CF36E258}" dt="2026-05-20T22:43:51.190" v="860" actId="207"/>
          <ac:spMkLst>
            <pc:docMk/>
            <pc:sldMk cId="3625426882" sldId="303"/>
            <ac:spMk id="10" creationId="{1FCC1FCE-BFCC-4657-6F0C-E83057505273}"/>
          </ac:spMkLst>
        </pc:spChg>
        <pc:spChg chg="add mod">
          <ac:chgData name="Janelle Clendenon" userId="da17313139568148" providerId="LiveId" clId="{D50F0924-5C5C-4416-BCF4-6E13CF36E258}" dt="2026-05-20T22:29:26.143" v="44"/>
          <ac:spMkLst>
            <pc:docMk/>
            <pc:sldMk cId="3625426882" sldId="303"/>
            <ac:spMk id="13" creationId="{8F93BB64-AE97-5EC8-981E-4E5986C8A239}"/>
          </ac:spMkLst>
        </pc:spChg>
        <pc:spChg chg="add mod">
          <ac:chgData name="Janelle Clendenon" userId="da17313139568148" providerId="LiveId" clId="{D50F0924-5C5C-4416-BCF4-6E13CF36E258}" dt="2026-05-20T22:29:26.143" v="44"/>
          <ac:spMkLst>
            <pc:docMk/>
            <pc:sldMk cId="3625426882" sldId="303"/>
            <ac:spMk id="14" creationId="{77B0308F-B608-3867-28B2-3B6812841A8C}"/>
          </ac:spMkLst>
        </pc:spChg>
        <pc:spChg chg="add mod">
          <ac:chgData name="Janelle Clendenon" userId="da17313139568148" providerId="LiveId" clId="{D50F0924-5C5C-4416-BCF4-6E13CF36E258}" dt="2026-05-20T22:43:51.190" v="860" actId="207"/>
          <ac:spMkLst>
            <pc:docMk/>
            <pc:sldMk cId="3625426882" sldId="303"/>
            <ac:spMk id="19" creationId="{0B1359FF-46F3-C09E-B9CC-067EA5FA7838}"/>
          </ac:spMkLst>
        </pc:spChg>
        <pc:grpChg chg="add mod">
          <ac:chgData name="Janelle Clendenon" userId="da17313139568148" providerId="LiveId" clId="{D50F0924-5C5C-4416-BCF4-6E13CF36E258}" dt="2026-05-20T22:29:06.849" v="42"/>
          <ac:grpSpMkLst>
            <pc:docMk/>
            <pc:sldMk cId="3625426882" sldId="303"/>
            <ac:grpSpMk id="6" creationId="{B1D7E873-E888-DEA0-2BD6-70933EDBD25C}"/>
          </ac:grpSpMkLst>
        </pc:grpChg>
        <pc:picChg chg="add mod">
          <ac:chgData name="Janelle Clendenon" userId="da17313139568148" providerId="LiveId" clId="{D50F0924-5C5C-4416-BCF4-6E13CF36E258}" dt="2026-05-20T22:42:39.920" v="848" actId="14100"/>
          <ac:picMkLst>
            <pc:docMk/>
            <pc:sldMk cId="3625426882" sldId="303"/>
            <ac:picMk id="5" creationId="{BB31213C-6335-2EC6-69C3-AE741212E175}"/>
          </ac:picMkLst>
        </pc:picChg>
        <pc:picChg chg="mod">
          <ac:chgData name="Janelle Clendenon" userId="da17313139568148" providerId="LiveId" clId="{D50F0924-5C5C-4416-BCF4-6E13CF36E258}" dt="2026-05-20T22:29:06.849" v="42"/>
          <ac:picMkLst>
            <pc:docMk/>
            <pc:sldMk cId="3625426882" sldId="303"/>
            <ac:picMk id="7" creationId="{5210C330-87D2-F0B1-87C7-874DB1C833C5}"/>
          </ac:picMkLst>
        </pc:picChg>
        <pc:picChg chg="add mod ord modCrop">
          <ac:chgData name="Janelle Clendenon" userId="da17313139568148" providerId="LiveId" clId="{D50F0924-5C5C-4416-BCF4-6E13CF36E258}" dt="2026-05-20T22:42:46.032" v="850" actId="1076"/>
          <ac:picMkLst>
            <pc:docMk/>
            <pc:sldMk cId="3625426882" sldId="303"/>
            <ac:picMk id="17" creationId="{628231FF-CFBA-7DB4-89FD-BC0C221D5BC0}"/>
          </ac:picMkLst>
        </pc:picChg>
      </pc:sldChg>
      <pc:sldChg chg="addSp delSp modSp new mod ord">
        <pc:chgData name="Janelle Clendenon" userId="da17313139568148" providerId="LiveId" clId="{D50F0924-5C5C-4416-BCF4-6E13CF36E258}" dt="2026-05-20T23:00:04.845" v="1204" actId="27636"/>
        <pc:sldMkLst>
          <pc:docMk/>
          <pc:sldMk cId="1994277735" sldId="304"/>
        </pc:sldMkLst>
        <pc:spChg chg="mod">
          <ac:chgData name="Janelle Clendenon" userId="da17313139568148" providerId="LiveId" clId="{D50F0924-5C5C-4416-BCF4-6E13CF36E258}" dt="2026-05-20T22:45:54.544" v="904" actId="14100"/>
          <ac:spMkLst>
            <pc:docMk/>
            <pc:sldMk cId="1994277735" sldId="304"/>
            <ac:spMk id="2" creationId="{9FF6BF8E-5724-9FE7-2AF0-DD8BDAADBB22}"/>
          </ac:spMkLst>
        </pc:spChg>
        <pc:spChg chg="mod">
          <ac:chgData name="Janelle Clendenon" userId="da17313139568148" providerId="LiveId" clId="{D50F0924-5C5C-4416-BCF4-6E13CF36E258}" dt="2026-05-20T23:00:04.845" v="1204" actId="27636"/>
          <ac:spMkLst>
            <pc:docMk/>
            <pc:sldMk cId="1994277735" sldId="304"/>
            <ac:spMk id="4" creationId="{69B527F4-BC5F-B4FA-9370-E64334DE5941}"/>
          </ac:spMkLst>
        </pc:spChg>
        <pc:spChg chg="add mod">
          <ac:chgData name="Janelle Clendenon" userId="da17313139568148" providerId="LiveId" clId="{D50F0924-5C5C-4416-BCF4-6E13CF36E258}" dt="2026-05-20T22:56:02.520" v="1131" actId="14100"/>
          <ac:spMkLst>
            <pc:docMk/>
            <pc:sldMk cId="1994277735" sldId="304"/>
            <ac:spMk id="5" creationId="{177523F1-C95B-28A1-AD1F-B69FEB206C17}"/>
          </ac:spMkLst>
        </pc:spChg>
        <pc:spChg chg="add mod">
          <ac:chgData name="Janelle Clendenon" userId="da17313139568148" providerId="LiveId" clId="{D50F0924-5C5C-4416-BCF4-6E13CF36E258}" dt="2026-05-20T22:58:59.831" v="1176" actId="20577"/>
          <ac:spMkLst>
            <pc:docMk/>
            <pc:sldMk cId="1994277735" sldId="304"/>
            <ac:spMk id="6" creationId="{6303FAC4-7481-BBE0-1000-41F9846CDBB2}"/>
          </ac:spMkLst>
        </pc:spChg>
        <pc:picChg chg="add mod">
          <ac:chgData name="Janelle Clendenon" userId="da17313139568148" providerId="LiveId" clId="{D50F0924-5C5C-4416-BCF4-6E13CF36E258}" dt="2026-05-20T22:53:37.968" v="911" actId="1076"/>
          <ac:picMkLst>
            <pc:docMk/>
            <pc:sldMk cId="1994277735" sldId="304"/>
            <ac:picMk id="1026" creationId="{1B651B3B-0DB9-C481-E176-B6E3C6697966}"/>
          </ac:picMkLst>
        </pc:picChg>
        <pc:picChg chg="add mod">
          <ac:chgData name="Janelle Clendenon" userId="da17313139568148" providerId="LiveId" clId="{D50F0924-5C5C-4416-BCF4-6E13CF36E258}" dt="2026-05-20T22:58:22.608" v="1139" actId="1076"/>
          <ac:picMkLst>
            <pc:docMk/>
            <pc:sldMk cId="1994277735" sldId="304"/>
            <ac:picMk id="1028" creationId="{91995110-3B66-7F1E-6559-9300C32827E4}"/>
          </ac:picMkLst>
        </pc:picChg>
      </pc:sldChg>
      <pc:sldChg chg="addSp delSp modSp new mod delAnim modAnim">
        <pc:chgData name="Janelle Clendenon" userId="da17313139568148" providerId="LiveId" clId="{D50F0924-5C5C-4416-BCF4-6E13CF36E258}" dt="2026-05-21T03:11:31.374" v="4259" actId="1076"/>
        <pc:sldMkLst>
          <pc:docMk/>
          <pc:sldMk cId="1858156839" sldId="305"/>
        </pc:sldMkLst>
        <pc:spChg chg="mod">
          <ac:chgData name="Janelle Clendenon" userId="da17313139568148" providerId="LiveId" clId="{D50F0924-5C5C-4416-BCF4-6E13CF36E258}" dt="2026-05-20T22:59:26.081" v="1187" actId="20577"/>
          <ac:spMkLst>
            <pc:docMk/>
            <pc:sldMk cId="1858156839" sldId="305"/>
            <ac:spMk id="2" creationId="{1A09C890-2EC8-5ABE-276A-602E99C16285}"/>
          </ac:spMkLst>
        </pc:spChg>
        <pc:spChg chg="mod">
          <ac:chgData name="Janelle Clendenon" userId="da17313139568148" providerId="LiveId" clId="{D50F0924-5C5C-4416-BCF4-6E13CF36E258}" dt="2026-05-20T23:09:53.832" v="1285" actId="21"/>
          <ac:spMkLst>
            <pc:docMk/>
            <pc:sldMk cId="1858156839" sldId="305"/>
            <ac:spMk id="4" creationId="{564A670D-7F39-52D0-56AD-5D59DA7E0590}"/>
          </ac:spMkLst>
        </pc:spChg>
        <pc:picChg chg="add mod">
          <ac:chgData name="Janelle Clendenon" userId="da17313139568148" providerId="LiveId" clId="{D50F0924-5C5C-4416-BCF4-6E13CF36E258}" dt="2026-05-21T03:11:31.374" v="4259" actId="1076"/>
          <ac:picMkLst>
            <pc:docMk/>
            <pc:sldMk cId="1858156839" sldId="305"/>
            <ac:picMk id="2052" creationId="{66DE16DD-3AC7-11D1-9D0A-007A2ECE0FA6}"/>
          </ac:picMkLst>
        </pc:picChg>
        <pc:picChg chg="add mod">
          <ac:chgData name="Janelle Clendenon" userId="da17313139568148" providerId="LiveId" clId="{D50F0924-5C5C-4416-BCF4-6E13CF36E258}" dt="2026-05-21T03:06:20.546" v="4218" actId="1076"/>
          <ac:picMkLst>
            <pc:docMk/>
            <pc:sldMk cId="1858156839" sldId="305"/>
            <ac:picMk id="11268" creationId="{5FC29E1C-D2FB-8F7A-FF7D-D776E8971EE1}"/>
          </ac:picMkLst>
        </pc:picChg>
      </pc:sldChg>
      <pc:sldChg chg="addSp delSp modSp new mod">
        <pc:chgData name="Janelle Clendenon" userId="da17313139568148" providerId="LiveId" clId="{D50F0924-5C5C-4416-BCF4-6E13CF36E258}" dt="2026-05-21T13:24:11.117" v="4421" actId="14100"/>
        <pc:sldMkLst>
          <pc:docMk/>
          <pc:sldMk cId="1378164483" sldId="306"/>
        </pc:sldMkLst>
        <pc:spChg chg="mod">
          <ac:chgData name="Janelle Clendenon" userId="da17313139568148" providerId="LiveId" clId="{D50F0924-5C5C-4416-BCF4-6E13CF36E258}" dt="2026-05-20T23:10:53.808" v="1300" actId="20577"/>
          <ac:spMkLst>
            <pc:docMk/>
            <pc:sldMk cId="1378164483" sldId="306"/>
            <ac:spMk id="2" creationId="{8B101DD3-AE4B-B2FF-9717-0F1099142572}"/>
          </ac:spMkLst>
        </pc:spChg>
        <pc:spChg chg="mod">
          <ac:chgData name="Janelle Clendenon" userId="da17313139568148" providerId="LiveId" clId="{D50F0924-5C5C-4416-BCF4-6E13CF36E258}" dt="2026-05-20T23:13:29.215" v="1713" actId="20577"/>
          <ac:spMkLst>
            <pc:docMk/>
            <pc:sldMk cId="1378164483" sldId="306"/>
            <ac:spMk id="4" creationId="{65C0199A-ADB1-ACC1-B831-230FA42DDB85}"/>
          </ac:spMkLst>
        </pc:spChg>
        <pc:spChg chg="add mod">
          <ac:chgData name="Janelle Clendenon" userId="da17313139568148" providerId="LiveId" clId="{D50F0924-5C5C-4416-BCF4-6E13CF36E258}" dt="2026-05-21T13:24:11.117" v="4421" actId="14100"/>
          <ac:spMkLst>
            <pc:docMk/>
            <pc:sldMk cId="1378164483" sldId="306"/>
            <ac:spMk id="5" creationId="{3BE50957-EA30-040E-BF7B-A5D9FC52C3F1}"/>
          </ac:spMkLst>
        </pc:spChg>
        <pc:picChg chg="add mod">
          <ac:chgData name="Janelle Clendenon" userId="da17313139568148" providerId="LiveId" clId="{D50F0924-5C5C-4416-BCF4-6E13CF36E258}" dt="2026-05-21T13:19:13.341" v="4304" actId="1076"/>
          <ac:picMkLst>
            <pc:docMk/>
            <pc:sldMk cId="1378164483" sldId="306"/>
            <ac:picMk id="7" creationId="{AE4AA42B-3F1D-9C4F-F426-E40F573DCB37}"/>
          </ac:picMkLst>
        </pc:picChg>
        <pc:picChg chg="add mod">
          <ac:chgData name="Janelle Clendenon" userId="da17313139568148" providerId="LiveId" clId="{D50F0924-5C5C-4416-BCF4-6E13CF36E258}" dt="2026-05-21T13:19:27.524" v="4306" actId="1076"/>
          <ac:picMkLst>
            <pc:docMk/>
            <pc:sldMk cId="1378164483" sldId="306"/>
            <ac:picMk id="13316" creationId="{5B2E5147-F81A-5653-A137-884614C0B4B5}"/>
          </ac:picMkLst>
        </pc:picChg>
        <pc:picChg chg="add mod">
          <ac:chgData name="Janelle Clendenon" userId="da17313139568148" providerId="LiveId" clId="{D50F0924-5C5C-4416-BCF4-6E13CF36E258}" dt="2026-05-21T13:19:22.718" v="4305" actId="1076"/>
          <ac:picMkLst>
            <pc:docMk/>
            <pc:sldMk cId="1378164483" sldId="306"/>
            <ac:picMk id="13318" creationId="{D51B51C7-E7BE-5455-40E1-2769EDB89F14}"/>
          </ac:picMkLst>
        </pc:picChg>
      </pc:sldChg>
      <pc:sldChg chg="addSp delSp modSp new mod">
        <pc:chgData name="Janelle Clendenon" userId="da17313139568148" providerId="LiveId" clId="{D50F0924-5C5C-4416-BCF4-6E13CF36E258}" dt="2026-05-20T23:29:52.807" v="2172" actId="13822"/>
        <pc:sldMkLst>
          <pc:docMk/>
          <pc:sldMk cId="216751120" sldId="307"/>
        </pc:sldMkLst>
        <pc:spChg chg="mod">
          <ac:chgData name="Janelle Clendenon" userId="da17313139568148" providerId="LiveId" clId="{D50F0924-5C5C-4416-BCF4-6E13CF36E258}" dt="2026-05-20T23:24:13.447" v="1969" actId="14100"/>
          <ac:spMkLst>
            <pc:docMk/>
            <pc:sldMk cId="216751120" sldId="307"/>
            <ac:spMk id="2" creationId="{D9867F8B-613A-8878-C7BC-70285F50FA94}"/>
          </ac:spMkLst>
        </pc:spChg>
        <pc:spChg chg="mod">
          <ac:chgData name="Janelle Clendenon" userId="da17313139568148" providerId="LiveId" clId="{D50F0924-5C5C-4416-BCF4-6E13CF36E258}" dt="2026-05-20T23:28:58.195" v="2130" actId="14100"/>
          <ac:spMkLst>
            <pc:docMk/>
            <pc:sldMk cId="216751120" sldId="307"/>
            <ac:spMk id="4" creationId="{4C5334E5-44BF-0B85-6D1E-7407EDA74149}"/>
          </ac:spMkLst>
        </pc:spChg>
        <pc:spChg chg="add mod">
          <ac:chgData name="Janelle Clendenon" userId="da17313139568148" providerId="LiveId" clId="{D50F0924-5C5C-4416-BCF4-6E13CF36E258}" dt="2026-05-20T23:27:59.786" v="2120" actId="6549"/>
          <ac:spMkLst>
            <pc:docMk/>
            <pc:sldMk cId="216751120" sldId="307"/>
            <ac:spMk id="5" creationId="{8CB6A39A-FB66-6A0C-6E04-ED78D1C8BEED}"/>
          </ac:spMkLst>
        </pc:spChg>
        <pc:spChg chg="add mod">
          <ac:chgData name="Janelle Clendenon" userId="da17313139568148" providerId="LiveId" clId="{D50F0924-5C5C-4416-BCF4-6E13CF36E258}" dt="2026-05-20T23:29:52.807" v="2172" actId="13822"/>
          <ac:spMkLst>
            <pc:docMk/>
            <pc:sldMk cId="216751120" sldId="307"/>
            <ac:spMk id="6" creationId="{2D58E1EF-B92B-39CC-7332-EE6A19F9EF21}"/>
          </ac:spMkLst>
        </pc:spChg>
        <pc:picChg chg="add mod">
          <ac:chgData name="Janelle Clendenon" userId="da17313139568148" providerId="LiveId" clId="{D50F0924-5C5C-4416-BCF4-6E13CF36E258}" dt="2026-05-20T23:26:09.905" v="1976" actId="1076"/>
          <ac:picMkLst>
            <pc:docMk/>
            <pc:sldMk cId="216751120" sldId="307"/>
            <ac:picMk id="3074" creationId="{73ED7B76-1DAC-AE7F-CF7E-61A1AE51A1B9}"/>
          </ac:picMkLst>
        </pc:picChg>
      </pc:sldChg>
      <pc:sldChg chg="addSp delSp modSp add mod">
        <pc:chgData name="Janelle Clendenon" userId="da17313139568148" providerId="LiveId" clId="{D50F0924-5C5C-4416-BCF4-6E13CF36E258}" dt="2026-05-20T23:42:48.521" v="2601" actId="14100"/>
        <pc:sldMkLst>
          <pc:docMk/>
          <pc:sldMk cId="263419449" sldId="308"/>
        </pc:sldMkLst>
        <pc:spChg chg="mod">
          <ac:chgData name="Janelle Clendenon" userId="da17313139568148" providerId="LiveId" clId="{D50F0924-5C5C-4416-BCF4-6E13CF36E258}" dt="2026-05-20T23:30:25.045" v="2179" actId="20577"/>
          <ac:spMkLst>
            <pc:docMk/>
            <pc:sldMk cId="263419449" sldId="308"/>
            <ac:spMk id="4" creationId="{3B7CBEE1-5F35-305A-8A16-83F41E8F4E7A}"/>
          </ac:spMkLst>
        </pc:spChg>
        <pc:spChg chg="add mod">
          <ac:chgData name="Janelle Clendenon" userId="da17313139568148" providerId="LiveId" clId="{D50F0924-5C5C-4416-BCF4-6E13CF36E258}" dt="2026-05-20T23:41:37.417" v="2536" actId="14100"/>
          <ac:spMkLst>
            <pc:docMk/>
            <pc:sldMk cId="263419449" sldId="308"/>
            <ac:spMk id="5" creationId="{4A1FAF9A-9753-CAFE-5E86-D40463F9ACCB}"/>
          </ac:spMkLst>
        </pc:spChg>
        <pc:spChg chg="add mod">
          <ac:chgData name="Janelle Clendenon" userId="da17313139568148" providerId="LiveId" clId="{D50F0924-5C5C-4416-BCF4-6E13CF36E258}" dt="2026-05-20T23:41:02.390" v="2527" actId="14100"/>
          <ac:spMkLst>
            <pc:docMk/>
            <pc:sldMk cId="263419449" sldId="308"/>
            <ac:spMk id="6" creationId="{FAEFB49E-CBA0-9C89-7980-45F4E5B3AE4E}"/>
          </ac:spMkLst>
        </pc:spChg>
        <pc:spChg chg="add mod">
          <ac:chgData name="Janelle Clendenon" userId="da17313139568148" providerId="LiveId" clId="{D50F0924-5C5C-4416-BCF4-6E13CF36E258}" dt="2026-05-20T23:42:48.521" v="2601" actId="14100"/>
          <ac:spMkLst>
            <pc:docMk/>
            <pc:sldMk cId="263419449" sldId="308"/>
            <ac:spMk id="8" creationId="{9CB6DEB0-E630-D2F5-AE94-6605047C7594}"/>
          </ac:spMkLst>
        </pc:spChg>
        <pc:picChg chg="add mod">
          <ac:chgData name="Janelle Clendenon" userId="da17313139568148" providerId="LiveId" clId="{D50F0924-5C5C-4416-BCF4-6E13CF36E258}" dt="2026-05-20T23:30:17.361" v="2177" actId="14100"/>
          <ac:picMkLst>
            <pc:docMk/>
            <pc:sldMk cId="263419449" sldId="308"/>
            <ac:picMk id="4098" creationId="{1ACE4072-0C72-6B0F-8C33-2EA26066BF36}"/>
          </ac:picMkLst>
        </pc:picChg>
      </pc:sldChg>
      <pc:sldChg chg="addSp delSp modSp new mod ord">
        <pc:chgData name="Janelle Clendenon" userId="da17313139568148" providerId="LiveId" clId="{D50F0924-5C5C-4416-BCF4-6E13CF36E258}" dt="2026-05-20T23:40:18.335" v="2524"/>
        <pc:sldMkLst>
          <pc:docMk/>
          <pc:sldMk cId="572371625" sldId="309"/>
        </pc:sldMkLst>
        <pc:spChg chg="mod">
          <ac:chgData name="Janelle Clendenon" userId="da17313139568148" providerId="LiveId" clId="{D50F0924-5C5C-4416-BCF4-6E13CF36E258}" dt="2026-05-20T23:36:00.124" v="2326" actId="14100"/>
          <ac:spMkLst>
            <pc:docMk/>
            <pc:sldMk cId="572371625" sldId="309"/>
            <ac:spMk id="2" creationId="{E04CABFD-B290-D66F-0525-07935E79F403}"/>
          </ac:spMkLst>
        </pc:spChg>
        <pc:spChg chg="mod">
          <ac:chgData name="Janelle Clendenon" userId="da17313139568148" providerId="LiveId" clId="{D50F0924-5C5C-4416-BCF4-6E13CF36E258}" dt="2026-05-20T23:34:47.451" v="2308" actId="1076"/>
          <ac:spMkLst>
            <pc:docMk/>
            <pc:sldMk cId="572371625" sldId="309"/>
            <ac:spMk id="4" creationId="{F4332E3A-3B24-012A-D221-01D0BE4DDBB4}"/>
          </ac:spMkLst>
        </pc:spChg>
        <pc:spChg chg="add mod">
          <ac:chgData name="Janelle Clendenon" userId="da17313139568148" providerId="LiveId" clId="{D50F0924-5C5C-4416-BCF4-6E13CF36E258}" dt="2026-05-20T23:38:07.698" v="2406" actId="1076"/>
          <ac:spMkLst>
            <pc:docMk/>
            <pc:sldMk cId="572371625" sldId="309"/>
            <ac:spMk id="5" creationId="{1328F4DE-FDD0-6F12-8E6F-C2402262FCA5}"/>
          </ac:spMkLst>
        </pc:spChg>
        <pc:spChg chg="add mod">
          <ac:chgData name="Janelle Clendenon" userId="da17313139568148" providerId="LiveId" clId="{D50F0924-5C5C-4416-BCF4-6E13CF36E258}" dt="2026-05-20T23:40:08.115" v="2522" actId="1076"/>
          <ac:spMkLst>
            <pc:docMk/>
            <pc:sldMk cId="572371625" sldId="309"/>
            <ac:spMk id="6" creationId="{017AEC4F-3E32-D52B-EB2F-CB9CEDB9D81D}"/>
          </ac:spMkLst>
        </pc:spChg>
        <pc:picChg chg="add mod">
          <ac:chgData name="Janelle Clendenon" userId="da17313139568148" providerId="LiveId" clId="{D50F0924-5C5C-4416-BCF4-6E13CF36E258}" dt="2026-05-20T23:37:59.587" v="2403" actId="1076"/>
          <ac:picMkLst>
            <pc:docMk/>
            <pc:sldMk cId="572371625" sldId="309"/>
            <ac:picMk id="5122" creationId="{9CD68349-FC84-F7D1-E3D4-DD70B912BD4E}"/>
          </ac:picMkLst>
        </pc:picChg>
      </pc:sldChg>
      <pc:sldChg chg="addSp modSp add mod">
        <pc:chgData name="Janelle Clendenon" userId="da17313139568148" providerId="LiveId" clId="{D50F0924-5C5C-4416-BCF4-6E13CF36E258}" dt="2026-05-20T23:49:13.605" v="2958" actId="21"/>
        <pc:sldMkLst>
          <pc:docMk/>
          <pc:sldMk cId="3626428608" sldId="310"/>
        </pc:sldMkLst>
        <pc:spChg chg="mod">
          <ac:chgData name="Janelle Clendenon" userId="da17313139568148" providerId="LiveId" clId="{D50F0924-5C5C-4416-BCF4-6E13CF36E258}" dt="2026-05-20T23:44:28.950" v="2670" actId="14100"/>
          <ac:spMkLst>
            <pc:docMk/>
            <pc:sldMk cId="3626428608" sldId="310"/>
            <ac:spMk id="2" creationId="{71C9166F-E140-8A81-8222-27D50B23D265}"/>
          </ac:spMkLst>
        </pc:spChg>
        <pc:spChg chg="mod">
          <ac:chgData name="Janelle Clendenon" userId="da17313139568148" providerId="LiveId" clId="{D50F0924-5C5C-4416-BCF4-6E13CF36E258}" dt="2026-05-20T23:49:13.605" v="2958" actId="21"/>
          <ac:spMkLst>
            <pc:docMk/>
            <pc:sldMk cId="3626428608" sldId="310"/>
            <ac:spMk id="4" creationId="{6CFA968A-CBE2-CC2C-5B4A-D9FB8C1227AF}"/>
          </ac:spMkLst>
        </pc:spChg>
        <pc:spChg chg="mod">
          <ac:chgData name="Janelle Clendenon" userId="da17313139568148" providerId="LiveId" clId="{D50F0924-5C5C-4416-BCF4-6E13CF36E258}" dt="2026-05-20T23:45:54.282" v="2801" actId="1076"/>
          <ac:spMkLst>
            <pc:docMk/>
            <pc:sldMk cId="3626428608" sldId="310"/>
            <ac:spMk id="5" creationId="{D874947E-B0D8-1417-1CB9-3ABB2084C9B3}"/>
          </ac:spMkLst>
        </pc:spChg>
        <pc:spChg chg="mod">
          <ac:chgData name="Janelle Clendenon" userId="da17313139568148" providerId="LiveId" clId="{D50F0924-5C5C-4416-BCF4-6E13CF36E258}" dt="2026-05-20T23:46:57.382" v="2875" actId="20577"/>
          <ac:spMkLst>
            <pc:docMk/>
            <pc:sldMk cId="3626428608" sldId="310"/>
            <ac:spMk id="6" creationId="{6163FD28-2781-0A55-6738-9EACA161D99A}"/>
          </ac:spMkLst>
        </pc:spChg>
        <pc:picChg chg="add mod">
          <ac:chgData name="Janelle Clendenon" userId="da17313139568148" providerId="LiveId" clId="{D50F0924-5C5C-4416-BCF4-6E13CF36E258}" dt="2026-05-20T23:44:40.080" v="2671" actId="167"/>
          <ac:picMkLst>
            <pc:docMk/>
            <pc:sldMk cId="3626428608" sldId="310"/>
            <ac:picMk id="6146" creationId="{DEA117DF-5EFA-D6B5-E47F-1BFC6CA909D2}"/>
          </ac:picMkLst>
        </pc:picChg>
      </pc:sldChg>
      <pc:sldChg chg="addSp delSp modSp add mod">
        <pc:chgData name="Janelle Clendenon" userId="da17313139568148" providerId="LiveId" clId="{D50F0924-5C5C-4416-BCF4-6E13CF36E258}" dt="2026-05-20T23:49:32.617" v="2984" actId="20577"/>
        <pc:sldMkLst>
          <pc:docMk/>
          <pc:sldMk cId="2755535047" sldId="311"/>
        </pc:sldMkLst>
        <pc:spChg chg="mod">
          <ac:chgData name="Janelle Clendenon" userId="da17313139568148" providerId="LiveId" clId="{D50F0924-5C5C-4416-BCF4-6E13CF36E258}" dt="2026-05-20T23:49:32.617" v="2984" actId="20577"/>
          <ac:spMkLst>
            <pc:docMk/>
            <pc:sldMk cId="2755535047" sldId="311"/>
            <ac:spMk id="2" creationId="{05D3119B-8A18-F48D-87CE-C251B4100B34}"/>
          </ac:spMkLst>
        </pc:spChg>
        <pc:spChg chg="mod">
          <ac:chgData name="Janelle Clendenon" userId="da17313139568148" providerId="LiveId" clId="{D50F0924-5C5C-4416-BCF4-6E13CF36E258}" dt="2026-05-20T23:49:19.808" v="2960"/>
          <ac:spMkLst>
            <pc:docMk/>
            <pc:sldMk cId="2755535047" sldId="311"/>
            <ac:spMk id="4" creationId="{0BD694EE-E5AA-7D80-B3B5-1B07C64A1CFD}"/>
          </ac:spMkLst>
        </pc:spChg>
        <pc:spChg chg="mod ord">
          <ac:chgData name="Janelle Clendenon" userId="da17313139568148" providerId="LiveId" clId="{D50F0924-5C5C-4416-BCF4-6E13CF36E258}" dt="2026-05-20T23:49:00.341" v="2957" actId="20577"/>
          <ac:spMkLst>
            <pc:docMk/>
            <pc:sldMk cId="2755535047" sldId="311"/>
            <ac:spMk id="5" creationId="{8130C303-E21E-CE22-194A-0C79B0FD78E2}"/>
          </ac:spMkLst>
        </pc:spChg>
        <pc:picChg chg="add mod">
          <ac:chgData name="Janelle Clendenon" userId="da17313139568148" providerId="LiveId" clId="{D50F0924-5C5C-4416-BCF4-6E13CF36E258}" dt="2026-05-20T23:48:01.965" v="2878" actId="14100"/>
          <ac:picMkLst>
            <pc:docMk/>
            <pc:sldMk cId="2755535047" sldId="311"/>
            <ac:picMk id="7170" creationId="{CF198591-C243-2E44-96DB-DC7EB569BF88}"/>
          </ac:picMkLst>
        </pc:picChg>
      </pc:sldChg>
      <pc:sldChg chg="addSp modSp add mod">
        <pc:chgData name="Janelle Clendenon" userId="da17313139568148" providerId="LiveId" clId="{D50F0924-5C5C-4416-BCF4-6E13CF36E258}" dt="2026-05-20T23:54:06.888" v="3238" actId="14100"/>
        <pc:sldMkLst>
          <pc:docMk/>
          <pc:sldMk cId="1536422385" sldId="312"/>
        </pc:sldMkLst>
        <pc:spChg chg="mod">
          <ac:chgData name="Janelle Clendenon" userId="da17313139568148" providerId="LiveId" clId="{D50F0924-5C5C-4416-BCF4-6E13CF36E258}" dt="2026-05-20T23:50:06.678" v="3004" actId="20577"/>
          <ac:spMkLst>
            <pc:docMk/>
            <pc:sldMk cId="1536422385" sldId="312"/>
            <ac:spMk id="2" creationId="{22225FEC-4B73-2776-7531-46C4E1EF4DA8}"/>
          </ac:spMkLst>
        </pc:spChg>
        <pc:spChg chg="mod">
          <ac:chgData name="Janelle Clendenon" userId="da17313139568148" providerId="LiveId" clId="{D50F0924-5C5C-4416-BCF4-6E13CF36E258}" dt="2026-05-20T23:49:58.026" v="2985"/>
          <ac:spMkLst>
            <pc:docMk/>
            <pc:sldMk cId="1536422385" sldId="312"/>
            <ac:spMk id="4" creationId="{83581595-AE75-6721-B179-1109C66BFDE5}"/>
          </ac:spMkLst>
        </pc:spChg>
        <pc:spChg chg="mod">
          <ac:chgData name="Janelle Clendenon" userId="da17313139568148" providerId="LiveId" clId="{D50F0924-5C5C-4416-BCF4-6E13CF36E258}" dt="2026-05-20T23:53:09.241" v="3139" actId="207"/>
          <ac:spMkLst>
            <pc:docMk/>
            <pc:sldMk cId="1536422385" sldId="312"/>
            <ac:spMk id="5" creationId="{5BCE183F-4614-4A29-DF0C-E11F472B7C07}"/>
          </ac:spMkLst>
        </pc:spChg>
        <pc:spChg chg="mod">
          <ac:chgData name="Janelle Clendenon" userId="da17313139568148" providerId="LiveId" clId="{D50F0924-5C5C-4416-BCF4-6E13CF36E258}" dt="2026-05-20T23:54:06.888" v="3238" actId="14100"/>
          <ac:spMkLst>
            <pc:docMk/>
            <pc:sldMk cId="1536422385" sldId="312"/>
            <ac:spMk id="6" creationId="{B773C991-DACF-CA30-6F8A-1A27F37B0CF8}"/>
          </ac:spMkLst>
        </pc:spChg>
        <pc:picChg chg="add mod">
          <ac:chgData name="Janelle Clendenon" userId="da17313139568148" providerId="LiveId" clId="{D50F0924-5C5C-4416-BCF4-6E13CF36E258}" dt="2026-05-20T23:50:51.786" v="3011" actId="171"/>
          <ac:picMkLst>
            <pc:docMk/>
            <pc:sldMk cId="1536422385" sldId="312"/>
            <ac:picMk id="8194" creationId="{29DCB189-0B67-57B5-E144-35D201AB4FEE}"/>
          </ac:picMkLst>
        </pc:picChg>
      </pc:sldChg>
      <pc:sldChg chg="addSp modSp add mod replId modAnim">
        <pc:chgData name="Janelle Clendenon" userId="da17313139568148" providerId="LiveId" clId="{D50F0924-5C5C-4416-BCF4-6E13CF36E258}" dt="2026-05-23T14:20:21.627" v="6449" actId="1076"/>
        <pc:sldMkLst>
          <pc:docMk/>
          <pc:sldMk cId="2971433576" sldId="313"/>
        </pc:sldMkLst>
        <pc:spChg chg="mod">
          <ac:chgData name="Janelle Clendenon" userId="da17313139568148" providerId="LiveId" clId="{D50F0924-5C5C-4416-BCF4-6E13CF36E258}" dt="2026-05-21T15:34:12.352" v="4469" actId="20577"/>
          <ac:spMkLst>
            <pc:docMk/>
            <pc:sldMk cId="2971433576" sldId="313"/>
            <ac:spMk id="2" creationId="{72D600F6-827B-5977-4077-ED0064FCDE85}"/>
          </ac:spMkLst>
        </pc:spChg>
        <pc:spChg chg="add mod ord">
          <ac:chgData name="Janelle Clendenon" userId="da17313139568148" providerId="LiveId" clId="{D50F0924-5C5C-4416-BCF4-6E13CF36E258}" dt="2026-05-23T14:20:11.961" v="6448" actId="20577"/>
          <ac:spMkLst>
            <pc:docMk/>
            <pc:sldMk cId="2971433576" sldId="313"/>
            <ac:spMk id="3" creationId="{5377AE37-9AE3-BBD5-0187-E6EE6273D889}"/>
          </ac:spMkLst>
        </pc:spChg>
        <pc:spChg chg="mod">
          <ac:chgData name="Janelle Clendenon" userId="da17313139568148" providerId="LiveId" clId="{D50F0924-5C5C-4416-BCF4-6E13CF36E258}" dt="2026-05-20T23:59:34.896" v="3477" actId="1076"/>
          <ac:spMkLst>
            <pc:docMk/>
            <pc:sldMk cId="2971433576" sldId="313"/>
            <ac:spMk id="4" creationId="{67954D30-70A2-D701-A1C0-0E984DE139A4}"/>
          </ac:spMkLst>
        </pc:spChg>
        <pc:spChg chg="mod">
          <ac:chgData name="Janelle Clendenon" userId="da17313139568148" providerId="LiveId" clId="{D50F0924-5C5C-4416-BCF4-6E13CF36E258}" dt="2026-05-23T14:20:21.627" v="6449" actId="1076"/>
          <ac:spMkLst>
            <pc:docMk/>
            <pc:sldMk cId="2971433576" sldId="313"/>
            <ac:spMk id="5" creationId="{EBCE0EF2-B4DF-9C71-4A5F-E6127C4E5C1F}"/>
          </ac:spMkLst>
        </pc:spChg>
        <pc:spChg chg="mod">
          <ac:chgData name="Janelle Clendenon" userId="da17313139568148" providerId="LiveId" clId="{D50F0924-5C5C-4416-BCF4-6E13CF36E258}" dt="2026-05-21T00:01:02.621" v="3585" actId="20577"/>
          <ac:spMkLst>
            <pc:docMk/>
            <pc:sldMk cId="2971433576" sldId="313"/>
            <ac:spMk id="6" creationId="{CDB2BD63-9135-670B-5271-ABB8D55BC095}"/>
          </ac:spMkLst>
        </pc:spChg>
        <pc:spChg chg="add mod ord">
          <ac:chgData name="Janelle Clendenon" userId="da17313139568148" providerId="LiveId" clId="{D50F0924-5C5C-4416-BCF4-6E13CF36E258}" dt="2026-05-21T00:05:34.610" v="4015" actId="171"/>
          <ac:spMkLst>
            <pc:docMk/>
            <pc:sldMk cId="2971433576" sldId="313"/>
            <ac:spMk id="7" creationId="{296C4DFD-C9A7-C780-4A48-15315EF26EC0}"/>
          </ac:spMkLst>
        </pc:spChg>
        <pc:spChg chg="add mod">
          <ac:chgData name="Janelle Clendenon" userId="da17313139568148" providerId="LiveId" clId="{D50F0924-5C5C-4416-BCF4-6E13CF36E258}" dt="2026-05-23T14:18:50.908" v="6440" actId="20577"/>
          <ac:spMkLst>
            <pc:docMk/>
            <pc:sldMk cId="2971433576" sldId="313"/>
            <ac:spMk id="8" creationId="{BD40B628-2702-A606-9011-65CEA109763F}"/>
          </ac:spMkLst>
        </pc:spChg>
        <pc:picChg chg="add mod">
          <ac:chgData name="Janelle Clendenon" userId="da17313139568148" providerId="LiveId" clId="{D50F0924-5C5C-4416-BCF4-6E13CF36E258}" dt="2026-05-21T00:00:12.326" v="3488" actId="1076"/>
          <ac:picMkLst>
            <pc:docMk/>
            <pc:sldMk cId="2971433576" sldId="313"/>
            <ac:picMk id="10242" creationId="{11A20394-8F6E-67D6-75FA-B3456108FDD2}"/>
          </ac:picMkLst>
        </pc:picChg>
      </pc:sldChg>
      <pc:sldChg chg="addSp delSp modSp add mod replId">
        <pc:chgData name="Janelle Clendenon" userId="da17313139568148" providerId="LiveId" clId="{D50F0924-5C5C-4416-BCF4-6E13CF36E258}" dt="2026-05-21T03:05:29.220" v="4212" actId="21"/>
        <pc:sldMkLst>
          <pc:docMk/>
          <pc:sldMk cId="1012811993" sldId="314"/>
        </pc:sldMkLst>
        <pc:spChg chg="mod">
          <ac:chgData name="Janelle Clendenon" userId="da17313139568148" providerId="LiveId" clId="{D50F0924-5C5C-4416-BCF4-6E13CF36E258}" dt="2026-05-21T00:06:45.343" v="4020" actId="1076"/>
          <ac:spMkLst>
            <pc:docMk/>
            <pc:sldMk cId="1012811993" sldId="314"/>
            <ac:spMk id="4" creationId="{1BDB38AB-6C14-169F-AC4A-327B45CE6513}"/>
          </ac:spMkLst>
        </pc:spChg>
        <pc:spChg chg="mod">
          <ac:chgData name="Janelle Clendenon" userId="da17313139568148" providerId="LiveId" clId="{D50F0924-5C5C-4416-BCF4-6E13CF36E258}" dt="2026-05-21T02:56:21.879" v="4209" actId="20577"/>
          <ac:spMkLst>
            <pc:docMk/>
            <pc:sldMk cId="1012811993" sldId="314"/>
            <ac:spMk id="5" creationId="{CC2163E7-2ECA-92A8-8944-9F8A8636E536}"/>
          </ac:spMkLst>
        </pc:spChg>
        <pc:spChg chg="mod">
          <ac:chgData name="Janelle Clendenon" userId="da17313139568148" providerId="LiveId" clId="{D50F0924-5C5C-4416-BCF4-6E13CF36E258}" dt="2026-05-21T02:56:16.776" v="4208" actId="14100"/>
          <ac:spMkLst>
            <pc:docMk/>
            <pc:sldMk cId="1012811993" sldId="314"/>
            <ac:spMk id="6" creationId="{D4F4C027-A11E-F717-3226-F3641F891115}"/>
          </ac:spMkLst>
        </pc:spChg>
        <pc:picChg chg="add mod">
          <ac:chgData name="Janelle Clendenon" userId="da17313139568148" providerId="LiveId" clId="{D50F0924-5C5C-4416-BCF4-6E13CF36E258}" dt="2026-05-21T00:06:54.702" v="4025" actId="171"/>
          <ac:picMkLst>
            <pc:docMk/>
            <pc:sldMk cId="1012811993" sldId="314"/>
            <ac:picMk id="11266" creationId="{DE15B07E-0882-1830-774B-31749936396D}"/>
          </ac:picMkLst>
        </pc:picChg>
      </pc:sldChg>
      <pc:sldChg chg="addSp delSp modSp add mod ord modAnim">
        <pc:chgData name="Janelle Clendenon" userId="da17313139568148" providerId="LiveId" clId="{D50F0924-5C5C-4416-BCF4-6E13CF36E258}" dt="2026-05-22T05:23:38.896" v="5765" actId="1036"/>
        <pc:sldMkLst>
          <pc:docMk/>
          <pc:sldMk cId="2135432676" sldId="315"/>
        </pc:sldMkLst>
        <pc:spChg chg="mod">
          <ac:chgData name="Janelle Clendenon" userId="da17313139568148" providerId="LiveId" clId="{D50F0924-5C5C-4416-BCF4-6E13CF36E258}" dt="2026-05-21T15:45:23.796" v="5372" actId="20577"/>
          <ac:spMkLst>
            <pc:docMk/>
            <pc:sldMk cId="2135432676" sldId="315"/>
            <ac:spMk id="2" creationId="{B8855FC4-9382-57B4-0933-2DFCD67BF934}"/>
          </ac:spMkLst>
        </pc:spChg>
        <pc:spChg chg="mod">
          <ac:chgData name="Janelle Clendenon" userId="da17313139568148" providerId="LiveId" clId="{D50F0924-5C5C-4416-BCF4-6E13CF36E258}" dt="2026-05-21T15:45:05.504" v="5369" actId="27636"/>
          <ac:spMkLst>
            <pc:docMk/>
            <pc:sldMk cId="2135432676" sldId="315"/>
            <ac:spMk id="4" creationId="{9FC9362E-AE68-3501-9662-9456A21E2A48}"/>
          </ac:spMkLst>
        </pc:spChg>
        <pc:spChg chg="add mod">
          <ac:chgData name="Janelle Clendenon" userId="da17313139568148" providerId="LiveId" clId="{D50F0924-5C5C-4416-BCF4-6E13CF36E258}" dt="2026-05-22T05:18:19.944" v="5735" actId="164"/>
          <ac:spMkLst>
            <pc:docMk/>
            <pc:sldMk cId="2135432676" sldId="315"/>
            <ac:spMk id="8" creationId="{989A5830-82BF-DA85-9852-0A24CDAFE949}"/>
          </ac:spMkLst>
        </pc:spChg>
        <pc:spChg chg="add mod">
          <ac:chgData name="Janelle Clendenon" userId="da17313139568148" providerId="LiveId" clId="{D50F0924-5C5C-4416-BCF4-6E13CF36E258}" dt="2026-05-22T05:18:54.075" v="5743" actId="20577"/>
          <ac:spMkLst>
            <pc:docMk/>
            <pc:sldMk cId="2135432676" sldId="315"/>
            <ac:spMk id="9" creationId="{36CDDA66-2B04-9F24-C279-472304840C24}"/>
          </ac:spMkLst>
        </pc:spChg>
        <pc:grpChg chg="add mod">
          <ac:chgData name="Janelle Clendenon" userId="da17313139568148" providerId="LiveId" clId="{D50F0924-5C5C-4416-BCF4-6E13CF36E258}" dt="2026-05-22T05:18:24.237" v="5736" actId="1076"/>
          <ac:grpSpMkLst>
            <pc:docMk/>
            <pc:sldMk cId="2135432676" sldId="315"/>
            <ac:grpSpMk id="10" creationId="{99AA1C6C-E31A-E683-B776-4569055450DE}"/>
          </ac:grpSpMkLst>
        </pc:grpChg>
        <pc:picChg chg="add mod">
          <ac:chgData name="Janelle Clendenon" userId="da17313139568148" providerId="LiveId" clId="{D50F0924-5C5C-4416-BCF4-6E13CF36E258}" dt="2026-05-22T05:18:19.944" v="5735" actId="164"/>
          <ac:picMkLst>
            <pc:docMk/>
            <pc:sldMk cId="2135432676" sldId="315"/>
            <ac:picMk id="7" creationId="{06F7507A-3DB8-2B10-1A64-D69C16C6B318}"/>
          </ac:picMkLst>
        </pc:picChg>
        <pc:picChg chg="add mod">
          <ac:chgData name="Janelle Clendenon" userId="da17313139568148" providerId="LiveId" clId="{D50F0924-5C5C-4416-BCF4-6E13CF36E258}" dt="2026-05-22T05:23:38.896" v="5765" actId="1036"/>
          <ac:picMkLst>
            <pc:docMk/>
            <pc:sldMk cId="2135432676" sldId="315"/>
            <ac:picMk id="15362" creationId="{486E9864-66D6-AFC9-E552-F50E99430DF8}"/>
          </ac:picMkLst>
        </pc:picChg>
        <pc:picChg chg="add mod">
          <ac:chgData name="Janelle Clendenon" userId="da17313139568148" providerId="LiveId" clId="{D50F0924-5C5C-4416-BCF4-6E13CF36E258}" dt="2026-05-22T05:23:38.896" v="5765" actId="1036"/>
          <ac:picMkLst>
            <pc:docMk/>
            <pc:sldMk cId="2135432676" sldId="315"/>
            <ac:picMk id="15364" creationId="{6B8DB495-4B93-B952-C802-DA4D60EF88F7}"/>
          </ac:picMkLst>
        </pc:picChg>
        <pc:picChg chg="add mod">
          <ac:chgData name="Janelle Clendenon" userId="da17313139568148" providerId="LiveId" clId="{D50F0924-5C5C-4416-BCF4-6E13CF36E258}" dt="2026-05-22T05:23:38.896" v="5765" actId="1036"/>
          <ac:picMkLst>
            <pc:docMk/>
            <pc:sldMk cId="2135432676" sldId="315"/>
            <ac:picMk id="15366" creationId="{F337080E-37B1-C6F4-A671-799C98064543}"/>
          </ac:picMkLst>
        </pc:picChg>
        <pc:picChg chg="add mod">
          <ac:chgData name="Janelle Clendenon" userId="da17313139568148" providerId="LiveId" clId="{D50F0924-5C5C-4416-BCF4-6E13CF36E258}" dt="2026-05-22T05:23:38.896" v="5765" actId="1036"/>
          <ac:picMkLst>
            <pc:docMk/>
            <pc:sldMk cId="2135432676" sldId="315"/>
            <ac:picMk id="15368" creationId="{8343B135-0C0D-7B88-0DD7-313517A871C3}"/>
          </ac:picMkLst>
        </pc:picChg>
      </pc:sldChg>
      <pc:sldChg chg="addSp delSp modSp add mod ord replId">
        <pc:chgData name="Janelle Clendenon" userId="da17313139568148" providerId="LiveId" clId="{D50F0924-5C5C-4416-BCF4-6E13CF36E258}" dt="2026-05-22T05:46:42.518" v="6349"/>
        <pc:sldMkLst>
          <pc:docMk/>
          <pc:sldMk cId="3082983911" sldId="316"/>
        </pc:sldMkLst>
        <pc:spChg chg="mod">
          <ac:chgData name="Janelle Clendenon" userId="da17313139568148" providerId="LiveId" clId="{D50F0924-5C5C-4416-BCF4-6E13CF36E258}" dt="2026-05-22T05:43:06.582" v="6139" actId="20577"/>
          <ac:spMkLst>
            <pc:docMk/>
            <pc:sldMk cId="3082983911" sldId="316"/>
            <ac:spMk id="2" creationId="{97C7FF2C-3CE4-C4B8-7B28-C358599ADF4E}"/>
          </ac:spMkLst>
        </pc:spChg>
        <pc:spChg chg="mod">
          <ac:chgData name="Janelle Clendenon" userId="da17313139568148" providerId="LiveId" clId="{D50F0924-5C5C-4416-BCF4-6E13CF36E258}" dt="2026-05-22T05:46:31.441" v="6347" actId="20577"/>
          <ac:spMkLst>
            <pc:docMk/>
            <pc:sldMk cId="3082983911" sldId="316"/>
            <ac:spMk id="4" creationId="{252E6BED-11D8-B90C-09EC-EF1554D7568D}"/>
          </ac:spMkLst>
        </pc:spChg>
        <pc:picChg chg="add mod">
          <ac:chgData name="Janelle Clendenon" userId="da17313139568148" providerId="LiveId" clId="{D50F0924-5C5C-4416-BCF4-6E13CF36E258}" dt="2026-05-22T05:45:01.381" v="6145" actId="1076"/>
          <ac:picMkLst>
            <pc:docMk/>
            <pc:sldMk cId="3082983911" sldId="316"/>
            <ac:picMk id="17410" creationId="{F2877689-5020-C232-EC58-D5DBB9840ACC}"/>
          </ac:picMkLst>
        </pc:picChg>
      </pc:sldChg>
      <pc:sldChg chg="addSp delSp modSp add mod ord replId">
        <pc:chgData name="Janelle Clendenon" userId="da17313139568148" providerId="LiveId" clId="{D50F0924-5C5C-4416-BCF4-6E13CF36E258}" dt="2026-05-29T22:03:50.996" v="9053" actId="27636"/>
        <pc:sldMkLst>
          <pc:docMk/>
          <pc:sldMk cId="2134977576" sldId="317"/>
        </pc:sldMkLst>
        <pc:spChg chg="mod">
          <ac:chgData name="Janelle Clendenon" userId="da17313139568148" providerId="LiveId" clId="{D50F0924-5C5C-4416-BCF4-6E13CF36E258}" dt="2026-05-23T14:21:16.894" v="6481" actId="14100"/>
          <ac:spMkLst>
            <pc:docMk/>
            <pc:sldMk cId="2134977576" sldId="317"/>
            <ac:spMk id="2" creationId="{ABB4A1FD-45B9-A405-4443-A2968CF2590F}"/>
          </ac:spMkLst>
        </pc:spChg>
        <pc:spChg chg="add mod">
          <ac:chgData name="Janelle Clendenon" userId="da17313139568148" providerId="LiveId" clId="{D50F0924-5C5C-4416-BCF4-6E13CF36E258}" dt="2026-05-29T22:03:14.067" v="9051" actId="207"/>
          <ac:spMkLst>
            <pc:docMk/>
            <pc:sldMk cId="2134977576" sldId="317"/>
            <ac:spMk id="3" creationId="{805EEDFB-E992-B45E-4B40-AA30DF1907E9}"/>
          </ac:spMkLst>
        </pc:spChg>
        <pc:spChg chg="mod">
          <ac:chgData name="Janelle Clendenon" userId="da17313139568148" providerId="LiveId" clId="{D50F0924-5C5C-4416-BCF4-6E13CF36E258}" dt="2026-05-29T22:03:50.996" v="9053" actId="27636"/>
          <ac:spMkLst>
            <pc:docMk/>
            <pc:sldMk cId="2134977576" sldId="317"/>
            <ac:spMk id="4" creationId="{E2AB677A-9435-998E-643F-A4EC018538E4}"/>
          </ac:spMkLst>
        </pc:spChg>
        <pc:picChg chg="add mod">
          <ac:chgData name="Janelle Clendenon" userId="da17313139568148" providerId="LiveId" clId="{D50F0924-5C5C-4416-BCF4-6E13CF36E258}" dt="2026-05-29T22:03:09.234" v="9050" actId="1076"/>
          <ac:picMkLst>
            <pc:docMk/>
            <pc:sldMk cId="2134977576" sldId="317"/>
            <ac:picMk id="1026" creationId="{81480F09-E57C-13F9-1EAB-AE837308B41E}"/>
          </ac:picMkLst>
        </pc:picChg>
      </pc:sldChg>
      <pc:sldChg chg="addSp delSp modSp add mod">
        <pc:chgData name="Janelle Clendenon" userId="da17313139568148" providerId="LiveId" clId="{D50F0924-5C5C-4416-BCF4-6E13CF36E258}" dt="2026-05-20T23:58:40.510" v="3472" actId="1076"/>
        <pc:sldMkLst>
          <pc:docMk/>
          <pc:sldMk cId="3053203166" sldId="327"/>
        </pc:sldMkLst>
        <pc:spChg chg="mod">
          <ac:chgData name="Janelle Clendenon" userId="da17313139568148" providerId="LiveId" clId="{D50F0924-5C5C-4416-BCF4-6E13CF36E258}" dt="2026-05-20T23:56:27.964" v="3333" actId="14100"/>
          <ac:spMkLst>
            <pc:docMk/>
            <pc:sldMk cId="3053203166" sldId="327"/>
            <ac:spMk id="5" creationId="{44C1AB96-3FAE-F4C7-9E75-7588CBABC4D1}"/>
          </ac:spMkLst>
        </pc:spChg>
        <pc:spChg chg="mod">
          <ac:chgData name="Janelle Clendenon" userId="da17313139568148" providerId="LiveId" clId="{D50F0924-5C5C-4416-BCF4-6E13CF36E258}" dt="2026-05-20T23:57:53.783" v="3469" actId="20577"/>
          <ac:spMkLst>
            <pc:docMk/>
            <pc:sldMk cId="3053203166" sldId="327"/>
            <ac:spMk id="6" creationId="{964A38FA-8558-A3F0-7410-607E374C876F}"/>
          </ac:spMkLst>
        </pc:spChg>
        <pc:picChg chg="add mod">
          <ac:chgData name="Janelle Clendenon" userId="da17313139568148" providerId="LiveId" clId="{D50F0924-5C5C-4416-BCF4-6E13CF36E258}" dt="2026-05-20T23:55:38.181" v="3245" actId="1076"/>
          <ac:picMkLst>
            <pc:docMk/>
            <pc:sldMk cId="3053203166" sldId="327"/>
            <ac:picMk id="9218" creationId="{3B3975B8-6093-AB1A-8967-7320913EFC82}"/>
          </ac:picMkLst>
        </pc:picChg>
        <pc:picChg chg="add mod">
          <ac:chgData name="Janelle Clendenon" userId="da17313139568148" providerId="LiveId" clId="{D50F0924-5C5C-4416-BCF4-6E13CF36E258}" dt="2026-05-20T23:58:40.510" v="3472" actId="1076"/>
          <ac:picMkLst>
            <pc:docMk/>
            <pc:sldMk cId="3053203166" sldId="327"/>
            <ac:picMk id="9220" creationId="{69758AFF-BCE4-72BD-1AE7-4E7A4763F88E}"/>
          </ac:picMkLst>
        </pc:picChg>
      </pc:sldChg>
      <pc:sldChg chg="addSp modSp add mod">
        <pc:chgData name="Janelle Clendenon" userId="da17313139568148" providerId="LiveId" clId="{D50F0924-5C5C-4416-BCF4-6E13CF36E258}" dt="2026-05-21T03:41:21.977" v="4290" actId="122"/>
        <pc:sldMkLst>
          <pc:docMk/>
          <pc:sldMk cId="1046479423" sldId="328"/>
        </pc:sldMkLst>
        <pc:spChg chg="mod">
          <ac:chgData name="Janelle Clendenon" userId="da17313139568148" providerId="LiveId" clId="{D50F0924-5C5C-4416-BCF4-6E13CF36E258}" dt="2026-05-21T03:08:36.639" v="4242" actId="1076"/>
          <ac:spMkLst>
            <pc:docMk/>
            <pc:sldMk cId="1046479423" sldId="328"/>
            <ac:spMk id="2" creationId="{1A09C890-2EC8-5ABE-276A-602E99C16285}"/>
          </ac:spMkLst>
        </pc:spChg>
        <pc:spChg chg="add mod">
          <ac:chgData name="Janelle Clendenon" userId="da17313139568148" providerId="LiveId" clId="{D50F0924-5C5C-4416-BCF4-6E13CF36E258}" dt="2026-05-21T03:41:21.977" v="4290" actId="122"/>
          <ac:spMkLst>
            <pc:docMk/>
            <pc:sldMk cId="1046479423" sldId="328"/>
            <ac:spMk id="3" creationId="{5255FBE1-E309-3493-FE5C-0382DD512861}"/>
          </ac:spMkLst>
        </pc:spChg>
        <pc:spChg chg="mod">
          <ac:chgData name="Janelle Clendenon" userId="da17313139568148" providerId="LiveId" clId="{D50F0924-5C5C-4416-BCF4-6E13CF36E258}" dt="2026-05-21T03:08:22.728" v="4240" actId="27636"/>
          <ac:spMkLst>
            <pc:docMk/>
            <pc:sldMk cId="1046479423" sldId="328"/>
            <ac:spMk id="4" creationId="{564A670D-7F39-52D0-56AD-5D59DA7E0590}"/>
          </ac:spMkLst>
        </pc:spChg>
        <pc:spChg chg="mod">
          <ac:chgData name="Janelle Clendenon" userId="da17313139568148" providerId="LiveId" clId="{D50F0924-5C5C-4416-BCF4-6E13CF36E258}" dt="2026-05-21T03:09:18.209" v="4254" actId="14100"/>
          <ac:spMkLst>
            <pc:docMk/>
            <pc:sldMk cId="1046479423" sldId="328"/>
            <ac:spMk id="10" creationId="{33929744-AE30-F3E1-ECD0-EC79BDCD36BD}"/>
          </ac:spMkLst>
        </pc:spChg>
        <pc:picChg chg="mod">
          <ac:chgData name="Janelle Clendenon" userId="da17313139568148" providerId="LiveId" clId="{D50F0924-5C5C-4416-BCF4-6E13CF36E258}" dt="2026-05-21T03:08:57.629" v="4249" actId="1076"/>
          <ac:picMkLst>
            <pc:docMk/>
            <pc:sldMk cId="1046479423" sldId="328"/>
            <ac:picMk id="8" creationId="{DC0F01C6-2B71-645C-895E-C9B8CEF089A2}"/>
          </ac:picMkLst>
        </pc:picChg>
        <pc:picChg chg="mod">
          <ac:chgData name="Janelle Clendenon" userId="da17313139568148" providerId="LiveId" clId="{D50F0924-5C5C-4416-BCF4-6E13CF36E258}" dt="2026-05-21T03:08:53.484" v="4248" actId="167"/>
          <ac:picMkLst>
            <pc:docMk/>
            <pc:sldMk cId="1046479423" sldId="328"/>
            <ac:picMk id="2050" creationId="{EAC43ADB-E952-AC3F-45AF-574D713F8627}"/>
          </ac:picMkLst>
        </pc:picChg>
      </pc:sldChg>
      <pc:sldChg chg="addSp delSp modSp new mod modAnim">
        <pc:chgData name="Janelle Clendenon" userId="da17313139568148" providerId="LiveId" clId="{D50F0924-5C5C-4416-BCF4-6E13CF36E258}" dt="2026-05-29T22:13:19.357" v="9379" actId="21"/>
        <pc:sldMkLst>
          <pc:docMk/>
          <pc:sldMk cId="3110811577" sldId="329"/>
        </pc:sldMkLst>
        <pc:spChg chg="mod">
          <ac:chgData name="Janelle Clendenon" userId="da17313139568148" providerId="LiveId" clId="{D50F0924-5C5C-4416-BCF4-6E13CF36E258}" dt="2026-05-22T04:58:47.291" v="5398" actId="20577"/>
          <ac:spMkLst>
            <pc:docMk/>
            <pc:sldMk cId="3110811577" sldId="329"/>
            <ac:spMk id="2" creationId="{165DCEEC-6F5D-4BE6-1D4E-C485EFA0C5EB}"/>
          </ac:spMkLst>
        </pc:spChg>
        <pc:spChg chg="mod">
          <ac:chgData name="Janelle Clendenon" userId="da17313139568148" providerId="LiveId" clId="{D50F0924-5C5C-4416-BCF4-6E13CF36E258}" dt="2026-05-22T05:01:34.253" v="5671" actId="20577"/>
          <ac:spMkLst>
            <pc:docMk/>
            <pc:sldMk cId="3110811577" sldId="329"/>
            <ac:spMk id="4" creationId="{B6DE56AE-C95E-3E9A-8522-3225DDF8A008}"/>
          </ac:spMkLst>
        </pc:spChg>
        <pc:picChg chg="add mod">
          <ac:chgData name="Janelle Clendenon" userId="da17313139568148" providerId="LiveId" clId="{D50F0924-5C5C-4416-BCF4-6E13CF36E258}" dt="2026-05-22T04:58:35.040" v="5392" actId="1076"/>
          <ac:picMkLst>
            <pc:docMk/>
            <pc:sldMk cId="3110811577" sldId="329"/>
            <ac:picMk id="8" creationId="{D6CC67E8-26D7-B79D-8206-CCA92BE649CF}"/>
          </ac:picMkLst>
        </pc:picChg>
        <pc:picChg chg="add mod">
          <ac:chgData name="Janelle Clendenon" userId="da17313139568148" providerId="LiveId" clId="{D50F0924-5C5C-4416-BCF4-6E13CF36E258}" dt="2026-05-22T04:58:37.578" v="5393" actId="1076"/>
          <ac:picMkLst>
            <pc:docMk/>
            <pc:sldMk cId="3110811577" sldId="329"/>
            <ac:picMk id="12" creationId="{AD286204-C058-BA6D-646C-30B36A1F6C13}"/>
          </ac:picMkLst>
        </pc:picChg>
        <pc:picChg chg="add mod">
          <ac:chgData name="Janelle Clendenon" userId="da17313139568148" providerId="LiveId" clId="{D50F0924-5C5C-4416-BCF4-6E13CF36E258}" dt="2026-05-29T21:58:34.692" v="8718" actId="1076"/>
          <ac:picMkLst>
            <pc:docMk/>
            <pc:sldMk cId="3110811577" sldId="329"/>
            <ac:picMk id="3074" creationId="{291A8A4E-2EEB-FC30-6DB5-9A2B50E7E7EE}"/>
          </ac:picMkLst>
        </pc:picChg>
        <pc:picChg chg="add del mod">
          <ac:chgData name="Janelle Clendenon" userId="da17313139568148" providerId="LiveId" clId="{D50F0924-5C5C-4416-BCF4-6E13CF36E258}" dt="2026-05-29T22:13:19.357" v="9379" actId="21"/>
          <ac:picMkLst>
            <pc:docMk/>
            <pc:sldMk cId="3110811577" sldId="329"/>
            <ac:picMk id="14341" creationId="{09F8761F-A251-68EA-D545-06B78C1D328A}"/>
          </ac:picMkLst>
        </pc:picChg>
        <pc:picChg chg="add del mod">
          <ac:chgData name="Janelle Clendenon" userId="da17313139568148" providerId="LiveId" clId="{D50F0924-5C5C-4416-BCF4-6E13CF36E258}" dt="2026-05-29T22:13:19.357" v="9379" actId="21"/>
          <ac:picMkLst>
            <pc:docMk/>
            <pc:sldMk cId="3110811577" sldId="329"/>
            <ac:picMk id="14343" creationId="{AE833630-D858-8814-84D6-4532721B9138}"/>
          </ac:picMkLst>
        </pc:picChg>
        <pc:picChg chg="add del mod">
          <ac:chgData name="Janelle Clendenon" userId="da17313139568148" providerId="LiveId" clId="{D50F0924-5C5C-4416-BCF4-6E13CF36E258}" dt="2026-05-29T22:13:19.357" v="9379" actId="21"/>
          <ac:picMkLst>
            <pc:docMk/>
            <pc:sldMk cId="3110811577" sldId="329"/>
            <ac:picMk id="14345" creationId="{3625A8E7-2523-143E-1FA4-740D3546EDCE}"/>
          </ac:picMkLst>
        </pc:picChg>
      </pc:sldChg>
      <pc:sldChg chg="addSp delSp modSp add mod ord addAnim delAnim modAnim">
        <pc:chgData name="Janelle Clendenon" userId="da17313139568148" providerId="LiveId" clId="{D50F0924-5C5C-4416-BCF4-6E13CF36E258}" dt="2026-05-29T22:09:13.441" v="9367"/>
        <pc:sldMkLst>
          <pc:docMk/>
          <pc:sldMk cId="2651344851" sldId="330"/>
        </pc:sldMkLst>
        <pc:spChg chg="mod">
          <ac:chgData name="Janelle Clendenon" userId="da17313139568148" providerId="LiveId" clId="{D50F0924-5C5C-4416-BCF4-6E13CF36E258}" dt="2026-05-22T05:42:55.306" v="6118" actId="255"/>
          <ac:spMkLst>
            <pc:docMk/>
            <pc:sldMk cId="2651344851" sldId="330"/>
            <ac:spMk id="2" creationId="{38178C39-F461-729B-7C9A-2552708CA5BC}"/>
          </ac:spMkLst>
        </pc:spChg>
        <pc:spChg chg="add mod">
          <ac:chgData name="Janelle Clendenon" userId="da17313139568148" providerId="LiveId" clId="{D50F0924-5C5C-4416-BCF4-6E13CF36E258}" dt="2026-05-22T05:29:19.396" v="6031" actId="13822"/>
          <ac:spMkLst>
            <pc:docMk/>
            <pc:sldMk cId="2651344851" sldId="330"/>
            <ac:spMk id="3" creationId="{6A443FF5-95A8-0DF5-AECA-E3A3DF9D5A8E}"/>
          </ac:spMkLst>
        </pc:spChg>
        <pc:spChg chg="mod">
          <ac:chgData name="Janelle Clendenon" userId="da17313139568148" providerId="LiveId" clId="{D50F0924-5C5C-4416-BCF4-6E13CF36E258}" dt="2026-05-22T05:42:19.632" v="6116" actId="14100"/>
          <ac:spMkLst>
            <pc:docMk/>
            <pc:sldMk cId="2651344851" sldId="330"/>
            <ac:spMk id="4" creationId="{5B735083-386A-EFAC-3607-C7FB1A675F8E}"/>
          </ac:spMkLst>
        </pc:spChg>
        <pc:spChg chg="add mod">
          <ac:chgData name="Janelle Clendenon" userId="da17313139568148" providerId="LiveId" clId="{D50F0924-5C5C-4416-BCF4-6E13CF36E258}" dt="2026-05-22T05:29:29.631" v="6033" actId="1076"/>
          <ac:spMkLst>
            <pc:docMk/>
            <pc:sldMk cId="2651344851" sldId="330"/>
            <ac:spMk id="6" creationId="{818B15FC-6685-3521-88AD-13FDCB2FBDD4}"/>
          </ac:spMkLst>
        </pc:spChg>
        <pc:picChg chg="mod">
          <ac:chgData name="Janelle Clendenon" userId="da17313139568148" providerId="LiveId" clId="{D50F0924-5C5C-4416-BCF4-6E13CF36E258}" dt="2026-05-22T05:31:14.682" v="6047" actId="1076"/>
          <ac:picMkLst>
            <pc:docMk/>
            <pc:sldMk cId="2651344851" sldId="330"/>
            <ac:picMk id="7" creationId="{2C32EB86-DCCF-AFB1-7294-C02466A340BF}"/>
          </ac:picMkLst>
        </pc:picChg>
        <pc:picChg chg="add mod ord modCrop">
          <ac:chgData name="Janelle Clendenon" userId="da17313139568148" providerId="LiveId" clId="{D50F0924-5C5C-4416-BCF4-6E13CF36E258}" dt="2026-05-22T05:41:09.969" v="6114" actId="1076"/>
          <ac:picMkLst>
            <pc:docMk/>
            <pc:sldMk cId="2651344851" sldId="330"/>
            <ac:picMk id="8" creationId="{B5EE1323-32AC-05AF-C68A-5D0D23349B1B}"/>
          </ac:picMkLst>
        </pc:picChg>
        <pc:picChg chg="add mod modCrop">
          <ac:chgData name="Janelle Clendenon" userId="da17313139568148" providerId="LiveId" clId="{D50F0924-5C5C-4416-BCF4-6E13CF36E258}" dt="2026-05-22T05:41:06.315" v="6113" actId="14100"/>
          <ac:picMkLst>
            <pc:docMk/>
            <pc:sldMk cId="2651344851" sldId="330"/>
            <ac:picMk id="13" creationId="{EEE21F41-9FFB-DF4C-34B7-FFCDF45037F5}"/>
          </ac:picMkLst>
        </pc:picChg>
        <pc:picChg chg="add mod modCrop">
          <ac:chgData name="Janelle Clendenon" userId="da17313139568148" providerId="LiveId" clId="{D50F0924-5C5C-4416-BCF4-6E13CF36E258}" dt="2026-05-22T05:40:51.345" v="6109" actId="14100"/>
          <ac:picMkLst>
            <pc:docMk/>
            <pc:sldMk cId="2651344851" sldId="330"/>
            <ac:picMk id="14" creationId="{945CA4B3-3B26-B685-34FA-17BE98A911A9}"/>
          </ac:picMkLst>
        </pc:picChg>
        <pc:picChg chg="add mod modCrop">
          <ac:chgData name="Janelle Clendenon" userId="da17313139568148" providerId="LiveId" clId="{D50F0924-5C5C-4416-BCF4-6E13CF36E258}" dt="2026-05-22T05:40:58.634" v="6111" actId="14100"/>
          <ac:picMkLst>
            <pc:docMk/>
            <pc:sldMk cId="2651344851" sldId="330"/>
            <ac:picMk id="15" creationId="{5FC768CD-3765-5691-499A-1595E5D10DE2}"/>
          </ac:picMkLst>
        </pc:picChg>
        <pc:picChg chg="add mod modCrop">
          <ac:chgData name="Janelle Clendenon" userId="da17313139568148" providerId="LiveId" clId="{D50F0924-5C5C-4416-BCF4-6E13CF36E258}" dt="2026-05-22T05:41:14.429" v="6115" actId="1076"/>
          <ac:picMkLst>
            <pc:docMk/>
            <pc:sldMk cId="2651344851" sldId="330"/>
            <ac:picMk id="16" creationId="{A200EB0F-EAFF-588F-A1B0-B7406CC2F746}"/>
          </ac:picMkLst>
        </pc:picChg>
        <pc:picChg chg="mod">
          <ac:chgData name="Janelle Clendenon" userId="da17313139568148" providerId="LiveId" clId="{D50F0924-5C5C-4416-BCF4-6E13CF36E258}" dt="2026-05-22T05:27:42.041" v="6023" actId="1076"/>
          <ac:picMkLst>
            <pc:docMk/>
            <pc:sldMk cId="2651344851" sldId="330"/>
            <ac:picMk id="13316" creationId="{BF49E758-0F54-1CF4-46EC-A6934B3AA4AE}"/>
          </ac:picMkLst>
        </pc:picChg>
        <pc:picChg chg="add mod">
          <ac:chgData name="Janelle Clendenon" userId="da17313139568148" providerId="LiveId" clId="{D50F0924-5C5C-4416-BCF4-6E13CF36E258}" dt="2026-05-22T05:29:34.599" v="6035" actId="170"/>
          <ac:picMkLst>
            <pc:docMk/>
            <pc:sldMk cId="2651344851" sldId="330"/>
            <ac:picMk id="16386" creationId="{673D1F84-4CD7-D0EF-07C5-6F1C45639836}"/>
          </ac:picMkLst>
        </pc:picChg>
      </pc:sldChg>
      <pc:sldChg chg="addSp modSp new mod ord modAnim">
        <pc:chgData name="Janelle Clendenon" userId="da17313139568148" providerId="LiveId" clId="{D50F0924-5C5C-4416-BCF4-6E13CF36E258}" dt="2026-05-29T22:09:23.007" v="9369"/>
        <pc:sldMkLst>
          <pc:docMk/>
          <pc:sldMk cId="1302615476" sldId="331"/>
        </pc:sldMkLst>
        <pc:picChg chg="add mod">
          <ac:chgData name="Janelle Clendenon" userId="da17313139568148" providerId="LiveId" clId="{D50F0924-5C5C-4416-BCF4-6E13CF36E258}" dt="2026-05-22T05:48:57.745" v="6353" actId="1076"/>
          <ac:picMkLst>
            <pc:docMk/>
            <pc:sldMk cId="1302615476" sldId="331"/>
            <ac:picMk id="2" creationId="{DC49D0BD-CB51-03DC-ADFD-3BB77F0DA516}"/>
          </ac:picMkLst>
        </pc:picChg>
      </pc:sldChg>
      <pc:sldChg chg="addSp delSp modSp new mod">
        <pc:chgData name="Janelle Clendenon" userId="da17313139568148" providerId="LiveId" clId="{D50F0924-5C5C-4416-BCF4-6E13CF36E258}" dt="2026-05-29T21:50:11.151" v="8004" actId="14100"/>
        <pc:sldMkLst>
          <pc:docMk/>
          <pc:sldMk cId="3423135020" sldId="332"/>
        </pc:sldMkLst>
        <pc:spChg chg="mod">
          <ac:chgData name="Janelle Clendenon" userId="da17313139568148" providerId="LiveId" clId="{D50F0924-5C5C-4416-BCF4-6E13CF36E258}" dt="2026-05-29T21:32:23.322" v="6893" actId="20577"/>
          <ac:spMkLst>
            <pc:docMk/>
            <pc:sldMk cId="3423135020" sldId="332"/>
            <ac:spMk id="2" creationId="{45699A6B-0E83-0FA3-4A9F-EFDE3AA95BC1}"/>
          </ac:spMkLst>
        </pc:spChg>
        <pc:spChg chg="del">
          <ac:chgData name="Janelle Clendenon" userId="da17313139568148" providerId="LiveId" clId="{D50F0924-5C5C-4416-BCF4-6E13CF36E258}" dt="2026-05-29T21:46:22.439" v="7926" actId="478"/>
          <ac:spMkLst>
            <pc:docMk/>
            <pc:sldMk cId="3423135020" sldId="332"/>
            <ac:spMk id="3" creationId="{AB79FA84-AE88-BDEA-3759-6E28041762E3}"/>
          </ac:spMkLst>
        </pc:spChg>
        <pc:spChg chg="mod">
          <ac:chgData name="Janelle Clendenon" userId="da17313139568148" providerId="LiveId" clId="{D50F0924-5C5C-4416-BCF4-6E13CF36E258}" dt="2026-05-29T21:50:11.151" v="8004" actId="14100"/>
          <ac:spMkLst>
            <pc:docMk/>
            <pc:sldMk cId="3423135020" sldId="332"/>
            <ac:spMk id="4" creationId="{4B1F3FB4-172C-A152-9FBA-186CE468E92F}"/>
          </ac:spMkLst>
        </pc:spChg>
        <pc:picChg chg="add mod">
          <ac:chgData name="Janelle Clendenon" userId="da17313139568148" providerId="LiveId" clId="{D50F0924-5C5C-4416-BCF4-6E13CF36E258}" dt="2026-05-29T21:48:25.014" v="7950" actId="18131"/>
          <ac:picMkLst>
            <pc:docMk/>
            <pc:sldMk cId="3423135020" sldId="332"/>
            <ac:picMk id="5" creationId="{60361F5B-B5BA-2616-09FC-4F1A372E068C}"/>
          </ac:picMkLst>
        </pc:picChg>
        <pc:picChg chg="add mod">
          <ac:chgData name="Janelle Clendenon" userId="da17313139568148" providerId="LiveId" clId="{D50F0924-5C5C-4416-BCF4-6E13CF36E258}" dt="2026-05-29T21:48:55.986" v="7957" actId="1076"/>
          <ac:picMkLst>
            <pc:docMk/>
            <pc:sldMk cId="3423135020" sldId="332"/>
            <ac:picMk id="6" creationId="{AC44BA5C-4D78-F4D7-5A25-975089842E1D}"/>
          </ac:picMkLst>
        </pc:picChg>
        <pc:picChg chg="add mod">
          <ac:chgData name="Janelle Clendenon" userId="da17313139568148" providerId="LiveId" clId="{D50F0924-5C5C-4416-BCF4-6E13CF36E258}" dt="2026-05-29T21:48:59.568" v="7959" actId="1076"/>
          <ac:picMkLst>
            <pc:docMk/>
            <pc:sldMk cId="3423135020" sldId="332"/>
            <ac:picMk id="7" creationId="{25749513-5DAC-BC4F-8EF3-545BC967694D}"/>
          </ac:picMkLst>
        </pc:picChg>
        <pc:picChg chg="add mod">
          <ac:chgData name="Janelle Clendenon" userId="da17313139568148" providerId="LiveId" clId="{D50F0924-5C5C-4416-BCF4-6E13CF36E258}" dt="2026-05-29T21:48:12.667" v="7946" actId="18131"/>
          <ac:picMkLst>
            <pc:docMk/>
            <pc:sldMk cId="3423135020" sldId="332"/>
            <ac:picMk id="8" creationId="{34FABFB9-542D-A709-D100-1E548416A861}"/>
          </ac:picMkLst>
        </pc:picChg>
        <pc:picChg chg="add mod">
          <ac:chgData name="Janelle Clendenon" userId="da17313139568148" providerId="LiveId" clId="{D50F0924-5C5C-4416-BCF4-6E13CF36E258}" dt="2026-05-29T21:49:22.647" v="7964" actId="18131"/>
          <ac:picMkLst>
            <pc:docMk/>
            <pc:sldMk cId="3423135020" sldId="332"/>
            <ac:picMk id="9" creationId="{2309D870-6363-2DEC-DD1C-6F42980CB278}"/>
          </ac:picMkLst>
        </pc:picChg>
        <pc:picChg chg="add mod">
          <ac:chgData name="Janelle Clendenon" userId="da17313139568148" providerId="LiveId" clId="{D50F0924-5C5C-4416-BCF4-6E13CF36E258}" dt="2026-05-29T21:46:34.015" v="7929" actId="1076"/>
          <ac:picMkLst>
            <pc:docMk/>
            <pc:sldMk cId="3423135020" sldId="332"/>
            <ac:picMk id="1026" creationId="{AF32C1CC-D2DB-E595-FF7A-B6191200A34C}"/>
          </ac:picMkLst>
        </pc:picChg>
        <pc:picChg chg="add mod">
          <ac:chgData name="Janelle Clendenon" userId="da17313139568148" providerId="LiveId" clId="{D50F0924-5C5C-4416-BCF4-6E13CF36E258}" dt="2026-05-29T21:49:03.127" v="7960" actId="1076"/>
          <ac:picMkLst>
            <pc:docMk/>
            <pc:sldMk cId="3423135020" sldId="332"/>
            <ac:picMk id="1028" creationId="{2B60BED0-576A-0D59-949B-54EE43FDDB42}"/>
          </ac:picMkLst>
        </pc:picChg>
      </pc:sldChg>
      <pc:sldChg chg="addSp delSp modSp new mod modAnim">
        <pc:chgData name="Janelle Clendenon" userId="da17313139568148" providerId="LiveId" clId="{D50F0924-5C5C-4416-BCF4-6E13CF36E258}" dt="2026-05-29T21:43:01.231" v="7643" actId="171"/>
        <pc:sldMkLst>
          <pc:docMk/>
          <pc:sldMk cId="4076393610" sldId="333"/>
        </pc:sldMkLst>
        <pc:spChg chg="mod">
          <ac:chgData name="Janelle Clendenon" userId="da17313139568148" providerId="LiveId" clId="{D50F0924-5C5C-4416-BCF4-6E13CF36E258}" dt="2026-05-29T21:38:28.281" v="7405" actId="20577"/>
          <ac:spMkLst>
            <pc:docMk/>
            <pc:sldMk cId="4076393610" sldId="333"/>
            <ac:spMk id="2" creationId="{11BFB160-77F3-B6EF-41D6-E0C35385AFDB}"/>
          </ac:spMkLst>
        </pc:spChg>
        <pc:spChg chg="del">
          <ac:chgData name="Janelle Clendenon" userId="da17313139568148" providerId="LiveId" clId="{D50F0924-5C5C-4416-BCF4-6E13CF36E258}" dt="2026-05-29T21:36:33.721" v="7095" actId="478"/>
          <ac:spMkLst>
            <pc:docMk/>
            <pc:sldMk cId="4076393610" sldId="333"/>
            <ac:spMk id="3" creationId="{4708A1A3-4E06-6B7E-4498-F8965EF2E061}"/>
          </ac:spMkLst>
        </pc:spChg>
        <pc:spChg chg="mod">
          <ac:chgData name="Janelle Clendenon" userId="da17313139568148" providerId="LiveId" clId="{D50F0924-5C5C-4416-BCF4-6E13CF36E258}" dt="2026-05-29T21:39:43.590" v="7620" actId="27636"/>
          <ac:spMkLst>
            <pc:docMk/>
            <pc:sldMk cId="4076393610" sldId="333"/>
            <ac:spMk id="4" creationId="{975FE89F-D3DF-26E0-5FDA-5CC263BB6E8F}"/>
          </ac:spMkLst>
        </pc:spChg>
        <pc:picChg chg="add mod">
          <ac:chgData name="Janelle Clendenon" userId="da17313139568148" providerId="LiveId" clId="{D50F0924-5C5C-4416-BCF4-6E13CF36E258}" dt="2026-05-29T21:36:40.399" v="7098" actId="14100"/>
          <ac:picMkLst>
            <pc:docMk/>
            <pc:sldMk cId="4076393610" sldId="333"/>
            <ac:picMk id="6" creationId="{03998D17-E74A-6083-EE8D-0A77A333A41C}"/>
          </ac:picMkLst>
        </pc:picChg>
        <pc:picChg chg="add mod modCrop">
          <ac:chgData name="Janelle Clendenon" userId="da17313139568148" providerId="LiveId" clId="{D50F0924-5C5C-4416-BCF4-6E13CF36E258}" dt="2026-05-29T21:41:54.045" v="7636" actId="1076"/>
          <ac:picMkLst>
            <pc:docMk/>
            <pc:sldMk cId="4076393610" sldId="333"/>
            <ac:picMk id="8" creationId="{A7E84976-1DD8-C386-45FB-441B17FCD605}"/>
          </ac:picMkLst>
        </pc:picChg>
        <pc:picChg chg="add mod modCrop">
          <ac:chgData name="Janelle Clendenon" userId="da17313139568148" providerId="LiveId" clId="{D50F0924-5C5C-4416-BCF4-6E13CF36E258}" dt="2026-05-29T21:41:25.809" v="7630" actId="1076"/>
          <ac:picMkLst>
            <pc:docMk/>
            <pc:sldMk cId="4076393610" sldId="333"/>
            <ac:picMk id="9" creationId="{6001D595-D4CE-1C67-6978-77058187CBFE}"/>
          </ac:picMkLst>
        </pc:picChg>
        <pc:picChg chg="add mod ord">
          <ac:chgData name="Janelle Clendenon" userId="da17313139568148" providerId="LiveId" clId="{D50F0924-5C5C-4416-BCF4-6E13CF36E258}" dt="2026-05-29T21:43:01.231" v="7643" actId="171"/>
          <ac:picMkLst>
            <pc:docMk/>
            <pc:sldMk cId="4076393610" sldId="333"/>
            <ac:picMk id="11" creationId="{012D6006-ACF9-E0CF-D5C9-045C579C76B6}"/>
          </ac:picMkLst>
        </pc:picChg>
      </pc:sldChg>
      <pc:sldChg chg="addSp delSp modSp new mod">
        <pc:chgData name="Janelle Clendenon" userId="da17313139568148" providerId="LiveId" clId="{D50F0924-5C5C-4416-BCF4-6E13CF36E258}" dt="2026-05-29T21:57:15.309" v="8714"/>
        <pc:sldMkLst>
          <pc:docMk/>
          <pc:sldMk cId="3630095815" sldId="334"/>
        </pc:sldMkLst>
        <pc:spChg chg="mod">
          <ac:chgData name="Janelle Clendenon" userId="da17313139568148" providerId="LiveId" clId="{D50F0924-5C5C-4416-BCF4-6E13CF36E258}" dt="2026-05-29T21:50:37.942" v="8013" actId="20577"/>
          <ac:spMkLst>
            <pc:docMk/>
            <pc:sldMk cId="3630095815" sldId="334"/>
            <ac:spMk id="2" creationId="{94598FA7-281B-4817-4E91-37F2B905E385}"/>
          </ac:spMkLst>
        </pc:spChg>
        <pc:spChg chg="del">
          <ac:chgData name="Janelle Clendenon" userId="da17313139568148" providerId="LiveId" clId="{D50F0924-5C5C-4416-BCF4-6E13CF36E258}" dt="2026-05-29T21:56:12.956" v="8710" actId="478"/>
          <ac:spMkLst>
            <pc:docMk/>
            <pc:sldMk cId="3630095815" sldId="334"/>
            <ac:spMk id="3" creationId="{AAE81884-3E26-AA0E-270F-92F6BF5866B9}"/>
          </ac:spMkLst>
        </pc:spChg>
        <pc:spChg chg="mod">
          <ac:chgData name="Janelle Clendenon" userId="da17313139568148" providerId="LiveId" clId="{D50F0924-5C5C-4416-BCF4-6E13CF36E258}" dt="2026-05-29T21:55:36.032" v="8708" actId="27636"/>
          <ac:spMkLst>
            <pc:docMk/>
            <pc:sldMk cId="3630095815" sldId="334"/>
            <ac:spMk id="4" creationId="{EB50436D-D2C5-F739-B333-4DF94B951C55}"/>
          </ac:spMkLst>
        </pc:spChg>
        <pc:picChg chg="add mod">
          <ac:chgData name="Janelle Clendenon" userId="da17313139568148" providerId="LiveId" clId="{D50F0924-5C5C-4416-BCF4-6E13CF36E258}" dt="2026-05-29T21:57:15.309" v="8714"/>
          <ac:picMkLst>
            <pc:docMk/>
            <pc:sldMk cId="3630095815" sldId="334"/>
            <ac:picMk id="2050" creationId="{5B4C842A-834F-02CC-0EFF-AEC91187C523}"/>
          </ac:picMkLst>
        </pc:picChg>
      </pc:sldChg>
      <pc:sldChg chg="addSp delSp modSp new mod">
        <pc:chgData name="Janelle Clendenon" userId="da17313139568148" providerId="LiveId" clId="{D50F0924-5C5C-4416-BCF4-6E13CF36E258}" dt="2026-05-29T22:08:23.211" v="9365" actId="20577"/>
        <pc:sldMkLst>
          <pc:docMk/>
          <pc:sldMk cId="1172530937" sldId="335"/>
        </pc:sldMkLst>
        <pc:spChg chg="mod">
          <ac:chgData name="Janelle Clendenon" userId="da17313139568148" providerId="LiveId" clId="{D50F0924-5C5C-4416-BCF4-6E13CF36E258}" dt="2026-05-29T22:04:07.184" v="9077" actId="14100"/>
          <ac:spMkLst>
            <pc:docMk/>
            <pc:sldMk cId="1172530937" sldId="335"/>
            <ac:spMk id="2" creationId="{13FB721D-A783-0E38-F379-09C945066779}"/>
          </ac:spMkLst>
        </pc:spChg>
        <pc:spChg chg="del">
          <ac:chgData name="Janelle Clendenon" userId="da17313139568148" providerId="LiveId" clId="{D50F0924-5C5C-4416-BCF4-6E13CF36E258}" dt="2026-05-29T22:06:46.272" v="9347" actId="478"/>
          <ac:spMkLst>
            <pc:docMk/>
            <pc:sldMk cId="1172530937" sldId="335"/>
            <ac:spMk id="3" creationId="{F0C52E3A-2553-7301-BF64-9188664968CB}"/>
          </ac:spMkLst>
        </pc:spChg>
        <pc:spChg chg="mod">
          <ac:chgData name="Janelle Clendenon" userId="da17313139568148" providerId="LiveId" clId="{D50F0924-5C5C-4416-BCF4-6E13CF36E258}" dt="2026-05-29T22:05:50.064" v="9345" actId="20577"/>
          <ac:spMkLst>
            <pc:docMk/>
            <pc:sldMk cId="1172530937" sldId="335"/>
            <ac:spMk id="4" creationId="{C7EFCBCD-9704-7FB5-C270-A9DE7E0009FC}"/>
          </ac:spMkLst>
        </pc:spChg>
        <pc:spChg chg="add mod">
          <ac:chgData name="Janelle Clendenon" userId="da17313139568148" providerId="LiveId" clId="{D50F0924-5C5C-4416-BCF4-6E13CF36E258}" dt="2026-05-29T22:07:24.547" v="9359" actId="1076"/>
          <ac:spMkLst>
            <pc:docMk/>
            <pc:sldMk cId="1172530937" sldId="335"/>
            <ac:spMk id="5" creationId="{942A2B36-4F1E-342E-5051-E0254010251B}"/>
          </ac:spMkLst>
        </pc:spChg>
        <pc:spChg chg="add mod">
          <ac:chgData name="Janelle Clendenon" userId="da17313139568148" providerId="LiveId" clId="{D50F0924-5C5C-4416-BCF4-6E13CF36E258}" dt="2026-05-29T22:08:23.211" v="9365" actId="20577"/>
          <ac:spMkLst>
            <pc:docMk/>
            <pc:sldMk cId="1172530937" sldId="335"/>
            <ac:spMk id="6" creationId="{91B1962C-C935-DC79-94DD-EEB66AF99E5C}"/>
          </ac:spMkLst>
        </pc:spChg>
        <pc:picChg chg="add mod">
          <ac:chgData name="Janelle Clendenon" userId="da17313139568148" providerId="LiveId" clId="{D50F0924-5C5C-4416-BCF4-6E13CF36E258}" dt="2026-05-29T22:06:50.790" v="9348" actId="1076"/>
          <ac:picMkLst>
            <pc:docMk/>
            <pc:sldMk cId="1172530937" sldId="335"/>
            <ac:picMk id="4098" creationId="{FF9C2D06-0125-F818-B51C-18F0B6F4DA60}"/>
          </ac:picMkLst>
        </pc:picChg>
      </pc:sldChg>
      <pc:sldChg chg="addSp modSp new mod">
        <pc:chgData name="Janelle Clendenon" userId="da17313139568148" providerId="LiveId" clId="{D50F0924-5C5C-4416-BCF4-6E13CF36E258}" dt="2026-05-29T22:11:02.354" v="9377" actId="14100"/>
        <pc:sldMkLst>
          <pc:docMk/>
          <pc:sldMk cId="494782372" sldId="336"/>
        </pc:sldMkLst>
        <pc:spChg chg="mod">
          <ac:chgData name="Janelle Clendenon" userId="da17313139568148" providerId="LiveId" clId="{D50F0924-5C5C-4416-BCF4-6E13CF36E258}" dt="2026-05-29T22:11:02.354" v="9377" actId="14100"/>
          <ac:spMkLst>
            <pc:docMk/>
            <pc:sldMk cId="494782372" sldId="336"/>
            <ac:spMk id="2" creationId="{3C1E9B7B-C3D2-3BBD-4561-88826367905B}"/>
          </ac:spMkLst>
        </pc:spChg>
        <pc:picChg chg="add mod">
          <ac:chgData name="Janelle Clendenon" userId="da17313139568148" providerId="LiveId" clId="{D50F0924-5C5C-4416-BCF4-6E13CF36E258}" dt="2026-05-29T22:10:33.666" v="9374" actId="1076"/>
          <ac:picMkLst>
            <pc:docMk/>
            <pc:sldMk cId="494782372" sldId="336"/>
            <ac:picMk id="4" creationId="{58FA1F2B-BEB8-6908-23E3-61CFD3BF7F5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E927-82F7-7B83-6D85-CC3C2413F6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7906F5-E15F-6677-73DB-5CCBFD843F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F7D75A-79CB-4AC9-2BEB-ED88E55792A0}"/>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E0110737-70EC-8CB5-AE6B-5FFC75C05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396DB-AC32-818A-F4B6-09DF84EE1280}"/>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101337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14C9-140D-90C9-486C-9DF06C342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20FFD-D894-EAF6-2744-1D2AD13387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0AC54-5796-0C1B-8889-C3A97F7BB893}"/>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FA22647C-A5E0-D14D-1BF4-732868047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877E6-5935-152B-E299-93E0936220CC}"/>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2238684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034D7-8FAE-CB18-0066-1819D5E239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FDB721-9CB2-4859-7102-D3665B868C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305010-3244-47F4-673C-58821EB2A868}"/>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9D85AC19-F507-2FC4-1C0D-7D94ABD0C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B0C18-D0B8-EDD0-C16B-D938B8536F19}"/>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25334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52C7-B983-7DE3-1F22-B799D919DE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E15D99-4223-38B4-E831-D4513F605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B93406-742E-BD6C-9250-EBAF3D6185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46CF18-B249-8E94-2F2D-6E499E70CC27}"/>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6" name="Footer Placeholder 5">
            <a:extLst>
              <a:ext uri="{FF2B5EF4-FFF2-40B4-BE49-F238E27FC236}">
                <a16:creationId xmlns:a16="http://schemas.microsoft.com/office/drawing/2014/main" id="{72E2D108-5D74-1330-9F2D-F068502181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0F0169-B576-D507-48EA-E6B588AD9D1C}"/>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3913718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4D0F-12DD-C603-2887-80132AD6EB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360D88-ACE7-23F3-E825-1385227411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B9F116-42EE-E247-5F97-5C8BF5338A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69134C-79A5-7A8A-F67C-26AE20BACC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34CB2C-82E7-EAD3-C3FC-271594DF9C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377E67-D9B7-42B6-0273-64A4E0ABBF86}"/>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8" name="Footer Placeholder 7">
            <a:extLst>
              <a:ext uri="{FF2B5EF4-FFF2-40B4-BE49-F238E27FC236}">
                <a16:creationId xmlns:a16="http://schemas.microsoft.com/office/drawing/2014/main" id="{8299768F-82AE-0942-C51D-7BE96742A9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E6928E-193F-54E4-2BAF-7487FF4CF4C1}"/>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3791207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3199-7258-F1D8-C77D-D801007ADC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0C33AB-2262-0DC9-1F21-287F31984B37}"/>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4" name="Footer Placeholder 3">
            <a:extLst>
              <a:ext uri="{FF2B5EF4-FFF2-40B4-BE49-F238E27FC236}">
                <a16:creationId xmlns:a16="http://schemas.microsoft.com/office/drawing/2014/main" id="{F87FE538-2B04-76A4-FB8D-E16B58DF9E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BEC930-E6C6-BB07-84E1-AB1A7AB70DE1}"/>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418612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2DA72E-98AA-EEAD-2716-3B1FCBFDD06F}"/>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3" name="Footer Placeholder 2">
            <a:extLst>
              <a:ext uri="{FF2B5EF4-FFF2-40B4-BE49-F238E27FC236}">
                <a16:creationId xmlns:a16="http://schemas.microsoft.com/office/drawing/2014/main" id="{0ED8C46F-DE3C-B2D8-0287-EFEE72FD76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B30576-F71E-B79C-5FA0-AD642F86DF2A}"/>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408679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EC441-2D09-A88D-4B02-54C36729E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1D77F-4738-1089-DFEC-F5AD55BCB6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3D3924-786A-89BC-FE81-0C77E6926C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742F79-8BAB-350A-C774-B0EFA1F94F4C}"/>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6" name="Footer Placeholder 5">
            <a:extLst>
              <a:ext uri="{FF2B5EF4-FFF2-40B4-BE49-F238E27FC236}">
                <a16:creationId xmlns:a16="http://schemas.microsoft.com/office/drawing/2014/main" id="{8CFF287C-0FA8-4A12-786D-BB1CF9585B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356FD-CE10-ED37-6073-A0F0F29AEB6D}"/>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2560751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95DB5-C871-45F1-0137-15E52FE64C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061F45-5B3A-1759-0A5B-54F825D57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A4D256-3B31-88E6-0C98-01FA8D784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C6922-B57F-285D-338A-BE42061FD914}"/>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6" name="Footer Placeholder 5">
            <a:extLst>
              <a:ext uri="{FF2B5EF4-FFF2-40B4-BE49-F238E27FC236}">
                <a16:creationId xmlns:a16="http://schemas.microsoft.com/office/drawing/2014/main" id="{5F9BEB7D-A369-A374-1BB8-E42B066D1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F3751D-FFD8-40BA-C898-CA368DD8A4F8}"/>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2399454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41A9A-3C6E-7A68-45B4-ED202739E8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082385-A8A3-27B2-6691-C13E11E123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5D605E-475E-D8D9-7ECA-F4CEA32FF619}"/>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4D84CABE-7DD4-95C1-F1CE-C87EF300A7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D5F55-36FA-B376-9A2D-11709A476686}"/>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3595997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C4621A-EA9B-3076-726E-A5BF7C22C0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330266-0F24-6BED-D5AE-DD16C2770E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335042-EFD1-68FB-63C3-0AE6C2585141}"/>
              </a:ext>
            </a:extLst>
          </p:cNvPr>
          <p:cNvSpPr>
            <a:spLocks noGrp="1"/>
          </p:cNvSpPr>
          <p:nvPr>
            <p:ph type="dt" sz="half" idx="10"/>
          </p:nvPr>
        </p:nvSpPr>
        <p:spPr/>
        <p:txBody>
          <a:body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2A394228-6DDF-6B57-C24E-EFE672739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C3F5F7-DFD6-4697-BBA7-7E02FB7B52B3}"/>
              </a:ext>
            </a:extLst>
          </p:cNvPr>
          <p:cNvSpPr>
            <a:spLocks noGrp="1"/>
          </p:cNvSpPr>
          <p:nvPr>
            <p:ph type="sldNum" sz="quarter" idx="12"/>
          </p:nvPr>
        </p:nvSpPr>
        <p:spPr/>
        <p:txBody>
          <a:bodyPr/>
          <a:lstStyle/>
          <a:p>
            <a:fld id="{DB892364-B2DB-4A97-9775-3C167805161E}" type="slidenum">
              <a:rPr lang="en-US" smtClean="0"/>
              <a:t>‹#›</a:t>
            </a:fld>
            <a:endParaRPr lang="en-US"/>
          </a:p>
        </p:txBody>
      </p:sp>
    </p:spTree>
    <p:extLst>
      <p:ext uri="{BB962C8B-B14F-4D97-AF65-F5344CB8AC3E}">
        <p14:creationId xmlns:p14="http://schemas.microsoft.com/office/powerpoint/2010/main" val="1685619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35C373E0-C6C4-40FD-9CC0-386F93C95C00}" type="datetimeFigureOut">
              <a:rPr lang="en-US" smtClean="0"/>
              <a:t>5/29/2026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751A981F-C120-4B7B-9F7B-B641EE40D790}" type="slidenum">
              <a:rPr lang="en-US" smtClean="0"/>
              <a:t>‹#›</a:t>
            </a:fld>
            <a:endParaRPr lang="en-US"/>
          </a:p>
        </p:txBody>
      </p:sp>
    </p:spTree>
    <p:extLst>
      <p:ext uri="{BB962C8B-B14F-4D97-AF65-F5344CB8AC3E}">
        <p14:creationId xmlns:p14="http://schemas.microsoft.com/office/powerpoint/2010/main" val="2082732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373E0-C6C4-40FD-9CC0-386F93C95C00}"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282984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C373E0-C6C4-40FD-9CC0-386F93C95C00}"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3944647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373E0-C6C4-40FD-9CC0-386F93C95C00}"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2153278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373E0-C6C4-40FD-9CC0-386F93C95C00}" type="datetimeFigureOut">
              <a:rPr lang="en-US" smtClean="0"/>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79026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373E0-C6C4-40FD-9CC0-386F93C95C00}" type="datetimeFigureOut">
              <a:rPr lang="en-US" smtClean="0"/>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2045474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373E0-C6C4-40FD-9CC0-386F93C95C00}" type="datetimeFigureOut">
              <a:rPr lang="en-US" smtClean="0"/>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1199771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35C373E0-C6C4-40FD-9CC0-386F93C95C00}"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751A981F-C120-4B7B-9F7B-B641EE40D790}" type="slidenum">
              <a:rPr lang="en-US" smtClean="0"/>
              <a:t>‹#›</a:t>
            </a:fld>
            <a:endParaRPr lang="en-US"/>
          </a:p>
        </p:txBody>
      </p:sp>
    </p:spTree>
    <p:extLst>
      <p:ext uri="{BB962C8B-B14F-4D97-AF65-F5344CB8AC3E}">
        <p14:creationId xmlns:p14="http://schemas.microsoft.com/office/powerpoint/2010/main" val="4209917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35C373E0-C6C4-40FD-9CC0-386F93C95C00}" type="datetimeFigureOut">
              <a:rPr lang="en-US" smtClean="0"/>
              <a:t>5/29/2026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751A981F-C120-4B7B-9F7B-B641EE40D790}" type="slidenum">
              <a:rPr lang="en-US" smtClean="0"/>
              <a:t>‹#›</a:t>
            </a:fld>
            <a:endParaRPr lang="en-US"/>
          </a:p>
        </p:txBody>
      </p:sp>
    </p:spTree>
    <p:extLst>
      <p:ext uri="{BB962C8B-B14F-4D97-AF65-F5344CB8AC3E}">
        <p14:creationId xmlns:p14="http://schemas.microsoft.com/office/powerpoint/2010/main" val="224039415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373E0-C6C4-40FD-9CC0-386F93C95C00}"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3393089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373E0-C6C4-40FD-9CC0-386F93C95C00}"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1A981F-C120-4B7B-9F7B-B641EE40D790}" type="slidenum">
              <a:rPr lang="en-US" smtClean="0"/>
              <a:t>‹#›</a:t>
            </a:fld>
            <a:endParaRPr lang="en-US"/>
          </a:p>
        </p:txBody>
      </p:sp>
    </p:spTree>
    <p:extLst>
      <p:ext uri="{BB962C8B-B14F-4D97-AF65-F5344CB8AC3E}">
        <p14:creationId xmlns:p14="http://schemas.microsoft.com/office/powerpoint/2010/main" val="418866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11D55B-9764-D6DE-D527-8CCEDBBDAD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1EF795-11A0-1905-9916-9648161531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CB4B5-2A11-175E-125D-D5A5542566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B7FCD7-3FED-4428-AB1F-845B10C5AB98}" type="datetimeFigureOut">
              <a:rPr lang="en-US" smtClean="0"/>
              <a:t>5/29/2026</a:t>
            </a:fld>
            <a:endParaRPr lang="en-US"/>
          </a:p>
        </p:txBody>
      </p:sp>
      <p:sp>
        <p:nvSpPr>
          <p:cNvPr id="5" name="Footer Placeholder 4">
            <a:extLst>
              <a:ext uri="{FF2B5EF4-FFF2-40B4-BE49-F238E27FC236}">
                <a16:creationId xmlns:a16="http://schemas.microsoft.com/office/drawing/2014/main" id="{0EB935D9-C3BB-2C97-1153-E9C0E88531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B4FACB-6A61-2248-24C0-EF36EAECCD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892364-B2DB-4A97-9775-3C167805161E}" type="slidenum">
              <a:rPr lang="en-US" smtClean="0"/>
              <a:t>‹#›</a:t>
            </a:fld>
            <a:endParaRPr lang="en-US"/>
          </a:p>
        </p:txBody>
      </p:sp>
    </p:spTree>
    <p:extLst>
      <p:ext uri="{BB962C8B-B14F-4D97-AF65-F5344CB8AC3E}">
        <p14:creationId xmlns:p14="http://schemas.microsoft.com/office/powerpoint/2010/main" val="3876220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7B7FCD7-3FED-4428-AB1F-845B10C5AB98}" type="datetimeFigureOut">
              <a:rPr lang="en-US" smtClean="0"/>
              <a:t>5/29/2026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B892364-B2DB-4A97-9775-3C167805161E}" type="slidenum">
              <a:rPr lang="en-US" smtClean="0"/>
              <a:t>‹#›</a:t>
            </a:fld>
            <a:endParaRPr lang="en-US"/>
          </a:p>
        </p:txBody>
      </p:sp>
    </p:spTree>
    <p:extLst>
      <p:ext uri="{BB962C8B-B14F-4D97-AF65-F5344CB8AC3E}">
        <p14:creationId xmlns:p14="http://schemas.microsoft.com/office/powerpoint/2010/main" val="26467218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9.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9.xml"/><Relationship Id="rId1" Type="http://schemas.openxmlformats.org/officeDocument/2006/relationships/video" Target="https://www.youtube.com/embed/DpzA7XMIO8k?feature=oembed" TargetMode="Externa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hyperlink" Target="https://ausmalbilderfurkinder.de/parable-of-the-sower-coloring-page/" TargetMode="Externa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amazon.com/Vegetable-Varieties-Black-Duck-Brand/dp/B06XDT5MLT/ref=sr_1_8?crid=2HWZXTKG2599X&amp;dib=eyJ2IjoiMSJ9.V6drHnOCjI20TVOMk7xAOB2wtlPm0h_6azrBE-zseWjqt3S_vMOsmn36ACOpnzZJhYxb2Kq769ab27cXHMk88MrQn6bosZC8BnCjTx-bpo6vS_AzpFjX0FPt0_qyr4L89D8sicLGeHwdPHxLCUf6k9HzQciAe8-nSNCeSjeIQfMOfbPCoGR1uuW14ppQFjWZ73UO87SFiFem6xKyIla7nOAP0hiJUC9Sk0ygMne6T8mgpN74yeOWuXDLcNj7l6eFiVzvRIlBHNMWTvtHezoE0ca8EammPvsYfz_mSPBNbd0.I5R8wVB17kqNpGz7TbsIJgAyFPXLyjERoLyPGMqoa8E&amp;dib_tag=se&amp;keywords=seed+packets+bulk&amp;qid=1779369354&amp;sprefix=seed+packe%2Caps%2C204&amp;sr=8-8" TargetMode="External"/><Relationship Id="rId1" Type="http://schemas.openxmlformats.org/officeDocument/2006/relationships/slideLayout" Target="../slideLayouts/slideLayout19.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png"/><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8.xml"/><Relationship Id="rId1" Type="http://schemas.openxmlformats.org/officeDocument/2006/relationships/video" Target="https://www.youtube.com/embed/k43ClOQWG_A?feature=oembe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17.xml"/><Relationship Id="rId1" Type="http://schemas.openxmlformats.org/officeDocument/2006/relationships/video" Target="https://www.youtube.com/embed/JKDh7SkSoFI?feature=oembed" TargetMode="Externa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hyperlink" Target="https://www.amazon.com/Vegetable-Varieties-Black-Duck-Brand/dp/B06XDT5MLT/ref=sr_1_8?crid=2HWZXTKG2599X&amp;dib=eyJ2IjoiMSJ9.V6drHnOCjI20TVOMk7xAOB2wtlPm0h_6azrBE-zseWjqt3S_vMOsmn36ACOpnzZJhYxb2Kq769ab27cXHMk88MrQn6bosZC8BnCjTx-bpo6vS_AzpFjX0FPt0_qyr4L89D8sicLGeHwdPHxLCUf6k9HzQciAe8-nSNCeSjeIQfMOfbPCoGR1uuW14ppQFjWZ73UO87SFiFem6xKyIla7nOAP0hiJUC9Sk0ygMne6T8mgpN74yeOWuXDLcNj7l6eFiVzvRIlBHNMWTvtHezoE0ca8EammPvsYfz_mSPBNbd0.I5R8wVB17kqNpGz7TbsIJgAyFPXLyjERoLyPGMqoa8E&amp;dib_tag=se&amp;keywords=seed+packets+bulk&amp;qid=1779369354&amp;sprefix=seed+packe%2Caps%2C204&amp;sr=8-8" TargetMode="External"/><Relationship Id="rId1" Type="http://schemas.openxmlformats.org/officeDocument/2006/relationships/slideLayout" Target="../slideLayouts/slideLayout19.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19.xml"/><Relationship Id="rId6" Type="http://schemas.openxmlformats.org/officeDocument/2006/relationships/image" Target="../media/image49.gif"/><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7.xml"/><Relationship Id="rId1" Type="http://schemas.openxmlformats.org/officeDocument/2006/relationships/video" Target="https://www.youtube.com/embed/yRhDi2aK5ac?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8.xml"/><Relationship Id="rId1" Type="http://schemas.openxmlformats.org/officeDocument/2006/relationships/video" Target="https://www.youtube.com/embed/C38dO0QrUfU?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activity-array.com/"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C65B-C039-CA22-1652-F319AED666E6}"/>
              </a:ext>
            </a:extLst>
          </p:cNvPr>
          <p:cNvSpPr>
            <a:spLocks noGrp="1"/>
          </p:cNvSpPr>
          <p:nvPr>
            <p:ph type="ctrTitle"/>
          </p:nvPr>
        </p:nvSpPr>
        <p:spPr/>
        <p:txBody>
          <a:bodyPr/>
          <a:lstStyle/>
          <a:p>
            <a:r>
              <a:rPr lang="en-US" dirty="0"/>
              <a:t>Philip and Simon</a:t>
            </a:r>
            <a:br>
              <a:rPr lang="en-US" dirty="0"/>
            </a:br>
            <a:r>
              <a:rPr lang="en-US" dirty="0"/>
              <a:t> from Samaria</a:t>
            </a:r>
          </a:p>
        </p:txBody>
      </p:sp>
      <p:sp>
        <p:nvSpPr>
          <p:cNvPr id="3" name="Subtitle 2">
            <a:extLst>
              <a:ext uri="{FF2B5EF4-FFF2-40B4-BE49-F238E27FC236}">
                <a16:creationId xmlns:a16="http://schemas.microsoft.com/office/drawing/2014/main" id="{2567EBDA-5CE9-AE03-A300-49932720FF8A}"/>
              </a:ext>
            </a:extLst>
          </p:cNvPr>
          <p:cNvSpPr>
            <a:spLocks noGrp="1"/>
          </p:cNvSpPr>
          <p:nvPr>
            <p:ph type="subTitle" idx="1"/>
          </p:nvPr>
        </p:nvSpPr>
        <p:spPr/>
        <p:txBody>
          <a:bodyPr/>
          <a:lstStyle/>
          <a:p>
            <a:r>
              <a:rPr lang="en-US" dirty="0"/>
              <a:t>Gifts from God are FREE and can’t be bought</a:t>
            </a:r>
          </a:p>
        </p:txBody>
      </p:sp>
    </p:spTree>
    <p:extLst>
      <p:ext uri="{BB962C8B-B14F-4D97-AF65-F5344CB8AC3E}">
        <p14:creationId xmlns:p14="http://schemas.microsoft.com/office/powerpoint/2010/main" val="247271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E57808-7121-41E1-B5FA-4A5044055FDD}"/>
              </a:ext>
            </a:extLst>
          </p:cNvPr>
          <p:cNvSpPr/>
          <p:nvPr/>
        </p:nvSpPr>
        <p:spPr>
          <a:xfrm>
            <a:off x="640611" y="629725"/>
            <a:ext cx="6338778" cy="5853659"/>
          </a:xfrm>
          <a:custGeom>
            <a:avLst/>
            <a:gdLst>
              <a:gd name="csX0" fmla="*/ 0 w 6338778"/>
              <a:gd name="csY0" fmla="*/ 0 h 5853659"/>
              <a:gd name="csX1" fmla="*/ 760653 w 6338778"/>
              <a:gd name="csY1" fmla="*/ 0 h 5853659"/>
              <a:gd name="csX2" fmla="*/ 1521307 w 6338778"/>
              <a:gd name="csY2" fmla="*/ 0 h 5853659"/>
              <a:gd name="csX3" fmla="*/ 2091797 w 6338778"/>
              <a:gd name="csY3" fmla="*/ 0 h 5853659"/>
              <a:gd name="csX4" fmla="*/ 2789062 w 6338778"/>
              <a:gd name="csY4" fmla="*/ 0 h 5853659"/>
              <a:gd name="csX5" fmla="*/ 3359552 w 6338778"/>
              <a:gd name="csY5" fmla="*/ 0 h 5853659"/>
              <a:gd name="csX6" fmla="*/ 3993430 w 6338778"/>
              <a:gd name="csY6" fmla="*/ 0 h 5853659"/>
              <a:gd name="csX7" fmla="*/ 4500532 w 6338778"/>
              <a:gd name="csY7" fmla="*/ 0 h 5853659"/>
              <a:gd name="csX8" fmla="*/ 5197798 w 6338778"/>
              <a:gd name="csY8" fmla="*/ 0 h 5853659"/>
              <a:gd name="csX9" fmla="*/ 6338778 w 6338778"/>
              <a:gd name="csY9" fmla="*/ 0 h 5853659"/>
              <a:gd name="csX10" fmla="*/ 6338778 w 6338778"/>
              <a:gd name="csY10" fmla="*/ 650407 h 5853659"/>
              <a:gd name="csX11" fmla="*/ 6338778 w 6338778"/>
              <a:gd name="csY11" fmla="*/ 1125203 h 5853659"/>
              <a:gd name="csX12" fmla="*/ 6338778 w 6338778"/>
              <a:gd name="csY12" fmla="*/ 1775610 h 5853659"/>
              <a:gd name="csX13" fmla="*/ 6338778 w 6338778"/>
              <a:gd name="csY13" fmla="*/ 2367480 h 5853659"/>
              <a:gd name="csX14" fmla="*/ 6338778 w 6338778"/>
              <a:gd name="csY14" fmla="*/ 2842277 h 5853659"/>
              <a:gd name="csX15" fmla="*/ 6338778 w 6338778"/>
              <a:gd name="csY15" fmla="*/ 3551220 h 5853659"/>
              <a:gd name="csX16" fmla="*/ 6338778 w 6338778"/>
              <a:gd name="csY16" fmla="*/ 4026017 h 5853659"/>
              <a:gd name="csX17" fmla="*/ 6338778 w 6338778"/>
              <a:gd name="csY17" fmla="*/ 4617887 h 5853659"/>
              <a:gd name="csX18" fmla="*/ 6338778 w 6338778"/>
              <a:gd name="csY18" fmla="*/ 5853659 h 5853659"/>
              <a:gd name="csX19" fmla="*/ 5704900 w 6338778"/>
              <a:gd name="csY19" fmla="*/ 5853659 h 5853659"/>
              <a:gd name="csX20" fmla="*/ 5197798 w 6338778"/>
              <a:gd name="csY20" fmla="*/ 5853659 h 5853659"/>
              <a:gd name="csX21" fmla="*/ 4627308 w 6338778"/>
              <a:gd name="csY21" fmla="*/ 5853659 h 5853659"/>
              <a:gd name="csX22" fmla="*/ 4183593 w 6338778"/>
              <a:gd name="csY22" fmla="*/ 5853659 h 5853659"/>
              <a:gd name="csX23" fmla="*/ 3739879 w 6338778"/>
              <a:gd name="csY23" fmla="*/ 5853659 h 5853659"/>
              <a:gd name="csX24" fmla="*/ 3042613 w 6338778"/>
              <a:gd name="csY24" fmla="*/ 5853659 h 5853659"/>
              <a:gd name="csX25" fmla="*/ 2408736 w 6338778"/>
              <a:gd name="csY25" fmla="*/ 5853659 h 5853659"/>
              <a:gd name="csX26" fmla="*/ 1838246 w 6338778"/>
              <a:gd name="csY26" fmla="*/ 5853659 h 5853659"/>
              <a:gd name="csX27" fmla="*/ 1077592 w 6338778"/>
              <a:gd name="csY27" fmla="*/ 5853659 h 5853659"/>
              <a:gd name="csX28" fmla="*/ 0 w 6338778"/>
              <a:gd name="csY28" fmla="*/ 5853659 h 5853659"/>
              <a:gd name="csX29" fmla="*/ 0 w 6338778"/>
              <a:gd name="csY29" fmla="*/ 5261789 h 5853659"/>
              <a:gd name="csX30" fmla="*/ 0 w 6338778"/>
              <a:gd name="csY30" fmla="*/ 4786992 h 5853659"/>
              <a:gd name="csX31" fmla="*/ 0 w 6338778"/>
              <a:gd name="csY31" fmla="*/ 4136586 h 5853659"/>
              <a:gd name="csX32" fmla="*/ 0 w 6338778"/>
              <a:gd name="csY32" fmla="*/ 3544716 h 5853659"/>
              <a:gd name="csX33" fmla="*/ 0 w 6338778"/>
              <a:gd name="csY33" fmla="*/ 2894309 h 5853659"/>
              <a:gd name="csX34" fmla="*/ 0 w 6338778"/>
              <a:gd name="csY34" fmla="*/ 2243903 h 5853659"/>
              <a:gd name="csX35" fmla="*/ 0 w 6338778"/>
              <a:gd name="csY35" fmla="*/ 1652033 h 5853659"/>
              <a:gd name="csX36" fmla="*/ 0 w 6338778"/>
              <a:gd name="csY36" fmla="*/ 884553 h 5853659"/>
              <a:gd name="csX37" fmla="*/ 0 w 6338778"/>
              <a:gd name="csY37" fmla="*/ 0 h 5853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338778" h="5853659" fill="none" extrusionOk="0">
                <a:moveTo>
                  <a:pt x="0" y="0"/>
                </a:moveTo>
                <a:cubicBezTo>
                  <a:pt x="368341" y="37366"/>
                  <a:pt x="556795" y="-3945"/>
                  <a:pt x="760653" y="0"/>
                </a:cubicBezTo>
                <a:cubicBezTo>
                  <a:pt x="964511" y="3945"/>
                  <a:pt x="1185992" y="-15668"/>
                  <a:pt x="1521307" y="0"/>
                </a:cubicBezTo>
                <a:cubicBezTo>
                  <a:pt x="1856622" y="15668"/>
                  <a:pt x="1916618" y="6564"/>
                  <a:pt x="2091797" y="0"/>
                </a:cubicBezTo>
                <a:cubicBezTo>
                  <a:pt x="2266976" y="-6564"/>
                  <a:pt x="2599996" y="23485"/>
                  <a:pt x="2789062" y="0"/>
                </a:cubicBezTo>
                <a:cubicBezTo>
                  <a:pt x="2978129" y="-23485"/>
                  <a:pt x="3204073" y="-11740"/>
                  <a:pt x="3359552" y="0"/>
                </a:cubicBezTo>
                <a:cubicBezTo>
                  <a:pt x="3515031" y="11740"/>
                  <a:pt x="3860907" y="27299"/>
                  <a:pt x="3993430" y="0"/>
                </a:cubicBezTo>
                <a:cubicBezTo>
                  <a:pt x="4125953" y="-27299"/>
                  <a:pt x="4310650" y="-8008"/>
                  <a:pt x="4500532" y="0"/>
                </a:cubicBezTo>
                <a:cubicBezTo>
                  <a:pt x="4690414" y="8008"/>
                  <a:pt x="4983359" y="601"/>
                  <a:pt x="5197798" y="0"/>
                </a:cubicBezTo>
                <a:cubicBezTo>
                  <a:pt x="5412237" y="-601"/>
                  <a:pt x="5994271" y="1191"/>
                  <a:pt x="6338778" y="0"/>
                </a:cubicBezTo>
                <a:cubicBezTo>
                  <a:pt x="6358698" y="156298"/>
                  <a:pt x="6315674" y="416606"/>
                  <a:pt x="6338778" y="650407"/>
                </a:cubicBezTo>
                <a:cubicBezTo>
                  <a:pt x="6361882" y="884208"/>
                  <a:pt x="6327846" y="998300"/>
                  <a:pt x="6338778" y="1125203"/>
                </a:cubicBezTo>
                <a:cubicBezTo>
                  <a:pt x="6349710" y="1252106"/>
                  <a:pt x="6369940" y="1463663"/>
                  <a:pt x="6338778" y="1775610"/>
                </a:cubicBezTo>
                <a:cubicBezTo>
                  <a:pt x="6307616" y="2087557"/>
                  <a:pt x="6310838" y="2136374"/>
                  <a:pt x="6338778" y="2367480"/>
                </a:cubicBezTo>
                <a:cubicBezTo>
                  <a:pt x="6366719" y="2598586"/>
                  <a:pt x="6340984" y="2644993"/>
                  <a:pt x="6338778" y="2842277"/>
                </a:cubicBezTo>
                <a:cubicBezTo>
                  <a:pt x="6336572" y="3039561"/>
                  <a:pt x="6354132" y="3284723"/>
                  <a:pt x="6338778" y="3551220"/>
                </a:cubicBezTo>
                <a:cubicBezTo>
                  <a:pt x="6323424" y="3817717"/>
                  <a:pt x="6317561" y="3829952"/>
                  <a:pt x="6338778" y="4026017"/>
                </a:cubicBezTo>
                <a:cubicBezTo>
                  <a:pt x="6359995" y="4222082"/>
                  <a:pt x="6320005" y="4358183"/>
                  <a:pt x="6338778" y="4617887"/>
                </a:cubicBezTo>
                <a:cubicBezTo>
                  <a:pt x="6357552" y="4877591"/>
                  <a:pt x="6346497" y="5533808"/>
                  <a:pt x="6338778" y="5853659"/>
                </a:cubicBezTo>
                <a:cubicBezTo>
                  <a:pt x="6078954" y="5837670"/>
                  <a:pt x="5917077" y="5824468"/>
                  <a:pt x="5704900" y="5853659"/>
                </a:cubicBezTo>
                <a:cubicBezTo>
                  <a:pt x="5492723" y="5882850"/>
                  <a:pt x="5374130" y="5842338"/>
                  <a:pt x="5197798" y="5853659"/>
                </a:cubicBezTo>
                <a:cubicBezTo>
                  <a:pt x="5021466" y="5864980"/>
                  <a:pt x="4888065" y="5840203"/>
                  <a:pt x="4627308" y="5853659"/>
                </a:cubicBezTo>
                <a:cubicBezTo>
                  <a:pt x="4366551" y="5867116"/>
                  <a:pt x="4337099" y="5851313"/>
                  <a:pt x="4183593" y="5853659"/>
                </a:cubicBezTo>
                <a:cubicBezTo>
                  <a:pt x="4030087" y="5856005"/>
                  <a:pt x="3914038" y="5847420"/>
                  <a:pt x="3739879" y="5853659"/>
                </a:cubicBezTo>
                <a:cubicBezTo>
                  <a:pt x="3565720" y="5859898"/>
                  <a:pt x="3186079" y="5854550"/>
                  <a:pt x="3042613" y="5853659"/>
                </a:cubicBezTo>
                <a:cubicBezTo>
                  <a:pt x="2899147" y="5852768"/>
                  <a:pt x="2598278" y="5834671"/>
                  <a:pt x="2408736" y="5853659"/>
                </a:cubicBezTo>
                <a:cubicBezTo>
                  <a:pt x="2219194" y="5872647"/>
                  <a:pt x="2064712" y="5840298"/>
                  <a:pt x="1838246" y="5853659"/>
                </a:cubicBezTo>
                <a:cubicBezTo>
                  <a:pt x="1611780" y="5867021"/>
                  <a:pt x="1244247" y="5878662"/>
                  <a:pt x="1077592" y="5853659"/>
                </a:cubicBezTo>
                <a:cubicBezTo>
                  <a:pt x="910937" y="5828656"/>
                  <a:pt x="397259" y="5816162"/>
                  <a:pt x="0" y="5853659"/>
                </a:cubicBezTo>
                <a:cubicBezTo>
                  <a:pt x="-10002" y="5609581"/>
                  <a:pt x="-27263" y="5448782"/>
                  <a:pt x="0" y="5261789"/>
                </a:cubicBezTo>
                <a:cubicBezTo>
                  <a:pt x="27263" y="5074796"/>
                  <a:pt x="15618" y="4916821"/>
                  <a:pt x="0" y="4786992"/>
                </a:cubicBezTo>
                <a:cubicBezTo>
                  <a:pt x="-15618" y="4657163"/>
                  <a:pt x="-3516" y="4267045"/>
                  <a:pt x="0" y="4136586"/>
                </a:cubicBezTo>
                <a:cubicBezTo>
                  <a:pt x="3516" y="4006127"/>
                  <a:pt x="480" y="3802225"/>
                  <a:pt x="0" y="3544716"/>
                </a:cubicBezTo>
                <a:cubicBezTo>
                  <a:pt x="-480" y="3287207"/>
                  <a:pt x="17588" y="3187210"/>
                  <a:pt x="0" y="2894309"/>
                </a:cubicBezTo>
                <a:cubicBezTo>
                  <a:pt x="-17588" y="2601408"/>
                  <a:pt x="-6216" y="2523546"/>
                  <a:pt x="0" y="2243903"/>
                </a:cubicBezTo>
                <a:cubicBezTo>
                  <a:pt x="6216" y="1964260"/>
                  <a:pt x="1047" y="1783478"/>
                  <a:pt x="0" y="1652033"/>
                </a:cubicBezTo>
                <a:cubicBezTo>
                  <a:pt x="-1047" y="1520588"/>
                  <a:pt x="7784" y="1044313"/>
                  <a:pt x="0" y="884553"/>
                </a:cubicBezTo>
                <a:cubicBezTo>
                  <a:pt x="-7784" y="724793"/>
                  <a:pt x="-40124" y="442027"/>
                  <a:pt x="0" y="0"/>
                </a:cubicBezTo>
                <a:close/>
              </a:path>
              <a:path w="6338778" h="5853659" stroke="0" extrusionOk="0">
                <a:moveTo>
                  <a:pt x="0" y="0"/>
                </a:moveTo>
                <a:cubicBezTo>
                  <a:pt x="203423" y="25277"/>
                  <a:pt x="537048" y="12170"/>
                  <a:pt x="760653" y="0"/>
                </a:cubicBezTo>
                <a:cubicBezTo>
                  <a:pt x="984258" y="-12170"/>
                  <a:pt x="1137702" y="10940"/>
                  <a:pt x="1331143" y="0"/>
                </a:cubicBezTo>
                <a:cubicBezTo>
                  <a:pt x="1524584" y="-10940"/>
                  <a:pt x="1685421" y="-20613"/>
                  <a:pt x="1774858" y="0"/>
                </a:cubicBezTo>
                <a:cubicBezTo>
                  <a:pt x="1864295" y="20613"/>
                  <a:pt x="2225017" y="36854"/>
                  <a:pt x="2535511" y="0"/>
                </a:cubicBezTo>
                <a:cubicBezTo>
                  <a:pt x="2846005" y="-36854"/>
                  <a:pt x="2833068" y="-3056"/>
                  <a:pt x="3106001" y="0"/>
                </a:cubicBezTo>
                <a:cubicBezTo>
                  <a:pt x="3378934" y="3056"/>
                  <a:pt x="3642221" y="-4762"/>
                  <a:pt x="3803267" y="0"/>
                </a:cubicBezTo>
                <a:cubicBezTo>
                  <a:pt x="3964313" y="4762"/>
                  <a:pt x="4087628" y="-2343"/>
                  <a:pt x="4246981" y="0"/>
                </a:cubicBezTo>
                <a:cubicBezTo>
                  <a:pt x="4406334" y="2343"/>
                  <a:pt x="4580919" y="-12629"/>
                  <a:pt x="4880859" y="0"/>
                </a:cubicBezTo>
                <a:cubicBezTo>
                  <a:pt x="5180799" y="12629"/>
                  <a:pt x="5278620" y="-24515"/>
                  <a:pt x="5451349" y="0"/>
                </a:cubicBezTo>
                <a:cubicBezTo>
                  <a:pt x="5624078" y="24515"/>
                  <a:pt x="6085297" y="-42263"/>
                  <a:pt x="6338778" y="0"/>
                </a:cubicBezTo>
                <a:cubicBezTo>
                  <a:pt x="6329624" y="227937"/>
                  <a:pt x="6312430" y="542322"/>
                  <a:pt x="6338778" y="767480"/>
                </a:cubicBezTo>
                <a:cubicBezTo>
                  <a:pt x="6365126" y="992638"/>
                  <a:pt x="6348399" y="1163747"/>
                  <a:pt x="6338778" y="1417886"/>
                </a:cubicBezTo>
                <a:cubicBezTo>
                  <a:pt x="6329157" y="1672025"/>
                  <a:pt x="6308424" y="2031837"/>
                  <a:pt x="6338778" y="2185366"/>
                </a:cubicBezTo>
                <a:cubicBezTo>
                  <a:pt x="6369132" y="2338895"/>
                  <a:pt x="6308971" y="2628136"/>
                  <a:pt x="6338778" y="2894309"/>
                </a:cubicBezTo>
                <a:cubicBezTo>
                  <a:pt x="6368585" y="3160482"/>
                  <a:pt x="6350427" y="3285958"/>
                  <a:pt x="6338778" y="3427643"/>
                </a:cubicBezTo>
                <a:cubicBezTo>
                  <a:pt x="6327129" y="3569328"/>
                  <a:pt x="6346685" y="3790879"/>
                  <a:pt x="6338778" y="3960976"/>
                </a:cubicBezTo>
                <a:cubicBezTo>
                  <a:pt x="6330871" y="4131073"/>
                  <a:pt x="6350348" y="4468698"/>
                  <a:pt x="6338778" y="4728456"/>
                </a:cubicBezTo>
                <a:cubicBezTo>
                  <a:pt x="6327208" y="4988214"/>
                  <a:pt x="6291381" y="5402570"/>
                  <a:pt x="6338778" y="5853659"/>
                </a:cubicBezTo>
                <a:cubicBezTo>
                  <a:pt x="6121809" y="5860009"/>
                  <a:pt x="6057711" y="5835923"/>
                  <a:pt x="5895064" y="5853659"/>
                </a:cubicBezTo>
                <a:cubicBezTo>
                  <a:pt x="5732417" y="5871395"/>
                  <a:pt x="5539058" y="5832414"/>
                  <a:pt x="5261186" y="5853659"/>
                </a:cubicBezTo>
                <a:cubicBezTo>
                  <a:pt x="4983314" y="5874904"/>
                  <a:pt x="4883681" y="5841618"/>
                  <a:pt x="4754084" y="5853659"/>
                </a:cubicBezTo>
                <a:cubicBezTo>
                  <a:pt x="4624487" y="5865700"/>
                  <a:pt x="4308747" y="5860487"/>
                  <a:pt x="4120206" y="5853659"/>
                </a:cubicBezTo>
                <a:cubicBezTo>
                  <a:pt x="3931665" y="5846831"/>
                  <a:pt x="3781984" y="5852599"/>
                  <a:pt x="3676491" y="5853659"/>
                </a:cubicBezTo>
                <a:cubicBezTo>
                  <a:pt x="3570999" y="5854719"/>
                  <a:pt x="3353592" y="5875582"/>
                  <a:pt x="3169389" y="5853659"/>
                </a:cubicBezTo>
                <a:cubicBezTo>
                  <a:pt x="2985186" y="5831736"/>
                  <a:pt x="2605999" y="5871941"/>
                  <a:pt x="2408736" y="5853659"/>
                </a:cubicBezTo>
                <a:cubicBezTo>
                  <a:pt x="2211473" y="5835377"/>
                  <a:pt x="1991279" y="5878367"/>
                  <a:pt x="1711470" y="5853659"/>
                </a:cubicBezTo>
                <a:cubicBezTo>
                  <a:pt x="1431661" y="5828951"/>
                  <a:pt x="1349015" y="5878996"/>
                  <a:pt x="1204368" y="5853659"/>
                </a:cubicBezTo>
                <a:cubicBezTo>
                  <a:pt x="1059721" y="5828322"/>
                  <a:pt x="923559" y="5855917"/>
                  <a:pt x="697266" y="5853659"/>
                </a:cubicBezTo>
                <a:cubicBezTo>
                  <a:pt x="470973" y="5851401"/>
                  <a:pt x="229625" y="5837712"/>
                  <a:pt x="0" y="5853659"/>
                </a:cubicBezTo>
                <a:cubicBezTo>
                  <a:pt x="-15404" y="5606160"/>
                  <a:pt x="20362" y="5436214"/>
                  <a:pt x="0" y="5261789"/>
                </a:cubicBezTo>
                <a:cubicBezTo>
                  <a:pt x="-20362" y="5087364"/>
                  <a:pt x="5022" y="4758916"/>
                  <a:pt x="0" y="4552846"/>
                </a:cubicBezTo>
                <a:cubicBezTo>
                  <a:pt x="-5022" y="4346776"/>
                  <a:pt x="-14852" y="4092986"/>
                  <a:pt x="0" y="3960976"/>
                </a:cubicBezTo>
                <a:cubicBezTo>
                  <a:pt x="14852" y="3828966"/>
                  <a:pt x="-27662" y="3456308"/>
                  <a:pt x="0" y="3252033"/>
                </a:cubicBezTo>
                <a:cubicBezTo>
                  <a:pt x="27662" y="3047758"/>
                  <a:pt x="-34348" y="2783979"/>
                  <a:pt x="0" y="2543090"/>
                </a:cubicBezTo>
                <a:cubicBezTo>
                  <a:pt x="34348" y="2302201"/>
                  <a:pt x="27727" y="2061335"/>
                  <a:pt x="0" y="1834146"/>
                </a:cubicBezTo>
                <a:cubicBezTo>
                  <a:pt x="-27727" y="1606957"/>
                  <a:pt x="-14170" y="1561776"/>
                  <a:pt x="0" y="1359350"/>
                </a:cubicBezTo>
                <a:cubicBezTo>
                  <a:pt x="14170" y="1156924"/>
                  <a:pt x="-5506" y="1058095"/>
                  <a:pt x="0" y="884553"/>
                </a:cubicBezTo>
                <a:cubicBezTo>
                  <a:pt x="5506" y="711011"/>
                  <a:pt x="1969" y="329400"/>
                  <a:pt x="0" y="0"/>
                </a:cubicBezTo>
                <a:close/>
              </a:path>
            </a:pathLst>
          </a:custGeom>
          <a:solidFill>
            <a:schemeClr val="accent2">
              <a:lumMod val="50000"/>
              <a:alpha val="90000"/>
            </a:schemeClr>
          </a:solidFill>
          <a:ln w="76200">
            <a:solidFill>
              <a:srgbClr val="0070C0"/>
            </a:solidFill>
            <a:extLst>
              <a:ext uri="{C807C97D-BFC1-408E-A445-0C87EB9F89A2}">
                <ask:lineSketchStyleProps xmlns:ask="http://schemas.microsoft.com/office/drawing/2018/sketchyshapes" sd="3476916071">
                  <a:prstGeom prst="rect">
                    <a:avLst/>
                  </a:prstGeom>
                  <ask:type>
                    <ask:lineSketchFreehand/>
                  </ask:type>
                </ask:lineSketchStyleProps>
              </a:ext>
            </a:extLs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3EF7DFDB-FD47-44F9-A3A7-E1905C6E7A57}"/>
              </a:ext>
            </a:extLst>
          </p:cNvPr>
          <p:cNvSpPr>
            <a:spLocks noGrp="1"/>
          </p:cNvSpPr>
          <p:nvPr>
            <p:ph type="title"/>
          </p:nvPr>
        </p:nvSpPr>
        <p:spPr>
          <a:xfrm>
            <a:off x="8261404" y="542282"/>
            <a:ext cx="3383280" cy="1121626"/>
          </a:xfrm>
        </p:spPr>
        <p:txBody>
          <a:bodyPr/>
          <a:lstStyle/>
          <a:p>
            <a:r>
              <a:rPr lang="en-US" dirty="0"/>
              <a:t>The Holy Spirit Came</a:t>
            </a:r>
          </a:p>
        </p:txBody>
      </p:sp>
      <p:pic>
        <p:nvPicPr>
          <p:cNvPr id="9" name="Content Placeholder 8" descr="A picture containing text, posing&#10;&#10;Description automatically generated">
            <a:extLst>
              <a:ext uri="{FF2B5EF4-FFF2-40B4-BE49-F238E27FC236}">
                <a16:creationId xmlns:a16="http://schemas.microsoft.com/office/drawing/2014/main" id="{8F2F3AC7-5369-4244-8FE5-87742ED3CD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1016448"/>
            <a:ext cx="6096000" cy="4063103"/>
          </a:xfrm>
        </p:spPr>
      </p:pic>
      <p:sp>
        <p:nvSpPr>
          <p:cNvPr id="4" name="Text Placeholder 3">
            <a:extLst>
              <a:ext uri="{FF2B5EF4-FFF2-40B4-BE49-F238E27FC236}">
                <a16:creationId xmlns:a16="http://schemas.microsoft.com/office/drawing/2014/main" id="{B327E20E-060F-4F27-ACE1-E3498A5DD678}"/>
              </a:ext>
            </a:extLst>
          </p:cNvPr>
          <p:cNvSpPr>
            <a:spLocks noGrp="1"/>
          </p:cNvSpPr>
          <p:nvPr>
            <p:ph type="body" sz="half" idx="2"/>
          </p:nvPr>
        </p:nvSpPr>
        <p:spPr>
          <a:xfrm>
            <a:off x="7919884" y="1918741"/>
            <a:ext cx="3754618" cy="3720060"/>
          </a:xfrm>
        </p:spPr>
        <p:txBody>
          <a:bodyPr>
            <a:normAutofit fontScale="92500" lnSpcReduction="20000"/>
          </a:bodyPr>
          <a:lstStyle/>
          <a:p>
            <a:r>
              <a:rPr lang="en-US" dirty="0">
                <a:effectLst>
                  <a:outerShdw blurRad="38100" dist="38100" dir="2700000" algn="tl">
                    <a:srgbClr val="000000">
                      <a:alpha val="43137"/>
                    </a:srgbClr>
                  </a:outerShdw>
                </a:effectLst>
              </a:rPr>
              <a:t>Jesus had promised his disciples and to send the Holy Spirit.  </a:t>
            </a:r>
          </a:p>
          <a:p>
            <a:r>
              <a:rPr lang="en-US" dirty="0">
                <a:effectLst>
                  <a:outerShdw blurRad="38100" dist="38100" dir="2700000" algn="tl">
                    <a:srgbClr val="000000">
                      <a:alpha val="43137"/>
                    </a:srgbClr>
                  </a:outerShdw>
                </a:effectLst>
              </a:rPr>
              <a:t>The Holy Spirit would help them learn about God and do awesome things to honor God and help others.  He would give them courage, wisdom and power.</a:t>
            </a:r>
          </a:p>
          <a:p>
            <a:r>
              <a:rPr lang="en-US" dirty="0">
                <a:effectLst>
                  <a:outerShdw blurRad="38100" dist="38100" dir="2700000" algn="tl">
                    <a:srgbClr val="000000">
                      <a:alpha val="43137"/>
                    </a:srgbClr>
                  </a:outerShdw>
                </a:effectLst>
              </a:rPr>
              <a:t>Jesus did bless all of His followers with the Holy Spirit.  </a:t>
            </a:r>
          </a:p>
          <a:p>
            <a:r>
              <a:rPr lang="en-US" dirty="0">
                <a:effectLst>
                  <a:outerShdw blurRad="38100" dist="38100" dir="2700000" algn="tl">
                    <a:srgbClr val="000000">
                      <a:alpha val="43137"/>
                    </a:srgbClr>
                  </a:outerShdw>
                </a:effectLst>
              </a:rPr>
              <a:t>They taught others about Jesus and did miracles in Jesus’ name. </a:t>
            </a:r>
          </a:p>
          <a:p>
            <a:r>
              <a:rPr lang="en-US" dirty="0">
                <a:effectLst>
                  <a:outerShdw blurRad="38100" dist="38100" dir="2700000" algn="tl">
                    <a:srgbClr val="000000">
                      <a:alpha val="43137"/>
                    </a:srgbClr>
                  </a:outerShdw>
                </a:effectLst>
              </a:rPr>
              <a:t>Hundreds and thousands of people believed that Jesus was the Son of God, the Messiah, and their Savior.</a:t>
            </a:r>
          </a:p>
        </p:txBody>
      </p:sp>
      <p:sp>
        <p:nvSpPr>
          <p:cNvPr id="7" name="Diagonal Stripe 6">
            <a:extLst>
              <a:ext uri="{FF2B5EF4-FFF2-40B4-BE49-F238E27FC236}">
                <a16:creationId xmlns:a16="http://schemas.microsoft.com/office/drawing/2014/main" id="{82240385-A0FD-401C-A7ED-51575B5C607A}"/>
              </a:ext>
            </a:extLst>
          </p:cNvPr>
          <p:cNvSpPr/>
          <p:nvPr/>
        </p:nvSpPr>
        <p:spPr>
          <a:xfrm>
            <a:off x="0" y="0"/>
            <a:ext cx="3682472" cy="1747672"/>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6" name="Rectangle 5">
            <a:extLst>
              <a:ext uri="{FF2B5EF4-FFF2-40B4-BE49-F238E27FC236}">
                <a16:creationId xmlns:a16="http://schemas.microsoft.com/office/drawing/2014/main" id="{83FE31B0-88D5-4D23-A63B-58C250079D60}"/>
              </a:ext>
            </a:extLst>
          </p:cNvPr>
          <p:cNvSpPr/>
          <p:nvPr/>
        </p:nvSpPr>
        <p:spPr>
          <a:xfrm rot="20012070">
            <a:off x="-176615" y="476884"/>
            <a:ext cx="3024197" cy="629914"/>
          </a:xfrm>
          <a:prstGeom prst="rect">
            <a:avLst/>
          </a:prstGeom>
          <a:noFill/>
        </p:spPr>
        <p:txBody>
          <a:bodyPr wrap="square" lIns="91440" tIns="45720" rIns="91440" bIns="45720">
            <a:normAutofit fontScale="77500" lnSpcReduction="20000"/>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9B9256"/>
                </a:solidFill>
                <a:effectLst/>
                <a:uLnTx/>
                <a:uFillTx/>
                <a:latin typeface="Calibri Light" panose="020F0302020204030204"/>
                <a:ea typeface="+mn-ea"/>
                <a:cs typeface="+mn-cs"/>
              </a:rPr>
              <a:t>REMEMBER</a:t>
            </a:r>
          </a:p>
        </p:txBody>
      </p:sp>
    </p:spTree>
    <p:extLst>
      <p:ext uri="{BB962C8B-B14F-4D97-AF65-F5344CB8AC3E}">
        <p14:creationId xmlns:p14="http://schemas.microsoft.com/office/powerpoint/2010/main" val="2328554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0860B9-2F95-4049-A5AD-1D1F8DE8744A}"/>
              </a:ext>
            </a:extLst>
          </p:cNvPr>
          <p:cNvSpPr>
            <a:spLocks noGrp="1"/>
          </p:cNvSpPr>
          <p:nvPr>
            <p:ph type="body" sz="half" idx="2"/>
          </p:nvPr>
        </p:nvSpPr>
        <p:spPr>
          <a:xfrm>
            <a:off x="7917967" y="2186436"/>
            <a:ext cx="4011410" cy="4420426"/>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en-US" sz="2000" dirty="0"/>
              <a:t>They chose Stephen. He was full of faith and of the Holy Spirit. </a:t>
            </a:r>
            <a:r>
              <a:rPr lang="en-US" sz="2000" b="1" dirty="0"/>
              <a:t>Philip</a:t>
            </a:r>
            <a:r>
              <a:rPr lang="en-US" sz="2000" dirty="0"/>
              <a:t>, </a:t>
            </a:r>
            <a:r>
              <a:rPr lang="en-US" sz="2000" dirty="0" err="1"/>
              <a:t>Procorus</a:t>
            </a:r>
            <a:r>
              <a:rPr lang="en-US" sz="2000" dirty="0"/>
              <a:t>, Nicanor, Timon and </a:t>
            </a:r>
            <a:r>
              <a:rPr lang="en-US" sz="2000" dirty="0" err="1"/>
              <a:t>Parmenas</a:t>
            </a:r>
            <a:r>
              <a:rPr lang="en-US" sz="2000" dirty="0"/>
              <a:t> were chosen too. The group also chose Nicolas from Antioch. He had accepted the Jewish faith. </a:t>
            </a:r>
            <a:r>
              <a:rPr lang="en-US" sz="2000" baseline="30000" dirty="0"/>
              <a:t>6 </a:t>
            </a:r>
            <a:r>
              <a:rPr lang="en-US" sz="2000" dirty="0"/>
              <a:t>The group brought them to the apostles. Then the apostles prayed and placed their hands on them.</a:t>
            </a:r>
          </a:p>
          <a:p>
            <a:r>
              <a:rPr lang="en-US" sz="2000" baseline="30000" dirty="0"/>
              <a:t>7 </a:t>
            </a:r>
            <a:r>
              <a:rPr lang="en-US" sz="2000" dirty="0"/>
              <a:t>So God’s word spread. The number of believers in Jerusalem grew quickly. Also, a large number of priests began to obey Jesus’ teachings.</a:t>
            </a:r>
          </a:p>
        </p:txBody>
      </p:sp>
      <p:pic>
        <p:nvPicPr>
          <p:cNvPr id="8" name="Content Placeholder 7" descr="A group of people kneeling in a circle&#10;&#10;Description automatically generated">
            <a:extLst>
              <a:ext uri="{FF2B5EF4-FFF2-40B4-BE49-F238E27FC236}">
                <a16:creationId xmlns:a16="http://schemas.microsoft.com/office/drawing/2014/main" id="{B27258F5-512A-89BD-18AE-8339AF6C31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623" y="1416040"/>
            <a:ext cx="7156727" cy="5367545"/>
          </a:xfrm>
        </p:spPr>
      </p:pic>
      <p:sp>
        <p:nvSpPr>
          <p:cNvPr id="9" name="Speech Bubble: Rectangle with Corners Rounded 8">
            <a:extLst>
              <a:ext uri="{FF2B5EF4-FFF2-40B4-BE49-F238E27FC236}">
                <a16:creationId xmlns:a16="http://schemas.microsoft.com/office/drawing/2014/main" id="{5BBE2257-6203-5369-577B-BADEF78C9071}"/>
              </a:ext>
            </a:extLst>
          </p:cNvPr>
          <p:cNvSpPr/>
          <p:nvPr/>
        </p:nvSpPr>
        <p:spPr>
          <a:xfrm>
            <a:off x="4205577" y="0"/>
            <a:ext cx="4303953" cy="1341629"/>
          </a:xfrm>
          <a:prstGeom prst="wedgeRoundRectCallout">
            <a:avLst>
              <a:gd name="adj1" fmla="val -76322"/>
              <a:gd name="adj2" fmla="val 72932"/>
              <a:gd name="adj3" fmla="val 16667"/>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dirty="0">
                <a:ln w="0"/>
                <a:solidFill>
                  <a:schemeClr val="tx1"/>
                </a:solidFill>
                <a:effectLst>
                  <a:outerShdw blurRad="50800" dist="38100" dir="18900000" algn="bl" rotWithShape="0">
                    <a:prstClr val="black">
                      <a:alpha val="40000"/>
                    </a:prstClr>
                  </a:outerShdw>
                </a:effectLst>
              </a:rPr>
              <a:t>We dedicate you to be deacons and to serve God by continuing to care for     all of the widows and others.</a:t>
            </a:r>
          </a:p>
        </p:txBody>
      </p:sp>
      <p:sp>
        <p:nvSpPr>
          <p:cNvPr id="2" name="Diagonal Stripe 1">
            <a:extLst>
              <a:ext uri="{FF2B5EF4-FFF2-40B4-BE49-F238E27FC236}">
                <a16:creationId xmlns:a16="http://schemas.microsoft.com/office/drawing/2014/main" id="{F142B46B-84D2-AAD6-FA45-C73962C87D87}"/>
              </a:ext>
            </a:extLst>
          </p:cNvPr>
          <p:cNvSpPr/>
          <p:nvPr/>
        </p:nvSpPr>
        <p:spPr>
          <a:xfrm>
            <a:off x="0" y="0"/>
            <a:ext cx="3682472" cy="1747672"/>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3" name="Rectangle 2">
            <a:extLst>
              <a:ext uri="{FF2B5EF4-FFF2-40B4-BE49-F238E27FC236}">
                <a16:creationId xmlns:a16="http://schemas.microsoft.com/office/drawing/2014/main" id="{396788BA-17D4-AB97-432B-2FB147AC46EF}"/>
              </a:ext>
            </a:extLst>
          </p:cNvPr>
          <p:cNvSpPr/>
          <p:nvPr/>
        </p:nvSpPr>
        <p:spPr>
          <a:xfrm rot="20012070">
            <a:off x="-176615" y="476884"/>
            <a:ext cx="3024197" cy="629914"/>
          </a:xfrm>
          <a:prstGeom prst="rect">
            <a:avLst/>
          </a:prstGeom>
          <a:noFill/>
        </p:spPr>
        <p:txBody>
          <a:bodyPr wrap="square" lIns="91440" tIns="45720" rIns="91440" bIns="45720">
            <a:normAutofit fontScale="77500" lnSpcReduction="20000"/>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9B9256"/>
                </a:solidFill>
                <a:effectLst/>
                <a:uLnTx/>
                <a:uFillTx/>
                <a:latin typeface="Calibri Light" panose="020F0302020204030204"/>
                <a:ea typeface="+mn-ea"/>
                <a:cs typeface="+mn-cs"/>
              </a:rPr>
              <a:t>REMEMBER</a:t>
            </a:r>
          </a:p>
        </p:txBody>
      </p:sp>
      <p:sp>
        <p:nvSpPr>
          <p:cNvPr id="5" name="Title 1">
            <a:extLst>
              <a:ext uri="{FF2B5EF4-FFF2-40B4-BE49-F238E27FC236}">
                <a16:creationId xmlns:a16="http://schemas.microsoft.com/office/drawing/2014/main" id="{CCE1590E-6F25-89E0-8A9F-5610B13F2C61}"/>
              </a:ext>
            </a:extLst>
          </p:cNvPr>
          <p:cNvSpPr>
            <a:spLocks noGrp="1"/>
          </p:cNvSpPr>
          <p:nvPr>
            <p:ph type="title"/>
          </p:nvPr>
        </p:nvSpPr>
        <p:spPr>
          <a:xfrm>
            <a:off x="9465970" y="855227"/>
            <a:ext cx="2368281" cy="1121626"/>
          </a:xfrm>
        </p:spPr>
        <p:txBody>
          <a:bodyPr/>
          <a:lstStyle/>
          <a:p>
            <a:r>
              <a:rPr lang="en-US" dirty="0"/>
              <a:t>Deacons Dedicated</a:t>
            </a:r>
          </a:p>
        </p:txBody>
      </p:sp>
      <p:sp>
        <p:nvSpPr>
          <p:cNvPr id="6" name="TextBox 5">
            <a:extLst>
              <a:ext uri="{FF2B5EF4-FFF2-40B4-BE49-F238E27FC236}">
                <a16:creationId xmlns:a16="http://schemas.microsoft.com/office/drawing/2014/main" id="{1B962AA7-C263-A69B-C59C-1E59893A43D8}"/>
              </a:ext>
            </a:extLst>
          </p:cNvPr>
          <p:cNvSpPr txBox="1"/>
          <p:nvPr/>
        </p:nvSpPr>
        <p:spPr>
          <a:xfrm>
            <a:off x="7917967" y="1558344"/>
            <a:ext cx="1110123" cy="369332"/>
          </a:xfrm>
          <a:prstGeom prst="rect">
            <a:avLst/>
          </a:prstGeom>
          <a:noFill/>
        </p:spPr>
        <p:txBody>
          <a:bodyPr wrap="square" rtlCol="0">
            <a:spAutoFit/>
          </a:bodyPr>
          <a:lstStyle/>
          <a:p>
            <a:r>
              <a:rPr lang="en-US" dirty="0">
                <a:solidFill>
                  <a:schemeClr val="bg1"/>
                </a:solidFill>
              </a:rPr>
              <a:t>Acts 6</a:t>
            </a:r>
          </a:p>
        </p:txBody>
      </p:sp>
    </p:spTree>
    <p:extLst>
      <p:ext uri="{BB962C8B-B14F-4D97-AF65-F5344CB8AC3E}">
        <p14:creationId xmlns:p14="http://schemas.microsoft.com/office/powerpoint/2010/main" val="4282560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549C1-DFE1-88C2-7D57-8CB9A96FBD11}"/>
              </a:ext>
            </a:extLst>
          </p:cNvPr>
          <p:cNvSpPr>
            <a:spLocks noGrp="1"/>
          </p:cNvSpPr>
          <p:nvPr>
            <p:ph type="title"/>
          </p:nvPr>
        </p:nvSpPr>
        <p:spPr>
          <a:xfrm>
            <a:off x="7920507" y="542282"/>
            <a:ext cx="4149663" cy="1177231"/>
          </a:xfrm>
        </p:spPr>
        <p:txBody>
          <a:bodyPr/>
          <a:lstStyle/>
          <a:p>
            <a:r>
              <a:rPr lang="en-US" dirty="0"/>
              <a:t>Stephen faithfully testified about Jesus</a:t>
            </a:r>
          </a:p>
        </p:txBody>
      </p:sp>
      <p:sp>
        <p:nvSpPr>
          <p:cNvPr id="4" name="Text Placeholder 3">
            <a:extLst>
              <a:ext uri="{FF2B5EF4-FFF2-40B4-BE49-F238E27FC236}">
                <a16:creationId xmlns:a16="http://schemas.microsoft.com/office/drawing/2014/main" id="{A769CA69-F7C0-7DED-FACE-ABD9B169D101}"/>
              </a:ext>
            </a:extLst>
          </p:cNvPr>
          <p:cNvSpPr>
            <a:spLocks noGrp="1"/>
          </p:cNvSpPr>
          <p:nvPr>
            <p:ph type="body" sz="half" idx="2"/>
          </p:nvPr>
        </p:nvSpPr>
        <p:spPr>
          <a:xfrm>
            <a:off x="8275982" y="1825025"/>
            <a:ext cx="3398520" cy="4846231"/>
          </a:xfrm>
        </p:spPr>
        <p:txBody>
          <a:bodyPr>
            <a:normAutofit lnSpcReduction="10000"/>
          </a:bodyPr>
          <a:lstStyle/>
          <a:p>
            <a:r>
              <a:rPr lang="en-US" dirty="0"/>
              <a:t>Stephen was one of the 7 deacons chosen.  He was full of faith, grace, and power from God.  He did many miraculous signs in Jesus’ name.  </a:t>
            </a:r>
          </a:p>
          <a:p>
            <a:r>
              <a:rPr lang="en-US" dirty="0"/>
              <a:t>Some synagogue members did not like him.  They brought false charges against Stephen.  </a:t>
            </a:r>
          </a:p>
          <a:p>
            <a:r>
              <a:rPr lang="en-US" dirty="0"/>
              <a:t>Even when Stephen told them truth, they got really upset.  Stephen faithfully stood up for Jesus.  God showed him that Jesus was also standing up for him.</a:t>
            </a:r>
          </a:p>
          <a:p>
            <a:r>
              <a:rPr lang="en-US" dirty="0"/>
              <a:t>The synagogue leaders stoned Stephen to death.  Just before he died, Stephen said, LORD, don’t hold this sin against them.</a:t>
            </a:r>
          </a:p>
          <a:p>
            <a:endParaRPr lang="en-US" dirty="0"/>
          </a:p>
        </p:txBody>
      </p:sp>
      <p:pic>
        <p:nvPicPr>
          <p:cNvPr id="5" name="Picture 4" descr="A group of men holding a flag&#10;&#10;Description automatically generated with low confidence">
            <a:extLst>
              <a:ext uri="{FF2B5EF4-FFF2-40B4-BE49-F238E27FC236}">
                <a16:creationId xmlns:a16="http://schemas.microsoft.com/office/drawing/2014/main" id="{BB31213C-6335-2EC6-69C3-AE741212E1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30" y="1502403"/>
            <a:ext cx="4707431" cy="3530574"/>
          </a:xfrm>
          <a:prstGeom prst="rect">
            <a:avLst/>
          </a:prstGeom>
        </p:spPr>
      </p:pic>
      <p:grpSp>
        <p:nvGrpSpPr>
          <p:cNvPr id="6" name="Group 5">
            <a:extLst>
              <a:ext uri="{FF2B5EF4-FFF2-40B4-BE49-F238E27FC236}">
                <a16:creationId xmlns:a16="http://schemas.microsoft.com/office/drawing/2014/main" id="{B1D7E873-E888-DEA0-2BD6-70933EDBD25C}"/>
              </a:ext>
            </a:extLst>
          </p:cNvPr>
          <p:cNvGrpSpPr/>
          <p:nvPr/>
        </p:nvGrpSpPr>
        <p:grpSpPr>
          <a:xfrm>
            <a:off x="2329861" y="-27614"/>
            <a:ext cx="2226366" cy="1946355"/>
            <a:chOff x="0" y="-120285"/>
            <a:chExt cx="2491493" cy="2498161"/>
          </a:xfrm>
        </p:grpSpPr>
        <p:pic>
          <p:nvPicPr>
            <p:cNvPr id="7" name="Picture 6" descr="A picture containing text, fireplace&#10;&#10;Description automatically generated">
              <a:extLst>
                <a:ext uri="{FF2B5EF4-FFF2-40B4-BE49-F238E27FC236}">
                  <a16:creationId xmlns:a16="http://schemas.microsoft.com/office/drawing/2014/main" id="{5210C330-87D2-F0B1-87C7-874DB1C833C5}"/>
                </a:ext>
              </a:extLst>
            </p:cNvPr>
            <p:cNvPicPr>
              <a:picLocks noChangeAspect="1"/>
            </p:cNvPicPr>
            <p:nvPr/>
          </p:nvPicPr>
          <p:blipFill rotWithShape="1">
            <a:blip r:embed="rId3">
              <a:extLst>
                <a:ext uri="{28A0092B-C50C-407E-A947-70E740481C1C}">
                  <a14:useLocalDpi xmlns:a14="http://schemas.microsoft.com/office/drawing/2010/main" val="0"/>
                </a:ext>
              </a:extLst>
            </a:blip>
            <a:srcRect l="40684" t="9819" r="36861" b="59038"/>
            <a:stretch/>
          </p:blipFill>
          <p:spPr>
            <a:xfrm>
              <a:off x="69601" y="0"/>
              <a:ext cx="2286000" cy="2377876"/>
            </a:xfrm>
            <a:prstGeom prst="cloud">
              <a:avLst/>
            </a:prstGeom>
            <a:effectLst>
              <a:glow rad="139700">
                <a:schemeClr val="accent3">
                  <a:satMod val="175000"/>
                  <a:alpha val="40000"/>
                </a:schemeClr>
              </a:glow>
            </a:effectLst>
          </p:spPr>
        </p:pic>
        <p:sp>
          <p:nvSpPr>
            <p:cNvPr id="8" name="Cloud 7">
              <a:extLst>
                <a:ext uri="{FF2B5EF4-FFF2-40B4-BE49-F238E27FC236}">
                  <a16:creationId xmlns:a16="http://schemas.microsoft.com/office/drawing/2014/main" id="{99988054-D9E8-9202-FD6A-4A12411080E5}"/>
                </a:ext>
              </a:extLst>
            </p:cNvPr>
            <p:cNvSpPr/>
            <p:nvPr/>
          </p:nvSpPr>
          <p:spPr>
            <a:xfrm>
              <a:off x="0" y="-120285"/>
              <a:ext cx="2491493" cy="2377876"/>
            </a:xfrm>
            <a:prstGeom prst="cloud">
              <a:avLst/>
            </a:prstGeom>
            <a:solidFill>
              <a:srgbClr val="FFFF00">
                <a:alpha val="2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Speech Bubble: Rectangle 9">
            <a:extLst>
              <a:ext uri="{FF2B5EF4-FFF2-40B4-BE49-F238E27FC236}">
                <a16:creationId xmlns:a16="http://schemas.microsoft.com/office/drawing/2014/main" id="{1FCC1FCE-BFCC-4657-6F0C-E83057505273}"/>
              </a:ext>
            </a:extLst>
          </p:cNvPr>
          <p:cNvSpPr/>
          <p:nvPr/>
        </p:nvSpPr>
        <p:spPr>
          <a:xfrm>
            <a:off x="4895763" y="265329"/>
            <a:ext cx="2226366" cy="1454184"/>
          </a:xfrm>
          <a:prstGeom prst="wedgeRectCallout">
            <a:avLst>
              <a:gd name="adj1" fmla="val -49178"/>
              <a:gd name="adj2" fmla="val 81099"/>
            </a:avLst>
          </a:prstGeom>
          <a:solidFill>
            <a:srgbClr val="99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“Look!” he said.     </a:t>
            </a:r>
          </a:p>
          <a:p>
            <a:pPr algn="ctr"/>
            <a:r>
              <a:rPr lang="en-US" dirty="0"/>
              <a:t> “I see heaven open. The Son of Man is standing at God’s right hand.”</a:t>
            </a:r>
          </a:p>
        </p:txBody>
      </p:sp>
      <p:sp>
        <p:nvSpPr>
          <p:cNvPr id="13" name="Diagonal Stripe 12">
            <a:extLst>
              <a:ext uri="{FF2B5EF4-FFF2-40B4-BE49-F238E27FC236}">
                <a16:creationId xmlns:a16="http://schemas.microsoft.com/office/drawing/2014/main" id="{8F93BB64-AE97-5EC8-981E-4E5986C8A239}"/>
              </a:ext>
            </a:extLst>
          </p:cNvPr>
          <p:cNvSpPr/>
          <p:nvPr/>
        </p:nvSpPr>
        <p:spPr>
          <a:xfrm>
            <a:off x="0" y="0"/>
            <a:ext cx="3682472" cy="1747672"/>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sp>
        <p:nvSpPr>
          <p:cNvPr id="14" name="Rectangle 13">
            <a:extLst>
              <a:ext uri="{FF2B5EF4-FFF2-40B4-BE49-F238E27FC236}">
                <a16:creationId xmlns:a16="http://schemas.microsoft.com/office/drawing/2014/main" id="{77B0308F-B608-3867-28B2-3B6812841A8C}"/>
              </a:ext>
            </a:extLst>
          </p:cNvPr>
          <p:cNvSpPr/>
          <p:nvPr/>
        </p:nvSpPr>
        <p:spPr>
          <a:xfrm rot="20012070">
            <a:off x="-176615" y="476884"/>
            <a:ext cx="3024197" cy="629914"/>
          </a:xfrm>
          <a:prstGeom prst="rect">
            <a:avLst/>
          </a:prstGeom>
          <a:noFill/>
        </p:spPr>
        <p:txBody>
          <a:bodyPr wrap="square" lIns="91440" tIns="45720" rIns="91440" bIns="45720">
            <a:normAutofit fontScale="77500" lnSpcReduction="20000"/>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9B9256"/>
                </a:solidFill>
                <a:effectLst/>
                <a:uLnTx/>
                <a:uFillTx/>
                <a:latin typeface="Calibri Light" panose="020F0302020204030204"/>
                <a:ea typeface="+mn-ea"/>
                <a:cs typeface="+mn-cs"/>
              </a:rPr>
              <a:t>REMEMBER</a:t>
            </a:r>
          </a:p>
        </p:txBody>
      </p:sp>
      <p:pic>
        <p:nvPicPr>
          <p:cNvPr id="17" name="Picture 16" descr="A group of men in robes&#10;&#10;Description automatically generated with medium confidence">
            <a:extLst>
              <a:ext uri="{FF2B5EF4-FFF2-40B4-BE49-F238E27FC236}">
                <a16:creationId xmlns:a16="http://schemas.microsoft.com/office/drawing/2014/main" id="{628231FF-CFBA-7DB4-89FD-BC0C221D5BC0}"/>
              </a:ext>
            </a:extLst>
          </p:cNvPr>
          <p:cNvPicPr>
            <a:picLocks noChangeAspect="1"/>
          </p:cNvPicPr>
          <p:nvPr/>
        </p:nvPicPr>
        <p:blipFill>
          <a:blip r:embed="rId4">
            <a:extLst>
              <a:ext uri="{28A0092B-C50C-407E-A947-70E740481C1C}">
                <a14:useLocalDpi xmlns:a14="http://schemas.microsoft.com/office/drawing/2010/main" val="0"/>
              </a:ext>
            </a:extLst>
          </a:blip>
          <a:srcRect r="47771"/>
          <a:stretch>
            <a:fillRect/>
          </a:stretch>
        </p:blipFill>
        <p:spPr>
          <a:xfrm flipH="1">
            <a:off x="5205282" y="3589444"/>
            <a:ext cx="2157459" cy="3098088"/>
          </a:xfrm>
          <a:prstGeom prst="rect">
            <a:avLst/>
          </a:prstGeom>
        </p:spPr>
      </p:pic>
      <p:sp>
        <p:nvSpPr>
          <p:cNvPr id="19" name="Speech Bubble: Rectangle 18">
            <a:extLst>
              <a:ext uri="{FF2B5EF4-FFF2-40B4-BE49-F238E27FC236}">
                <a16:creationId xmlns:a16="http://schemas.microsoft.com/office/drawing/2014/main" id="{0B1359FF-46F3-C09E-B9CC-067EA5FA7838}"/>
              </a:ext>
            </a:extLst>
          </p:cNvPr>
          <p:cNvSpPr/>
          <p:nvPr/>
        </p:nvSpPr>
        <p:spPr>
          <a:xfrm>
            <a:off x="1724850" y="5463806"/>
            <a:ext cx="2926080" cy="1069655"/>
          </a:xfrm>
          <a:prstGeom prst="wedgeRectCallout">
            <a:avLst>
              <a:gd name="adj1" fmla="val 84190"/>
              <a:gd name="adj2" fmla="val 12862"/>
            </a:avLst>
          </a:prstGeom>
          <a:solidFill>
            <a:srgbClr val="99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Lord Jesus receive my spirit.</a:t>
            </a:r>
          </a:p>
          <a:p>
            <a:pPr algn="ctr"/>
            <a:r>
              <a:rPr lang="en-US" dirty="0"/>
              <a:t>and</a:t>
            </a:r>
          </a:p>
          <a:p>
            <a:pPr algn="ctr"/>
            <a:r>
              <a:rPr lang="en-US" dirty="0"/>
              <a:t>Forgive them for this sin.</a:t>
            </a:r>
          </a:p>
        </p:txBody>
      </p:sp>
    </p:spTree>
    <p:extLst>
      <p:ext uri="{BB962C8B-B14F-4D97-AF65-F5344CB8AC3E}">
        <p14:creationId xmlns:p14="http://schemas.microsoft.com/office/powerpoint/2010/main" val="362542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BF8E-5724-9FE7-2AF0-DD8BDAADBB22}"/>
              </a:ext>
            </a:extLst>
          </p:cNvPr>
          <p:cNvSpPr>
            <a:spLocks noGrp="1"/>
          </p:cNvSpPr>
          <p:nvPr>
            <p:ph type="title"/>
          </p:nvPr>
        </p:nvSpPr>
        <p:spPr>
          <a:xfrm>
            <a:off x="8261404" y="334852"/>
            <a:ext cx="3383280" cy="1661374"/>
          </a:xfrm>
        </p:spPr>
        <p:txBody>
          <a:bodyPr/>
          <a:lstStyle/>
          <a:p>
            <a:r>
              <a:rPr lang="en-US" dirty="0"/>
              <a:t>Saul began to persecute the Christians</a:t>
            </a:r>
          </a:p>
        </p:txBody>
      </p:sp>
      <p:sp>
        <p:nvSpPr>
          <p:cNvPr id="4" name="Text Placeholder 3">
            <a:extLst>
              <a:ext uri="{FF2B5EF4-FFF2-40B4-BE49-F238E27FC236}">
                <a16:creationId xmlns:a16="http://schemas.microsoft.com/office/drawing/2014/main" id="{69B527F4-BC5F-B4FA-9370-E64334DE5941}"/>
              </a:ext>
            </a:extLst>
          </p:cNvPr>
          <p:cNvSpPr>
            <a:spLocks noGrp="1"/>
          </p:cNvSpPr>
          <p:nvPr>
            <p:ph type="body" sz="half" idx="2"/>
          </p:nvPr>
        </p:nvSpPr>
        <p:spPr>
          <a:xfrm>
            <a:off x="8246163" y="1996226"/>
            <a:ext cx="3744067" cy="1461678"/>
          </a:xfrm>
        </p:spPr>
        <p:txBody>
          <a:bodyPr>
            <a:normAutofit fontScale="92500" lnSpcReduction="10000"/>
          </a:bodyPr>
          <a:lstStyle/>
          <a:p>
            <a:r>
              <a:rPr lang="en-US" dirty="0"/>
              <a:t>Acts 8:1</a:t>
            </a:r>
          </a:p>
          <a:p>
            <a:r>
              <a:rPr lang="en-US" dirty="0"/>
              <a:t>On that day a great persecution broke out against the church in Jerusalem, and all except the apostles were scattered throughout Judea and Samaria.</a:t>
            </a:r>
          </a:p>
        </p:txBody>
      </p:sp>
      <p:pic>
        <p:nvPicPr>
          <p:cNvPr id="1026" name="Picture 2" descr="Pharisees And Saducees Argue Stock Photo - Download Image Now - Jesus Christ, Asia, Bible - iStock">
            <a:extLst>
              <a:ext uri="{FF2B5EF4-FFF2-40B4-BE49-F238E27FC236}">
                <a16:creationId xmlns:a16="http://schemas.microsoft.com/office/drawing/2014/main" id="{1B651B3B-0DB9-C481-E176-B6E3C66979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777" b="42723"/>
          <a:stretch>
            <a:fillRect/>
          </a:stretch>
        </p:blipFill>
        <p:spPr bwMode="auto">
          <a:xfrm flipH="1">
            <a:off x="334851" y="1165539"/>
            <a:ext cx="5660064" cy="3928056"/>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4">
            <a:extLst>
              <a:ext uri="{FF2B5EF4-FFF2-40B4-BE49-F238E27FC236}">
                <a16:creationId xmlns:a16="http://schemas.microsoft.com/office/drawing/2014/main" id="{177523F1-C95B-28A1-AD1F-B69FEB206C17}"/>
              </a:ext>
            </a:extLst>
          </p:cNvPr>
          <p:cNvSpPr/>
          <p:nvPr/>
        </p:nvSpPr>
        <p:spPr>
          <a:xfrm>
            <a:off x="3052293" y="334852"/>
            <a:ext cx="4456090" cy="1017431"/>
          </a:xfrm>
          <a:prstGeom prst="wedgeRectCallout">
            <a:avLst>
              <a:gd name="adj1" fmla="val 540"/>
              <a:gd name="adj2" fmla="val 10812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We must put all those who follow the Way, preach about Jesus, and heal in His name in prison.  They must die!</a:t>
            </a:r>
          </a:p>
        </p:txBody>
      </p:sp>
      <p:pic>
        <p:nvPicPr>
          <p:cNvPr id="1028" name="Picture 4" descr="Acts - Chapter 8 / Book of Acts / Bible (NT) / Believers Bible School">
            <a:extLst>
              <a:ext uri="{FF2B5EF4-FFF2-40B4-BE49-F238E27FC236}">
                <a16:creationId xmlns:a16="http://schemas.microsoft.com/office/drawing/2014/main" id="{91995110-3B66-7F1E-6559-9300C32827E4}"/>
              </a:ext>
            </a:extLst>
          </p:cNvPr>
          <p:cNvPicPr>
            <a:picLocks noChangeAspect="1" noChangeArrowheads="1"/>
          </p:cNvPicPr>
          <p:nvPr/>
        </p:nvPicPr>
        <p:blipFill>
          <a:blip r:embed="rId3">
            <a:clrChange>
              <a:clrFrom>
                <a:srgbClr val="ECFEFE"/>
              </a:clrFrom>
              <a:clrTo>
                <a:srgbClr val="ECFEFE">
                  <a:alpha val="0"/>
                </a:srgbClr>
              </a:clrTo>
            </a:clrChange>
            <a:extLst>
              <a:ext uri="{28A0092B-C50C-407E-A947-70E740481C1C}">
                <a14:useLocalDpi xmlns:a14="http://schemas.microsoft.com/office/drawing/2010/main" val="0"/>
              </a:ext>
            </a:extLst>
          </a:blip>
          <a:srcRect/>
          <a:stretch>
            <a:fillRect/>
          </a:stretch>
        </p:blipFill>
        <p:spPr bwMode="auto">
          <a:xfrm>
            <a:off x="5994915" y="3457904"/>
            <a:ext cx="5862234" cy="3400096"/>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5">
            <a:extLst>
              <a:ext uri="{FF2B5EF4-FFF2-40B4-BE49-F238E27FC236}">
                <a16:creationId xmlns:a16="http://schemas.microsoft.com/office/drawing/2014/main" id="{6303FAC4-7481-BBE0-1000-41F9846CDBB2}"/>
              </a:ext>
            </a:extLst>
          </p:cNvPr>
          <p:cNvSpPr/>
          <p:nvPr/>
        </p:nvSpPr>
        <p:spPr>
          <a:xfrm>
            <a:off x="9813701" y="3773078"/>
            <a:ext cx="2043448" cy="734528"/>
          </a:xfrm>
          <a:prstGeom prst="wedgeRectCallout">
            <a:avLst>
              <a:gd name="adj1" fmla="val -68732"/>
              <a:gd name="adj2" fmla="val 116854"/>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It is not safe here!</a:t>
            </a:r>
          </a:p>
          <a:p>
            <a:pPr algn="ctr"/>
            <a:r>
              <a:rPr lang="en-US" dirty="0"/>
              <a:t>We must flee!</a:t>
            </a:r>
          </a:p>
        </p:txBody>
      </p:sp>
    </p:spTree>
    <p:extLst>
      <p:ext uri="{BB962C8B-B14F-4D97-AF65-F5344CB8AC3E}">
        <p14:creationId xmlns:p14="http://schemas.microsoft.com/office/powerpoint/2010/main" val="199427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9C890-2EC8-5ABE-276A-602E99C16285}"/>
              </a:ext>
            </a:extLst>
          </p:cNvPr>
          <p:cNvSpPr>
            <a:spLocks noGrp="1"/>
          </p:cNvSpPr>
          <p:nvPr>
            <p:ph type="title"/>
          </p:nvPr>
        </p:nvSpPr>
        <p:spPr>
          <a:xfrm>
            <a:off x="8261404" y="542282"/>
            <a:ext cx="3383280" cy="1043922"/>
          </a:xfrm>
        </p:spPr>
        <p:txBody>
          <a:bodyPr/>
          <a:lstStyle/>
          <a:p>
            <a:r>
              <a:rPr lang="en-US" dirty="0"/>
              <a:t>Scattered</a:t>
            </a:r>
          </a:p>
        </p:txBody>
      </p:sp>
      <p:sp>
        <p:nvSpPr>
          <p:cNvPr id="4" name="Text Placeholder 3">
            <a:extLst>
              <a:ext uri="{FF2B5EF4-FFF2-40B4-BE49-F238E27FC236}">
                <a16:creationId xmlns:a16="http://schemas.microsoft.com/office/drawing/2014/main" id="{564A670D-7F39-52D0-56AD-5D59DA7E0590}"/>
              </a:ext>
            </a:extLst>
          </p:cNvPr>
          <p:cNvSpPr>
            <a:spLocks noGrp="1"/>
          </p:cNvSpPr>
          <p:nvPr>
            <p:ph type="body" sz="half" idx="2"/>
          </p:nvPr>
        </p:nvSpPr>
        <p:spPr>
          <a:xfrm>
            <a:off x="8275982" y="1880315"/>
            <a:ext cx="3398520" cy="3758485"/>
          </a:xfrm>
        </p:spPr>
        <p:txBody>
          <a:bodyPr/>
          <a:lstStyle/>
          <a:p>
            <a:r>
              <a:rPr lang="en-US" dirty="0"/>
              <a:t>“….all except the apostles were scattered throughout Judea and Samaria…..</a:t>
            </a:r>
          </a:p>
          <a:p>
            <a:r>
              <a:rPr lang="en-US" baseline="30000" dirty="0"/>
              <a:t>4 </a:t>
            </a:r>
            <a:r>
              <a:rPr lang="en-US" dirty="0"/>
              <a:t>Those who had been scattered preached the word wherever they went.</a:t>
            </a:r>
          </a:p>
          <a:p>
            <a:endParaRPr lang="en-US" dirty="0"/>
          </a:p>
        </p:txBody>
      </p:sp>
      <p:pic>
        <p:nvPicPr>
          <p:cNvPr id="11268" name="Picture 4" descr="Samaria In Bible Times at Noah Marryat blog">
            <a:extLst>
              <a:ext uri="{FF2B5EF4-FFF2-40B4-BE49-F238E27FC236}">
                <a16:creationId xmlns:a16="http://schemas.microsoft.com/office/drawing/2014/main" id="{5FC29E1C-D2FB-8F7A-FF7D-D776E8971E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678" y="452893"/>
            <a:ext cx="3771167" cy="559074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sraelites traveling - Mayfair Bible Church">
            <a:extLst>
              <a:ext uri="{FF2B5EF4-FFF2-40B4-BE49-F238E27FC236}">
                <a16:creationId xmlns:a16="http://schemas.microsoft.com/office/drawing/2014/main" id="{66DE16DD-3AC7-11D1-9D0A-007A2ECE0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11538" y="1880315"/>
            <a:ext cx="3568924" cy="376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15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FB160-77F3-B6EF-41D6-E0C35385AFDB}"/>
              </a:ext>
            </a:extLst>
          </p:cNvPr>
          <p:cNvSpPr>
            <a:spLocks noGrp="1"/>
          </p:cNvSpPr>
          <p:nvPr>
            <p:ph type="title"/>
          </p:nvPr>
        </p:nvSpPr>
        <p:spPr>
          <a:xfrm>
            <a:off x="8261404" y="542282"/>
            <a:ext cx="3383280" cy="901507"/>
          </a:xfrm>
        </p:spPr>
        <p:txBody>
          <a:bodyPr/>
          <a:lstStyle/>
          <a:p>
            <a:r>
              <a:rPr lang="en-US" dirty="0"/>
              <a:t>Leave the city</a:t>
            </a:r>
          </a:p>
        </p:txBody>
      </p:sp>
      <p:sp>
        <p:nvSpPr>
          <p:cNvPr id="4" name="Text Placeholder 3">
            <a:extLst>
              <a:ext uri="{FF2B5EF4-FFF2-40B4-BE49-F238E27FC236}">
                <a16:creationId xmlns:a16="http://schemas.microsoft.com/office/drawing/2014/main" id="{975FE89F-D3DF-26E0-5FDA-5CC263BB6E8F}"/>
              </a:ext>
            </a:extLst>
          </p:cNvPr>
          <p:cNvSpPr>
            <a:spLocks noGrp="1"/>
          </p:cNvSpPr>
          <p:nvPr>
            <p:ph type="body" sz="half" idx="2"/>
          </p:nvPr>
        </p:nvSpPr>
        <p:spPr>
          <a:xfrm>
            <a:off x="8275982" y="1443788"/>
            <a:ext cx="3398520" cy="4478533"/>
          </a:xfrm>
        </p:spPr>
        <p:txBody>
          <a:bodyPr>
            <a:normAutofit fontScale="92500"/>
          </a:bodyPr>
          <a:lstStyle/>
          <a:p>
            <a:r>
              <a:rPr lang="en-US" dirty="0"/>
              <a:t>(This activity if for younger students)</a:t>
            </a:r>
          </a:p>
          <a:p>
            <a:r>
              <a:rPr lang="en-US" dirty="0"/>
              <a:t>On our felt board we have the city of Jerusalem.  Stephen had been killed!  Now the leaders and Saul were arresting others who were telling others about Jesus.</a:t>
            </a:r>
          </a:p>
          <a:p>
            <a:r>
              <a:rPr lang="en-US" dirty="0"/>
              <a:t>Jerusalem was now a dangerous place!  So, people started to leave the city.</a:t>
            </a:r>
          </a:p>
          <a:p>
            <a:r>
              <a:rPr lang="en-US" dirty="0"/>
              <a:t>I have some people here.  You can put them on the </a:t>
            </a:r>
            <a:r>
              <a:rPr lang="en-US" u="sng" dirty="0"/>
              <a:t>board like they are leaving the city</a:t>
            </a:r>
            <a:r>
              <a:rPr lang="en-US" dirty="0"/>
              <a:t>.  Look at the direction they are facing.  Put them on the board so they are looking away from the city.</a:t>
            </a:r>
          </a:p>
          <a:p>
            <a:endParaRPr lang="en-US" dirty="0"/>
          </a:p>
        </p:txBody>
      </p:sp>
      <p:pic>
        <p:nvPicPr>
          <p:cNvPr id="6" name="Picture 5">
            <a:extLst>
              <a:ext uri="{FF2B5EF4-FFF2-40B4-BE49-F238E27FC236}">
                <a16:creationId xmlns:a16="http://schemas.microsoft.com/office/drawing/2014/main" id="{03998D17-E74A-6083-EE8D-0A77A333A41C}"/>
              </a:ext>
            </a:extLst>
          </p:cNvPr>
          <p:cNvPicPr>
            <a:picLocks noChangeAspect="1"/>
          </p:cNvPicPr>
          <p:nvPr/>
        </p:nvPicPr>
        <p:blipFill>
          <a:blip r:embed="rId2"/>
          <a:stretch>
            <a:fillRect/>
          </a:stretch>
        </p:blipFill>
        <p:spPr>
          <a:xfrm>
            <a:off x="443729" y="1443789"/>
            <a:ext cx="6775218" cy="4478534"/>
          </a:xfrm>
          <a:prstGeom prst="rect">
            <a:avLst/>
          </a:prstGeom>
        </p:spPr>
      </p:pic>
      <p:pic>
        <p:nvPicPr>
          <p:cNvPr id="11" name="Picture 10">
            <a:extLst>
              <a:ext uri="{FF2B5EF4-FFF2-40B4-BE49-F238E27FC236}">
                <a16:creationId xmlns:a16="http://schemas.microsoft.com/office/drawing/2014/main" id="{012D6006-ACF9-E0CF-D5C9-045C579C76B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845603" y="3429000"/>
            <a:ext cx="3181084" cy="1118974"/>
          </a:xfrm>
          <a:prstGeom prst="rect">
            <a:avLst/>
          </a:prstGeom>
        </p:spPr>
      </p:pic>
      <p:pic>
        <p:nvPicPr>
          <p:cNvPr id="8" name="Picture 7">
            <a:extLst>
              <a:ext uri="{FF2B5EF4-FFF2-40B4-BE49-F238E27FC236}">
                <a16:creationId xmlns:a16="http://schemas.microsoft.com/office/drawing/2014/main" id="{A7E84976-1DD8-C386-45FB-441B17FCD605}"/>
              </a:ext>
            </a:extLst>
          </p:cNvPr>
          <p:cNvPicPr>
            <a:picLocks noChangeAspect="1"/>
          </p:cNvPicPr>
          <p:nvPr/>
        </p:nvPicPr>
        <p:blipFill>
          <a:blip r:embed="rId4">
            <a:clrChange>
              <a:clrFrom>
                <a:srgbClr val="FFFFFF"/>
              </a:clrFrom>
              <a:clrTo>
                <a:srgbClr val="FFFFFF">
                  <a:alpha val="0"/>
                </a:srgbClr>
              </a:clrTo>
            </a:clrChange>
          </a:blip>
          <a:srcRect r="67521"/>
          <a:stretch>
            <a:fillRect/>
          </a:stretch>
        </p:blipFill>
        <p:spPr>
          <a:xfrm>
            <a:off x="4772096" y="3429000"/>
            <a:ext cx="1323904" cy="2237949"/>
          </a:xfrm>
          <a:prstGeom prst="rect">
            <a:avLst/>
          </a:prstGeom>
        </p:spPr>
      </p:pic>
      <p:pic>
        <p:nvPicPr>
          <p:cNvPr id="9" name="Picture 8">
            <a:extLst>
              <a:ext uri="{FF2B5EF4-FFF2-40B4-BE49-F238E27FC236}">
                <a16:creationId xmlns:a16="http://schemas.microsoft.com/office/drawing/2014/main" id="{6001D595-D4CE-1C67-6978-77058187CBFE}"/>
              </a:ext>
            </a:extLst>
          </p:cNvPr>
          <p:cNvPicPr>
            <a:picLocks noChangeAspect="1"/>
          </p:cNvPicPr>
          <p:nvPr/>
        </p:nvPicPr>
        <p:blipFill>
          <a:blip r:embed="rId4">
            <a:clrChange>
              <a:clrFrom>
                <a:srgbClr val="FFFFFF"/>
              </a:clrFrom>
              <a:clrTo>
                <a:srgbClr val="FFFFFF">
                  <a:alpha val="0"/>
                </a:srgbClr>
              </a:clrTo>
            </a:clrChange>
          </a:blip>
          <a:srcRect l="67521" t="-5376" b="5376"/>
          <a:stretch>
            <a:fillRect/>
          </a:stretch>
        </p:blipFill>
        <p:spPr>
          <a:xfrm>
            <a:off x="1059420" y="3055945"/>
            <a:ext cx="1323904" cy="2237949"/>
          </a:xfrm>
          <a:prstGeom prst="rect">
            <a:avLst/>
          </a:prstGeom>
        </p:spPr>
      </p:pic>
    </p:spTree>
    <p:extLst>
      <p:ext uri="{BB962C8B-B14F-4D97-AF65-F5344CB8AC3E}">
        <p14:creationId xmlns:p14="http://schemas.microsoft.com/office/powerpoint/2010/main" val="407639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lipart seeds 10 free Cliparts | Download images on Clipground 2026">
            <a:extLst>
              <a:ext uri="{FF2B5EF4-FFF2-40B4-BE49-F238E27FC236}">
                <a16:creationId xmlns:a16="http://schemas.microsoft.com/office/drawing/2014/main" id="{EAC43ADB-E952-AC3F-45AF-574D713F8627}"/>
              </a:ext>
            </a:extLst>
          </p:cNvPr>
          <p:cNvPicPr>
            <a:picLocks noChangeAspect="1" noChangeArrowheads="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8989934" y="4237057"/>
            <a:ext cx="3903696" cy="28583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09C890-2EC8-5ABE-276A-602E99C16285}"/>
              </a:ext>
            </a:extLst>
          </p:cNvPr>
          <p:cNvSpPr>
            <a:spLocks noGrp="1"/>
          </p:cNvSpPr>
          <p:nvPr>
            <p:ph type="title"/>
          </p:nvPr>
        </p:nvSpPr>
        <p:spPr>
          <a:xfrm>
            <a:off x="8504665" y="39320"/>
            <a:ext cx="3383280" cy="646331"/>
          </a:xfrm>
        </p:spPr>
        <p:txBody>
          <a:bodyPr/>
          <a:lstStyle/>
          <a:p>
            <a:r>
              <a:rPr lang="en-US" dirty="0"/>
              <a:t>Scattered</a:t>
            </a:r>
          </a:p>
        </p:txBody>
      </p:sp>
      <p:sp>
        <p:nvSpPr>
          <p:cNvPr id="4" name="Text Placeholder 3">
            <a:extLst>
              <a:ext uri="{FF2B5EF4-FFF2-40B4-BE49-F238E27FC236}">
                <a16:creationId xmlns:a16="http://schemas.microsoft.com/office/drawing/2014/main" id="{564A670D-7F39-52D0-56AD-5D59DA7E0590}"/>
              </a:ext>
            </a:extLst>
          </p:cNvPr>
          <p:cNvSpPr>
            <a:spLocks noGrp="1"/>
          </p:cNvSpPr>
          <p:nvPr>
            <p:ph type="body" sz="half" idx="2"/>
          </p:nvPr>
        </p:nvSpPr>
        <p:spPr>
          <a:xfrm>
            <a:off x="431406" y="199279"/>
            <a:ext cx="7514859" cy="326415"/>
          </a:xfrm>
        </p:spPr>
        <p:style>
          <a:lnRef idx="2">
            <a:schemeClr val="accent1">
              <a:shade val="15000"/>
            </a:schemeClr>
          </a:lnRef>
          <a:fillRef idx="1">
            <a:schemeClr val="accent1"/>
          </a:fillRef>
          <a:effectRef idx="0">
            <a:schemeClr val="accent1"/>
          </a:effectRef>
          <a:fontRef idx="minor">
            <a:schemeClr val="lt1"/>
          </a:fontRef>
        </p:style>
        <p:txBody>
          <a:bodyPr>
            <a:normAutofit fontScale="92500" lnSpcReduction="10000"/>
          </a:bodyPr>
          <a:lstStyle/>
          <a:p>
            <a:pPr>
              <a:spcBef>
                <a:spcPts val="0"/>
              </a:spcBef>
            </a:pPr>
            <a:r>
              <a:rPr lang="en-US" baseline="30000" dirty="0"/>
              <a:t>4 </a:t>
            </a:r>
            <a:r>
              <a:rPr lang="en-US" dirty="0"/>
              <a:t>Those who had been scattered preached the word wherever they went.</a:t>
            </a:r>
          </a:p>
          <a:p>
            <a:endParaRPr lang="en-US" dirty="0"/>
          </a:p>
        </p:txBody>
      </p:sp>
      <p:pic>
        <p:nvPicPr>
          <p:cNvPr id="8" name="Online Media 7" title="The Parable of the Sower – Bible Song for Children | Animated Christian Song | Matthew 13">
            <a:hlinkClick r:id="" action="ppaction://media"/>
            <a:extLst>
              <a:ext uri="{FF2B5EF4-FFF2-40B4-BE49-F238E27FC236}">
                <a16:creationId xmlns:a16="http://schemas.microsoft.com/office/drawing/2014/main" id="{DC0F01C6-2B71-645C-895E-C9B8CEF089A2}"/>
              </a:ext>
            </a:extLst>
          </p:cNvPr>
          <p:cNvPicPr>
            <a:picLocks noRot="1" noChangeAspect="1"/>
          </p:cNvPicPr>
          <p:nvPr>
            <a:videoFile r:link="rId1"/>
          </p:nvPr>
        </p:nvPicPr>
        <p:blipFill>
          <a:blip r:embed="rId4"/>
          <a:stretch>
            <a:fillRect/>
          </a:stretch>
        </p:blipFill>
        <p:spPr>
          <a:xfrm>
            <a:off x="393250" y="685651"/>
            <a:ext cx="9764899" cy="5517181"/>
          </a:xfrm>
          <a:prstGeom prst="rect">
            <a:avLst/>
          </a:prstGeom>
        </p:spPr>
      </p:pic>
      <p:sp>
        <p:nvSpPr>
          <p:cNvPr id="10" name="TextBox 9">
            <a:extLst>
              <a:ext uri="{FF2B5EF4-FFF2-40B4-BE49-F238E27FC236}">
                <a16:creationId xmlns:a16="http://schemas.microsoft.com/office/drawing/2014/main" id="{33929744-AE30-F3E1-ECD0-EC79BDCD36BD}"/>
              </a:ext>
            </a:extLst>
          </p:cNvPr>
          <p:cNvSpPr txBox="1"/>
          <p:nvPr/>
        </p:nvSpPr>
        <p:spPr>
          <a:xfrm>
            <a:off x="431406" y="6362789"/>
            <a:ext cx="5042115"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US" dirty="0"/>
              <a:t>This reminds me of a parable that Jesus told.</a:t>
            </a:r>
          </a:p>
        </p:txBody>
      </p:sp>
      <p:sp>
        <p:nvSpPr>
          <p:cNvPr id="3" name="TextBox 2">
            <a:extLst>
              <a:ext uri="{FF2B5EF4-FFF2-40B4-BE49-F238E27FC236}">
                <a16:creationId xmlns:a16="http://schemas.microsoft.com/office/drawing/2014/main" id="{5255FBE1-E309-3493-FE5C-0382DD512861}"/>
              </a:ext>
            </a:extLst>
          </p:cNvPr>
          <p:cNvSpPr txBox="1"/>
          <p:nvPr/>
        </p:nvSpPr>
        <p:spPr>
          <a:xfrm>
            <a:off x="10328856" y="1094704"/>
            <a:ext cx="1469894" cy="923330"/>
          </a:xfrm>
          <a:prstGeom prst="rect">
            <a:avLst/>
          </a:prstGeom>
          <a:noFill/>
        </p:spPr>
        <p:txBody>
          <a:bodyPr wrap="square" rtlCol="0">
            <a:spAutoFit/>
          </a:bodyPr>
          <a:lstStyle/>
          <a:p>
            <a:pPr algn="ctr"/>
            <a:r>
              <a:rPr lang="en-US" dirty="0"/>
              <a:t>Matthew </a:t>
            </a:r>
          </a:p>
          <a:p>
            <a:pPr algn="ctr"/>
            <a:r>
              <a:rPr lang="en-US" dirty="0"/>
              <a:t>13:1-23</a:t>
            </a:r>
          </a:p>
          <a:p>
            <a:endParaRPr lang="en-US" dirty="0"/>
          </a:p>
        </p:txBody>
      </p:sp>
    </p:spTree>
    <p:extLst>
      <p:ext uri="{BB962C8B-B14F-4D97-AF65-F5344CB8AC3E}">
        <p14:creationId xmlns:p14="http://schemas.microsoft.com/office/powerpoint/2010/main" val="104647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9A6B-0E83-0FA3-4A9F-EFDE3AA95BC1}"/>
              </a:ext>
            </a:extLst>
          </p:cNvPr>
          <p:cNvSpPr>
            <a:spLocks noGrp="1"/>
          </p:cNvSpPr>
          <p:nvPr>
            <p:ph type="title"/>
          </p:nvPr>
        </p:nvSpPr>
        <p:spPr/>
        <p:txBody>
          <a:bodyPr/>
          <a:lstStyle/>
          <a:p>
            <a:r>
              <a:rPr lang="en-US" dirty="0"/>
              <a:t>Scattered</a:t>
            </a:r>
          </a:p>
        </p:txBody>
      </p:sp>
      <p:sp>
        <p:nvSpPr>
          <p:cNvPr id="4" name="Text Placeholder 3">
            <a:extLst>
              <a:ext uri="{FF2B5EF4-FFF2-40B4-BE49-F238E27FC236}">
                <a16:creationId xmlns:a16="http://schemas.microsoft.com/office/drawing/2014/main" id="{4B1F3FB4-172C-A152-9FBA-186CE468E92F}"/>
              </a:ext>
            </a:extLst>
          </p:cNvPr>
          <p:cNvSpPr>
            <a:spLocks noGrp="1"/>
          </p:cNvSpPr>
          <p:nvPr>
            <p:ph type="body" sz="half" idx="2"/>
          </p:nvPr>
        </p:nvSpPr>
        <p:spPr>
          <a:xfrm>
            <a:off x="8275982" y="2511813"/>
            <a:ext cx="3398520" cy="3359598"/>
          </a:xfrm>
        </p:spPr>
        <p:txBody>
          <a:bodyPr>
            <a:normAutofit fontScale="85000" lnSpcReduction="20000"/>
          </a:bodyPr>
          <a:lstStyle/>
          <a:p>
            <a:r>
              <a:rPr lang="en-US" dirty="0"/>
              <a:t>(Start throwing seed packets onto the floor here and there.)</a:t>
            </a:r>
          </a:p>
          <a:p>
            <a:r>
              <a:rPr lang="en-US" dirty="0"/>
              <a:t>The Sower threw seeds here and there and everywhere.</a:t>
            </a:r>
          </a:p>
          <a:p>
            <a:r>
              <a:rPr lang="en-US" dirty="0"/>
              <a:t>The disciples and others left Jerusalem.  They went here and there and everywhere.</a:t>
            </a:r>
          </a:p>
          <a:p>
            <a:r>
              <a:rPr lang="en-US" dirty="0"/>
              <a:t>They told others about Jesus.  They told this person, and that person and the other person even.  It didn’t matter what kind of person they were.  They told them the good news about Jesus.</a:t>
            </a:r>
          </a:p>
          <a:p>
            <a:r>
              <a:rPr lang="en-US" dirty="0"/>
              <a:t>Let the kids scatter the packets too.</a:t>
            </a:r>
          </a:p>
        </p:txBody>
      </p:sp>
      <p:pic>
        <p:nvPicPr>
          <p:cNvPr id="1026" name="Picture 2" descr="Free Toss Cliparts, Download Free Toss Cliparts png images, Free ClipArts on Clipart Library">
            <a:extLst>
              <a:ext uri="{FF2B5EF4-FFF2-40B4-BE49-F238E27FC236}">
                <a16:creationId xmlns:a16="http://schemas.microsoft.com/office/drawing/2014/main" id="{AF32C1CC-D2DB-E595-FF7A-B6191200A3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45"/>
          <a:stretch>
            <a:fillRect/>
          </a:stretch>
        </p:blipFill>
        <p:spPr bwMode="auto">
          <a:xfrm>
            <a:off x="2999874" y="429987"/>
            <a:ext cx="4056647" cy="5676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Clipart Seed Packets | Free Images at Clker.com - vector clip art online, royalty free ...">
            <a:extLst>
              <a:ext uri="{FF2B5EF4-FFF2-40B4-BE49-F238E27FC236}">
                <a16:creationId xmlns:a16="http://schemas.microsoft.com/office/drawing/2014/main" id="{2B60BED0-576A-0D59-949B-54EE43FDD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6" t="8527" r="75428" b="66911"/>
          <a:stretch>
            <a:fillRect/>
          </a:stretch>
        </p:blipFill>
        <p:spPr bwMode="auto">
          <a:xfrm rot="20865790">
            <a:off x="2033833" y="847372"/>
            <a:ext cx="1058779" cy="14037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ee Clipart Seed Packets | Free Images at Clker.com - vector clip art online, royalty free ...">
            <a:extLst>
              <a:ext uri="{FF2B5EF4-FFF2-40B4-BE49-F238E27FC236}">
                <a16:creationId xmlns:a16="http://schemas.microsoft.com/office/drawing/2014/main" id="{60361F5B-B5BA-2616-09FC-4F1A372E06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618" t="9605" r="29586" b="65833"/>
          <a:stretch>
            <a:fillRect/>
          </a:stretch>
        </p:blipFill>
        <p:spPr bwMode="auto">
          <a:xfrm rot="3249998">
            <a:off x="2912778" y="4886056"/>
            <a:ext cx="1058779" cy="14037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ree Clipart Seed Packets | Free Images at Clker.com - vector clip art online, royalty free ...">
            <a:extLst>
              <a:ext uri="{FF2B5EF4-FFF2-40B4-BE49-F238E27FC236}">
                <a16:creationId xmlns:a16="http://schemas.microsoft.com/office/drawing/2014/main" id="{AC44BA5C-4D78-F4D7-5A25-975089842E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8" t="42340" r="76416" b="33098"/>
          <a:stretch>
            <a:fillRect/>
          </a:stretch>
        </p:blipFill>
        <p:spPr bwMode="auto">
          <a:xfrm rot="1073714">
            <a:off x="3926496" y="5156848"/>
            <a:ext cx="1058779" cy="14037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Clipart Seed Packets | Free Images at Clker.com - vector clip art online, royalty free ...">
            <a:extLst>
              <a:ext uri="{FF2B5EF4-FFF2-40B4-BE49-F238E27FC236}">
                <a16:creationId xmlns:a16="http://schemas.microsoft.com/office/drawing/2014/main" id="{25749513-5DAC-BC4F-8EF3-545BC96769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678" t="10810" r="7526" b="64628"/>
          <a:stretch>
            <a:fillRect/>
          </a:stretch>
        </p:blipFill>
        <p:spPr bwMode="auto">
          <a:xfrm rot="18960523">
            <a:off x="1015526" y="4936928"/>
            <a:ext cx="1058779" cy="14037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ee Clipart Seed Packets | Free Images at Clker.com - vector clip art online, royalty free ...">
            <a:extLst>
              <a:ext uri="{FF2B5EF4-FFF2-40B4-BE49-F238E27FC236}">
                <a16:creationId xmlns:a16="http://schemas.microsoft.com/office/drawing/2014/main" id="{34FABFB9-542D-A709-D100-1E548416A8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110" t="9756" r="53094" b="65682"/>
          <a:stretch>
            <a:fillRect/>
          </a:stretch>
        </p:blipFill>
        <p:spPr bwMode="auto">
          <a:xfrm rot="1314382">
            <a:off x="6339975" y="3342560"/>
            <a:ext cx="597263" cy="7918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Free Clipart Seed Packets | Free Images at Clker.com - vector clip art online, royalty free ...">
            <a:extLst>
              <a:ext uri="{FF2B5EF4-FFF2-40B4-BE49-F238E27FC236}">
                <a16:creationId xmlns:a16="http://schemas.microsoft.com/office/drawing/2014/main" id="{2309D870-6363-2DEC-DD1C-6F42980CB2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261" t="42985" r="50943" b="32453"/>
          <a:stretch>
            <a:fillRect/>
          </a:stretch>
        </p:blipFill>
        <p:spPr bwMode="auto">
          <a:xfrm rot="1888483">
            <a:off x="863512" y="2238487"/>
            <a:ext cx="1058779" cy="1403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13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8FA7-281B-4817-4E91-37F2B905E385}"/>
              </a:ext>
            </a:extLst>
          </p:cNvPr>
          <p:cNvSpPr>
            <a:spLocks noGrp="1"/>
          </p:cNvSpPr>
          <p:nvPr>
            <p:ph type="title"/>
          </p:nvPr>
        </p:nvSpPr>
        <p:spPr>
          <a:xfrm>
            <a:off x="8261404" y="542282"/>
            <a:ext cx="3383280" cy="885465"/>
          </a:xfrm>
        </p:spPr>
        <p:txBody>
          <a:bodyPr/>
          <a:lstStyle/>
          <a:p>
            <a:r>
              <a:rPr lang="en-US" dirty="0"/>
              <a:t>Growing</a:t>
            </a:r>
          </a:p>
        </p:txBody>
      </p:sp>
      <p:sp>
        <p:nvSpPr>
          <p:cNvPr id="4" name="Text Placeholder 3">
            <a:extLst>
              <a:ext uri="{FF2B5EF4-FFF2-40B4-BE49-F238E27FC236}">
                <a16:creationId xmlns:a16="http://schemas.microsoft.com/office/drawing/2014/main" id="{EB50436D-D2C5-F739-B333-4DF94B951C55}"/>
              </a:ext>
            </a:extLst>
          </p:cNvPr>
          <p:cNvSpPr>
            <a:spLocks noGrp="1"/>
          </p:cNvSpPr>
          <p:nvPr>
            <p:ph type="body" sz="half" idx="2"/>
          </p:nvPr>
        </p:nvSpPr>
        <p:spPr>
          <a:xfrm>
            <a:off x="8275982" y="1620253"/>
            <a:ext cx="3398520" cy="4331368"/>
          </a:xfrm>
        </p:spPr>
        <p:txBody>
          <a:bodyPr>
            <a:normAutofit fontScale="70000" lnSpcReduction="20000"/>
          </a:bodyPr>
          <a:lstStyle/>
          <a:p>
            <a:r>
              <a:rPr lang="en-US" dirty="0"/>
              <a:t>Now let’s see if you remember what happened to the seeds in the parable.</a:t>
            </a:r>
          </a:p>
          <a:p>
            <a:r>
              <a:rPr lang="en-US" dirty="0"/>
              <a:t>Some seed fell on the path.  And what happened?</a:t>
            </a:r>
          </a:p>
          <a:p>
            <a:r>
              <a:rPr lang="en-US" dirty="0"/>
              <a:t>(Pretend to be a bird and pick up some of the packets.)</a:t>
            </a:r>
          </a:p>
          <a:p>
            <a:r>
              <a:rPr lang="en-US" dirty="0"/>
              <a:t>Some seed fell on the rocky ground.  What happened?</a:t>
            </a:r>
          </a:p>
          <a:p>
            <a:r>
              <a:rPr lang="en-US" dirty="0"/>
              <a:t>(Pretend to wilt and pick up some more packets of seeds.)</a:t>
            </a:r>
          </a:p>
          <a:p>
            <a:r>
              <a:rPr lang="en-US" dirty="0"/>
              <a:t>Where some seeds fell, weeds began to grow.  What did the weeds do to the new little plants?</a:t>
            </a:r>
          </a:p>
          <a:p>
            <a:r>
              <a:rPr lang="en-US" dirty="0"/>
              <a:t>(Pretend to be choked.  Pick up more seed packets.</a:t>
            </a:r>
          </a:p>
          <a:p>
            <a:r>
              <a:rPr lang="en-US" dirty="0"/>
              <a:t>Other seed fell on good soil.  What happened?</a:t>
            </a:r>
          </a:p>
          <a:p>
            <a:r>
              <a:rPr lang="en-US" dirty="0"/>
              <a:t>(Yes!  They grew!  Pretend to grow.  They produced lots of fruit and more seeds – throw more packets)</a:t>
            </a:r>
          </a:p>
        </p:txBody>
      </p:sp>
      <p:pic>
        <p:nvPicPr>
          <p:cNvPr id="2050" name="Picture 2" descr="Parable Of The Sower Coloring Page Parable Of The Sower - AusmalbilderFurKinder.de">
            <a:hlinkClick r:id="rId2"/>
            <a:extLst>
              <a:ext uri="{FF2B5EF4-FFF2-40B4-BE49-F238E27FC236}">
                <a16:creationId xmlns:a16="http://schemas.microsoft.com/office/drawing/2014/main" id="{5B4C842A-834F-02CC-0EFF-AEC91187C5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30" y="698333"/>
            <a:ext cx="7871646" cy="5253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09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01DD3-AE4B-B2FF-9717-0F1099142572}"/>
              </a:ext>
            </a:extLst>
          </p:cNvPr>
          <p:cNvSpPr>
            <a:spLocks noGrp="1"/>
          </p:cNvSpPr>
          <p:nvPr>
            <p:ph type="title"/>
          </p:nvPr>
        </p:nvSpPr>
        <p:spPr>
          <a:xfrm>
            <a:off x="8261404" y="542282"/>
            <a:ext cx="3383280" cy="676918"/>
          </a:xfrm>
        </p:spPr>
        <p:txBody>
          <a:bodyPr/>
          <a:lstStyle/>
          <a:p>
            <a:r>
              <a:rPr lang="en-US" dirty="0"/>
              <a:t>Activity</a:t>
            </a:r>
          </a:p>
        </p:txBody>
      </p:sp>
      <p:sp>
        <p:nvSpPr>
          <p:cNvPr id="4" name="Text Placeholder 3">
            <a:extLst>
              <a:ext uri="{FF2B5EF4-FFF2-40B4-BE49-F238E27FC236}">
                <a16:creationId xmlns:a16="http://schemas.microsoft.com/office/drawing/2014/main" id="{65C0199A-ADB1-ACC1-B831-230FA42DDB85}"/>
              </a:ext>
            </a:extLst>
          </p:cNvPr>
          <p:cNvSpPr>
            <a:spLocks noGrp="1"/>
          </p:cNvSpPr>
          <p:nvPr>
            <p:ph type="body" sz="half" idx="2"/>
          </p:nvPr>
        </p:nvSpPr>
        <p:spPr>
          <a:xfrm>
            <a:off x="8275982" y="1429555"/>
            <a:ext cx="3398520" cy="4209245"/>
          </a:xfrm>
        </p:spPr>
        <p:txBody>
          <a:bodyPr/>
          <a:lstStyle/>
          <a:p>
            <a:r>
              <a:rPr lang="en-US" dirty="0"/>
              <a:t>Telling others about Jesus is like scattering seed.</a:t>
            </a:r>
          </a:p>
          <a:p>
            <a:r>
              <a:rPr lang="en-US" dirty="0"/>
              <a:t>You never know who might be ready to hear about Jesus and will accept Him as their Savior.</a:t>
            </a:r>
          </a:p>
          <a:p>
            <a:r>
              <a:rPr lang="en-US" dirty="0"/>
              <a:t>So, I’m going to give you some seed packets.  We’ll put a Bible verse on them with a QR code that will open the Bible to whoever you give it to.  </a:t>
            </a:r>
          </a:p>
          <a:p>
            <a:r>
              <a:rPr lang="en-US" dirty="0"/>
              <a:t>God’s Holy Spirit will water the Word of God.  Hopefully they will grow.</a:t>
            </a:r>
          </a:p>
        </p:txBody>
      </p:sp>
      <p:sp>
        <p:nvSpPr>
          <p:cNvPr id="5" name="Speech Bubble: Rectangle 4">
            <a:extLst>
              <a:ext uri="{FF2B5EF4-FFF2-40B4-BE49-F238E27FC236}">
                <a16:creationId xmlns:a16="http://schemas.microsoft.com/office/drawing/2014/main" id="{3BE50957-EA30-040E-BF7B-A5D9FC52C3F1}"/>
              </a:ext>
            </a:extLst>
          </p:cNvPr>
          <p:cNvSpPr/>
          <p:nvPr/>
        </p:nvSpPr>
        <p:spPr>
          <a:xfrm>
            <a:off x="3884457" y="695460"/>
            <a:ext cx="4054699" cy="1352270"/>
          </a:xfrm>
          <a:prstGeom prst="wedgeRectCallout">
            <a:avLst>
              <a:gd name="adj1" fmla="val -37032"/>
              <a:gd name="adj2" fmla="val 136900"/>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Have you bean told about Jesus?</a:t>
            </a:r>
          </a:p>
          <a:p>
            <a:pPr algn="ctr"/>
            <a:r>
              <a:rPr lang="en-US" dirty="0"/>
              <a:t>   Jesus is the Son of God, the Creator of you, me, these seeds, the world and all things!  He loves us so much!  </a:t>
            </a:r>
          </a:p>
        </p:txBody>
      </p:sp>
      <p:pic>
        <p:nvPicPr>
          <p:cNvPr id="7" name="Picture 6">
            <a:hlinkClick r:id="rId2"/>
            <a:extLst>
              <a:ext uri="{FF2B5EF4-FFF2-40B4-BE49-F238E27FC236}">
                <a16:creationId xmlns:a16="http://schemas.microsoft.com/office/drawing/2014/main" id="{AE4AA42B-3F1D-9C4F-F426-E40F573DCB37}"/>
              </a:ext>
            </a:extLst>
          </p:cNvPr>
          <p:cNvPicPr>
            <a:picLocks noChangeAspect="1"/>
          </p:cNvPicPr>
          <p:nvPr/>
        </p:nvPicPr>
        <p:blipFill>
          <a:blip r:embed="rId3"/>
          <a:stretch>
            <a:fillRect/>
          </a:stretch>
        </p:blipFill>
        <p:spPr>
          <a:xfrm>
            <a:off x="327787" y="1344573"/>
            <a:ext cx="3339340" cy="3316310"/>
          </a:xfrm>
          <a:prstGeom prst="rect">
            <a:avLst/>
          </a:prstGeom>
        </p:spPr>
      </p:pic>
      <p:pic>
        <p:nvPicPr>
          <p:cNvPr id="13316" name="Picture 4" descr="Seeds Clip Art">
            <a:extLst>
              <a:ext uri="{FF2B5EF4-FFF2-40B4-BE49-F238E27FC236}">
                <a16:creationId xmlns:a16="http://schemas.microsoft.com/office/drawing/2014/main" id="{5B2E5147-F81A-5653-A137-884614C0B4B5}"/>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82106" y="3724935"/>
            <a:ext cx="3508017" cy="3133065"/>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Premium Vector | Children plant a tree Friendly kids gardening.">
            <a:extLst>
              <a:ext uri="{FF2B5EF4-FFF2-40B4-BE49-F238E27FC236}">
                <a16:creationId xmlns:a16="http://schemas.microsoft.com/office/drawing/2014/main" id="{D51B51C7-E7BE-5455-40E1-2769EDB89F14}"/>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1764" y="2417812"/>
            <a:ext cx="596265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164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CEEC-6F5D-4BE6-1D4E-C485EFA0C5EB}"/>
              </a:ext>
            </a:extLst>
          </p:cNvPr>
          <p:cNvSpPr>
            <a:spLocks noGrp="1"/>
          </p:cNvSpPr>
          <p:nvPr>
            <p:ph type="title"/>
          </p:nvPr>
        </p:nvSpPr>
        <p:spPr>
          <a:xfrm>
            <a:off x="8261404" y="542282"/>
            <a:ext cx="3383280" cy="676918"/>
          </a:xfrm>
        </p:spPr>
        <p:txBody>
          <a:bodyPr/>
          <a:lstStyle/>
          <a:p>
            <a:r>
              <a:rPr lang="en-US" dirty="0"/>
              <a:t>Draw</a:t>
            </a:r>
          </a:p>
        </p:txBody>
      </p:sp>
      <p:sp>
        <p:nvSpPr>
          <p:cNvPr id="4" name="Text Placeholder 3">
            <a:extLst>
              <a:ext uri="{FF2B5EF4-FFF2-40B4-BE49-F238E27FC236}">
                <a16:creationId xmlns:a16="http://schemas.microsoft.com/office/drawing/2014/main" id="{B6DE56AE-C95E-3E9A-8522-3225DDF8A008}"/>
              </a:ext>
            </a:extLst>
          </p:cNvPr>
          <p:cNvSpPr>
            <a:spLocks noGrp="1"/>
          </p:cNvSpPr>
          <p:nvPr>
            <p:ph type="body" sz="half" idx="2"/>
          </p:nvPr>
        </p:nvSpPr>
        <p:spPr/>
        <p:txBody>
          <a:bodyPr/>
          <a:lstStyle/>
          <a:p>
            <a:r>
              <a:rPr lang="en-US" dirty="0"/>
              <a:t>Directions:</a:t>
            </a:r>
          </a:p>
          <a:p>
            <a:r>
              <a:rPr lang="en-US" dirty="0"/>
              <a:t>Draw a picture of a plant in the empty place. </a:t>
            </a:r>
          </a:p>
          <a:p>
            <a:r>
              <a:rPr lang="en-US" dirty="0"/>
              <a:t> You decide what the leaves look like.  Plants have all different kinds.</a:t>
            </a:r>
          </a:p>
          <a:p>
            <a:r>
              <a:rPr lang="en-US" dirty="0"/>
              <a:t>Draw a flower on the plant.  You choose what the flower looks like.</a:t>
            </a:r>
          </a:p>
          <a:p>
            <a:r>
              <a:rPr lang="en-US" dirty="0"/>
              <a:t>Draw a fruit and show some seeds.</a:t>
            </a:r>
          </a:p>
        </p:txBody>
      </p:sp>
      <p:pic>
        <p:nvPicPr>
          <p:cNvPr id="8" name="Picture 7">
            <a:extLst>
              <a:ext uri="{FF2B5EF4-FFF2-40B4-BE49-F238E27FC236}">
                <a16:creationId xmlns:a16="http://schemas.microsoft.com/office/drawing/2014/main" id="{D6CC67E8-26D7-B79D-8206-CCA92BE649CF}"/>
              </a:ext>
            </a:extLst>
          </p:cNvPr>
          <p:cNvPicPr>
            <a:picLocks noChangeAspect="1"/>
          </p:cNvPicPr>
          <p:nvPr/>
        </p:nvPicPr>
        <p:blipFill>
          <a:blip r:embed="rId2"/>
          <a:stretch>
            <a:fillRect/>
          </a:stretch>
        </p:blipFill>
        <p:spPr>
          <a:xfrm>
            <a:off x="375347" y="542282"/>
            <a:ext cx="7081344" cy="2676003"/>
          </a:xfrm>
          <a:prstGeom prst="rect">
            <a:avLst/>
          </a:prstGeom>
        </p:spPr>
      </p:pic>
      <p:pic>
        <p:nvPicPr>
          <p:cNvPr id="12" name="Picture 11">
            <a:extLst>
              <a:ext uri="{FF2B5EF4-FFF2-40B4-BE49-F238E27FC236}">
                <a16:creationId xmlns:a16="http://schemas.microsoft.com/office/drawing/2014/main" id="{AD286204-C058-BA6D-646C-30B36A1F6C13}"/>
              </a:ext>
            </a:extLst>
          </p:cNvPr>
          <p:cNvPicPr>
            <a:picLocks noChangeAspect="1"/>
          </p:cNvPicPr>
          <p:nvPr/>
        </p:nvPicPr>
        <p:blipFill>
          <a:blip r:embed="rId3"/>
          <a:stretch>
            <a:fillRect/>
          </a:stretch>
        </p:blipFill>
        <p:spPr>
          <a:xfrm>
            <a:off x="375347" y="3534393"/>
            <a:ext cx="7081344" cy="2676003"/>
          </a:xfrm>
          <a:prstGeom prst="rect">
            <a:avLst/>
          </a:prstGeom>
        </p:spPr>
      </p:pic>
      <p:pic>
        <p:nvPicPr>
          <p:cNvPr id="14341" name="Picture 5" descr="Flower doodle hand drawn vector element in black line vector 16869681 Vector Art at Vecteezy">
            <a:extLst>
              <a:ext uri="{FF2B5EF4-FFF2-40B4-BE49-F238E27FC236}">
                <a16:creationId xmlns:a16="http://schemas.microsoft.com/office/drawing/2014/main" id="{09F8761F-A251-68EA-D545-06B78C1D32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5408" y="4211391"/>
            <a:ext cx="1321222" cy="1860997"/>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Black line art of a flower garden for kids coloring book in white background | Premium AI ...">
            <a:extLst>
              <a:ext uri="{FF2B5EF4-FFF2-40B4-BE49-F238E27FC236}">
                <a16:creationId xmlns:a16="http://schemas.microsoft.com/office/drawing/2014/main" id="{AE833630-D858-8814-84D6-4532721B91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044"/>
          <a:stretch>
            <a:fillRect/>
          </a:stretch>
        </p:blipFill>
        <p:spPr bwMode="auto">
          <a:xfrm>
            <a:off x="2728118" y="3660925"/>
            <a:ext cx="1708167" cy="2422938"/>
          </a:xfrm>
          <a:prstGeom prst="rect">
            <a:avLst/>
          </a:prstGeom>
          <a:noFill/>
          <a:extLst>
            <a:ext uri="{909E8E84-426E-40DD-AFC4-6F175D3DCCD1}">
              <a14:hiddenFill xmlns:a14="http://schemas.microsoft.com/office/drawing/2010/main">
                <a:solidFill>
                  <a:srgbClr val="FFFFFF"/>
                </a:solidFill>
              </a14:hiddenFill>
            </a:ext>
          </a:extLst>
        </p:spPr>
      </p:pic>
      <p:pic>
        <p:nvPicPr>
          <p:cNvPr id="14345" name="Picture 9" descr="Free Printable Plant Coloring Pages for Kids">
            <a:extLst>
              <a:ext uri="{FF2B5EF4-FFF2-40B4-BE49-F238E27FC236}">
                <a16:creationId xmlns:a16="http://schemas.microsoft.com/office/drawing/2014/main" id="{3625A8E7-2523-143E-1FA4-740D3546ED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4951" y="3639714"/>
            <a:ext cx="2432674" cy="243267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olored Pencils at Myron Moses blog">
            <a:extLst>
              <a:ext uri="{FF2B5EF4-FFF2-40B4-BE49-F238E27FC236}">
                <a16:creationId xmlns:a16="http://schemas.microsoft.com/office/drawing/2014/main" id="{291A8A4E-2EEB-FC30-6DB5-9A2B50E7E7EE}"/>
              </a:ext>
            </a:extLst>
          </p:cNvPr>
          <p:cNvPicPr>
            <a:picLocks noChangeAspect="1" noChangeArrowheads="1"/>
          </p:cNvPicPr>
          <p:nvPr/>
        </p:nvPicPr>
        <p:blipFill>
          <a:blip r:embed="rId7">
            <a:clrChange>
              <a:clrFrom>
                <a:srgbClr val="FCFAFF"/>
              </a:clrFrom>
              <a:clrTo>
                <a:srgbClr val="FCFAFF">
                  <a:alpha val="0"/>
                </a:srgbClr>
              </a:clrTo>
            </a:clrChange>
            <a:extLst>
              <a:ext uri="{28A0092B-C50C-407E-A947-70E740481C1C}">
                <a14:useLocalDpi xmlns:a14="http://schemas.microsoft.com/office/drawing/2010/main" val="0"/>
              </a:ext>
            </a:extLst>
          </a:blip>
          <a:srcRect/>
          <a:stretch>
            <a:fillRect/>
          </a:stretch>
        </p:blipFill>
        <p:spPr bwMode="auto">
          <a:xfrm>
            <a:off x="8682382" y="385011"/>
            <a:ext cx="2992120" cy="1989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81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67F8B-613A-8878-C7BC-70285F50FA94}"/>
              </a:ext>
            </a:extLst>
          </p:cNvPr>
          <p:cNvSpPr>
            <a:spLocks noGrp="1"/>
          </p:cNvSpPr>
          <p:nvPr>
            <p:ph type="title"/>
          </p:nvPr>
        </p:nvSpPr>
        <p:spPr>
          <a:xfrm>
            <a:off x="7778839" y="542283"/>
            <a:ext cx="4224271" cy="1402428"/>
          </a:xfrm>
        </p:spPr>
        <p:txBody>
          <a:bodyPr/>
          <a:lstStyle/>
          <a:p>
            <a:r>
              <a:rPr lang="en-US" dirty="0"/>
              <a:t>Philip told people in Samaria about Jesus</a:t>
            </a:r>
          </a:p>
        </p:txBody>
      </p:sp>
      <p:sp>
        <p:nvSpPr>
          <p:cNvPr id="4" name="Text Placeholder 3">
            <a:extLst>
              <a:ext uri="{FF2B5EF4-FFF2-40B4-BE49-F238E27FC236}">
                <a16:creationId xmlns:a16="http://schemas.microsoft.com/office/drawing/2014/main" id="{4C5334E5-44BF-0B85-6D1E-7407EDA74149}"/>
              </a:ext>
            </a:extLst>
          </p:cNvPr>
          <p:cNvSpPr>
            <a:spLocks noGrp="1"/>
          </p:cNvSpPr>
          <p:nvPr>
            <p:ph type="body" sz="half" idx="2"/>
          </p:nvPr>
        </p:nvSpPr>
        <p:spPr>
          <a:xfrm>
            <a:off x="8191714" y="2207013"/>
            <a:ext cx="3398520" cy="1221987"/>
          </a:xfrm>
        </p:spPr>
        <p:txBody>
          <a:bodyPr/>
          <a:lstStyle/>
          <a:p>
            <a:r>
              <a:rPr lang="en-US" baseline="30000" dirty="0"/>
              <a:t>Acts 8:5 </a:t>
            </a:r>
            <a:r>
              <a:rPr lang="en-US" dirty="0"/>
              <a:t>Philip went down to a city in Samaria and proclaimed the Messiah there. </a:t>
            </a:r>
          </a:p>
        </p:txBody>
      </p:sp>
      <p:pic>
        <p:nvPicPr>
          <p:cNvPr id="3074" name="Picture 2" descr="Those who had been forced out of Jerusalem told people about Jesus wherever they went. One Christian, Philip, went to the city of Samaria and started proclaiming about Jesus. Crowds gathered to hear what he had to say. – Slide 2">
            <a:extLst>
              <a:ext uri="{FF2B5EF4-FFF2-40B4-BE49-F238E27FC236}">
                <a16:creationId xmlns:a16="http://schemas.microsoft.com/office/drawing/2014/main" id="{73ED7B76-1DAC-AE7F-CF7E-61A1AE51A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130" y="1611468"/>
            <a:ext cx="6634766" cy="4976075"/>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4">
            <a:extLst>
              <a:ext uri="{FF2B5EF4-FFF2-40B4-BE49-F238E27FC236}">
                <a16:creationId xmlns:a16="http://schemas.microsoft.com/office/drawing/2014/main" id="{8CB6A39A-FB66-6A0C-6E04-ED78D1C8BEED}"/>
              </a:ext>
            </a:extLst>
          </p:cNvPr>
          <p:cNvSpPr/>
          <p:nvPr/>
        </p:nvSpPr>
        <p:spPr>
          <a:xfrm>
            <a:off x="2459865" y="347730"/>
            <a:ext cx="3490174" cy="1263738"/>
          </a:xfrm>
          <a:prstGeom prst="wedgeRectCallout">
            <a:avLst>
              <a:gd name="adj1" fmla="val -5014"/>
              <a:gd name="adj2" fmla="val 80844"/>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The Messiah, our Savior has come!</a:t>
            </a:r>
          </a:p>
          <a:p>
            <a:pPr algn="ctr"/>
            <a:r>
              <a:rPr lang="en-US" dirty="0">
                <a:solidFill>
                  <a:sysClr val="windowText" lastClr="000000"/>
                </a:solidFill>
              </a:rPr>
              <a:t>His name is Jesus.  </a:t>
            </a:r>
          </a:p>
          <a:p>
            <a:pPr algn="ctr"/>
            <a:r>
              <a:rPr lang="en-US" dirty="0">
                <a:solidFill>
                  <a:sysClr val="windowText" lastClr="000000"/>
                </a:solidFill>
              </a:rPr>
              <a:t>He came to save everyone from their sins.  He died and rose again!</a:t>
            </a:r>
          </a:p>
        </p:txBody>
      </p:sp>
      <p:sp>
        <p:nvSpPr>
          <p:cNvPr id="6" name="TextBox 5">
            <a:extLst>
              <a:ext uri="{FF2B5EF4-FFF2-40B4-BE49-F238E27FC236}">
                <a16:creationId xmlns:a16="http://schemas.microsoft.com/office/drawing/2014/main" id="{2D58E1EF-B92B-39CC-7332-EE6A19F9EF21}"/>
              </a:ext>
            </a:extLst>
          </p:cNvPr>
          <p:cNvSpPr txBox="1"/>
          <p:nvPr/>
        </p:nvSpPr>
        <p:spPr>
          <a:xfrm>
            <a:off x="7997780" y="4816699"/>
            <a:ext cx="369409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What would you tell others </a:t>
            </a:r>
          </a:p>
          <a:p>
            <a:r>
              <a:rPr lang="en-US" dirty="0"/>
              <a:t>about Jesus?</a:t>
            </a:r>
          </a:p>
        </p:txBody>
      </p:sp>
    </p:spTree>
    <p:extLst>
      <p:ext uri="{BB962C8B-B14F-4D97-AF65-F5344CB8AC3E}">
        <p14:creationId xmlns:p14="http://schemas.microsoft.com/office/powerpoint/2010/main" val="216751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One man who came to hear Philip was Simon, a sorcerer, who had boasted he was someone great. People had been impressed with his powers. and called him ‘The great power of God’. But when they saw what Philip did in the name of Jesus they believed what he said instead. – Slide 4">
            <a:extLst>
              <a:ext uri="{FF2B5EF4-FFF2-40B4-BE49-F238E27FC236}">
                <a16:creationId xmlns:a16="http://schemas.microsoft.com/office/drawing/2014/main" id="{9CD68349-FC84-F7D1-E3D4-DD70B912BD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879"/>
          <a:stretch>
            <a:fillRect/>
          </a:stretch>
        </p:blipFill>
        <p:spPr bwMode="auto">
          <a:xfrm>
            <a:off x="1936768" y="1082157"/>
            <a:ext cx="5404188" cy="53245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04CABFD-B290-D66F-0525-07935E79F403}"/>
              </a:ext>
            </a:extLst>
          </p:cNvPr>
          <p:cNvSpPr>
            <a:spLocks noGrp="1"/>
          </p:cNvSpPr>
          <p:nvPr>
            <p:ph type="title"/>
          </p:nvPr>
        </p:nvSpPr>
        <p:spPr>
          <a:xfrm>
            <a:off x="8261404" y="542282"/>
            <a:ext cx="3561402" cy="977250"/>
          </a:xfrm>
        </p:spPr>
        <p:txBody>
          <a:bodyPr/>
          <a:lstStyle/>
          <a:p>
            <a:r>
              <a:rPr lang="en-US" dirty="0"/>
              <a:t>Simon in Samaria</a:t>
            </a:r>
          </a:p>
        </p:txBody>
      </p:sp>
      <p:sp>
        <p:nvSpPr>
          <p:cNvPr id="4" name="Text Placeholder 3">
            <a:extLst>
              <a:ext uri="{FF2B5EF4-FFF2-40B4-BE49-F238E27FC236}">
                <a16:creationId xmlns:a16="http://schemas.microsoft.com/office/drawing/2014/main" id="{F4332E3A-3B24-012A-D221-01D0BE4DDBB4}"/>
              </a:ext>
            </a:extLst>
          </p:cNvPr>
          <p:cNvSpPr>
            <a:spLocks noGrp="1"/>
          </p:cNvSpPr>
          <p:nvPr>
            <p:ph type="body" sz="half" idx="2"/>
          </p:nvPr>
        </p:nvSpPr>
        <p:spPr>
          <a:xfrm>
            <a:off x="8261404" y="1800818"/>
            <a:ext cx="3398520" cy="3887273"/>
          </a:xfrm>
        </p:spPr>
        <p:txBody>
          <a:bodyPr/>
          <a:lstStyle/>
          <a:p>
            <a:r>
              <a:rPr lang="en-US" baseline="30000" dirty="0"/>
              <a:t>9 </a:t>
            </a:r>
            <a:r>
              <a:rPr lang="en-US" dirty="0"/>
              <a:t>Now for some time a man named Simon had practiced sorcery in the city and amazed all the people of Samaria. He boasted that he was someone great, </a:t>
            </a:r>
            <a:r>
              <a:rPr lang="en-US" baseline="30000" dirty="0"/>
              <a:t>10 </a:t>
            </a:r>
            <a:r>
              <a:rPr lang="en-US" dirty="0"/>
              <a:t>and all the people, both high and low, gave him their attention and exclaimed, “This man is rightly called the Great Power of God.” </a:t>
            </a:r>
            <a:r>
              <a:rPr lang="en-US" baseline="30000" dirty="0"/>
              <a:t>11 </a:t>
            </a:r>
            <a:r>
              <a:rPr lang="en-US" dirty="0"/>
              <a:t>They followed him because he had amazed them for a long time with his sorcery. </a:t>
            </a:r>
          </a:p>
        </p:txBody>
      </p:sp>
      <p:sp>
        <p:nvSpPr>
          <p:cNvPr id="5" name="Speech Bubble: Rectangle 4">
            <a:extLst>
              <a:ext uri="{FF2B5EF4-FFF2-40B4-BE49-F238E27FC236}">
                <a16:creationId xmlns:a16="http://schemas.microsoft.com/office/drawing/2014/main" id="{1328F4DE-FDD0-6F12-8E6F-C2402262FCA5}"/>
              </a:ext>
            </a:extLst>
          </p:cNvPr>
          <p:cNvSpPr/>
          <p:nvPr/>
        </p:nvSpPr>
        <p:spPr>
          <a:xfrm>
            <a:off x="2694152" y="309425"/>
            <a:ext cx="3889420" cy="772732"/>
          </a:xfrm>
          <a:prstGeom prst="wedgeRectCallout">
            <a:avLst>
              <a:gd name="adj1" fmla="val 30417"/>
              <a:gd name="adj2" fmla="val 94177"/>
            </a:avLst>
          </a:prstGeom>
          <a:solidFill>
            <a:srgbClr val="00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 am the great power of god.</a:t>
            </a:r>
          </a:p>
          <a:p>
            <a:pPr algn="ctr"/>
            <a:r>
              <a:rPr lang="en-US" dirty="0">
                <a:solidFill>
                  <a:schemeClr val="bg1"/>
                </a:solidFill>
              </a:rPr>
              <a:t>Watch what I can do.</a:t>
            </a:r>
          </a:p>
        </p:txBody>
      </p:sp>
      <p:sp>
        <p:nvSpPr>
          <p:cNvPr id="6" name="Speech Bubble: Rectangle 5">
            <a:extLst>
              <a:ext uri="{FF2B5EF4-FFF2-40B4-BE49-F238E27FC236}">
                <a16:creationId xmlns:a16="http://schemas.microsoft.com/office/drawing/2014/main" id="{017AEC4F-3E32-D52B-EB2F-CB9CEDB9D81D}"/>
              </a:ext>
            </a:extLst>
          </p:cNvPr>
          <p:cNvSpPr/>
          <p:nvPr/>
        </p:nvSpPr>
        <p:spPr>
          <a:xfrm>
            <a:off x="188658" y="3150802"/>
            <a:ext cx="2876514" cy="1187304"/>
          </a:xfrm>
          <a:prstGeom prst="wedgeRectCallout">
            <a:avLst>
              <a:gd name="adj1" fmla="val 30119"/>
              <a:gd name="adj2" fmla="val -103552"/>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Simon has done many amazing things. </a:t>
            </a:r>
          </a:p>
          <a:p>
            <a:pPr algn="ctr"/>
            <a:r>
              <a:rPr lang="en-US" dirty="0">
                <a:solidFill>
                  <a:schemeClr val="tx1"/>
                </a:solidFill>
              </a:rPr>
              <a:t>He is rightly called the Great Power of God. </a:t>
            </a:r>
            <a:endParaRPr lang="en-US" dirty="0"/>
          </a:p>
        </p:txBody>
      </p:sp>
    </p:spTree>
    <p:extLst>
      <p:ext uri="{BB962C8B-B14F-4D97-AF65-F5344CB8AC3E}">
        <p14:creationId xmlns:p14="http://schemas.microsoft.com/office/powerpoint/2010/main" val="57237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D9AD2-35CC-98D7-45E7-3B69A6DFE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D0CA3-65C5-B6D0-32CD-6D69C89728C2}"/>
              </a:ext>
            </a:extLst>
          </p:cNvPr>
          <p:cNvSpPr>
            <a:spLocks noGrp="1"/>
          </p:cNvSpPr>
          <p:nvPr>
            <p:ph type="title"/>
          </p:nvPr>
        </p:nvSpPr>
        <p:spPr>
          <a:xfrm>
            <a:off x="7778839" y="542283"/>
            <a:ext cx="4224271" cy="1402428"/>
          </a:xfrm>
        </p:spPr>
        <p:txBody>
          <a:bodyPr/>
          <a:lstStyle/>
          <a:p>
            <a:r>
              <a:rPr lang="en-US" dirty="0"/>
              <a:t>Philip told people in Samaria about Jesus</a:t>
            </a:r>
          </a:p>
        </p:txBody>
      </p:sp>
      <p:sp>
        <p:nvSpPr>
          <p:cNvPr id="4" name="Text Placeholder 3">
            <a:extLst>
              <a:ext uri="{FF2B5EF4-FFF2-40B4-BE49-F238E27FC236}">
                <a16:creationId xmlns:a16="http://schemas.microsoft.com/office/drawing/2014/main" id="{3B7CBEE1-5F35-305A-8A16-83F41E8F4E7A}"/>
              </a:ext>
            </a:extLst>
          </p:cNvPr>
          <p:cNvSpPr>
            <a:spLocks noGrp="1"/>
          </p:cNvSpPr>
          <p:nvPr>
            <p:ph type="body" sz="half" idx="2"/>
          </p:nvPr>
        </p:nvSpPr>
        <p:spPr>
          <a:xfrm>
            <a:off x="8191714" y="2207013"/>
            <a:ext cx="3398520" cy="3126987"/>
          </a:xfrm>
        </p:spPr>
        <p:txBody>
          <a:bodyPr/>
          <a:lstStyle/>
          <a:p>
            <a:r>
              <a:rPr lang="en-US" baseline="30000" dirty="0"/>
              <a:t>Acts 8:6 </a:t>
            </a:r>
            <a:r>
              <a:rPr lang="en-US" dirty="0"/>
              <a:t>When the crowds heard Philip and saw the signs he performed, they all paid close attention to what he said. </a:t>
            </a:r>
            <a:r>
              <a:rPr lang="en-US" baseline="30000" dirty="0"/>
              <a:t>7 </a:t>
            </a:r>
            <a:r>
              <a:rPr lang="en-US" dirty="0"/>
              <a:t>For with shrieks, impure spirits came out of many, and many who were paralyzed or lame were healed. </a:t>
            </a:r>
            <a:r>
              <a:rPr lang="en-US" baseline="30000" dirty="0"/>
              <a:t>8 </a:t>
            </a:r>
            <a:r>
              <a:rPr lang="en-US" dirty="0"/>
              <a:t>So there was great joy in that city.</a:t>
            </a:r>
          </a:p>
        </p:txBody>
      </p:sp>
      <p:sp>
        <p:nvSpPr>
          <p:cNvPr id="5" name="Speech Bubble: Rectangle 4">
            <a:extLst>
              <a:ext uri="{FF2B5EF4-FFF2-40B4-BE49-F238E27FC236}">
                <a16:creationId xmlns:a16="http://schemas.microsoft.com/office/drawing/2014/main" id="{4A1FAF9A-9753-CAFE-5E86-D40463F9ACCB}"/>
              </a:ext>
            </a:extLst>
          </p:cNvPr>
          <p:cNvSpPr/>
          <p:nvPr/>
        </p:nvSpPr>
        <p:spPr>
          <a:xfrm>
            <a:off x="188890" y="669702"/>
            <a:ext cx="3889420" cy="772732"/>
          </a:xfrm>
          <a:prstGeom prst="wedgeRectCallout">
            <a:avLst>
              <a:gd name="adj1" fmla="val 33066"/>
              <a:gd name="adj2" fmla="val 137511"/>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You are healed by the power of Jesus.</a:t>
            </a:r>
          </a:p>
        </p:txBody>
      </p:sp>
      <p:pic>
        <p:nvPicPr>
          <p:cNvPr id="4098" name="Picture 2" descr="They listened carefully as Philip spoke and saw the power of God as lame and paralysed people were healed. Some were freed from the power of evil spirits. There was great joy in the city. – Slide 3">
            <a:extLst>
              <a:ext uri="{FF2B5EF4-FFF2-40B4-BE49-F238E27FC236}">
                <a16:creationId xmlns:a16="http://schemas.microsoft.com/office/drawing/2014/main" id="{1ACE4072-0C72-6B0F-8C33-2EA26066BF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766" y="2056006"/>
            <a:ext cx="5889186" cy="4416890"/>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5">
            <a:extLst>
              <a:ext uri="{FF2B5EF4-FFF2-40B4-BE49-F238E27FC236}">
                <a16:creationId xmlns:a16="http://schemas.microsoft.com/office/drawing/2014/main" id="{FAEFB49E-CBA0-9C89-7980-45F4E5B3AE4E}"/>
              </a:ext>
            </a:extLst>
          </p:cNvPr>
          <p:cNvSpPr/>
          <p:nvPr/>
        </p:nvSpPr>
        <p:spPr>
          <a:xfrm>
            <a:off x="6336406" y="5053171"/>
            <a:ext cx="2202288" cy="543131"/>
          </a:xfrm>
          <a:prstGeom prst="wedgeRectCallout">
            <a:avLst>
              <a:gd name="adj1" fmla="val -62738"/>
              <a:gd name="adj2" fmla="val -20974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This is amazing!</a:t>
            </a:r>
          </a:p>
        </p:txBody>
      </p:sp>
      <p:sp>
        <p:nvSpPr>
          <p:cNvPr id="8" name="Thought Bubble: Cloud 7">
            <a:extLst>
              <a:ext uri="{FF2B5EF4-FFF2-40B4-BE49-F238E27FC236}">
                <a16:creationId xmlns:a16="http://schemas.microsoft.com/office/drawing/2014/main" id="{9CB6DEB0-E630-D2F5-AE94-6605047C7594}"/>
              </a:ext>
            </a:extLst>
          </p:cNvPr>
          <p:cNvSpPr/>
          <p:nvPr/>
        </p:nvSpPr>
        <p:spPr>
          <a:xfrm>
            <a:off x="4361646" y="997084"/>
            <a:ext cx="3329189" cy="1145535"/>
          </a:xfrm>
          <a:prstGeom prst="cloudCallout">
            <a:avLst>
              <a:gd name="adj1" fmla="val -8695"/>
              <a:gd name="adj2" fmla="val 65451"/>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This Philip can do even more amazing things than Simon! </a:t>
            </a:r>
          </a:p>
        </p:txBody>
      </p:sp>
    </p:spTree>
    <p:extLst>
      <p:ext uri="{BB962C8B-B14F-4D97-AF65-F5344CB8AC3E}">
        <p14:creationId xmlns:p14="http://schemas.microsoft.com/office/powerpoint/2010/main" val="263419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A1BA2-27CA-E586-7EB8-B6330DA3BC0E}"/>
            </a:ext>
          </a:extLst>
        </p:cNvPr>
        <p:cNvGrpSpPr/>
        <p:nvPr/>
      </p:nvGrpSpPr>
      <p:grpSpPr>
        <a:xfrm>
          <a:off x="0" y="0"/>
          <a:ext cx="0" cy="0"/>
          <a:chOff x="0" y="0"/>
          <a:chExt cx="0" cy="0"/>
        </a:xfrm>
      </p:grpSpPr>
      <p:pic>
        <p:nvPicPr>
          <p:cNvPr id="6146" name="Picture 2" descr="Many of the Samaritans believed in Jesus and were baptized. – Slide 5">
            <a:extLst>
              <a:ext uri="{FF2B5EF4-FFF2-40B4-BE49-F238E27FC236}">
                <a16:creationId xmlns:a16="http://schemas.microsoft.com/office/drawing/2014/main" id="{DEA117DF-5EFA-D6B5-E47F-1BFC6CA90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15" y="1237982"/>
            <a:ext cx="6690611" cy="50179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C9166F-E140-8A81-8222-27D50B23D265}"/>
              </a:ext>
            </a:extLst>
          </p:cNvPr>
          <p:cNvSpPr>
            <a:spLocks noGrp="1"/>
          </p:cNvSpPr>
          <p:nvPr>
            <p:ph type="title"/>
          </p:nvPr>
        </p:nvSpPr>
        <p:spPr>
          <a:xfrm>
            <a:off x="8246164" y="386366"/>
            <a:ext cx="3383280" cy="1828866"/>
          </a:xfrm>
        </p:spPr>
        <p:txBody>
          <a:bodyPr/>
          <a:lstStyle/>
          <a:p>
            <a:r>
              <a:rPr lang="en-US" dirty="0"/>
              <a:t>They believed in Jesus and were baptized.</a:t>
            </a:r>
          </a:p>
        </p:txBody>
      </p:sp>
      <p:sp>
        <p:nvSpPr>
          <p:cNvPr id="4" name="Text Placeholder 3">
            <a:extLst>
              <a:ext uri="{FF2B5EF4-FFF2-40B4-BE49-F238E27FC236}">
                <a16:creationId xmlns:a16="http://schemas.microsoft.com/office/drawing/2014/main" id="{6CFA968A-CBE2-CC2C-5B4A-D9FB8C1227AF}"/>
              </a:ext>
            </a:extLst>
          </p:cNvPr>
          <p:cNvSpPr>
            <a:spLocks noGrp="1"/>
          </p:cNvSpPr>
          <p:nvPr>
            <p:ph type="body" sz="half" idx="2"/>
          </p:nvPr>
        </p:nvSpPr>
        <p:spPr>
          <a:xfrm>
            <a:off x="8246164" y="2428445"/>
            <a:ext cx="3398520" cy="3887273"/>
          </a:xfrm>
        </p:spPr>
        <p:txBody>
          <a:bodyPr/>
          <a:lstStyle/>
          <a:p>
            <a:r>
              <a:rPr lang="en-US" baseline="30000" dirty="0"/>
              <a:t>12 </a:t>
            </a:r>
            <a:r>
              <a:rPr lang="en-US" dirty="0"/>
              <a:t>But when they believed Philip as he proclaimed the good news of the kingdom of God and the name of Jesus Christ, they were baptized, both men and women.</a:t>
            </a:r>
          </a:p>
          <a:p>
            <a:r>
              <a:rPr lang="en-US" dirty="0"/>
              <a:t> </a:t>
            </a:r>
            <a:r>
              <a:rPr lang="en-US" baseline="30000" dirty="0"/>
              <a:t>13 </a:t>
            </a:r>
            <a:r>
              <a:rPr lang="en-US" dirty="0"/>
              <a:t>Simon himself believed and was baptized. </a:t>
            </a:r>
          </a:p>
        </p:txBody>
      </p:sp>
      <p:sp>
        <p:nvSpPr>
          <p:cNvPr id="5" name="Speech Bubble: Rectangle 4">
            <a:extLst>
              <a:ext uri="{FF2B5EF4-FFF2-40B4-BE49-F238E27FC236}">
                <a16:creationId xmlns:a16="http://schemas.microsoft.com/office/drawing/2014/main" id="{D874947E-B0D8-1417-1CB9-3ABB2084C9B3}"/>
              </a:ext>
            </a:extLst>
          </p:cNvPr>
          <p:cNvSpPr/>
          <p:nvPr/>
        </p:nvSpPr>
        <p:spPr>
          <a:xfrm>
            <a:off x="1103899" y="528067"/>
            <a:ext cx="5683876" cy="772732"/>
          </a:xfrm>
          <a:prstGeom prst="wedgeRectCallout">
            <a:avLst>
              <a:gd name="adj1" fmla="val -11305"/>
              <a:gd name="adj2" fmla="val 110844"/>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Because you believe Jesus is your Savior and forgives you,</a:t>
            </a:r>
          </a:p>
          <a:p>
            <a:pPr algn="ctr"/>
            <a:r>
              <a:rPr lang="en-US" dirty="0">
                <a:solidFill>
                  <a:sysClr val="windowText" lastClr="000000"/>
                </a:solidFill>
              </a:rPr>
              <a:t> I baptized you in His name, Jesus, the Son of God.</a:t>
            </a:r>
          </a:p>
        </p:txBody>
      </p:sp>
      <p:sp>
        <p:nvSpPr>
          <p:cNvPr id="6" name="Speech Bubble: Rectangle 5">
            <a:extLst>
              <a:ext uri="{FF2B5EF4-FFF2-40B4-BE49-F238E27FC236}">
                <a16:creationId xmlns:a16="http://schemas.microsoft.com/office/drawing/2014/main" id="{6163FD28-2781-0A55-6738-9EACA161D99A}"/>
              </a:ext>
            </a:extLst>
          </p:cNvPr>
          <p:cNvSpPr/>
          <p:nvPr/>
        </p:nvSpPr>
        <p:spPr>
          <a:xfrm>
            <a:off x="3184281" y="5504108"/>
            <a:ext cx="2704563" cy="977250"/>
          </a:xfrm>
          <a:prstGeom prst="wedgeRectCallout">
            <a:avLst>
              <a:gd name="adj1" fmla="val 68691"/>
              <a:gd name="adj2" fmla="val -37659"/>
            </a:avLst>
          </a:prstGeom>
          <a:solidFill>
            <a:srgbClr val="0033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I believe that Jesus is a powerful god.  I will get baptized too.</a:t>
            </a:r>
          </a:p>
        </p:txBody>
      </p:sp>
    </p:spTree>
    <p:extLst>
      <p:ext uri="{BB962C8B-B14F-4D97-AF65-F5344CB8AC3E}">
        <p14:creationId xmlns:p14="http://schemas.microsoft.com/office/powerpoint/2010/main" val="3626428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65B2-ED8B-FE46-777E-5644EA02D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D3119B-8A18-F48D-87CE-C251B4100B34}"/>
              </a:ext>
            </a:extLst>
          </p:cNvPr>
          <p:cNvSpPr>
            <a:spLocks noGrp="1"/>
          </p:cNvSpPr>
          <p:nvPr>
            <p:ph type="title"/>
          </p:nvPr>
        </p:nvSpPr>
        <p:spPr>
          <a:xfrm>
            <a:off x="8261404" y="542282"/>
            <a:ext cx="3383280" cy="977250"/>
          </a:xfrm>
        </p:spPr>
        <p:txBody>
          <a:bodyPr/>
          <a:lstStyle/>
          <a:p>
            <a:r>
              <a:rPr lang="en-US" dirty="0"/>
              <a:t>Simon followed Philip</a:t>
            </a:r>
          </a:p>
        </p:txBody>
      </p:sp>
      <p:sp>
        <p:nvSpPr>
          <p:cNvPr id="4" name="Text Placeholder 3">
            <a:extLst>
              <a:ext uri="{FF2B5EF4-FFF2-40B4-BE49-F238E27FC236}">
                <a16:creationId xmlns:a16="http://schemas.microsoft.com/office/drawing/2014/main" id="{0BD694EE-E5AA-7D80-B3B5-1B07C64A1CFD}"/>
              </a:ext>
            </a:extLst>
          </p:cNvPr>
          <p:cNvSpPr>
            <a:spLocks noGrp="1"/>
          </p:cNvSpPr>
          <p:nvPr>
            <p:ph type="body" sz="half" idx="2"/>
          </p:nvPr>
        </p:nvSpPr>
        <p:spPr>
          <a:xfrm>
            <a:off x="8275982" y="1751527"/>
            <a:ext cx="3398520" cy="3887273"/>
          </a:xfrm>
        </p:spPr>
        <p:txBody>
          <a:bodyPr/>
          <a:lstStyle/>
          <a:p>
            <a:r>
              <a:rPr lang="en-US" dirty="0"/>
              <a:t>And he followed Philip everywhere, astonished by the great signs and miracles he saw.</a:t>
            </a:r>
          </a:p>
        </p:txBody>
      </p:sp>
      <p:sp>
        <p:nvSpPr>
          <p:cNvPr id="6" name="Speech Bubble: Rectangle 5">
            <a:extLst>
              <a:ext uri="{FF2B5EF4-FFF2-40B4-BE49-F238E27FC236}">
                <a16:creationId xmlns:a16="http://schemas.microsoft.com/office/drawing/2014/main" id="{DA8B1C55-5557-B272-2761-212EE7D8C47F}"/>
              </a:ext>
            </a:extLst>
          </p:cNvPr>
          <p:cNvSpPr/>
          <p:nvPr/>
        </p:nvSpPr>
        <p:spPr>
          <a:xfrm>
            <a:off x="5988675" y="5688091"/>
            <a:ext cx="2704563" cy="977250"/>
          </a:xfrm>
          <a:prstGeom prst="wedgeRectCallout">
            <a:avLst>
              <a:gd name="adj1" fmla="val -63214"/>
              <a:gd name="adj2" fmla="val -145724"/>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p>
        </p:txBody>
      </p:sp>
      <p:pic>
        <p:nvPicPr>
          <p:cNvPr id="7170" name="Picture 2" descr="Simon also turned away from sorcery, believed in Jesus and was baptised. He followed Philip wherever he went, amazed at the miracles he saw. – Slide 6">
            <a:extLst>
              <a:ext uri="{FF2B5EF4-FFF2-40B4-BE49-F238E27FC236}">
                <a16:creationId xmlns:a16="http://schemas.microsoft.com/office/drawing/2014/main" id="{CF198591-C243-2E44-96DB-DC7EB569BF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976" y="1379648"/>
            <a:ext cx="6385775" cy="4789331"/>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4">
            <a:extLst>
              <a:ext uri="{FF2B5EF4-FFF2-40B4-BE49-F238E27FC236}">
                <a16:creationId xmlns:a16="http://schemas.microsoft.com/office/drawing/2014/main" id="{8130C303-E21E-CE22-194A-0C79B0FD78E2}"/>
              </a:ext>
            </a:extLst>
          </p:cNvPr>
          <p:cNvSpPr/>
          <p:nvPr/>
        </p:nvSpPr>
        <p:spPr>
          <a:xfrm>
            <a:off x="1053456" y="542282"/>
            <a:ext cx="3889420" cy="772732"/>
          </a:xfrm>
          <a:prstGeom prst="wedgeRectCallout">
            <a:avLst>
              <a:gd name="adj1" fmla="val -32166"/>
              <a:gd name="adj2" fmla="val 159177"/>
            </a:avLst>
          </a:prstGeom>
          <a:solidFill>
            <a:srgbClr val="00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Philip you are doing amazing wonders!  I will follow you.</a:t>
            </a:r>
          </a:p>
        </p:txBody>
      </p:sp>
    </p:spTree>
    <p:extLst>
      <p:ext uri="{BB962C8B-B14F-4D97-AF65-F5344CB8AC3E}">
        <p14:creationId xmlns:p14="http://schemas.microsoft.com/office/powerpoint/2010/main" val="2755535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B3ED1-994D-B7CF-EA19-77AEB25C0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25FEC-4B73-2776-7531-46C4E1EF4DA8}"/>
              </a:ext>
            </a:extLst>
          </p:cNvPr>
          <p:cNvSpPr>
            <a:spLocks noGrp="1"/>
          </p:cNvSpPr>
          <p:nvPr>
            <p:ph type="title"/>
          </p:nvPr>
        </p:nvSpPr>
        <p:spPr>
          <a:xfrm>
            <a:off x="8261404" y="542282"/>
            <a:ext cx="3383280" cy="977250"/>
          </a:xfrm>
        </p:spPr>
        <p:txBody>
          <a:bodyPr/>
          <a:lstStyle/>
          <a:p>
            <a:r>
              <a:rPr lang="en-US" dirty="0"/>
              <a:t>Peter and John came</a:t>
            </a:r>
          </a:p>
        </p:txBody>
      </p:sp>
      <p:pic>
        <p:nvPicPr>
          <p:cNvPr id="8194" name="Picture 2" descr="News of what was happening in Samaria soon reached the apostles in Jerusalem. Peter and John travelled to Samaria to find out what was happening. – Slide 7">
            <a:extLst>
              <a:ext uri="{FF2B5EF4-FFF2-40B4-BE49-F238E27FC236}">
                <a16:creationId xmlns:a16="http://schemas.microsoft.com/office/drawing/2014/main" id="{29DCB189-0B67-57B5-E144-35D201AB4F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498" y="1184681"/>
            <a:ext cx="6420154" cy="481511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83581595-AE75-6721-B179-1109C66BFDE5}"/>
              </a:ext>
            </a:extLst>
          </p:cNvPr>
          <p:cNvSpPr>
            <a:spLocks noGrp="1"/>
          </p:cNvSpPr>
          <p:nvPr>
            <p:ph type="body" sz="half" idx="2"/>
          </p:nvPr>
        </p:nvSpPr>
        <p:spPr>
          <a:xfrm>
            <a:off x="8275982" y="1751527"/>
            <a:ext cx="3398520" cy="3887273"/>
          </a:xfrm>
        </p:spPr>
        <p:txBody>
          <a:bodyPr/>
          <a:lstStyle/>
          <a:p>
            <a:r>
              <a:rPr lang="en-US" baseline="30000" dirty="0"/>
              <a:t>14 </a:t>
            </a:r>
            <a:r>
              <a:rPr lang="en-US" dirty="0"/>
              <a:t>When the apostles in Jerusalem heard that Samaria had accepted the word of God, they sent Peter and John to Samaria. </a:t>
            </a:r>
            <a:r>
              <a:rPr lang="en-US" baseline="30000" dirty="0"/>
              <a:t>15 </a:t>
            </a:r>
            <a:r>
              <a:rPr lang="en-US" dirty="0"/>
              <a:t>When they arrived, they prayed for the new believers there that they might receive the Holy Spirit, </a:t>
            </a:r>
            <a:r>
              <a:rPr lang="en-US" baseline="30000" dirty="0"/>
              <a:t>16 </a:t>
            </a:r>
            <a:r>
              <a:rPr lang="en-US" dirty="0"/>
              <a:t>because the Holy Spirit had not yet come on any of them; they had simply been baptized in the name of the Lord Jesus. </a:t>
            </a:r>
            <a:r>
              <a:rPr lang="en-US" baseline="30000" dirty="0"/>
              <a:t>17 </a:t>
            </a:r>
            <a:r>
              <a:rPr lang="en-US" dirty="0"/>
              <a:t>Then Peter and John placed their hands on them, and they received the Holy Spirit.</a:t>
            </a:r>
          </a:p>
        </p:txBody>
      </p:sp>
      <p:sp>
        <p:nvSpPr>
          <p:cNvPr id="5" name="Speech Bubble: Rectangle 4">
            <a:extLst>
              <a:ext uri="{FF2B5EF4-FFF2-40B4-BE49-F238E27FC236}">
                <a16:creationId xmlns:a16="http://schemas.microsoft.com/office/drawing/2014/main" id="{5BCE183F-4614-4A29-DF0C-E11F472B7C07}"/>
              </a:ext>
            </a:extLst>
          </p:cNvPr>
          <p:cNvSpPr/>
          <p:nvPr/>
        </p:nvSpPr>
        <p:spPr>
          <a:xfrm>
            <a:off x="916941" y="257999"/>
            <a:ext cx="5367950" cy="926681"/>
          </a:xfrm>
          <a:prstGeom prst="wedgeRectCallout">
            <a:avLst>
              <a:gd name="adj1" fmla="val 38033"/>
              <a:gd name="adj2" fmla="val 127511"/>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chemeClr val="bg1"/>
                </a:solidFill>
              </a:rPr>
              <a:t>Peter and John have come!</a:t>
            </a:r>
          </a:p>
          <a:p>
            <a:pPr algn="ctr"/>
            <a:r>
              <a:rPr lang="en-US" dirty="0">
                <a:solidFill>
                  <a:schemeClr val="bg1"/>
                </a:solidFill>
              </a:rPr>
              <a:t>They are apostles of Jesus.</a:t>
            </a:r>
          </a:p>
          <a:p>
            <a:pPr algn="ctr"/>
            <a:r>
              <a:rPr lang="en-US" dirty="0">
                <a:solidFill>
                  <a:schemeClr val="bg1"/>
                </a:solidFill>
              </a:rPr>
              <a:t>They were close friends with Jesus and chosen leaders.</a:t>
            </a:r>
          </a:p>
        </p:txBody>
      </p:sp>
      <p:sp>
        <p:nvSpPr>
          <p:cNvPr id="6" name="Speech Bubble: Rectangle 5">
            <a:extLst>
              <a:ext uri="{FF2B5EF4-FFF2-40B4-BE49-F238E27FC236}">
                <a16:creationId xmlns:a16="http://schemas.microsoft.com/office/drawing/2014/main" id="{B773C991-DACF-CA30-6F8A-1A27F37B0CF8}"/>
              </a:ext>
            </a:extLst>
          </p:cNvPr>
          <p:cNvSpPr/>
          <p:nvPr/>
        </p:nvSpPr>
        <p:spPr>
          <a:xfrm>
            <a:off x="2375293" y="4438840"/>
            <a:ext cx="2704563" cy="1199959"/>
          </a:xfrm>
          <a:prstGeom prst="wedgeRectCallout">
            <a:avLst>
              <a:gd name="adj1" fmla="val -48928"/>
              <a:gd name="adj2" fmla="val -164174"/>
            </a:avLst>
          </a:prstGeom>
          <a:solidFill>
            <a:srgbClr val="0070C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We’re so glad to be here!  We’ve heard many have believed in Jesus and have been baptized!</a:t>
            </a:r>
          </a:p>
        </p:txBody>
      </p:sp>
    </p:spTree>
    <p:extLst>
      <p:ext uri="{BB962C8B-B14F-4D97-AF65-F5344CB8AC3E}">
        <p14:creationId xmlns:p14="http://schemas.microsoft.com/office/powerpoint/2010/main" val="1536422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140BE-C024-D4AE-1A09-7E22DA82A40C}"/>
            </a:ext>
          </a:extLst>
        </p:cNvPr>
        <p:cNvGrpSpPr/>
        <p:nvPr/>
      </p:nvGrpSpPr>
      <p:grpSpPr>
        <a:xfrm>
          <a:off x="0" y="0"/>
          <a:ext cx="0" cy="0"/>
          <a:chOff x="0" y="0"/>
          <a:chExt cx="0" cy="0"/>
        </a:xfrm>
      </p:grpSpPr>
      <p:pic>
        <p:nvPicPr>
          <p:cNvPr id="9218" name="Picture 2" descr="FreeBibleimages :: Philip in Samaria :: Philip begins to witness in Samaria (Acts 8:3-25)">
            <a:extLst>
              <a:ext uri="{FF2B5EF4-FFF2-40B4-BE49-F238E27FC236}">
                <a16:creationId xmlns:a16="http://schemas.microsoft.com/office/drawing/2014/main" id="{3B3975B8-6093-AB1A-8967-7320913EFC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16" y="1184680"/>
            <a:ext cx="6585397" cy="4939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7712BC8-B525-9486-5451-E901A3DBC891}"/>
              </a:ext>
            </a:extLst>
          </p:cNvPr>
          <p:cNvSpPr>
            <a:spLocks noGrp="1"/>
          </p:cNvSpPr>
          <p:nvPr>
            <p:ph type="title"/>
          </p:nvPr>
        </p:nvSpPr>
        <p:spPr>
          <a:xfrm>
            <a:off x="8261404" y="542282"/>
            <a:ext cx="3383280" cy="977250"/>
          </a:xfrm>
        </p:spPr>
        <p:txBody>
          <a:bodyPr/>
          <a:lstStyle/>
          <a:p>
            <a:r>
              <a:rPr lang="en-US" dirty="0"/>
              <a:t>Peter and John came</a:t>
            </a:r>
          </a:p>
        </p:txBody>
      </p:sp>
      <p:sp>
        <p:nvSpPr>
          <p:cNvPr id="4" name="Text Placeholder 3">
            <a:extLst>
              <a:ext uri="{FF2B5EF4-FFF2-40B4-BE49-F238E27FC236}">
                <a16:creationId xmlns:a16="http://schemas.microsoft.com/office/drawing/2014/main" id="{44071676-5720-225C-A0D8-CB2A794C24E5}"/>
              </a:ext>
            </a:extLst>
          </p:cNvPr>
          <p:cNvSpPr>
            <a:spLocks noGrp="1"/>
          </p:cNvSpPr>
          <p:nvPr>
            <p:ph type="body" sz="half" idx="2"/>
          </p:nvPr>
        </p:nvSpPr>
        <p:spPr>
          <a:xfrm>
            <a:off x="8275982" y="1751527"/>
            <a:ext cx="3398520" cy="3887273"/>
          </a:xfrm>
        </p:spPr>
        <p:txBody>
          <a:bodyPr/>
          <a:lstStyle/>
          <a:p>
            <a:r>
              <a:rPr lang="en-US" baseline="30000" dirty="0"/>
              <a:t>14 </a:t>
            </a:r>
            <a:r>
              <a:rPr lang="en-US" dirty="0"/>
              <a:t>When the apostles in Jerusalem heard that Samaria had accepted the word of God, they sent Peter and John to Samaria. </a:t>
            </a:r>
            <a:r>
              <a:rPr lang="en-US" baseline="30000" dirty="0"/>
              <a:t>15 </a:t>
            </a:r>
            <a:r>
              <a:rPr lang="en-US" dirty="0"/>
              <a:t>When they arrived, they prayed for the new believers there that they might receive the Holy Spirit, </a:t>
            </a:r>
            <a:r>
              <a:rPr lang="en-US" baseline="30000" dirty="0"/>
              <a:t>16 </a:t>
            </a:r>
            <a:r>
              <a:rPr lang="en-US" dirty="0"/>
              <a:t>because the Holy Spirit had not yet come on any of them; they had simply been baptized in the name of the Lord Jesus. </a:t>
            </a:r>
            <a:r>
              <a:rPr lang="en-US" baseline="30000" dirty="0"/>
              <a:t>17 </a:t>
            </a:r>
            <a:r>
              <a:rPr lang="en-US" dirty="0"/>
              <a:t>Then Peter and John placed their hands on them, and they received the Holy Spirit.</a:t>
            </a:r>
          </a:p>
        </p:txBody>
      </p:sp>
      <p:sp>
        <p:nvSpPr>
          <p:cNvPr id="5" name="Speech Bubble: Rectangle 4">
            <a:extLst>
              <a:ext uri="{FF2B5EF4-FFF2-40B4-BE49-F238E27FC236}">
                <a16:creationId xmlns:a16="http://schemas.microsoft.com/office/drawing/2014/main" id="{44C1AB96-3FAE-F4C7-9E75-7588CBABC4D1}"/>
              </a:ext>
            </a:extLst>
          </p:cNvPr>
          <p:cNvSpPr/>
          <p:nvPr/>
        </p:nvSpPr>
        <p:spPr>
          <a:xfrm>
            <a:off x="916941" y="257999"/>
            <a:ext cx="4015668" cy="926681"/>
          </a:xfrm>
          <a:prstGeom prst="wedgeRectCallout">
            <a:avLst>
              <a:gd name="adj1" fmla="val -57540"/>
              <a:gd name="adj2" fmla="val 8720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chemeClr val="bg1"/>
                </a:solidFill>
              </a:rPr>
              <a:t>Heavenly Father, LORD Jesus, please send your Holy Spirit to these believers.</a:t>
            </a:r>
          </a:p>
        </p:txBody>
      </p:sp>
      <p:sp>
        <p:nvSpPr>
          <p:cNvPr id="6" name="Speech Bubble: Rectangle 5">
            <a:extLst>
              <a:ext uri="{FF2B5EF4-FFF2-40B4-BE49-F238E27FC236}">
                <a16:creationId xmlns:a16="http://schemas.microsoft.com/office/drawing/2014/main" id="{964A38FA-8558-A3F0-7410-607E374C876F}"/>
              </a:ext>
            </a:extLst>
          </p:cNvPr>
          <p:cNvSpPr/>
          <p:nvPr/>
        </p:nvSpPr>
        <p:spPr>
          <a:xfrm>
            <a:off x="4396740" y="4310051"/>
            <a:ext cx="3398519" cy="1199959"/>
          </a:xfrm>
          <a:prstGeom prst="wedgeRectCallout">
            <a:avLst>
              <a:gd name="adj1" fmla="val 37474"/>
              <a:gd name="adj2" fmla="val -126610"/>
            </a:avLst>
          </a:prstGeom>
          <a:solidFill>
            <a:srgbClr val="0070C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Send your special gift, the Holy Spirit and guide these believers           to all Truth.</a:t>
            </a:r>
          </a:p>
          <a:p>
            <a:pPr algn="ctr"/>
            <a:r>
              <a:rPr lang="en-US" dirty="0"/>
              <a:t>Give them your gracious gifts.</a:t>
            </a:r>
          </a:p>
        </p:txBody>
      </p:sp>
      <p:pic>
        <p:nvPicPr>
          <p:cNvPr id="9220" name="Picture 4" descr="Flame Clipart Holy Spirit Flame Holy Spirit Transparent">
            <a:extLst>
              <a:ext uri="{FF2B5EF4-FFF2-40B4-BE49-F238E27FC236}">
                <a16:creationId xmlns:a16="http://schemas.microsoft.com/office/drawing/2014/main" id="{69758AFF-BCE4-72BD-1AE7-4E7A4763F8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609" y="0"/>
            <a:ext cx="1519532" cy="151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203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BF81B-71F9-168C-78E7-27E2FEEB50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600F6-827B-5977-4077-ED0064FCDE85}"/>
              </a:ext>
            </a:extLst>
          </p:cNvPr>
          <p:cNvSpPr>
            <a:spLocks noGrp="1"/>
          </p:cNvSpPr>
          <p:nvPr>
            <p:ph type="title"/>
          </p:nvPr>
        </p:nvSpPr>
        <p:spPr>
          <a:xfrm>
            <a:off x="8261404" y="542282"/>
            <a:ext cx="3383280" cy="977250"/>
          </a:xfrm>
        </p:spPr>
        <p:txBody>
          <a:bodyPr/>
          <a:lstStyle/>
          <a:p>
            <a:r>
              <a:rPr lang="en-US" dirty="0"/>
              <a:t>Power Hungry</a:t>
            </a:r>
          </a:p>
        </p:txBody>
      </p:sp>
      <p:pic>
        <p:nvPicPr>
          <p:cNvPr id="10242" name="Picture 2" descr="When Simon saw the power of the Holy Spirit at work he offered money to Peter. ‘Give me this ability to put my hands on people so they receive the Holy Spirit,’ he begged. – Slide 9">
            <a:extLst>
              <a:ext uri="{FF2B5EF4-FFF2-40B4-BE49-F238E27FC236}">
                <a16:creationId xmlns:a16="http://schemas.microsoft.com/office/drawing/2014/main" id="{11A20394-8F6E-67D6-75FA-B3456108FD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896" y="1340773"/>
            <a:ext cx="6746704" cy="506002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67954D30-70A2-D701-A1C0-0E984DE139A4}"/>
              </a:ext>
            </a:extLst>
          </p:cNvPr>
          <p:cNvSpPr>
            <a:spLocks noGrp="1"/>
          </p:cNvSpPr>
          <p:nvPr>
            <p:ph type="body" sz="half" idx="2"/>
          </p:nvPr>
        </p:nvSpPr>
        <p:spPr>
          <a:xfrm>
            <a:off x="8261404" y="1774885"/>
            <a:ext cx="3398520" cy="3887273"/>
          </a:xfrm>
        </p:spPr>
        <p:txBody>
          <a:bodyPr>
            <a:normAutofit fontScale="85000" lnSpcReduction="20000"/>
          </a:bodyPr>
          <a:lstStyle/>
          <a:p>
            <a:r>
              <a:rPr lang="en-US" baseline="30000" dirty="0"/>
              <a:t>18 </a:t>
            </a:r>
            <a:r>
              <a:rPr lang="en-US" dirty="0"/>
              <a:t>When Simon saw that the Spirit was given at the laying on of the apostles’ hands, he offered them money </a:t>
            </a:r>
            <a:r>
              <a:rPr lang="en-US" baseline="30000" dirty="0"/>
              <a:t>19 </a:t>
            </a:r>
            <a:r>
              <a:rPr lang="en-US" dirty="0"/>
              <a:t>and said, “Give me also this ability so that everyone on whom I lay my hands may receive the Holy Spirit.”</a:t>
            </a:r>
          </a:p>
          <a:p>
            <a:r>
              <a:rPr lang="en-US" baseline="30000" dirty="0"/>
              <a:t>20 </a:t>
            </a:r>
            <a:r>
              <a:rPr lang="en-US" dirty="0"/>
              <a:t>Peter answered: “May your money perish with you, because you thought you could buy the gift of God with money! </a:t>
            </a:r>
            <a:r>
              <a:rPr lang="en-US" baseline="30000" dirty="0"/>
              <a:t>21 </a:t>
            </a:r>
            <a:r>
              <a:rPr lang="en-US" dirty="0"/>
              <a:t>You have no part or share in this ministry, because your heart is not right before God. </a:t>
            </a:r>
            <a:r>
              <a:rPr lang="en-US" baseline="30000" dirty="0"/>
              <a:t>22 </a:t>
            </a:r>
            <a:r>
              <a:rPr lang="en-US" dirty="0"/>
              <a:t>Repent of this wickedness and pray to the Lord in the hope that he may forgive you for having such a thought in your heart. </a:t>
            </a:r>
            <a:r>
              <a:rPr lang="en-US" baseline="30000" dirty="0"/>
              <a:t>23 </a:t>
            </a:r>
            <a:r>
              <a:rPr lang="en-US" dirty="0"/>
              <a:t>For I see that you are full of bitterness and captive to sin.”</a:t>
            </a:r>
          </a:p>
          <a:p>
            <a:r>
              <a:rPr lang="en-US" baseline="30000" dirty="0"/>
              <a:t>24 </a:t>
            </a:r>
            <a:r>
              <a:rPr lang="en-US" dirty="0"/>
              <a:t>Then Simon answered, “Pray to the Lord for me so that nothing you have said may happen to me.”</a:t>
            </a:r>
          </a:p>
          <a:p>
            <a:endParaRPr lang="en-US" dirty="0"/>
          </a:p>
        </p:txBody>
      </p:sp>
      <p:sp>
        <p:nvSpPr>
          <p:cNvPr id="3" name="Speech Bubble: Rectangle 2">
            <a:extLst>
              <a:ext uri="{FF2B5EF4-FFF2-40B4-BE49-F238E27FC236}">
                <a16:creationId xmlns:a16="http://schemas.microsoft.com/office/drawing/2014/main" id="{5377AE37-9AE3-BBD5-0187-E6EE6273D889}"/>
              </a:ext>
            </a:extLst>
          </p:cNvPr>
          <p:cNvSpPr/>
          <p:nvPr/>
        </p:nvSpPr>
        <p:spPr>
          <a:xfrm>
            <a:off x="3142840" y="5332288"/>
            <a:ext cx="3889420" cy="1323944"/>
          </a:xfrm>
          <a:prstGeom prst="wedgeRectCallout">
            <a:avLst>
              <a:gd name="adj1" fmla="val -8987"/>
              <a:gd name="adj2" fmla="val -105823"/>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Repent of this wickedness and pray to the LORD.  Hope that He will forgive you for having such a thought in your heart.</a:t>
            </a:r>
          </a:p>
          <a:p>
            <a:pPr algn="ctr"/>
            <a:r>
              <a:rPr lang="en-US" dirty="0">
                <a:solidFill>
                  <a:schemeClr val="bg1"/>
                </a:solidFill>
              </a:rPr>
              <a:t>I see that you are full of envy, bitterness and captive to sin.</a:t>
            </a:r>
          </a:p>
        </p:txBody>
      </p:sp>
      <p:sp>
        <p:nvSpPr>
          <p:cNvPr id="5" name="Speech Bubble: Rectangle 4">
            <a:extLst>
              <a:ext uri="{FF2B5EF4-FFF2-40B4-BE49-F238E27FC236}">
                <a16:creationId xmlns:a16="http://schemas.microsoft.com/office/drawing/2014/main" id="{EBCE0EF2-B4DF-9C71-4A5F-E6127C4E5C1F}"/>
              </a:ext>
            </a:extLst>
          </p:cNvPr>
          <p:cNvSpPr/>
          <p:nvPr/>
        </p:nvSpPr>
        <p:spPr>
          <a:xfrm>
            <a:off x="3186510" y="5381657"/>
            <a:ext cx="3889420" cy="1323944"/>
          </a:xfrm>
          <a:prstGeom prst="wedgeRectCallout">
            <a:avLst>
              <a:gd name="adj1" fmla="val -8987"/>
              <a:gd name="adj2" fmla="val -105823"/>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May your money perish with you!</a:t>
            </a:r>
          </a:p>
          <a:p>
            <a:pPr algn="ctr"/>
            <a:r>
              <a:rPr lang="en-US" dirty="0">
                <a:solidFill>
                  <a:schemeClr val="bg1"/>
                </a:solidFill>
              </a:rPr>
              <a:t>You think you could buy</a:t>
            </a:r>
          </a:p>
          <a:p>
            <a:pPr algn="ctr"/>
            <a:r>
              <a:rPr lang="en-US" dirty="0">
                <a:solidFill>
                  <a:schemeClr val="bg1"/>
                </a:solidFill>
              </a:rPr>
              <a:t> God’s gift with money!  You have no part or share in this ministry!</a:t>
            </a:r>
          </a:p>
        </p:txBody>
      </p:sp>
      <p:sp>
        <p:nvSpPr>
          <p:cNvPr id="7" name="Speech Bubble: Rectangle 6">
            <a:extLst>
              <a:ext uri="{FF2B5EF4-FFF2-40B4-BE49-F238E27FC236}">
                <a16:creationId xmlns:a16="http://schemas.microsoft.com/office/drawing/2014/main" id="{296C4DFD-C9A7-C780-4A48-15315EF26EC0}"/>
              </a:ext>
            </a:extLst>
          </p:cNvPr>
          <p:cNvSpPr/>
          <p:nvPr/>
        </p:nvSpPr>
        <p:spPr>
          <a:xfrm>
            <a:off x="1001815" y="412892"/>
            <a:ext cx="3812738" cy="977250"/>
          </a:xfrm>
          <a:prstGeom prst="wedgeRectCallout">
            <a:avLst>
              <a:gd name="adj1" fmla="val 9348"/>
              <a:gd name="adj2" fmla="val 125757"/>
            </a:avLst>
          </a:prstGeom>
          <a:solidFill>
            <a:srgbClr val="0033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Pray to the LORD for me so that nothing bad will happen to me!</a:t>
            </a:r>
          </a:p>
        </p:txBody>
      </p:sp>
      <p:sp>
        <p:nvSpPr>
          <p:cNvPr id="6" name="Speech Bubble: Rectangle 5">
            <a:extLst>
              <a:ext uri="{FF2B5EF4-FFF2-40B4-BE49-F238E27FC236}">
                <a16:creationId xmlns:a16="http://schemas.microsoft.com/office/drawing/2014/main" id="{CDB2BD63-9135-670B-5271-ABB8D55BC095}"/>
              </a:ext>
            </a:extLst>
          </p:cNvPr>
          <p:cNvSpPr/>
          <p:nvPr/>
        </p:nvSpPr>
        <p:spPr>
          <a:xfrm>
            <a:off x="849415" y="260492"/>
            <a:ext cx="3812738" cy="977250"/>
          </a:xfrm>
          <a:prstGeom prst="wedgeRectCallout">
            <a:avLst>
              <a:gd name="adj1" fmla="val 9348"/>
              <a:gd name="adj2" fmla="val 125757"/>
            </a:avLst>
          </a:prstGeom>
          <a:solidFill>
            <a:srgbClr val="0033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Give me this ability too.</a:t>
            </a:r>
          </a:p>
          <a:p>
            <a:pPr algn="ctr"/>
            <a:r>
              <a:rPr lang="en-US" dirty="0"/>
              <a:t>I want to be able to give people             the Holy Spirit.</a:t>
            </a:r>
          </a:p>
        </p:txBody>
      </p:sp>
      <p:sp>
        <p:nvSpPr>
          <p:cNvPr id="8" name="Thought Bubble: Cloud 7">
            <a:extLst>
              <a:ext uri="{FF2B5EF4-FFF2-40B4-BE49-F238E27FC236}">
                <a16:creationId xmlns:a16="http://schemas.microsoft.com/office/drawing/2014/main" id="{BD40B628-2702-A606-9011-65CEA109763F}"/>
              </a:ext>
            </a:extLst>
          </p:cNvPr>
          <p:cNvSpPr/>
          <p:nvPr/>
        </p:nvSpPr>
        <p:spPr>
          <a:xfrm>
            <a:off x="5797248" y="68120"/>
            <a:ext cx="2464156" cy="1361993"/>
          </a:xfrm>
          <a:prstGeom prst="cloudCallout">
            <a:avLst>
              <a:gd name="adj1" fmla="val -23446"/>
              <a:gd name="adj2" fmla="val 71956"/>
            </a:avLst>
          </a:prstGeom>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He doesn’t want the Spirit.  He just wants power.</a:t>
            </a:r>
          </a:p>
        </p:txBody>
      </p:sp>
    </p:spTree>
    <p:extLst>
      <p:ext uri="{BB962C8B-B14F-4D97-AF65-F5344CB8AC3E}">
        <p14:creationId xmlns:p14="http://schemas.microsoft.com/office/powerpoint/2010/main" val="297143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18BD-2F7B-9D62-7A5F-6210C9376F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4A1FD-45B9-A405-4443-A2968CF2590F}"/>
              </a:ext>
            </a:extLst>
          </p:cNvPr>
          <p:cNvSpPr>
            <a:spLocks noGrp="1"/>
          </p:cNvSpPr>
          <p:nvPr>
            <p:ph type="title"/>
          </p:nvPr>
        </p:nvSpPr>
        <p:spPr>
          <a:xfrm>
            <a:off x="8261404" y="542282"/>
            <a:ext cx="3383280" cy="1994856"/>
          </a:xfrm>
        </p:spPr>
        <p:txBody>
          <a:bodyPr/>
          <a:lstStyle/>
          <a:p>
            <a:r>
              <a:rPr lang="en-US" dirty="0"/>
              <a:t>Will money make a seed grow?</a:t>
            </a:r>
          </a:p>
        </p:txBody>
      </p:sp>
      <p:sp>
        <p:nvSpPr>
          <p:cNvPr id="4" name="Text Placeholder 3">
            <a:extLst>
              <a:ext uri="{FF2B5EF4-FFF2-40B4-BE49-F238E27FC236}">
                <a16:creationId xmlns:a16="http://schemas.microsoft.com/office/drawing/2014/main" id="{E2AB677A-9435-998E-643F-A4EC018538E4}"/>
              </a:ext>
            </a:extLst>
          </p:cNvPr>
          <p:cNvSpPr>
            <a:spLocks noGrp="1"/>
          </p:cNvSpPr>
          <p:nvPr>
            <p:ph type="body" sz="half" idx="2"/>
          </p:nvPr>
        </p:nvSpPr>
        <p:spPr>
          <a:xfrm>
            <a:off x="8275982" y="3206839"/>
            <a:ext cx="3398520" cy="3298093"/>
          </a:xfrm>
        </p:spPr>
        <p:txBody>
          <a:bodyPr>
            <a:normAutofit/>
          </a:bodyPr>
          <a:lstStyle/>
          <a:p>
            <a:r>
              <a:rPr lang="en-US" dirty="0"/>
              <a:t>No!  That is a crazy thought!</a:t>
            </a:r>
          </a:p>
          <a:p>
            <a:r>
              <a:rPr lang="en-US" dirty="0"/>
              <a:t>God made the sun and earth         and He sends the rain to make the seed grow.</a:t>
            </a:r>
          </a:p>
          <a:p>
            <a:r>
              <a:rPr lang="en-US" dirty="0"/>
              <a:t>We can help by watering the seed and fertilizing the ground and pulling the weeds.  But God made the seed so that it will grow.</a:t>
            </a:r>
          </a:p>
        </p:txBody>
      </p:sp>
      <p:pic>
        <p:nvPicPr>
          <p:cNvPr id="1026" name="Picture 2" descr="Free Seed Growing Clipart, Download Free Seed Growing Clipart png images, Free ClipArts on ...">
            <a:extLst>
              <a:ext uri="{FF2B5EF4-FFF2-40B4-BE49-F238E27FC236}">
                <a16:creationId xmlns:a16="http://schemas.microsoft.com/office/drawing/2014/main" id="{81480F09-E57C-13F9-1EAB-AE837308B4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372" y="235096"/>
            <a:ext cx="49720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05EEDFB-E992-B45E-4B40-AA30DF1907E9}"/>
              </a:ext>
            </a:extLst>
          </p:cNvPr>
          <p:cNvSpPr/>
          <p:nvPr/>
        </p:nvSpPr>
        <p:spPr>
          <a:xfrm>
            <a:off x="513346" y="5550568"/>
            <a:ext cx="7363327" cy="113899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ysClr val="windowText" lastClr="000000"/>
                </a:solidFill>
              </a:rPr>
              <a:t>Be careful Simon!  Don’t let the devil take your gospel seed!</a:t>
            </a:r>
          </a:p>
          <a:p>
            <a:pPr algn="ctr"/>
            <a:r>
              <a:rPr lang="en-US" dirty="0">
                <a:solidFill>
                  <a:sysClr val="windowText" lastClr="000000"/>
                </a:solidFill>
              </a:rPr>
              <a:t>Don’t let the weed of envy choke God’s Word given to you!</a:t>
            </a:r>
          </a:p>
          <a:p>
            <a:pPr algn="ctr"/>
            <a:r>
              <a:rPr lang="en-US" dirty="0">
                <a:solidFill>
                  <a:sysClr val="windowText" lastClr="000000"/>
                </a:solidFill>
              </a:rPr>
              <a:t>Take time to reach out to Jesus and get to know him better so you don’t wilt.</a:t>
            </a:r>
          </a:p>
        </p:txBody>
      </p:sp>
    </p:spTree>
    <p:extLst>
      <p:ext uri="{BB962C8B-B14F-4D97-AF65-F5344CB8AC3E}">
        <p14:creationId xmlns:p14="http://schemas.microsoft.com/office/powerpoint/2010/main" val="2134977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lant Your Seeds | Christian Kids Animation Song">
            <a:hlinkClick r:id="" action="ppaction://media"/>
            <a:extLst>
              <a:ext uri="{FF2B5EF4-FFF2-40B4-BE49-F238E27FC236}">
                <a16:creationId xmlns:a16="http://schemas.microsoft.com/office/drawing/2014/main" id="{DC49D0BD-CB51-03DC-ADFD-3BB77F0DA516}"/>
              </a:ext>
            </a:extLst>
          </p:cNvPr>
          <p:cNvPicPr>
            <a:picLocks noRot="1" noChangeAspect="1"/>
          </p:cNvPicPr>
          <p:nvPr>
            <a:videoFile r:link="rId1"/>
          </p:nvPr>
        </p:nvPicPr>
        <p:blipFill>
          <a:blip r:embed="rId3"/>
          <a:stretch>
            <a:fillRect/>
          </a:stretch>
        </p:blipFill>
        <p:spPr>
          <a:xfrm>
            <a:off x="1082440" y="596332"/>
            <a:ext cx="10027120" cy="5665336"/>
          </a:xfrm>
          <a:prstGeom prst="rect">
            <a:avLst/>
          </a:prstGeom>
        </p:spPr>
      </p:pic>
    </p:spTree>
    <p:extLst>
      <p:ext uri="{BB962C8B-B14F-4D97-AF65-F5344CB8AC3E}">
        <p14:creationId xmlns:p14="http://schemas.microsoft.com/office/powerpoint/2010/main" val="1302615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B721D-A783-0E38-F379-09C945066779}"/>
              </a:ext>
            </a:extLst>
          </p:cNvPr>
          <p:cNvSpPr>
            <a:spLocks noGrp="1"/>
          </p:cNvSpPr>
          <p:nvPr>
            <p:ph type="title"/>
          </p:nvPr>
        </p:nvSpPr>
        <p:spPr>
          <a:xfrm>
            <a:off x="8261404" y="542282"/>
            <a:ext cx="3383280" cy="981718"/>
          </a:xfrm>
        </p:spPr>
        <p:txBody>
          <a:bodyPr/>
          <a:lstStyle/>
          <a:p>
            <a:r>
              <a:rPr lang="en-US" dirty="0"/>
              <a:t>Made to Grow</a:t>
            </a:r>
          </a:p>
        </p:txBody>
      </p:sp>
      <p:sp>
        <p:nvSpPr>
          <p:cNvPr id="4" name="Text Placeholder 3">
            <a:extLst>
              <a:ext uri="{FF2B5EF4-FFF2-40B4-BE49-F238E27FC236}">
                <a16:creationId xmlns:a16="http://schemas.microsoft.com/office/drawing/2014/main" id="{C7EFCBCD-9704-7FB5-C270-A9DE7E0009FC}"/>
              </a:ext>
            </a:extLst>
          </p:cNvPr>
          <p:cNvSpPr>
            <a:spLocks noGrp="1"/>
          </p:cNvSpPr>
          <p:nvPr>
            <p:ph type="body" sz="half" idx="2"/>
          </p:nvPr>
        </p:nvSpPr>
        <p:spPr>
          <a:xfrm>
            <a:off x="8275982" y="1780675"/>
            <a:ext cx="3398520" cy="3858126"/>
          </a:xfrm>
        </p:spPr>
        <p:txBody>
          <a:bodyPr>
            <a:normAutofit lnSpcReduction="10000"/>
          </a:bodyPr>
          <a:lstStyle/>
          <a:p>
            <a:r>
              <a:rPr lang="en-US" dirty="0"/>
              <a:t>God made the seeds so that they will grow.</a:t>
            </a:r>
          </a:p>
          <a:p>
            <a:r>
              <a:rPr lang="en-US" dirty="0"/>
              <a:t>You can look inside these soaked bean seeds to see the little plant ready to grow.  </a:t>
            </a:r>
          </a:p>
          <a:p>
            <a:r>
              <a:rPr lang="en-US" dirty="0"/>
              <a:t>Carefully split them in half lengthwise where the little spot is on their side.</a:t>
            </a:r>
          </a:p>
          <a:p>
            <a:r>
              <a:rPr lang="en-US" dirty="0"/>
              <a:t>Remember God made you to grow too!  He made you to grow to love Jesus more and more each day.  He made you to become wise and strong.</a:t>
            </a:r>
          </a:p>
          <a:p>
            <a:endParaRPr lang="en-US" dirty="0"/>
          </a:p>
        </p:txBody>
      </p:sp>
      <p:pic>
        <p:nvPicPr>
          <p:cNvPr id="4098" name="Picture 2" descr="Dissect a Bean Seed Lab! | Beans, Seeds, Plant dissection">
            <a:extLst>
              <a:ext uri="{FF2B5EF4-FFF2-40B4-BE49-F238E27FC236}">
                <a16:creationId xmlns:a16="http://schemas.microsoft.com/office/drawing/2014/main" id="{FF9C2D06-0125-F818-B51C-18F0B6F4DA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253" y="0"/>
            <a:ext cx="600868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2A2B36-4F1E-342E-5051-E0254010251B}"/>
              </a:ext>
            </a:extLst>
          </p:cNvPr>
          <p:cNvSpPr txBox="1"/>
          <p:nvPr/>
        </p:nvSpPr>
        <p:spPr>
          <a:xfrm>
            <a:off x="1090863" y="3336759"/>
            <a:ext cx="1155032" cy="369332"/>
          </a:xfrm>
          <a:prstGeom prst="rect">
            <a:avLst/>
          </a:prstGeom>
          <a:noFill/>
        </p:spPr>
        <p:txBody>
          <a:bodyPr wrap="square" rtlCol="0">
            <a:spAutoFit/>
          </a:bodyPr>
          <a:lstStyle/>
          <a:p>
            <a:r>
              <a:rPr lang="en-US" dirty="0">
                <a:latin typeface="Abadi" panose="020B0604020104020204" pitchFamily="34" charset="0"/>
              </a:rPr>
              <a:t>leaves</a:t>
            </a:r>
          </a:p>
        </p:txBody>
      </p:sp>
      <p:sp>
        <p:nvSpPr>
          <p:cNvPr id="6" name="TextBox 5">
            <a:extLst>
              <a:ext uri="{FF2B5EF4-FFF2-40B4-BE49-F238E27FC236}">
                <a16:creationId xmlns:a16="http://schemas.microsoft.com/office/drawing/2014/main" id="{91B1962C-C935-DC79-94DD-EEB66AF99E5C}"/>
              </a:ext>
            </a:extLst>
          </p:cNvPr>
          <p:cNvSpPr txBox="1"/>
          <p:nvPr/>
        </p:nvSpPr>
        <p:spPr>
          <a:xfrm>
            <a:off x="5779908" y="3336759"/>
            <a:ext cx="1155032" cy="369332"/>
          </a:xfrm>
          <a:prstGeom prst="rect">
            <a:avLst/>
          </a:prstGeom>
          <a:noFill/>
        </p:spPr>
        <p:txBody>
          <a:bodyPr wrap="square" rtlCol="0">
            <a:spAutoFit/>
          </a:bodyPr>
          <a:lstStyle/>
          <a:p>
            <a:r>
              <a:rPr lang="en-US" dirty="0">
                <a:latin typeface="Abadi" panose="020B0604020104020204" pitchFamily="34" charset="0"/>
              </a:rPr>
              <a:t>root</a:t>
            </a:r>
          </a:p>
        </p:txBody>
      </p:sp>
    </p:spTree>
    <p:extLst>
      <p:ext uri="{BB962C8B-B14F-4D97-AF65-F5344CB8AC3E}">
        <p14:creationId xmlns:p14="http://schemas.microsoft.com/office/powerpoint/2010/main" val="1172530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579F8-5BB6-4FCF-A308-B93E2A67F650}"/>
              </a:ext>
            </a:extLst>
          </p:cNvPr>
          <p:cNvSpPr>
            <a:spLocks noGrp="1"/>
          </p:cNvSpPr>
          <p:nvPr>
            <p:ph type="title"/>
          </p:nvPr>
        </p:nvSpPr>
        <p:spPr>
          <a:xfrm rot="16200000">
            <a:off x="-2553308" y="2766218"/>
            <a:ext cx="6432178" cy="1325563"/>
          </a:xfrm>
        </p:spPr>
        <p:txBody>
          <a:bodyPr/>
          <a:lstStyle/>
          <a:p>
            <a:r>
              <a:rPr lang="en-US" dirty="0"/>
              <a:t>Sing it out    GO</a:t>
            </a:r>
          </a:p>
        </p:txBody>
      </p:sp>
      <p:pic>
        <p:nvPicPr>
          <p:cNvPr id="6" name="Picture 5" descr="Graphical user interface&#10;&#10;Description automatically generated with low confidence">
            <a:extLst>
              <a:ext uri="{FF2B5EF4-FFF2-40B4-BE49-F238E27FC236}">
                <a16:creationId xmlns:a16="http://schemas.microsoft.com/office/drawing/2014/main" id="{5D954AD4-978D-40C2-8F64-27B135F1D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78" y="212910"/>
            <a:ext cx="2663556" cy="2329132"/>
          </a:xfrm>
          <a:prstGeom prst="ellipse">
            <a:avLst/>
          </a:prstGeom>
        </p:spPr>
      </p:pic>
      <p:pic>
        <p:nvPicPr>
          <p:cNvPr id="7" name="Online Media 6" title="Go and Make Disciples  Kids Praise - Lyrics">
            <a:hlinkClick r:id="" action="ppaction://media"/>
            <a:extLst>
              <a:ext uri="{FF2B5EF4-FFF2-40B4-BE49-F238E27FC236}">
                <a16:creationId xmlns:a16="http://schemas.microsoft.com/office/drawing/2014/main" id="{888BE7E4-9A49-44F6-830C-DF0636B24AC7}"/>
              </a:ext>
            </a:extLst>
          </p:cNvPr>
          <p:cNvPicPr>
            <a:picLocks noRot="1" noChangeAspect="1"/>
          </p:cNvPicPr>
          <p:nvPr>
            <a:videoFile r:link="rId1"/>
          </p:nvPr>
        </p:nvPicPr>
        <p:blipFill>
          <a:blip r:embed="rId4"/>
          <a:stretch>
            <a:fillRect/>
          </a:stretch>
        </p:blipFill>
        <p:spPr>
          <a:xfrm>
            <a:off x="2579954" y="1442434"/>
            <a:ext cx="9229973" cy="5214935"/>
          </a:xfrm>
          <a:prstGeom prst="rect">
            <a:avLst/>
          </a:prstGeom>
        </p:spPr>
      </p:pic>
    </p:spTree>
    <p:extLst>
      <p:ext uri="{BB962C8B-B14F-4D97-AF65-F5344CB8AC3E}">
        <p14:creationId xmlns:p14="http://schemas.microsoft.com/office/powerpoint/2010/main" val="394548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0882C-319E-ACC1-08E7-40C1083D42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814DA-C819-B876-88D8-33627F788C10}"/>
              </a:ext>
            </a:extLst>
          </p:cNvPr>
          <p:cNvSpPr>
            <a:spLocks noGrp="1"/>
          </p:cNvSpPr>
          <p:nvPr>
            <p:ph type="title"/>
          </p:nvPr>
        </p:nvSpPr>
        <p:spPr>
          <a:xfrm>
            <a:off x="8261404" y="542282"/>
            <a:ext cx="3383280" cy="977250"/>
          </a:xfrm>
        </p:spPr>
        <p:txBody>
          <a:bodyPr/>
          <a:lstStyle/>
          <a:p>
            <a:endParaRPr lang="en-US" dirty="0"/>
          </a:p>
        </p:txBody>
      </p:sp>
      <p:pic>
        <p:nvPicPr>
          <p:cNvPr id="11266" name="Picture 2" descr="After telling others about Jesus in Samaria, Peter and John returned to Jerusalem peaching in Samaritan villages along the way. – Slide 11">
            <a:extLst>
              <a:ext uri="{FF2B5EF4-FFF2-40B4-BE49-F238E27FC236}">
                <a16:creationId xmlns:a16="http://schemas.microsoft.com/office/drawing/2014/main" id="{DE15B07E-0882-1830-774B-3174993639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076" y="1042310"/>
            <a:ext cx="6364506" cy="477338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1BDB38AB-6C14-169F-AC4A-327B45CE6513}"/>
              </a:ext>
            </a:extLst>
          </p:cNvPr>
          <p:cNvSpPr>
            <a:spLocks noGrp="1"/>
          </p:cNvSpPr>
          <p:nvPr>
            <p:ph type="body" sz="half" idx="2"/>
          </p:nvPr>
        </p:nvSpPr>
        <p:spPr>
          <a:xfrm>
            <a:off x="8261404" y="1891409"/>
            <a:ext cx="3398520" cy="3887273"/>
          </a:xfrm>
        </p:spPr>
        <p:txBody>
          <a:bodyPr/>
          <a:lstStyle/>
          <a:p>
            <a:r>
              <a:rPr lang="en-US" baseline="30000" dirty="0"/>
              <a:t>25 </a:t>
            </a:r>
            <a:r>
              <a:rPr lang="en-US" dirty="0"/>
              <a:t>After they had further proclaimed the word of the Lord and testified about Jesus, Peter and John returned to Jerusalem, preaching the gospel in many Samaritan villages.</a:t>
            </a:r>
          </a:p>
        </p:txBody>
      </p:sp>
      <p:sp>
        <p:nvSpPr>
          <p:cNvPr id="5" name="Speech Bubble: Rectangle 4">
            <a:extLst>
              <a:ext uri="{FF2B5EF4-FFF2-40B4-BE49-F238E27FC236}">
                <a16:creationId xmlns:a16="http://schemas.microsoft.com/office/drawing/2014/main" id="{CC2163E7-2ECA-92A8-8944-9F8A8636E536}"/>
              </a:ext>
            </a:extLst>
          </p:cNvPr>
          <p:cNvSpPr/>
          <p:nvPr/>
        </p:nvSpPr>
        <p:spPr>
          <a:xfrm>
            <a:off x="4616852" y="3976305"/>
            <a:ext cx="3889420" cy="977249"/>
          </a:xfrm>
          <a:prstGeom prst="wedgeRectCallout">
            <a:avLst>
              <a:gd name="adj1" fmla="val -31835"/>
              <a:gd name="adj2" fmla="val -118465"/>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Good-bye Peter and John.</a:t>
            </a:r>
          </a:p>
          <a:p>
            <a:pPr algn="ctr"/>
            <a:r>
              <a:rPr lang="en-US" dirty="0">
                <a:solidFill>
                  <a:sysClr val="windowText" lastClr="000000"/>
                </a:solidFill>
              </a:rPr>
              <a:t>Thanks for coming! </a:t>
            </a:r>
          </a:p>
          <a:p>
            <a:pPr algn="ctr"/>
            <a:r>
              <a:rPr lang="en-US" dirty="0">
                <a:solidFill>
                  <a:sysClr val="windowText" lastClr="000000"/>
                </a:solidFill>
              </a:rPr>
              <a:t> You have greatly encouraged us!</a:t>
            </a:r>
          </a:p>
        </p:txBody>
      </p:sp>
      <p:sp>
        <p:nvSpPr>
          <p:cNvPr id="6" name="Speech Bubble: Rectangle 5">
            <a:extLst>
              <a:ext uri="{FF2B5EF4-FFF2-40B4-BE49-F238E27FC236}">
                <a16:creationId xmlns:a16="http://schemas.microsoft.com/office/drawing/2014/main" id="{D4F4C027-A11E-F717-3226-F3641F891115}"/>
              </a:ext>
            </a:extLst>
          </p:cNvPr>
          <p:cNvSpPr/>
          <p:nvPr/>
        </p:nvSpPr>
        <p:spPr>
          <a:xfrm>
            <a:off x="573073" y="271757"/>
            <a:ext cx="4372413" cy="759150"/>
          </a:xfrm>
          <a:prstGeom prst="wedgeRectCallout">
            <a:avLst>
              <a:gd name="adj1" fmla="val -36455"/>
              <a:gd name="adj2" fmla="val 123121"/>
            </a:avLst>
          </a:prstGeom>
          <a:solidFill>
            <a:srgbClr val="00B0F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chemeClr val="tx1"/>
                </a:solidFill>
              </a:rPr>
              <a:t>Good –bye Philip.  Keep doing your good work and spreading the seeds of the gospel!</a:t>
            </a:r>
          </a:p>
        </p:txBody>
      </p:sp>
    </p:spTree>
    <p:extLst>
      <p:ext uri="{BB962C8B-B14F-4D97-AF65-F5344CB8AC3E}">
        <p14:creationId xmlns:p14="http://schemas.microsoft.com/office/powerpoint/2010/main" val="1012811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FB8DA-335E-E380-719C-4C3D1EBB9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78C39-F461-729B-7C9A-2552708CA5BC}"/>
              </a:ext>
            </a:extLst>
          </p:cNvPr>
          <p:cNvSpPr>
            <a:spLocks noGrp="1"/>
          </p:cNvSpPr>
          <p:nvPr>
            <p:ph type="title"/>
          </p:nvPr>
        </p:nvSpPr>
        <p:spPr>
          <a:xfrm>
            <a:off x="8261404" y="542282"/>
            <a:ext cx="3383280" cy="1930462"/>
          </a:xfrm>
        </p:spPr>
        <p:txBody>
          <a:bodyPr/>
          <a:lstStyle/>
          <a:p>
            <a:r>
              <a:rPr lang="en-US" sz="3600" dirty="0"/>
              <a:t>Remember to spread the seeds of God’s love everywhere!</a:t>
            </a:r>
          </a:p>
        </p:txBody>
      </p:sp>
      <p:sp>
        <p:nvSpPr>
          <p:cNvPr id="4" name="Text Placeholder 3">
            <a:extLst>
              <a:ext uri="{FF2B5EF4-FFF2-40B4-BE49-F238E27FC236}">
                <a16:creationId xmlns:a16="http://schemas.microsoft.com/office/drawing/2014/main" id="{5B735083-386A-EFAC-3607-C7FB1A675F8E}"/>
              </a:ext>
            </a:extLst>
          </p:cNvPr>
          <p:cNvSpPr>
            <a:spLocks noGrp="1"/>
          </p:cNvSpPr>
          <p:nvPr>
            <p:ph type="body" sz="half" idx="2"/>
          </p:nvPr>
        </p:nvSpPr>
        <p:spPr>
          <a:xfrm>
            <a:off x="8275982" y="2472744"/>
            <a:ext cx="3398520" cy="3166056"/>
          </a:xfrm>
        </p:spPr>
        <p:txBody>
          <a:bodyPr/>
          <a:lstStyle/>
          <a:p>
            <a:r>
              <a:rPr lang="en-US" dirty="0"/>
              <a:t>Staple each pamphlet(s) you finished onto a seed packet. </a:t>
            </a:r>
          </a:p>
          <a:p>
            <a:r>
              <a:rPr lang="en-US" dirty="0"/>
              <a:t>You may take some to give to your neighbors.  </a:t>
            </a:r>
          </a:p>
          <a:p>
            <a:r>
              <a:rPr lang="en-US" dirty="0"/>
              <a:t>Next week I hope we can give some out around the church.</a:t>
            </a:r>
          </a:p>
        </p:txBody>
      </p:sp>
      <p:pic>
        <p:nvPicPr>
          <p:cNvPr id="7" name="Picture 6">
            <a:hlinkClick r:id="rId2"/>
            <a:extLst>
              <a:ext uri="{FF2B5EF4-FFF2-40B4-BE49-F238E27FC236}">
                <a16:creationId xmlns:a16="http://schemas.microsoft.com/office/drawing/2014/main" id="{2C32EB86-DCCF-AFB1-7294-C02466A340BF}"/>
              </a:ext>
            </a:extLst>
          </p:cNvPr>
          <p:cNvPicPr>
            <a:picLocks noChangeAspect="1"/>
          </p:cNvPicPr>
          <p:nvPr/>
        </p:nvPicPr>
        <p:blipFill>
          <a:blip r:embed="rId3"/>
          <a:stretch>
            <a:fillRect/>
          </a:stretch>
        </p:blipFill>
        <p:spPr>
          <a:xfrm>
            <a:off x="178604" y="1487510"/>
            <a:ext cx="3339340" cy="3316310"/>
          </a:xfrm>
          <a:prstGeom prst="rect">
            <a:avLst/>
          </a:prstGeom>
        </p:spPr>
      </p:pic>
      <p:pic>
        <p:nvPicPr>
          <p:cNvPr id="13316" name="Picture 4" descr="Seeds Clip Art">
            <a:extLst>
              <a:ext uri="{FF2B5EF4-FFF2-40B4-BE49-F238E27FC236}">
                <a16:creationId xmlns:a16="http://schemas.microsoft.com/office/drawing/2014/main" id="{BF49E758-0F54-1CF4-46EC-A6934B3AA4A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75982" y="4569459"/>
            <a:ext cx="2394630" cy="2138682"/>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6A443FF5-95A8-0DF5-AECA-E3A3DF9D5A8E}"/>
              </a:ext>
            </a:extLst>
          </p:cNvPr>
          <p:cNvSpPr/>
          <p:nvPr/>
        </p:nvSpPr>
        <p:spPr>
          <a:xfrm>
            <a:off x="682580" y="3837904"/>
            <a:ext cx="978795" cy="96591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a:extLst>
              <a:ext uri="{FF2B5EF4-FFF2-40B4-BE49-F238E27FC236}">
                <a16:creationId xmlns:a16="http://schemas.microsoft.com/office/drawing/2014/main" id="{818B15FC-6685-3521-88AD-13FDCB2FBDD4}"/>
              </a:ext>
            </a:extLst>
          </p:cNvPr>
          <p:cNvSpPr/>
          <p:nvPr/>
        </p:nvSpPr>
        <p:spPr>
          <a:xfrm>
            <a:off x="3532522" y="3837904"/>
            <a:ext cx="978795" cy="96591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6386" name="Picture 2" descr="children giving book to friend vector illustration 22098743 Vector Art at Vecteezy">
            <a:extLst>
              <a:ext uri="{FF2B5EF4-FFF2-40B4-BE49-F238E27FC236}">
                <a16:creationId xmlns:a16="http://schemas.microsoft.com/office/drawing/2014/main" id="{673D1F84-4CD7-D0EF-07C5-6F1C4563983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258355"/>
            <a:ext cx="4842856" cy="359964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EEE21F41-9FFB-DF4C-34B7-FFCDF45037F5}"/>
              </a:ext>
            </a:extLst>
          </p:cNvPr>
          <p:cNvPicPr>
            <a:picLocks noChangeAspect="1"/>
          </p:cNvPicPr>
          <p:nvPr/>
        </p:nvPicPr>
        <p:blipFill>
          <a:blip r:embed="rId6"/>
          <a:srcRect r="68708"/>
          <a:stretch>
            <a:fillRect/>
          </a:stretch>
        </p:blipFill>
        <p:spPr>
          <a:xfrm>
            <a:off x="3785192" y="640572"/>
            <a:ext cx="1338116" cy="1720306"/>
          </a:xfrm>
          <a:prstGeom prst="rect">
            <a:avLst/>
          </a:prstGeom>
        </p:spPr>
      </p:pic>
      <p:pic>
        <p:nvPicPr>
          <p:cNvPr id="14" name="Picture 13">
            <a:extLst>
              <a:ext uri="{FF2B5EF4-FFF2-40B4-BE49-F238E27FC236}">
                <a16:creationId xmlns:a16="http://schemas.microsoft.com/office/drawing/2014/main" id="{945CA4B3-3B26-B685-34FA-17BE98A911A9}"/>
              </a:ext>
            </a:extLst>
          </p:cNvPr>
          <p:cNvPicPr>
            <a:picLocks noChangeAspect="1"/>
          </p:cNvPicPr>
          <p:nvPr/>
        </p:nvPicPr>
        <p:blipFill>
          <a:blip r:embed="rId6"/>
          <a:srcRect l="31292" r="31941"/>
          <a:stretch>
            <a:fillRect/>
          </a:stretch>
        </p:blipFill>
        <p:spPr>
          <a:xfrm>
            <a:off x="5137352" y="640572"/>
            <a:ext cx="1386548" cy="1720306"/>
          </a:xfrm>
          <a:prstGeom prst="rect">
            <a:avLst/>
          </a:prstGeom>
        </p:spPr>
      </p:pic>
      <p:pic>
        <p:nvPicPr>
          <p:cNvPr id="15" name="Picture 14">
            <a:extLst>
              <a:ext uri="{FF2B5EF4-FFF2-40B4-BE49-F238E27FC236}">
                <a16:creationId xmlns:a16="http://schemas.microsoft.com/office/drawing/2014/main" id="{5FC768CD-3765-5691-499A-1595E5D10DE2}"/>
              </a:ext>
            </a:extLst>
          </p:cNvPr>
          <p:cNvPicPr>
            <a:picLocks noChangeAspect="1"/>
          </p:cNvPicPr>
          <p:nvPr/>
        </p:nvPicPr>
        <p:blipFill>
          <a:blip r:embed="rId6"/>
          <a:srcRect l="70197" r="-1490"/>
          <a:stretch>
            <a:fillRect/>
          </a:stretch>
        </p:blipFill>
        <p:spPr>
          <a:xfrm>
            <a:off x="6548850" y="640572"/>
            <a:ext cx="1338116" cy="1732361"/>
          </a:xfrm>
          <a:prstGeom prst="rect">
            <a:avLst/>
          </a:prstGeom>
        </p:spPr>
      </p:pic>
      <p:pic>
        <p:nvPicPr>
          <p:cNvPr id="8" name="Picture 7">
            <a:extLst>
              <a:ext uri="{FF2B5EF4-FFF2-40B4-BE49-F238E27FC236}">
                <a16:creationId xmlns:a16="http://schemas.microsoft.com/office/drawing/2014/main" id="{B5EE1323-32AC-05AF-C68A-5D0D23349B1B}"/>
              </a:ext>
            </a:extLst>
          </p:cNvPr>
          <p:cNvPicPr>
            <a:picLocks noChangeAspect="1"/>
          </p:cNvPicPr>
          <p:nvPr/>
        </p:nvPicPr>
        <p:blipFill>
          <a:blip r:embed="rId7"/>
          <a:srcRect l="71085"/>
          <a:stretch>
            <a:fillRect/>
          </a:stretch>
        </p:blipFill>
        <p:spPr>
          <a:xfrm>
            <a:off x="3821047" y="627357"/>
            <a:ext cx="1316305" cy="1720306"/>
          </a:xfrm>
          <a:prstGeom prst="rect">
            <a:avLst/>
          </a:prstGeom>
        </p:spPr>
      </p:pic>
      <p:pic>
        <p:nvPicPr>
          <p:cNvPr id="16" name="Picture 15">
            <a:extLst>
              <a:ext uri="{FF2B5EF4-FFF2-40B4-BE49-F238E27FC236}">
                <a16:creationId xmlns:a16="http://schemas.microsoft.com/office/drawing/2014/main" id="{A200EB0F-EAFF-588F-A1B0-B7406CC2F746}"/>
              </a:ext>
            </a:extLst>
          </p:cNvPr>
          <p:cNvPicPr>
            <a:picLocks noChangeAspect="1"/>
          </p:cNvPicPr>
          <p:nvPr/>
        </p:nvPicPr>
        <p:blipFill>
          <a:blip r:embed="rId7"/>
          <a:srcRect l="329" t="1718" r="70756" b="-1718"/>
          <a:stretch>
            <a:fillRect/>
          </a:stretch>
        </p:blipFill>
        <p:spPr>
          <a:xfrm>
            <a:off x="5207595" y="627357"/>
            <a:ext cx="1316305" cy="1720306"/>
          </a:xfrm>
          <a:prstGeom prst="rect">
            <a:avLst/>
          </a:prstGeom>
        </p:spPr>
      </p:pic>
    </p:spTree>
    <p:extLst>
      <p:ext uri="{BB962C8B-B14F-4D97-AF65-F5344CB8AC3E}">
        <p14:creationId xmlns:p14="http://schemas.microsoft.com/office/powerpoint/2010/main" val="265134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nodeType="clickEffect">
                                  <p:stCondLst>
                                    <p:cond delay="0"/>
                                  </p:stCondLst>
                                  <p:childTnLst>
                                    <p:animEffect transition="out" filter="wipe(left)">
                                      <p:cBhvr>
                                        <p:cTn id="15" dur="500"/>
                                        <p:tgtEl>
                                          <p:spTgt spid="16"/>
                                        </p:tgtEl>
                                      </p:cBhvr>
                                    </p:animEffect>
                                    <p:set>
                                      <p:cBhvr>
                                        <p:cTn id="16" dur="1" fill="hold">
                                          <p:stCondLst>
                                            <p:cond delay="499"/>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1"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2F02-710B-E21F-D242-80EC2E504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55FC4-9382-57B4-0933-2DFCD67BF934}"/>
              </a:ext>
            </a:extLst>
          </p:cNvPr>
          <p:cNvSpPr>
            <a:spLocks noGrp="1"/>
          </p:cNvSpPr>
          <p:nvPr>
            <p:ph type="title"/>
          </p:nvPr>
        </p:nvSpPr>
        <p:spPr>
          <a:xfrm>
            <a:off x="8261404" y="542282"/>
            <a:ext cx="3383280" cy="977250"/>
          </a:xfrm>
        </p:spPr>
        <p:txBody>
          <a:bodyPr/>
          <a:lstStyle/>
          <a:p>
            <a:r>
              <a:rPr lang="en-US" dirty="0"/>
              <a:t>Content</a:t>
            </a:r>
            <a:br>
              <a:rPr lang="en-US" dirty="0"/>
            </a:br>
            <a:r>
              <a:rPr lang="en-US" dirty="0"/>
              <a:t>	Serving</a:t>
            </a:r>
          </a:p>
        </p:txBody>
      </p:sp>
      <p:sp>
        <p:nvSpPr>
          <p:cNvPr id="4" name="Text Placeholder 3">
            <a:extLst>
              <a:ext uri="{FF2B5EF4-FFF2-40B4-BE49-F238E27FC236}">
                <a16:creationId xmlns:a16="http://schemas.microsoft.com/office/drawing/2014/main" id="{9FC9362E-AE68-3501-9662-9456A21E2A48}"/>
              </a:ext>
            </a:extLst>
          </p:cNvPr>
          <p:cNvSpPr>
            <a:spLocks noGrp="1"/>
          </p:cNvSpPr>
          <p:nvPr>
            <p:ph type="body" sz="half" idx="2"/>
          </p:nvPr>
        </p:nvSpPr>
        <p:spPr>
          <a:xfrm>
            <a:off x="8275982" y="1751527"/>
            <a:ext cx="3398520" cy="4726546"/>
          </a:xfrm>
        </p:spPr>
        <p:txBody>
          <a:bodyPr>
            <a:normAutofit fontScale="92500" lnSpcReduction="20000"/>
          </a:bodyPr>
          <a:lstStyle/>
          <a:p>
            <a:r>
              <a:rPr lang="en-US" dirty="0"/>
              <a:t>Philip and others were given the Holy Spirit.  The Holy Spirit enabled them to share the good news of salvation with others.</a:t>
            </a:r>
          </a:p>
          <a:p>
            <a:r>
              <a:rPr lang="en-US" dirty="0"/>
              <a:t>Peter, John, and the other apostles were chosen by Jesus and given the Holy Spirit.  They were chosen to have leadership responsibility.  The Holy Spirit enabled them to not only share the good news but also be God’s way to give the Holy Spirit to others.</a:t>
            </a:r>
          </a:p>
          <a:p>
            <a:r>
              <a:rPr lang="en-US" dirty="0"/>
              <a:t>God gives different talents and responsibilities to each of us to use to help others and glorify God.   They can’t be bought with money, but are a gift generously given by God.  But we can ask God for more gifts ! </a:t>
            </a:r>
          </a:p>
        </p:txBody>
      </p:sp>
      <p:grpSp>
        <p:nvGrpSpPr>
          <p:cNvPr id="10" name="Group 9">
            <a:extLst>
              <a:ext uri="{FF2B5EF4-FFF2-40B4-BE49-F238E27FC236}">
                <a16:creationId xmlns:a16="http://schemas.microsoft.com/office/drawing/2014/main" id="{99AA1C6C-E31A-E683-B776-4569055450DE}"/>
              </a:ext>
            </a:extLst>
          </p:cNvPr>
          <p:cNvGrpSpPr/>
          <p:nvPr/>
        </p:nvGrpSpPr>
        <p:grpSpPr>
          <a:xfrm>
            <a:off x="95370" y="140104"/>
            <a:ext cx="5791256" cy="4264470"/>
            <a:chOff x="304744" y="396308"/>
            <a:chExt cx="5791256" cy="4264470"/>
          </a:xfrm>
        </p:grpSpPr>
        <p:pic>
          <p:nvPicPr>
            <p:cNvPr id="7" name="Picture 6">
              <a:extLst>
                <a:ext uri="{FF2B5EF4-FFF2-40B4-BE49-F238E27FC236}">
                  <a16:creationId xmlns:a16="http://schemas.microsoft.com/office/drawing/2014/main" id="{06F7507A-3DB8-2B10-1A64-D69C16C6B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44" y="396308"/>
              <a:ext cx="5791256" cy="4264470"/>
            </a:xfrm>
            <a:prstGeom prst="rect">
              <a:avLst/>
            </a:prstGeom>
          </p:spPr>
        </p:pic>
        <p:sp>
          <p:nvSpPr>
            <p:cNvPr id="8" name="TextBox 7">
              <a:extLst>
                <a:ext uri="{FF2B5EF4-FFF2-40B4-BE49-F238E27FC236}">
                  <a16:creationId xmlns:a16="http://schemas.microsoft.com/office/drawing/2014/main" id="{989A5830-82BF-DA85-9852-0A24CDAFE949}"/>
                </a:ext>
              </a:extLst>
            </p:cNvPr>
            <p:cNvSpPr txBox="1"/>
            <p:nvPr/>
          </p:nvSpPr>
          <p:spPr>
            <a:xfrm>
              <a:off x="1281327" y="1789879"/>
              <a:ext cx="1764406" cy="1477328"/>
            </a:xfrm>
            <a:prstGeom prst="rect">
              <a:avLst/>
            </a:prstGeom>
            <a:noFill/>
          </p:spPr>
          <p:txBody>
            <a:bodyPr wrap="square" rtlCol="0">
              <a:spAutoFit/>
            </a:bodyPr>
            <a:lstStyle/>
            <a:p>
              <a:pPr algn="ctr"/>
              <a:r>
                <a:rPr lang="en-US" b="1" dirty="0">
                  <a:latin typeface="Arial Rounded MT Bold" panose="020F0704030504030204" pitchFamily="34" charset="0"/>
                </a:rPr>
                <a:t>1 Peter</a:t>
              </a:r>
            </a:p>
            <a:p>
              <a:pPr algn="ctr"/>
              <a:r>
                <a:rPr lang="en-US" b="1" dirty="0">
                  <a:latin typeface="Arial Rounded MT Bold" panose="020F0704030504030204" pitchFamily="34" charset="0"/>
                </a:rPr>
                <a:t>4:10</a:t>
              </a:r>
            </a:p>
            <a:p>
              <a:pPr algn="ctr"/>
              <a:endParaRPr lang="en-US" b="1" dirty="0">
                <a:latin typeface="Arial Rounded MT Bold" panose="020F0704030504030204" pitchFamily="34" charset="0"/>
              </a:endParaRPr>
            </a:p>
            <a:p>
              <a:pPr algn="ctr"/>
              <a:r>
                <a:rPr lang="en-US" b="1" dirty="0">
                  <a:latin typeface="Arial Rounded MT Bold" panose="020F0704030504030204" pitchFamily="34" charset="0"/>
                </a:rPr>
                <a:t>Romans</a:t>
              </a:r>
            </a:p>
            <a:p>
              <a:pPr algn="ctr"/>
              <a:r>
                <a:rPr lang="en-US" b="1" dirty="0">
                  <a:latin typeface="Arial Rounded MT Bold" panose="020F0704030504030204" pitchFamily="34" charset="0"/>
                </a:rPr>
                <a:t>12:4-8</a:t>
              </a:r>
            </a:p>
          </p:txBody>
        </p:sp>
      </p:grpSp>
      <p:sp>
        <p:nvSpPr>
          <p:cNvPr id="9" name="Scroll: Vertical 8">
            <a:extLst>
              <a:ext uri="{FF2B5EF4-FFF2-40B4-BE49-F238E27FC236}">
                <a16:creationId xmlns:a16="http://schemas.microsoft.com/office/drawing/2014/main" id="{36CDDA66-2B04-9F24-C279-472304840C24}"/>
              </a:ext>
            </a:extLst>
          </p:cNvPr>
          <p:cNvSpPr/>
          <p:nvPr/>
        </p:nvSpPr>
        <p:spPr>
          <a:xfrm rot="20677690">
            <a:off x="5362820" y="731580"/>
            <a:ext cx="3000777" cy="2575775"/>
          </a:xfrm>
          <a:prstGeom prst="verticalScrol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baseline="30000" dirty="0"/>
              <a:t> </a:t>
            </a:r>
            <a:r>
              <a:rPr lang="en-US" dirty="0"/>
              <a:t>Each of you should </a:t>
            </a:r>
          </a:p>
          <a:p>
            <a:pPr algn="ctr"/>
            <a:r>
              <a:rPr lang="en-US" dirty="0"/>
              <a:t>use whatever gift </a:t>
            </a:r>
          </a:p>
          <a:p>
            <a:pPr algn="ctr"/>
            <a:r>
              <a:rPr lang="en-US" dirty="0"/>
              <a:t>you have received </a:t>
            </a:r>
          </a:p>
          <a:p>
            <a:pPr algn="ctr"/>
            <a:r>
              <a:rPr lang="en-US" dirty="0"/>
              <a:t>to serve others,</a:t>
            </a:r>
          </a:p>
          <a:p>
            <a:pPr algn="ctr"/>
            <a:r>
              <a:rPr lang="en-US" dirty="0"/>
              <a:t> as faithful stewards</a:t>
            </a:r>
          </a:p>
          <a:p>
            <a:pPr algn="ctr"/>
            <a:r>
              <a:rPr lang="en-US" dirty="0"/>
              <a:t> of God’s grace </a:t>
            </a:r>
          </a:p>
          <a:p>
            <a:pPr algn="ctr"/>
            <a:r>
              <a:rPr lang="en-US" dirty="0"/>
              <a:t>in its various forms. </a:t>
            </a:r>
          </a:p>
        </p:txBody>
      </p:sp>
      <p:pic>
        <p:nvPicPr>
          <p:cNvPr id="15362" name="Picture 2" descr="Black and White Cartoon Illustration of Elementary School Teacher Giving Lecture to Group of ...">
            <a:extLst>
              <a:ext uri="{FF2B5EF4-FFF2-40B4-BE49-F238E27FC236}">
                <a16:creationId xmlns:a16="http://schemas.microsoft.com/office/drawing/2014/main" id="{486E9864-66D6-AFC9-E552-F50E99430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3906" y="4702085"/>
            <a:ext cx="1833149" cy="183314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Kids Helping Others Coloring Pages">
            <a:extLst>
              <a:ext uri="{FF2B5EF4-FFF2-40B4-BE49-F238E27FC236}">
                <a16:creationId xmlns:a16="http://schemas.microsoft.com/office/drawing/2014/main" id="{6B8DB495-4B93-B952-C802-DA4D60EF88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189408" y="4702084"/>
            <a:ext cx="1575774" cy="183315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Free Encouraging Others Cliparts, Download Free Encouraging Others Cliparts png images, Free ...">
            <a:extLst>
              <a:ext uri="{FF2B5EF4-FFF2-40B4-BE49-F238E27FC236}">
                <a16:creationId xmlns:a16="http://schemas.microsoft.com/office/drawing/2014/main" id="{F337080E-37B1-C6F4-A671-799C980645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7535" y="4670683"/>
            <a:ext cx="1833148" cy="1833148"/>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community helper clipart 20 free Cliparts | Download images on Clipground 2025">
            <a:extLst>
              <a:ext uri="{FF2B5EF4-FFF2-40B4-BE49-F238E27FC236}">
                <a16:creationId xmlns:a16="http://schemas.microsoft.com/office/drawing/2014/main" id="{8343B135-0C0D-7B88-0DD7-313517A871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03036" y="4670684"/>
            <a:ext cx="1483299" cy="180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43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D7C1F-3BA4-1079-C13D-14B0B6EB0D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7FF2C-3CE4-C4B8-7B28-C358599ADF4E}"/>
              </a:ext>
            </a:extLst>
          </p:cNvPr>
          <p:cNvSpPr>
            <a:spLocks noGrp="1"/>
          </p:cNvSpPr>
          <p:nvPr>
            <p:ph type="title"/>
          </p:nvPr>
        </p:nvSpPr>
        <p:spPr>
          <a:xfrm>
            <a:off x="8261404" y="542282"/>
            <a:ext cx="3383280" cy="977250"/>
          </a:xfrm>
        </p:spPr>
        <p:txBody>
          <a:bodyPr/>
          <a:lstStyle/>
          <a:p>
            <a:r>
              <a:rPr lang="en-US" dirty="0"/>
              <a:t>How are seeds spread?</a:t>
            </a:r>
          </a:p>
        </p:txBody>
      </p:sp>
      <p:sp>
        <p:nvSpPr>
          <p:cNvPr id="4" name="Text Placeholder 3">
            <a:extLst>
              <a:ext uri="{FF2B5EF4-FFF2-40B4-BE49-F238E27FC236}">
                <a16:creationId xmlns:a16="http://schemas.microsoft.com/office/drawing/2014/main" id="{252E6BED-11D8-B90C-09EC-EF1554D7568D}"/>
              </a:ext>
            </a:extLst>
          </p:cNvPr>
          <p:cNvSpPr>
            <a:spLocks noGrp="1"/>
          </p:cNvSpPr>
          <p:nvPr>
            <p:ph type="body" sz="half" idx="2"/>
          </p:nvPr>
        </p:nvSpPr>
        <p:spPr>
          <a:xfrm>
            <a:off x="8275982" y="1751527"/>
            <a:ext cx="3398520" cy="3887273"/>
          </a:xfrm>
        </p:spPr>
        <p:txBody>
          <a:bodyPr>
            <a:normAutofit lnSpcReduction="10000"/>
          </a:bodyPr>
          <a:lstStyle/>
          <a:p>
            <a:r>
              <a:rPr lang="en-US" dirty="0"/>
              <a:t>Let’s go outside and see if we can find some seeds!</a:t>
            </a:r>
          </a:p>
          <a:p>
            <a:endParaRPr lang="en-US" dirty="0"/>
          </a:p>
          <a:p>
            <a:r>
              <a:rPr lang="en-US" dirty="0"/>
              <a:t>OR</a:t>
            </a:r>
          </a:p>
          <a:p>
            <a:endParaRPr lang="en-US" dirty="0"/>
          </a:p>
          <a:p>
            <a:r>
              <a:rPr lang="en-US" dirty="0"/>
              <a:t>I have some seeds for you to look at.</a:t>
            </a:r>
          </a:p>
          <a:p>
            <a:endParaRPr lang="en-US" dirty="0"/>
          </a:p>
          <a:p>
            <a:r>
              <a:rPr lang="en-US" dirty="0"/>
              <a:t>Philip and many others spread the gospel – the good news about Jesus wherever they went.</a:t>
            </a:r>
          </a:p>
        </p:txBody>
      </p:sp>
      <p:pic>
        <p:nvPicPr>
          <p:cNvPr id="17410" name="Picture 2" descr="Seed Dispersal: Definition, Methods, Examples">
            <a:extLst>
              <a:ext uri="{FF2B5EF4-FFF2-40B4-BE49-F238E27FC236}">
                <a16:creationId xmlns:a16="http://schemas.microsoft.com/office/drawing/2014/main" id="{F2877689-5020-C232-EC58-D5DBB9840A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003" y="787960"/>
            <a:ext cx="7000875" cy="559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983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579F8-5BB6-4FCF-A308-B93E2A67F650}"/>
              </a:ext>
            </a:extLst>
          </p:cNvPr>
          <p:cNvSpPr>
            <a:spLocks noGrp="1"/>
          </p:cNvSpPr>
          <p:nvPr>
            <p:ph type="title"/>
          </p:nvPr>
        </p:nvSpPr>
        <p:spPr>
          <a:xfrm rot="16200000">
            <a:off x="-2553308" y="2766218"/>
            <a:ext cx="6432178" cy="1325563"/>
          </a:xfrm>
        </p:spPr>
        <p:txBody>
          <a:bodyPr>
            <a:normAutofit fontScale="90000"/>
          </a:bodyPr>
          <a:lstStyle/>
          <a:p>
            <a:r>
              <a:rPr lang="en-US" dirty="0"/>
              <a:t>Sing  with </a:t>
            </a:r>
            <a:r>
              <a:rPr lang="en-US" dirty="0" err="1"/>
              <a:t>Cedarmont</a:t>
            </a:r>
            <a:r>
              <a:rPr lang="en-US" dirty="0"/>
              <a:t> kids This Little Light of Mine</a:t>
            </a:r>
          </a:p>
        </p:txBody>
      </p:sp>
      <p:pic>
        <p:nvPicPr>
          <p:cNvPr id="4" name="Online Media 3" title="Cedarmont Kids - This Little Light Of Mine">
            <a:hlinkClick r:id="" action="ppaction://media"/>
            <a:extLst>
              <a:ext uri="{FF2B5EF4-FFF2-40B4-BE49-F238E27FC236}">
                <a16:creationId xmlns:a16="http://schemas.microsoft.com/office/drawing/2014/main" id="{22B002D0-80D8-4715-906F-C8CE21C67ABA}"/>
              </a:ext>
            </a:extLst>
          </p:cNvPr>
          <p:cNvPicPr>
            <a:picLocks noRot="1" noChangeAspect="1"/>
          </p:cNvPicPr>
          <p:nvPr>
            <a:videoFile r:link="rId1"/>
          </p:nvPr>
        </p:nvPicPr>
        <p:blipFill>
          <a:blip r:embed="rId3"/>
          <a:stretch>
            <a:fillRect/>
          </a:stretch>
        </p:blipFill>
        <p:spPr>
          <a:xfrm>
            <a:off x="1770811" y="227414"/>
            <a:ext cx="8650378" cy="6487784"/>
          </a:xfrm>
          <a:prstGeom prst="rect">
            <a:avLst/>
          </a:prstGeom>
        </p:spPr>
      </p:pic>
    </p:spTree>
    <p:extLst>
      <p:ext uri="{BB962C8B-B14F-4D97-AF65-F5344CB8AC3E}">
        <p14:creationId xmlns:p14="http://schemas.microsoft.com/office/powerpoint/2010/main" val="153992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omans 10 Lyric Video | Grace Kids Worship | Grace Fellowship Church">
            <a:hlinkClick r:id="" action="ppaction://media"/>
            <a:extLst>
              <a:ext uri="{FF2B5EF4-FFF2-40B4-BE49-F238E27FC236}">
                <a16:creationId xmlns:a16="http://schemas.microsoft.com/office/drawing/2014/main" id="{D961384D-C4DD-8C16-2BFC-609D4E4F7458}"/>
              </a:ext>
            </a:extLst>
          </p:cNvPr>
          <p:cNvPicPr>
            <a:picLocks noRot="1" noChangeAspect="1"/>
          </p:cNvPicPr>
          <p:nvPr>
            <a:videoFile r:link="rId1"/>
          </p:nvPr>
        </p:nvPicPr>
        <p:blipFill>
          <a:blip r:embed="rId3"/>
          <a:stretch>
            <a:fillRect/>
          </a:stretch>
        </p:blipFill>
        <p:spPr>
          <a:xfrm>
            <a:off x="1636563" y="548640"/>
            <a:ext cx="10195941" cy="5760720"/>
          </a:xfrm>
          <a:prstGeom prst="rect">
            <a:avLst/>
          </a:prstGeom>
        </p:spPr>
      </p:pic>
      <p:sp>
        <p:nvSpPr>
          <p:cNvPr id="3" name="Rectangle 2">
            <a:extLst>
              <a:ext uri="{FF2B5EF4-FFF2-40B4-BE49-F238E27FC236}">
                <a16:creationId xmlns:a16="http://schemas.microsoft.com/office/drawing/2014/main" id="{2337484F-D0EB-91C7-F354-F582D482A95B}"/>
              </a:ext>
            </a:extLst>
          </p:cNvPr>
          <p:cNvSpPr/>
          <p:nvPr/>
        </p:nvSpPr>
        <p:spPr>
          <a:xfrm rot="16200000">
            <a:off x="-2108088" y="3016225"/>
            <a:ext cx="5760720" cy="825551"/>
          </a:xfrm>
          <a:prstGeom prst="rect">
            <a:avLst/>
          </a:prstGeom>
          <a:solidFill>
            <a:srgbClr val="FF0066"/>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Romans 10:14-15</a:t>
            </a:r>
          </a:p>
          <a:p>
            <a:pPr algn="ctr"/>
            <a:r>
              <a:rPr lang="en-US" dirty="0"/>
              <a:t>Isaiah 52:6-7</a:t>
            </a:r>
          </a:p>
        </p:txBody>
      </p:sp>
    </p:spTree>
    <p:extLst>
      <p:ext uri="{BB962C8B-B14F-4D97-AF65-F5344CB8AC3E}">
        <p14:creationId xmlns:p14="http://schemas.microsoft.com/office/powerpoint/2010/main" val="344637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9B7B-C3D2-3BBD-4561-88826367905B}"/>
              </a:ext>
            </a:extLst>
          </p:cNvPr>
          <p:cNvSpPr>
            <a:spLocks noGrp="1"/>
          </p:cNvSpPr>
          <p:nvPr>
            <p:ph type="title"/>
          </p:nvPr>
        </p:nvSpPr>
        <p:spPr>
          <a:xfrm>
            <a:off x="657224" y="1106905"/>
            <a:ext cx="10772775" cy="1050826"/>
          </a:xfrm>
        </p:spPr>
        <p:txBody>
          <a:bodyPr/>
          <a:lstStyle/>
          <a:p>
            <a:r>
              <a:rPr lang="en-US" dirty="0">
                <a:hlinkClick r:id="rId2"/>
              </a:rPr>
              <a:t>https://activity-array.com/</a:t>
            </a:r>
            <a:r>
              <a:rPr lang="en-US" dirty="0"/>
              <a:t> </a:t>
            </a:r>
          </a:p>
        </p:txBody>
      </p:sp>
      <p:pic>
        <p:nvPicPr>
          <p:cNvPr id="4" name="Picture 3">
            <a:extLst>
              <a:ext uri="{FF2B5EF4-FFF2-40B4-BE49-F238E27FC236}">
                <a16:creationId xmlns:a16="http://schemas.microsoft.com/office/drawing/2014/main" id="{58FA1F2B-BEB8-6908-23E3-61CFD3BF7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2112" y="2542040"/>
            <a:ext cx="9662997" cy="3816427"/>
          </a:xfrm>
          <a:prstGeom prst="rect">
            <a:avLst/>
          </a:prstGeom>
        </p:spPr>
      </p:pic>
    </p:spTree>
    <p:extLst>
      <p:ext uri="{BB962C8B-B14F-4D97-AF65-F5344CB8AC3E}">
        <p14:creationId xmlns:p14="http://schemas.microsoft.com/office/powerpoint/2010/main" val="494782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0941A018-FB9B-4401-A32C-7E04526866E0}"/>
    </a:ext>
  </a:extLst>
</a:theme>
</file>

<file path=docProps/app.xml><?xml version="1.0" encoding="utf-8"?>
<Properties xmlns="http://schemas.openxmlformats.org/officeDocument/2006/extended-properties" xmlns:vt="http://schemas.openxmlformats.org/officeDocument/2006/docPropsVTypes">
  <TotalTime>1980</TotalTime>
  <Words>2411</Words>
  <Application>Microsoft Office PowerPoint</Application>
  <PresentationFormat>Widescreen</PresentationFormat>
  <Paragraphs>177</Paragraphs>
  <Slides>31</Slides>
  <Notes>0</Notes>
  <HiddenSlides>0</HiddenSlides>
  <MMClips>5</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Abadi</vt:lpstr>
      <vt:lpstr>Aptos</vt:lpstr>
      <vt:lpstr>Aptos Display</vt:lpstr>
      <vt:lpstr>Arial</vt:lpstr>
      <vt:lpstr>Arial Rounded MT Bold</vt:lpstr>
      <vt:lpstr>Calibri Light</vt:lpstr>
      <vt:lpstr>Office Theme</vt:lpstr>
      <vt:lpstr>Metropolitan</vt:lpstr>
      <vt:lpstr>Philip and Simon  from Samaria</vt:lpstr>
      <vt:lpstr>The Holy Spirit Came</vt:lpstr>
      <vt:lpstr>Deacons Dedicated</vt:lpstr>
      <vt:lpstr>Stephen faithfully testified about Jesus</vt:lpstr>
      <vt:lpstr>Saul began to persecute the Christians</vt:lpstr>
      <vt:lpstr>Scattered</vt:lpstr>
      <vt:lpstr>Leave the city</vt:lpstr>
      <vt:lpstr>Scattered</vt:lpstr>
      <vt:lpstr>Scattered</vt:lpstr>
      <vt:lpstr>Growing</vt:lpstr>
      <vt:lpstr>Activity</vt:lpstr>
      <vt:lpstr>Draw</vt:lpstr>
      <vt:lpstr>Philip told people in Samaria about Jesus</vt:lpstr>
      <vt:lpstr>Simon in Samaria</vt:lpstr>
      <vt:lpstr>Philip told people in Samaria about Jesus</vt:lpstr>
      <vt:lpstr>They believed in Jesus and were baptized.</vt:lpstr>
      <vt:lpstr>Simon followed Philip</vt:lpstr>
      <vt:lpstr>Peter and John came</vt:lpstr>
      <vt:lpstr>Peter and John came</vt:lpstr>
      <vt:lpstr>Power Hungry</vt:lpstr>
      <vt:lpstr>Will money make a seed grow?</vt:lpstr>
      <vt:lpstr>PowerPoint Presentation</vt:lpstr>
      <vt:lpstr>Made to Grow</vt:lpstr>
      <vt:lpstr>Sing it out    GO</vt:lpstr>
      <vt:lpstr>PowerPoint Presentation</vt:lpstr>
      <vt:lpstr>Remember to spread the seeds of God’s love everywhere!</vt:lpstr>
      <vt:lpstr>Content  Serving</vt:lpstr>
      <vt:lpstr>How are seeds spread?</vt:lpstr>
      <vt:lpstr>Sing  with Cedarmont kids This Little Light of Mine</vt:lpstr>
      <vt:lpstr>PowerPoint Presentation</vt:lpstr>
      <vt:lpstr>https://activity-array.com/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2026-05-15T18:11:52Z</dcterms:created>
  <dcterms:modified xsi:type="dcterms:W3CDTF">2026-05-29T22:13:25Z</dcterms:modified>
</cp:coreProperties>
</file>