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57" r:id="rId4"/>
    <p:sldId id="260" r:id="rId5"/>
    <p:sldId id="258" r:id="rId6"/>
    <p:sldId id="261" r:id="rId7"/>
    <p:sldId id="262" r:id="rId8"/>
    <p:sldId id="263" r:id="rId9"/>
    <p:sldId id="264" r:id="rId10"/>
    <p:sldId id="266" r:id="rId11"/>
    <p:sldId id="268" r:id="rId12"/>
    <p:sldId id="326" r:id="rId13"/>
    <p:sldId id="269" r:id="rId14"/>
    <p:sldId id="280" r:id="rId15"/>
    <p:sldId id="271" r:id="rId16"/>
    <p:sldId id="273" r:id="rId17"/>
    <p:sldId id="275" r:id="rId18"/>
    <p:sldId id="277" r:id="rId19"/>
    <p:sldId id="286" r:id="rId20"/>
    <p:sldId id="288" r:id="rId21"/>
    <p:sldId id="319" r:id="rId22"/>
    <p:sldId id="276" r:id="rId23"/>
    <p:sldId id="324" r:id="rId24"/>
    <p:sldId id="325" r:id="rId25"/>
    <p:sldId id="279" r:id="rId26"/>
    <p:sldId id="281" r:id="rId27"/>
    <p:sldId id="283" r:id="rId28"/>
    <p:sldId id="284" r:id="rId29"/>
    <p:sldId id="287" r:id="rId30"/>
    <p:sldId id="259" r:id="rId31"/>
    <p:sldId id="278" r:id="rId32"/>
    <p:sldId id="267" r:id="rId33"/>
    <p:sldId id="265" r:id="rId34"/>
    <p:sldId id="297" r:id="rId35"/>
    <p:sldId id="301" r:id="rId36"/>
    <p:sldId id="298" r:id="rId37"/>
    <p:sldId id="299" r:id="rId38"/>
    <p:sldId id="300" r:id="rId39"/>
    <p:sldId id="302" r:id="rId40"/>
    <p:sldId id="303" r:id="rId41"/>
    <p:sldId id="304" r:id="rId42"/>
    <p:sldId id="305" r:id="rId43"/>
    <p:sldId id="306" r:id="rId44"/>
    <p:sldId id="320" r:id="rId45"/>
    <p:sldId id="308" r:id="rId46"/>
    <p:sldId id="309" r:id="rId47"/>
    <p:sldId id="311" r:id="rId48"/>
    <p:sldId id="312" r:id="rId49"/>
    <p:sldId id="313" r:id="rId50"/>
    <p:sldId id="314" r:id="rId51"/>
    <p:sldId id="315" r:id="rId52"/>
    <p:sldId id="316" r:id="rId53"/>
    <p:sldId id="317" r:id="rId54"/>
    <p:sldId id="318" r:id="rId55"/>
    <p:sldId id="282" r:id="rId56"/>
    <p:sldId id="289" r:id="rId57"/>
    <p:sldId id="290" r:id="rId58"/>
    <p:sldId id="295" r:id="rId59"/>
    <p:sldId id="291" r:id="rId60"/>
    <p:sldId id="292" r:id="rId61"/>
    <p:sldId id="293" r:id="rId62"/>
    <p:sldId id="294" r:id="rId63"/>
    <p:sldId id="321" r:id="rId64"/>
    <p:sldId id="322"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06FA72-499D-43BC-849E-7DA1401C59D4}" v="237" dt="2026-05-29T04:44:43.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71"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lle Clendenon" userId="da17313139568148" providerId="LiveId" clId="{D50F0924-5C5C-4416-BCF4-6E13CF36E258}"/>
    <pc:docChg chg="custSel modSld">
      <pc:chgData name="Janelle Clendenon" userId="da17313139568148" providerId="LiveId" clId="{D50F0924-5C5C-4416-BCF4-6E13CF36E258}" dt="2026-05-29T04:44:48.275" v="244" actId="14100"/>
      <pc:docMkLst>
        <pc:docMk/>
      </pc:docMkLst>
      <pc:sldChg chg="addSp delSp modSp mod modAnim">
        <pc:chgData name="Janelle Clendenon" userId="da17313139568148" providerId="LiveId" clId="{D50F0924-5C5C-4416-BCF4-6E13CF36E258}" dt="2026-05-29T04:22:42.659" v="5" actId="27636"/>
        <pc:sldMkLst>
          <pc:docMk/>
          <pc:sldMk cId="264241677" sldId="258"/>
        </pc:sldMkLst>
        <pc:spChg chg="mod">
          <ac:chgData name="Janelle Clendenon" userId="da17313139568148" providerId="LiveId" clId="{D50F0924-5C5C-4416-BCF4-6E13CF36E258}" dt="2026-05-29T04:22:42.659" v="5" actId="27636"/>
          <ac:spMkLst>
            <pc:docMk/>
            <pc:sldMk cId="264241677" sldId="258"/>
            <ac:spMk id="8" creationId="{00000000-0000-0000-0000-000000000000}"/>
          </ac:spMkLst>
        </pc:spChg>
        <pc:picChg chg="del">
          <ac:chgData name="Janelle Clendenon" userId="da17313139568148" providerId="LiveId" clId="{D50F0924-5C5C-4416-BCF4-6E13CF36E258}" dt="2026-05-29T04:12:14.651" v="0" actId="478"/>
          <ac:picMkLst>
            <pc:docMk/>
            <pc:sldMk cId="264241677" sldId="258"/>
            <ac:picMk id="3" creationId="{00000000-0000-0000-0000-000000000000}"/>
          </ac:picMkLst>
        </pc:picChg>
        <pc:picChg chg="add mod">
          <ac:chgData name="Janelle Clendenon" userId="da17313139568148" providerId="LiveId" clId="{D50F0924-5C5C-4416-BCF4-6E13CF36E258}" dt="2026-05-29T04:22:32.781" v="3" actId="1076"/>
          <ac:picMkLst>
            <pc:docMk/>
            <pc:sldMk cId="264241677" sldId="258"/>
            <ac:picMk id="3" creationId="{F662D016-B870-3AD9-57AD-912D65B21B21}"/>
          </ac:picMkLst>
        </pc:picChg>
      </pc:sldChg>
      <pc:sldChg chg="addSp delSp modSp mod">
        <pc:chgData name="Janelle Clendenon" userId="da17313139568148" providerId="LiveId" clId="{D50F0924-5C5C-4416-BCF4-6E13CF36E258}" dt="2026-05-29T04:44:48.275" v="244" actId="14100"/>
        <pc:sldMkLst>
          <pc:docMk/>
          <pc:sldMk cId="2451455617" sldId="265"/>
        </pc:sldMkLst>
        <pc:picChg chg="add mod">
          <ac:chgData name="Janelle Clendenon" userId="da17313139568148" providerId="LiveId" clId="{D50F0924-5C5C-4416-BCF4-6E13CF36E258}" dt="2026-05-29T04:44:48.275" v="244" actId="14100"/>
          <ac:picMkLst>
            <pc:docMk/>
            <pc:sldMk cId="2451455617" sldId="265"/>
            <ac:picMk id="3" creationId="{8B54A206-BC12-D792-9F0F-9C997E725A81}"/>
          </ac:picMkLst>
        </pc:picChg>
        <pc:picChg chg="del">
          <ac:chgData name="Janelle Clendenon" userId="da17313139568148" providerId="LiveId" clId="{D50F0924-5C5C-4416-BCF4-6E13CF36E258}" dt="2026-05-29T04:44:41.128" v="241" actId="478"/>
          <ac:picMkLst>
            <pc:docMk/>
            <pc:sldMk cId="2451455617" sldId="265"/>
            <ac:picMk id="9" creationId="{00000000-0000-0000-0000-000000000000}"/>
          </ac:picMkLst>
        </pc:picChg>
        <pc:picChg chg="del">
          <ac:chgData name="Janelle Clendenon" userId="da17313139568148" providerId="LiveId" clId="{D50F0924-5C5C-4416-BCF4-6E13CF36E258}" dt="2026-05-29T04:44:40.226" v="240" actId="478"/>
          <ac:picMkLst>
            <pc:docMk/>
            <pc:sldMk cId="2451455617" sldId="265"/>
            <ac:picMk id="1028" creationId="{00000000-0000-0000-0000-000000000000}"/>
          </ac:picMkLst>
        </pc:picChg>
      </pc:sldChg>
      <pc:sldChg chg="addSp modSp mod modAnim">
        <pc:chgData name="Janelle Clendenon" userId="da17313139568148" providerId="LiveId" clId="{D50F0924-5C5C-4416-BCF4-6E13CF36E258}" dt="2026-05-29T04:28:03.886" v="239"/>
        <pc:sldMkLst>
          <pc:docMk/>
          <pc:sldMk cId="1292143321" sldId="268"/>
        </pc:sldMkLst>
        <pc:spChg chg="add mod">
          <ac:chgData name="Janelle Clendenon" userId="da17313139568148" providerId="LiveId" clId="{D50F0924-5C5C-4416-BCF4-6E13CF36E258}" dt="2026-05-29T04:27:50.682" v="238" actId="20577"/>
          <ac:spMkLst>
            <pc:docMk/>
            <pc:sldMk cId="1292143321" sldId="268"/>
            <ac:spMk id="3" creationId="{1A386BCC-68EB-A6EF-3A7C-08DE545DC66C}"/>
          </ac:spMkLst>
        </pc:spChg>
        <pc:spChg chg="mod">
          <ac:chgData name="Janelle Clendenon" userId="da17313139568148" providerId="LiveId" clId="{D50F0924-5C5C-4416-BCF4-6E13CF36E258}" dt="2026-05-29T04:24:27.153" v="34" actId="20577"/>
          <ac:spMkLst>
            <pc:docMk/>
            <pc:sldMk cId="1292143321" sldId="268"/>
            <ac:spMk id="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6" name="Slide Number Placeholder 1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2975954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alpha val="60000"/>
                </a:prstClr>
              </a:solidFill>
            </a:endParaRPr>
          </a:p>
        </p:txBody>
      </p:sp>
      <p:sp>
        <p:nvSpPr>
          <p:cNvPr id="6" name="Slide Number Placeholder 5"/>
          <p:cNvSpPr>
            <a:spLocks noGrp="1"/>
          </p:cNvSpPr>
          <p:nvPr>
            <p:ph type="sldNum" sz="quarter" idx="12"/>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876947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alpha val="60000"/>
                </a:prstClr>
              </a:solidFill>
            </a:endParaRPr>
          </a:p>
        </p:txBody>
      </p:sp>
      <p:sp>
        <p:nvSpPr>
          <p:cNvPr id="6" name="Slide Number Placeholder 5"/>
          <p:cNvSpPr>
            <a:spLocks noGrp="1"/>
          </p:cNvSpPr>
          <p:nvPr>
            <p:ph type="sldNum" sz="quarter" idx="12"/>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3263070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6" name="Slide Number Placeholder 1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1220105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5" name="Slide Number Placeholder 14"/>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2854542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3" name="Slide Number Placeholder 12"/>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4" name="Footer Placeholder 13"/>
          <p:cNvSpPr>
            <a:spLocks noGrp="1"/>
          </p:cNvSpPr>
          <p:nvPr>
            <p:ph type="ftr" sz="quarter" idx="12"/>
          </p:nvPr>
        </p:nvSpPr>
        <p:spPr/>
        <p:txBody>
          <a:bodyPr/>
          <a:lstStyle/>
          <a:p>
            <a:endParaRPr lang="en-US">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4247214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9" name="Slide Number Placeholder 8"/>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0" name="Footer Placeholder 9"/>
          <p:cNvSpPr>
            <a:spLocks noGrp="1"/>
          </p:cNvSpPr>
          <p:nvPr>
            <p:ph type="ftr" sz="quarter" idx="12"/>
          </p:nvPr>
        </p:nvSpPr>
        <p:spPr/>
        <p:txBody>
          <a:bodyPr/>
          <a:lstStyle/>
          <a:p>
            <a:endParaRPr lang="en-US">
              <a:solidFill>
                <a:prstClr val="white">
                  <a:alpha val="60000"/>
                </a:prstClr>
              </a:solidFill>
            </a:endParaRP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8174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5" name="Slide Number Placeholder 14"/>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1150420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8" name="Slide Number Placeholder 7"/>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9" name="Footer Placeholder 8"/>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1128578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6" name="Slide Number Placeholder 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7" name="Footer Placeholder 6"/>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3415519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6" name="Slide Number Placeholder 1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a:solidFill>
                <a:prstClr val="white">
                  <a:alpha val="60000"/>
                </a:prstClr>
              </a:solidFill>
            </a:endParaRPr>
          </a:p>
        </p:txBody>
      </p:sp>
      <p:sp>
        <p:nvSpPr>
          <p:cNvPr id="18" name="Title 1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002984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5" name="Slide Number Placeholder 14"/>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162651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4" name="Slide Number Placeholder 13"/>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5" name="Footer Placeholder 14"/>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39225871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alpha val="60000"/>
                </a:prstClr>
              </a:solidFill>
            </a:endParaRPr>
          </a:p>
        </p:txBody>
      </p:sp>
      <p:sp>
        <p:nvSpPr>
          <p:cNvPr id="6" name="Slide Number Placeholder 5"/>
          <p:cNvSpPr>
            <a:spLocks noGrp="1"/>
          </p:cNvSpPr>
          <p:nvPr>
            <p:ph type="sldNum" sz="quarter" idx="12"/>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3813949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alpha val="60000"/>
                </a:prstClr>
              </a:solidFill>
            </a:endParaRPr>
          </a:p>
        </p:txBody>
      </p:sp>
      <p:sp>
        <p:nvSpPr>
          <p:cNvPr id="6" name="Slide Number Placeholder 5"/>
          <p:cNvSpPr>
            <a:spLocks noGrp="1"/>
          </p:cNvSpPr>
          <p:nvPr>
            <p:ph type="sldNum" sz="quarter" idx="12"/>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205687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6" name="Slide Number Placeholder 1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2111583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5" name="Slide Number Placeholder 14"/>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1089311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3" name="Slide Number Placeholder 12"/>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4" name="Footer Placeholder 13"/>
          <p:cNvSpPr>
            <a:spLocks noGrp="1"/>
          </p:cNvSpPr>
          <p:nvPr>
            <p:ph type="ftr" sz="quarter" idx="12"/>
          </p:nvPr>
        </p:nvSpPr>
        <p:spPr/>
        <p:txBody>
          <a:bodyPr/>
          <a:lstStyle/>
          <a:p>
            <a:endParaRPr lang="en-US">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3189639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9" name="Slide Number Placeholder 8"/>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0" name="Footer Placeholder 9"/>
          <p:cNvSpPr>
            <a:spLocks noGrp="1"/>
          </p:cNvSpPr>
          <p:nvPr>
            <p:ph type="ftr" sz="quarter" idx="12"/>
          </p:nvPr>
        </p:nvSpPr>
        <p:spPr/>
        <p:txBody>
          <a:bodyPr/>
          <a:lstStyle/>
          <a:p>
            <a:endParaRPr lang="en-US">
              <a:solidFill>
                <a:prstClr val="white">
                  <a:alpha val="60000"/>
                </a:prstClr>
              </a:solidFill>
            </a:endParaRP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63509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5" name="Slide Number Placeholder 14"/>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3871767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8" name="Slide Number Placeholder 7"/>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9" name="Footer Placeholder 8"/>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26967908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6" name="Slide Number Placeholder 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7" name="Footer Placeholder 6"/>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3446381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3" name="Slide Number Placeholder 12"/>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4" name="Footer Placeholder 13"/>
          <p:cNvSpPr>
            <a:spLocks noGrp="1"/>
          </p:cNvSpPr>
          <p:nvPr>
            <p:ph type="ftr" sz="quarter" idx="12"/>
          </p:nvPr>
        </p:nvSpPr>
        <p:spPr/>
        <p:txBody>
          <a:bodyPr/>
          <a:lstStyle/>
          <a:p>
            <a:endParaRPr lang="en-US">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41483592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6" name="Slide Number Placeholder 1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a:solidFill>
                <a:prstClr val="white">
                  <a:alpha val="60000"/>
                </a:prstClr>
              </a:solidFill>
            </a:endParaRPr>
          </a:p>
        </p:txBody>
      </p:sp>
      <p:sp>
        <p:nvSpPr>
          <p:cNvPr id="18" name="Title 1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207214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4" name="Slide Number Placeholder 13"/>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5" name="Footer Placeholder 14"/>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36633561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alpha val="60000"/>
                </a:prstClr>
              </a:solidFill>
            </a:endParaRPr>
          </a:p>
        </p:txBody>
      </p:sp>
      <p:sp>
        <p:nvSpPr>
          <p:cNvPr id="6" name="Slide Number Placeholder 5"/>
          <p:cNvSpPr>
            <a:spLocks noGrp="1"/>
          </p:cNvSpPr>
          <p:nvPr>
            <p:ph type="sldNum" sz="quarter" idx="12"/>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815819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alpha val="60000"/>
                </a:prstClr>
              </a:solidFill>
            </a:endParaRPr>
          </a:p>
        </p:txBody>
      </p:sp>
      <p:sp>
        <p:nvSpPr>
          <p:cNvPr id="6" name="Slide Number Placeholder 5"/>
          <p:cNvSpPr>
            <a:spLocks noGrp="1"/>
          </p:cNvSpPr>
          <p:nvPr>
            <p:ph type="sldNum" sz="quarter" idx="12"/>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2426199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9" name="Slide Number Placeholder 8"/>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0" name="Footer Placeholder 9"/>
          <p:cNvSpPr>
            <a:spLocks noGrp="1"/>
          </p:cNvSpPr>
          <p:nvPr>
            <p:ph type="ftr" sz="quarter" idx="12"/>
          </p:nvPr>
        </p:nvSpPr>
        <p:spPr/>
        <p:txBody>
          <a:bodyPr/>
          <a:lstStyle/>
          <a:p>
            <a:endParaRPr lang="en-US">
              <a:solidFill>
                <a:prstClr val="white">
                  <a:alpha val="60000"/>
                </a:prstClr>
              </a:solidFill>
            </a:endParaRP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226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5" name="Slide Number Placeholder 14"/>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6" name="Footer Placeholder 15"/>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1496684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8" name="Slide Number Placeholder 7"/>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9" name="Footer Placeholder 8"/>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419705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6" name="Slide Number Placeholder 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7" name="Footer Placeholder 6"/>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2889858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6" name="Slide Number Placeholder 15"/>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7" name="Footer Placeholder 16"/>
          <p:cNvSpPr>
            <a:spLocks noGrp="1"/>
          </p:cNvSpPr>
          <p:nvPr>
            <p:ph type="ftr" sz="quarter" idx="12"/>
          </p:nvPr>
        </p:nvSpPr>
        <p:spPr/>
        <p:txBody>
          <a:bodyPr/>
          <a:lstStyle/>
          <a:p>
            <a:endParaRPr lang="en-US">
              <a:solidFill>
                <a:prstClr val="white">
                  <a:alpha val="60000"/>
                </a:prstClr>
              </a:solidFill>
            </a:endParaRPr>
          </a:p>
        </p:txBody>
      </p:sp>
      <p:sp>
        <p:nvSpPr>
          <p:cNvPr id="18" name="Title 1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2161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14" name="Slide Number Placeholder 13"/>
          <p:cNvSpPr>
            <a:spLocks noGrp="1"/>
          </p:cNvSpPr>
          <p:nvPr>
            <p:ph type="sldNum" sz="quarter" idx="11"/>
          </p:nvPr>
        </p:nvSpPr>
        <p:spPr/>
        <p:txBody>
          <a:body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
        <p:nvSpPr>
          <p:cNvPr id="15" name="Footer Placeholder 14"/>
          <p:cNvSpPr>
            <a:spLocks noGrp="1"/>
          </p:cNvSpPr>
          <p:nvPr>
            <p:ph type="ftr" sz="quarter" idx="12"/>
          </p:nvPr>
        </p:nvSpPr>
        <p:spPr/>
        <p:txBody>
          <a:bodyPr/>
          <a:lstStyle/>
          <a:p>
            <a:endParaRPr lang="en-US">
              <a:solidFill>
                <a:prstClr val="white">
                  <a:alpha val="60000"/>
                </a:prstClr>
              </a:solidFill>
            </a:endParaRPr>
          </a:p>
        </p:txBody>
      </p:sp>
    </p:spTree>
    <p:extLst>
      <p:ext uri="{BB962C8B-B14F-4D97-AF65-F5344CB8AC3E}">
        <p14:creationId xmlns:p14="http://schemas.microsoft.com/office/powerpoint/2010/main" val="3309597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10466345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268805051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44EA41B3-F7F2-47D2-BF35-E81DA7D4CBDE}" type="datetimeFigureOut">
              <a:rPr lang="en-US" smtClean="0">
                <a:solidFill>
                  <a:prstClr val="white">
                    <a:alpha val="60000"/>
                  </a:prstClr>
                </a:solidFill>
              </a:rPr>
              <a:pPr/>
              <a:t>5/28/2026</a:t>
            </a:fld>
            <a:endParaRPr lang="en-US">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D193EE48-6363-470F-9C0E-8CDEC7DEDF69}" type="slidenum">
              <a:rPr lang="en-US" smtClean="0">
                <a:solidFill>
                  <a:prstClr val="white">
                    <a:alpha val="60000"/>
                  </a:prstClr>
                </a:solidFill>
              </a:rPr>
              <a:pPr/>
              <a:t>‹#›</a:t>
            </a:fld>
            <a:endParaRPr lang="en-US">
              <a:solidFill>
                <a:prstClr val="white">
                  <a:alpha val="60000"/>
                </a:prstClr>
              </a:solidFill>
            </a:endParaRPr>
          </a:p>
        </p:txBody>
      </p:sp>
    </p:spTree>
    <p:extLst>
      <p:ext uri="{BB962C8B-B14F-4D97-AF65-F5344CB8AC3E}">
        <p14:creationId xmlns:p14="http://schemas.microsoft.com/office/powerpoint/2010/main" val="198332032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g5_2qog-iR4&amp;t=498s" TargetMode="External"/><Relationship Id="rId2" Type="http://schemas.openxmlformats.org/officeDocument/2006/relationships/slideLayout" Target="../slideLayouts/slideLayout6.xml"/><Relationship Id="rId1" Type="http://schemas.openxmlformats.org/officeDocument/2006/relationships/video" Target="https://www.youtube.com/embed/MckP8KusUiI?feature=oembed" TargetMode="Externa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ih7aGeFKBPE" TargetMode="Externa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uUuVMhp-4pA"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video" Target="https://www.youtube.com/embed/wThnBZEpeMw"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video" Target="https://www.youtube.com/embed/XUbG8jboh4M"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https://www.youtube.com/embed/_HDAkZmTmn8"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_TNrPLHB21k" TargetMode="Externa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8x06kN4ZMOE?feature=oembed" TargetMode="Externa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3.xml"/><Relationship Id="rId4" Type="http://schemas.openxmlformats.org/officeDocument/2006/relationships/image" Target="../media/image62.gif"/></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3.xml"/><Relationship Id="rId4" Type="http://schemas.openxmlformats.org/officeDocument/2006/relationships/image" Target="../media/image67.gif"/></Relationships>
</file>

<file path=ppt/slides/_rels/slide61.xml.rels><?xml version="1.0" encoding="UTF-8" standalone="yes"?>
<Relationships xmlns="http://schemas.openxmlformats.org/package/2006/relationships"><Relationship Id="rId8" Type="http://schemas.openxmlformats.org/officeDocument/2006/relationships/image" Target="../media/image71.gif"/><Relationship Id="rId3" Type="http://schemas.openxmlformats.org/officeDocument/2006/relationships/slideLayout" Target="../slideLayouts/slideLayout24.xml"/><Relationship Id="rId7" Type="http://schemas.openxmlformats.org/officeDocument/2006/relationships/image" Target="../media/image7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9.gif"/><Relationship Id="rId5" Type="http://schemas.openxmlformats.org/officeDocument/2006/relationships/image" Target="../media/image68.png"/><Relationship Id="rId4" Type="http://schemas.openxmlformats.org/officeDocument/2006/relationships/image" Target="../media/image4.jpe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8.xml"/><Relationship Id="rId1" Type="http://schemas.openxmlformats.org/officeDocument/2006/relationships/video" Target="https://www.youtube.com/embed/EAzCP8SEKwc"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7JU5Y_2Tr_E"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78589" y="704850"/>
            <a:ext cx="5349240" cy="1828800"/>
          </a:xfrm>
        </p:spPr>
        <p:txBody>
          <a:bodyPr/>
          <a:lstStyle/>
          <a:p>
            <a:r>
              <a:rPr lang="en-US" dirty="0"/>
              <a:t>Advanced</a:t>
            </a:r>
            <a:br>
              <a:rPr lang="en-US" dirty="0"/>
            </a:br>
            <a:r>
              <a:rPr lang="en-US" dirty="0"/>
              <a:t>STARS</a:t>
            </a:r>
          </a:p>
        </p:txBody>
      </p:sp>
      <p:sp>
        <p:nvSpPr>
          <p:cNvPr id="3" name="Subtitle 2"/>
          <p:cNvSpPr>
            <a:spLocks noGrp="1"/>
          </p:cNvSpPr>
          <p:nvPr>
            <p:ph type="subTitle" idx="1"/>
          </p:nvPr>
        </p:nvSpPr>
        <p:spPr>
          <a:xfrm>
            <a:off x="4343400" y="3375491"/>
            <a:ext cx="3962400" cy="685800"/>
          </a:xfrm>
        </p:spPr>
        <p:txBody>
          <a:bodyPr>
            <a:normAutofit fontScale="92500" lnSpcReduction="10000"/>
          </a:bodyPr>
          <a:lstStyle/>
          <a:p>
            <a:r>
              <a:rPr lang="en-US" dirty="0"/>
              <a:t>Pathfinder Honor</a:t>
            </a:r>
          </a:p>
          <a:p>
            <a:r>
              <a:rPr lang="en-US" dirty="0"/>
              <a:t>Level 3</a:t>
            </a:r>
          </a:p>
        </p:txBody>
      </p:sp>
      <p:pic>
        <p:nvPicPr>
          <p:cNvPr id="1026" name="Picture 2" descr="Image result for star 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0" y="152400"/>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animated  star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27" y="2970501"/>
            <a:ext cx="374332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224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C56DD-2A1E-489C-A937-DF6D64BBD53D}"/>
              </a:ext>
            </a:extLst>
          </p:cNvPr>
          <p:cNvSpPr>
            <a:spLocks noGrp="1"/>
          </p:cNvSpPr>
          <p:nvPr>
            <p:ph type="title"/>
          </p:nvPr>
        </p:nvSpPr>
        <p:spPr>
          <a:xfrm>
            <a:off x="0" y="228600"/>
            <a:ext cx="9144000" cy="914400"/>
          </a:xfrm>
        </p:spPr>
        <p:txBody>
          <a:bodyPr/>
          <a:lstStyle/>
          <a:p>
            <a:r>
              <a:rPr lang="en-US" sz="4400" dirty="0"/>
              <a:t>Constellations tell God’s Story</a:t>
            </a:r>
          </a:p>
        </p:txBody>
      </p:sp>
      <p:sp>
        <p:nvSpPr>
          <p:cNvPr id="5" name="Arrow: Pentagon 4">
            <a:extLst>
              <a:ext uri="{FF2B5EF4-FFF2-40B4-BE49-F238E27FC236}">
                <a16:creationId xmlns:a16="http://schemas.microsoft.com/office/drawing/2014/main" id="{6249977C-8999-478D-89A3-46C8FBC61FAF}"/>
              </a:ext>
            </a:extLst>
          </p:cNvPr>
          <p:cNvSpPr/>
          <p:nvPr/>
        </p:nvSpPr>
        <p:spPr>
          <a:xfrm>
            <a:off x="1295400" y="6019800"/>
            <a:ext cx="4495800" cy="4572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More At:  </a:t>
            </a:r>
            <a:r>
              <a:rPr lang="en-US" dirty="0">
                <a:hlinkClick r:id="rId3"/>
              </a:rPr>
              <a:t>The Gospel in the Stars</a:t>
            </a:r>
            <a:endParaRPr lang="en-US" dirty="0"/>
          </a:p>
        </p:txBody>
      </p:sp>
      <p:pic>
        <p:nvPicPr>
          <p:cNvPr id="3" name="Online Media 2" title="Constellation Star Names Pointing to Jesus.">
            <a:hlinkClick r:id="" action="ppaction://media"/>
            <a:extLst>
              <a:ext uri="{FF2B5EF4-FFF2-40B4-BE49-F238E27FC236}">
                <a16:creationId xmlns:a16="http://schemas.microsoft.com/office/drawing/2014/main" id="{C4BD6E70-5D69-427F-A530-89999E690318}"/>
              </a:ext>
            </a:extLst>
          </p:cNvPr>
          <p:cNvPicPr>
            <a:picLocks noRot="1" noChangeAspect="1"/>
          </p:cNvPicPr>
          <p:nvPr>
            <a:videoFile r:link="rId1"/>
          </p:nvPr>
        </p:nvPicPr>
        <p:blipFill>
          <a:blip r:embed="rId4"/>
          <a:stretch>
            <a:fillRect/>
          </a:stretch>
        </p:blipFill>
        <p:spPr>
          <a:xfrm>
            <a:off x="762000" y="1276350"/>
            <a:ext cx="7856018" cy="4438650"/>
          </a:xfrm>
          <a:prstGeom prst="rect">
            <a:avLst/>
          </a:prstGeom>
        </p:spPr>
      </p:pic>
      <p:sp>
        <p:nvSpPr>
          <p:cNvPr id="4" name="Star: 5 Points 3">
            <a:extLst>
              <a:ext uri="{FF2B5EF4-FFF2-40B4-BE49-F238E27FC236}">
                <a16:creationId xmlns:a16="http://schemas.microsoft.com/office/drawing/2014/main" id="{2AF8700F-090E-49C9-B634-51E54B4415AC}"/>
              </a:ext>
            </a:extLst>
          </p:cNvPr>
          <p:cNvSpPr/>
          <p:nvPr/>
        </p:nvSpPr>
        <p:spPr>
          <a:xfrm>
            <a:off x="457200" y="5823857"/>
            <a:ext cx="990600" cy="838200"/>
          </a:xfrm>
          <a:prstGeom prst="star5">
            <a:avLst>
              <a:gd name="adj" fmla="val 21661"/>
              <a:gd name="hf" fmla="val 105146"/>
              <a:gd name="vf" fmla="val 110557"/>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42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9041"/>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57200" y="990600"/>
            <a:ext cx="48006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fixed star?</a:t>
            </a:r>
          </a:p>
        </p:txBody>
      </p:sp>
      <p:sp>
        <p:nvSpPr>
          <p:cNvPr id="8" name="Content Placeholder 1"/>
          <p:cNvSpPr txBox="1">
            <a:spLocks/>
          </p:cNvSpPr>
          <p:nvPr/>
        </p:nvSpPr>
        <p:spPr>
          <a:xfrm>
            <a:off x="457200" y="2819400"/>
            <a:ext cx="8229601" cy="25146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fixed star (from the Latin </a:t>
            </a:r>
            <a:r>
              <a:rPr lang="en-US" sz="2800" dirty="0" err="1"/>
              <a:t>stellae</a:t>
            </a:r>
            <a:r>
              <a:rPr lang="en-US" sz="2800" dirty="0"/>
              <a:t> </a:t>
            </a:r>
            <a:r>
              <a:rPr lang="en-US" sz="2800" dirty="0" err="1"/>
              <a:t>fixae</a:t>
            </a:r>
            <a:r>
              <a:rPr lang="en-US" sz="2800" dirty="0"/>
              <a:t>) is any celestial object that does not seem to move in relation to the other stars of the night sky. Hence, a fixed star is any star except for the Sun. A nebula or other star-like object may also be called a fixed star..</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Tree>
    <p:extLst>
      <p:ext uri="{BB962C8B-B14F-4D97-AF65-F5344CB8AC3E}">
        <p14:creationId xmlns:p14="http://schemas.microsoft.com/office/powerpoint/2010/main" val="426927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9041"/>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6" name="ih7aGeFKBPE"/>
          <p:cNvPicPr>
            <a:picLocks noGrp="1" noRot="1" noChangeAspect="1"/>
          </p:cNvPicPr>
          <p:nvPr>
            <p:ph idx="1"/>
            <a:videoFile r:link="rId1"/>
          </p:nvPr>
        </p:nvPicPr>
        <p:blipFill>
          <a:blip r:embed="rId4"/>
          <a:stretch>
            <a:fillRect/>
          </a:stretch>
        </p:blipFill>
        <p:spPr>
          <a:xfrm>
            <a:off x="609600" y="533400"/>
            <a:ext cx="8094133" cy="4552950"/>
          </a:xfrm>
          <a:prstGeom prst="rect">
            <a:avLst/>
          </a:prstGeom>
        </p:spPr>
      </p:pic>
    </p:spTree>
    <p:extLst>
      <p:ext uri="{BB962C8B-B14F-4D97-AF65-F5344CB8AC3E}">
        <p14:creationId xmlns:p14="http://schemas.microsoft.com/office/powerpoint/2010/main" val="2665716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sky"/>
          <p:cNvPicPr>
            <a:picLocks noChangeAspect="1" noChangeArrowheads="1"/>
          </p:cNvPicPr>
          <p:nvPr/>
        </p:nvPicPr>
        <p:blipFill rotWithShape="1">
          <a:blip r:embed="rId2">
            <a:extLst>
              <a:ext uri="{28A0092B-C50C-407E-A947-70E740481C1C}">
                <a14:useLocalDpi xmlns:a14="http://schemas.microsoft.com/office/drawing/2010/main" val="0"/>
              </a:ext>
            </a:extLst>
          </a:blip>
          <a:srcRect r="20079"/>
          <a:stretch/>
        </p:blipFill>
        <p:spPr bwMode="auto">
          <a:xfrm>
            <a:off x="168490" y="10332"/>
            <a:ext cx="8975510" cy="70104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57200" y="990600"/>
            <a:ext cx="48006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sunspot?</a:t>
            </a:r>
          </a:p>
        </p:txBody>
      </p:sp>
      <p:sp>
        <p:nvSpPr>
          <p:cNvPr id="8" name="Content Placeholder 1"/>
          <p:cNvSpPr txBox="1">
            <a:spLocks/>
          </p:cNvSpPr>
          <p:nvPr/>
        </p:nvSpPr>
        <p:spPr>
          <a:xfrm>
            <a:off x="457200" y="3515532"/>
            <a:ext cx="8229601" cy="24384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sunspot is a region on the Sun's surface that is marked by a lower temperature than its surroundings and intense magnetic activity, forming areas of low surface temperature.</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4098" name="Picture 2" descr="Image result for sunspot"/>
          <p:cNvPicPr>
            <a:picLocks noChangeAspect="1" noChangeArrowheads="1" noCrop="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957887" y="228600"/>
            <a:ext cx="2895599"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18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5122" name="Picture 2" descr="Image result for celestial spher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57600" y="0"/>
            <a:ext cx="5486400" cy="582856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celestial sphere</a:t>
            </a:r>
          </a:p>
        </p:txBody>
      </p:sp>
      <p:sp>
        <p:nvSpPr>
          <p:cNvPr id="5" name="Content Placeholder 1"/>
          <p:cNvSpPr txBox="1">
            <a:spLocks/>
          </p:cNvSpPr>
          <p:nvPr/>
        </p:nvSpPr>
        <p:spPr>
          <a:xfrm>
            <a:off x="304801" y="1447800"/>
            <a:ext cx="3428999" cy="5061466"/>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The celestial sphere is an imaginary rotating sphere of "gigantic radius", with the Earth at its center. All objects in the sky can be thought of as lying upon the sphere.</a:t>
            </a:r>
            <a:endParaRPr lang="en-US" sz="2800" dirty="0">
              <a:solidFill>
                <a:prstClr val="black"/>
              </a:solidFill>
            </a:endParaRPr>
          </a:p>
        </p:txBody>
      </p:sp>
    </p:spTree>
    <p:extLst>
      <p:ext uri="{BB962C8B-B14F-4D97-AF65-F5344CB8AC3E}">
        <p14:creationId xmlns:p14="http://schemas.microsoft.com/office/powerpoint/2010/main" val="413383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5122" name="Picture 2" descr="Image result for celestial spher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57600" y="0"/>
            <a:ext cx="5486400" cy="582856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celestial pole</a:t>
            </a:r>
          </a:p>
        </p:txBody>
      </p:sp>
      <p:sp>
        <p:nvSpPr>
          <p:cNvPr id="5" name="Content Placeholder 1"/>
          <p:cNvSpPr txBox="1">
            <a:spLocks/>
          </p:cNvSpPr>
          <p:nvPr/>
        </p:nvSpPr>
        <p:spPr>
          <a:xfrm>
            <a:off x="304801" y="1447800"/>
            <a:ext cx="3428999" cy="5061466"/>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The two celestial poles are the imaginary points where the Earth's spin axis intersects the celestial sphere. The north celestial pole currently has nearly the same coordinates as the bright star Polaris (which is Latin for "Pole Star").</a:t>
            </a:r>
            <a:endParaRPr lang="en-US" sz="2800" dirty="0">
              <a:solidFill>
                <a:prstClr val="black"/>
              </a:solidFill>
            </a:endParaRPr>
          </a:p>
        </p:txBody>
      </p:sp>
      <p:cxnSp>
        <p:nvCxnSpPr>
          <p:cNvPr id="13" name="Straight Arrow Connector 12"/>
          <p:cNvCxnSpPr/>
          <p:nvPr/>
        </p:nvCxnSpPr>
        <p:spPr>
          <a:xfrm>
            <a:off x="6629400" y="838200"/>
            <a:ext cx="0" cy="4038600"/>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08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5122" name="Picture 2" descr="Image result for celestial spher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57600" y="0"/>
            <a:ext cx="5486400" cy="582856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celestial equator</a:t>
            </a:r>
          </a:p>
        </p:txBody>
      </p:sp>
      <p:sp>
        <p:nvSpPr>
          <p:cNvPr id="5" name="Content Placeholder 1"/>
          <p:cNvSpPr txBox="1">
            <a:spLocks/>
          </p:cNvSpPr>
          <p:nvPr/>
        </p:nvSpPr>
        <p:spPr>
          <a:xfrm>
            <a:off x="304801" y="1447800"/>
            <a:ext cx="3428999" cy="41910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The celestial equator is a great circle on the imaginary celestial sphere, which is actually the plane of the terrestrial equator extended out into the universe</a:t>
            </a:r>
            <a:endParaRPr lang="en-US" sz="2800" dirty="0">
              <a:solidFill>
                <a:prstClr val="black"/>
              </a:solidFill>
            </a:endParaRPr>
          </a:p>
        </p:txBody>
      </p:sp>
      <p:cxnSp>
        <p:nvCxnSpPr>
          <p:cNvPr id="3" name="Straight Arrow Connector 2"/>
          <p:cNvCxnSpPr/>
          <p:nvPr/>
        </p:nvCxnSpPr>
        <p:spPr>
          <a:xfrm flipV="1">
            <a:off x="4267200" y="3276600"/>
            <a:ext cx="5334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152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ecliptic</a:t>
            </a:r>
          </a:p>
        </p:txBody>
      </p:sp>
      <p:sp>
        <p:nvSpPr>
          <p:cNvPr id="5" name="Content Placeholder 1"/>
          <p:cNvSpPr txBox="1">
            <a:spLocks/>
          </p:cNvSpPr>
          <p:nvPr/>
        </p:nvSpPr>
        <p:spPr>
          <a:xfrm>
            <a:off x="304801" y="1447800"/>
            <a:ext cx="3428999" cy="48768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The Ecliptic is the apparent path of the Sun traced out along the sky in the course of the year. More accurately, it is the intersection of the celestial sphere with the ecliptic plane, which is the geometric plane containing the mean orbit of the Earth around the Sun.</a:t>
            </a:r>
            <a:endParaRPr lang="en-US" sz="2800" dirty="0">
              <a:solidFill>
                <a:prstClr val="black"/>
              </a:solidFill>
            </a:endParaRPr>
          </a:p>
        </p:txBody>
      </p:sp>
      <p:grpSp>
        <p:nvGrpSpPr>
          <p:cNvPr id="2" name="Group 1"/>
          <p:cNvGrpSpPr/>
          <p:nvPr/>
        </p:nvGrpSpPr>
        <p:grpSpPr>
          <a:xfrm>
            <a:off x="3733800" y="95573"/>
            <a:ext cx="5486400" cy="5828564"/>
            <a:chOff x="3733800" y="95573"/>
            <a:chExt cx="5486400" cy="5828564"/>
          </a:xfrm>
        </p:grpSpPr>
        <p:pic>
          <p:nvPicPr>
            <p:cNvPr id="3074" name="Picture 2" descr="Image result for su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3429000"/>
              <a:ext cx="1224987" cy="12192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celestial sphere"/>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3800" y="95573"/>
              <a:ext cx="5486400" cy="582856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flipV="1">
              <a:off x="4267200" y="3276600"/>
              <a:ext cx="5334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8165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5122" name="Picture 2" descr="Image result for celestial spher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0949" y="1124318"/>
            <a:ext cx="5486400" cy="582856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1"/>
          <p:cNvSpPr txBox="1">
            <a:spLocks/>
          </p:cNvSpPr>
          <p:nvPr/>
        </p:nvSpPr>
        <p:spPr>
          <a:xfrm>
            <a:off x="304801" y="1600200"/>
            <a:ext cx="3428999" cy="5093732"/>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t>The ecliptic is the path followed by the sun across the celestial sphere during the year. It crosses the celestial equator twice during the year, once at the Autumnal equinox and once at the Vernal equinox. The Vernal Equinox occurs on either March 20 or March 21. The Autumnal Equinox occurs on either September 22 or 23.</a:t>
            </a:r>
            <a:r>
              <a:rPr lang="en-US" sz="2400" dirty="0"/>
              <a:t>.</a:t>
            </a:r>
            <a:endParaRPr lang="en-US" sz="2800" dirty="0">
              <a:solidFill>
                <a:prstClr val="black"/>
              </a:solidFill>
            </a:endParaRPr>
          </a:p>
        </p:txBody>
      </p:sp>
      <p:sp>
        <p:nvSpPr>
          <p:cNvPr id="9" name="Content Placeholder 1"/>
          <p:cNvSpPr txBox="1">
            <a:spLocks/>
          </p:cNvSpPr>
          <p:nvPr/>
        </p:nvSpPr>
        <p:spPr>
          <a:xfrm>
            <a:off x="273804" y="117529"/>
            <a:ext cx="8641596" cy="1330271"/>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Q: </a:t>
            </a:r>
            <a:r>
              <a:rPr lang="en-US" sz="2800" b="1" dirty="0"/>
              <a:t>What connection is there between the ecliptic and the vernal and autumnal equinoxes? What dates are usually associated with the equinoxes?</a:t>
            </a:r>
          </a:p>
        </p:txBody>
      </p:sp>
    </p:spTree>
    <p:extLst>
      <p:ext uri="{BB962C8B-B14F-4D97-AF65-F5344CB8AC3E}">
        <p14:creationId xmlns:p14="http://schemas.microsoft.com/office/powerpoint/2010/main" val="17264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Show the relative positions of the earth and moon during high and low tides.</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18434" name="Picture 2" descr="Tide diagr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086" y="1905000"/>
            <a:ext cx="5114925"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74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2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3048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How can you account for the apparent daily motion of the stars?</a:t>
            </a:r>
          </a:p>
        </p:txBody>
      </p:sp>
      <p:sp>
        <p:nvSpPr>
          <p:cNvPr id="8" name="Content Placeholder 1"/>
          <p:cNvSpPr txBox="1">
            <a:spLocks/>
          </p:cNvSpPr>
          <p:nvPr/>
        </p:nvSpPr>
        <p:spPr>
          <a:xfrm>
            <a:off x="3886200" y="5334000"/>
            <a:ext cx="4758122" cy="1359932"/>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Font typeface="Wingdings" pitchFamily="2" charset="2"/>
              <a:buNone/>
            </a:pPr>
            <a:r>
              <a:rPr lang="en-US" sz="2800" dirty="0">
                <a:solidFill>
                  <a:prstClr val="black"/>
                </a:solidFill>
              </a:rPr>
              <a:t>A:   Because the earth rotates &amp; revolves and                   our galaxy spins, too.</a:t>
            </a:r>
          </a:p>
        </p:txBody>
      </p:sp>
      <p:sp>
        <p:nvSpPr>
          <p:cNvPr id="7" name="TextBox 6"/>
          <p:cNvSpPr txBox="1"/>
          <p:nvPr/>
        </p:nvSpPr>
        <p:spPr>
          <a:xfrm>
            <a:off x="1143000"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 name="uUuVMhp-4pA"/>
          <p:cNvPicPr>
            <a:picLocks noRot="1" noChangeAspect="1"/>
          </p:cNvPicPr>
          <p:nvPr>
            <a:videoFile r:link="rId1"/>
          </p:nvPr>
        </p:nvPicPr>
        <p:blipFill>
          <a:blip r:embed="rId4"/>
          <a:stretch>
            <a:fillRect/>
          </a:stretch>
        </p:blipFill>
        <p:spPr>
          <a:xfrm>
            <a:off x="1333500" y="1650529"/>
            <a:ext cx="6282122" cy="3533694"/>
          </a:xfrm>
          <a:prstGeom prst="rect">
            <a:avLst/>
          </a:prstGeom>
        </p:spPr>
      </p:pic>
    </p:spTree>
    <p:extLst>
      <p:ext uri="{BB962C8B-B14F-4D97-AF65-F5344CB8AC3E}">
        <p14:creationId xmlns:p14="http://schemas.microsoft.com/office/powerpoint/2010/main" val="400313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1218662" y="4681713"/>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51510" y="417513"/>
            <a:ext cx="40957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a:t>
            </a:r>
            <a:r>
              <a:rPr lang="en-US" sz="2800" dirty="0"/>
              <a:t>horizon</a:t>
            </a:r>
            <a:endParaRPr lang="en-US" sz="2800" b="1" dirty="0"/>
          </a:p>
        </p:txBody>
      </p:sp>
      <p:sp>
        <p:nvSpPr>
          <p:cNvPr id="5" name="Content Placeholder 1"/>
          <p:cNvSpPr txBox="1">
            <a:spLocks/>
          </p:cNvSpPr>
          <p:nvPr/>
        </p:nvSpPr>
        <p:spPr>
          <a:xfrm>
            <a:off x="298450" y="5410200"/>
            <a:ext cx="4952999" cy="12954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The horizon is the line that separates earth from sky.</a:t>
            </a:r>
            <a:endParaRPr lang="en-US" sz="2800" dirty="0">
              <a:solidFill>
                <a:prstClr val="black"/>
              </a:solidFill>
            </a:endParaRPr>
          </a:p>
        </p:txBody>
      </p:sp>
      <p:sp>
        <p:nvSpPr>
          <p:cNvPr id="6" name="AutoShape 2" descr="Image result for horizon"/>
          <p:cNvSpPr>
            <a:spLocks noChangeAspect="1" noChangeArrowheads="1"/>
          </p:cNvSpPr>
          <p:nvPr/>
        </p:nvSpPr>
        <p:spPr bwMode="auto">
          <a:xfrm>
            <a:off x="155575" y="-8302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Image result for horizon"/>
          <p:cNvSpPr>
            <a:spLocks noChangeAspect="1" noChangeArrowheads="1"/>
          </p:cNvSpPr>
          <p:nvPr/>
        </p:nvSpPr>
        <p:spPr bwMode="auto">
          <a:xfrm>
            <a:off x="307975" y="-6778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4" name="Picture 6" descr="Image result for horiz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139" y="1971285"/>
            <a:ext cx="4080950" cy="2296059"/>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Image result for horiz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37144"/>
            <a:ext cx="3828866" cy="2547938"/>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Image result for horiz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109186"/>
            <a:ext cx="3828866" cy="215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68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tx2">
                <a:lumMod val="5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562600"/>
            <a:ext cx="7543800" cy="914400"/>
          </a:xfrm>
        </p:spPr>
        <p:txBody>
          <a:bodyPr/>
          <a:lstStyle/>
          <a:p>
            <a:pPr algn="r"/>
            <a:r>
              <a:rPr lang="en-US" sz="3200" dirty="0"/>
              <a:t>Right Ascension </a:t>
            </a:r>
            <a:br>
              <a:rPr lang="en-US" sz="3200" dirty="0"/>
            </a:br>
            <a:r>
              <a:rPr lang="en-US" sz="1800" dirty="0"/>
              <a:t>Marked in hours which relates to the hours as the sun goes around the celestial equator (or </a:t>
            </a:r>
            <a:r>
              <a:rPr lang="en-US" sz="1800"/>
              <a:t>as viewed </a:t>
            </a:r>
            <a:r>
              <a:rPr lang="en-US" sz="1800" dirty="0"/>
              <a:t>from </a:t>
            </a:r>
            <a:r>
              <a:rPr lang="en-US" sz="1800"/>
              <a:t>the equator)</a:t>
            </a:r>
            <a:endParaRPr lang="en-US" sz="3200" dirty="0"/>
          </a:p>
        </p:txBody>
      </p:sp>
      <p:pic>
        <p:nvPicPr>
          <p:cNvPr id="4" name="wThnBZEpeMw"/>
          <p:cNvPicPr>
            <a:picLocks noRot="1" noChangeAspect="1"/>
          </p:cNvPicPr>
          <p:nvPr>
            <a:videoFile r:link="rId1"/>
          </p:nvPr>
        </p:nvPicPr>
        <p:blipFill>
          <a:blip r:embed="rId3"/>
          <a:stretch>
            <a:fillRect/>
          </a:stretch>
        </p:blipFill>
        <p:spPr>
          <a:xfrm>
            <a:off x="237067" y="261937"/>
            <a:ext cx="8610600" cy="4843463"/>
          </a:xfrm>
          <a:prstGeom prst="rect">
            <a:avLst/>
          </a:prstGeom>
        </p:spPr>
      </p:pic>
    </p:spTree>
    <p:extLst>
      <p:ext uri="{BB962C8B-B14F-4D97-AF65-F5344CB8AC3E}">
        <p14:creationId xmlns:p14="http://schemas.microsoft.com/office/powerpoint/2010/main" val="2368800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tx2">
                <a:lumMod val="5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562600"/>
            <a:ext cx="7543800" cy="914400"/>
          </a:xfrm>
        </p:spPr>
        <p:txBody>
          <a:bodyPr/>
          <a:lstStyle/>
          <a:p>
            <a:pPr algn="r"/>
            <a:r>
              <a:rPr lang="en-US" sz="3200" dirty="0"/>
              <a:t>Right Ascension &amp; Declination</a:t>
            </a:r>
            <a:br>
              <a:rPr lang="en-US" sz="3200" dirty="0"/>
            </a:br>
            <a:r>
              <a:rPr lang="en-US" sz="3200" dirty="0"/>
              <a:t>Start at 3:30</a:t>
            </a:r>
          </a:p>
        </p:txBody>
      </p:sp>
      <p:pic>
        <p:nvPicPr>
          <p:cNvPr id="3" name="XUbG8jboh4M"/>
          <p:cNvPicPr>
            <a:picLocks noRot="1" noChangeAspect="1"/>
          </p:cNvPicPr>
          <p:nvPr>
            <a:videoFile r:link="rId1"/>
          </p:nvPr>
        </p:nvPicPr>
        <p:blipFill>
          <a:blip r:embed="rId3"/>
          <a:stretch>
            <a:fillRect/>
          </a:stretch>
        </p:blipFill>
        <p:spPr>
          <a:xfrm>
            <a:off x="372533" y="533400"/>
            <a:ext cx="8398934" cy="4724400"/>
          </a:xfrm>
          <a:prstGeom prst="rect">
            <a:avLst/>
          </a:prstGeom>
        </p:spPr>
      </p:pic>
    </p:spTree>
    <p:extLst>
      <p:ext uri="{BB962C8B-B14F-4D97-AF65-F5344CB8AC3E}">
        <p14:creationId xmlns:p14="http://schemas.microsoft.com/office/powerpoint/2010/main" val="1338549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right ascension</a:t>
            </a:r>
          </a:p>
        </p:txBody>
      </p:sp>
      <p:sp>
        <p:nvSpPr>
          <p:cNvPr id="5" name="Content Placeholder 1"/>
          <p:cNvSpPr txBox="1">
            <a:spLocks/>
          </p:cNvSpPr>
          <p:nvPr/>
        </p:nvSpPr>
        <p:spPr>
          <a:xfrm>
            <a:off x="304801" y="1447800"/>
            <a:ext cx="3428999" cy="48006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Right Ascension is the astronomical term for one of the two coordinates of a point on the celestial sphere when using the equatorial coordinate system. It is equivalent to terrestrial longitude..</a:t>
            </a:r>
            <a:endParaRPr lang="en-US" sz="2800" dirty="0">
              <a:solidFill>
                <a:prstClr val="black"/>
              </a:solidFill>
            </a:endParaRPr>
          </a:p>
        </p:txBody>
      </p:sp>
      <p:pic>
        <p:nvPicPr>
          <p:cNvPr id="11266" name="Picture 2" descr="Image result for right ascen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0549" y="685799"/>
            <a:ext cx="4095751" cy="4839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43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declination</a:t>
            </a:r>
          </a:p>
        </p:txBody>
      </p:sp>
      <p:sp>
        <p:nvSpPr>
          <p:cNvPr id="5" name="Content Placeholder 1"/>
          <p:cNvSpPr txBox="1">
            <a:spLocks/>
          </p:cNvSpPr>
          <p:nvPr/>
        </p:nvSpPr>
        <p:spPr>
          <a:xfrm>
            <a:off x="304801" y="1447800"/>
            <a:ext cx="4267199" cy="48006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Declination is one of the two coordinates of the equatorial coordinate system, the other being either right ascension or hour angle. Dec is comparable to latitude, projected unto the celestial sphere, and is measured in degrees north and south of the celestial equator. Therefore, points north of the celestial equator have positive declination, while those to the south have negative declination.</a:t>
            </a:r>
            <a:endParaRPr lang="en-US" sz="2800" dirty="0">
              <a:solidFill>
                <a:prstClr val="black"/>
              </a:solidFill>
            </a:endParaRPr>
          </a:p>
        </p:txBody>
      </p:sp>
      <p:pic>
        <p:nvPicPr>
          <p:cNvPr id="11266" name="Picture 2" descr="Image result for right ascen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692257"/>
            <a:ext cx="4095751" cy="4839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84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transit</a:t>
            </a:r>
          </a:p>
        </p:txBody>
      </p:sp>
      <p:sp>
        <p:nvSpPr>
          <p:cNvPr id="5" name="Content Placeholder 1"/>
          <p:cNvSpPr txBox="1">
            <a:spLocks/>
          </p:cNvSpPr>
          <p:nvPr/>
        </p:nvSpPr>
        <p:spPr>
          <a:xfrm>
            <a:off x="304801" y="1447800"/>
            <a:ext cx="4267199" cy="4451866"/>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A transit is the astronomical event that occurs when one celestial body appears to move across the face of another celestial body, as seen by an observer at some particular vantage point.</a:t>
            </a:r>
            <a:endParaRPr lang="en-US" sz="2800" dirty="0">
              <a:solidFill>
                <a:prstClr val="black"/>
              </a:solidFill>
            </a:endParaRPr>
          </a:p>
        </p:txBody>
      </p:sp>
      <p:pic>
        <p:nvPicPr>
          <p:cNvPr id="1026" name="Picture 2" descr="Image result for transit in sp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931" y="266700"/>
            <a:ext cx="413385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ransit in sp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4190" y="2895600"/>
            <a:ext cx="4130591" cy="3004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00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04800" y="228600"/>
            <a:ext cx="4248149"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Define conjunction</a:t>
            </a:r>
          </a:p>
        </p:txBody>
      </p:sp>
      <p:sp>
        <p:nvSpPr>
          <p:cNvPr id="5" name="Content Placeholder 1"/>
          <p:cNvSpPr txBox="1">
            <a:spLocks/>
          </p:cNvSpPr>
          <p:nvPr/>
        </p:nvSpPr>
        <p:spPr>
          <a:xfrm>
            <a:off x="304801" y="1447800"/>
            <a:ext cx="4267199" cy="25908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400" dirty="0"/>
              <a:t>Conjunction means that, as seen from some place (usually the Earth), two celestial bodies appear near one another in the sky</a:t>
            </a:r>
            <a:endParaRPr lang="en-US" sz="2800" dirty="0">
              <a:solidFill>
                <a:prstClr val="black"/>
              </a:solidFill>
            </a:endParaRPr>
          </a:p>
        </p:txBody>
      </p:sp>
      <p:pic>
        <p:nvPicPr>
          <p:cNvPr id="2050" name="Picture 2" descr="Image result for conjunction in spac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1547" y="381000"/>
            <a:ext cx="4190717" cy="28056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conjunction in space"/>
          <p:cNvPicPr>
            <a:picLocks noChangeAspect="1" noChangeArrowheads="1"/>
          </p:cNvPicPr>
          <p:nvPr/>
        </p:nvPicPr>
        <p:blipFill rotWithShape="1">
          <a:blip r:embed="rId3">
            <a:extLst>
              <a:ext uri="{28A0092B-C50C-407E-A947-70E740481C1C}">
                <a14:useLocalDpi xmlns:a14="http://schemas.microsoft.com/office/drawing/2010/main" val="0"/>
              </a:ext>
            </a:extLst>
          </a:blip>
          <a:srcRect t="9177" b="13670"/>
          <a:stretch/>
        </p:blipFill>
        <p:spPr bwMode="auto">
          <a:xfrm>
            <a:off x="352082" y="4356336"/>
            <a:ext cx="4190717" cy="19682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conjunction in spa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546" y="3429000"/>
            <a:ext cx="4111587"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01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04800"/>
            <a:ext cx="7620000" cy="6009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_HDAkZmTmn8"/>
          <p:cNvPicPr>
            <a:picLocks noRot="1" noChangeAspect="1"/>
          </p:cNvPicPr>
          <p:nvPr>
            <a:videoFile r:link="rId1"/>
          </p:nvPr>
        </p:nvPicPr>
        <p:blipFill>
          <a:blip r:embed="rId3"/>
          <a:stretch>
            <a:fillRect/>
          </a:stretch>
        </p:blipFill>
        <p:spPr>
          <a:xfrm>
            <a:off x="982133" y="1981200"/>
            <a:ext cx="7179733" cy="4038600"/>
          </a:xfrm>
          <a:prstGeom prst="rect">
            <a:avLst/>
          </a:prstGeom>
        </p:spPr>
      </p:pic>
      <p:sp>
        <p:nvSpPr>
          <p:cNvPr id="4" name="Content Placeholder 1"/>
          <p:cNvSpPr txBox="1">
            <a:spLocks/>
          </p:cNvSpPr>
          <p:nvPr/>
        </p:nvSpPr>
        <p:spPr>
          <a:xfrm>
            <a:off x="982133" y="587643"/>
            <a:ext cx="7179734" cy="1142999"/>
          </a:xfrm>
          <a:prstGeom prst="rect">
            <a:avLst/>
          </a:prstGeom>
        </p:spPr>
        <p:style>
          <a:lnRef idx="1">
            <a:schemeClr val="accent4"/>
          </a:lnRef>
          <a:fillRef idx="2">
            <a:schemeClr val="accent4"/>
          </a:fillRef>
          <a:effectRef idx="1">
            <a:schemeClr val="accent4"/>
          </a:effectRef>
          <a:fontRef idx="minor">
            <a:schemeClr val="dk1"/>
          </a:fontRef>
        </p:style>
        <p:txBody>
          <a:bodyP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a:t>Q: </a:t>
            </a:r>
            <a:r>
              <a:rPr lang="en-US" sz="2800" b="1"/>
              <a:t>Explain the major difference between a refractor and reflector type of telescope</a:t>
            </a:r>
            <a:endParaRPr lang="en-US" sz="2800" b="1" dirty="0"/>
          </a:p>
        </p:txBody>
      </p:sp>
    </p:spTree>
    <p:extLst>
      <p:ext uri="{BB962C8B-B14F-4D97-AF65-F5344CB8AC3E}">
        <p14:creationId xmlns:p14="http://schemas.microsoft.com/office/powerpoint/2010/main" val="3250766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74637" y="2286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Explain the major difference between a refractor and reflector type of telescope</a:t>
            </a:r>
          </a:p>
        </p:txBody>
      </p:sp>
      <p:sp>
        <p:nvSpPr>
          <p:cNvPr id="8" name="Content Placeholder 1"/>
          <p:cNvSpPr txBox="1">
            <a:spLocks/>
          </p:cNvSpPr>
          <p:nvPr/>
        </p:nvSpPr>
        <p:spPr>
          <a:xfrm>
            <a:off x="476572" y="3009900"/>
            <a:ext cx="3867149" cy="33147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a:t>
            </a:r>
            <a:r>
              <a:rPr lang="en-US" sz="2800" b="1" dirty="0"/>
              <a:t>refractor telescope</a:t>
            </a:r>
            <a:r>
              <a:rPr lang="en-US" sz="2800" dirty="0"/>
              <a:t> is a type of optical telescope that refracts or bends light at each end using lenses.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6" name="Content Placeholder 1"/>
          <p:cNvSpPr txBox="1">
            <a:spLocks/>
          </p:cNvSpPr>
          <p:nvPr/>
        </p:nvSpPr>
        <p:spPr>
          <a:xfrm>
            <a:off x="4494346" y="1584702"/>
            <a:ext cx="4343400" cy="3108702"/>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a:t>
            </a:r>
            <a:r>
              <a:rPr lang="en-US" sz="2800" b="1" dirty="0"/>
              <a:t>reflector telescope</a:t>
            </a:r>
            <a:r>
              <a:rPr lang="en-US" sz="2800" dirty="0"/>
              <a:t> is a telescope which uses a combination of curved and flat mirrors to reflect light and form an image, rather than lenses to refract or bend light to form an image.</a:t>
            </a:r>
            <a:endParaRPr lang="en-US" sz="2800" dirty="0">
              <a:solidFill>
                <a:prstClr val="black"/>
              </a:solidFill>
            </a:endParaRPr>
          </a:p>
        </p:txBody>
      </p:sp>
      <p:pic>
        <p:nvPicPr>
          <p:cNvPr id="5122" name="Picture 2" descr="Image result for refractor telesco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070" y="1584702"/>
            <a:ext cx="3781425" cy="130492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reflector telesco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5309" y="4842390"/>
            <a:ext cx="2457935" cy="1666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7" name="TextBox 6"/>
          <p:cNvSpPr txBox="1"/>
          <p:nvPr/>
        </p:nvSpPr>
        <p:spPr>
          <a:xfrm>
            <a:off x="2133600" y="1878568"/>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Content Placeholder 1"/>
          <p:cNvSpPr>
            <a:spLocks noGrp="1"/>
          </p:cNvSpPr>
          <p:nvPr>
            <p:ph idx="1"/>
          </p:nvPr>
        </p:nvSpPr>
        <p:spPr>
          <a:xfrm>
            <a:off x="351510" y="417513"/>
            <a:ext cx="825909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Describe an equatorial telescope mounting</a:t>
            </a:r>
          </a:p>
        </p:txBody>
      </p:sp>
      <p:sp>
        <p:nvSpPr>
          <p:cNvPr id="5" name="Content Placeholder 1"/>
          <p:cNvSpPr txBox="1">
            <a:spLocks/>
          </p:cNvSpPr>
          <p:nvPr/>
        </p:nvSpPr>
        <p:spPr>
          <a:xfrm>
            <a:off x="307975" y="1600200"/>
            <a:ext cx="8540750" cy="12954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a:t>
            </a:r>
            <a:r>
              <a:rPr lang="en-US" sz="2000" dirty="0"/>
              <a:t>n </a:t>
            </a:r>
            <a:r>
              <a:rPr lang="en-US" sz="2000" b="1" dirty="0"/>
              <a:t>equatorial</a:t>
            </a:r>
            <a:r>
              <a:rPr lang="en-US" sz="2000" dirty="0"/>
              <a:t> mount is a mount used for moving a telescope or camera along two perpendicular axes of motion (right ascension and declination). The telescope mount's axis of right ascension should be pointed directly towards whichever celestial pole is above the horizon to work correctly.</a:t>
            </a:r>
            <a:endParaRPr lang="en-US" sz="2800" dirty="0">
              <a:solidFill>
                <a:prstClr val="black"/>
              </a:solidFill>
            </a:endParaRPr>
          </a:p>
        </p:txBody>
      </p:sp>
      <p:sp>
        <p:nvSpPr>
          <p:cNvPr id="6" name="AutoShape 2" descr="Image result for horizon"/>
          <p:cNvSpPr>
            <a:spLocks noChangeAspect="1" noChangeArrowheads="1"/>
          </p:cNvSpPr>
          <p:nvPr/>
        </p:nvSpPr>
        <p:spPr bwMode="auto">
          <a:xfrm>
            <a:off x="155575" y="-8302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Image result for horizon"/>
          <p:cNvSpPr>
            <a:spLocks noChangeAspect="1" noChangeArrowheads="1"/>
          </p:cNvSpPr>
          <p:nvPr/>
        </p:nvSpPr>
        <p:spPr bwMode="auto">
          <a:xfrm>
            <a:off x="307975" y="-6778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_TNrPLHB21k"/>
          <p:cNvPicPr>
            <a:picLocks noRot="1" noChangeAspect="1"/>
          </p:cNvPicPr>
          <p:nvPr>
            <a:videoFile r:link="rId1"/>
          </p:nvPr>
        </p:nvPicPr>
        <p:blipFill>
          <a:blip r:embed="rId3"/>
          <a:stretch>
            <a:fillRect/>
          </a:stretch>
        </p:blipFill>
        <p:spPr>
          <a:xfrm>
            <a:off x="318307" y="3048000"/>
            <a:ext cx="6502400" cy="3657600"/>
          </a:xfrm>
          <a:prstGeom prst="rect">
            <a:avLst/>
          </a:prstGeom>
        </p:spPr>
      </p:pic>
      <p:pic>
        <p:nvPicPr>
          <p:cNvPr id="6146" name="Picture 2" descr="Image result for equatorial telescope mou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3810000"/>
            <a:ext cx="20574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99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04800" y="457200"/>
            <a:ext cx="1485901" cy="20574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planet?</a:t>
            </a:r>
          </a:p>
        </p:txBody>
      </p:sp>
      <p:sp>
        <p:nvSpPr>
          <p:cNvPr id="8" name="Content Placeholder 1"/>
          <p:cNvSpPr txBox="1">
            <a:spLocks/>
          </p:cNvSpPr>
          <p:nvPr/>
        </p:nvSpPr>
        <p:spPr>
          <a:xfrm>
            <a:off x="3776418" y="4724400"/>
            <a:ext cx="4224582" cy="12954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planet is a large body that is largely alone in it’s orbit around the sun.</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 name="Online Media 2" title="What makes a planet a planet?">
            <a:hlinkClick r:id="" action="ppaction://media"/>
            <a:extLst>
              <a:ext uri="{FF2B5EF4-FFF2-40B4-BE49-F238E27FC236}">
                <a16:creationId xmlns:a16="http://schemas.microsoft.com/office/drawing/2014/main" id="{F662D016-B870-3AD9-57AD-912D65B21B21}"/>
              </a:ext>
            </a:extLst>
          </p:cNvPr>
          <p:cNvPicPr>
            <a:picLocks noRot="1" noChangeAspect="1"/>
          </p:cNvPicPr>
          <p:nvPr>
            <a:videoFile r:link="rId1"/>
          </p:nvPr>
        </p:nvPicPr>
        <p:blipFill>
          <a:blip r:embed="rId4"/>
          <a:stretch>
            <a:fillRect/>
          </a:stretch>
        </p:blipFill>
        <p:spPr>
          <a:xfrm>
            <a:off x="2095501" y="682069"/>
            <a:ext cx="6865026" cy="3878263"/>
          </a:xfrm>
          <a:prstGeom prst="rect">
            <a:avLst/>
          </a:prstGeom>
        </p:spPr>
      </p:pic>
    </p:spTree>
    <p:extLst>
      <p:ext uri="{BB962C8B-B14F-4D97-AF65-F5344CB8AC3E}">
        <p14:creationId xmlns:p14="http://schemas.microsoft.com/office/powerpoint/2010/main" val="26424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Know the history of the signs of the zodiac</a:t>
            </a:r>
          </a:p>
        </p:txBody>
      </p:sp>
      <p:sp>
        <p:nvSpPr>
          <p:cNvPr id="8" name="Content Placeholder 1"/>
          <p:cNvSpPr txBox="1">
            <a:spLocks/>
          </p:cNvSpPr>
          <p:nvPr/>
        </p:nvSpPr>
        <p:spPr>
          <a:xfrm>
            <a:off x="1066800" y="1943100"/>
            <a:ext cx="7581901" cy="36957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solidFill>
                  <a:prstClr val="black"/>
                </a:solidFill>
              </a:rPr>
              <a:t>A:   </a:t>
            </a:r>
            <a:r>
              <a:rPr lang="en-US" sz="2800" dirty="0"/>
              <a:t>By 2,000 BC, the Egyptians and Mesopotamians marked the seasons by the constellations we now call Taurus, Leo, Scorpio and Aquarius. The division of the ecliptic into the zodiacal signs originates in</a:t>
            </a:r>
          </a:p>
          <a:p>
            <a:pPr marL="18288" indent="0">
              <a:buNone/>
            </a:pPr>
            <a:r>
              <a:rPr lang="en-US" sz="2800" dirty="0"/>
              <a:t>Babylonian ("Chaldean") astronomy in the early to mid 1st millennium BC (likely during Median/"Neo-Babylonian" times).</a:t>
            </a:r>
          </a:p>
          <a:p>
            <a:pPr marL="18288" indent="0">
              <a:buNone/>
            </a:pPr>
            <a:r>
              <a:rPr lang="en-US" sz="2800" dirty="0"/>
              <a:t>The signs were named after the nearby constellations at the time of Ptolemy, most of which were named after animals, hence the term </a:t>
            </a:r>
            <a:r>
              <a:rPr lang="en-US" sz="2800" i="1" dirty="0"/>
              <a:t>zodiac </a:t>
            </a:r>
            <a:r>
              <a:rPr lang="en-US" sz="2800" dirty="0"/>
              <a:t>(from Greek </a:t>
            </a:r>
            <a:r>
              <a:rPr lang="en-US" sz="2800" i="1" dirty="0" err="1"/>
              <a:t>zodiakos</a:t>
            </a:r>
            <a:r>
              <a:rPr lang="en-US" sz="2800" dirty="0"/>
              <a:t>, "circle of little animals").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Tree>
    <p:extLst>
      <p:ext uri="{BB962C8B-B14F-4D97-AF65-F5344CB8AC3E}">
        <p14:creationId xmlns:p14="http://schemas.microsoft.com/office/powerpoint/2010/main" val="118520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2286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What are the 12 constellations called the signs of the zodiac?</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 name="Content Placeholder 5" descr="A diagram of the solar system&#10;&#10;Description automatically generated">
            <a:extLst>
              <a:ext uri="{FF2B5EF4-FFF2-40B4-BE49-F238E27FC236}">
                <a16:creationId xmlns:a16="http://schemas.microsoft.com/office/drawing/2014/main" id="{8B54A206-BC12-D792-9F0F-9C997E725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69" y="2286000"/>
            <a:ext cx="7082575" cy="4407932"/>
          </a:xfrm>
          <a:prstGeom prst="rect">
            <a:avLst/>
          </a:prstGeom>
        </p:spPr>
      </p:pic>
    </p:spTree>
    <p:extLst>
      <p:ext uri="{BB962C8B-B14F-4D97-AF65-F5344CB8AC3E}">
        <p14:creationId xmlns:p14="http://schemas.microsoft.com/office/powerpoint/2010/main" val="2451455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What is the difference between astronomy and astrology?</a:t>
            </a:r>
          </a:p>
        </p:txBody>
      </p:sp>
      <p:sp>
        <p:nvSpPr>
          <p:cNvPr id="8" name="Content Placeholder 1"/>
          <p:cNvSpPr txBox="1">
            <a:spLocks/>
          </p:cNvSpPr>
          <p:nvPr/>
        </p:nvSpPr>
        <p:spPr>
          <a:xfrm>
            <a:off x="476248" y="1975757"/>
            <a:ext cx="8191501" cy="42291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solidFill>
                  <a:prstClr val="black"/>
                </a:solidFill>
              </a:rPr>
              <a:t>A:   </a:t>
            </a:r>
            <a:r>
              <a:rPr lang="en-US" sz="2000" b="1" dirty="0"/>
              <a:t>Astronomy</a:t>
            </a:r>
            <a:r>
              <a:rPr lang="en-US" sz="2000" dirty="0"/>
              <a:t> </a:t>
            </a:r>
            <a:r>
              <a:rPr lang="en-US" sz="2000" u="sng" dirty="0"/>
              <a:t>is a science </a:t>
            </a:r>
            <a:r>
              <a:rPr lang="en-US" sz="2000" dirty="0"/>
              <a:t>that studies everything outside of the earth's atmosphere, such as planets, stars, asteroids, galaxies; and the properties and relationships of those celestial bodies. Astronomers base their studies on research and observation.  It is a study of God’s creation. </a:t>
            </a:r>
          </a:p>
          <a:p>
            <a:pPr marL="18288" indent="0">
              <a:buNone/>
            </a:pPr>
            <a:endParaRPr lang="en-US" sz="2000" dirty="0"/>
          </a:p>
          <a:p>
            <a:pPr marL="18288" indent="0">
              <a:buNone/>
            </a:pPr>
            <a:r>
              <a:rPr lang="en-US" sz="2000" b="1" dirty="0"/>
              <a:t>Astrology,</a:t>
            </a:r>
            <a:r>
              <a:rPr lang="en-US" sz="2000" dirty="0"/>
              <a:t> on the other hand, </a:t>
            </a:r>
            <a:r>
              <a:rPr lang="en-US" sz="2000" u="sng" dirty="0"/>
              <a:t>is the belief </a:t>
            </a:r>
            <a:r>
              <a:rPr lang="en-US" sz="2000" dirty="0"/>
              <a:t>that the positioning of the stars and planets determine a person’s character and affect the way events occur on earth.  This belief is not biblical and the study of it, worshiping the heavens, and consulting horoscopes is warned against in the Bible.</a:t>
            </a:r>
          </a:p>
          <a:p>
            <a:pPr marL="18288" indent="0">
              <a:buNone/>
            </a:pPr>
            <a:r>
              <a:rPr lang="en-US" sz="2000" i="1" dirty="0"/>
              <a:t>See:  Deut. 4:19, 2 Kings 23:5, Isaiah 47:13-15 , and Daniel 2:27-28</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Tree>
    <p:extLst>
      <p:ext uri="{BB962C8B-B14F-4D97-AF65-F5344CB8AC3E}">
        <p14:creationId xmlns:p14="http://schemas.microsoft.com/office/powerpoint/2010/main" val="356399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How are the letters of the Greek alphabet used to name stars in a constellation?</a:t>
            </a:r>
          </a:p>
        </p:txBody>
      </p:sp>
      <p:sp>
        <p:nvSpPr>
          <p:cNvPr id="8" name="Content Placeholder 1"/>
          <p:cNvSpPr txBox="1">
            <a:spLocks/>
          </p:cNvSpPr>
          <p:nvPr/>
        </p:nvSpPr>
        <p:spPr>
          <a:xfrm>
            <a:off x="4114800" y="1943100"/>
            <a:ext cx="4533901" cy="36957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solidFill>
                  <a:prstClr val="black"/>
                </a:solidFill>
              </a:rPr>
              <a:t>A:   </a:t>
            </a:r>
            <a:r>
              <a:rPr lang="en-US" sz="2000" dirty="0"/>
              <a:t>The brightest star in a constellation is called </a:t>
            </a:r>
            <a:r>
              <a:rPr lang="en-US" sz="2000" i="1" dirty="0"/>
              <a:t>alpha </a:t>
            </a:r>
            <a:r>
              <a:rPr lang="en-US" sz="2000" dirty="0"/>
              <a:t>plus the constellation name. The second brightest is named </a:t>
            </a:r>
            <a:r>
              <a:rPr lang="en-US" sz="2000" i="1" dirty="0"/>
              <a:t>beta</a:t>
            </a:r>
            <a:r>
              <a:rPr lang="en-US" sz="2000" dirty="0"/>
              <a:t>, the third brightest is named </a:t>
            </a:r>
            <a:r>
              <a:rPr lang="en-US" sz="2000" i="1" dirty="0"/>
              <a:t>gamma</a:t>
            </a:r>
            <a:r>
              <a:rPr lang="en-US" sz="2000" dirty="0"/>
              <a:t>, and so forth. The best known example of this is </a:t>
            </a:r>
            <a:r>
              <a:rPr lang="en-US" sz="2000" i="1" dirty="0"/>
              <a:t>Alpha</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074" name="Picture 2" descr="Image result for Greek alphab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43100"/>
            <a:ext cx="3600450"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19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0"/>
            <a:ext cx="8153400" cy="1142999"/>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pPr marL="18288" indent="0">
              <a:buNone/>
            </a:pPr>
            <a:r>
              <a:rPr lang="en-US" sz="2800" dirty="0"/>
              <a:t>Q: </a:t>
            </a:r>
            <a:r>
              <a:rPr lang="en-US" sz="2800" b="1" dirty="0"/>
              <a:t>Give five illustrations of the use of the letters of</a:t>
            </a:r>
          </a:p>
          <a:p>
            <a:pPr marL="18288" indent="0">
              <a:buNone/>
            </a:pPr>
            <a:r>
              <a:rPr lang="en-US" sz="2800" b="1" dirty="0"/>
              <a:t>the Greek alphabet in naming the stars of a constellation.</a:t>
            </a:r>
          </a:p>
        </p:txBody>
      </p:sp>
      <p:sp>
        <p:nvSpPr>
          <p:cNvPr id="8" name="Content Placeholder 1"/>
          <p:cNvSpPr txBox="1">
            <a:spLocks/>
          </p:cNvSpPr>
          <p:nvPr/>
        </p:nvSpPr>
        <p:spPr>
          <a:xfrm>
            <a:off x="4114800" y="1943100"/>
            <a:ext cx="4533901" cy="36957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solidFill>
                  <a:prstClr val="black"/>
                </a:solidFill>
              </a:rPr>
              <a:t>A:   </a:t>
            </a:r>
            <a:r>
              <a:rPr lang="en-US" sz="2000" i="1" dirty="0"/>
              <a:t>Centauri </a:t>
            </a:r>
            <a:r>
              <a:rPr lang="en-US" sz="2000" dirty="0"/>
              <a:t>which is the brightest star in the constellation Centaur. However, Alpha Centauri is actually a binary star, so the first two stars in our list can be </a:t>
            </a:r>
            <a:r>
              <a:rPr lang="en-US" sz="2000" b="1" dirty="0"/>
              <a:t>Alpha Centauri A</a:t>
            </a:r>
            <a:r>
              <a:rPr lang="en-US" sz="2000" dirty="0"/>
              <a:t>, and </a:t>
            </a:r>
            <a:r>
              <a:rPr lang="en-US" sz="2000" b="1" dirty="0"/>
              <a:t>Alpha Centauri B</a:t>
            </a:r>
            <a:r>
              <a:rPr lang="en-US" sz="2000" dirty="0"/>
              <a:t>. </a:t>
            </a:r>
            <a:r>
              <a:rPr lang="en-US" sz="2000" b="1" dirty="0"/>
              <a:t>Acrux</a:t>
            </a:r>
            <a:r>
              <a:rPr lang="en-US" sz="2000" dirty="0"/>
              <a:t>,</a:t>
            </a:r>
          </a:p>
          <a:p>
            <a:pPr marL="18288" indent="0">
              <a:buNone/>
            </a:pPr>
            <a:r>
              <a:rPr lang="en-US" sz="2000" b="1" dirty="0" err="1"/>
              <a:t>Becrux</a:t>
            </a:r>
            <a:r>
              <a:rPr lang="en-US" sz="2000" dirty="0"/>
              <a:t>, and </a:t>
            </a:r>
            <a:r>
              <a:rPr lang="en-US" sz="2000" b="1" dirty="0" err="1"/>
              <a:t>Gacrux</a:t>
            </a:r>
            <a:r>
              <a:rPr lang="en-US" sz="2000" b="1" dirty="0"/>
              <a:t> </a:t>
            </a:r>
            <a:r>
              <a:rPr lang="en-US" sz="2000" dirty="0"/>
              <a:t>are the three brightest stars in </a:t>
            </a:r>
            <a:r>
              <a:rPr lang="en-US" sz="2000" i="1" dirty="0"/>
              <a:t>Crux</a:t>
            </a:r>
            <a:r>
              <a:rPr lang="en-US" sz="2000" dirty="0"/>
              <a:t>, the Southern Cross, and are so named as an abbreviation of Alpha-Crux, Beta-Crux, and Gamma-Crux.</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9" name="Picture 4" descr="Image result for cassiopeia constellation"/>
          <p:cNvPicPr>
            <a:picLocks noChangeAspect="1" noChangeArrowheads="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838200" y="4152899"/>
            <a:ext cx="2895601" cy="217170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Greek alphabet names of stars"/>
          <p:cNvPicPr>
            <a:picLocks noChangeAspect="1" noChangeArrowheads="1"/>
          </p:cNvPicPr>
          <p:nvPr/>
        </p:nvPicPr>
        <p:blipFill rotWithShape="1">
          <a:blip r:embed="rId4">
            <a:extLst>
              <a:ext uri="{28A0092B-C50C-407E-A947-70E740481C1C}">
                <a14:useLocalDpi xmlns:a14="http://schemas.microsoft.com/office/drawing/2010/main" val="0"/>
              </a:ext>
            </a:extLst>
          </a:blip>
          <a:srcRect l="14104" b="43200"/>
          <a:stretch/>
        </p:blipFill>
        <p:spPr bwMode="auto">
          <a:xfrm>
            <a:off x="-79831" y="1943100"/>
            <a:ext cx="4090761" cy="2104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41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395515" y="1285876"/>
            <a:ext cx="33382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#1: Sirius</a:t>
            </a:r>
          </a:p>
        </p:txBody>
      </p:sp>
      <p:pic>
        <p:nvPicPr>
          <p:cNvPr id="6148" name="Picture 4" descr="https://upload.wikimedia.org/wikipedia/commons/5/51/Finding_siriu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296762"/>
            <a:ext cx="4286250" cy="4744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545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395515" y="1285876"/>
            <a:ext cx="4176484"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#2:  Arcturus</a:t>
            </a:r>
          </a:p>
        </p:txBody>
      </p:sp>
      <p:pic>
        <p:nvPicPr>
          <p:cNvPr id="8194" name="Picture 2" descr="https://upload.wikimedia.org/wikipedia/commons/thumb/a/ae/Finding_arcturus.png/400px-Finding_arcturu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589" y="2070555"/>
            <a:ext cx="678756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2795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395515" y="1285876"/>
            <a:ext cx="36430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#4: Vega</a:t>
            </a:r>
          </a:p>
        </p:txBody>
      </p:sp>
      <p:pic>
        <p:nvPicPr>
          <p:cNvPr id="23554" name="Picture 2" descr="https://upload.wikimedia.org/wikipedia/commons/thumb/0/0f/Summer_triangle.png/250px-Summer_triang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8686" y="2209800"/>
            <a:ext cx="5581650" cy="3929482"/>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p:cNvSpPr txBox="1">
            <a:spLocks/>
          </p:cNvSpPr>
          <p:nvPr/>
        </p:nvSpPr>
        <p:spPr>
          <a:xfrm>
            <a:off x="4575628" y="1285876"/>
            <a:ext cx="36430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#5: Altair</a:t>
            </a:r>
          </a:p>
        </p:txBody>
      </p:sp>
      <p:sp>
        <p:nvSpPr>
          <p:cNvPr id="9" name="Content Placeholder 1"/>
          <p:cNvSpPr txBox="1">
            <a:spLocks/>
          </p:cNvSpPr>
          <p:nvPr/>
        </p:nvSpPr>
        <p:spPr>
          <a:xfrm>
            <a:off x="312057" y="3417376"/>
            <a:ext cx="2090057" cy="2002349"/>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lgn="ctr">
              <a:buFont typeface="Wingdings" pitchFamily="2" charset="2"/>
              <a:buNone/>
            </a:pPr>
            <a:r>
              <a:rPr lang="en-US" sz="2800" dirty="0"/>
              <a:t>This is the summer triangle</a:t>
            </a:r>
          </a:p>
        </p:txBody>
      </p:sp>
    </p:spTree>
    <p:extLst>
      <p:ext uri="{BB962C8B-B14F-4D97-AF65-F5344CB8AC3E}">
        <p14:creationId xmlns:p14="http://schemas.microsoft.com/office/powerpoint/2010/main" val="3443983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395515" y="1285876"/>
            <a:ext cx="36430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#6:  Capella</a:t>
            </a:r>
          </a:p>
        </p:txBody>
      </p:sp>
      <p:pic>
        <p:nvPicPr>
          <p:cNvPr id="22530" name="Picture 2" descr="https://upload.wikimedia.org/wikipedia/commons/thumb/2/25/Finding_capella.png/400px-Finding_capell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357988"/>
            <a:ext cx="4111170" cy="4594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801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395515" y="1285876"/>
            <a:ext cx="2500085" cy="100012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#7:  Betelgeuse</a:t>
            </a:r>
          </a:p>
        </p:txBody>
      </p:sp>
      <p:pic>
        <p:nvPicPr>
          <p:cNvPr id="21506" name="Picture 2" descr="https://upload.wikimedia.org/wikipedia/commons/thumb/e/e9/Finding_procyon.png/400px-Finding_procy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663" y="1981200"/>
            <a:ext cx="5480137" cy="40005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p:cNvSpPr txBox="1">
            <a:spLocks/>
          </p:cNvSpPr>
          <p:nvPr/>
        </p:nvSpPr>
        <p:spPr>
          <a:xfrm>
            <a:off x="395515" y="2590800"/>
            <a:ext cx="2500085" cy="100012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#8:  Rigel</a:t>
            </a:r>
          </a:p>
        </p:txBody>
      </p:sp>
      <p:sp>
        <p:nvSpPr>
          <p:cNvPr id="9" name="Content Placeholder 1"/>
          <p:cNvSpPr txBox="1">
            <a:spLocks/>
          </p:cNvSpPr>
          <p:nvPr/>
        </p:nvSpPr>
        <p:spPr>
          <a:xfrm>
            <a:off x="391886" y="3981450"/>
            <a:ext cx="2500085" cy="100012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#9:  Procyon</a:t>
            </a:r>
          </a:p>
        </p:txBody>
      </p:sp>
    </p:spTree>
    <p:extLst>
      <p:ext uri="{BB962C8B-B14F-4D97-AF65-F5344CB8AC3E}">
        <p14:creationId xmlns:p14="http://schemas.microsoft.com/office/powerpoint/2010/main" val="316542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371600" y="1524000"/>
            <a:ext cx="4572000" cy="10668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satellite?</a:t>
            </a:r>
          </a:p>
        </p:txBody>
      </p:sp>
      <p:sp>
        <p:nvSpPr>
          <p:cNvPr id="8" name="Content Placeholder 1"/>
          <p:cNvSpPr txBox="1">
            <a:spLocks/>
          </p:cNvSpPr>
          <p:nvPr/>
        </p:nvSpPr>
        <p:spPr>
          <a:xfrm>
            <a:off x="409414" y="3407044"/>
            <a:ext cx="8534400" cy="21336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satellite is an object that orbits a planet. There are two basic types of satellites: natural, and artificial. Our Moon is a natural satellite. The other type of satellite is an artificial satellite, and these are most often used for communications (think satellite TV dishes)..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1026" name="Picture 2" descr="Image result for m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7423" y="312549"/>
            <a:ext cx="971176"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atelli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304800"/>
            <a:ext cx="1848224" cy="8539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atell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4653" y="2372036"/>
            <a:ext cx="1461009" cy="103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97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3436257" cy="28194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685800" y="3235474"/>
            <a:ext cx="23476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25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#10:  Aldebaran</a:t>
            </a:r>
          </a:p>
        </p:txBody>
      </p:sp>
      <p:pic>
        <p:nvPicPr>
          <p:cNvPr id="20482" name="Picture 2" descr="https://upload.wikimedia.org/wikipedia/commons/thumb/8/8c/Wintersky.jpg/400px-Wintersk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49" y="146349"/>
            <a:ext cx="4210051" cy="61782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p:cNvSpPr txBox="1">
            <a:spLocks/>
          </p:cNvSpPr>
          <p:nvPr/>
        </p:nvSpPr>
        <p:spPr>
          <a:xfrm>
            <a:off x="5456463" y="4572000"/>
            <a:ext cx="2957286" cy="106680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They are the remaining stars in the Winter Circle</a:t>
            </a:r>
          </a:p>
        </p:txBody>
      </p:sp>
      <p:sp>
        <p:nvSpPr>
          <p:cNvPr id="9" name="Content Placeholder 1"/>
          <p:cNvSpPr txBox="1">
            <a:spLocks/>
          </p:cNvSpPr>
          <p:nvPr/>
        </p:nvSpPr>
        <p:spPr>
          <a:xfrm>
            <a:off x="693057" y="4419600"/>
            <a:ext cx="23476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25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#11:  Pollux</a:t>
            </a:r>
          </a:p>
        </p:txBody>
      </p:sp>
    </p:spTree>
    <p:extLst>
      <p:ext uri="{BB962C8B-B14F-4D97-AF65-F5344CB8AC3E}">
        <p14:creationId xmlns:p14="http://schemas.microsoft.com/office/powerpoint/2010/main" val="3201564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Locate the 15 first-magnitude stars as they appear throughout the year.</a:t>
            </a:r>
            <a:endParaRPr lang="en-US" sz="2800" b="1" dirty="0"/>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10" name="Content Placeholder 1"/>
          <p:cNvSpPr txBox="1">
            <a:spLocks/>
          </p:cNvSpPr>
          <p:nvPr/>
        </p:nvSpPr>
        <p:spPr>
          <a:xfrm>
            <a:off x="395515" y="1285876"/>
            <a:ext cx="3643085"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t>Find star #12:  Spica</a:t>
            </a:r>
          </a:p>
        </p:txBody>
      </p:sp>
      <p:pic>
        <p:nvPicPr>
          <p:cNvPr id="19458" name="Picture 2" descr="https://upload.wikimedia.org/wikipedia/commons/thumb/5/56/Finding_spica.png/300px-Finding_spic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49" y="1285876"/>
            <a:ext cx="4095751" cy="477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8704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73743" y="152400"/>
            <a:ext cx="81534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400" b="1" dirty="0"/>
              <a:t>What does the Bible say about Orion, the Pleiades, and Arcturus?</a:t>
            </a:r>
            <a:endParaRPr lang="en-US" sz="2800" b="1" dirty="0"/>
          </a:p>
        </p:txBody>
      </p:sp>
      <p:sp>
        <p:nvSpPr>
          <p:cNvPr id="8" name="Content Placeholder 1"/>
          <p:cNvSpPr txBox="1">
            <a:spLocks/>
          </p:cNvSpPr>
          <p:nvPr/>
        </p:nvSpPr>
        <p:spPr>
          <a:xfrm>
            <a:off x="395513" y="1600200"/>
            <a:ext cx="8138887" cy="78105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85000"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t>Read Job 9:9 – “He made the Bear, Orion, and the Pleiades,</a:t>
            </a:r>
            <a:br>
              <a:rPr lang="en-US" sz="2800" dirty="0"/>
            </a:br>
            <a:r>
              <a:rPr lang="en-US" sz="2800" dirty="0"/>
              <a:t>And the chambers of the south;”</a:t>
            </a:r>
          </a:p>
        </p:txBody>
      </p:sp>
      <p:sp>
        <p:nvSpPr>
          <p:cNvPr id="9" name="Content Placeholder 1"/>
          <p:cNvSpPr txBox="1">
            <a:spLocks/>
          </p:cNvSpPr>
          <p:nvPr/>
        </p:nvSpPr>
        <p:spPr>
          <a:xfrm>
            <a:off x="395515" y="2819400"/>
            <a:ext cx="8138885" cy="137160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70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t>Read Job 38:31, 32 – “Can you bind the cluster of the Pleiades,</a:t>
            </a:r>
            <a:br>
              <a:rPr lang="en-US" sz="2800" dirty="0"/>
            </a:br>
            <a:r>
              <a:rPr lang="en-US" sz="2800" dirty="0"/>
              <a:t>			Or loose the belt of Orion?</a:t>
            </a:r>
            <a:br>
              <a:rPr lang="en-US" sz="2800" dirty="0"/>
            </a:br>
            <a:r>
              <a:rPr lang="en-US" sz="2800" baseline="30000" dirty="0"/>
              <a:t> 		</a:t>
            </a:r>
            <a:r>
              <a:rPr lang="en-US" sz="2800" dirty="0"/>
              <a:t>Can you bring out </a:t>
            </a:r>
            <a:r>
              <a:rPr lang="en-US" sz="2800" dirty="0" err="1"/>
              <a:t>Mazzaroth</a:t>
            </a:r>
            <a:r>
              <a:rPr lang="en-US" sz="2800" dirty="0"/>
              <a:t> </a:t>
            </a:r>
            <a:r>
              <a:rPr lang="en-US" sz="2800" baseline="30000" dirty="0"/>
              <a:t>[constellations]</a:t>
            </a:r>
            <a:r>
              <a:rPr lang="en-US" sz="2800" dirty="0"/>
              <a:t> in its season?</a:t>
            </a:r>
            <a:br>
              <a:rPr lang="en-US" sz="2800" dirty="0"/>
            </a:br>
            <a:r>
              <a:rPr lang="en-US" sz="2800" dirty="0"/>
              <a:t>		Or can you guide the Great Bear with its cubs?”</a:t>
            </a:r>
          </a:p>
        </p:txBody>
      </p:sp>
      <p:sp>
        <p:nvSpPr>
          <p:cNvPr id="11" name="Content Placeholder 1"/>
          <p:cNvSpPr txBox="1">
            <a:spLocks/>
          </p:cNvSpPr>
          <p:nvPr/>
        </p:nvSpPr>
        <p:spPr>
          <a:xfrm>
            <a:off x="395515" y="4572000"/>
            <a:ext cx="8138885" cy="121920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625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t>Read Amos 5:8 – “He made the Pleiades and Orion;</a:t>
            </a:r>
            <a:br>
              <a:rPr lang="en-US" sz="2800" dirty="0"/>
            </a:br>
            <a:r>
              <a:rPr lang="en-US" sz="2800" dirty="0"/>
              <a:t>He turns the shadow of death into morning and makes the day dark as night;</a:t>
            </a:r>
            <a:br>
              <a:rPr lang="en-US" sz="2800" dirty="0"/>
            </a:br>
            <a:r>
              <a:rPr lang="en-US" sz="2800" dirty="0"/>
              <a:t>He calls for the waters of the sea and pours them out on the face of the earth;</a:t>
            </a:r>
            <a:br>
              <a:rPr lang="en-US" sz="2800" dirty="0"/>
            </a:br>
            <a:r>
              <a:rPr lang="en-US" sz="2800" dirty="0"/>
              <a:t>The </a:t>
            </a:r>
            <a:r>
              <a:rPr lang="en-US" sz="2800" cap="small" dirty="0">
                <a:effectLst/>
              </a:rPr>
              <a:t>Lord</a:t>
            </a:r>
            <a:r>
              <a:rPr lang="en-US" sz="2800" dirty="0"/>
              <a:t> </a:t>
            </a:r>
            <a:r>
              <a:rPr lang="en-US" sz="2800" i="1" dirty="0"/>
              <a:t>is</a:t>
            </a:r>
            <a:r>
              <a:rPr lang="en-US" sz="2800" dirty="0"/>
              <a:t> His name.</a:t>
            </a:r>
          </a:p>
        </p:txBody>
      </p:sp>
    </p:spTree>
    <p:extLst>
      <p:ext uri="{BB962C8B-B14F-4D97-AF65-F5344CB8AC3E}">
        <p14:creationId xmlns:p14="http://schemas.microsoft.com/office/powerpoint/2010/main" val="3468677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Which planets can NOT be seen without the aid of a telescope?</a:t>
            </a:r>
          </a:p>
        </p:txBody>
      </p:sp>
      <p:sp>
        <p:nvSpPr>
          <p:cNvPr id="8" name="Content Placeholder 1"/>
          <p:cNvSpPr txBox="1">
            <a:spLocks/>
          </p:cNvSpPr>
          <p:nvPr/>
        </p:nvSpPr>
        <p:spPr>
          <a:xfrm>
            <a:off x="1171577" y="1943100"/>
            <a:ext cx="4533901" cy="10287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solidFill>
                  <a:prstClr val="black"/>
                </a:solidFill>
              </a:rPr>
              <a:t>A:   </a:t>
            </a:r>
            <a:r>
              <a:rPr lang="en-US" sz="2000" i="1" dirty="0"/>
              <a:t>Uranus and Neptune</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24578" name="Picture 2" descr="Image result for uranus and neptu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1577" y="3453662"/>
            <a:ext cx="4162423" cy="206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7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0"/>
            <a:ext cx="8153400" cy="1142999"/>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Which two planets can be only seen near the hours of sunrise and sunset?</a:t>
            </a:r>
          </a:p>
        </p:txBody>
      </p:sp>
      <p:sp>
        <p:nvSpPr>
          <p:cNvPr id="8" name="Content Placeholder 1"/>
          <p:cNvSpPr txBox="1">
            <a:spLocks/>
          </p:cNvSpPr>
          <p:nvPr/>
        </p:nvSpPr>
        <p:spPr>
          <a:xfrm>
            <a:off x="609600" y="4567941"/>
            <a:ext cx="3228972" cy="10287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sz="2800" dirty="0">
                <a:solidFill>
                  <a:prstClr val="black"/>
                </a:solidFill>
              </a:rPr>
              <a:t>A:   </a:t>
            </a:r>
            <a:r>
              <a:rPr lang="en-US" sz="2000" i="1" dirty="0"/>
              <a:t>Mercury and Venus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25602" name="Picture 2" descr="Image result for mercury and ven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563" y="3733800"/>
            <a:ext cx="2778125" cy="2381251"/>
          </a:xfrm>
          <a:prstGeom prst="rect">
            <a:avLst/>
          </a:prstGeom>
          <a:noFill/>
          <a:extLst>
            <a:ext uri="{909E8E84-426E-40DD-AFC4-6F175D3DCCD1}">
              <a14:hiddenFill xmlns:a14="http://schemas.microsoft.com/office/drawing/2010/main">
                <a:solidFill>
                  <a:srgbClr val="FFFFFF"/>
                </a:solidFill>
              </a14:hiddenFill>
            </a:ext>
          </a:extLst>
        </p:spPr>
      </p:pic>
      <p:pic>
        <p:nvPicPr>
          <p:cNvPr id="25608" name="Picture 8" descr="Image result for venus"/>
          <p:cNvPicPr>
            <a:picLocks noChangeAspect="1" noChangeArrowheads="1"/>
          </p:cNvPicPr>
          <p:nvPr/>
        </p:nvPicPr>
        <p:blipFill>
          <a:blip r:embed="rId4" cstate="print">
            <a:clrChange>
              <a:clrFrom>
                <a:srgbClr val="030303"/>
              </a:clrFrom>
              <a:clrTo>
                <a:srgbClr val="030303">
                  <a:alpha val="0"/>
                </a:srgbClr>
              </a:clrTo>
            </a:clrChange>
            <a:extLst>
              <a:ext uri="{28A0092B-C50C-407E-A947-70E740481C1C}">
                <a14:useLocalDpi xmlns:a14="http://schemas.microsoft.com/office/drawing/2010/main" val="0"/>
              </a:ext>
            </a:extLst>
          </a:blip>
          <a:srcRect/>
          <a:stretch>
            <a:fillRect/>
          </a:stretch>
        </p:blipFill>
        <p:spPr bwMode="auto">
          <a:xfrm>
            <a:off x="1662114" y="2158222"/>
            <a:ext cx="1346732" cy="9576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mercury"/>
          <p:cNvPicPr>
            <a:picLocks noChangeAspect="1" noChangeArrowheads="1"/>
          </p:cNvPicPr>
          <p:nvPr/>
        </p:nvPicPr>
        <p:blipFill>
          <a:blip r:embed="rId5"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453035" y="3026998"/>
            <a:ext cx="990600" cy="99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10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Mercury</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It is closest to the sun</a:t>
            </a:r>
          </a:p>
          <a:p>
            <a:pPr>
              <a:buFont typeface="Wingdings" panose="05000000000000000000" pitchFamily="2" charset="2"/>
              <a:buChar char="Ø"/>
            </a:pPr>
            <a:r>
              <a:rPr lang="en-US" sz="2800" dirty="0">
                <a:solidFill>
                  <a:prstClr val="black"/>
                </a:solidFill>
              </a:rPr>
              <a:t>It has very little atmosphere</a:t>
            </a:r>
          </a:p>
          <a:p>
            <a:pPr>
              <a:buFont typeface="Wingdings" panose="05000000000000000000" pitchFamily="2" charset="2"/>
              <a:buChar char="Ø"/>
            </a:pPr>
            <a:r>
              <a:rPr lang="en-US" sz="2800" dirty="0">
                <a:solidFill>
                  <a:prstClr val="black"/>
                </a:solidFill>
              </a:rPr>
              <a:t>It’s often struck by other objects in space, so it has lots of craters.</a:t>
            </a:r>
          </a:p>
          <a:p>
            <a:pPr>
              <a:buFont typeface="Wingdings" panose="05000000000000000000" pitchFamily="2" charset="2"/>
              <a:buChar char="Ø"/>
            </a:pPr>
            <a:r>
              <a:rPr lang="en-US" sz="2800" dirty="0">
                <a:solidFill>
                  <a:prstClr val="black"/>
                </a:solidFill>
              </a:rPr>
              <a:t>A year at Mercury is 88 days</a:t>
            </a:r>
          </a:p>
          <a:p>
            <a:pPr>
              <a:buFont typeface="Wingdings" panose="05000000000000000000" pitchFamily="2" charset="2"/>
              <a:buChar char="Ø"/>
            </a:pPr>
            <a:r>
              <a:rPr lang="en-US" sz="2800" dirty="0">
                <a:solidFill>
                  <a:prstClr val="black"/>
                </a:solidFill>
              </a:rPr>
              <a:t>Mercury is the smallest planet in the solar system</a:t>
            </a:r>
          </a:p>
          <a:p>
            <a:pPr>
              <a:buFont typeface="Wingdings" panose="05000000000000000000" pitchFamily="2" charset="2"/>
              <a:buChar char="Ø"/>
            </a:pPr>
            <a:r>
              <a:rPr lang="en-US" sz="2800" dirty="0">
                <a:solidFill>
                  <a:prstClr val="black"/>
                </a:solidFill>
              </a:rPr>
              <a:t>After earth, it is the 2</a:t>
            </a:r>
            <a:r>
              <a:rPr lang="en-US" sz="2800" baseline="30000" dirty="0">
                <a:solidFill>
                  <a:prstClr val="black"/>
                </a:solidFill>
              </a:rPr>
              <a:t>nd</a:t>
            </a:r>
            <a:r>
              <a:rPr lang="en-US" sz="2800" dirty="0">
                <a:solidFill>
                  <a:prstClr val="black"/>
                </a:solidFill>
              </a:rPr>
              <a:t> densest planet</a:t>
            </a:r>
          </a:p>
          <a:p>
            <a:pPr>
              <a:buFont typeface="Wingdings" panose="05000000000000000000" pitchFamily="2" charset="2"/>
              <a:buChar char="Ø"/>
            </a:pPr>
            <a:r>
              <a:rPr lang="en-US" sz="2800" dirty="0">
                <a:solidFill>
                  <a:prstClr val="black"/>
                </a:solidFill>
              </a:rPr>
              <a:t>Mercury has just 38% of the gravity on earth</a:t>
            </a:r>
          </a:p>
          <a:p>
            <a:pPr>
              <a:buFont typeface="Wingdings" panose="05000000000000000000" pitchFamily="2" charset="2"/>
              <a:buChar char="Ø"/>
            </a:pPr>
            <a:r>
              <a:rPr lang="en-US" sz="2800" dirty="0">
                <a:solidFill>
                  <a:prstClr val="black"/>
                </a:solidFill>
              </a:rPr>
              <a:t>It’s orbit is an ellipse rather than circular</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26626" name="Picture 2" descr="Image result for mercury"/>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781800" y="533400"/>
            <a:ext cx="990600" cy="99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69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Venus</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It is the 2</a:t>
            </a:r>
            <a:r>
              <a:rPr lang="en-US" sz="2800" baseline="30000" dirty="0">
                <a:solidFill>
                  <a:prstClr val="black"/>
                </a:solidFill>
              </a:rPr>
              <a:t>nd</a:t>
            </a:r>
            <a:r>
              <a:rPr lang="en-US" sz="2800" dirty="0">
                <a:solidFill>
                  <a:prstClr val="black"/>
                </a:solidFill>
              </a:rPr>
              <a:t> closest planet to the sun</a:t>
            </a:r>
          </a:p>
          <a:p>
            <a:pPr>
              <a:buFont typeface="Wingdings" panose="05000000000000000000" pitchFamily="2" charset="2"/>
              <a:buChar char="Ø"/>
            </a:pPr>
            <a:r>
              <a:rPr lang="en-US" sz="2800" dirty="0">
                <a:solidFill>
                  <a:prstClr val="black"/>
                </a:solidFill>
              </a:rPr>
              <a:t>It is the closest planet to Earth</a:t>
            </a:r>
          </a:p>
          <a:p>
            <a:pPr>
              <a:buFont typeface="Wingdings" panose="05000000000000000000" pitchFamily="2" charset="2"/>
              <a:buChar char="Ø"/>
            </a:pPr>
            <a:r>
              <a:rPr lang="en-US" sz="2800" dirty="0">
                <a:solidFill>
                  <a:prstClr val="black"/>
                </a:solidFill>
              </a:rPr>
              <a:t>Venus orbits the sun every 224.7 earth days</a:t>
            </a:r>
          </a:p>
          <a:p>
            <a:pPr>
              <a:buFont typeface="Wingdings" panose="05000000000000000000" pitchFamily="2" charset="2"/>
              <a:buChar char="Ø"/>
            </a:pPr>
            <a:r>
              <a:rPr lang="en-US" sz="2800" dirty="0">
                <a:solidFill>
                  <a:prstClr val="black"/>
                </a:solidFill>
              </a:rPr>
              <a:t>It’s rotation is very slow.   It takes 243 earth days to complete 1 rotation.  So a year on Venus is shorter than a day on Venus</a:t>
            </a:r>
          </a:p>
          <a:p>
            <a:pPr>
              <a:buFont typeface="Wingdings" panose="05000000000000000000" pitchFamily="2" charset="2"/>
              <a:buChar char="Ø"/>
            </a:pPr>
            <a:r>
              <a:rPr lang="en-US" sz="2800" dirty="0">
                <a:solidFill>
                  <a:prstClr val="black"/>
                </a:solidFill>
              </a:rPr>
              <a:t>Venus rotates in the opposite direction of other planets</a:t>
            </a:r>
          </a:p>
          <a:p>
            <a:pPr>
              <a:buFont typeface="Wingdings" panose="05000000000000000000" pitchFamily="2" charset="2"/>
              <a:buChar char="Ø"/>
            </a:pPr>
            <a:r>
              <a:rPr lang="en-US" sz="2800" dirty="0">
                <a:solidFill>
                  <a:prstClr val="black"/>
                </a:solidFill>
              </a:rPr>
              <a:t>It is the hottest planet in the solar system: 863</a:t>
            </a:r>
            <a:r>
              <a:rPr lang="en-US" sz="2800" dirty="0">
                <a:solidFill>
                  <a:prstClr val="black"/>
                </a:solidFill>
                <a:latin typeface="Calibri"/>
                <a:cs typeface="Calibri"/>
              </a:rPr>
              <a:t>° F</a:t>
            </a:r>
            <a:endParaRPr lang="en-US" sz="2800" dirty="0">
              <a:solidFill>
                <a:prstClr val="black"/>
              </a:solidFill>
            </a:endParaRPr>
          </a:p>
          <a:p>
            <a:pPr>
              <a:buFont typeface="Wingdings" panose="05000000000000000000" pitchFamily="2" charset="2"/>
              <a:buChar char="Ø"/>
            </a:pPr>
            <a:r>
              <a:rPr lang="en-US" sz="2800" dirty="0">
                <a:solidFill>
                  <a:prstClr val="black"/>
                </a:solidFill>
              </a:rPr>
              <a:t>After the moon it is the 2</a:t>
            </a:r>
            <a:r>
              <a:rPr lang="en-US" sz="2800" baseline="30000" dirty="0">
                <a:solidFill>
                  <a:prstClr val="black"/>
                </a:solidFill>
              </a:rPr>
              <a:t>nd</a:t>
            </a:r>
            <a:r>
              <a:rPr lang="en-US" sz="2800" dirty="0">
                <a:solidFill>
                  <a:prstClr val="black"/>
                </a:solidFill>
              </a:rPr>
              <a:t> brightest natural object in the sky and is sometimes referred to as the morning or evening star</a:t>
            </a:r>
          </a:p>
          <a:p>
            <a:pPr>
              <a:buFont typeface="Wingdings" panose="05000000000000000000" pitchFamily="2" charset="2"/>
              <a:buChar char="Ø"/>
            </a:pP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9" name="Picture 8" descr="Image result for venus"/>
          <p:cNvPicPr>
            <a:picLocks noChangeAspect="1" noChangeArrowheads="1"/>
          </p:cNvPicPr>
          <p:nvPr/>
        </p:nvPicPr>
        <p:blipFill>
          <a:blip r:embed="rId3" cstate="print">
            <a:clrChange>
              <a:clrFrom>
                <a:srgbClr val="030303"/>
              </a:clrFrom>
              <a:clrTo>
                <a:srgbClr val="030303">
                  <a:alpha val="0"/>
                </a:srgbClr>
              </a:clrTo>
            </a:clrChange>
            <a:extLst>
              <a:ext uri="{28A0092B-C50C-407E-A947-70E740481C1C}">
                <a14:useLocalDpi xmlns:a14="http://schemas.microsoft.com/office/drawing/2010/main" val="0"/>
              </a:ext>
            </a:extLst>
          </a:blip>
          <a:srcRect/>
          <a:stretch>
            <a:fillRect/>
          </a:stretch>
        </p:blipFill>
        <p:spPr bwMode="auto">
          <a:xfrm>
            <a:off x="6629400" y="533400"/>
            <a:ext cx="1346732" cy="957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30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Earth</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It is the perfect distance from the sun for a temperate environment</a:t>
            </a:r>
          </a:p>
          <a:p>
            <a:pPr>
              <a:buFont typeface="Wingdings" panose="05000000000000000000" pitchFamily="2" charset="2"/>
              <a:buChar char="Ø"/>
            </a:pPr>
            <a:r>
              <a:rPr lang="en-US" sz="2800" dirty="0">
                <a:solidFill>
                  <a:prstClr val="black"/>
                </a:solidFill>
              </a:rPr>
              <a:t>It is the only planet with an atmosphere containing 21% oxygen – perfect for us</a:t>
            </a:r>
          </a:p>
          <a:p>
            <a:pPr>
              <a:buFont typeface="Wingdings" panose="05000000000000000000" pitchFamily="2" charset="2"/>
              <a:buChar char="Ø"/>
            </a:pPr>
            <a:r>
              <a:rPr lang="en-US" sz="2800" dirty="0">
                <a:solidFill>
                  <a:prstClr val="black"/>
                </a:solidFill>
              </a:rPr>
              <a:t>It is the only planet with liquid water on it.</a:t>
            </a:r>
          </a:p>
          <a:p>
            <a:pPr>
              <a:buFont typeface="Wingdings" panose="05000000000000000000" pitchFamily="2" charset="2"/>
              <a:buChar char="Ø"/>
            </a:pPr>
            <a:r>
              <a:rPr lang="en-US" sz="2800" dirty="0">
                <a:solidFill>
                  <a:prstClr val="black"/>
                </a:solidFill>
              </a:rPr>
              <a:t>….</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4818" name="Picture 2" descr="Image result for earth"/>
          <p:cNvPicPr>
            <a:picLocks noChangeAspect="1" noChangeArrowheads="1"/>
          </p:cNvPicPr>
          <p:nvPr/>
        </p:nvPicPr>
        <p:blipFill>
          <a:blip r:embed="rId3" cstate="print">
            <a:clrChange>
              <a:clrFrom>
                <a:srgbClr val="070707"/>
              </a:clrFrom>
              <a:clrTo>
                <a:srgbClr val="070707">
                  <a:alpha val="0"/>
                </a:srgbClr>
              </a:clrTo>
            </a:clrChange>
            <a:extLst>
              <a:ext uri="{28A0092B-C50C-407E-A947-70E740481C1C}">
                <a14:useLocalDpi xmlns:a14="http://schemas.microsoft.com/office/drawing/2010/main" val="0"/>
              </a:ext>
            </a:extLst>
          </a:blip>
          <a:srcRect/>
          <a:stretch>
            <a:fillRect/>
          </a:stretch>
        </p:blipFill>
        <p:spPr bwMode="auto">
          <a:xfrm>
            <a:off x="6534149" y="533400"/>
            <a:ext cx="952500" cy="976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52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Mars</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It is the 4</a:t>
            </a:r>
            <a:r>
              <a:rPr lang="en-US" sz="2800" baseline="30000" dirty="0">
                <a:solidFill>
                  <a:prstClr val="black"/>
                </a:solidFill>
              </a:rPr>
              <a:t>th</a:t>
            </a:r>
            <a:r>
              <a:rPr lang="en-US" sz="2800" dirty="0">
                <a:solidFill>
                  <a:prstClr val="black"/>
                </a:solidFill>
              </a:rPr>
              <a:t> planet from the sun</a:t>
            </a:r>
          </a:p>
          <a:p>
            <a:pPr>
              <a:buFont typeface="Wingdings" panose="05000000000000000000" pitchFamily="2" charset="2"/>
              <a:buChar char="Ø"/>
            </a:pPr>
            <a:r>
              <a:rPr lang="en-US" sz="2800" dirty="0">
                <a:solidFill>
                  <a:prstClr val="black"/>
                </a:solidFill>
              </a:rPr>
              <a:t>It is known as the red planet due to its appearance when seen from earth at night</a:t>
            </a:r>
          </a:p>
          <a:p>
            <a:pPr>
              <a:buFont typeface="Wingdings" panose="05000000000000000000" pitchFamily="2" charset="2"/>
              <a:buChar char="Ø"/>
            </a:pPr>
            <a:r>
              <a:rPr lang="en-US" sz="2800" dirty="0">
                <a:solidFill>
                  <a:prstClr val="black"/>
                </a:solidFill>
              </a:rPr>
              <a:t>It is the only planet besides Earth that has seasons</a:t>
            </a:r>
          </a:p>
          <a:p>
            <a:pPr>
              <a:buFont typeface="Wingdings" panose="05000000000000000000" pitchFamily="2" charset="2"/>
              <a:buChar char="Ø"/>
            </a:pPr>
            <a:r>
              <a:rPr lang="en-US" sz="2800" dirty="0">
                <a:solidFill>
                  <a:prstClr val="black"/>
                </a:solidFill>
              </a:rPr>
              <a:t>It has a rotational period nearly the same as earth</a:t>
            </a:r>
          </a:p>
          <a:p>
            <a:pPr>
              <a:buFont typeface="Wingdings" panose="05000000000000000000" pitchFamily="2" charset="2"/>
              <a:buChar char="Ø"/>
            </a:pPr>
            <a:r>
              <a:rPr lang="en-US" sz="2800" dirty="0">
                <a:solidFill>
                  <a:prstClr val="black"/>
                </a:solidFill>
              </a:rPr>
              <a:t>Its orbit takes 687 days</a:t>
            </a:r>
          </a:p>
          <a:p>
            <a:pPr>
              <a:buFont typeface="Wingdings" panose="05000000000000000000" pitchFamily="2" charset="2"/>
              <a:buChar char="Ø"/>
            </a:pPr>
            <a:r>
              <a:rPr lang="en-US" sz="2800" dirty="0">
                <a:solidFill>
                  <a:prstClr val="black"/>
                </a:solidFill>
              </a:rPr>
              <a:t>Mars has 2 moons</a:t>
            </a:r>
          </a:p>
          <a:p>
            <a:pPr>
              <a:buFont typeface="Wingdings" panose="05000000000000000000" pitchFamily="2" charset="2"/>
              <a:buChar char="Ø"/>
            </a:pPr>
            <a:r>
              <a:rPr lang="en-US" sz="2800" dirty="0">
                <a:solidFill>
                  <a:prstClr val="black"/>
                </a:solidFill>
              </a:rPr>
              <a:t> It has the largest dust storms in the solar system</a:t>
            </a:r>
          </a:p>
          <a:p>
            <a:pPr>
              <a:buFont typeface="Wingdings" panose="05000000000000000000" pitchFamily="2" charset="2"/>
              <a:buChar char="Ø"/>
            </a:pPr>
            <a:r>
              <a:rPr lang="en-US" sz="2800" dirty="0">
                <a:solidFill>
                  <a:prstClr val="black"/>
                </a:solidFill>
              </a:rPr>
              <a:t>It has the tallest mountain in the solar system</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3794" name="Picture 2" descr="Image result for mars"/>
          <p:cNvPicPr>
            <a:picLocks noChangeAspect="1" noChangeArrowheads="1"/>
          </p:cNvPicPr>
          <p:nvPr/>
        </p:nvPicPr>
        <p:blipFill>
          <a:blip r:embed="rId3" cstate="print">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6781355" y="549482"/>
            <a:ext cx="1453327" cy="974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27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Jupiter</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It is the 5</a:t>
            </a:r>
            <a:r>
              <a:rPr lang="en-US" sz="2800" baseline="30000" dirty="0">
                <a:solidFill>
                  <a:prstClr val="black"/>
                </a:solidFill>
              </a:rPr>
              <a:t>th</a:t>
            </a:r>
            <a:r>
              <a:rPr lang="en-US" sz="2800" dirty="0">
                <a:solidFill>
                  <a:prstClr val="black"/>
                </a:solidFill>
              </a:rPr>
              <a:t> planet out from the sun</a:t>
            </a:r>
          </a:p>
          <a:p>
            <a:pPr>
              <a:buFont typeface="Wingdings" panose="05000000000000000000" pitchFamily="2" charset="2"/>
              <a:buChar char="Ø"/>
            </a:pPr>
            <a:r>
              <a:rPr lang="en-US" sz="2800" dirty="0">
                <a:solidFill>
                  <a:prstClr val="black"/>
                </a:solidFill>
              </a:rPr>
              <a:t>Jupiter is made mostly of gases and is therefore known as a ‘gas giant’</a:t>
            </a:r>
          </a:p>
          <a:p>
            <a:pPr>
              <a:buFont typeface="Wingdings" panose="05000000000000000000" pitchFamily="2" charset="2"/>
              <a:buChar char="Ø"/>
            </a:pPr>
            <a:r>
              <a:rPr lang="en-US" sz="2800" dirty="0">
                <a:solidFill>
                  <a:prstClr val="black"/>
                </a:solidFill>
              </a:rPr>
              <a:t>It is 2 ½ times larger than all the other planets in the solar system combined</a:t>
            </a:r>
          </a:p>
          <a:p>
            <a:pPr>
              <a:buFont typeface="Wingdings" panose="05000000000000000000" pitchFamily="2" charset="2"/>
              <a:buChar char="Ø"/>
            </a:pPr>
            <a:r>
              <a:rPr lang="en-US" sz="2800" dirty="0">
                <a:solidFill>
                  <a:prstClr val="black"/>
                </a:solidFill>
              </a:rPr>
              <a:t>It has the shortest day of all the planets:  9 hours and 55 minutes</a:t>
            </a:r>
          </a:p>
          <a:p>
            <a:pPr>
              <a:buFont typeface="Wingdings" panose="05000000000000000000" pitchFamily="2" charset="2"/>
              <a:buChar char="Ø"/>
            </a:pPr>
            <a:r>
              <a:rPr lang="en-US" sz="2800" dirty="0">
                <a:solidFill>
                  <a:prstClr val="black"/>
                </a:solidFill>
              </a:rPr>
              <a:t>It orbits the sun once every 11.8 earth years</a:t>
            </a:r>
          </a:p>
          <a:p>
            <a:pPr>
              <a:buFont typeface="Wingdings" panose="05000000000000000000" pitchFamily="2" charset="2"/>
              <a:buChar char="Ø"/>
            </a:pPr>
            <a:r>
              <a:rPr lang="en-US" sz="2800" dirty="0">
                <a:solidFill>
                  <a:prstClr val="black"/>
                </a:solidFill>
              </a:rPr>
              <a:t>It’s atmosphere is divided into cloud belts and zones.</a:t>
            </a:r>
          </a:p>
          <a:p>
            <a:pPr>
              <a:buFont typeface="Wingdings" panose="05000000000000000000" pitchFamily="2" charset="2"/>
              <a:buChar char="Ø"/>
            </a:pPr>
            <a:r>
              <a:rPr lang="en-US" sz="2800" dirty="0">
                <a:solidFill>
                  <a:prstClr val="black"/>
                </a:solidFill>
              </a:rPr>
              <a:t>The Great Red Spot is a huge storm on Jupiter</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3" name="AutoShape 2" descr="Image result for jupiter"/>
          <p:cNvSpPr>
            <a:spLocks noChangeAspect="1" noChangeArrowheads="1"/>
          </p:cNvSpPr>
          <p:nvPr/>
        </p:nvSpPr>
        <p:spPr bwMode="auto">
          <a:xfrm>
            <a:off x="155575" y="-1766888"/>
            <a:ext cx="4914900" cy="36861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Image result for jupiter"/>
          <p:cNvSpPr>
            <a:spLocks noChangeAspect="1" noChangeArrowheads="1"/>
          </p:cNvSpPr>
          <p:nvPr/>
        </p:nvSpPr>
        <p:spPr bwMode="auto">
          <a:xfrm>
            <a:off x="307975" y="-1614488"/>
            <a:ext cx="4914900" cy="36861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2774" name="Picture 6" descr="Image result for jupiter"/>
          <p:cNvPicPr>
            <a:picLocks noChangeAspect="1" noChangeArrowheads="1"/>
          </p:cNvPicPr>
          <p:nvPr/>
        </p:nvPicPr>
        <p:blipFill>
          <a:blip r:embed="rId3" cstate="print">
            <a:clrChange>
              <a:clrFrom>
                <a:srgbClr val="090909"/>
              </a:clrFrom>
              <a:clrTo>
                <a:srgbClr val="090909">
                  <a:alpha val="0"/>
                </a:srgbClr>
              </a:clrTo>
            </a:clrChange>
            <a:extLst>
              <a:ext uri="{28A0092B-C50C-407E-A947-70E740481C1C}">
                <a14:useLocalDpi xmlns:a14="http://schemas.microsoft.com/office/drawing/2010/main" val="0"/>
              </a:ext>
            </a:extLst>
          </a:blip>
          <a:srcRect/>
          <a:stretch>
            <a:fillRect/>
          </a:stretch>
        </p:blipFill>
        <p:spPr bwMode="auto">
          <a:xfrm>
            <a:off x="6534149" y="533400"/>
            <a:ext cx="1901825" cy="106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82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7" y="-120156"/>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57200" y="990600"/>
            <a:ext cx="48006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comet?</a:t>
            </a:r>
          </a:p>
        </p:txBody>
      </p:sp>
      <p:sp>
        <p:nvSpPr>
          <p:cNvPr id="8" name="Content Placeholder 1"/>
          <p:cNvSpPr txBox="1">
            <a:spLocks/>
          </p:cNvSpPr>
          <p:nvPr/>
        </p:nvSpPr>
        <p:spPr>
          <a:xfrm>
            <a:off x="457200" y="2362200"/>
            <a:ext cx="8229601" cy="29718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comet is a small body in the solar system that orbits the Sun and (at least occasionally) exhibits a coma (or atmosphere) and/or a tail — both due primarily to the effects of solar radiation upon the comet's nucleus, which itself is a minor planet composed of rock, dust, and ices.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3" name="TextBox 2"/>
          <p:cNvSpPr txBox="1"/>
          <p:nvPr/>
        </p:nvSpPr>
        <p:spPr>
          <a:xfrm>
            <a:off x="2209801" y="381000"/>
            <a:ext cx="6477000" cy="369332"/>
          </a:xfrm>
          <a:prstGeom prst="rect">
            <a:avLst/>
          </a:prstGeom>
          <a:noFill/>
        </p:spPr>
        <p:txBody>
          <a:bodyPr wrap="square" rtlCol="0">
            <a:spAutoFit/>
          </a:bodyPr>
          <a:lstStyle/>
          <a:p>
            <a:r>
              <a:rPr lang="en-US" dirty="0"/>
              <a:t>https://www.youtube.com/watch?v=fGTq14qCwJk</a:t>
            </a:r>
          </a:p>
        </p:txBody>
      </p:sp>
    </p:spTree>
    <p:extLst>
      <p:ext uri="{BB962C8B-B14F-4D97-AF65-F5344CB8AC3E}">
        <p14:creationId xmlns:p14="http://schemas.microsoft.com/office/powerpoint/2010/main" val="255692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Saturn</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775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Saturn is the 6</a:t>
            </a:r>
            <a:r>
              <a:rPr lang="en-US" sz="2800" baseline="30000" dirty="0">
                <a:solidFill>
                  <a:prstClr val="black"/>
                </a:solidFill>
              </a:rPr>
              <a:t>th</a:t>
            </a:r>
            <a:r>
              <a:rPr lang="en-US" sz="2800" dirty="0">
                <a:solidFill>
                  <a:prstClr val="black"/>
                </a:solidFill>
              </a:rPr>
              <a:t> planet from the sun and the most distant which can be seen with the naked eye</a:t>
            </a:r>
          </a:p>
          <a:p>
            <a:pPr>
              <a:buFont typeface="Wingdings" panose="05000000000000000000" pitchFamily="2" charset="2"/>
              <a:buChar char="Ø"/>
            </a:pPr>
            <a:r>
              <a:rPr lang="en-US" sz="2800" dirty="0">
                <a:solidFill>
                  <a:prstClr val="black"/>
                </a:solidFill>
              </a:rPr>
              <a:t>It is the 2</a:t>
            </a:r>
            <a:r>
              <a:rPr lang="en-US" sz="2800" baseline="30000" dirty="0">
                <a:solidFill>
                  <a:prstClr val="black"/>
                </a:solidFill>
              </a:rPr>
              <a:t>nd</a:t>
            </a:r>
            <a:r>
              <a:rPr lang="en-US" sz="2800" dirty="0">
                <a:solidFill>
                  <a:prstClr val="black"/>
                </a:solidFill>
              </a:rPr>
              <a:t> largest planet</a:t>
            </a:r>
          </a:p>
          <a:p>
            <a:pPr>
              <a:buFont typeface="Wingdings" panose="05000000000000000000" pitchFamily="2" charset="2"/>
              <a:buChar char="Ø"/>
            </a:pPr>
            <a:r>
              <a:rPr lang="en-US" sz="2800" dirty="0">
                <a:solidFill>
                  <a:prstClr val="black"/>
                </a:solidFill>
              </a:rPr>
              <a:t>It is a gas giant composed of gases similar to hydrogen, helium, methane, among others</a:t>
            </a:r>
          </a:p>
          <a:p>
            <a:pPr>
              <a:buFont typeface="Wingdings" panose="05000000000000000000" pitchFamily="2" charset="2"/>
              <a:buChar char="Ø"/>
            </a:pPr>
            <a:r>
              <a:rPr lang="en-US" sz="2800" dirty="0">
                <a:solidFill>
                  <a:prstClr val="black"/>
                </a:solidFill>
              </a:rPr>
              <a:t>It quickly rotates every 10 hours and 34 minutes</a:t>
            </a:r>
          </a:p>
          <a:p>
            <a:pPr>
              <a:buFont typeface="Wingdings" panose="05000000000000000000" pitchFamily="2" charset="2"/>
              <a:buChar char="Ø"/>
            </a:pPr>
            <a:r>
              <a:rPr lang="en-US" sz="2800" dirty="0">
                <a:solidFill>
                  <a:prstClr val="black"/>
                </a:solidFill>
              </a:rPr>
              <a:t>Similar to Jupiter it’s upper atmosphere is divided  into zones and bands of clouds and it has oval- shaped storms</a:t>
            </a:r>
          </a:p>
          <a:p>
            <a:pPr>
              <a:buFont typeface="Wingdings" panose="05000000000000000000" pitchFamily="2" charset="2"/>
              <a:buChar char="Ø"/>
            </a:pPr>
            <a:r>
              <a:rPr lang="en-US" sz="2800" dirty="0">
                <a:solidFill>
                  <a:prstClr val="black"/>
                </a:solidFill>
              </a:rPr>
              <a:t>It has the most extensive rings in the solar system</a:t>
            </a:r>
          </a:p>
          <a:p>
            <a:pPr>
              <a:buFont typeface="Wingdings" panose="05000000000000000000" pitchFamily="2" charset="2"/>
              <a:buChar char="Ø"/>
            </a:pPr>
            <a:r>
              <a:rPr lang="en-US" sz="2800" dirty="0">
                <a:solidFill>
                  <a:prstClr val="black"/>
                </a:solidFill>
              </a:rPr>
              <a:t>It has 150 moons and many smaller moonlets</a:t>
            </a:r>
          </a:p>
          <a:p>
            <a:pPr>
              <a:buFont typeface="Wingdings" panose="05000000000000000000" pitchFamily="2" charset="2"/>
              <a:buChar char="Ø"/>
            </a:pPr>
            <a:r>
              <a:rPr lang="en-US" sz="2800" dirty="0">
                <a:solidFill>
                  <a:prstClr val="black"/>
                </a:solidFill>
              </a:rPr>
              <a:t>Four space craft have visited Saturn</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1746" name="Picture 2" descr="Image result for saturn"/>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566806" y="539051"/>
            <a:ext cx="1588654"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68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Uranus</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Uranus is the 7</a:t>
            </a:r>
            <a:r>
              <a:rPr lang="en-US" sz="2800" baseline="30000" dirty="0">
                <a:solidFill>
                  <a:prstClr val="black"/>
                </a:solidFill>
              </a:rPr>
              <a:t>th</a:t>
            </a:r>
            <a:r>
              <a:rPr lang="en-US" sz="2800" dirty="0">
                <a:solidFill>
                  <a:prstClr val="black"/>
                </a:solidFill>
              </a:rPr>
              <a:t> planet from the sun</a:t>
            </a:r>
          </a:p>
          <a:p>
            <a:pPr>
              <a:buFont typeface="Wingdings" panose="05000000000000000000" pitchFamily="2" charset="2"/>
              <a:buChar char="Ø"/>
            </a:pPr>
            <a:r>
              <a:rPr lang="en-US" sz="2800" dirty="0">
                <a:solidFill>
                  <a:prstClr val="black"/>
                </a:solidFill>
              </a:rPr>
              <a:t>It is the first planet discovered with a telescope. </a:t>
            </a:r>
          </a:p>
          <a:p>
            <a:pPr>
              <a:buFont typeface="Wingdings" panose="05000000000000000000" pitchFamily="2" charset="2"/>
              <a:buChar char="Ø"/>
            </a:pPr>
            <a:r>
              <a:rPr lang="en-US" sz="2800" dirty="0">
                <a:solidFill>
                  <a:prstClr val="black"/>
                </a:solidFill>
              </a:rPr>
              <a:t>Uranus is tipped on its side with an axial tilt of 98 degrees</a:t>
            </a:r>
          </a:p>
          <a:p>
            <a:pPr>
              <a:buFont typeface="Wingdings" panose="05000000000000000000" pitchFamily="2" charset="2"/>
              <a:buChar char="Ø"/>
            </a:pPr>
            <a:r>
              <a:rPr lang="en-US" sz="2800" dirty="0">
                <a:solidFill>
                  <a:prstClr val="black"/>
                </a:solidFill>
              </a:rPr>
              <a:t>It rotates once every 17 hours and 14 minutes</a:t>
            </a:r>
          </a:p>
          <a:p>
            <a:pPr>
              <a:buFont typeface="Wingdings" panose="05000000000000000000" pitchFamily="2" charset="2"/>
              <a:buChar char="Ø"/>
            </a:pPr>
            <a:r>
              <a:rPr lang="en-US" sz="2800" dirty="0">
                <a:solidFill>
                  <a:prstClr val="black"/>
                </a:solidFill>
              </a:rPr>
              <a:t>It revolves around the sun every 84 earth years</a:t>
            </a:r>
          </a:p>
          <a:p>
            <a:pPr>
              <a:buFont typeface="Wingdings" panose="05000000000000000000" pitchFamily="2" charset="2"/>
              <a:buChar char="Ø"/>
            </a:pPr>
            <a:r>
              <a:rPr lang="en-US" sz="2800" dirty="0">
                <a:solidFill>
                  <a:prstClr val="black"/>
                </a:solidFill>
              </a:rPr>
              <a:t>It is known as an ice giant </a:t>
            </a:r>
          </a:p>
          <a:p>
            <a:pPr>
              <a:buFont typeface="Wingdings" panose="05000000000000000000" pitchFamily="2" charset="2"/>
              <a:buChar char="Ø"/>
            </a:pPr>
            <a:r>
              <a:rPr lang="en-US" sz="2800" dirty="0">
                <a:solidFill>
                  <a:prstClr val="black"/>
                </a:solidFill>
              </a:rPr>
              <a:t>It’s atmosphere is made of water, ammonia, and methane ice which give it it’s pale blue color</a:t>
            </a:r>
          </a:p>
          <a:p>
            <a:pPr>
              <a:buFont typeface="Wingdings" panose="05000000000000000000" pitchFamily="2" charset="2"/>
              <a:buChar char="Ø"/>
            </a:pPr>
            <a:r>
              <a:rPr lang="en-US" sz="2800" dirty="0">
                <a:solidFill>
                  <a:prstClr val="black"/>
                </a:solidFill>
              </a:rPr>
              <a:t>It gets the coldest temperatures (-224</a:t>
            </a:r>
            <a:r>
              <a:rPr lang="en-US" sz="2800" dirty="0">
                <a:solidFill>
                  <a:prstClr val="black"/>
                </a:solidFill>
                <a:latin typeface="Calibri"/>
                <a:cs typeface="Calibri"/>
              </a:rPr>
              <a:t>° C)</a:t>
            </a:r>
          </a:p>
          <a:p>
            <a:pPr>
              <a:buFont typeface="Wingdings" panose="05000000000000000000" pitchFamily="2" charset="2"/>
              <a:buChar char="Ø"/>
            </a:pPr>
            <a:r>
              <a:rPr lang="en-US" sz="2800" dirty="0">
                <a:solidFill>
                  <a:prstClr val="black"/>
                </a:solidFill>
                <a:latin typeface="Calibri"/>
                <a:cs typeface="Calibri"/>
              </a:rPr>
              <a:t>It has 2 sets of very thin dark colored rings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30722" name="Picture 2" descr="Image result for uranus"/>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216867" y="381000"/>
            <a:ext cx="936531" cy="1377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05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0480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95299" y="533401"/>
            <a:ext cx="5600701" cy="8382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Q: </a:t>
            </a:r>
            <a:r>
              <a:rPr lang="en-US" sz="2800" b="1" dirty="0"/>
              <a:t>Describe the planet, Neptune</a:t>
            </a:r>
          </a:p>
        </p:txBody>
      </p:sp>
      <p:sp>
        <p:nvSpPr>
          <p:cNvPr id="8" name="Content Placeholder 1"/>
          <p:cNvSpPr txBox="1">
            <a:spLocks/>
          </p:cNvSpPr>
          <p:nvPr/>
        </p:nvSpPr>
        <p:spPr>
          <a:xfrm>
            <a:off x="457200" y="1758251"/>
            <a:ext cx="8153400" cy="410915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a:buFont typeface="Wingdings" panose="05000000000000000000" pitchFamily="2" charset="2"/>
              <a:buChar char="Ø"/>
            </a:pPr>
            <a:r>
              <a:rPr lang="en-US" sz="2800" dirty="0">
                <a:solidFill>
                  <a:prstClr val="black"/>
                </a:solidFill>
              </a:rPr>
              <a:t>Neptune is the 8</a:t>
            </a:r>
            <a:r>
              <a:rPr lang="en-US" sz="2800" baseline="30000" dirty="0">
                <a:solidFill>
                  <a:prstClr val="black"/>
                </a:solidFill>
              </a:rPr>
              <a:t>th</a:t>
            </a:r>
            <a:r>
              <a:rPr lang="en-US" sz="2800" dirty="0">
                <a:solidFill>
                  <a:prstClr val="black"/>
                </a:solidFill>
              </a:rPr>
              <a:t> planet from the sun</a:t>
            </a:r>
          </a:p>
          <a:p>
            <a:pPr>
              <a:buFont typeface="Wingdings" panose="05000000000000000000" pitchFamily="2" charset="2"/>
              <a:buChar char="Ø"/>
            </a:pPr>
            <a:r>
              <a:rPr lang="en-US" sz="2800" dirty="0">
                <a:solidFill>
                  <a:prstClr val="black"/>
                </a:solidFill>
              </a:rPr>
              <a:t>It is the smallest of the ice giants</a:t>
            </a:r>
          </a:p>
          <a:p>
            <a:pPr>
              <a:buFont typeface="Wingdings" panose="05000000000000000000" pitchFamily="2" charset="2"/>
              <a:buChar char="Ø"/>
            </a:pPr>
            <a:r>
              <a:rPr lang="en-US" sz="2800" dirty="0">
                <a:solidFill>
                  <a:prstClr val="black"/>
                </a:solidFill>
              </a:rPr>
              <a:t>It spins very rapidly and rotates every 18 hours.</a:t>
            </a:r>
          </a:p>
          <a:p>
            <a:pPr>
              <a:buFont typeface="Wingdings" panose="05000000000000000000" pitchFamily="2" charset="2"/>
              <a:buChar char="Ø"/>
            </a:pPr>
            <a:r>
              <a:rPr lang="en-US" sz="2800" dirty="0">
                <a:solidFill>
                  <a:prstClr val="black"/>
                </a:solidFill>
              </a:rPr>
              <a:t>It is very stormy.  High speed winds whip around the planet.</a:t>
            </a:r>
          </a:p>
          <a:p>
            <a:pPr>
              <a:buFont typeface="Wingdings" panose="05000000000000000000" pitchFamily="2" charset="2"/>
              <a:buChar char="Ø"/>
            </a:pPr>
            <a:r>
              <a:rPr lang="en-US" sz="2800" dirty="0">
                <a:solidFill>
                  <a:prstClr val="black"/>
                </a:solidFill>
              </a:rPr>
              <a:t>The atmosphere is made of hydrogen, helium and methane.  The methane absorbs red light which is why it appears blue.</a:t>
            </a:r>
          </a:p>
          <a:p>
            <a:pPr>
              <a:buFont typeface="Wingdings" panose="05000000000000000000" pitchFamily="2" charset="2"/>
              <a:buChar char="Ø"/>
            </a:pPr>
            <a:r>
              <a:rPr lang="en-US" sz="2800" dirty="0">
                <a:solidFill>
                  <a:prstClr val="black"/>
                </a:solidFill>
              </a:rPr>
              <a:t>It has 14 moons</a:t>
            </a: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29698" name="Picture 2" descr="Image result for neptune"/>
          <p:cNvPicPr>
            <a:picLocks noChangeAspect="1" noChangeArrowheads="1"/>
          </p:cNvPicPr>
          <p:nvPr/>
        </p:nvPicPr>
        <p:blipFill>
          <a:blip r:embed="rId3" cstate="print">
            <a:clrChange>
              <a:clrFrom>
                <a:srgbClr val="090100"/>
              </a:clrFrom>
              <a:clrTo>
                <a:srgbClr val="090100">
                  <a:alpha val="0"/>
                </a:srgbClr>
              </a:clrTo>
            </a:clrChange>
            <a:extLst>
              <a:ext uri="{28A0092B-C50C-407E-A947-70E740481C1C}">
                <a14:useLocalDpi xmlns:a14="http://schemas.microsoft.com/office/drawing/2010/main" val="0"/>
              </a:ext>
            </a:extLst>
          </a:blip>
          <a:srcRect/>
          <a:stretch>
            <a:fillRect/>
          </a:stretch>
        </p:blipFill>
        <p:spPr bwMode="auto">
          <a:xfrm>
            <a:off x="6457040" y="609600"/>
            <a:ext cx="1716051" cy="981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2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905000"/>
            <a:ext cx="7101840" cy="2350008"/>
          </a:xfrm>
        </p:spPr>
        <p:txBody>
          <a:bodyPr/>
          <a:lstStyle/>
          <a:p>
            <a:r>
              <a:rPr lang="en-US" dirty="0"/>
              <a:t>Review Constellations from basic Star Honor</a:t>
            </a:r>
          </a:p>
        </p:txBody>
      </p:sp>
    </p:spTree>
    <p:extLst>
      <p:ext uri="{BB962C8B-B14F-4D97-AF65-F5344CB8AC3E}">
        <p14:creationId xmlns:p14="http://schemas.microsoft.com/office/powerpoint/2010/main" val="2086286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 result for ursa maj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40" y="142803"/>
            <a:ext cx="10063543" cy="6715197"/>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81000" y="304800"/>
            <a:ext cx="3086101" cy="1142999"/>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5410200" y="6129301"/>
            <a:ext cx="2133600" cy="369332"/>
          </a:xfrm>
          <a:prstGeom prst="rect">
            <a:avLst/>
          </a:prstGeom>
          <a:noFill/>
        </p:spPr>
        <p:txBody>
          <a:bodyPr wrap="square" rtlCol="0">
            <a:spAutoFit/>
          </a:bodyPr>
          <a:lstStyle/>
          <a:p>
            <a:r>
              <a:rPr lang="en-US" dirty="0">
                <a:solidFill>
                  <a:prstClr val="white"/>
                </a:solidFill>
              </a:rPr>
              <a:t>Click for Answer</a:t>
            </a:r>
          </a:p>
        </p:txBody>
      </p:sp>
      <p:pic>
        <p:nvPicPr>
          <p:cNvPr id="18436" name="Picture 4" descr="Image result for ursa maj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054753"/>
            <a:ext cx="2266950" cy="1729359"/>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2"/>
          <p:cNvSpPr/>
          <p:nvPr/>
        </p:nvSpPr>
        <p:spPr>
          <a:xfrm>
            <a:off x="744279" y="1965070"/>
            <a:ext cx="4486940" cy="1267228"/>
          </a:xfrm>
          <a:custGeom>
            <a:avLst/>
            <a:gdLst>
              <a:gd name="connsiteX0" fmla="*/ 0 w 4486940"/>
              <a:gd name="connsiteY0" fmla="*/ 841925 h 1267228"/>
              <a:gd name="connsiteX1" fmla="*/ 255181 w 4486940"/>
              <a:gd name="connsiteY1" fmla="*/ 799395 h 1267228"/>
              <a:gd name="connsiteX2" fmla="*/ 382772 w 4486940"/>
              <a:gd name="connsiteY2" fmla="*/ 714335 h 1267228"/>
              <a:gd name="connsiteX3" fmla="*/ 531628 w 4486940"/>
              <a:gd name="connsiteY3" fmla="*/ 586744 h 1267228"/>
              <a:gd name="connsiteX4" fmla="*/ 595423 w 4486940"/>
              <a:gd name="connsiteY4" fmla="*/ 565479 h 1267228"/>
              <a:gd name="connsiteX5" fmla="*/ 637954 w 4486940"/>
              <a:gd name="connsiteY5" fmla="*/ 522949 h 1267228"/>
              <a:gd name="connsiteX6" fmla="*/ 829340 w 4486940"/>
              <a:gd name="connsiteY6" fmla="*/ 459153 h 1267228"/>
              <a:gd name="connsiteX7" fmla="*/ 893135 w 4486940"/>
              <a:gd name="connsiteY7" fmla="*/ 437888 h 1267228"/>
              <a:gd name="connsiteX8" fmla="*/ 1041991 w 4486940"/>
              <a:gd name="connsiteY8" fmla="*/ 374093 h 1267228"/>
              <a:gd name="connsiteX9" fmla="*/ 1275907 w 4486940"/>
              <a:gd name="connsiteY9" fmla="*/ 416623 h 1267228"/>
              <a:gd name="connsiteX10" fmla="*/ 1360968 w 4486940"/>
              <a:gd name="connsiteY10" fmla="*/ 437888 h 1267228"/>
              <a:gd name="connsiteX11" fmla="*/ 1424763 w 4486940"/>
              <a:gd name="connsiteY11" fmla="*/ 459153 h 1267228"/>
              <a:gd name="connsiteX12" fmla="*/ 1573619 w 4486940"/>
              <a:gd name="connsiteY12" fmla="*/ 480418 h 1267228"/>
              <a:gd name="connsiteX13" fmla="*/ 1679944 w 4486940"/>
              <a:gd name="connsiteY13" fmla="*/ 501683 h 1267228"/>
              <a:gd name="connsiteX14" fmla="*/ 2083981 w 4486940"/>
              <a:gd name="connsiteY14" fmla="*/ 544214 h 1267228"/>
              <a:gd name="connsiteX15" fmla="*/ 2211572 w 4486940"/>
              <a:gd name="connsiteY15" fmla="*/ 565479 h 1267228"/>
              <a:gd name="connsiteX16" fmla="*/ 2551814 w 4486940"/>
              <a:gd name="connsiteY16" fmla="*/ 586744 h 1267228"/>
              <a:gd name="connsiteX17" fmla="*/ 2700670 w 4486940"/>
              <a:gd name="connsiteY17" fmla="*/ 629274 h 1267228"/>
              <a:gd name="connsiteX18" fmla="*/ 2764465 w 4486940"/>
              <a:gd name="connsiteY18" fmla="*/ 693070 h 1267228"/>
              <a:gd name="connsiteX19" fmla="*/ 2785730 w 4486940"/>
              <a:gd name="connsiteY19" fmla="*/ 756865 h 1267228"/>
              <a:gd name="connsiteX20" fmla="*/ 2828261 w 4486940"/>
              <a:gd name="connsiteY20" fmla="*/ 799395 h 1267228"/>
              <a:gd name="connsiteX21" fmla="*/ 2870791 w 4486940"/>
              <a:gd name="connsiteY21" fmla="*/ 926986 h 1267228"/>
              <a:gd name="connsiteX22" fmla="*/ 3019647 w 4486940"/>
              <a:gd name="connsiteY22" fmla="*/ 1097107 h 1267228"/>
              <a:gd name="connsiteX23" fmla="*/ 3083442 w 4486940"/>
              <a:gd name="connsiteY23" fmla="*/ 1160902 h 1267228"/>
              <a:gd name="connsiteX24" fmla="*/ 3168502 w 4486940"/>
              <a:gd name="connsiteY24" fmla="*/ 1267228 h 1267228"/>
              <a:gd name="connsiteX25" fmla="*/ 3338623 w 4486940"/>
              <a:gd name="connsiteY25" fmla="*/ 1224697 h 1267228"/>
              <a:gd name="connsiteX26" fmla="*/ 3402419 w 4486940"/>
              <a:gd name="connsiteY26" fmla="*/ 1182167 h 1267228"/>
              <a:gd name="connsiteX27" fmla="*/ 3466214 w 4486940"/>
              <a:gd name="connsiteY27" fmla="*/ 1118372 h 1267228"/>
              <a:gd name="connsiteX28" fmla="*/ 3551274 w 4486940"/>
              <a:gd name="connsiteY28" fmla="*/ 1075842 h 1267228"/>
              <a:gd name="connsiteX29" fmla="*/ 3615070 w 4486940"/>
              <a:gd name="connsiteY29" fmla="*/ 1033311 h 1267228"/>
              <a:gd name="connsiteX30" fmla="*/ 3678865 w 4486940"/>
              <a:gd name="connsiteY30" fmla="*/ 1012046 h 1267228"/>
              <a:gd name="connsiteX31" fmla="*/ 3806456 w 4486940"/>
              <a:gd name="connsiteY31" fmla="*/ 905721 h 1267228"/>
              <a:gd name="connsiteX32" fmla="*/ 3870251 w 4486940"/>
              <a:gd name="connsiteY32" fmla="*/ 884456 h 1267228"/>
              <a:gd name="connsiteX33" fmla="*/ 3934047 w 4486940"/>
              <a:gd name="connsiteY33" fmla="*/ 841925 h 1267228"/>
              <a:gd name="connsiteX34" fmla="*/ 4486940 w 4486940"/>
              <a:gd name="connsiteY34" fmla="*/ 778130 h 1267228"/>
              <a:gd name="connsiteX35" fmla="*/ 4444409 w 4486940"/>
              <a:gd name="connsiteY35" fmla="*/ 586744 h 1267228"/>
              <a:gd name="connsiteX36" fmla="*/ 4401879 w 4486940"/>
              <a:gd name="connsiteY36" fmla="*/ 522949 h 1267228"/>
              <a:gd name="connsiteX37" fmla="*/ 4401879 w 4486940"/>
              <a:gd name="connsiteY37" fmla="*/ 12586 h 1267228"/>
              <a:gd name="connsiteX38" fmla="*/ 4274288 w 4486940"/>
              <a:gd name="connsiteY38" fmla="*/ 33851 h 1267228"/>
              <a:gd name="connsiteX39" fmla="*/ 4210493 w 4486940"/>
              <a:gd name="connsiteY39" fmla="*/ 55116 h 1267228"/>
              <a:gd name="connsiteX40" fmla="*/ 4061637 w 4486940"/>
              <a:gd name="connsiteY40" fmla="*/ 182707 h 1267228"/>
              <a:gd name="connsiteX41" fmla="*/ 3934047 w 4486940"/>
              <a:gd name="connsiteY41" fmla="*/ 289032 h 1267228"/>
              <a:gd name="connsiteX42" fmla="*/ 3763926 w 4486940"/>
              <a:gd name="connsiteY42" fmla="*/ 331563 h 1267228"/>
              <a:gd name="connsiteX43" fmla="*/ 3636335 w 4486940"/>
              <a:gd name="connsiteY43" fmla="*/ 374093 h 1267228"/>
              <a:gd name="connsiteX44" fmla="*/ 3572540 w 4486940"/>
              <a:gd name="connsiteY44" fmla="*/ 395358 h 1267228"/>
              <a:gd name="connsiteX45" fmla="*/ 3530009 w 4486940"/>
              <a:gd name="connsiteY45" fmla="*/ 437888 h 1267228"/>
              <a:gd name="connsiteX46" fmla="*/ 3423684 w 4486940"/>
              <a:gd name="connsiteY46" fmla="*/ 459153 h 1267228"/>
              <a:gd name="connsiteX47" fmla="*/ 3338623 w 4486940"/>
              <a:gd name="connsiteY47" fmla="*/ 480418 h 1267228"/>
              <a:gd name="connsiteX48" fmla="*/ 3211033 w 4486940"/>
              <a:gd name="connsiteY48" fmla="*/ 522949 h 1267228"/>
              <a:gd name="connsiteX49" fmla="*/ 3147237 w 4486940"/>
              <a:gd name="connsiteY49" fmla="*/ 544214 h 1267228"/>
              <a:gd name="connsiteX50" fmla="*/ 3083442 w 4486940"/>
              <a:gd name="connsiteY50" fmla="*/ 565479 h 1267228"/>
              <a:gd name="connsiteX51" fmla="*/ 2934586 w 4486940"/>
              <a:gd name="connsiteY51" fmla="*/ 586744 h 1267228"/>
              <a:gd name="connsiteX52" fmla="*/ 2743200 w 4486940"/>
              <a:gd name="connsiteY52" fmla="*/ 629274 h 1267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486940" h="1267228">
                <a:moveTo>
                  <a:pt x="0" y="841925"/>
                </a:moveTo>
                <a:cubicBezTo>
                  <a:pt x="35137" y="838021"/>
                  <a:pt x="192836" y="834031"/>
                  <a:pt x="255181" y="799395"/>
                </a:cubicBezTo>
                <a:cubicBezTo>
                  <a:pt x="299864" y="774571"/>
                  <a:pt x="346628" y="750479"/>
                  <a:pt x="382772" y="714335"/>
                </a:cubicBezTo>
                <a:cubicBezTo>
                  <a:pt x="435092" y="662015"/>
                  <a:pt x="466856" y="619130"/>
                  <a:pt x="531628" y="586744"/>
                </a:cubicBezTo>
                <a:cubicBezTo>
                  <a:pt x="551677" y="576720"/>
                  <a:pt x="574158" y="572567"/>
                  <a:pt x="595423" y="565479"/>
                </a:cubicBezTo>
                <a:cubicBezTo>
                  <a:pt x="609600" y="551302"/>
                  <a:pt x="620022" y="531915"/>
                  <a:pt x="637954" y="522949"/>
                </a:cubicBezTo>
                <a:cubicBezTo>
                  <a:pt x="637967" y="522943"/>
                  <a:pt x="797436" y="469788"/>
                  <a:pt x="829340" y="459153"/>
                </a:cubicBezTo>
                <a:cubicBezTo>
                  <a:pt x="850605" y="452065"/>
                  <a:pt x="874484" y="450322"/>
                  <a:pt x="893135" y="437888"/>
                </a:cubicBezTo>
                <a:cubicBezTo>
                  <a:pt x="981248" y="379146"/>
                  <a:pt x="932136" y="401556"/>
                  <a:pt x="1041991" y="374093"/>
                </a:cubicBezTo>
                <a:cubicBezTo>
                  <a:pt x="1234913" y="422323"/>
                  <a:pt x="996529" y="365828"/>
                  <a:pt x="1275907" y="416623"/>
                </a:cubicBezTo>
                <a:cubicBezTo>
                  <a:pt x="1304662" y="421851"/>
                  <a:pt x="1332866" y="429859"/>
                  <a:pt x="1360968" y="437888"/>
                </a:cubicBezTo>
                <a:cubicBezTo>
                  <a:pt x="1382521" y="444046"/>
                  <a:pt x="1402783" y="454757"/>
                  <a:pt x="1424763" y="459153"/>
                </a:cubicBezTo>
                <a:cubicBezTo>
                  <a:pt x="1473912" y="468983"/>
                  <a:pt x="1524179" y="472178"/>
                  <a:pt x="1573619" y="480418"/>
                </a:cubicBezTo>
                <a:cubicBezTo>
                  <a:pt x="1609271" y="486360"/>
                  <a:pt x="1644221" y="496187"/>
                  <a:pt x="1679944" y="501683"/>
                </a:cubicBezTo>
                <a:cubicBezTo>
                  <a:pt x="1887098" y="533553"/>
                  <a:pt x="1848851" y="516552"/>
                  <a:pt x="2083981" y="544214"/>
                </a:cubicBezTo>
                <a:cubicBezTo>
                  <a:pt x="2126803" y="549252"/>
                  <a:pt x="2168632" y="561575"/>
                  <a:pt x="2211572" y="565479"/>
                </a:cubicBezTo>
                <a:cubicBezTo>
                  <a:pt x="2324741" y="575767"/>
                  <a:pt x="2438400" y="579656"/>
                  <a:pt x="2551814" y="586744"/>
                </a:cubicBezTo>
                <a:cubicBezTo>
                  <a:pt x="2563156" y="589579"/>
                  <a:pt x="2682367" y="617072"/>
                  <a:pt x="2700670" y="629274"/>
                </a:cubicBezTo>
                <a:cubicBezTo>
                  <a:pt x="2725693" y="645956"/>
                  <a:pt x="2743200" y="671805"/>
                  <a:pt x="2764465" y="693070"/>
                </a:cubicBezTo>
                <a:cubicBezTo>
                  <a:pt x="2771553" y="714335"/>
                  <a:pt x="2774197" y="737644"/>
                  <a:pt x="2785730" y="756865"/>
                </a:cubicBezTo>
                <a:cubicBezTo>
                  <a:pt x="2796045" y="774057"/>
                  <a:pt x="2819295" y="781463"/>
                  <a:pt x="2828261" y="799395"/>
                </a:cubicBezTo>
                <a:cubicBezTo>
                  <a:pt x="2848310" y="839493"/>
                  <a:pt x="2845923" y="889684"/>
                  <a:pt x="2870791" y="926986"/>
                </a:cubicBezTo>
                <a:cubicBezTo>
                  <a:pt x="2941124" y="1032485"/>
                  <a:pt x="2895249" y="972709"/>
                  <a:pt x="3019647" y="1097107"/>
                </a:cubicBezTo>
                <a:cubicBezTo>
                  <a:pt x="3040912" y="1118372"/>
                  <a:pt x="3066760" y="1135880"/>
                  <a:pt x="3083442" y="1160902"/>
                </a:cubicBezTo>
                <a:cubicBezTo>
                  <a:pt x="3137093" y="1241379"/>
                  <a:pt x="3107900" y="1206625"/>
                  <a:pt x="3168502" y="1267228"/>
                </a:cubicBezTo>
                <a:cubicBezTo>
                  <a:pt x="3208951" y="1259138"/>
                  <a:pt x="3295025" y="1246496"/>
                  <a:pt x="3338623" y="1224697"/>
                </a:cubicBezTo>
                <a:cubicBezTo>
                  <a:pt x="3361482" y="1213267"/>
                  <a:pt x="3382785" y="1198529"/>
                  <a:pt x="3402419" y="1182167"/>
                </a:cubicBezTo>
                <a:cubicBezTo>
                  <a:pt x="3425522" y="1162915"/>
                  <a:pt x="3441742" y="1135852"/>
                  <a:pt x="3466214" y="1118372"/>
                </a:cubicBezTo>
                <a:cubicBezTo>
                  <a:pt x="3492009" y="1099947"/>
                  <a:pt x="3523751" y="1091570"/>
                  <a:pt x="3551274" y="1075842"/>
                </a:cubicBezTo>
                <a:cubicBezTo>
                  <a:pt x="3573464" y="1063162"/>
                  <a:pt x="3592210" y="1044741"/>
                  <a:pt x="3615070" y="1033311"/>
                </a:cubicBezTo>
                <a:cubicBezTo>
                  <a:pt x="3635119" y="1023287"/>
                  <a:pt x="3658816" y="1022070"/>
                  <a:pt x="3678865" y="1012046"/>
                </a:cubicBezTo>
                <a:cubicBezTo>
                  <a:pt x="3818016" y="942471"/>
                  <a:pt x="3665364" y="999782"/>
                  <a:pt x="3806456" y="905721"/>
                </a:cubicBezTo>
                <a:cubicBezTo>
                  <a:pt x="3825107" y="893287"/>
                  <a:pt x="3848986" y="891544"/>
                  <a:pt x="3870251" y="884456"/>
                </a:cubicBezTo>
                <a:cubicBezTo>
                  <a:pt x="3891516" y="870279"/>
                  <a:pt x="3910692" y="852305"/>
                  <a:pt x="3934047" y="841925"/>
                </a:cubicBezTo>
                <a:cubicBezTo>
                  <a:pt x="4122423" y="758202"/>
                  <a:pt x="4250768" y="789939"/>
                  <a:pt x="4486940" y="778130"/>
                </a:cubicBezTo>
                <a:cubicBezTo>
                  <a:pt x="4483156" y="759211"/>
                  <a:pt x="4455669" y="613018"/>
                  <a:pt x="4444409" y="586744"/>
                </a:cubicBezTo>
                <a:cubicBezTo>
                  <a:pt x="4434341" y="563253"/>
                  <a:pt x="4416056" y="544214"/>
                  <a:pt x="4401879" y="522949"/>
                </a:cubicBezTo>
                <a:cubicBezTo>
                  <a:pt x="4405945" y="470095"/>
                  <a:pt x="4451168" y="82999"/>
                  <a:pt x="4401879" y="12586"/>
                </a:cubicBezTo>
                <a:cubicBezTo>
                  <a:pt x="4377153" y="-22737"/>
                  <a:pt x="4316818" y="26763"/>
                  <a:pt x="4274288" y="33851"/>
                </a:cubicBezTo>
                <a:cubicBezTo>
                  <a:pt x="4253023" y="40939"/>
                  <a:pt x="4230542" y="45092"/>
                  <a:pt x="4210493" y="55116"/>
                </a:cubicBezTo>
                <a:cubicBezTo>
                  <a:pt x="4145721" y="87502"/>
                  <a:pt x="4113957" y="130387"/>
                  <a:pt x="4061637" y="182707"/>
                </a:cubicBezTo>
                <a:cubicBezTo>
                  <a:pt x="4029537" y="214807"/>
                  <a:pt x="3980571" y="272114"/>
                  <a:pt x="3934047" y="289032"/>
                </a:cubicBezTo>
                <a:cubicBezTo>
                  <a:pt x="3879114" y="309008"/>
                  <a:pt x="3819379" y="313079"/>
                  <a:pt x="3763926" y="331563"/>
                </a:cubicBezTo>
                <a:lnTo>
                  <a:pt x="3636335" y="374093"/>
                </a:lnTo>
                <a:lnTo>
                  <a:pt x="3572540" y="395358"/>
                </a:lnTo>
                <a:cubicBezTo>
                  <a:pt x="3558363" y="409535"/>
                  <a:pt x="3548437" y="429990"/>
                  <a:pt x="3530009" y="437888"/>
                </a:cubicBezTo>
                <a:cubicBezTo>
                  <a:pt x="3496788" y="452126"/>
                  <a:pt x="3458967" y="451312"/>
                  <a:pt x="3423684" y="459153"/>
                </a:cubicBezTo>
                <a:cubicBezTo>
                  <a:pt x="3395154" y="465493"/>
                  <a:pt x="3366617" y="472020"/>
                  <a:pt x="3338623" y="480418"/>
                </a:cubicBezTo>
                <a:cubicBezTo>
                  <a:pt x="3295683" y="493300"/>
                  <a:pt x="3253563" y="508772"/>
                  <a:pt x="3211033" y="522949"/>
                </a:cubicBezTo>
                <a:lnTo>
                  <a:pt x="3147237" y="544214"/>
                </a:lnTo>
                <a:cubicBezTo>
                  <a:pt x="3125972" y="551302"/>
                  <a:pt x="3105632" y="562309"/>
                  <a:pt x="3083442" y="565479"/>
                </a:cubicBezTo>
                <a:lnTo>
                  <a:pt x="2934586" y="586744"/>
                </a:lnTo>
                <a:cubicBezTo>
                  <a:pt x="2786821" y="635999"/>
                  <a:pt x="2851826" y="629274"/>
                  <a:pt x="2743200" y="62927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Freeform 3"/>
          <p:cNvSpPr/>
          <p:nvPr/>
        </p:nvSpPr>
        <p:spPr>
          <a:xfrm>
            <a:off x="3848986" y="3224600"/>
            <a:ext cx="2301809" cy="2559512"/>
          </a:xfrm>
          <a:custGeom>
            <a:avLst/>
            <a:gdLst>
              <a:gd name="connsiteX0" fmla="*/ 510363 w 2301809"/>
              <a:gd name="connsiteY0" fmla="*/ 2559512 h 2559512"/>
              <a:gd name="connsiteX1" fmla="*/ 446567 w 2301809"/>
              <a:gd name="connsiteY1" fmla="*/ 2304330 h 2559512"/>
              <a:gd name="connsiteX2" fmla="*/ 425302 w 2301809"/>
              <a:gd name="connsiteY2" fmla="*/ 2240535 h 2559512"/>
              <a:gd name="connsiteX3" fmla="*/ 382772 w 2301809"/>
              <a:gd name="connsiteY3" fmla="*/ 2176740 h 2559512"/>
              <a:gd name="connsiteX4" fmla="*/ 361507 w 2301809"/>
              <a:gd name="connsiteY4" fmla="*/ 2112944 h 2559512"/>
              <a:gd name="connsiteX5" fmla="*/ 318977 w 2301809"/>
              <a:gd name="connsiteY5" fmla="*/ 1815233 h 2559512"/>
              <a:gd name="connsiteX6" fmla="*/ 276447 w 2301809"/>
              <a:gd name="connsiteY6" fmla="*/ 1687642 h 2559512"/>
              <a:gd name="connsiteX7" fmla="*/ 255181 w 2301809"/>
              <a:gd name="connsiteY7" fmla="*/ 1623847 h 2559512"/>
              <a:gd name="connsiteX8" fmla="*/ 233916 w 2301809"/>
              <a:gd name="connsiteY8" fmla="*/ 1496256 h 2559512"/>
              <a:gd name="connsiteX9" fmla="*/ 212651 w 2301809"/>
              <a:gd name="connsiteY9" fmla="*/ 1432460 h 2559512"/>
              <a:gd name="connsiteX10" fmla="*/ 191386 w 2301809"/>
              <a:gd name="connsiteY10" fmla="*/ 1347400 h 2559512"/>
              <a:gd name="connsiteX11" fmla="*/ 170121 w 2301809"/>
              <a:gd name="connsiteY11" fmla="*/ 1241074 h 2559512"/>
              <a:gd name="connsiteX12" fmla="*/ 127591 w 2301809"/>
              <a:gd name="connsiteY12" fmla="*/ 1113484 h 2559512"/>
              <a:gd name="connsiteX13" fmla="*/ 106326 w 2301809"/>
              <a:gd name="connsiteY13" fmla="*/ 964628 h 2559512"/>
              <a:gd name="connsiteX14" fmla="*/ 85061 w 2301809"/>
              <a:gd name="connsiteY14" fmla="*/ 751977 h 2559512"/>
              <a:gd name="connsiteX15" fmla="*/ 42530 w 2301809"/>
              <a:gd name="connsiteY15" fmla="*/ 603121 h 2559512"/>
              <a:gd name="connsiteX16" fmla="*/ 0 w 2301809"/>
              <a:gd name="connsiteY16" fmla="*/ 454265 h 2559512"/>
              <a:gd name="connsiteX17" fmla="*/ 21265 w 2301809"/>
              <a:gd name="connsiteY17" fmla="*/ 7698 h 2559512"/>
              <a:gd name="connsiteX18" fmla="*/ 85061 w 2301809"/>
              <a:gd name="connsiteY18" fmla="*/ 28963 h 2559512"/>
              <a:gd name="connsiteX19" fmla="*/ 191386 w 2301809"/>
              <a:gd name="connsiteY19" fmla="*/ 156553 h 2559512"/>
              <a:gd name="connsiteX20" fmla="*/ 233916 w 2301809"/>
              <a:gd name="connsiteY20" fmla="*/ 199084 h 2559512"/>
              <a:gd name="connsiteX21" fmla="*/ 255181 w 2301809"/>
              <a:gd name="connsiteY21" fmla="*/ 262879 h 2559512"/>
              <a:gd name="connsiteX22" fmla="*/ 297712 w 2301809"/>
              <a:gd name="connsiteY22" fmla="*/ 305409 h 2559512"/>
              <a:gd name="connsiteX23" fmla="*/ 404037 w 2301809"/>
              <a:gd name="connsiteY23" fmla="*/ 475530 h 2559512"/>
              <a:gd name="connsiteX24" fmla="*/ 489098 w 2301809"/>
              <a:gd name="connsiteY24" fmla="*/ 581856 h 2559512"/>
              <a:gd name="connsiteX25" fmla="*/ 531628 w 2301809"/>
              <a:gd name="connsiteY25" fmla="*/ 645651 h 2559512"/>
              <a:gd name="connsiteX26" fmla="*/ 637954 w 2301809"/>
              <a:gd name="connsiteY26" fmla="*/ 751977 h 2559512"/>
              <a:gd name="connsiteX27" fmla="*/ 723014 w 2301809"/>
              <a:gd name="connsiteY27" fmla="*/ 879567 h 2559512"/>
              <a:gd name="connsiteX28" fmla="*/ 765544 w 2301809"/>
              <a:gd name="connsiteY28" fmla="*/ 922098 h 2559512"/>
              <a:gd name="connsiteX29" fmla="*/ 808074 w 2301809"/>
              <a:gd name="connsiteY29" fmla="*/ 985893 h 2559512"/>
              <a:gd name="connsiteX30" fmla="*/ 850605 w 2301809"/>
              <a:gd name="connsiteY30" fmla="*/ 1028423 h 2559512"/>
              <a:gd name="connsiteX31" fmla="*/ 935665 w 2301809"/>
              <a:gd name="connsiteY31" fmla="*/ 1156014 h 2559512"/>
              <a:gd name="connsiteX32" fmla="*/ 978195 w 2301809"/>
              <a:gd name="connsiteY32" fmla="*/ 1219809 h 2559512"/>
              <a:gd name="connsiteX33" fmla="*/ 1020726 w 2301809"/>
              <a:gd name="connsiteY33" fmla="*/ 1262340 h 2559512"/>
              <a:gd name="connsiteX34" fmla="*/ 1063256 w 2301809"/>
              <a:gd name="connsiteY34" fmla="*/ 1389930 h 2559512"/>
              <a:gd name="connsiteX35" fmla="*/ 1084521 w 2301809"/>
              <a:gd name="connsiteY35" fmla="*/ 1453726 h 2559512"/>
              <a:gd name="connsiteX36" fmla="*/ 1127051 w 2301809"/>
              <a:gd name="connsiteY36" fmla="*/ 1517521 h 2559512"/>
              <a:gd name="connsiteX37" fmla="*/ 1148316 w 2301809"/>
              <a:gd name="connsiteY37" fmla="*/ 1581316 h 2559512"/>
              <a:gd name="connsiteX38" fmla="*/ 1339702 w 2301809"/>
              <a:gd name="connsiteY38" fmla="*/ 1687642 h 2559512"/>
              <a:gd name="connsiteX39" fmla="*/ 1446028 w 2301809"/>
              <a:gd name="connsiteY39" fmla="*/ 1772702 h 2559512"/>
              <a:gd name="connsiteX40" fmla="*/ 1488558 w 2301809"/>
              <a:gd name="connsiteY40" fmla="*/ 1815233 h 2559512"/>
              <a:gd name="connsiteX41" fmla="*/ 1552354 w 2301809"/>
              <a:gd name="connsiteY41" fmla="*/ 1836498 h 2559512"/>
              <a:gd name="connsiteX42" fmla="*/ 1616149 w 2301809"/>
              <a:gd name="connsiteY42" fmla="*/ 1879028 h 2559512"/>
              <a:gd name="connsiteX43" fmla="*/ 1658679 w 2301809"/>
              <a:gd name="connsiteY43" fmla="*/ 1942823 h 2559512"/>
              <a:gd name="connsiteX44" fmla="*/ 1722474 w 2301809"/>
              <a:gd name="connsiteY44" fmla="*/ 1964088 h 2559512"/>
              <a:gd name="connsiteX45" fmla="*/ 1892595 w 2301809"/>
              <a:gd name="connsiteY45" fmla="*/ 2091679 h 2559512"/>
              <a:gd name="connsiteX46" fmla="*/ 1956391 w 2301809"/>
              <a:gd name="connsiteY46" fmla="*/ 2134209 h 2559512"/>
              <a:gd name="connsiteX47" fmla="*/ 1998921 w 2301809"/>
              <a:gd name="connsiteY47" fmla="*/ 2176740 h 2559512"/>
              <a:gd name="connsiteX48" fmla="*/ 2126512 w 2301809"/>
              <a:gd name="connsiteY48" fmla="*/ 2219270 h 2559512"/>
              <a:gd name="connsiteX49" fmla="*/ 2254102 w 2301809"/>
              <a:gd name="connsiteY49" fmla="*/ 2304330 h 2559512"/>
              <a:gd name="connsiteX50" fmla="*/ 2254102 w 2301809"/>
              <a:gd name="connsiteY50" fmla="*/ 2283065 h 2559512"/>
              <a:gd name="connsiteX51" fmla="*/ 2169042 w 2301809"/>
              <a:gd name="connsiteY51" fmla="*/ 2198005 h 2559512"/>
              <a:gd name="connsiteX52" fmla="*/ 2126512 w 2301809"/>
              <a:gd name="connsiteY52" fmla="*/ 2134209 h 2559512"/>
              <a:gd name="connsiteX53" fmla="*/ 2062716 w 2301809"/>
              <a:gd name="connsiteY53" fmla="*/ 2112944 h 2559512"/>
              <a:gd name="connsiteX54" fmla="*/ 1913861 w 2301809"/>
              <a:gd name="connsiteY54" fmla="*/ 2070414 h 2559512"/>
              <a:gd name="connsiteX55" fmla="*/ 1722474 w 2301809"/>
              <a:gd name="connsiteY55" fmla="*/ 1964088 h 2559512"/>
              <a:gd name="connsiteX56" fmla="*/ 1679944 w 2301809"/>
              <a:gd name="connsiteY56" fmla="*/ 1900293 h 2559512"/>
              <a:gd name="connsiteX57" fmla="*/ 1616149 w 2301809"/>
              <a:gd name="connsiteY57" fmla="*/ 1879028 h 2559512"/>
              <a:gd name="connsiteX58" fmla="*/ 1488558 w 2301809"/>
              <a:gd name="connsiteY58" fmla="*/ 1793967 h 2559512"/>
              <a:gd name="connsiteX59" fmla="*/ 1424763 w 2301809"/>
              <a:gd name="connsiteY59" fmla="*/ 1772702 h 2559512"/>
              <a:gd name="connsiteX60" fmla="*/ 1360967 w 2301809"/>
              <a:gd name="connsiteY60" fmla="*/ 1730172 h 2559512"/>
              <a:gd name="connsiteX61" fmla="*/ 1297172 w 2301809"/>
              <a:gd name="connsiteY61" fmla="*/ 1708907 h 2559512"/>
              <a:gd name="connsiteX62" fmla="*/ 1169581 w 2301809"/>
              <a:gd name="connsiteY62" fmla="*/ 1645112 h 2559512"/>
              <a:gd name="connsiteX63" fmla="*/ 1233377 w 2301809"/>
              <a:gd name="connsiteY63" fmla="*/ 1900293 h 2559512"/>
              <a:gd name="connsiteX64" fmla="*/ 1275907 w 2301809"/>
              <a:gd name="connsiteY64" fmla="*/ 1964088 h 2559512"/>
              <a:gd name="connsiteX65" fmla="*/ 1297172 w 2301809"/>
              <a:gd name="connsiteY65" fmla="*/ 2091679 h 2559512"/>
              <a:gd name="connsiteX66" fmla="*/ 1339702 w 2301809"/>
              <a:gd name="connsiteY66" fmla="*/ 2410656 h 2559512"/>
              <a:gd name="connsiteX67" fmla="*/ 1360967 w 2301809"/>
              <a:gd name="connsiteY67" fmla="*/ 2453186 h 255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301809" h="2559512">
                <a:moveTo>
                  <a:pt x="510363" y="2559512"/>
                </a:moveTo>
                <a:cubicBezTo>
                  <a:pt x="481728" y="2387698"/>
                  <a:pt x="502733" y="2472827"/>
                  <a:pt x="446567" y="2304330"/>
                </a:cubicBezTo>
                <a:cubicBezTo>
                  <a:pt x="439479" y="2283065"/>
                  <a:pt x="437736" y="2259186"/>
                  <a:pt x="425302" y="2240535"/>
                </a:cubicBezTo>
                <a:lnTo>
                  <a:pt x="382772" y="2176740"/>
                </a:lnTo>
                <a:cubicBezTo>
                  <a:pt x="375684" y="2155475"/>
                  <a:pt x="365402" y="2135019"/>
                  <a:pt x="361507" y="2112944"/>
                </a:cubicBezTo>
                <a:cubicBezTo>
                  <a:pt x="344086" y="2014225"/>
                  <a:pt x="350677" y="1910333"/>
                  <a:pt x="318977" y="1815233"/>
                </a:cubicBezTo>
                <a:lnTo>
                  <a:pt x="276447" y="1687642"/>
                </a:lnTo>
                <a:lnTo>
                  <a:pt x="255181" y="1623847"/>
                </a:lnTo>
                <a:cubicBezTo>
                  <a:pt x="248093" y="1581317"/>
                  <a:pt x="243269" y="1538346"/>
                  <a:pt x="233916" y="1496256"/>
                </a:cubicBezTo>
                <a:cubicBezTo>
                  <a:pt x="229053" y="1474374"/>
                  <a:pt x="218809" y="1454013"/>
                  <a:pt x="212651" y="1432460"/>
                </a:cubicBezTo>
                <a:cubicBezTo>
                  <a:pt x="204622" y="1404359"/>
                  <a:pt x="197726" y="1375930"/>
                  <a:pt x="191386" y="1347400"/>
                </a:cubicBezTo>
                <a:cubicBezTo>
                  <a:pt x="183545" y="1312117"/>
                  <a:pt x="179631" y="1275944"/>
                  <a:pt x="170121" y="1241074"/>
                </a:cubicBezTo>
                <a:cubicBezTo>
                  <a:pt x="158325" y="1197823"/>
                  <a:pt x="127591" y="1113484"/>
                  <a:pt x="127591" y="1113484"/>
                </a:cubicBezTo>
                <a:cubicBezTo>
                  <a:pt x="120503" y="1063865"/>
                  <a:pt x="112182" y="1014407"/>
                  <a:pt x="106326" y="964628"/>
                </a:cubicBezTo>
                <a:cubicBezTo>
                  <a:pt x="98003" y="893879"/>
                  <a:pt x="95136" y="822498"/>
                  <a:pt x="85061" y="751977"/>
                </a:cubicBezTo>
                <a:cubicBezTo>
                  <a:pt x="75565" y="685503"/>
                  <a:pt x="59841" y="663709"/>
                  <a:pt x="42530" y="603121"/>
                </a:cubicBezTo>
                <a:cubicBezTo>
                  <a:pt x="-10873" y="416210"/>
                  <a:pt x="50986" y="607223"/>
                  <a:pt x="0" y="454265"/>
                </a:cubicBezTo>
                <a:cubicBezTo>
                  <a:pt x="7088" y="305409"/>
                  <a:pt x="-7961" y="153828"/>
                  <a:pt x="21265" y="7698"/>
                </a:cubicBezTo>
                <a:cubicBezTo>
                  <a:pt x="25661" y="-14282"/>
                  <a:pt x="66410" y="16529"/>
                  <a:pt x="85061" y="28963"/>
                </a:cubicBezTo>
                <a:cubicBezTo>
                  <a:pt x="150005" y="72259"/>
                  <a:pt x="146556" y="100514"/>
                  <a:pt x="191386" y="156553"/>
                </a:cubicBezTo>
                <a:cubicBezTo>
                  <a:pt x="203910" y="172209"/>
                  <a:pt x="219739" y="184907"/>
                  <a:pt x="233916" y="199084"/>
                </a:cubicBezTo>
                <a:cubicBezTo>
                  <a:pt x="241004" y="220349"/>
                  <a:pt x="243648" y="243658"/>
                  <a:pt x="255181" y="262879"/>
                </a:cubicBezTo>
                <a:cubicBezTo>
                  <a:pt x="265496" y="280071"/>
                  <a:pt x="288746" y="287477"/>
                  <a:pt x="297712" y="305409"/>
                </a:cubicBezTo>
                <a:cubicBezTo>
                  <a:pt x="386284" y="482553"/>
                  <a:pt x="281300" y="393705"/>
                  <a:pt x="404037" y="475530"/>
                </a:cubicBezTo>
                <a:cubicBezTo>
                  <a:pt x="445435" y="599727"/>
                  <a:pt x="392910" y="485669"/>
                  <a:pt x="489098" y="581856"/>
                </a:cubicBezTo>
                <a:cubicBezTo>
                  <a:pt x="507170" y="599928"/>
                  <a:pt x="514798" y="626417"/>
                  <a:pt x="531628" y="645651"/>
                </a:cubicBezTo>
                <a:cubicBezTo>
                  <a:pt x="564634" y="683372"/>
                  <a:pt x="610151" y="710273"/>
                  <a:pt x="637954" y="751977"/>
                </a:cubicBezTo>
                <a:cubicBezTo>
                  <a:pt x="666307" y="794507"/>
                  <a:pt x="686871" y="843423"/>
                  <a:pt x="723014" y="879567"/>
                </a:cubicBezTo>
                <a:cubicBezTo>
                  <a:pt x="737191" y="893744"/>
                  <a:pt x="753020" y="906442"/>
                  <a:pt x="765544" y="922098"/>
                </a:cubicBezTo>
                <a:cubicBezTo>
                  <a:pt x="781509" y="942055"/>
                  <a:pt x="792108" y="965936"/>
                  <a:pt x="808074" y="985893"/>
                </a:cubicBezTo>
                <a:cubicBezTo>
                  <a:pt x="820599" y="1001549"/>
                  <a:pt x="838576" y="1012384"/>
                  <a:pt x="850605" y="1028423"/>
                </a:cubicBezTo>
                <a:cubicBezTo>
                  <a:pt x="881274" y="1069315"/>
                  <a:pt x="907312" y="1113484"/>
                  <a:pt x="935665" y="1156014"/>
                </a:cubicBezTo>
                <a:cubicBezTo>
                  <a:pt x="949842" y="1177279"/>
                  <a:pt x="960123" y="1201737"/>
                  <a:pt x="978195" y="1219809"/>
                </a:cubicBezTo>
                <a:lnTo>
                  <a:pt x="1020726" y="1262340"/>
                </a:lnTo>
                <a:lnTo>
                  <a:pt x="1063256" y="1389930"/>
                </a:lnTo>
                <a:cubicBezTo>
                  <a:pt x="1070344" y="1411195"/>
                  <a:pt x="1072087" y="1435075"/>
                  <a:pt x="1084521" y="1453726"/>
                </a:cubicBezTo>
                <a:cubicBezTo>
                  <a:pt x="1098698" y="1474991"/>
                  <a:pt x="1115621" y="1494662"/>
                  <a:pt x="1127051" y="1517521"/>
                </a:cubicBezTo>
                <a:cubicBezTo>
                  <a:pt x="1137075" y="1537570"/>
                  <a:pt x="1132466" y="1565466"/>
                  <a:pt x="1148316" y="1581316"/>
                </a:cubicBezTo>
                <a:cubicBezTo>
                  <a:pt x="1221437" y="1654437"/>
                  <a:pt x="1259480" y="1660901"/>
                  <a:pt x="1339702" y="1687642"/>
                </a:cubicBezTo>
                <a:cubicBezTo>
                  <a:pt x="1442403" y="1790340"/>
                  <a:pt x="1311887" y="1665388"/>
                  <a:pt x="1446028" y="1772702"/>
                </a:cubicBezTo>
                <a:cubicBezTo>
                  <a:pt x="1461684" y="1785227"/>
                  <a:pt x="1471366" y="1804918"/>
                  <a:pt x="1488558" y="1815233"/>
                </a:cubicBezTo>
                <a:cubicBezTo>
                  <a:pt x="1507779" y="1826766"/>
                  <a:pt x="1531089" y="1829410"/>
                  <a:pt x="1552354" y="1836498"/>
                </a:cubicBezTo>
                <a:cubicBezTo>
                  <a:pt x="1573619" y="1850675"/>
                  <a:pt x="1598077" y="1860956"/>
                  <a:pt x="1616149" y="1879028"/>
                </a:cubicBezTo>
                <a:cubicBezTo>
                  <a:pt x="1634221" y="1897100"/>
                  <a:pt x="1638722" y="1926857"/>
                  <a:pt x="1658679" y="1942823"/>
                </a:cubicBezTo>
                <a:cubicBezTo>
                  <a:pt x="1676182" y="1956826"/>
                  <a:pt x="1701209" y="1957000"/>
                  <a:pt x="1722474" y="1964088"/>
                </a:cubicBezTo>
                <a:cubicBezTo>
                  <a:pt x="1801148" y="2042762"/>
                  <a:pt x="1748324" y="1995499"/>
                  <a:pt x="1892595" y="2091679"/>
                </a:cubicBezTo>
                <a:cubicBezTo>
                  <a:pt x="1913860" y="2105856"/>
                  <a:pt x="1938319" y="2116137"/>
                  <a:pt x="1956391" y="2134209"/>
                </a:cubicBezTo>
                <a:cubicBezTo>
                  <a:pt x="1970568" y="2148386"/>
                  <a:pt x="1980989" y="2167774"/>
                  <a:pt x="1998921" y="2176740"/>
                </a:cubicBezTo>
                <a:cubicBezTo>
                  <a:pt x="2039019" y="2196789"/>
                  <a:pt x="2126512" y="2219270"/>
                  <a:pt x="2126512" y="2219270"/>
                </a:cubicBezTo>
                <a:cubicBezTo>
                  <a:pt x="2288732" y="2381490"/>
                  <a:pt x="2100229" y="2212007"/>
                  <a:pt x="2254102" y="2304330"/>
                </a:cubicBezTo>
                <a:cubicBezTo>
                  <a:pt x="2287771" y="2324531"/>
                  <a:pt x="2342089" y="2415042"/>
                  <a:pt x="2254102" y="2283065"/>
                </a:cubicBezTo>
                <a:cubicBezTo>
                  <a:pt x="2207705" y="2143875"/>
                  <a:pt x="2272145" y="2280489"/>
                  <a:pt x="2169042" y="2198005"/>
                </a:cubicBezTo>
                <a:cubicBezTo>
                  <a:pt x="2149085" y="2182039"/>
                  <a:pt x="2146469" y="2150175"/>
                  <a:pt x="2126512" y="2134209"/>
                </a:cubicBezTo>
                <a:cubicBezTo>
                  <a:pt x="2109008" y="2120206"/>
                  <a:pt x="2084269" y="2119102"/>
                  <a:pt x="2062716" y="2112944"/>
                </a:cubicBezTo>
                <a:cubicBezTo>
                  <a:pt x="2040045" y="2106467"/>
                  <a:pt x="1940853" y="2085410"/>
                  <a:pt x="1913861" y="2070414"/>
                </a:cubicBezTo>
                <a:cubicBezTo>
                  <a:pt x="1694500" y="1948547"/>
                  <a:pt x="1866827" y="2012205"/>
                  <a:pt x="1722474" y="1964088"/>
                </a:cubicBezTo>
                <a:cubicBezTo>
                  <a:pt x="1708297" y="1942823"/>
                  <a:pt x="1699901" y="1916259"/>
                  <a:pt x="1679944" y="1900293"/>
                </a:cubicBezTo>
                <a:cubicBezTo>
                  <a:pt x="1662441" y="1886290"/>
                  <a:pt x="1635743" y="1889914"/>
                  <a:pt x="1616149" y="1879028"/>
                </a:cubicBezTo>
                <a:cubicBezTo>
                  <a:pt x="1571466" y="1854204"/>
                  <a:pt x="1537050" y="1810131"/>
                  <a:pt x="1488558" y="1793967"/>
                </a:cubicBezTo>
                <a:cubicBezTo>
                  <a:pt x="1467293" y="1786879"/>
                  <a:pt x="1444812" y="1782726"/>
                  <a:pt x="1424763" y="1772702"/>
                </a:cubicBezTo>
                <a:cubicBezTo>
                  <a:pt x="1401904" y="1761272"/>
                  <a:pt x="1383826" y="1741602"/>
                  <a:pt x="1360967" y="1730172"/>
                </a:cubicBezTo>
                <a:cubicBezTo>
                  <a:pt x="1340918" y="1720148"/>
                  <a:pt x="1317221" y="1718931"/>
                  <a:pt x="1297172" y="1708907"/>
                </a:cubicBezTo>
                <a:cubicBezTo>
                  <a:pt x="1132283" y="1626462"/>
                  <a:pt x="1329931" y="1698561"/>
                  <a:pt x="1169581" y="1645112"/>
                </a:cubicBezTo>
                <a:cubicBezTo>
                  <a:pt x="1180210" y="1708885"/>
                  <a:pt x="1195935" y="1844131"/>
                  <a:pt x="1233377" y="1900293"/>
                </a:cubicBezTo>
                <a:lnTo>
                  <a:pt x="1275907" y="1964088"/>
                </a:lnTo>
                <a:cubicBezTo>
                  <a:pt x="1282995" y="2006618"/>
                  <a:pt x="1292411" y="2048826"/>
                  <a:pt x="1297172" y="2091679"/>
                </a:cubicBezTo>
                <a:cubicBezTo>
                  <a:pt x="1316837" y="2268663"/>
                  <a:pt x="1292355" y="2292287"/>
                  <a:pt x="1339702" y="2410656"/>
                </a:cubicBezTo>
                <a:cubicBezTo>
                  <a:pt x="1345588" y="2425372"/>
                  <a:pt x="1353879" y="2439009"/>
                  <a:pt x="1360967" y="245318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9D90A0">
                    <a:lumMod val="60000"/>
                    <a:lumOff val="40000"/>
                  </a:srgbClr>
                </a:solidFill>
              </a:ln>
              <a:solidFill>
                <a:prstClr val="white"/>
              </a:solidFill>
            </a:endParaRPr>
          </a:p>
        </p:txBody>
      </p:sp>
      <p:sp>
        <p:nvSpPr>
          <p:cNvPr id="5" name="Freeform 4"/>
          <p:cNvSpPr/>
          <p:nvPr/>
        </p:nvSpPr>
        <p:spPr>
          <a:xfrm>
            <a:off x="5188688" y="1148316"/>
            <a:ext cx="3444949" cy="2658140"/>
          </a:xfrm>
          <a:custGeom>
            <a:avLst/>
            <a:gdLst>
              <a:gd name="connsiteX0" fmla="*/ 42531 w 3444949"/>
              <a:gd name="connsiteY0" fmla="*/ 1679944 h 2658140"/>
              <a:gd name="connsiteX1" fmla="*/ 510363 w 3444949"/>
              <a:gd name="connsiteY1" fmla="*/ 1679944 h 2658140"/>
              <a:gd name="connsiteX2" fmla="*/ 637954 w 3444949"/>
              <a:gd name="connsiteY2" fmla="*/ 1722475 h 2658140"/>
              <a:gd name="connsiteX3" fmla="*/ 1084521 w 3444949"/>
              <a:gd name="connsiteY3" fmla="*/ 1765005 h 2658140"/>
              <a:gd name="connsiteX4" fmla="*/ 1148317 w 3444949"/>
              <a:gd name="connsiteY4" fmla="*/ 1786270 h 2658140"/>
              <a:gd name="connsiteX5" fmla="*/ 1637414 w 3444949"/>
              <a:gd name="connsiteY5" fmla="*/ 1828800 h 2658140"/>
              <a:gd name="connsiteX6" fmla="*/ 1701210 w 3444949"/>
              <a:gd name="connsiteY6" fmla="*/ 1850065 h 2658140"/>
              <a:gd name="connsiteX7" fmla="*/ 1807535 w 3444949"/>
              <a:gd name="connsiteY7" fmla="*/ 1913861 h 2658140"/>
              <a:gd name="connsiteX8" fmla="*/ 1850065 w 3444949"/>
              <a:gd name="connsiteY8" fmla="*/ 1977656 h 2658140"/>
              <a:gd name="connsiteX9" fmla="*/ 1977656 w 3444949"/>
              <a:gd name="connsiteY9" fmla="*/ 2020186 h 2658140"/>
              <a:gd name="connsiteX10" fmla="*/ 2105247 w 3444949"/>
              <a:gd name="connsiteY10" fmla="*/ 2105247 h 2658140"/>
              <a:gd name="connsiteX11" fmla="*/ 2296633 w 3444949"/>
              <a:gd name="connsiteY11" fmla="*/ 2169042 h 2658140"/>
              <a:gd name="connsiteX12" fmla="*/ 2360428 w 3444949"/>
              <a:gd name="connsiteY12" fmla="*/ 2190307 h 2658140"/>
              <a:gd name="connsiteX13" fmla="*/ 2573079 w 3444949"/>
              <a:gd name="connsiteY13" fmla="*/ 2211572 h 2658140"/>
              <a:gd name="connsiteX14" fmla="*/ 2636875 w 3444949"/>
              <a:gd name="connsiteY14" fmla="*/ 2232837 h 2658140"/>
              <a:gd name="connsiteX15" fmla="*/ 2721935 w 3444949"/>
              <a:gd name="connsiteY15" fmla="*/ 2254103 h 2658140"/>
              <a:gd name="connsiteX16" fmla="*/ 2785731 w 3444949"/>
              <a:gd name="connsiteY16" fmla="*/ 2296633 h 2658140"/>
              <a:gd name="connsiteX17" fmla="*/ 2849526 w 3444949"/>
              <a:gd name="connsiteY17" fmla="*/ 2317898 h 2658140"/>
              <a:gd name="connsiteX18" fmla="*/ 2955852 w 3444949"/>
              <a:gd name="connsiteY18" fmla="*/ 2402958 h 2658140"/>
              <a:gd name="connsiteX19" fmla="*/ 2998382 w 3444949"/>
              <a:gd name="connsiteY19" fmla="*/ 2445489 h 2658140"/>
              <a:gd name="connsiteX20" fmla="*/ 3125972 w 3444949"/>
              <a:gd name="connsiteY20" fmla="*/ 2488019 h 2658140"/>
              <a:gd name="connsiteX21" fmla="*/ 3189768 w 3444949"/>
              <a:gd name="connsiteY21" fmla="*/ 2530549 h 2658140"/>
              <a:gd name="connsiteX22" fmla="*/ 3296093 w 3444949"/>
              <a:gd name="connsiteY22" fmla="*/ 2636875 h 2658140"/>
              <a:gd name="connsiteX23" fmla="*/ 3359889 w 3444949"/>
              <a:gd name="connsiteY23" fmla="*/ 2658140 h 2658140"/>
              <a:gd name="connsiteX24" fmla="*/ 3402419 w 3444949"/>
              <a:gd name="connsiteY24" fmla="*/ 2594344 h 2658140"/>
              <a:gd name="connsiteX25" fmla="*/ 3423684 w 3444949"/>
              <a:gd name="connsiteY25" fmla="*/ 2488019 h 2658140"/>
              <a:gd name="connsiteX26" fmla="*/ 3444949 w 3444949"/>
              <a:gd name="connsiteY26" fmla="*/ 2424224 h 2658140"/>
              <a:gd name="connsiteX27" fmla="*/ 3381154 w 3444949"/>
              <a:gd name="connsiteY27" fmla="*/ 2381693 h 2658140"/>
              <a:gd name="connsiteX28" fmla="*/ 3211033 w 3444949"/>
              <a:gd name="connsiteY28" fmla="*/ 2232837 h 2658140"/>
              <a:gd name="connsiteX29" fmla="*/ 3147238 w 3444949"/>
              <a:gd name="connsiteY29" fmla="*/ 2211572 h 2658140"/>
              <a:gd name="connsiteX30" fmla="*/ 3104707 w 3444949"/>
              <a:gd name="connsiteY30" fmla="*/ 2169042 h 2658140"/>
              <a:gd name="connsiteX31" fmla="*/ 3040912 w 3444949"/>
              <a:gd name="connsiteY31" fmla="*/ 2126512 h 2658140"/>
              <a:gd name="connsiteX32" fmla="*/ 2998382 w 3444949"/>
              <a:gd name="connsiteY32" fmla="*/ 2062717 h 2658140"/>
              <a:gd name="connsiteX33" fmla="*/ 2913321 w 3444949"/>
              <a:gd name="connsiteY33" fmla="*/ 1977656 h 2658140"/>
              <a:gd name="connsiteX34" fmla="*/ 2892056 w 3444949"/>
              <a:gd name="connsiteY34" fmla="*/ 1913861 h 2658140"/>
              <a:gd name="connsiteX35" fmla="*/ 2828261 w 3444949"/>
              <a:gd name="connsiteY35" fmla="*/ 1871331 h 2658140"/>
              <a:gd name="connsiteX36" fmla="*/ 2721935 w 3444949"/>
              <a:gd name="connsiteY36" fmla="*/ 1807535 h 2658140"/>
              <a:gd name="connsiteX37" fmla="*/ 2509284 w 3444949"/>
              <a:gd name="connsiteY37" fmla="*/ 1679944 h 2658140"/>
              <a:gd name="connsiteX38" fmla="*/ 2339163 w 3444949"/>
              <a:gd name="connsiteY38" fmla="*/ 1637414 h 2658140"/>
              <a:gd name="connsiteX39" fmla="*/ 2254103 w 3444949"/>
              <a:gd name="connsiteY39" fmla="*/ 1594884 h 2658140"/>
              <a:gd name="connsiteX40" fmla="*/ 2190307 w 3444949"/>
              <a:gd name="connsiteY40" fmla="*/ 1573619 h 2658140"/>
              <a:gd name="connsiteX41" fmla="*/ 2062717 w 3444949"/>
              <a:gd name="connsiteY41" fmla="*/ 1488558 h 2658140"/>
              <a:gd name="connsiteX42" fmla="*/ 1892596 w 3444949"/>
              <a:gd name="connsiteY42" fmla="*/ 1339703 h 2658140"/>
              <a:gd name="connsiteX43" fmla="*/ 1850065 w 3444949"/>
              <a:gd name="connsiteY43" fmla="*/ 1297172 h 2658140"/>
              <a:gd name="connsiteX44" fmla="*/ 1807535 w 3444949"/>
              <a:gd name="connsiteY44" fmla="*/ 1233377 h 2658140"/>
              <a:gd name="connsiteX45" fmla="*/ 1743740 w 3444949"/>
              <a:gd name="connsiteY45" fmla="*/ 1212112 h 2658140"/>
              <a:gd name="connsiteX46" fmla="*/ 1616149 w 3444949"/>
              <a:gd name="connsiteY46" fmla="*/ 1148317 h 2658140"/>
              <a:gd name="connsiteX47" fmla="*/ 1573619 w 3444949"/>
              <a:gd name="connsiteY47" fmla="*/ 1105786 h 2658140"/>
              <a:gd name="connsiteX48" fmla="*/ 1637414 w 3444949"/>
              <a:gd name="connsiteY48" fmla="*/ 1063256 h 2658140"/>
              <a:gd name="connsiteX49" fmla="*/ 1679945 w 3444949"/>
              <a:gd name="connsiteY49" fmla="*/ 1020726 h 2658140"/>
              <a:gd name="connsiteX50" fmla="*/ 1871331 w 3444949"/>
              <a:gd name="connsiteY50" fmla="*/ 935665 h 2658140"/>
              <a:gd name="connsiteX51" fmla="*/ 1935126 w 3444949"/>
              <a:gd name="connsiteY51" fmla="*/ 914400 h 2658140"/>
              <a:gd name="connsiteX52" fmla="*/ 1998921 w 3444949"/>
              <a:gd name="connsiteY52" fmla="*/ 871870 h 2658140"/>
              <a:gd name="connsiteX53" fmla="*/ 2041452 w 3444949"/>
              <a:gd name="connsiteY53" fmla="*/ 829340 h 2658140"/>
              <a:gd name="connsiteX54" fmla="*/ 2147777 w 3444949"/>
              <a:gd name="connsiteY54" fmla="*/ 744279 h 2658140"/>
              <a:gd name="connsiteX55" fmla="*/ 2190307 w 3444949"/>
              <a:gd name="connsiteY55" fmla="*/ 680484 h 2658140"/>
              <a:gd name="connsiteX56" fmla="*/ 2317898 w 3444949"/>
              <a:gd name="connsiteY56" fmla="*/ 595424 h 2658140"/>
              <a:gd name="connsiteX57" fmla="*/ 2466754 w 3444949"/>
              <a:gd name="connsiteY57" fmla="*/ 467833 h 2658140"/>
              <a:gd name="connsiteX58" fmla="*/ 2573079 w 3444949"/>
              <a:gd name="connsiteY58" fmla="*/ 340242 h 2658140"/>
              <a:gd name="connsiteX59" fmla="*/ 2679405 w 3444949"/>
              <a:gd name="connsiteY59" fmla="*/ 255182 h 2658140"/>
              <a:gd name="connsiteX60" fmla="*/ 2785731 w 3444949"/>
              <a:gd name="connsiteY60" fmla="*/ 191386 h 2658140"/>
              <a:gd name="connsiteX61" fmla="*/ 2828261 w 3444949"/>
              <a:gd name="connsiteY61" fmla="*/ 127591 h 2658140"/>
              <a:gd name="connsiteX62" fmla="*/ 2955852 w 3444949"/>
              <a:gd name="connsiteY62" fmla="*/ 85061 h 2658140"/>
              <a:gd name="connsiteX63" fmla="*/ 3019647 w 3444949"/>
              <a:gd name="connsiteY63" fmla="*/ 42531 h 2658140"/>
              <a:gd name="connsiteX64" fmla="*/ 2955852 w 3444949"/>
              <a:gd name="connsiteY64" fmla="*/ 21265 h 2658140"/>
              <a:gd name="connsiteX65" fmla="*/ 2488019 w 3444949"/>
              <a:gd name="connsiteY65" fmla="*/ 42531 h 2658140"/>
              <a:gd name="connsiteX66" fmla="*/ 2424224 w 3444949"/>
              <a:gd name="connsiteY66" fmla="*/ 63796 h 2658140"/>
              <a:gd name="connsiteX67" fmla="*/ 2147777 w 3444949"/>
              <a:gd name="connsiteY67" fmla="*/ 21265 h 2658140"/>
              <a:gd name="connsiteX68" fmla="*/ 2083982 w 3444949"/>
              <a:gd name="connsiteY68" fmla="*/ 0 h 2658140"/>
              <a:gd name="connsiteX69" fmla="*/ 1998921 w 3444949"/>
              <a:gd name="connsiteY69" fmla="*/ 21265 h 2658140"/>
              <a:gd name="connsiteX70" fmla="*/ 1977656 w 3444949"/>
              <a:gd name="connsiteY70" fmla="*/ 85061 h 2658140"/>
              <a:gd name="connsiteX71" fmla="*/ 1850065 w 3444949"/>
              <a:gd name="connsiteY71" fmla="*/ 212651 h 2658140"/>
              <a:gd name="connsiteX72" fmla="*/ 1807535 w 3444949"/>
              <a:gd name="connsiteY72" fmla="*/ 255182 h 2658140"/>
              <a:gd name="connsiteX73" fmla="*/ 1743740 w 3444949"/>
              <a:gd name="connsiteY73" fmla="*/ 297712 h 2658140"/>
              <a:gd name="connsiteX74" fmla="*/ 1573619 w 3444949"/>
              <a:gd name="connsiteY74" fmla="*/ 340242 h 2658140"/>
              <a:gd name="connsiteX75" fmla="*/ 1509824 w 3444949"/>
              <a:gd name="connsiteY75" fmla="*/ 361507 h 2658140"/>
              <a:gd name="connsiteX76" fmla="*/ 1424763 w 3444949"/>
              <a:gd name="connsiteY76" fmla="*/ 382772 h 2658140"/>
              <a:gd name="connsiteX77" fmla="*/ 1360968 w 3444949"/>
              <a:gd name="connsiteY77" fmla="*/ 404037 h 2658140"/>
              <a:gd name="connsiteX78" fmla="*/ 1148317 w 3444949"/>
              <a:gd name="connsiteY78" fmla="*/ 446568 h 2658140"/>
              <a:gd name="connsiteX79" fmla="*/ 999461 w 3444949"/>
              <a:gd name="connsiteY79" fmla="*/ 489098 h 2658140"/>
              <a:gd name="connsiteX80" fmla="*/ 871870 w 3444949"/>
              <a:gd name="connsiteY80" fmla="*/ 510363 h 2658140"/>
              <a:gd name="connsiteX81" fmla="*/ 786810 w 3444949"/>
              <a:gd name="connsiteY81" fmla="*/ 531628 h 2658140"/>
              <a:gd name="connsiteX82" fmla="*/ 659219 w 3444949"/>
              <a:gd name="connsiteY82" fmla="*/ 574158 h 2658140"/>
              <a:gd name="connsiteX83" fmla="*/ 552893 w 3444949"/>
              <a:gd name="connsiteY83" fmla="*/ 659219 h 2658140"/>
              <a:gd name="connsiteX84" fmla="*/ 489098 w 3444949"/>
              <a:gd name="connsiteY84" fmla="*/ 723014 h 2658140"/>
              <a:gd name="connsiteX85" fmla="*/ 425303 w 3444949"/>
              <a:gd name="connsiteY85" fmla="*/ 765544 h 2658140"/>
              <a:gd name="connsiteX86" fmla="*/ 382772 w 3444949"/>
              <a:gd name="connsiteY86" fmla="*/ 808075 h 2658140"/>
              <a:gd name="connsiteX87" fmla="*/ 191386 w 3444949"/>
              <a:gd name="connsiteY87" fmla="*/ 871870 h 2658140"/>
              <a:gd name="connsiteX88" fmla="*/ 127591 w 3444949"/>
              <a:gd name="connsiteY88" fmla="*/ 893135 h 2658140"/>
              <a:gd name="connsiteX89" fmla="*/ 0 w 3444949"/>
              <a:gd name="connsiteY89" fmla="*/ 871870 h 26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444949" h="2658140">
                <a:moveTo>
                  <a:pt x="42531" y="1679944"/>
                </a:moveTo>
                <a:cubicBezTo>
                  <a:pt x="241422" y="1640166"/>
                  <a:pt x="198941" y="1639323"/>
                  <a:pt x="510363" y="1679944"/>
                </a:cubicBezTo>
                <a:cubicBezTo>
                  <a:pt x="554817" y="1685742"/>
                  <a:pt x="593397" y="1717524"/>
                  <a:pt x="637954" y="1722475"/>
                </a:cubicBezTo>
                <a:cubicBezTo>
                  <a:pt x="914173" y="1753166"/>
                  <a:pt x="765374" y="1738410"/>
                  <a:pt x="1084521" y="1765005"/>
                </a:cubicBezTo>
                <a:cubicBezTo>
                  <a:pt x="1105786" y="1772093"/>
                  <a:pt x="1126435" y="1781407"/>
                  <a:pt x="1148317" y="1786270"/>
                </a:cubicBezTo>
                <a:cubicBezTo>
                  <a:pt x="1311113" y="1822447"/>
                  <a:pt x="1467649" y="1818814"/>
                  <a:pt x="1637414" y="1828800"/>
                </a:cubicBezTo>
                <a:cubicBezTo>
                  <a:pt x="1658679" y="1835888"/>
                  <a:pt x="1681989" y="1838532"/>
                  <a:pt x="1701210" y="1850065"/>
                </a:cubicBezTo>
                <a:cubicBezTo>
                  <a:pt x="1847163" y="1937637"/>
                  <a:pt x="1626812" y="1853620"/>
                  <a:pt x="1807535" y="1913861"/>
                </a:cubicBezTo>
                <a:cubicBezTo>
                  <a:pt x="1821712" y="1935126"/>
                  <a:pt x="1828392" y="1964111"/>
                  <a:pt x="1850065" y="1977656"/>
                </a:cubicBezTo>
                <a:cubicBezTo>
                  <a:pt x="1888082" y="2001416"/>
                  <a:pt x="1977656" y="2020186"/>
                  <a:pt x="1977656" y="2020186"/>
                </a:cubicBezTo>
                <a:cubicBezTo>
                  <a:pt x="2020186" y="2048540"/>
                  <a:pt x="2056755" y="2089083"/>
                  <a:pt x="2105247" y="2105247"/>
                </a:cubicBezTo>
                <a:lnTo>
                  <a:pt x="2296633" y="2169042"/>
                </a:lnTo>
                <a:cubicBezTo>
                  <a:pt x="2317898" y="2176130"/>
                  <a:pt x="2338124" y="2188077"/>
                  <a:pt x="2360428" y="2190307"/>
                </a:cubicBezTo>
                <a:lnTo>
                  <a:pt x="2573079" y="2211572"/>
                </a:lnTo>
                <a:cubicBezTo>
                  <a:pt x="2594344" y="2218660"/>
                  <a:pt x="2615322" y="2226679"/>
                  <a:pt x="2636875" y="2232837"/>
                </a:cubicBezTo>
                <a:cubicBezTo>
                  <a:pt x="2664976" y="2240866"/>
                  <a:pt x="2695072" y="2242590"/>
                  <a:pt x="2721935" y="2254103"/>
                </a:cubicBezTo>
                <a:cubicBezTo>
                  <a:pt x="2745426" y="2264171"/>
                  <a:pt x="2762872" y="2285203"/>
                  <a:pt x="2785731" y="2296633"/>
                </a:cubicBezTo>
                <a:cubicBezTo>
                  <a:pt x="2805780" y="2306657"/>
                  <a:pt x="2828261" y="2310810"/>
                  <a:pt x="2849526" y="2317898"/>
                </a:cubicBezTo>
                <a:cubicBezTo>
                  <a:pt x="2934234" y="2444960"/>
                  <a:pt x="2841723" y="2334480"/>
                  <a:pt x="2955852" y="2402958"/>
                </a:cubicBezTo>
                <a:cubicBezTo>
                  <a:pt x="2973044" y="2413273"/>
                  <a:pt x="2980450" y="2436523"/>
                  <a:pt x="2998382" y="2445489"/>
                </a:cubicBezTo>
                <a:cubicBezTo>
                  <a:pt x="3038480" y="2465538"/>
                  <a:pt x="3088671" y="2463152"/>
                  <a:pt x="3125972" y="2488019"/>
                </a:cubicBezTo>
                <a:cubicBezTo>
                  <a:pt x="3147237" y="2502196"/>
                  <a:pt x="3170534" y="2513719"/>
                  <a:pt x="3189768" y="2530549"/>
                </a:cubicBezTo>
                <a:cubicBezTo>
                  <a:pt x="3227489" y="2563555"/>
                  <a:pt x="3248543" y="2621025"/>
                  <a:pt x="3296093" y="2636875"/>
                </a:cubicBezTo>
                <a:lnTo>
                  <a:pt x="3359889" y="2658140"/>
                </a:lnTo>
                <a:cubicBezTo>
                  <a:pt x="3374066" y="2636875"/>
                  <a:pt x="3393445" y="2618274"/>
                  <a:pt x="3402419" y="2594344"/>
                </a:cubicBezTo>
                <a:cubicBezTo>
                  <a:pt x="3415110" y="2560502"/>
                  <a:pt x="3414918" y="2523083"/>
                  <a:pt x="3423684" y="2488019"/>
                </a:cubicBezTo>
                <a:cubicBezTo>
                  <a:pt x="3429121" y="2466273"/>
                  <a:pt x="3437861" y="2445489"/>
                  <a:pt x="3444949" y="2424224"/>
                </a:cubicBezTo>
                <a:cubicBezTo>
                  <a:pt x="3423684" y="2410047"/>
                  <a:pt x="3400388" y="2398523"/>
                  <a:pt x="3381154" y="2381693"/>
                </a:cubicBezTo>
                <a:cubicBezTo>
                  <a:pt x="3307254" y="2317031"/>
                  <a:pt x="3290783" y="2272713"/>
                  <a:pt x="3211033" y="2232837"/>
                </a:cubicBezTo>
                <a:cubicBezTo>
                  <a:pt x="3190984" y="2222812"/>
                  <a:pt x="3168503" y="2218660"/>
                  <a:pt x="3147238" y="2211572"/>
                </a:cubicBezTo>
                <a:cubicBezTo>
                  <a:pt x="3133061" y="2197395"/>
                  <a:pt x="3120363" y="2181566"/>
                  <a:pt x="3104707" y="2169042"/>
                </a:cubicBezTo>
                <a:cubicBezTo>
                  <a:pt x="3084750" y="2153077"/>
                  <a:pt x="3058984" y="2144584"/>
                  <a:pt x="3040912" y="2126512"/>
                </a:cubicBezTo>
                <a:cubicBezTo>
                  <a:pt x="3022840" y="2108440"/>
                  <a:pt x="3015015" y="2082122"/>
                  <a:pt x="2998382" y="2062717"/>
                </a:cubicBezTo>
                <a:cubicBezTo>
                  <a:pt x="2972286" y="2032272"/>
                  <a:pt x="2913321" y="1977656"/>
                  <a:pt x="2913321" y="1977656"/>
                </a:cubicBezTo>
                <a:cubicBezTo>
                  <a:pt x="2906233" y="1956391"/>
                  <a:pt x="2906059" y="1931364"/>
                  <a:pt x="2892056" y="1913861"/>
                </a:cubicBezTo>
                <a:cubicBezTo>
                  <a:pt x="2876090" y="1893904"/>
                  <a:pt x="2848218" y="1887297"/>
                  <a:pt x="2828261" y="1871331"/>
                </a:cubicBezTo>
                <a:cubicBezTo>
                  <a:pt x="2744860" y="1804609"/>
                  <a:pt x="2832726" y="1844465"/>
                  <a:pt x="2721935" y="1807535"/>
                </a:cubicBezTo>
                <a:cubicBezTo>
                  <a:pt x="2631233" y="1747067"/>
                  <a:pt x="2600828" y="1719177"/>
                  <a:pt x="2509284" y="1679944"/>
                </a:cubicBezTo>
                <a:cubicBezTo>
                  <a:pt x="2452069" y="1655423"/>
                  <a:pt x="2401569" y="1649895"/>
                  <a:pt x="2339163" y="1637414"/>
                </a:cubicBezTo>
                <a:cubicBezTo>
                  <a:pt x="2310810" y="1623237"/>
                  <a:pt x="2283240" y="1607371"/>
                  <a:pt x="2254103" y="1594884"/>
                </a:cubicBezTo>
                <a:cubicBezTo>
                  <a:pt x="2233500" y="1586054"/>
                  <a:pt x="2208958" y="1586053"/>
                  <a:pt x="2190307" y="1573619"/>
                </a:cubicBezTo>
                <a:cubicBezTo>
                  <a:pt x="2031011" y="1467422"/>
                  <a:pt x="2214411" y="1539125"/>
                  <a:pt x="2062717" y="1488558"/>
                </a:cubicBezTo>
                <a:cubicBezTo>
                  <a:pt x="1942210" y="1307802"/>
                  <a:pt x="2140695" y="1587802"/>
                  <a:pt x="1892596" y="1339703"/>
                </a:cubicBezTo>
                <a:cubicBezTo>
                  <a:pt x="1878419" y="1325526"/>
                  <a:pt x="1862590" y="1312828"/>
                  <a:pt x="1850065" y="1297172"/>
                </a:cubicBezTo>
                <a:cubicBezTo>
                  <a:pt x="1834099" y="1277215"/>
                  <a:pt x="1827492" y="1249343"/>
                  <a:pt x="1807535" y="1233377"/>
                </a:cubicBezTo>
                <a:cubicBezTo>
                  <a:pt x="1790032" y="1219374"/>
                  <a:pt x="1763789" y="1222136"/>
                  <a:pt x="1743740" y="1212112"/>
                </a:cubicBezTo>
                <a:cubicBezTo>
                  <a:pt x="1578851" y="1129667"/>
                  <a:pt x="1776499" y="1201766"/>
                  <a:pt x="1616149" y="1148317"/>
                </a:cubicBezTo>
                <a:cubicBezTo>
                  <a:pt x="1601972" y="1134140"/>
                  <a:pt x="1568756" y="1125236"/>
                  <a:pt x="1573619" y="1105786"/>
                </a:cubicBezTo>
                <a:cubicBezTo>
                  <a:pt x="1579817" y="1080992"/>
                  <a:pt x="1617457" y="1079221"/>
                  <a:pt x="1637414" y="1063256"/>
                </a:cubicBezTo>
                <a:cubicBezTo>
                  <a:pt x="1653070" y="1050732"/>
                  <a:pt x="1664289" y="1033250"/>
                  <a:pt x="1679945" y="1020726"/>
                </a:cubicBezTo>
                <a:cubicBezTo>
                  <a:pt x="1752158" y="962957"/>
                  <a:pt x="1770161" y="969389"/>
                  <a:pt x="1871331" y="935665"/>
                </a:cubicBezTo>
                <a:cubicBezTo>
                  <a:pt x="1892596" y="928577"/>
                  <a:pt x="1916475" y="926834"/>
                  <a:pt x="1935126" y="914400"/>
                </a:cubicBezTo>
                <a:cubicBezTo>
                  <a:pt x="1956391" y="900223"/>
                  <a:pt x="1978964" y="887835"/>
                  <a:pt x="1998921" y="871870"/>
                </a:cubicBezTo>
                <a:cubicBezTo>
                  <a:pt x="2014577" y="859346"/>
                  <a:pt x="2025796" y="841864"/>
                  <a:pt x="2041452" y="829340"/>
                </a:cubicBezTo>
                <a:cubicBezTo>
                  <a:pt x="2102858" y="780216"/>
                  <a:pt x="2102136" y="801331"/>
                  <a:pt x="2147777" y="744279"/>
                </a:cubicBezTo>
                <a:cubicBezTo>
                  <a:pt x="2163742" y="724322"/>
                  <a:pt x="2171073" y="697314"/>
                  <a:pt x="2190307" y="680484"/>
                </a:cubicBezTo>
                <a:cubicBezTo>
                  <a:pt x="2228775" y="646825"/>
                  <a:pt x="2281754" y="631568"/>
                  <a:pt x="2317898" y="595424"/>
                </a:cubicBezTo>
                <a:cubicBezTo>
                  <a:pt x="2573482" y="339840"/>
                  <a:pt x="2272428" y="629773"/>
                  <a:pt x="2466754" y="467833"/>
                </a:cubicBezTo>
                <a:cubicBezTo>
                  <a:pt x="2557680" y="392060"/>
                  <a:pt x="2506168" y="423880"/>
                  <a:pt x="2573079" y="340242"/>
                </a:cubicBezTo>
                <a:cubicBezTo>
                  <a:pt x="2618719" y="283193"/>
                  <a:pt x="2618002" y="304305"/>
                  <a:pt x="2679405" y="255182"/>
                </a:cubicBezTo>
                <a:cubicBezTo>
                  <a:pt x="2762806" y="188460"/>
                  <a:pt x="2674940" y="228316"/>
                  <a:pt x="2785731" y="191386"/>
                </a:cubicBezTo>
                <a:cubicBezTo>
                  <a:pt x="2799908" y="170121"/>
                  <a:pt x="2806588" y="141136"/>
                  <a:pt x="2828261" y="127591"/>
                </a:cubicBezTo>
                <a:cubicBezTo>
                  <a:pt x="2866278" y="103831"/>
                  <a:pt x="2955852" y="85061"/>
                  <a:pt x="2955852" y="85061"/>
                </a:cubicBezTo>
                <a:cubicBezTo>
                  <a:pt x="2977117" y="70884"/>
                  <a:pt x="3019647" y="68088"/>
                  <a:pt x="3019647" y="42531"/>
                </a:cubicBezTo>
                <a:cubicBezTo>
                  <a:pt x="3019647" y="20116"/>
                  <a:pt x="2978267" y="21265"/>
                  <a:pt x="2955852" y="21265"/>
                </a:cubicBezTo>
                <a:cubicBezTo>
                  <a:pt x="2799747" y="21265"/>
                  <a:pt x="2643963" y="35442"/>
                  <a:pt x="2488019" y="42531"/>
                </a:cubicBezTo>
                <a:cubicBezTo>
                  <a:pt x="2466754" y="49619"/>
                  <a:pt x="2446639" y="63796"/>
                  <a:pt x="2424224" y="63796"/>
                </a:cubicBezTo>
                <a:cubicBezTo>
                  <a:pt x="2329954" y="63796"/>
                  <a:pt x="2237664" y="46947"/>
                  <a:pt x="2147777" y="21265"/>
                </a:cubicBezTo>
                <a:cubicBezTo>
                  <a:pt x="2126224" y="15107"/>
                  <a:pt x="2105247" y="7088"/>
                  <a:pt x="2083982" y="0"/>
                </a:cubicBezTo>
                <a:cubicBezTo>
                  <a:pt x="2055628" y="7088"/>
                  <a:pt x="2021743" y="3007"/>
                  <a:pt x="1998921" y="21265"/>
                </a:cubicBezTo>
                <a:cubicBezTo>
                  <a:pt x="1981417" y="35268"/>
                  <a:pt x="1991418" y="67367"/>
                  <a:pt x="1977656" y="85061"/>
                </a:cubicBezTo>
                <a:cubicBezTo>
                  <a:pt x="1940729" y="132538"/>
                  <a:pt x="1892595" y="170121"/>
                  <a:pt x="1850065" y="212651"/>
                </a:cubicBezTo>
                <a:cubicBezTo>
                  <a:pt x="1835888" y="226828"/>
                  <a:pt x="1824217" y="244061"/>
                  <a:pt x="1807535" y="255182"/>
                </a:cubicBezTo>
                <a:cubicBezTo>
                  <a:pt x="1786270" y="269359"/>
                  <a:pt x="1766599" y="286282"/>
                  <a:pt x="1743740" y="297712"/>
                </a:cubicBezTo>
                <a:cubicBezTo>
                  <a:pt x="1695131" y="322017"/>
                  <a:pt x="1622149" y="328110"/>
                  <a:pt x="1573619" y="340242"/>
                </a:cubicBezTo>
                <a:cubicBezTo>
                  <a:pt x="1551873" y="345678"/>
                  <a:pt x="1531377" y="355349"/>
                  <a:pt x="1509824" y="361507"/>
                </a:cubicBezTo>
                <a:cubicBezTo>
                  <a:pt x="1481722" y="369536"/>
                  <a:pt x="1452865" y="374743"/>
                  <a:pt x="1424763" y="382772"/>
                </a:cubicBezTo>
                <a:cubicBezTo>
                  <a:pt x="1403210" y="388930"/>
                  <a:pt x="1382809" y="398997"/>
                  <a:pt x="1360968" y="404037"/>
                </a:cubicBezTo>
                <a:cubicBezTo>
                  <a:pt x="1290532" y="420292"/>
                  <a:pt x="1216895" y="423709"/>
                  <a:pt x="1148317" y="446568"/>
                </a:cubicBezTo>
                <a:cubicBezTo>
                  <a:pt x="1087516" y="466835"/>
                  <a:pt x="1066213" y="475748"/>
                  <a:pt x="999461" y="489098"/>
                </a:cubicBezTo>
                <a:cubicBezTo>
                  <a:pt x="957181" y="497554"/>
                  <a:pt x="914150" y="501907"/>
                  <a:pt x="871870" y="510363"/>
                </a:cubicBezTo>
                <a:cubicBezTo>
                  <a:pt x="843212" y="516095"/>
                  <a:pt x="814803" y="523230"/>
                  <a:pt x="786810" y="531628"/>
                </a:cubicBezTo>
                <a:cubicBezTo>
                  <a:pt x="743870" y="544510"/>
                  <a:pt x="659219" y="574158"/>
                  <a:pt x="659219" y="574158"/>
                </a:cubicBezTo>
                <a:cubicBezTo>
                  <a:pt x="535495" y="697885"/>
                  <a:pt x="713836" y="525101"/>
                  <a:pt x="552893" y="659219"/>
                </a:cubicBezTo>
                <a:cubicBezTo>
                  <a:pt x="529790" y="678471"/>
                  <a:pt x="512201" y="703762"/>
                  <a:pt x="489098" y="723014"/>
                </a:cubicBezTo>
                <a:cubicBezTo>
                  <a:pt x="469464" y="739375"/>
                  <a:pt x="445260" y="749578"/>
                  <a:pt x="425303" y="765544"/>
                </a:cubicBezTo>
                <a:cubicBezTo>
                  <a:pt x="409647" y="778069"/>
                  <a:pt x="400705" y="799109"/>
                  <a:pt x="382772" y="808075"/>
                </a:cubicBezTo>
                <a:cubicBezTo>
                  <a:pt x="382766" y="808078"/>
                  <a:pt x="223286" y="861237"/>
                  <a:pt x="191386" y="871870"/>
                </a:cubicBezTo>
                <a:lnTo>
                  <a:pt x="127591" y="893135"/>
                </a:lnTo>
                <a:lnTo>
                  <a:pt x="0" y="87187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9D90A0">
                    <a:lumMod val="60000"/>
                    <a:lumOff val="40000"/>
                  </a:srgbClr>
                </a:solidFill>
              </a:ln>
              <a:solidFill>
                <a:prstClr val="white"/>
              </a:solidFill>
            </a:endParaRPr>
          </a:p>
        </p:txBody>
      </p:sp>
      <p:sp>
        <p:nvSpPr>
          <p:cNvPr id="11" name="Content Placeholder 1"/>
          <p:cNvSpPr txBox="1">
            <a:spLocks/>
          </p:cNvSpPr>
          <p:nvPr/>
        </p:nvSpPr>
        <p:spPr>
          <a:xfrm>
            <a:off x="4038600" y="318977"/>
            <a:ext cx="2112195" cy="82933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Big Dipper</a:t>
            </a:r>
          </a:p>
        </p:txBody>
      </p:sp>
      <p:sp>
        <p:nvSpPr>
          <p:cNvPr id="12" name="Content Placeholder 1"/>
          <p:cNvSpPr txBox="1">
            <a:spLocks/>
          </p:cNvSpPr>
          <p:nvPr/>
        </p:nvSpPr>
        <p:spPr>
          <a:xfrm>
            <a:off x="6834962" y="4648200"/>
            <a:ext cx="2112195" cy="82933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err="1">
                <a:solidFill>
                  <a:sysClr val="windowText" lastClr="000000"/>
                </a:solidFill>
              </a:rPr>
              <a:t>Ursa</a:t>
            </a:r>
            <a:r>
              <a:rPr lang="en-US" sz="2800" dirty="0">
                <a:solidFill>
                  <a:sysClr val="windowText" lastClr="000000"/>
                </a:solidFill>
              </a:rPr>
              <a:t> Major</a:t>
            </a:r>
          </a:p>
        </p:txBody>
      </p:sp>
      <p:pic>
        <p:nvPicPr>
          <p:cNvPr id="18438" name="Picture 6" descr="Image result for ursa maj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1059" y="5640335"/>
            <a:ext cx="1152097" cy="1152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33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80">
                                          <p:stCondLst>
                                            <p:cond delay="0"/>
                                          </p:stCondLst>
                                        </p:cTn>
                                        <p:tgtEl>
                                          <p:spTgt spid="12"/>
                                        </p:tgtEl>
                                      </p:cBhvr>
                                    </p:animEffect>
                                    <p:anim calcmode="lin" valueType="num">
                                      <p:cBhvr>
                                        <p:cTn id="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3" dur="26">
                                          <p:stCondLst>
                                            <p:cond delay="650"/>
                                          </p:stCondLst>
                                        </p:cTn>
                                        <p:tgtEl>
                                          <p:spTgt spid="12"/>
                                        </p:tgtEl>
                                      </p:cBhvr>
                                      <p:to x="100000" y="60000"/>
                                    </p:animScale>
                                    <p:animScale>
                                      <p:cBhvr>
                                        <p:cTn id="24" dur="166" decel="50000">
                                          <p:stCondLst>
                                            <p:cond delay="676"/>
                                          </p:stCondLst>
                                        </p:cTn>
                                        <p:tgtEl>
                                          <p:spTgt spid="12"/>
                                        </p:tgtEl>
                                      </p:cBhvr>
                                      <p:to x="100000" y="100000"/>
                                    </p:animScale>
                                    <p:animScale>
                                      <p:cBhvr>
                                        <p:cTn id="25" dur="26">
                                          <p:stCondLst>
                                            <p:cond delay="1312"/>
                                          </p:stCondLst>
                                        </p:cTn>
                                        <p:tgtEl>
                                          <p:spTgt spid="12"/>
                                        </p:tgtEl>
                                      </p:cBhvr>
                                      <p:to x="100000" y="80000"/>
                                    </p:animScale>
                                    <p:animScale>
                                      <p:cBhvr>
                                        <p:cTn id="26" dur="166" decel="50000">
                                          <p:stCondLst>
                                            <p:cond delay="1338"/>
                                          </p:stCondLst>
                                        </p:cTn>
                                        <p:tgtEl>
                                          <p:spTgt spid="12"/>
                                        </p:tgtEl>
                                      </p:cBhvr>
                                      <p:to x="100000" y="100000"/>
                                    </p:animScale>
                                    <p:animScale>
                                      <p:cBhvr>
                                        <p:cTn id="27" dur="26">
                                          <p:stCondLst>
                                            <p:cond delay="1642"/>
                                          </p:stCondLst>
                                        </p:cTn>
                                        <p:tgtEl>
                                          <p:spTgt spid="12"/>
                                        </p:tgtEl>
                                      </p:cBhvr>
                                      <p:to x="100000" y="90000"/>
                                    </p:animScale>
                                    <p:animScale>
                                      <p:cBhvr>
                                        <p:cTn id="28" dur="166" decel="50000">
                                          <p:stCondLst>
                                            <p:cond delay="1668"/>
                                          </p:stCondLst>
                                        </p:cTn>
                                        <p:tgtEl>
                                          <p:spTgt spid="12"/>
                                        </p:tgtEl>
                                      </p:cBhvr>
                                      <p:to x="100000" y="100000"/>
                                    </p:animScale>
                                    <p:animScale>
                                      <p:cBhvr>
                                        <p:cTn id="29" dur="26">
                                          <p:stCondLst>
                                            <p:cond delay="1808"/>
                                          </p:stCondLst>
                                        </p:cTn>
                                        <p:tgtEl>
                                          <p:spTgt spid="12"/>
                                        </p:tgtEl>
                                      </p:cBhvr>
                                      <p:to x="100000" y="95000"/>
                                    </p:animScale>
                                    <p:animScale>
                                      <p:cBhvr>
                                        <p:cTn id="30" dur="166" decel="50000">
                                          <p:stCondLst>
                                            <p:cond delay="1834"/>
                                          </p:stCondLst>
                                        </p:cTn>
                                        <p:tgtEl>
                                          <p:spTgt spid="12"/>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Image result for ursa min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4168"/>
            <a:ext cx="9144000" cy="6653719"/>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81000" y="304801"/>
            <a:ext cx="3086101" cy="843516"/>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228600" y="6155514"/>
            <a:ext cx="2133600" cy="369332"/>
          </a:xfrm>
          <a:prstGeom prst="rect">
            <a:avLst/>
          </a:prstGeom>
          <a:noFill/>
        </p:spPr>
        <p:txBody>
          <a:bodyPr wrap="square" rtlCol="0">
            <a:spAutoFit/>
          </a:bodyPr>
          <a:lstStyle/>
          <a:p>
            <a:r>
              <a:rPr lang="en-US" dirty="0">
                <a:solidFill>
                  <a:prstClr val="white"/>
                </a:solidFill>
              </a:rPr>
              <a:t>Click for Answer</a:t>
            </a:r>
          </a:p>
        </p:txBody>
      </p:sp>
      <p:sp>
        <p:nvSpPr>
          <p:cNvPr id="11" name="Content Placeholder 1"/>
          <p:cNvSpPr txBox="1">
            <a:spLocks/>
          </p:cNvSpPr>
          <p:nvPr/>
        </p:nvSpPr>
        <p:spPr>
          <a:xfrm>
            <a:off x="3886200" y="577770"/>
            <a:ext cx="2112195" cy="41466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Little Dipper</a:t>
            </a:r>
          </a:p>
        </p:txBody>
      </p:sp>
      <p:sp>
        <p:nvSpPr>
          <p:cNvPr id="12" name="Content Placeholder 1"/>
          <p:cNvSpPr txBox="1">
            <a:spLocks/>
          </p:cNvSpPr>
          <p:nvPr/>
        </p:nvSpPr>
        <p:spPr>
          <a:xfrm>
            <a:off x="3251200" y="6155513"/>
            <a:ext cx="2112195" cy="41467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err="1">
                <a:solidFill>
                  <a:sysClr val="windowText" lastClr="000000"/>
                </a:solidFill>
              </a:rPr>
              <a:t>Ursa</a:t>
            </a:r>
            <a:r>
              <a:rPr lang="en-US" sz="2800" dirty="0">
                <a:solidFill>
                  <a:sysClr val="windowText" lastClr="000000"/>
                </a:solidFill>
              </a:rPr>
              <a:t> Minor</a:t>
            </a:r>
          </a:p>
        </p:txBody>
      </p:sp>
      <p:pic>
        <p:nvPicPr>
          <p:cNvPr id="19460" name="Picture 4" descr="Image result for ursa minor"/>
          <p:cNvPicPr>
            <a:picLocks noChangeAspect="1" noChangeArrowheads="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228600" y="1286539"/>
            <a:ext cx="3022600" cy="1853677"/>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5"/>
          <p:cNvSpPr/>
          <p:nvPr/>
        </p:nvSpPr>
        <p:spPr>
          <a:xfrm>
            <a:off x="1169581" y="2913321"/>
            <a:ext cx="6018028" cy="2509284"/>
          </a:xfrm>
          <a:custGeom>
            <a:avLst/>
            <a:gdLst>
              <a:gd name="connsiteX0" fmla="*/ 0 w 6018028"/>
              <a:gd name="connsiteY0" fmla="*/ 2254102 h 2509284"/>
              <a:gd name="connsiteX1" fmla="*/ 297712 w 6018028"/>
              <a:gd name="connsiteY1" fmla="*/ 2296632 h 2509284"/>
              <a:gd name="connsiteX2" fmla="*/ 425303 w 6018028"/>
              <a:gd name="connsiteY2" fmla="*/ 2339163 h 2509284"/>
              <a:gd name="connsiteX3" fmla="*/ 489098 w 6018028"/>
              <a:gd name="connsiteY3" fmla="*/ 2360428 h 2509284"/>
              <a:gd name="connsiteX4" fmla="*/ 616689 w 6018028"/>
              <a:gd name="connsiteY4" fmla="*/ 2381693 h 2509284"/>
              <a:gd name="connsiteX5" fmla="*/ 701749 w 6018028"/>
              <a:gd name="connsiteY5" fmla="*/ 2402958 h 2509284"/>
              <a:gd name="connsiteX6" fmla="*/ 893135 w 6018028"/>
              <a:gd name="connsiteY6" fmla="*/ 2424223 h 2509284"/>
              <a:gd name="connsiteX7" fmla="*/ 1063256 w 6018028"/>
              <a:gd name="connsiteY7" fmla="*/ 2445488 h 2509284"/>
              <a:gd name="connsiteX8" fmla="*/ 1403498 w 6018028"/>
              <a:gd name="connsiteY8" fmla="*/ 2509284 h 2509284"/>
              <a:gd name="connsiteX9" fmla="*/ 1658679 w 6018028"/>
              <a:gd name="connsiteY9" fmla="*/ 2488019 h 2509284"/>
              <a:gd name="connsiteX10" fmla="*/ 1977656 w 6018028"/>
              <a:gd name="connsiteY10" fmla="*/ 2466753 h 2509284"/>
              <a:gd name="connsiteX11" fmla="*/ 2190307 w 6018028"/>
              <a:gd name="connsiteY11" fmla="*/ 2402958 h 2509284"/>
              <a:gd name="connsiteX12" fmla="*/ 2254103 w 6018028"/>
              <a:gd name="connsiteY12" fmla="*/ 2381693 h 2509284"/>
              <a:gd name="connsiteX13" fmla="*/ 2488019 w 6018028"/>
              <a:gd name="connsiteY13" fmla="*/ 2360428 h 2509284"/>
              <a:gd name="connsiteX14" fmla="*/ 2615610 w 6018028"/>
              <a:gd name="connsiteY14" fmla="*/ 2317898 h 2509284"/>
              <a:gd name="connsiteX15" fmla="*/ 2806996 w 6018028"/>
              <a:gd name="connsiteY15" fmla="*/ 2275367 h 2509284"/>
              <a:gd name="connsiteX16" fmla="*/ 2934586 w 6018028"/>
              <a:gd name="connsiteY16" fmla="*/ 2232837 h 2509284"/>
              <a:gd name="connsiteX17" fmla="*/ 2998382 w 6018028"/>
              <a:gd name="connsiteY17" fmla="*/ 2211572 h 2509284"/>
              <a:gd name="connsiteX18" fmla="*/ 3211033 w 6018028"/>
              <a:gd name="connsiteY18" fmla="*/ 2147777 h 2509284"/>
              <a:gd name="connsiteX19" fmla="*/ 3274828 w 6018028"/>
              <a:gd name="connsiteY19" fmla="*/ 2126512 h 2509284"/>
              <a:gd name="connsiteX20" fmla="*/ 3444949 w 6018028"/>
              <a:gd name="connsiteY20" fmla="*/ 2041451 h 2509284"/>
              <a:gd name="connsiteX21" fmla="*/ 3444949 w 6018028"/>
              <a:gd name="connsiteY21" fmla="*/ 2041451 h 2509284"/>
              <a:gd name="connsiteX22" fmla="*/ 3572540 w 6018028"/>
              <a:gd name="connsiteY22" fmla="*/ 1977656 h 2509284"/>
              <a:gd name="connsiteX23" fmla="*/ 3700131 w 6018028"/>
              <a:gd name="connsiteY23" fmla="*/ 1871330 h 2509284"/>
              <a:gd name="connsiteX24" fmla="*/ 3827721 w 6018028"/>
              <a:gd name="connsiteY24" fmla="*/ 1765005 h 2509284"/>
              <a:gd name="connsiteX25" fmla="*/ 3891517 w 6018028"/>
              <a:gd name="connsiteY25" fmla="*/ 1743739 h 2509284"/>
              <a:gd name="connsiteX26" fmla="*/ 4019107 w 6018028"/>
              <a:gd name="connsiteY26" fmla="*/ 1658679 h 2509284"/>
              <a:gd name="connsiteX27" fmla="*/ 4061638 w 6018028"/>
              <a:gd name="connsiteY27" fmla="*/ 1616149 h 2509284"/>
              <a:gd name="connsiteX28" fmla="*/ 4125433 w 6018028"/>
              <a:gd name="connsiteY28" fmla="*/ 1594884 h 2509284"/>
              <a:gd name="connsiteX29" fmla="*/ 4167963 w 6018028"/>
              <a:gd name="connsiteY29" fmla="*/ 1552353 h 2509284"/>
              <a:gd name="connsiteX30" fmla="*/ 4210493 w 6018028"/>
              <a:gd name="connsiteY30" fmla="*/ 1424763 h 2509284"/>
              <a:gd name="connsiteX31" fmla="*/ 4338084 w 6018028"/>
              <a:gd name="connsiteY31" fmla="*/ 1254642 h 2509284"/>
              <a:gd name="connsiteX32" fmla="*/ 4380614 w 6018028"/>
              <a:gd name="connsiteY32" fmla="*/ 1190846 h 2509284"/>
              <a:gd name="connsiteX33" fmla="*/ 4423145 w 6018028"/>
              <a:gd name="connsiteY33" fmla="*/ 1148316 h 2509284"/>
              <a:gd name="connsiteX34" fmla="*/ 4550735 w 6018028"/>
              <a:gd name="connsiteY34" fmla="*/ 893135 h 2509284"/>
              <a:gd name="connsiteX35" fmla="*/ 4635796 w 6018028"/>
              <a:gd name="connsiteY35" fmla="*/ 808074 h 2509284"/>
              <a:gd name="connsiteX36" fmla="*/ 4678326 w 6018028"/>
              <a:gd name="connsiteY36" fmla="*/ 744279 h 2509284"/>
              <a:gd name="connsiteX37" fmla="*/ 4699591 w 6018028"/>
              <a:gd name="connsiteY37" fmla="*/ 680484 h 2509284"/>
              <a:gd name="connsiteX38" fmla="*/ 4742121 w 6018028"/>
              <a:gd name="connsiteY38" fmla="*/ 637953 h 2509284"/>
              <a:gd name="connsiteX39" fmla="*/ 4827182 w 6018028"/>
              <a:gd name="connsiteY39" fmla="*/ 467832 h 2509284"/>
              <a:gd name="connsiteX40" fmla="*/ 4848447 w 6018028"/>
              <a:gd name="connsiteY40" fmla="*/ 404037 h 2509284"/>
              <a:gd name="connsiteX41" fmla="*/ 4933507 w 6018028"/>
              <a:gd name="connsiteY41" fmla="*/ 276446 h 2509284"/>
              <a:gd name="connsiteX42" fmla="*/ 4954772 w 6018028"/>
              <a:gd name="connsiteY42" fmla="*/ 191386 h 2509284"/>
              <a:gd name="connsiteX43" fmla="*/ 4976038 w 6018028"/>
              <a:gd name="connsiteY43" fmla="*/ 21265 h 2509284"/>
              <a:gd name="connsiteX44" fmla="*/ 5039833 w 6018028"/>
              <a:gd name="connsiteY44" fmla="*/ 0 h 2509284"/>
              <a:gd name="connsiteX45" fmla="*/ 5146159 w 6018028"/>
              <a:gd name="connsiteY45" fmla="*/ 85060 h 2509284"/>
              <a:gd name="connsiteX46" fmla="*/ 5209954 w 6018028"/>
              <a:gd name="connsiteY46" fmla="*/ 127591 h 2509284"/>
              <a:gd name="connsiteX47" fmla="*/ 5380075 w 6018028"/>
              <a:gd name="connsiteY47" fmla="*/ 297712 h 2509284"/>
              <a:gd name="connsiteX48" fmla="*/ 5571461 w 6018028"/>
              <a:gd name="connsiteY48" fmla="*/ 446567 h 2509284"/>
              <a:gd name="connsiteX49" fmla="*/ 5699052 w 6018028"/>
              <a:gd name="connsiteY49" fmla="*/ 467832 h 2509284"/>
              <a:gd name="connsiteX50" fmla="*/ 5890438 w 6018028"/>
              <a:gd name="connsiteY50" fmla="*/ 531628 h 2509284"/>
              <a:gd name="connsiteX51" fmla="*/ 5954233 w 6018028"/>
              <a:gd name="connsiteY51" fmla="*/ 552893 h 2509284"/>
              <a:gd name="connsiteX52" fmla="*/ 6018028 w 6018028"/>
              <a:gd name="connsiteY52" fmla="*/ 574158 h 2509284"/>
              <a:gd name="connsiteX53" fmla="*/ 5911703 w 6018028"/>
              <a:gd name="connsiteY53" fmla="*/ 744279 h 2509284"/>
              <a:gd name="connsiteX54" fmla="*/ 5784112 w 6018028"/>
              <a:gd name="connsiteY54" fmla="*/ 914400 h 2509284"/>
              <a:gd name="connsiteX55" fmla="*/ 5741582 w 6018028"/>
              <a:gd name="connsiteY55" fmla="*/ 978195 h 2509284"/>
              <a:gd name="connsiteX56" fmla="*/ 5592726 w 6018028"/>
              <a:gd name="connsiteY56" fmla="*/ 1105786 h 2509284"/>
              <a:gd name="connsiteX57" fmla="*/ 5571461 w 6018028"/>
              <a:gd name="connsiteY57" fmla="*/ 1169581 h 2509284"/>
              <a:gd name="connsiteX58" fmla="*/ 5486400 w 6018028"/>
              <a:gd name="connsiteY58" fmla="*/ 1254642 h 2509284"/>
              <a:gd name="connsiteX59" fmla="*/ 5443870 w 6018028"/>
              <a:gd name="connsiteY59" fmla="*/ 1382232 h 2509284"/>
              <a:gd name="connsiteX60" fmla="*/ 5422605 w 6018028"/>
              <a:gd name="connsiteY60" fmla="*/ 1446028 h 2509284"/>
              <a:gd name="connsiteX61" fmla="*/ 5380075 w 6018028"/>
              <a:gd name="connsiteY61" fmla="*/ 1509823 h 2509284"/>
              <a:gd name="connsiteX62" fmla="*/ 5316279 w 6018028"/>
              <a:gd name="connsiteY62" fmla="*/ 1701209 h 2509284"/>
              <a:gd name="connsiteX63" fmla="*/ 5295014 w 6018028"/>
              <a:gd name="connsiteY63" fmla="*/ 1765005 h 2509284"/>
              <a:gd name="connsiteX64" fmla="*/ 5231219 w 6018028"/>
              <a:gd name="connsiteY64" fmla="*/ 1828800 h 2509284"/>
              <a:gd name="connsiteX65" fmla="*/ 5146159 w 6018028"/>
              <a:gd name="connsiteY65" fmla="*/ 1935126 h 2509284"/>
              <a:gd name="connsiteX66" fmla="*/ 5061098 w 6018028"/>
              <a:gd name="connsiteY66" fmla="*/ 2062716 h 2509284"/>
              <a:gd name="connsiteX67" fmla="*/ 5018568 w 6018028"/>
              <a:gd name="connsiteY67" fmla="*/ 1998921 h 2509284"/>
              <a:gd name="connsiteX68" fmla="*/ 4954772 w 6018028"/>
              <a:gd name="connsiteY68" fmla="*/ 1956391 h 2509284"/>
              <a:gd name="connsiteX69" fmla="*/ 4912242 w 6018028"/>
              <a:gd name="connsiteY69" fmla="*/ 1913860 h 2509284"/>
              <a:gd name="connsiteX70" fmla="*/ 4848447 w 6018028"/>
              <a:gd name="connsiteY70" fmla="*/ 1871330 h 2509284"/>
              <a:gd name="connsiteX71" fmla="*/ 4742121 w 6018028"/>
              <a:gd name="connsiteY71" fmla="*/ 1765005 h 2509284"/>
              <a:gd name="connsiteX72" fmla="*/ 4572000 w 6018028"/>
              <a:gd name="connsiteY72" fmla="*/ 1637414 h 2509284"/>
              <a:gd name="connsiteX73" fmla="*/ 4444410 w 6018028"/>
              <a:gd name="connsiteY73" fmla="*/ 1573619 h 2509284"/>
              <a:gd name="connsiteX74" fmla="*/ 4380614 w 6018028"/>
              <a:gd name="connsiteY74" fmla="*/ 1552353 h 2509284"/>
              <a:gd name="connsiteX75" fmla="*/ 4316819 w 6018028"/>
              <a:gd name="connsiteY75" fmla="*/ 1509823 h 2509284"/>
              <a:gd name="connsiteX76" fmla="*/ 4253024 w 6018028"/>
              <a:gd name="connsiteY76" fmla="*/ 1467293 h 250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018028" h="2509284">
                <a:moveTo>
                  <a:pt x="0" y="2254102"/>
                </a:moveTo>
                <a:cubicBezTo>
                  <a:pt x="147782" y="2268880"/>
                  <a:pt x="182086" y="2261944"/>
                  <a:pt x="297712" y="2296632"/>
                </a:cubicBezTo>
                <a:cubicBezTo>
                  <a:pt x="340652" y="2309514"/>
                  <a:pt x="382773" y="2324986"/>
                  <a:pt x="425303" y="2339163"/>
                </a:cubicBezTo>
                <a:cubicBezTo>
                  <a:pt x="446568" y="2346251"/>
                  <a:pt x="466988" y="2356743"/>
                  <a:pt x="489098" y="2360428"/>
                </a:cubicBezTo>
                <a:cubicBezTo>
                  <a:pt x="531628" y="2367516"/>
                  <a:pt x="574409" y="2373237"/>
                  <a:pt x="616689" y="2381693"/>
                </a:cubicBezTo>
                <a:cubicBezTo>
                  <a:pt x="645347" y="2387425"/>
                  <a:pt x="672863" y="2398514"/>
                  <a:pt x="701749" y="2402958"/>
                </a:cubicBezTo>
                <a:cubicBezTo>
                  <a:pt x="765191" y="2412718"/>
                  <a:pt x="829387" y="2416723"/>
                  <a:pt x="893135" y="2424223"/>
                </a:cubicBezTo>
                <a:lnTo>
                  <a:pt x="1063256" y="2445488"/>
                </a:lnTo>
                <a:cubicBezTo>
                  <a:pt x="1258428" y="2510546"/>
                  <a:pt x="1146239" y="2483558"/>
                  <a:pt x="1403498" y="2509284"/>
                </a:cubicBezTo>
                <a:lnTo>
                  <a:pt x="1658679" y="2488019"/>
                </a:lnTo>
                <a:cubicBezTo>
                  <a:pt x="1764950" y="2480147"/>
                  <a:pt x="1871680" y="2477909"/>
                  <a:pt x="1977656" y="2466753"/>
                </a:cubicBezTo>
                <a:cubicBezTo>
                  <a:pt x="2024629" y="2461808"/>
                  <a:pt x="2160127" y="2413018"/>
                  <a:pt x="2190307" y="2402958"/>
                </a:cubicBezTo>
                <a:cubicBezTo>
                  <a:pt x="2211572" y="2395870"/>
                  <a:pt x="2231779" y="2383722"/>
                  <a:pt x="2254103" y="2381693"/>
                </a:cubicBezTo>
                <a:lnTo>
                  <a:pt x="2488019" y="2360428"/>
                </a:lnTo>
                <a:cubicBezTo>
                  <a:pt x="2530549" y="2346251"/>
                  <a:pt x="2571650" y="2326690"/>
                  <a:pt x="2615610" y="2317898"/>
                </a:cubicBezTo>
                <a:cubicBezTo>
                  <a:pt x="2676305" y="2305758"/>
                  <a:pt x="2746942" y="2293383"/>
                  <a:pt x="2806996" y="2275367"/>
                </a:cubicBezTo>
                <a:cubicBezTo>
                  <a:pt x="2849936" y="2262485"/>
                  <a:pt x="2892056" y="2247014"/>
                  <a:pt x="2934586" y="2232837"/>
                </a:cubicBezTo>
                <a:cubicBezTo>
                  <a:pt x="2955851" y="2225749"/>
                  <a:pt x="2976636" y="2217009"/>
                  <a:pt x="2998382" y="2211572"/>
                </a:cubicBezTo>
                <a:cubicBezTo>
                  <a:pt x="3126933" y="2179434"/>
                  <a:pt x="3055717" y="2199549"/>
                  <a:pt x="3211033" y="2147777"/>
                </a:cubicBezTo>
                <a:lnTo>
                  <a:pt x="3274828" y="2126512"/>
                </a:lnTo>
                <a:cubicBezTo>
                  <a:pt x="3349059" y="2052281"/>
                  <a:pt x="3298339" y="2090321"/>
                  <a:pt x="3444949" y="2041451"/>
                </a:cubicBezTo>
                <a:lnTo>
                  <a:pt x="3444949" y="2041451"/>
                </a:lnTo>
                <a:cubicBezTo>
                  <a:pt x="3527396" y="1986487"/>
                  <a:pt x="3484499" y="2007003"/>
                  <a:pt x="3572540" y="1977656"/>
                </a:cubicBezTo>
                <a:cubicBezTo>
                  <a:pt x="3758908" y="1791285"/>
                  <a:pt x="3522503" y="2019352"/>
                  <a:pt x="3700131" y="1871330"/>
                </a:cubicBezTo>
                <a:cubicBezTo>
                  <a:pt x="3770678" y="1812541"/>
                  <a:pt x="3748523" y="1804604"/>
                  <a:pt x="3827721" y="1765005"/>
                </a:cubicBezTo>
                <a:cubicBezTo>
                  <a:pt x="3847770" y="1754980"/>
                  <a:pt x="3871922" y="1754625"/>
                  <a:pt x="3891517" y="1743739"/>
                </a:cubicBezTo>
                <a:cubicBezTo>
                  <a:pt x="3936199" y="1718915"/>
                  <a:pt x="3982963" y="1694822"/>
                  <a:pt x="4019107" y="1658679"/>
                </a:cubicBezTo>
                <a:cubicBezTo>
                  <a:pt x="4033284" y="1644502"/>
                  <a:pt x="4044446" y="1626464"/>
                  <a:pt x="4061638" y="1616149"/>
                </a:cubicBezTo>
                <a:cubicBezTo>
                  <a:pt x="4080859" y="1604617"/>
                  <a:pt x="4104168" y="1601972"/>
                  <a:pt x="4125433" y="1594884"/>
                </a:cubicBezTo>
                <a:cubicBezTo>
                  <a:pt x="4139610" y="1580707"/>
                  <a:pt x="4158997" y="1570285"/>
                  <a:pt x="4167963" y="1552353"/>
                </a:cubicBezTo>
                <a:cubicBezTo>
                  <a:pt x="4188012" y="1512255"/>
                  <a:pt x="4178793" y="1456463"/>
                  <a:pt x="4210493" y="1424763"/>
                </a:cubicBezTo>
                <a:cubicBezTo>
                  <a:pt x="4289167" y="1346089"/>
                  <a:pt x="4241904" y="1398913"/>
                  <a:pt x="4338084" y="1254642"/>
                </a:cubicBezTo>
                <a:cubicBezTo>
                  <a:pt x="4352261" y="1233377"/>
                  <a:pt x="4362542" y="1208918"/>
                  <a:pt x="4380614" y="1190846"/>
                </a:cubicBezTo>
                <a:lnTo>
                  <a:pt x="4423145" y="1148316"/>
                </a:lnTo>
                <a:cubicBezTo>
                  <a:pt x="4457735" y="1044545"/>
                  <a:pt x="4468290" y="975580"/>
                  <a:pt x="4550735" y="893135"/>
                </a:cubicBezTo>
                <a:cubicBezTo>
                  <a:pt x="4579089" y="864781"/>
                  <a:pt x="4613554" y="841438"/>
                  <a:pt x="4635796" y="808074"/>
                </a:cubicBezTo>
                <a:cubicBezTo>
                  <a:pt x="4649973" y="786809"/>
                  <a:pt x="4666896" y="767138"/>
                  <a:pt x="4678326" y="744279"/>
                </a:cubicBezTo>
                <a:cubicBezTo>
                  <a:pt x="4688350" y="724230"/>
                  <a:pt x="4688059" y="699705"/>
                  <a:pt x="4699591" y="680484"/>
                </a:cubicBezTo>
                <a:cubicBezTo>
                  <a:pt x="4709906" y="663292"/>
                  <a:pt x="4727944" y="652130"/>
                  <a:pt x="4742121" y="637953"/>
                </a:cubicBezTo>
                <a:cubicBezTo>
                  <a:pt x="4790992" y="491343"/>
                  <a:pt x="4752952" y="542063"/>
                  <a:pt x="4827182" y="467832"/>
                </a:cubicBezTo>
                <a:cubicBezTo>
                  <a:pt x="4834270" y="446567"/>
                  <a:pt x="4837561" y="423632"/>
                  <a:pt x="4848447" y="404037"/>
                </a:cubicBezTo>
                <a:cubicBezTo>
                  <a:pt x="4873271" y="359354"/>
                  <a:pt x="4933507" y="276446"/>
                  <a:pt x="4933507" y="276446"/>
                </a:cubicBezTo>
                <a:cubicBezTo>
                  <a:pt x="4940595" y="248093"/>
                  <a:pt x="4949967" y="220214"/>
                  <a:pt x="4954772" y="191386"/>
                </a:cubicBezTo>
                <a:cubicBezTo>
                  <a:pt x="4964167" y="135015"/>
                  <a:pt x="4952828" y="73488"/>
                  <a:pt x="4976038" y="21265"/>
                </a:cubicBezTo>
                <a:cubicBezTo>
                  <a:pt x="4985142" y="782"/>
                  <a:pt x="5018568" y="7088"/>
                  <a:pt x="5039833" y="0"/>
                </a:cubicBezTo>
                <a:cubicBezTo>
                  <a:pt x="5236173" y="130893"/>
                  <a:pt x="4994664" y="-36136"/>
                  <a:pt x="5146159" y="85060"/>
                </a:cubicBezTo>
                <a:cubicBezTo>
                  <a:pt x="5166116" y="101026"/>
                  <a:pt x="5190852" y="110611"/>
                  <a:pt x="5209954" y="127591"/>
                </a:cubicBezTo>
                <a:cubicBezTo>
                  <a:pt x="5210008" y="127639"/>
                  <a:pt x="5342254" y="259890"/>
                  <a:pt x="5380075" y="297712"/>
                </a:cubicBezTo>
                <a:cubicBezTo>
                  <a:pt x="5426140" y="343778"/>
                  <a:pt x="5510416" y="436393"/>
                  <a:pt x="5571461" y="446567"/>
                </a:cubicBezTo>
                <a:lnTo>
                  <a:pt x="5699052" y="467832"/>
                </a:lnTo>
                <a:lnTo>
                  <a:pt x="5890438" y="531628"/>
                </a:lnTo>
                <a:lnTo>
                  <a:pt x="5954233" y="552893"/>
                </a:lnTo>
                <a:lnTo>
                  <a:pt x="6018028" y="574158"/>
                </a:lnTo>
                <a:cubicBezTo>
                  <a:pt x="5967416" y="725995"/>
                  <a:pt x="6012800" y="676881"/>
                  <a:pt x="5911703" y="744279"/>
                </a:cubicBezTo>
                <a:cubicBezTo>
                  <a:pt x="5856375" y="910263"/>
                  <a:pt x="5947013" y="670048"/>
                  <a:pt x="5784112" y="914400"/>
                </a:cubicBezTo>
                <a:cubicBezTo>
                  <a:pt x="5769935" y="935665"/>
                  <a:pt x="5758215" y="958790"/>
                  <a:pt x="5741582" y="978195"/>
                </a:cubicBezTo>
                <a:cubicBezTo>
                  <a:pt x="5672827" y="1058410"/>
                  <a:pt x="5667974" y="1055621"/>
                  <a:pt x="5592726" y="1105786"/>
                </a:cubicBezTo>
                <a:cubicBezTo>
                  <a:pt x="5585638" y="1127051"/>
                  <a:pt x="5584490" y="1151341"/>
                  <a:pt x="5571461" y="1169581"/>
                </a:cubicBezTo>
                <a:cubicBezTo>
                  <a:pt x="5548154" y="1202210"/>
                  <a:pt x="5486400" y="1254642"/>
                  <a:pt x="5486400" y="1254642"/>
                </a:cubicBezTo>
                <a:lnTo>
                  <a:pt x="5443870" y="1382232"/>
                </a:lnTo>
                <a:cubicBezTo>
                  <a:pt x="5436782" y="1403497"/>
                  <a:pt x="5435039" y="1427377"/>
                  <a:pt x="5422605" y="1446028"/>
                </a:cubicBezTo>
                <a:lnTo>
                  <a:pt x="5380075" y="1509823"/>
                </a:lnTo>
                <a:lnTo>
                  <a:pt x="5316279" y="1701209"/>
                </a:lnTo>
                <a:cubicBezTo>
                  <a:pt x="5309190" y="1722474"/>
                  <a:pt x="5310864" y="1749155"/>
                  <a:pt x="5295014" y="1765005"/>
                </a:cubicBezTo>
                <a:cubicBezTo>
                  <a:pt x="5273749" y="1786270"/>
                  <a:pt x="5250471" y="1805697"/>
                  <a:pt x="5231219" y="1828800"/>
                </a:cubicBezTo>
                <a:cubicBezTo>
                  <a:pt x="5097081" y="1989765"/>
                  <a:pt x="5269900" y="1811382"/>
                  <a:pt x="5146159" y="1935126"/>
                </a:cubicBezTo>
                <a:cubicBezTo>
                  <a:pt x="5141976" y="1956042"/>
                  <a:pt x="5145861" y="2096621"/>
                  <a:pt x="5061098" y="2062716"/>
                </a:cubicBezTo>
                <a:cubicBezTo>
                  <a:pt x="5037369" y="2053224"/>
                  <a:pt x="5036640" y="2016993"/>
                  <a:pt x="5018568" y="1998921"/>
                </a:cubicBezTo>
                <a:cubicBezTo>
                  <a:pt x="5000496" y="1980849"/>
                  <a:pt x="4974729" y="1972357"/>
                  <a:pt x="4954772" y="1956391"/>
                </a:cubicBezTo>
                <a:cubicBezTo>
                  <a:pt x="4939116" y="1943866"/>
                  <a:pt x="4927898" y="1926385"/>
                  <a:pt x="4912242" y="1913860"/>
                </a:cubicBezTo>
                <a:cubicBezTo>
                  <a:pt x="4892285" y="1897894"/>
                  <a:pt x="4867681" y="1888160"/>
                  <a:pt x="4848447" y="1871330"/>
                </a:cubicBezTo>
                <a:cubicBezTo>
                  <a:pt x="4810726" y="1838324"/>
                  <a:pt x="4777563" y="1800447"/>
                  <a:pt x="4742121" y="1765005"/>
                </a:cubicBezTo>
                <a:cubicBezTo>
                  <a:pt x="4691739" y="1714623"/>
                  <a:pt x="4644145" y="1661462"/>
                  <a:pt x="4572000" y="1637414"/>
                </a:cubicBezTo>
                <a:cubicBezTo>
                  <a:pt x="4411653" y="1583965"/>
                  <a:pt x="4609297" y="1656063"/>
                  <a:pt x="4444410" y="1573619"/>
                </a:cubicBezTo>
                <a:cubicBezTo>
                  <a:pt x="4424361" y="1563594"/>
                  <a:pt x="4400663" y="1562378"/>
                  <a:pt x="4380614" y="1552353"/>
                </a:cubicBezTo>
                <a:cubicBezTo>
                  <a:pt x="4357755" y="1540923"/>
                  <a:pt x="4339678" y="1521253"/>
                  <a:pt x="4316819" y="1509823"/>
                </a:cubicBezTo>
                <a:cubicBezTo>
                  <a:pt x="4246299" y="1474563"/>
                  <a:pt x="4253024" y="1514690"/>
                  <a:pt x="4253024" y="146729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8"/>
          <p:cNvSpPr/>
          <p:nvPr/>
        </p:nvSpPr>
        <p:spPr>
          <a:xfrm>
            <a:off x="6163423" y="2041451"/>
            <a:ext cx="2619070" cy="3912782"/>
          </a:xfrm>
          <a:custGeom>
            <a:avLst/>
            <a:gdLst>
              <a:gd name="connsiteX0" fmla="*/ 88521 w 2619070"/>
              <a:gd name="connsiteY0" fmla="*/ 3062177 h 3912782"/>
              <a:gd name="connsiteX1" fmla="*/ 109786 w 2619070"/>
              <a:gd name="connsiteY1" fmla="*/ 3168502 h 3912782"/>
              <a:gd name="connsiteX2" fmla="*/ 152317 w 2619070"/>
              <a:gd name="connsiteY2" fmla="*/ 3232298 h 3912782"/>
              <a:gd name="connsiteX3" fmla="*/ 237377 w 2619070"/>
              <a:gd name="connsiteY3" fmla="*/ 3615070 h 3912782"/>
              <a:gd name="connsiteX4" fmla="*/ 279907 w 2619070"/>
              <a:gd name="connsiteY4" fmla="*/ 3678865 h 3912782"/>
              <a:gd name="connsiteX5" fmla="*/ 364968 w 2619070"/>
              <a:gd name="connsiteY5" fmla="*/ 3891516 h 3912782"/>
              <a:gd name="connsiteX6" fmla="*/ 428763 w 2619070"/>
              <a:gd name="connsiteY6" fmla="*/ 3912782 h 3912782"/>
              <a:gd name="connsiteX7" fmla="*/ 492558 w 2619070"/>
              <a:gd name="connsiteY7" fmla="*/ 3891516 h 3912782"/>
              <a:gd name="connsiteX8" fmla="*/ 535089 w 2619070"/>
              <a:gd name="connsiteY8" fmla="*/ 3848986 h 3912782"/>
              <a:gd name="connsiteX9" fmla="*/ 662679 w 2619070"/>
              <a:gd name="connsiteY9" fmla="*/ 3785191 h 3912782"/>
              <a:gd name="connsiteX10" fmla="*/ 1087982 w 2619070"/>
              <a:gd name="connsiteY10" fmla="*/ 3763926 h 3912782"/>
              <a:gd name="connsiteX11" fmla="*/ 1066717 w 2619070"/>
              <a:gd name="connsiteY11" fmla="*/ 3678865 h 3912782"/>
              <a:gd name="connsiteX12" fmla="*/ 960391 w 2619070"/>
              <a:gd name="connsiteY12" fmla="*/ 3615070 h 3912782"/>
              <a:gd name="connsiteX13" fmla="*/ 896596 w 2619070"/>
              <a:gd name="connsiteY13" fmla="*/ 3572540 h 3912782"/>
              <a:gd name="connsiteX14" fmla="*/ 854065 w 2619070"/>
              <a:gd name="connsiteY14" fmla="*/ 3530009 h 3912782"/>
              <a:gd name="connsiteX15" fmla="*/ 726475 w 2619070"/>
              <a:gd name="connsiteY15" fmla="*/ 3444949 h 3912782"/>
              <a:gd name="connsiteX16" fmla="*/ 620149 w 2619070"/>
              <a:gd name="connsiteY16" fmla="*/ 3381154 h 3912782"/>
              <a:gd name="connsiteX17" fmla="*/ 577619 w 2619070"/>
              <a:gd name="connsiteY17" fmla="*/ 3338623 h 3912782"/>
              <a:gd name="connsiteX18" fmla="*/ 471293 w 2619070"/>
              <a:gd name="connsiteY18" fmla="*/ 3253563 h 3912782"/>
              <a:gd name="connsiteX19" fmla="*/ 428763 w 2619070"/>
              <a:gd name="connsiteY19" fmla="*/ 3189768 h 3912782"/>
              <a:gd name="connsiteX20" fmla="*/ 322437 w 2619070"/>
              <a:gd name="connsiteY20" fmla="*/ 3083442 h 3912782"/>
              <a:gd name="connsiteX21" fmla="*/ 237377 w 2619070"/>
              <a:gd name="connsiteY21" fmla="*/ 2977116 h 3912782"/>
              <a:gd name="connsiteX22" fmla="*/ 173582 w 2619070"/>
              <a:gd name="connsiteY22" fmla="*/ 2934586 h 3912782"/>
              <a:gd name="connsiteX23" fmla="*/ 131051 w 2619070"/>
              <a:gd name="connsiteY23" fmla="*/ 2870791 h 3912782"/>
              <a:gd name="connsiteX24" fmla="*/ 301172 w 2619070"/>
              <a:gd name="connsiteY24" fmla="*/ 2849526 h 3912782"/>
              <a:gd name="connsiteX25" fmla="*/ 492558 w 2619070"/>
              <a:gd name="connsiteY25" fmla="*/ 2828261 h 3912782"/>
              <a:gd name="connsiteX26" fmla="*/ 620149 w 2619070"/>
              <a:gd name="connsiteY26" fmla="*/ 2785730 h 3912782"/>
              <a:gd name="connsiteX27" fmla="*/ 726475 w 2619070"/>
              <a:gd name="connsiteY27" fmla="*/ 2700670 h 3912782"/>
              <a:gd name="connsiteX28" fmla="*/ 790270 w 2619070"/>
              <a:gd name="connsiteY28" fmla="*/ 2658140 h 3912782"/>
              <a:gd name="connsiteX29" fmla="*/ 896596 w 2619070"/>
              <a:gd name="connsiteY29" fmla="*/ 2551814 h 3912782"/>
              <a:gd name="connsiteX30" fmla="*/ 981656 w 2619070"/>
              <a:gd name="connsiteY30" fmla="*/ 2573079 h 3912782"/>
              <a:gd name="connsiteX31" fmla="*/ 1109247 w 2619070"/>
              <a:gd name="connsiteY31" fmla="*/ 2615609 h 3912782"/>
              <a:gd name="connsiteX32" fmla="*/ 1215572 w 2619070"/>
              <a:gd name="connsiteY32" fmla="*/ 2679405 h 3912782"/>
              <a:gd name="connsiteX33" fmla="*/ 1343163 w 2619070"/>
              <a:gd name="connsiteY33" fmla="*/ 2764465 h 3912782"/>
              <a:gd name="connsiteX34" fmla="*/ 1385693 w 2619070"/>
              <a:gd name="connsiteY34" fmla="*/ 2806996 h 3912782"/>
              <a:gd name="connsiteX35" fmla="*/ 1513284 w 2619070"/>
              <a:gd name="connsiteY35" fmla="*/ 2849526 h 3912782"/>
              <a:gd name="connsiteX36" fmla="*/ 1577079 w 2619070"/>
              <a:gd name="connsiteY36" fmla="*/ 2870791 h 3912782"/>
              <a:gd name="connsiteX37" fmla="*/ 1662140 w 2619070"/>
              <a:gd name="connsiteY37" fmla="*/ 2892056 h 3912782"/>
              <a:gd name="connsiteX38" fmla="*/ 1853526 w 2619070"/>
              <a:gd name="connsiteY38" fmla="*/ 2934586 h 3912782"/>
              <a:gd name="connsiteX39" fmla="*/ 1917321 w 2619070"/>
              <a:gd name="connsiteY39" fmla="*/ 2977116 h 3912782"/>
              <a:gd name="connsiteX40" fmla="*/ 2044912 w 2619070"/>
              <a:gd name="connsiteY40" fmla="*/ 3019647 h 3912782"/>
              <a:gd name="connsiteX41" fmla="*/ 2172503 w 2619070"/>
              <a:gd name="connsiteY41" fmla="*/ 3062177 h 3912782"/>
              <a:gd name="connsiteX42" fmla="*/ 2236298 w 2619070"/>
              <a:gd name="connsiteY42" fmla="*/ 3083442 h 3912782"/>
              <a:gd name="connsiteX43" fmla="*/ 2300093 w 2619070"/>
              <a:gd name="connsiteY43" fmla="*/ 3104707 h 3912782"/>
              <a:gd name="connsiteX44" fmla="*/ 2321358 w 2619070"/>
              <a:gd name="connsiteY44" fmla="*/ 2955851 h 3912782"/>
              <a:gd name="connsiteX45" fmla="*/ 2363889 w 2619070"/>
              <a:gd name="connsiteY45" fmla="*/ 2913321 h 3912782"/>
              <a:gd name="connsiteX46" fmla="*/ 2385154 w 2619070"/>
              <a:gd name="connsiteY46" fmla="*/ 2849526 h 3912782"/>
              <a:gd name="connsiteX47" fmla="*/ 2448949 w 2619070"/>
              <a:gd name="connsiteY47" fmla="*/ 2806996 h 3912782"/>
              <a:gd name="connsiteX48" fmla="*/ 2491479 w 2619070"/>
              <a:gd name="connsiteY48" fmla="*/ 2764465 h 3912782"/>
              <a:gd name="connsiteX49" fmla="*/ 2619070 w 2619070"/>
              <a:gd name="connsiteY49" fmla="*/ 2679405 h 3912782"/>
              <a:gd name="connsiteX50" fmla="*/ 2597805 w 2619070"/>
              <a:gd name="connsiteY50" fmla="*/ 2615609 h 3912782"/>
              <a:gd name="connsiteX51" fmla="*/ 2534010 w 2619070"/>
              <a:gd name="connsiteY51" fmla="*/ 2573079 h 3912782"/>
              <a:gd name="connsiteX52" fmla="*/ 2406419 w 2619070"/>
              <a:gd name="connsiteY52" fmla="*/ 2530549 h 3912782"/>
              <a:gd name="connsiteX53" fmla="*/ 2236298 w 2619070"/>
              <a:gd name="connsiteY53" fmla="*/ 2488019 h 3912782"/>
              <a:gd name="connsiteX54" fmla="*/ 2172503 w 2619070"/>
              <a:gd name="connsiteY54" fmla="*/ 2445489 h 3912782"/>
              <a:gd name="connsiteX55" fmla="*/ 2129972 w 2619070"/>
              <a:gd name="connsiteY55" fmla="*/ 2402958 h 3912782"/>
              <a:gd name="connsiteX56" fmla="*/ 2066177 w 2619070"/>
              <a:gd name="connsiteY56" fmla="*/ 2381693 h 3912782"/>
              <a:gd name="connsiteX57" fmla="*/ 2002382 w 2619070"/>
              <a:gd name="connsiteY57" fmla="*/ 2339163 h 3912782"/>
              <a:gd name="connsiteX58" fmla="*/ 1959851 w 2619070"/>
              <a:gd name="connsiteY58" fmla="*/ 2296633 h 3912782"/>
              <a:gd name="connsiteX59" fmla="*/ 1832261 w 2619070"/>
              <a:gd name="connsiteY59" fmla="*/ 2254102 h 3912782"/>
              <a:gd name="connsiteX60" fmla="*/ 1768465 w 2619070"/>
              <a:gd name="connsiteY60" fmla="*/ 2232837 h 3912782"/>
              <a:gd name="connsiteX61" fmla="*/ 1704670 w 2619070"/>
              <a:gd name="connsiteY61" fmla="*/ 2190307 h 3912782"/>
              <a:gd name="connsiteX62" fmla="*/ 1640875 w 2619070"/>
              <a:gd name="connsiteY62" fmla="*/ 2169042 h 3912782"/>
              <a:gd name="connsiteX63" fmla="*/ 1598344 w 2619070"/>
              <a:gd name="connsiteY63" fmla="*/ 2126512 h 3912782"/>
              <a:gd name="connsiteX64" fmla="*/ 1534549 w 2619070"/>
              <a:gd name="connsiteY64" fmla="*/ 2083982 h 3912782"/>
              <a:gd name="connsiteX65" fmla="*/ 1449489 w 2619070"/>
              <a:gd name="connsiteY65" fmla="*/ 1977656 h 3912782"/>
              <a:gd name="connsiteX66" fmla="*/ 1343163 w 2619070"/>
              <a:gd name="connsiteY66" fmla="*/ 1871330 h 3912782"/>
              <a:gd name="connsiteX67" fmla="*/ 1300633 w 2619070"/>
              <a:gd name="connsiteY67" fmla="*/ 1807535 h 3912782"/>
              <a:gd name="connsiteX68" fmla="*/ 1236837 w 2619070"/>
              <a:gd name="connsiteY68" fmla="*/ 1765005 h 3912782"/>
              <a:gd name="connsiteX69" fmla="*/ 1173042 w 2619070"/>
              <a:gd name="connsiteY69" fmla="*/ 1701209 h 3912782"/>
              <a:gd name="connsiteX70" fmla="*/ 1087982 w 2619070"/>
              <a:gd name="connsiteY70" fmla="*/ 1573619 h 3912782"/>
              <a:gd name="connsiteX71" fmla="*/ 1109247 w 2619070"/>
              <a:gd name="connsiteY71" fmla="*/ 1424763 h 3912782"/>
              <a:gd name="connsiteX72" fmla="*/ 1236837 w 2619070"/>
              <a:gd name="connsiteY72" fmla="*/ 1339702 h 3912782"/>
              <a:gd name="connsiteX73" fmla="*/ 1364428 w 2619070"/>
              <a:gd name="connsiteY73" fmla="*/ 1297172 h 3912782"/>
              <a:gd name="connsiteX74" fmla="*/ 1492019 w 2619070"/>
              <a:gd name="connsiteY74" fmla="*/ 1233377 h 3912782"/>
              <a:gd name="connsiteX75" fmla="*/ 1555814 w 2619070"/>
              <a:gd name="connsiteY75" fmla="*/ 1190847 h 3912782"/>
              <a:gd name="connsiteX76" fmla="*/ 1683405 w 2619070"/>
              <a:gd name="connsiteY76" fmla="*/ 1148316 h 3912782"/>
              <a:gd name="connsiteX77" fmla="*/ 1747200 w 2619070"/>
              <a:gd name="connsiteY77" fmla="*/ 1127051 h 3912782"/>
              <a:gd name="connsiteX78" fmla="*/ 1810996 w 2619070"/>
              <a:gd name="connsiteY78" fmla="*/ 1084521 h 3912782"/>
              <a:gd name="connsiteX79" fmla="*/ 1981117 w 2619070"/>
              <a:gd name="connsiteY79" fmla="*/ 1041991 h 3912782"/>
              <a:gd name="connsiteX80" fmla="*/ 2108707 w 2619070"/>
              <a:gd name="connsiteY80" fmla="*/ 999461 h 3912782"/>
              <a:gd name="connsiteX81" fmla="*/ 2172503 w 2619070"/>
              <a:gd name="connsiteY81" fmla="*/ 956930 h 3912782"/>
              <a:gd name="connsiteX82" fmla="*/ 2300093 w 2619070"/>
              <a:gd name="connsiteY82" fmla="*/ 893135 h 3912782"/>
              <a:gd name="connsiteX83" fmla="*/ 2363889 w 2619070"/>
              <a:gd name="connsiteY83" fmla="*/ 786809 h 3912782"/>
              <a:gd name="connsiteX84" fmla="*/ 2448949 w 2619070"/>
              <a:gd name="connsiteY84" fmla="*/ 659219 h 3912782"/>
              <a:gd name="connsiteX85" fmla="*/ 2512744 w 2619070"/>
              <a:gd name="connsiteY85" fmla="*/ 340242 h 3912782"/>
              <a:gd name="connsiteX86" fmla="*/ 2491479 w 2619070"/>
              <a:gd name="connsiteY86" fmla="*/ 85061 h 3912782"/>
              <a:gd name="connsiteX87" fmla="*/ 2448949 w 2619070"/>
              <a:gd name="connsiteY87" fmla="*/ 42530 h 3912782"/>
              <a:gd name="connsiteX88" fmla="*/ 2002382 w 2619070"/>
              <a:gd name="connsiteY88" fmla="*/ 21265 h 3912782"/>
              <a:gd name="connsiteX89" fmla="*/ 1832261 w 2619070"/>
              <a:gd name="connsiteY89" fmla="*/ 0 h 3912782"/>
              <a:gd name="connsiteX90" fmla="*/ 1428224 w 2619070"/>
              <a:gd name="connsiteY90" fmla="*/ 21265 h 3912782"/>
              <a:gd name="connsiteX91" fmla="*/ 1024186 w 2619070"/>
              <a:gd name="connsiteY91" fmla="*/ 63796 h 3912782"/>
              <a:gd name="connsiteX92" fmla="*/ 960391 w 2619070"/>
              <a:gd name="connsiteY92" fmla="*/ 85061 h 3912782"/>
              <a:gd name="connsiteX93" fmla="*/ 896596 w 2619070"/>
              <a:gd name="connsiteY93" fmla="*/ 148856 h 3912782"/>
              <a:gd name="connsiteX94" fmla="*/ 854065 w 2619070"/>
              <a:gd name="connsiteY94" fmla="*/ 318977 h 3912782"/>
              <a:gd name="connsiteX95" fmla="*/ 832800 w 2619070"/>
              <a:gd name="connsiteY95" fmla="*/ 382772 h 3912782"/>
              <a:gd name="connsiteX96" fmla="*/ 641414 w 2619070"/>
              <a:gd name="connsiteY96" fmla="*/ 467833 h 3912782"/>
              <a:gd name="connsiteX97" fmla="*/ 577619 w 2619070"/>
              <a:gd name="connsiteY97" fmla="*/ 489098 h 3912782"/>
              <a:gd name="connsiteX98" fmla="*/ 428763 w 2619070"/>
              <a:gd name="connsiteY98" fmla="*/ 531628 h 3912782"/>
              <a:gd name="connsiteX99" fmla="*/ 258642 w 2619070"/>
              <a:gd name="connsiteY99" fmla="*/ 552893 h 3912782"/>
              <a:gd name="connsiteX100" fmla="*/ 194847 w 2619070"/>
              <a:gd name="connsiteY100" fmla="*/ 574158 h 3912782"/>
              <a:gd name="connsiteX101" fmla="*/ 109786 w 2619070"/>
              <a:gd name="connsiteY101" fmla="*/ 659219 h 3912782"/>
              <a:gd name="connsiteX102" fmla="*/ 3461 w 2619070"/>
              <a:gd name="connsiteY102" fmla="*/ 786809 h 3912782"/>
              <a:gd name="connsiteX103" fmla="*/ 3461 w 2619070"/>
              <a:gd name="connsiteY103" fmla="*/ 871870 h 391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2619070" h="3912782">
                <a:moveTo>
                  <a:pt x="88521" y="3062177"/>
                </a:moveTo>
                <a:cubicBezTo>
                  <a:pt x="95609" y="3097619"/>
                  <a:pt x="97095" y="3134660"/>
                  <a:pt x="109786" y="3168502"/>
                </a:cubicBezTo>
                <a:cubicBezTo>
                  <a:pt x="118760" y="3192432"/>
                  <a:pt x="145732" y="3207603"/>
                  <a:pt x="152317" y="3232298"/>
                </a:cubicBezTo>
                <a:cubicBezTo>
                  <a:pt x="162609" y="3270893"/>
                  <a:pt x="188169" y="3541258"/>
                  <a:pt x="237377" y="3615070"/>
                </a:cubicBezTo>
                <a:lnTo>
                  <a:pt x="279907" y="3678865"/>
                </a:lnTo>
                <a:cubicBezTo>
                  <a:pt x="298537" y="3753385"/>
                  <a:pt x="290970" y="3847117"/>
                  <a:pt x="364968" y="3891516"/>
                </a:cubicBezTo>
                <a:cubicBezTo>
                  <a:pt x="384189" y="3903049"/>
                  <a:pt x="407498" y="3905693"/>
                  <a:pt x="428763" y="3912782"/>
                </a:cubicBezTo>
                <a:cubicBezTo>
                  <a:pt x="450028" y="3905693"/>
                  <a:pt x="473337" y="3903049"/>
                  <a:pt x="492558" y="3891516"/>
                </a:cubicBezTo>
                <a:cubicBezTo>
                  <a:pt x="509750" y="3881201"/>
                  <a:pt x="519433" y="3861510"/>
                  <a:pt x="535089" y="3848986"/>
                </a:cubicBezTo>
                <a:cubicBezTo>
                  <a:pt x="567433" y="3823111"/>
                  <a:pt x="618580" y="3789026"/>
                  <a:pt x="662679" y="3785191"/>
                </a:cubicBezTo>
                <a:cubicBezTo>
                  <a:pt x="804090" y="3772894"/>
                  <a:pt x="946214" y="3771014"/>
                  <a:pt x="1087982" y="3763926"/>
                </a:cubicBezTo>
                <a:cubicBezTo>
                  <a:pt x="1080894" y="3735572"/>
                  <a:pt x="1079787" y="3705006"/>
                  <a:pt x="1066717" y="3678865"/>
                </a:cubicBezTo>
                <a:cubicBezTo>
                  <a:pt x="1039027" y="3623485"/>
                  <a:pt x="1008893" y="3639321"/>
                  <a:pt x="960391" y="3615070"/>
                </a:cubicBezTo>
                <a:cubicBezTo>
                  <a:pt x="937532" y="3603640"/>
                  <a:pt x="916553" y="3588506"/>
                  <a:pt x="896596" y="3572540"/>
                </a:cubicBezTo>
                <a:cubicBezTo>
                  <a:pt x="880940" y="3560015"/>
                  <a:pt x="870104" y="3542039"/>
                  <a:pt x="854065" y="3530009"/>
                </a:cubicBezTo>
                <a:cubicBezTo>
                  <a:pt x="813173" y="3499340"/>
                  <a:pt x="762619" y="3481092"/>
                  <a:pt x="726475" y="3444949"/>
                </a:cubicBezTo>
                <a:cubicBezTo>
                  <a:pt x="668094" y="3386569"/>
                  <a:pt x="702964" y="3408759"/>
                  <a:pt x="620149" y="3381154"/>
                </a:cubicBezTo>
                <a:cubicBezTo>
                  <a:pt x="605972" y="3366977"/>
                  <a:pt x="593275" y="3351148"/>
                  <a:pt x="577619" y="3338623"/>
                </a:cubicBezTo>
                <a:cubicBezTo>
                  <a:pt x="516216" y="3289500"/>
                  <a:pt x="516933" y="3310612"/>
                  <a:pt x="471293" y="3253563"/>
                </a:cubicBezTo>
                <a:cubicBezTo>
                  <a:pt x="455327" y="3233606"/>
                  <a:pt x="445593" y="3209002"/>
                  <a:pt x="428763" y="3189768"/>
                </a:cubicBezTo>
                <a:cubicBezTo>
                  <a:pt x="395757" y="3152047"/>
                  <a:pt x="350240" y="3125146"/>
                  <a:pt x="322437" y="3083442"/>
                </a:cubicBezTo>
                <a:cubicBezTo>
                  <a:pt x="290859" y="3036076"/>
                  <a:pt x="280662" y="3011745"/>
                  <a:pt x="237377" y="2977116"/>
                </a:cubicBezTo>
                <a:cubicBezTo>
                  <a:pt x="217420" y="2961150"/>
                  <a:pt x="194847" y="2948763"/>
                  <a:pt x="173582" y="2934586"/>
                </a:cubicBezTo>
                <a:cubicBezTo>
                  <a:pt x="159405" y="2913321"/>
                  <a:pt x="109786" y="2884968"/>
                  <a:pt x="131051" y="2870791"/>
                </a:cubicBezTo>
                <a:cubicBezTo>
                  <a:pt x="178601" y="2839091"/>
                  <a:pt x="244415" y="2856203"/>
                  <a:pt x="301172" y="2849526"/>
                </a:cubicBezTo>
                <a:lnTo>
                  <a:pt x="492558" y="2828261"/>
                </a:lnTo>
                <a:cubicBezTo>
                  <a:pt x="535088" y="2814084"/>
                  <a:pt x="582847" y="2810598"/>
                  <a:pt x="620149" y="2785730"/>
                </a:cubicBezTo>
                <a:cubicBezTo>
                  <a:pt x="816503" y="2654828"/>
                  <a:pt x="574970" y="2821873"/>
                  <a:pt x="726475" y="2700670"/>
                </a:cubicBezTo>
                <a:cubicBezTo>
                  <a:pt x="746432" y="2684705"/>
                  <a:pt x="769005" y="2672317"/>
                  <a:pt x="790270" y="2658140"/>
                </a:cubicBezTo>
                <a:cubicBezTo>
                  <a:pt x="814147" y="2622324"/>
                  <a:pt x="844364" y="2559276"/>
                  <a:pt x="896596" y="2551814"/>
                </a:cubicBezTo>
                <a:cubicBezTo>
                  <a:pt x="925528" y="2547681"/>
                  <a:pt x="953663" y="2564681"/>
                  <a:pt x="981656" y="2573079"/>
                </a:cubicBezTo>
                <a:cubicBezTo>
                  <a:pt x="1024596" y="2585961"/>
                  <a:pt x="1109247" y="2615609"/>
                  <a:pt x="1109247" y="2615609"/>
                </a:cubicBezTo>
                <a:cubicBezTo>
                  <a:pt x="1204661" y="2711025"/>
                  <a:pt x="1091352" y="2610394"/>
                  <a:pt x="1215572" y="2679405"/>
                </a:cubicBezTo>
                <a:cubicBezTo>
                  <a:pt x="1260255" y="2704229"/>
                  <a:pt x="1307020" y="2728321"/>
                  <a:pt x="1343163" y="2764465"/>
                </a:cubicBezTo>
                <a:cubicBezTo>
                  <a:pt x="1357340" y="2778642"/>
                  <a:pt x="1367761" y="2798030"/>
                  <a:pt x="1385693" y="2806996"/>
                </a:cubicBezTo>
                <a:cubicBezTo>
                  <a:pt x="1425791" y="2827045"/>
                  <a:pt x="1470754" y="2835349"/>
                  <a:pt x="1513284" y="2849526"/>
                </a:cubicBezTo>
                <a:cubicBezTo>
                  <a:pt x="1534549" y="2856614"/>
                  <a:pt x="1555333" y="2865355"/>
                  <a:pt x="1577079" y="2870791"/>
                </a:cubicBezTo>
                <a:cubicBezTo>
                  <a:pt x="1605433" y="2877879"/>
                  <a:pt x="1633610" y="2885716"/>
                  <a:pt x="1662140" y="2892056"/>
                </a:cubicBezTo>
                <a:cubicBezTo>
                  <a:pt x="1905112" y="2946049"/>
                  <a:pt x="1646080" y="2882725"/>
                  <a:pt x="1853526" y="2934586"/>
                </a:cubicBezTo>
                <a:cubicBezTo>
                  <a:pt x="1874791" y="2948763"/>
                  <a:pt x="1893966" y="2966736"/>
                  <a:pt x="1917321" y="2977116"/>
                </a:cubicBezTo>
                <a:cubicBezTo>
                  <a:pt x="1958288" y="2995324"/>
                  <a:pt x="2002382" y="3005470"/>
                  <a:pt x="2044912" y="3019647"/>
                </a:cubicBezTo>
                <a:lnTo>
                  <a:pt x="2172503" y="3062177"/>
                </a:lnTo>
                <a:lnTo>
                  <a:pt x="2236298" y="3083442"/>
                </a:lnTo>
                <a:lnTo>
                  <a:pt x="2300093" y="3104707"/>
                </a:lnTo>
                <a:cubicBezTo>
                  <a:pt x="2307181" y="3055088"/>
                  <a:pt x="2305508" y="3003401"/>
                  <a:pt x="2321358" y="2955851"/>
                </a:cubicBezTo>
                <a:cubicBezTo>
                  <a:pt x="2327698" y="2936831"/>
                  <a:pt x="2353574" y="2930513"/>
                  <a:pt x="2363889" y="2913321"/>
                </a:cubicBezTo>
                <a:cubicBezTo>
                  <a:pt x="2375422" y="2894100"/>
                  <a:pt x="2371151" y="2867029"/>
                  <a:pt x="2385154" y="2849526"/>
                </a:cubicBezTo>
                <a:cubicBezTo>
                  <a:pt x="2401120" y="2829569"/>
                  <a:pt x="2428992" y="2822962"/>
                  <a:pt x="2448949" y="2806996"/>
                </a:cubicBezTo>
                <a:cubicBezTo>
                  <a:pt x="2464605" y="2794471"/>
                  <a:pt x="2475440" y="2776494"/>
                  <a:pt x="2491479" y="2764465"/>
                </a:cubicBezTo>
                <a:cubicBezTo>
                  <a:pt x="2532371" y="2733796"/>
                  <a:pt x="2619070" y="2679405"/>
                  <a:pt x="2619070" y="2679405"/>
                </a:cubicBezTo>
                <a:cubicBezTo>
                  <a:pt x="2611982" y="2658140"/>
                  <a:pt x="2611808" y="2633113"/>
                  <a:pt x="2597805" y="2615609"/>
                </a:cubicBezTo>
                <a:cubicBezTo>
                  <a:pt x="2581840" y="2595652"/>
                  <a:pt x="2557365" y="2583459"/>
                  <a:pt x="2534010" y="2573079"/>
                </a:cubicBezTo>
                <a:cubicBezTo>
                  <a:pt x="2493043" y="2554872"/>
                  <a:pt x="2450379" y="2539341"/>
                  <a:pt x="2406419" y="2530549"/>
                </a:cubicBezTo>
                <a:cubicBezTo>
                  <a:pt x="2365978" y="2522461"/>
                  <a:pt x="2279891" y="2509816"/>
                  <a:pt x="2236298" y="2488019"/>
                </a:cubicBezTo>
                <a:cubicBezTo>
                  <a:pt x="2213439" y="2476589"/>
                  <a:pt x="2192460" y="2461455"/>
                  <a:pt x="2172503" y="2445489"/>
                </a:cubicBezTo>
                <a:cubicBezTo>
                  <a:pt x="2156847" y="2432964"/>
                  <a:pt x="2147164" y="2413273"/>
                  <a:pt x="2129972" y="2402958"/>
                </a:cubicBezTo>
                <a:cubicBezTo>
                  <a:pt x="2110751" y="2391425"/>
                  <a:pt x="2086226" y="2391717"/>
                  <a:pt x="2066177" y="2381693"/>
                </a:cubicBezTo>
                <a:cubicBezTo>
                  <a:pt x="2043318" y="2370263"/>
                  <a:pt x="2022339" y="2355128"/>
                  <a:pt x="2002382" y="2339163"/>
                </a:cubicBezTo>
                <a:cubicBezTo>
                  <a:pt x="1986726" y="2326639"/>
                  <a:pt x="1977783" y="2305599"/>
                  <a:pt x="1959851" y="2296633"/>
                </a:cubicBezTo>
                <a:cubicBezTo>
                  <a:pt x="1919753" y="2276584"/>
                  <a:pt x="1874791" y="2268279"/>
                  <a:pt x="1832261" y="2254102"/>
                </a:cubicBezTo>
                <a:lnTo>
                  <a:pt x="1768465" y="2232837"/>
                </a:lnTo>
                <a:cubicBezTo>
                  <a:pt x="1747200" y="2218660"/>
                  <a:pt x="1727529" y="2201737"/>
                  <a:pt x="1704670" y="2190307"/>
                </a:cubicBezTo>
                <a:cubicBezTo>
                  <a:pt x="1684621" y="2180283"/>
                  <a:pt x="1660096" y="2180574"/>
                  <a:pt x="1640875" y="2169042"/>
                </a:cubicBezTo>
                <a:cubicBezTo>
                  <a:pt x="1623683" y="2158727"/>
                  <a:pt x="1614000" y="2139036"/>
                  <a:pt x="1598344" y="2126512"/>
                </a:cubicBezTo>
                <a:cubicBezTo>
                  <a:pt x="1578387" y="2110547"/>
                  <a:pt x="1555814" y="2098159"/>
                  <a:pt x="1534549" y="2083982"/>
                </a:cubicBezTo>
                <a:cubicBezTo>
                  <a:pt x="1498113" y="1974672"/>
                  <a:pt x="1540018" y="2056869"/>
                  <a:pt x="1449489" y="1977656"/>
                </a:cubicBezTo>
                <a:cubicBezTo>
                  <a:pt x="1411768" y="1944650"/>
                  <a:pt x="1378605" y="1906772"/>
                  <a:pt x="1343163" y="1871330"/>
                </a:cubicBezTo>
                <a:cubicBezTo>
                  <a:pt x="1325091" y="1853258"/>
                  <a:pt x="1318705" y="1825607"/>
                  <a:pt x="1300633" y="1807535"/>
                </a:cubicBezTo>
                <a:cubicBezTo>
                  <a:pt x="1282561" y="1789463"/>
                  <a:pt x="1256471" y="1781367"/>
                  <a:pt x="1236837" y="1765005"/>
                </a:cubicBezTo>
                <a:cubicBezTo>
                  <a:pt x="1213734" y="1745752"/>
                  <a:pt x="1191505" y="1724948"/>
                  <a:pt x="1173042" y="1701209"/>
                </a:cubicBezTo>
                <a:cubicBezTo>
                  <a:pt x="1141661" y="1660861"/>
                  <a:pt x="1087982" y="1573619"/>
                  <a:pt x="1087982" y="1573619"/>
                </a:cubicBezTo>
                <a:cubicBezTo>
                  <a:pt x="1038362" y="1424763"/>
                  <a:pt x="1002921" y="1460205"/>
                  <a:pt x="1109247" y="1424763"/>
                </a:cubicBezTo>
                <a:cubicBezTo>
                  <a:pt x="1151777" y="1396409"/>
                  <a:pt x="1188345" y="1355866"/>
                  <a:pt x="1236837" y="1339702"/>
                </a:cubicBezTo>
                <a:cubicBezTo>
                  <a:pt x="1279367" y="1325525"/>
                  <a:pt x="1327126" y="1322039"/>
                  <a:pt x="1364428" y="1297172"/>
                </a:cubicBezTo>
                <a:cubicBezTo>
                  <a:pt x="1547264" y="1175283"/>
                  <a:pt x="1315931" y="1321421"/>
                  <a:pt x="1492019" y="1233377"/>
                </a:cubicBezTo>
                <a:cubicBezTo>
                  <a:pt x="1514878" y="1221947"/>
                  <a:pt x="1532459" y="1201227"/>
                  <a:pt x="1555814" y="1190847"/>
                </a:cubicBezTo>
                <a:cubicBezTo>
                  <a:pt x="1596781" y="1172639"/>
                  <a:pt x="1640875" y="1162493"/>
                  <a:pt x="1683405" y="1148316"/>
                </a:cubicBezTo>
                <a:cubicBezTo>
                  <a:pt x="1704670" y="1141228"/>
                  <a:pt x="1728549" y="1139485"/>
                  <a:pt x="1747200" y="1127051"/>
                </a:cubicBezTo>
                <a:cubicBezTo>
                  <a:pt x="1768465" y="1112874"/>
                  <a:pt x="1786977" y="1093255"/>
                  <a:pt x="1810996" y="1084521"/>
                </a:cubicBezTo>
                <a:cubicBezTo>
                  <a:pt x="1865929" y="1064546"/>
                  <a:pt x="1925664" y="1060475"/>
                  <a:pt x="1981117" y="1041991"/>
                </a:cubicBezTo>
                <a:lnTo>
                  <a:pt x="2108707" y="999461"/>
                </a:lnTo>
                <a:cubicBezTo>
                  <a:pt x="2129972" y="985284"/>
                  <a:pt x="2149643" y="968360"/>
                  <a:pt x="2172503" y="956930"/>
                </a:cubicBezTo>
                <a:cubicBezTo>
                  <a:pt x="2348589" y="868886"/>
                  <a:pt x="2117261" y="1015023"/>
                  <a:pt x="2300093" y="893135"/>
                </a:cubicBezTo>
                <a:cubicBezTo>
                  <a:pt x="2340752" y="771158"/>
                  <a:pt x="2293832" y="880218"/>
                  <a:pt x="2363889" y="786809"/>
                </a:cubicBezTo>
                <a:cubicBezTo>
                  <a:pt x="2394558" y="745917"/>
                  <a:pt x="2448949" y="659219"/>
                  <a:pt x="2448949" y="659219"/>
                </a:cubicBezTo>
                <a:cubicBezTo>
                  <a:pt x="2511777" y="470734"/>
                  <a:pt x="2486528" y="576185"/>
                  <a:pt x="2512744" y="340242"/>
                </a:cubicBezTo>
                <a:cubicBezTo>
                  <a:pt x="2505656" y="255182"/>
                  <a:pt x="2509363" y="168522"/>
                  <a:pt x="2491479" y="85061"/>
                </a:cubicBezTo>
                <a:cubicBezTo>
                  <a:pt x="2487278" y="65457"/>
                  <a:pt x="2468830" y="45123"/>
                  <a:pt x="2448949" y="42530"/>
                </a:cubicBezTo>
                <a:cubicBezTo>
                  <a:pt x="2301176" y="23255"/>
                  <a:pt x="2151238" y="28353"/>
                  <a:pt x="2002382" y="21265"/>
                </a:cubicBezTo>
                <a:cubicBezTo>
                  <a:pt x="1945675" y="14177"/>
                  <a:pt x="1889409" y="0"/>
                  <a:pt x="1832261" y="0"/>
                </a:cubicBezTo>
                <a:cubicBezTo>
                  <a:pt x="1697396" y="0"/>
                  <a:pt x="1562770" y="11986"/>
                  <a:pt x="1428224" y="21265"/>
                </a:cubicBezTo>
                <a:cubicBezTo>
                  <a:pt x="1355295" y="26295"/>
                  <a:pt x="1102929" y="55046"/>
                  <a:pt x="1024186" y="63796"/>
                </a:cubicBezTo>
                <a:cubicBezTo>
                  <a:pt x="1002921" y="70884"/>
                  <a:pt x="979042" y="72627"/>
                  <a:pt x="960391" y="85061"/>
                </a:cubicBezTo>
                <a:cubicBezTo>
                  <a:pt x="935369" y="101743"/>
                  <a:pt x="913278" y="123834"/>
                  <a:pt x="896596" y="148856"/>
                </a:cubicBezTo>
                <a:cubicBezTo>
                  <a:pt x="877150" y="178025"/>
                  <a:pt x="858361" y="301794"/>
                  <a:pt x="854065" y="318977"/>
                </a:cubicBezTo>
                <a:cubicBezTo>
                  <a:pt x="848629" y="340723"/>
                  <a:pt x="846803" y="365269"/>
                  <a:pt x="832800" y="382772"/>
                </a:cubicBezTo>
                <a:cubicBezTo>
                  <a:pt x="796038" y="428725"/>
                  <a:pt x="680399" y="454838"/>
                  <a:pt x="641414" y="467833"/>
                </a:cubicBezTo>
                <a:lnTo>
                  <a:pt x="577619" y="489098"/>
                </a:lnTo>
                <a:cubicBezTo>
                  <a:pt x="527055" y="505953"/>
                  <a:pt x="482168" y="522727"/>
                  <a:pt x="428763" y="531628"/>
                </a:cubicBezTo>
                <a:cubicBezTo>
                  <a:pt x="372392" y="541023"/>
                  <a:pt x="315349" y="545805"/>
                  <a:pt x="258642" y="552893"/>
                </a:cubicBezTo>
                <a:cubicBezTo>
                  <a:pt x="237377" y="559981"/>
                  <a:pt x="213087" y="561129"/>
                  <a:pt x="194847" y="574158"/>
                </a:cubicBezTo>
                <a:cubicBezTo>
                  <a:pt x="162218" y="597465"/>
                  <a:pt x="138140" y="630865"/>
                  <a:pt x="109786" y="659219"/>
                </a:cubicBezTo>
                <a:cubicBezTo>
                  <a:pt x="83659" y="685346"/>
                  <a:pt x="15303" y="745361"/>
                  <a:pt x="3461" y="786809"/>
                </a:cubicBezTo>
                <a:cubicBezTo>
                  <a:pt x="-4328" y="814072"/>
                  <a:pt x="3461" y="843516"/>
                  <a:pt x="3461" y="87187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5-Point Star 9"/>
          <p:cNvSpPr/>
          <p:nvPr/>
        </p:nvSpPr>
        <p:spPr>
          <a:xfrm>
            <a:off x="940981" y="4876799"/>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Content Placeholder 1"/>
          <p:cNvSpPr txBox="1">
            <a:spLocks/>
          </p:cNvSpPr>
          <p:nvPr/>
        </p:nvSpPr>
        <p:spPr>
          <a:xfrm>
            <a:off x="683802" y="4167963"/>
            <a:ext cx="3202398"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Polaris – North Star</a:t>
            </a:r>
          </a:p>
        </p:txBody>
      </p:sp>
    </p:spTree>
    <p:extLst>
      <p:ext uri="{BB962C8B-B14F-4D97-AF65-F5344CB8AC3E}">
        <p14:creationId xmlns:p14="http://schemas.microsoft.com/office/powerpoint/2010/main" val="72613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80">
                                          <p:stCondLst>
                                            <p:cond delay="0"/>
                                          </p:stCondLst>
                                        </p:cTn>
                                        <p:tgtEl>
                                          <p:spTgt spid="12"/>
                                        </p:tgtEl>
                                      </p:cBhvr>
                                    </p:animEffect>
                                    <p:anim calcmode="lin" valueType="num">
                                      <p:cBhvr>
                                        <p:cTn id="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3" dur="26">
                                          <p:stCondLst>
                                            <p:cond delay="650"/>
                                          </p:stCondLst>
                                        </p:cTn>
                                        <p:tgtEl>
                                          <p:spTgt spid="12"/>
                                        </p:tgtEl>
                                      </p:cBhvr>
                                      <p:to x="100000" y="60000"/>
                                    </p:animScale>
                                    <p:animScale>
                                      <p:cBhvr>
                                        <p:cTn id="24" dur="166" decel="50000">
                                          <p:stCondLst>
                                            <p:cond delay="676"/>
                                          </p:stCondLst>
                                        </p:cTn>
                                        <p:tgtEl>
                                          <p:spTgt spid="12"/>
                                        </p:tgtEl>
                                      </p:cBhvr>
                                      <p:to x="100000" y="100000"/>
                                    </p:animScale>
                                    <p:animScale>
                                      <p:cBhvr>
                                        <p:cTn id="25" dur="26">
                                          <p:stCondLst>
                                            <p:cond delay="1312"/>
                                          </p:stCondLst>
                                        </p:cTn>
                                        <p:tgtEl>
                                          <p:spTgt spid="12"/>
                                        </p:tgtEl>
                                      </p:cBhvr>
                                      <p:to x="100000" y="80000"/>
                                    </p:animScale>
                                    <p:animScale>
                                      <p:cBhvr>
                                        <p:cTn id="26" dur="166" decel="50000">
                                          <p:stCondLst>
                                            <p:cond delay="1338"/>
                                          </p:stCondLst>
                                        </p:cTn>
                                        <p:tgtEl>
                                          <p:spTgt spid="12"/>
                                        </p:tgtEl>
                                      </p:cBhvr>
                                      <p:to x="100000" y="100000"/>
                                    </p:animScale>
                                    <p:animScale>
                                      <p:cBhvr>
                                        <p:cTn id="27" dur="26">
                                          <p:stCondLst>
                                            <p:cond delay="1642"/>
                                          </p:stCondLst>
                                        </p:cTn>
                                        <p:tgtEl>
                                          <p:spTgt spid="12"/>
                                        </p:tgtEl>
                                      </p:cBhvr>
                                      <p:to x="100000" y="90000"/>
                                    </p:animScale>
                                    <p:animScale>
                                      <p:cBhvr>
                                        <p:cTn id="28" dur="166" decel="50000">
                                          <p:stCondLst>
                                            <p:cond delay="1668"/>
                                          </p:stCondLst>
                                        </p:cTn>
                                        <p:tgtEl>
                                          <p:spTgt spid="12"/>
                                        </p:tgtEl>
                                      </p:cBhvr>
                                      <p:to x="100000" y="100000"/>
                                    </p:animScale>
                                    <p:animScale>
                                      <p:cBhvr>
                                        <p:cTn id="29" dur="26">
                                          <p:stCondLst>
                                            <p:cond delay="1808"/>
                                          </p:stCondLst>
                                        </p:cTn>
                                        <p:tgtEl>
                                          <p:spTgt spid="12"/>
                                        </p:tgtEl>
                                      </p:cBhvr>
                                      <p:to x="100000" y="95000"/>
                                    </p:animScale>
                                    <p:animScale>
                                      <p:cBhvr>
                                        <p:cTn id="30" dur="166" decel="50000">
                                          <p:stCondLst>
                                            <p:cond delay="1834"/>
                                          </p:stCondLst>
                                        </p:cTn>
                                        <p:tgtEl>
                                          <p:spTgt spid="12"/>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6" grpId="0" animBg="1"/>
      <p:bldP spid="9" grpId="0" animBg="1"/>
      <p:bldP spid="10" grpId="0" animBg="1"/>
      <p:bldP spid="1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Image result for or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960" y="0"/>
            <a:ext cx="8018721" cy="6865702"/>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65413" y="2710636"/>
            <a:ext cx="3086101" cy="843516"/>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228600" y="6155514"/>
            <a:ext cx="2133600" cy="369332"/>
          </a:xfrm>
          <a:prstGeom prst="rect">
            <a:avLst/>
          </a:prstGeom>
          <a:noFill/>
        </p:spPr>
        <p:txBody>
          <a:bodyPr wrap="square" rtlCol="0">
            <a:spAutoFit/>
          </a:bodyPr>
          <a:lstStyle/>
          <a:p>
            <a:r>
              <a:rPr lang="en-US" dirty="0">
                <a:solidFill>
                  <a:prstClr val="white"/>
                </a:solidFill>
              </a:rPr>
              <a:t>Click for Answer</a:t>
            </a:r>
          </a:p>
        </p:txBody>
      </p:sp>
      <p:sp>
        <p:nvSpPr>
          <p:cNvPr id="11" name="Content Placeholder 1"/>
          <p:cNvSpPr txBox="1">
            <a:spLocks/>
          </p:cNvSpPr>
          <p:nvPr/>
        </p:nvSpPr>
        <p:spPr>
          <a:xfrm>
            <a:off x="7315200" y="3346818"/>
            <a:ext cx="1352261" cy="41466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Orion</a:t>
            </a:r>
          </a:p>
        </p:txBody>
      </p:sp>
      <p:sp>
        <p:nvSpPr>
          <p:cNvPr id="10" name="5-Point Star 9"/>
          <p:cNvSpPr/>
          <p:nvPr/>
        </p:nvSpPr>
        <p:spPr>
          <a:xfrm>
            <a:off x="3165184" y="868325"/>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Content Placeholder 1"/>
          <p:cNvSpPr txBox="1">
            <a:spLocks/>
          </p:cNvSpPr>
          <p:nvPr/>
        </p:nvSpPr>
        <p:spPr>
          <a:xfrm>
            <a:off x="1121960" y="1120054"/>
            <a:ext cx="1753599"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Betelgeuse</a:t>
            </a:r>
          </a:p>
        </p:txBody>
      </p:sp>
      <p:pic>
        <p:nvPicPr>
          <p:cNvPr id="22532" name="Picture 4" descr="Image result for or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13" y="3763260"/>
            <a:ext cx="2225069" cy="305752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2"/>
          <p:cNvSpPr/>
          <p:nvPr/>
        </p:nvSpPr>
        <p:spPr>
          <a:xfrm>
            <a:off x="3551274" y="531628"/>
            <a:ext cx="3064179" cy="5571460"/>
          </a:xfrm>
          <a:custGeom>
            <a:avLst/>
            <a:gdLst>
              <a:gd name="connsiteX0" fmla="*/ 552893 w 3064179"/>
              <a:gd name="connsiteY0" fmla="*/ 5571460 h 5571460"/>
              <a:gd name="connsiteX1" fmla="*/ 659219 w 3064179"/>
              <a:gd name="connsiteY1" fmla="*/ 5550195 h 5571460"/>
              <a:gd name="connsiteX2" fmla="*/ 723014 w 3064179"/>
              <a:gd name="connsiteY2" fmla="*/ 5507665 h 5571460"/>
              <a:gd name="connsiteX3" fmla="*/ 786810 w 3064179"/>
              <a:gd name="connsiteY3" fmla="*/ 5486400 h 5571460"/>
              <a:gd name="connsiteX4" fmla="*/ 893135 w 3064179"/>
              <a:gd name="connsiteY4" fmla="*/ 5401339 h 5571460"/>
              <a:gd name="connsiteX5" fmla="*/ 1020726 w 3064179"/>
              <a:gd name="connsiteY5" fmla="*/ 5295014 h 5571460"/>
              <a:gd name="connsiteX6" fmla="*/ 1084521 w 3064179"/>
              <a:gd name="connsiteY6" fmla="*/ 5188688 h 5571460"/>
              <a:gd name="connsiteX7" fmla="*/ 1148317 w 3064179"/>
              <a:gd name="connsiteY7" fmla="*/ 5082363 h 5571460"/>
              <a:gd name="connsiteX8" fmla="*/ 1190847 w 3064179"/>
              <a:gd name="connsiteY8" fmla="*/ 4954772 h 5571460"/>
              <a:gd name="connsiteX9" fmla="*/ 1212112 w 3064179"/>
              <a:gd name="connsiteY9" fmla="*/ 4890977 h 5571460"/>
              <a:gd name="connsiteX10" fmla="*/ 1233377 w 3064179"/>
              <a:gd name="connsiteY10" fmla="*/ 4805916 h 5571460"/>
              <a:gd name="connsiteX11" fmla="*/ 1360968 w 3064179"/>
              <a:gd name="connsiteY11" fmla="*/ 4657060 h 5571460"/>
              <a:gd name="connsiteX12" fmla="*/ 1403498 w 3064179"/>
              <a:gd name="connsiteY12" fmla="*/ 4593265 h 5571460"/>
              <a:gd name="connsiteX13" fmla="*/ 1509824 w 3064179"/>
              <a:gd name="connsiteY13" fmla="*/ 4486939 h 5571460"/>
              <a:gd name="connsiteX14" fmla="*/ 1552354 w 3064179"/>
              <a:gd name="connsiteY14" fmla="*/ 4423144 h 5571460"/>
              <a:gd name="connsiteX15" fmla="*/ 1488559 w 3064179"/>
              <a:gd name="connsiteY15" fmla="*/ 4146698 h 5571460"/>
              <a:gd name="connsiteX16" fmla="*/ 1467293 w 3064179"/>
              <a:gd name="connsiteY16" fmla="*/ 4082902 h 5571460"/>
              <a:gd name="connsiteX17" fmla="*/ 1424763 w 3064179"/>
              <a:gd name="connsiteY17" fmla="*/ 4019107 h 5571460"/>
              <a:gd name="connsiteX18" fmla="*/ 1382233 w 3064179"/>
              <a:gd name="connsiteY18" fmla="*/ 3891516 h 5571460"/>
              <a:gd name="connsiteX19" fmla="*/ 1254642 w 3064179"/>
              <a:gd name="connsiteY19" fmla="*/ 3721395 h 5571460"/>
              <a:gd name="connsiteX20" fmla="*/ 1190847 w 3064179"/>
              <a:gd name="connsiteY20" fmla="*/ 3593805 h 5571460"/>
              <a:gd name="connsiteX21" fmla="*/ 1169582 w 3064179"/>
              <a:gd name="connsiteY21" fmla="*/ 3530009 h 5571460"/>
              <a:gd name="connsiteX22" fmla="*/ 1084521 w 3064179"/>
              <a:gd name="connsiteY22" fmla="*/ 3423684 h 5571460"/>
              <a:gd name="connsiteX23" fmla="*/ 1063256 w 3064179"/>
              <a:gd name="connsiteY23" fmla="*/ 3359888 h 5571460"/>
              <a:gd name="connsiteX24" fmla="*/ 999461 w 3064179"/>
              <a:gd name="connsiteY24" fmla="*/ 3317358 h 5571460"/>
              <a:gd name="connsiteX25" fmla="*/ 956931 w 3064179"/>
              <a:gd name="connsiteY25" fmla="*/ 3253563 h 5571460"/>
              <a:gd name="connsiteX26" fmla="*/ 935666 w 3064179"/>
              <a:gd name="connsiteY26" fmla="*/ 3189767 h 5571460"/>
              <a:gd name="connsiteX27" fmla="*/ 850605 w 3064179"/>
              <a:gd name="connsiteY27" fmla="*/ 3062177 h 5571460"/>
              <a:gd name="connsiteX28" fmla="*/ 829340 w 3064179"/>
              <a:gd name="connsiteY28" fmla="*/ 2998381 h 5571460"/>
              <a:gd name="connsiteX29" fmla="*/ 744279 w 3064179"/>
              <a:gd name="connsiteY29" fmla="*/ 2849525 h 5571460"/>
              <a:gd name="connsiteX30" fmla="*/ 680484 w 3064179"/>
              <a:gd name="connsiteY30" fmla="*/ 2551814 h 5571460"/>
              <a:gd name="connsiteX31" fmla="*/ 637954 w 3064179"/>
              <a:gd name="connsiteY31" fmla="*/ 2424223 h 5571460"/>
              <a:gd name="connsiteX32" fmla="*/ 616689 w 3064179"/>
              <a:gd name="connsiteY32" fmla="*/ 2360428 h 5571460"/>
              <a:gd name="connsiteX33" fmla="*/ 595424 w 3064179"/>
              <a:gd name="connsiteY33" fmla="*/ 2296632 h 5571460"/>
              <a:gd name="connsiteX34" fmla="*/ 552893 w 3064179"/>
              <a:gd name="connsiteY34" fmla="*/ 2254102 h 5571460"/>
              <a:gd name="connsiteX35" fmla="*/ 446568 w 3064179"/>
              <a:gd name="connsiteY35" fmla="*/ 2062716 h 5571460"/>
              <a:gd name="connsiteX36" fmla="*/ 404038 w 3064179"/>
              <a:gd name="connsiteY36" fmla="*/ 1998921 h 5571460"/>
              <a:gd name="connsiteX37" fmla="*/ 382773 w 3064179"/>
              <a:gd name="connsiteY37" fmla="*/ 1935125 h 5571460"/>
              <a:gd name="connsiteX38" fmla="*/ 340242 w 3064179"/>
              <a:gd name="connsiteY38" fmla="*/ 1871330 h 5571460"/>
              <a:gd name="connsiteX39" fmla="*/ 318977 w 3064179"/>
              <a:gd name="connsiteY39" fmla="*/ 1786270 h 5571460"/>
              <a:gd name="connsiteX40" fmla="*/ 297712 w 3064179"/>
              <a:gd name="connsiteY40" fmla="*/ 1722474 h 5571460"/>
              <a:gd name="connsiteX41" fmla="*/ 255182 w 3064179"/>
              <a:gd name="connsiteY41" fmla="*/ 1573619 h 5571460"/>
              <a:gd name="connsiteX42" fmla="*/ 170121 w 3064179"/>
              <a:gd name="connsiteY42" fmla="*/ 1467293 h 5571460"/>
              <a:gd name="connsiteX43" fmla="*/ 148856 w 3064179"/>
              <a:gd name="connsiteY43" fmla="*/ 1403498 h 5571460"/>
              <a:gd name="connsiteX44" fmla="*/ 63796 w 3064179"/>
              <a:gd name="connsiteY44" fmla="*/ 1275907 h 5571460"/>
              <a:gd name="connsiteX45" fmla="*/ 21266 w 3064179"/>
              <a:gd name="connsiteY45" fmla="*/ 1084521 h 5571460"/>
              <a:gd name="connsiteX46" fmla="*/ 0 w 3064179"/>
              <a:gd name="connsiteY46" fmla="*/ 914400 h 5571460"/>
              <a:gd name="connsiteX47" fmla="*/ 21266 w 3064179"/>
              <a:gd name="connsiteY47" fmla="*/ 723014 h 5571460"/>
              <a:gd name="connsiteX48" fmla="*/ 85061 w 3064179"/>
              <a:gd name="connsiteY48" fmla="*/ 701749 h 5571460"/>
              <a:gd name="connsiteX49" fmla="*/ 191386 w 3064179"/>
              <a:gd name="connsiteY49" fmla="*/ 616688 h 5571460"/>
              <a:gd name="connsiteX50" fmla="*/ 233917 w 3064179"/>
              <a:gd name="connsiteY50" fmla="*/ 574158 h 5571460"/>
              <a:gd name="connsiteX51" fmla="*/ 297712 w 3064179"/>
              <a:gd name="connsiteY51" fmla="*/ 531628 h 5571460"/>
              <a:gd name="connsiteX52" fmla="*/ 340242 w 3064179"/>
              <a:gd name="connsiteY52" fmla="*/ 467832 h 5571460"/>
              <a:gd name="connsiteX53" fmla="*/ 404038 w 3064179"/>
              <a:gd name="connsiteY53" fmla="*/ 425302 h 5571460"/>
              <a:gd name="connsiteX54" fmla="*/ 552893 w 3064179"/>
              <a:gd name="connsiteY54" fmla="*/ 361507 h 5571460"/>
              <a:gd name="connsiteX55" fmla="*/ 659219 w 3064179"/>
              <a:gd name="connsiteY55" fmla="*/ 297712 h 5571460"/>
              <a:gd name="connsiteX56" fmla="*/ 723014 w 3064179"/>
              <a:gd name="connsiteY56" fmla="*/ 255181 h 5571460"/>
              <a:gd name="connsiteX57" fmla="*/ 765545 w 3064179"/>
              <a:gd name="connsiteY57" fmla="*/ 212651 h 5571460"/>
              <a:gd name="connsiteX58" fmla="*/ 999461 w 3064179"/>
              <a:gd name="connsiteY58" fmla="*/ 148856 h 5571460"/>
              <a:gd name="connsiteX59" fmla="*/ 1084521 w 3064179"/>
              <a:gd name="connsiteY59" fmla="*/ 106325 h 5571460"/>
              <a:gd name="connsiteX60" fmla="*/ 1169582 w 3064179"/>
              <a:gd name="connsiteY60" fmla="*/ 85060 h 5571460"/>
              <a:gd name="connsiteX61" fmla="*/ 1297173 w 3064179"/>
              <a:gd name="connsiteY61" fmla="*/ 0 h 5571460"/>
              <a:gd name="connsiteX62" fmla="*/ 1467293 w 3064179"/>
              <a:gd name="connsiteY62" fmla="*/ 148856 h 5571460"/>
              <a:gd name="connsiteX63" fmla="*/ 1509824 w 3064179"/>
              <a:gd name="connsiteY63" fmla="*/ 191386 h 5571460"/>
              <a:gd name="connsiteX64" fmla="*/ 1552354 w 3064179"/>
              <a:gd name="connsiteY64" fmla="*/ 255181 h 5571460"/>
              <a:gd name="connsiteX65" fmla="*/ 1594884 w 3064179"/>
              <a:gd name="connsiteY65" fmla="*/ 297712 h 5571460"/>
              <a:gd name="connsiteX66" fmla="*/ 1637414 w 3064179"/>
              <a:gd name="connsiteY66" fmla="*/ 361507 h 5571460"/>
              <a:gd name="connsiteX67" fmla="*/ 1743740 w 3064179"/>
              <a:gd name="connsiteY67" fmla="*/ 467832 h 5571460"/>
              <a:gd name="connsiteX68" fmla="*/ 1828800 w 3064179"/>
              <a:gd name="connsiteY68" fmla="*/ 595423 h 5571460"/>
              <a:gd name="connsiteX69" fmla="*/ 1913861 w 3064179"/>
              <a:gd name="connsiteY69" fmla="*/ 680484 h 5571460"/>
              <a:gd name="connsiteX70" fmla="*/ 1977656 w 3064179"/>
              <a:gd name="connsiteY70" fmla="*/ 744279 h 5571460"/>
              <a:gd name="connsiteX71" fmla="*/ 2020186 w 3064179"/>
              <a:gd name="connsiteY71" fmla="*/ 808074 h 5571460"/>
              <a:gd name="connsiteX72" fmla="*/ 2105247 w 3064179"/>
              <a:gd name="connsiteY72" fmla="*/ 914400 h 5571460"/>
              <a:gd name="connsiteX73" fmla="*/ 2062717 w 3064179"/>
              <a:gd name="connsiteY73" fmla="*/ 1148316 h 5571460"/>
              <a:gd name="connsiteX74" fmla="*/ 2041452 w 3064179"/>
              <a:gd name="connsiteY74" fmla="*/ 1233377 h 5571460"/>
              <a:gd name="connsiteX75" fmla="*/ 1998921 w 3064179"/>
              <a:gd name="connsiteY75" fmla="*/ 1275907 h 5571460"/>
              <a:gd name="connsiteX76" fmla="*/ 1935126 w 3064179"/>
              <a:gd name="connsiteY76" fmla="*/ 1403498 h 5571460"/>
              <a:gd name="connsiteX77" fmla="*/ 1892596 w 3064179"/>
              <a:gd name="connsiteY77" fmla="*/ 1488558 h 5571460"/>
              <a:gd name="connsiteX78" fmla="*/ 1807535 w 3064179"/>
              <a:gd name="connsiteY78" fmla="*/ 1594884 h 5571460"/>
              <a:gd name="connsiteX79" fmla="*/ 1765005 w 3064179"/>
              <a:gd name="connsiteY79" fmla="*/ 1892595 h 5571460"/>
              <a:gd name="connsiteX80" fmla="*/ 1743740 w 3064179"/>
              <a:gd name="connsiteY80" fmla="*/ 1956391 h 5571460"/>
              <a:gd name="connsiteX81" fmla="*/ 1701210 w 3064179"/>
              <a:gd name="connsiteY81" fmla="*/ 2806995 h 5571460"/>
              <a:gd name="connsiteX82" fmla="*/ 1679945 w 3064179"/>
              <a:gd name="connsiteY82" fmla="*/ 2934586 h 5571460"/>
              <a:gd name="connsiteX83" fmla="*/ 1637414 w 3064179"/>
              <a:gd name="connsiteY83" fmla="*/ 2977116 h 5571460"/>
              <a:gd name="connsiteX84" fmla="*/ 1552354 w 3064179"/>
              <a:gd name="connsiteY84" fmla="*/ 3104707 h 5571460"/>
              <a:gd name="connsiteX85" fmla="*/ 1446028 w 3064179"/>
              <a:gd name="connsiteY85" fmla="*/ 3211032 h 5571460"/>
              <a:gd name="connsiteX86" fmla="*/ 1339703 w 3064179"/>
              <a:gd name="connsiteY86" fmla="*/ 3296093 h 5571460"/>
              <a:gd name="connsiteX87" fmla="*/ 1275907 w 3064179"/>
              <a:gd name="connsiteY87" fmla="*/ 3317358 h 5571460"/>
              <a:gd name="connsiteX88" fmla="*/ 1233377 w 3064179"/>
              <a:gd name="connsiteY88" fmla="*/ 3381153 h 5571460"/>
              <a:gd name="connsiteX89" fmla="*/ 1127052 w 3064179"/>
              <a:gd name="connsiteY89" fmla="*/ 3466214 h 5571460"/>
              <a:gd name="connsiteX90" fmla="*/ 1063256 w 3064179"/>
              <a:gd name="connsiteY90" fmla="*/ 3487479 h 5571460"/>
              <a:gd name="connsiteX91" fmla="*/ 1169582 w 3064179"/>
              <a:gd name="connsiteY91" fmla="*/ 3402419 h 5571460"/>
              <a:gd name="connsiteX92" fmla="*/ 1275907 w 3064179"/>
              <a:gd name="connsiteY92" fmla="*/ 3296093 h 5571460"/>
              <a:gd name="connsiteX93" fmla="*/ 1318438 w 3064179"/>
              <a:gd name="connsiteY93" fmla="*/ 3253563 h 5571460"/>
              <a:gd name="connsiteX94" fmla="*/ 1360968 w 3064179"/>
              <a:gd name="connsiteY94" fmla="*/ 3211032 h 5571460"/>
              <a:gd name="connsiteX95" fmla="*/ 1488559 w 3064179"/>
              <a:gd name="connsiteY95" fmla="*/ 3125972 h 5571460"/>
              <a:gd name="connsiteX96" fmla="*/ 1594884 w 3064179"/>
              <a:gd name="connsiteY96" fmla="*/ 3040912 h 5571460"/>
              <a:gd name="connsiteX97" fmla="*/ 1637414 w 3064179"/>
              <a:gd name="connsiteY97" fmla="*/ 2998381 h 5571460"/>
              <a:gd name="connsiteX98" fmla="*/ 1765005 w 3064179"/>
              <a:gd name="connsiteY98" fmla="*/ 2955851 h 5571460"/>
              <a:gd name="connsiteX99" fmla="*/ 1850066 w 3064179"/>
              <a:gd name="connsiteY99" fmla="*/ 2977116 h 5571460"/>
              <a:gd name="connsiteX100" fmla="*/ 1892596 w 3064179"/>
              <a:gd name="connsiteY100" fmla="*/ 3040912 h 5571460"/>
              <a:gd name="connsiteX101" fmla="*/ 1956391 w 3064179"/>
              <a:gd name="connsiteY101" fmla="*/ 3083442 h 5571460"/>
              <a:gd name="connsiteX102" fmla="*/ 1998921 w 3064179"/>
              <a:gd name="connsiteY102" fmla="*/ 3147237 h 5571460"/>
              <a:gd name="connsiteX103" fmla="*/ 2083982 w 3064179"/>
              <a:gd name="connsiteY103" fmla="*/ 3232298 h 5571460"/>
              <a:gd name="connsiteX104" fmla="*/ 2126512 w 3064179"/>
              <a:gd name="connsiteY104" fmla="*/ 3296093 h 5571460"/>
              <a:gd name="connsiteX105" fmla="*/ 2147777 w 3064179"/>
              <a:gd name="connsiteY105" fmla="*/ 3359888 h 5571460"/>
              <a:gd name="connsiteX106" fmla="*/ 2190307 w 3064179"/>
              <a:gd name="connsiteY106" fmla="*/ 3402419 h 5571460"/>
              <a:gd name="connsiteX107" fmla="*/ 2296633 w 3064179"/>
              <a:gd name="connsiteY107" fmla="*/ 3593805 h 5571460"/>
              <a:gd name="connsiteX108" fmla="*/ 2339163 w 3064179"/>
              <a:gd name="connsiteY108" fmla="*/ 3657600 h 5571460"/>
              <a:gd name="connsiteX109" fmla="*/ 2402959 w 3064179"/>
              <a:gd name="connsiteY109" fmla="*/ 3678865 h 5571460"/>
              <a:gd name="connsiteX110" fmla="*/ 2424224 w 3064179"/>
              <a:gd name="connsiteY110" fmla="*/ 3742660 h 5571460"/>
              <a:gd name="connsiteX111" fmla="*/ 2466754 w 3064179"/>
              <a:gd name="connsiteY111" fmla="*/ 3785191 h 5571460"/>
              <a:gd name="connsiteX112" fmla="*/ 2530549 w 3064179"/>
              <a:gd name="connsiteY112" fmla="*/ 3870251 h 5571460"/>
              <a:gd name="connsiteX113" fmla="*/ 2615610 w 3064179"/>
              <a:gd name="connsiteY113" fmla="*/ 3976577 h 5571460"/>
              <a:gd name="connsiteX114" fmla="*/ 2636875 w 3064179"/>
              <a:gd name="connsiteY114" fmla="*/ 4040372 h 5571460"/>
              <a:gd name="connsiteX115" fmla="*/ 2679405 w 3064179"/>
              <a:gd name="connsiteY115" fmla="*/ 4104167 h 5571460"/>
              <a:gd name="connsiteX116" fmla="*/ 2764466 w 3064179"/>
              <a:gd name="connsiteY116" fmla="*/ 4295553 h 5571460"/>
              <a:gd name="connsiteX117" fmla="*/ 2828261 w 3064179"/>
              <a:gd name="connsiteY117" fmla="*/ 4423144 h 5571460"/>
              <a:gd name="connsiteX118" fmla="*/ 2849526 w 3064179"/>
              <a:gd name="connsiteY118" fmla="*/ 4486939 h 5571460"/>
              <a:gd name="connsiteX119" fmla="*/ 2870791 w 3064179"/>
              <a:gd name="connsiteY119" fmla="*/ 4572000 h 5571460"/>
              <a:gd name="connsiteX120" fmla="*/ 2934586 w 3064179"/>
              <a:gd name="connsiteY120" fmla="*/ 4635795 h 5571460"/>
              <a:gd name="connsiteX121" fmla="*/ 2955852 w 3064179"/>
              <a:gd name="connsiteY121" fmla="*/ 4699591 h 5571460"/>
              <a:gd name="connsiteX122" fmla="*/ 3040912 w 3064179"/>
              <a:gd name="connsiteY122" fmla="*/ 4890977 h 5571460"/>
              <a:gd name="connsiteX123" fmla="*/ 3062177 w 3064179"/>
              <a:gd name="connsiteY123" fmla="*/ 5231219 h 557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064179" h="5571460">
                <a:moveTo>
                  <a:pt x="552893" y="5571460"/>
                </a:moveTo>
                <a:cubicBezTo>
                  <a:pt x="588335" y="5564372"/>
                  <a:pt x="625376" y="5562886"/>
                  <a:pt x="659219" y="5550195"/>
                </a:cubicBezTo>
                <a:cubicBezTo>
                  <a:pt x="683149" y="5541221"/>
                  <a:pt x="700155" y="5519095"/>
                  <a:pt x="723014" y="5507665"/>
                </a:cubicBezTo>
                <a:cubicBezTo>
                  <a:pt x="743063" y="5497641"/>
                  <a:pt x="765545" y="5493488"/>
                  <a:pt x="786810" y="5486400"/>
                </a:cubicBezTo>
                <a:cubicBezTo>
                  <a:pt x="983175" y="5355490"/>
                  <a:pt x="741623" y="5522549"/>
                  <a:pt x="893135" y="5401339"/>
                </a:cubicBezTo>
                <a:cubicBezTo>
                  <a:pt x="1041172" y="5282909"/>
                  <a:pt x="869178" y="5446562"/>
                  <a:pt x="1020726" y="5295014"/>
                </a:cubicBezTo>
                <a:cubicBezTo>
                  <a:pt x="1080966" y="5114294"/>
                  <a:pt x="996951" y="5334639"/>
                  <a:pt x="1084521" y="5188688"/>
                </a:cubicBezTo>
                <a:cubicBezTo>
                  <a:pt x="1167332" y="5050668"/>
                  <a:pt x="1040557" y="5190120"/>
                  <a:pt x="1148317" y="5082363"/>
                </a:cubicBezTo>
                <a:lnTo>
                  <a:pt x="1190847" y="4954772"/>
                </a:lnTo>
                <a:cubicBezTo>
                  <a:pt x="1197935" y="4933507"/>
                  <a:pt x="1206676" y="4912723"/>
                  <a:pt x="1212112" y="4890977"/>
                </a:cubicBezTo>
                <a:cubicBezTo>
                  <a:pt x="1219200" y="4862623"/>
                  <a:pt x="1221864" y="4832779"/>
                  <a:pt x="1233377" y="4805916"/>
                </a:cubicBezTo>
                <a:cubicBezTo>
                  <a:pt x="1272816" y="4713890"/>
                  <a:pt x="1297581" y="4752140"/>
                  <a:pt x="1360968" y="4657060"/>
                </a:cubicBezTo>
                <a:cubicBezTo>
                  <a:pt x="1375145" y="4635795"/>
                  <a:pt x="1386668" y="4612499"/>
                  <a:pt x="1403498" y="4593265"/>
                </a:cubicBezTo>
                <a:cubicBezTo>
                  <a:pt x="1436504" y="4555544"/>
                  <a:pt x="1482021" y="4528643"/>
                  <a:pt x="1509824" y="4486939"/>
                </a:cubicBezTo>
                <a:lnTo>
                  <a:pt x="1552354" y="4423144"/>
                </a:lnTo>
                <a:cubicBezTo>
                  <a:pt x="1524750" y="4229912"/>
                  <a:pt x="1546939" y="4321835"/>
                  <a:pt x="1488559" y="4146698"/>
                </a:cubicBezTo>
                <a:cubicBezTo>
                  <a:pt x="1481470" y="4125433"/>
                  <a:pt x="1479727" y="4101553"/>
                  <a:pt x="1467293" y="4082902"/>
                </a:cubicBezTo>
                <a:cubicBezTo>
                  <a:pt x="1453116" y="4061637"/>
                  <a:pt x="1435143" y="4042462"/>
                  <a:pt x="1424763" y="4019107"/>
                </a:cubicBezTo>
                <a:cubicBezTo>
                  <a:pt x="1406556" y="3978140"/>
                  <a:pt x="1407101" y="3928818"/>
                  <a:pt x="1382233" y="3891516"/>
                </a:cubicBezTo>
                <a:cubicBezTo>
                  <a:pt x="1286052" y="3747243"/>
                  <a:pt x="1333317" y="3800068"/>
                  <a:pt x="1254642" y="3721395"/>
                </a:cubicBezTo>
                <a:cubicBezTo>
                  <a:pt x="1201191" y="3561041"/>
                  <a:pt x="1273294" y="3758700"/>
                  <a:pt x="1190847" y="3593805"/>
                </a:cubicBezTo>
                <a:cubicBezTo>
                  <a:pt x="1180823" y="3573756"/>
                  <a:pt x="1179606" y="3550058"/>
                  <a:pt x="1169582" y="3530009"/>
                </a:cubicBezTo>
                <a:cubicBezTo>
                  <a:pt x="1142756" y="3476357"/>
                  <a:pt x="1124080" y="3463242"/>
                  <a:pt x="1084521" y="3423684"/>
                </a:cubicBezTo>
                <a:cubicBezTo>
                  <a:pt x="1077433" y="3402419"/>
                  <a:pt x="1077259" y="3377392"/>
                  <a:pt x="1063256" y="3359888"/>
                </a:cubicBezTo>
                <a:cubicBezTo>
                  <a:pt x="1047291" y="3339931"/>
                  <a:pt x="1017533" y="3335430"/>
                  <a:pt x="999461" y="3317358"/>
                </a:cubicBezTo>
                <a:cubicBezTo>
                  <a:pt x="981389" y="3299286"/>
                  <a:pt x="971108" y="3274828"/>
                  <a:pt x="956931" y="3253563"/>
                </a:cubicBezTo>
                <a:cubicBezTo>
                  <a:pt x="949843" y="3232298"/>
                  <a:pt x="946552" y="3209362"/>
                  <a:pt x="935666" y="3189767"/>
                </a:cubicBezTo>
                <a:cubicBezTo>
                  <a:pt x="910842" y="3145085"/>
                  <a:pt x="850605" y="3062177"/>
                  <a:pt x="850605" y="3062177"/>
                </a:cubicBezTo>
                <a:cubicBezTo>
                  <a:pt x="843517" y="3040912"/>
                  <a:pt x="838170" y="3018984"/>
                  <a:pt x="829340" y="2998381"/>
                </a:cubicBezTo>
                <a:cubicBezTo>
                  <a:pt x="796964" y="2922837"/>
                  <a:pt x="786992" y="2913594"/>
                  <a:pt x="744279" y="2849525"/>
                </a:cubicBezTo>
                <a:cubicBezTo>
                  <a:pt x="734401" y="2800133"/>
                  <a:pt x="703763" y="2629410"/>
                  <a:pt x="680484" y="2551814"/>
                </a:cubicBezTo>
                <a:cubicBezTo>
                  <a:pt x="667602" y="2508874"/>
                  <a:pt x="652131" y="2466753"/>
                  <a:pt x="637954" y="2424223"/>
                </a:cubicBezTo>
                <a:lnTo>
                  <a:pt x="616689" y="2360428"/>
                </a:lnTo>
                <a:cubicBezTo>
                  <a:pt x="609601" y="2339163"/>
                  <a:pt x="611274" y="2312482"/>
                  <a:pt x="595424" y="2296632"/>
                </a:cubicBezTo>
                <a:lnTo>
                  <a:pt x="552893" y="2254102"/>
                </a:lnTo>
                <a:cubicBezTo>
                  <a:pt x="515464" y="2141815"/>
                  <a:pt x="544061" y="2208957"/>
                  <a:pt x="446568" y="2062716"/>
                </a:cubicBezTo>
                <a:lnTo>
                  <a:pt x="404038" y="1998921"/>
                </a:lnTo>
                <a:cubicBezTo>
                  <a:pt x="396950" y="1977656"/>
                  <a:pt x="392798" y="1955174"/>
                  <a:pt x="382773" y="1935125"/>
                </a:cubicBezTo>
                <a:cubicBezTo>
                  <a:pt x="371343" y="1912266"/>
                  <a:pt x="350310" y="1894821"/>
                  <a:pt x="340242" y="1871330"/>
                </a:cubicBezTo>
                <a:cubicBezTo>
                  <a:pt x="328729" y="1844467"/>
                  <a:pt x="327006" y="1814371"/>
                  <a:pt x="318977" y="1786270"/>
                </a:cubicBezTo>
                <a:cubicBezTo>
                  <a:pt x="312819" y="1764717"/>
                  <a:pt x="303870" y="1744027"/>
                  <a:pt x="297712" y="1722474"/>
                </a:cubicBezTo>
                <a:cubicBezTo>
                  <a:pt x="288627" y="1690678"/>
                  <a:pt x="272177" y="1607610"/>
                  <a:pt x="255182" y="1573619"/>
                </a:cubicBezTo>
                <a:cubicBezTo>
                  <a:pt x="228355" y="1519965"/>
                  <a:pt x="209682" y="1506853"/>
                  <a:pt x="170121" y="1467293"/>
                </a:cubicBezTo>
                <a:cubicBezTo>
                  <a:pt x="163033" y="1446028"/>
                  <a:pt x="159742" y="1423093"/>
                  <a:pt x="148856" y="1403498"/>
                </a:cubicBezTo>
                <a:cubicBezTo>
                  <a:pt x="124032" y="1358815"/>
                  <a:pt x="63796" y="1275907"/>
                  <a:pt x="63796" y="1275907"/>
                </a:cubicBezTo>
                <a:cubicBezTo>
                  <a:pt x="46863" y="1208173"/>
                  <a:pt x="32065" y="1154713"/>
                  <a:pt x="21266" y="1084521"/>
                </a:cubicBezTo>
                <a:cubicBezTo>
                  <a:pt x="12576" y="1028037"/>
                  <a:pt x="7089" y="971107"/>
                  <a:pt x="0" y="914400"/>
                </a:cubicBezTo>
                <a:cubicBezTo>
                  <a:pt x="7089" y="850605"/>
                  <a:pt x="-2573" y="782611"/>
                  <a:pt x="21266" y="723014"/>
                </a:cubicBezTo>
                <a:cubicBezTo>
                  <a:pt x="29591" y="702202"/>
                  <a:pt x="67558" y="715752"/>
                  <a:pt x="85061" y="701749"/>
                </a:cubicBezTo>
                <a:cubicBezTo>
                  <a:pt x="222470" y="591820"/>
                  <a:pt x="31036" y="670138"/>
                  <a:pt x="191386" y="616688"/>
                </a:cubicBezTo>
                <a:cubicBezTo>
                  <a:pt x="205563" y="602511"/>
                  <a:pt x="218261" y="586682"/>
                  <a:pt x="233917" y="574158"/>
                </a:cubicBezTo>
                <a:cubicBezTo>
                  <a:pt x="253874" y="558193"/>
                  <a:pt x="279640" y="549700"/>
                  <a:pt x="297712" y="531628"/>
                </a:cubicBezTo>
                <a:cubicBezTo>
                  <a:pt x="315784" y="513556"/>
                  <a:pt x="322170" y="485904"/>
                  <a:pt x="340242" y="467832"/>
                </a:cubicBezTo>
                <a:cubicBezTo>
                  <a:pt x="358314" y="449760"/>
                  <a:pt x="381848" y="437982"/>
                  <a:pt x="404038" y="425302"/>
                </a:cubicBezTo>
                <a:cubicBezTo>
                  <a:pt x="477615" y="383258"/>
                  <a:pt x="481321" y="385364"/>
                  <a:pt x="552893" y="361507"/>
                </a:cubicBezTo>
                <a:cubicBezTo>
                  <a:pt x="635968" y="278434"/>
                  <a:pt x="548796" y="352925"/>
                  <a:pt x="659219" y="297712"/>
                </a:cubicBezTo>
                <a:cubicBezTo>
                  <a:pt x="682078" y="286282"/>
                  <a:pt x="703057" y="271147"/>
                  <a:pt x="723014" y="255181"/>
                </a:cubicBezTo>
                <a:cubicBezTo>
                  <a:pt x="738670" y="242656"/>
                  <a:pt x="747613" y="221617"/>
                  <a:pt x="765545" y="212651"/>
                </a:cubicBezTo>
                <a:cubicBezTo>
                  <a:pt x="837493" y="176677"/>
                  <a:pt x="921681" y="164412"/>
                  <a:pt x="999461" y="148856"/>
                </a:cubicBezTo>
                <a:cubicBezTo>
                  <a:pt x="1027814" y="134679"/>
                  <a:pt x="1054839" y="117456"/>
                  <a:pt x="1084521" y="106325"/>
                </a:cubicBezTo>
                <a:cubicBezTo>
                  <a:pt x="1111886" y="96063"/>
                  <a:pt x="1143441" y="98130"/>
                  <a:pt x="1169582" y="85060"/>
                </a:cubicBezTo>
                <a:cubicBezTo>
                  <a:pt x="1215301" y="62201"/>
                  <a:pt x="1297173" y="0"/>
                  <a:pt x="1297173" y="0"/>
                </a:cubicBezTo>
                <a:cubicBezTo>
                  <a:pt x="1402674" y="70334"/>
                  <a:pt x="1342893" y="24456"/>
                  <a:pt x="1467293" y="148856"/>
                </a:cubicBezTo>
                <a:cubicBezTo>
                  <a:pt x="1481470" y="163033"/>
                  <a:pt x="1498703" y="174704"/>
                  <a:pt x="1509824" y="191386"/>
                </a:cubicBezTo>
                <a:cubicBezTo>
                  <a:pt x="1524001" y="212651"/>
                  <a:pt x="1536389" y="235224"/>
                  <a:pt x="1552354" y="255181"/>
                </a:cubicBezTo>
                <a:cubicBezTo>
                  <a:pt x="1564878" y="270837"/>
                  <a:pt x="1582360" y="282056"/>
                  <a:pt x="1594884" y="297712"/>
                </a:cubicBezTo>
                <a:cubicBezTo>
                  <a:pt x="1610849" y="317669"/>
                  <a:pt x="1620584" y="342273"/>
                  <a:pt x="1637414" y="361507"/>
                </a:cubicBezTo>
                <a:cubicBezTo>
                  <a:pt x="1670420" y="399228"/>
                  <a:pt x="1715937" y="426128"/>
                  <a:pt x="1743740" y="467832"/>
                </a:cubicBezTo>
                <a:cubicBezTo>
                  <a:pt x="1772093" y="510362"/>
                  <a:pt x="1792656" y="559279"/>
                  <a:pt x="1828800" y="595423"/>
                </a:cubicBezTo>
                <a:lnTo>
                  <a:pt x="1913861" y="680484"/>
                </a:lnTo>
                <a:cubicBezTo>
                  <a:pt x="1935126" y="701749"/>
                  <a:pt x="1960974" y="719257"/>
                  <a:pt x="1977656" y="744279"/>
                </a:cubicBezTo>
                <a:cubicBezTo>
                  <a:pt x="1991833" y="765544"/>
                  <a:pt x="2004220" y="788117"/>
                  <a:pt x="2020186" y="808074"/>
                </a:cubicBezTo>
                <a:cubicBezTo>
                  <a:pt x="2141390" y="959579"/>
                  <a:pt x="1974346" y="718048"/>
                  <a:pt x="2105247" y="914400"/>
                </a:cubicBezTo>
                <a:cubicBezTo>
                  <a:pt x="2070058" y="1195914"/>
                  <a:pt x="2106425" y="995338"/>
                  <a:pt x="2062717" y="1148316"/>
                </a:cubicBezTo>
                <a:cubicBezTo>
                  <a:pt x="2054688" y="1176418"/>
                  <a:pt x="2054522" y="1207236"/>
                  <a:pt x="2041452" y="1233377"/>
                </a:cubicBezTo>
                <a:cubicBezTo>
                  <a:pt x="2032486" y="1251309"/>
                  <a:pt x="2013098" y="1261730"/>
                  <a:pt x="1998921" y="1275907"/>
                </a:cubicBezTo>
                <a:cubicBezTo>
                  <a:pt x="1959933" y="1392870"/>
                  <a:pt x="2001082" y="1288074"/>
                  <a:pt x="1935126" y="1403498"/>
                </a:cubicBezTo>
                <a:cubicBezTo>
                  <a:pt x="1919398" y="1431021"/>
                  <a:pt x="1908324" y="1461035"/>
                  <a:pt x="1892596" y="1488558"/>
                </a:cubicBezTo>
                <a:cubicBezTo>
                  <a:pt x="1856828" y="1551151"/>
                  <a:pt x="1854108" y="1548311"/>
                  <a:pt x="1807535" y="1594884"/>
                </a:cubicBezTo>
                <a:cubicBezTo>
                  <a:pt x="1754842" y="1752962"/>
                  <a:pt x="1811593" y="1566473"/>
                  <a:pt x="1765005" y="1892595"/>
                </a:cubicBezTo>
                <a:cubicBezTo>
                  <a:pt x="1761835" y="1914785"/>
                  <a:pt x="1750828" y="1935126"/>
                  <a:pt x="1743740" y="1956391"/>
                </a:cubicBezTo>
                <a:cubicBezTo>
                  <a:pt x="1684109" y="2373807"/>
                  <a:pt x="1748599" y="1882907"/>
                  <a:pt x="1701210" y="2806995"/>
                </a:cubicBezTo>
                <a:cubicBezTo>
                  <a:pt x="1699002" y="2850055"/>
                  <a:pt x="1695085" y="2894214"/>
                  <a:pt x="1679945" y="2934586"/>
                </a:cubicBezTo>
                <a:cubicBezTo>
                  <a:pt x="1672905" y="2953359"/>
                  <a:pt x="1649443" y="2961077"/>
                  <a:pt x="1637414" y="2977116"/>
                </a:cubicBezTo>
                <a:cubicBezTo>
                  <a:pt x="1606745" y="3018008"/>
                  <a:pt x="1588498" y="3068563"/>
                  <a:pt x="1552354" y="3104707"/>
                </a:cubicBezTo>
                <a:lnTo>
                  <a:pt x="1446028" y="3211032"/>
                </a:lnTo>
                <a:cubicBezTo>
                  <a:pt x="1406468" y="3250592"/>
                  <a:pt x="1393357" y="3269266"/>
                  <a:pt x="1339703" y="3296093"/>
                </a:cubicBezTo>
                <a:cubicBezTo>
                  <a:pt x="1319654" y="3306117"/>
                  <a:pt x="1297172" y="3310270"/>
                  <a:pt x="1275907" y="3317358"/>
                </a:cubicBezTo>
                <a:cubicBezTo>
                  <a:pt x="1261730" y="3338623"/>
                  <a:pt x="1249342" y="3361196"/>
                  <a:pt x="1233377" y="3381153"/>
                </a:cubicBezTo>
                <a:cubicBezTo>
                  <a:pt x="1207004" y="3414120"/>
                  <a:pt x="1163896" y="3447792"/>
                  <a:pt x="1127052" y="3466214"/>
                </a:cubicBezTo>
                <a:cubicBezTo>
                  <a:pt x="1107003" y="3476238"/>
                  <a:pt x="1084521" y="3480391"/>
                  <a:pt x="1063256" y="3487479"/>
                </a:cubicBezTo>
                <a:cubicBezTo>
                  <a:pt x="1173989" y="3321380"/>
                  <a:pt x="1032627" y="3505135"/>
                  <a:pt x="1169582" y="3402419"/>
                </a:cubicBezTo>
                <a:cubicBezTo>
                  <a:pt x="1209680" y="3372346"/>
                  <a:pt x="1240465" y="3331535"/>
                  <a:pt x="1275907" y="3296093"/>
                </a:cubicBezTo>
                <a:lnTo>
                  <a:pt x="1318438" y="3253563"/>
                </a:lnTo>
                <a:cubicBezTo>
                  <a:pt x="1332615" y="3239386"/>
                  <a:pt x="1344286" y="3222153"/>
                  <a:pt x="1360968" y="3211032"/>
                </a:cubicBezTo>
                <a:lnTo>
                  <a:pt x="1488559" y="3125972"/>
                </a:lnTo>
                <a:cubicBezTo>
                  <a:pt x="1573267" y="2998910"/>
                  <a:pt x="1480756" y="3109390"/>
                  <a:pt x="1594884" y="3040912"/>
                </a:cubicBezTo>
                <a:cubicBezTo>
                  <a:pt x="1612076" y="3030597"/>
                  <a:pt x="1619482" y="3007347"/>
                  <a:pt x="1637414" y="2998381"/>
                </a:cubicBezTo>
                <a:cubicBezTo>
                  <a:pt x="1677512" y="2978332"/>
                  <a:pt x="1765005" y="2955851"/>
                  <a:pt x="1765005" y="2955851"/>
                </a:cubicBezTo>
                <a:cubicBezTo>
                  <a:pt x="1793359" y="2962939"/>
                  <a:pt x="1825748" y="2960904"/>
                  <a:pt x="1850066" y="2977116"/>
                </a:cubicBezTo>
                <a:cubicBezTo>
                  <a:pt x="1871331" y="2991293"/>
                  <a:pt x="1874524" y="3022840"/>
                  <a:pt x="1892596" y="3040912"/>
                </a:cubicBezTo>
                <a:cubicBezTo>
                  <a:pt x="1910668" y="3058984"/>
                  <a:pt x="1935126" y="3069265"/>
                  <a:pt x="1956391" y="3083442"/>
                </a:cubicBezTo>
                <a:cubicBezTo>
                  <a:pt x="1970568" y="3104707"/>
                  <a:pt x="1982288" y="3127832"/>
                  <a:pt x="1998921" y="3147237"/>
                </a:cubicBezTo>
                <a:cubicBezTo>
                  <a:pt x="2025017" y="3177682"/>
                  <a:pt x="2061740" y="3198934"/>
                  <a:pt x="2083982" y="3232298"/>
                </a:cubicBezTo>
                <a:cubicBezTo>
                  <a:pt x="2098159" y="3253563"/>
                  <a:pt x="2115082" y="3273234"/>
                  <a:pt x="2126512" y="3296093"/>
                </a:cubicBezTo>
                <a:cubicBezTo>
                  <a:pt x="2136536" y="3316142"/>
                  <a:pt x="2136245" y="3340667"/>
                  <a:pt x="2147777" y="3359888"/>
                </a:cubicBezTo>
                <a:cubicBezTo>
                  <a:pt x="2158092" y="3377080"/>
                  <a:pt x="2176130" y="3388242"/>
                  <a:pt x="2190307" y="3402419"/>
                </a:cubicBezTo>
                <a:cubicBezTo>
                  <a:pt x="2227738" y="3514705"/>
                  <a:pt x="2199140" y="3447564"/>
                  <a:pt x="2296633" y="3593805"/>
                </a:cubicBezTo>
                <a:cubicBezTo>
                  <a:pt x="2310810" y="3615070"/>
                  <a:pt x="2314917" y="3649518"/>
                  <a:pt x="2339163" y="3657600"/>
                </a:cubicBezTo>
                <a:lnTo>
                  <a:pt x="2402959" y="3678865"/>
                </a:lnTo>
                <a:cubicBezTo>
                  <a:pt x="2410047" y="3700130"/>
                  <a:pt x="2412692" y="3723439"/>
                  <a:pt x="2424224" y="3742660"/>
                </a:cubicBezTo>
                <a:cubicBezTo>
                  <a:pt x="2434539" y="3759852"/>
                  <a:pt x="2453919" y="3769789"/>
                  <a:pt x="2466754" y="3785191"/>
                </a:cubicBezTo>
                <a:cubicBezTo>
                  <a:pt x="2489443" y="3812418"/>
                  <a:pt x="2509949" y="3841411"/>
                  <a:pt x="2530549" y="3870251"/>
                </a:cubicBezTo>
                <a:cubicBezTo>
                  <a:pt x="2597613" y="3964141"/>
                  <a:pt x="2544485" y="3905452"/>
                  <a:pt x="2615610" y="3976577"/>
                </a:cubicBezTo>
                <a:cubicBezTo>
                  <a:pt x="2622698" y="3997842"/>
                  <a:pt x="2626851" y="4020323"/>
                  <a:pt x="2636875" y="4040372"/>
                </a:cubicBezTo>
                <a:cubicBezTo>
                  <a:pt x="2648305" y="4063231"/>
                  <a:pt x="2669025" y="4080812"/>
                  <a:pt x="2679405" y="4104167"/>
                </a:cubicBezTo>
                <a:cubicBezTo>
                  <a:pt x="2780627" y="4331917"/>
                  <a:pt x="2668215" y="4151180"/>
                  <a:pt x="2764466" y="4295553"/>
                </a:cubicBezTo>
                <a:cubicBezTo>
                  <a:pt x="2817915" y="4455903"/>
                  <a:pt x="2745816" y="4258255"/>
                  <a:pt x="2828261" y="4423144"/>
                </a:cubicBezTo>
                <a:cubicBezTo>
                  <a:pt x="2838285" y="4443193"/>
                  <a:pt x="2843368" y="4465386"/>
                  <a:pt x="2849526" y="4486939"/>
                </a:cubicBezTo>
                <a:cubicBezTo>
                  <a:pt x="2857555" y="4515041"/>
                  <a:pt x="2856291" y="4546624"/>
                  <a:pt x="2870791" y="4572000"/>
                </a:cubicBezTo>
                <a:cubicBezTo>
                  <a:pt x="2885711" y="4598111"/>
                  <a:pt x="2913321" y="4614530"/>
                  <a:pt x="2934586" y="4635795"/>
                </a:cubicBezTo>
                <a:cubicBezTo>
                  <a:pt x="2941675" y="4657060"/>
                  <a:pt x="2945827" y="4679542"/>
                  <a:pt x="2955852" y="4699591"/>
                </a:cubicBezTo>
                <a:cubicBezTo>
                  <a:pt x="3010035" y="4807955"/>
                  <a:pt x="3013481" y="4726391"/>
                  <a:pt x="3040912" y="4890977"/>
                </a:cubicBezTo>
                <a:cubicBezTo>
                  <a:pt x="3073830" y="5088487"/>
                  <a:pt x="3062177" y="4975450"/>
                  <a:pt x="3062177" y="523121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Freeform 3"/>
          <p:cNvSpPr/>
          <p:nvPr/>
        </p:nvSpPr>
        <p:spPr>
          <a:xfrm>
            <a:off x="5571460" y="63031"/>
            <a:ext cx="2617835" cy="2573843"/>
          </a:xfrm>
          <a:custGeom>
            <a:avLst/>
            <a:gdLst>
              <a:gd name="connsiteX0" fmla="*/ 0 w 2617835"/>
              <a:gd name="connsiteY0" fmla="*/ 1531853 h 2573843"/>
              <a:gd name="connsiteX1" fmla="*/ 106326 w 2617835"/>
              <a:gd name="connsiteY1" fmla="*/ 1510588 h 2573843"/>
              <a:gd name="connsiteX2" fmla="*/ 170121 w 2617835"/>
              <a:gd name="connsiteY2" fmla="*/ 1468057 h 2573843"/>
              <a:gd name="connsiteX3" fmla="*/ 297712 w 2617835"/>
              <a:gd name="connsiteY3" fmla="*/ 1446792 h 2573843"/>
              <a:gd name="connsiteX4" fmla="*/ 382773 w 2617835"/>
              <a:gd name="connsiteY4" fmla="*/ 1425527 h 2573843"/>
              <a:gd name="connsiteX5" fmla="*/ 446568 w 2617835"/>
              <a:gd name="connsiteY5" fmla="*/ 1404262 h 2573843"/>
              <a:gd name="connsiteX6" fmla="*/ 744280 w 2617835"/>
              <a:gd name="connsiteY6" fmla="*/ 1361732 h 2573843"/>
              <a:gd name="connsiteX7" fmla="*/ 1573619 w 2617835"/>
              <a:gd name="connsiteY7" fmla="*/ 1361732 h 2573843"/>
              <a:gd name="connsiteX8" fmla="*/ 1913861 w 2617835"/>
              <a:gd name="connsiteY8" fmla="*/ 1319202 h 2573843"/>
              <a:gd name="connsiteX9" fmla="*/ 2190307 w 2617835"/>
              <a:gd name="connsiteY9" fmla="*/ 1255406 h 2573843"/>
              <a:gd name="connsiteX10" fmla="*/ 2424224 w 2617835"/>
              <a:gd name="connsiteY10" fmla="*/ 1191611 h 2573843"/>
              <a:gd name="connsiteX11" fmla="*/ 2509284 w 2617835"/>
              <a:gd name="connsiteY11" fmla="*/ 1170346 h 2573843"/>
              <a:gd name="connsiteX12" fmla="*/ 2551814 w 2617835"/>
              <a:gd name="connsiteY12" fmla="*/ 1234141 h 2573843"/>
              <a:gd name="connsiteX13" fmla="*/ 2530549 w 2617835"/>
              <a:gd name="connsiteY13" fmla="*/ 1297936 h 2573843"/>
              <a:gd name="connsiteX14" fmla="*/ 2509284 w 2617835"/>
              <a:gd name="connsiteY14" fmla="*/ 1425527 h 2573843"/>
              <a:gd name="connsiteX15" fmla="*/ 2466754 w 2617835"/>
              <a:gd name="connsiteY15" fmla="*/ 1595648 h 2573843"/>
              <a:gd name="connsiteX16" fmla="*/ 2402959 w 2617835"/>
              <a:gd name="connsiteY16" fmla="*/ 2084746 h 2573843"/>
              <a:gd name="connsiteX17" fmla="*/ 2360428 w 2617835"/>
              <a:gd name="connsiteY17" fmla="*/ 2403722 h 2573843"/>
              <a:gd name="connsiteX18" fmla="*/ 2317898 w 2617835"/>
              <a:gd name="connsiteY18" fmla="*/ 2573843 h 2573843"/>
              <a:gd name="connsiteX19" fmla="*/ 2296633 w 2617835"/>
              <a:gd name="connsiteY19" fmla="*/ 2510048 h 2573843"/>
              <a:gd name="connsiteX20" fmla="*/ 2339163 w 2617835"/>
              <a:gd name="connsiteY20" fmla="*/ 2361192 h 2573843"/>
              <a:gd name="connsiteX21" fmla="*/ 2360428 w 2617835"/>
              <a:gd name="connsiteY21" fmla="*/ 2233602 h 2573843"/>
              <a:gd name="connsiteX22" fmla="*/ 2402959 w 2617835"/>
              <a:gd name="connsiteY22" fmla="*/ 2106011 h 2573843"/>
              <a:gd name="connsiteX23" fmla="*/ 2466754 w 2617835"/>
              <a:gd name="connsiteY23" fmla="*/ 1914625 h 2573843"/>
              <a:gd name="connsiteX24" fmla="*/ 2488019 w 2617835"/>
              <a:gd name="connsiteY24" fmla="*/ 1850829 h 2573843"/>
              <a:gd name="connsiteX25" fmla="*/ 2509284 w 2617835"/>
              <a:gd name="connsiteY25" fmla="*/ 1787034 h 2573843"/>
              <a:gd name="connsiteX26" fmla="*/ 2530549 w 2617835"/>
              <a:gd name="connsiteY26" fmla="*/ 1701974 h 2573843"/>
              <a:gd name="connsiteX27" fmla="*/ 2551814 w 2617835"/>
              <a:gd name="connsiteY27" fmla="*/ 1553118 h 2573843"/>
              <a:gd name="connsiteX28" fmla="*/ 2594345 w 2617835"/>
              <a:gd name="connsiteY28" fmla="*/ 1425527 h 2573843"/>
              <a:gd name="connsiteX29" fmla="*/ 2594345 w 2617835"/>
              <a:gd name="connsiteY29" fmla="*/ 872634 h 2573843"/>
              <a:gd name="connsiteX30" fmla="*/ 2551814 w 2617835"/>
              <a:gd name="connsiteY30" fmla="*/ 808839 h 2573843"/>
              <a:gd name="connsiteX31" fmla="*/ 2445489 w 2617835"/>
              <a:gd name="connsiteY31" fmla="*/ 617453 h 2573843"/>
              <a:gd name="connsiteX32" fmla="*/ 2360428 w 2617835"/>
              <a:gd name="connsiteY32" fmla="*/ 532392 h 2573843"/>
              <a:gd name="connsiteX33" fmla="*/ 2339163 w 2617835"/>
              <a:gd name="connsiteY33" fmla="*/ 468597 h 2573843"/>
              <a:gd name="connsiteX34" fmla="*/ 2147777 w 2617835"/>
              <a:gd name="connsiteY34" fmla="*/ 362271 h 2573843"/>
              <a:gd name="connsiteX35" fmla="*/ 2020187 w 2617835"/>
              <a:gd name="connsiteY35" fmla="*/ 255946 h 2573843"/>
              <a:gd name="connsiteX36" fmla="*/ 1977656 w 2617835"/>
              <a:gd name="connsiteY36" fmla="*/ 213416 h 2573843"/>
              <a:gd name="connsiteX37" fmla="*/ 1913861 w 2617835"/>
              <a:gd name="connsiteY37" fmla="*/ 192150 h 2573843"/>
              <a:gd name="connsiteX38" fmla="*/ 1828800 w 2617835"/>
              <a:gd name="connsiteY38" fmla="*/ 85825 h 2573843"/>
              <a:gd name="connsiteX39" fmla="*/ 1701210 w 2617835"/>
              <a:gd name="connsiteY39" fmla="*/ 43295 h 2573843"/>
              <a:gd name="connsiteX40" fmla="*/ 1616149 w 2617835"/>
              <a:gd name="connsiteY40" fmla="*/ 764 h 257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617835" h="2573843">
                <a:moveTo>
                  <a:pt x="0" y="1531853"/>
                </a:moveTo>
                <a:cubicBezTo>
                  <a:pt x="35442" y="1524765"/>
                  <a:pt x="72483" y="1523279"/>
                  <a:pt x="106326" y="1510588"/>
                </a:cubicBezTo>
                <a:cubicBezTo>
                  <a:pt x="130256" y="1501614"/>
                  <a:pt x="145875" y="1476139"/>
                  <a:pt x="170121" y="1468057"/>
                </a:cubicBezTo>
                <a:cubicBezTo>
                  <a:pt x="211025" y="1454422"/>
                  <a:pt x="255432" y="1455248"/>
                  <a:pt x="297712" y="1446792"/>
                </a:cubicBezTo>
                <a:cubicBezTo>
                  <a:pt x="326371" y="1441060"/>
                  <a:pt x="354671" y="1433556"/>
                  <a:pt x="382773" y="1425527"/>
                </a:cubicBezTo>
                <a:cubicBezTo>
                  <a:pt x="404326" y="1419369"/>
                  <a:pt x="424686" y="1409125"/>
                  <a:pt x="446568" y="1404262"/>
                </a:cubicBezTo>
                <a:cubicBezTo>
                  <a:pt x="525408" y="1386742"/>
                  <a:pt x="670706" y="1370929"/>
                  <a:pt x="744280" y="1361732"/>
                </a:cubicBezTo>
                <a:cubicBezTo>
                  <a:pt x="1089171" y="1275509"/>
                  <a:pt x="638375" y="1380070"/>
                  <a:pt x="1573619" y="1361732"/>
                </a:cubicBezTo>
                <a:cubicBezTo>
                  <a:pt x="1687894" y="1359491"/>
                  <a:pt x="1913861" y="1319202"/>
                  <a:pt x="1913861" y="1319202"/>
                </a:cubicBezTo>
                <a:cubicBezTo>
                  <a:pt x="2163071" y="1236131"/>
                  <a:pt x="1914261" y="1310615"/>
                  <a:pt x="2190307" y="1255406"/>
                </a:cubicBezTo>
                <a:cubicBezTo>
                  <a:pt x="2442998" y="1204868"/>
                  <a:pt x="2281650" y="1232346"/>
                  <a:pt x="2424224" y="1191611"/>
                </a:cubicBezTo>
                <a:cubicBezTo>
                  <a:pt x="2452325" y="1183582"/>
                  <a:pt x="2480931" y="1177434"/>
                  <a:pt x="2509284" y="1170346"/>
                </a:cubicBezTo>
                <a:cubicBezTo>
                  <a:pt x="2523461" y="1191611"/>
                  <a:pt x="2547612" y="1208931"/>
                  <a:pt x="2551814" y="1234141"/>
                </a:cubicBezTo>
                <a:cubicBezTo>
                  <a:pt x="2555499" y="1256251"/>
                  <a:pt x="2535412" y="1276054"/>
                  <a:pt x="2530549" y="1297936"/>
                </a:cubicBezTo>
                <a:cubicBezTo>
                  <a:pt x="2521196" y="1340026"/>
                  <a:pt x="2518637" y="1383437"/>
                  <a:pt x="2509284" y="1425527"/>
                </a:cubicBezTo>
                <a:cubicBezTo>
                  <a:pt x="2477634" y="1567953"/>
                  <a:pt x="2490731" y="1395842"/>
                  <a:pt x="2466754" y="1595648"/>
                </a:cubicBezTo>
                <a:cubicBezTo>
                  <a:pt x="2408006" y="2085218"/>
                  <a:pt x="2471478" y="1879185"/>
                  <a:pt x="2402959" y="2084746"/>
                </a:cubicBezTo>
                <a:cubicBezTo>
                  <a:pt x="2386267" y="2251657"/>
                  <a:pt x="2391518" y="2268997"/>
                  <a:pt x="2360428" y="2403722"/>
                </a:cubicBezTo>
                <a:cubicBezTo>
                  <a:pt x="2347285" y="2460677"/>
                  <a:pt x="2317898" y="2573843"/>
                  <a:pt x="2317898" y="2573843"/>
                </a:cubicBezTo>
                <a:cubicBezTo>
                  <a:pt x="2310810" y="2552578"/>
                  <a:pt x="2296633" y="2532463"/>
                  <a:pt x="2296633" y="2510048"/>
                </a:cubicBezTo>
                <a:cubicBezTo>
                  <a:pt x="2296633" y="2463737"/>
                  <a:pt x="2329136" y="2406316"/>
                  <a:pt x="2339163" y="2361192"/>
                </a:cubicBezTo>
                <a:cubicBezTo>
                  <a:pt x="2348516" y="2319102"/>
                  <a:pt x="2349971" y="2275431"/>
                  <a:pt x="2360428" y="2233602"/>
                </a:cubicBezTo>
                <a:cubicBezTo>
                  <a:pt x="2371301" y="2190110"/>
                  <a:pt x="2388782" y="2148541"/>
                  <a:pt x="2402959" y="2106011"/>
                </a:cubicBezTo>
                <a:lnTo>
                  <a:pt x="2466754" y="1914625"/>
                </a:lnTo>
                <a:lnTo>
                  <a:pt x="2488019" y="1850829"/>
                </a:lnTo>
                <a:cubicBezTo>
                  <a:pt x="2495107" y="1829564"/>
                  <a:pt x="2503847" y="1808780"/>
                  <a:pt x="2509284" y="1787034"/>
                </a:cubicBezTo>
                <a:cubicBezTo>
                  <a:pt x="2516372" y="1758681"/>
                  <a:pt x="2525321" y="1730729"/>
                  <a:pt x="2530549" y="1701974"/>
                </a:cubicBezTo>
                <a:cubicBezTo>
                  <a:pt x="2539515" y="1652660"/>
                  <a:pt x="2540543" y="1601957"/>
                  <a:pt x="2551814" y="1553118"/>
                </a:cubicBezTo>
                <a:cubicBezTo>
                  <a:pt x="2561895" y="1509435"/>
                  <a:pt x="2594345" y="1425527"/>
                  <a:pt x="2594345" y="1425527"/>
                </a:cubicBezTo>
                <a:cubicBezTo>
                  <a:pt x="2614960" y="1198759"/>
                  <a:pt x="2634833" y="1115561"/>
                  <a:pt x="2594345" y="872634"/>
                </a:cubicBezTo>
                <a:cubicBezTo>
                  <a:pt x="2590143" y="847424"/>
                  <a:pt x="2565991" y="830104"/>
                  <a:pt x="2551814" y="808839"/>
                </a:cubicBezTo>
                <a:cubicBezTo>
                  <a:pt x="2525074" y="728617"/>
                  <a:pt x="2518610" y="690574"/>
                  <a:pt x="2445489" y="617453"/>
                </a:cubicBezTo>
                <a:lnTo>
                  <a:pt x="2360428" y="532392"/>
                </a:lnTo>
                <a:cubicBezTo>
                  <a:pt x="2353340" y="511127"/>
                  <a:pt x="2355013" y="484447"/>
                  <a:pt x="2339163" y="468597"/>
                </a:cubicBezTo>
                <a:cubicBezTo>
                  <a:pt x="2266041" y="395475"/>
                  <a:pt x="2228000" y="389012"/>
                  <a:pt x="2147777" y="362271"/>
                </a:cubicBezTo>
                <a:cubicBezTo>
                  <a:pt x="1996243" y="210737"/>
                  <a:pt x="2168211" y="374364"/>
                  <a:pt x="2020187" y="255946"/>
                </a:cubicBezTo>
                <a:cubicBezTo>
                  <a:pt x="2004531" y="243422"/>
                  <a:pt x="1994848" y="223731"/>
                  <a:pt x="1977656" y="213416"/>
                </a:cubicBezTo>
                <a:cubicBezTo>
                  <a:pt x="1958435" y="201883"/>
                  <a:pt x="1935126" y="199239"/>
                  <a:pt x="1913861" y="192150"/>
                </a:cubicBezTo>
                <a:cubicBezTo>
                  <a:pt x="1898835" y="169610"/>
                  <a:pt x="1859103" y="100976"/>
                  <a:pt x="1828800" y="85825"/>
                </a:cubicBezTo>
                <a:cubicBezTo>
                  <a:pt x="1788702" y="65776"/>
                  <a:pt x="1701210" y="43295"/>
                  <a:pt x="1701210" y="43295"/>
                </a:cubicBezTo>
                <a:cubicBezTo>
                  <a:pt x="1648655" y="-9261"/>
                  <a:pt x="1678729" y="764"/>
                  <a:pt x="1616149" y="76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5-Point Star 15"/>
          <p:cNvSpPr/>
          <p:nvPr/>
        </p:nvSpPr>
        <p:spPr>
          <a:xfrm>
            <a:off x="6350747" y="5217594"/>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5-Point Star 16"/>
          <p:cNvSpPr/>
          <p:nvPr/>
        </p:nvSpPr>
        <p:spPr>
          <a:xfrm>
            <a:off x="5342860" y="1142428"/>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Content Placeholder 1"/>
          <p:cNvSpPr txBox="1">
            <a:spLocks/>
          </p:cNvSpPr>
          <p:nvPr/>
        </p:nvSpPr>
        <p:spPr>
          <a:xfrm>
            <a:off x="5800060" y="1801672"/>
            <a:ext cx="1753599"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Bellatrix</a:t>
            </a:r>
          </a:p>
        </p:txBody>
      </p:sp>
      <p:sp>
        <p:nvSpPr>
          <p:cNvPr id="20" name="Content Placeholder 1"/>
          <p:cNvSpPr txBox="1">
            <a:spLocks/>
          </p:cNvSpPr>
          <p:nvPr/>
        </p:nvSpPr>
        <p:spPr>
          <a:xfrm>
            <a:off x="7297159" y="5676423"/>
            <a:ext cx="979190"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Rigel</a:t>
            </a:r>
          </a:p>
        </p:txBody>
      </p:sp>
    </p:spTree>
    <p:extLst>
      <p:ext uri="{BB962C8B-B14F-4D97-AF65-F5344CB8AC3E}">
        <p14:creationId xmlns:p14="http://schemas.microsoft.com/office/powerpoint/2010/main" val="414989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8" grpId="0" animBg="1"/>
      <p:bldP spid="3" grpId="0" animBg="1"/>
      <p:bldP spid="4" grpId="0" animBg="1"/>
      <p:bldP spid="16" grpId="0" animBg="1"/>
      <p:bldP spid="17" grpId="0" animBg="1"/>
      <p:bldP spid="19" grpId="0" animBg="1"/>
      <p:bldP spid="2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mage result for cassiopeia constel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5" y="71437"/>
            <a:ext cx="9142920" cy="6084077"/>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70483" y="124047"/>
            <a:ext cx="3086101" cy="843516"/>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228600" y="6155514"/>
            <a:ext cx="2133600" cy="369332"/>
          </a:xfrm>
          <a:prstGeom prst="rect">
            <a:avLst/>
          </a:prstGeom>
          <a:noFill/>
        </p:spPr>
        <p:txBody>
          <a:bodyPr wrap="square" rtlCol="0">
            <a:spAutoFit/>
          </a:bodyPr>
          <a:lstStyle/>
          <a:p>
            <a:r>
              <a:rPr lang="en-US" dirty="0">
                <a:solidFill>
                  <a:prstClr val="white"/>
                </a:solidFill>
              </a:rPr>
              <a:t>Click for Answer</a:t>
            </a:r>
          </a:p>
        </p:txBody>
      </p:sp>
      <p:sp>
        <p:nvSpPr>
          <p:cNvPr id="11" name="Content Placeholder 1"/>
          <p:cNvSpPr txBox="1">
            <a:spLocks/>
          </p:cNvSpPr>
          <p:nvPr/>
        </p:nvSpPr>
        <p:spPr>
          <a:xfrm>
            <a:off x="6477000" y="5105400"/>
            <a:ext cx="1961954" cy="41466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Cassiopeia</a:t>
            </a:r>
          </a:p>
        </p:txBody>
      </p:sp>
      <p:pic>
        <p:nvPicPr>
          <p:cNvPr id="26628" name="Picture 4" descr="Image result for cassiopeia constellation"/>
          <p:cNvPicPr>
            <a:picLocks noChangeAspect="1" noChangeArrowheads="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228600" y="1143000"/>
            <a:ext cx="2066192" cy="1549644"/>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4"/>
          <p:cNvSpPr/>
          <p:nvPr/>
        </p:nvSpPr>
        <p:spPr>
          <a:xfrm>
            <a:off x="1406769" y="890954"/>
            <a:ext cx="5908431" cy="4049030"/>
          </a:xfrm>
          <a:custGeom>
            <a:avLst/>
            <a:gdLst>
              <a:gd name="connsiteX0" fmla="*/ 0 w 5908431"/>
              <a:gd name="connsiteY0" fmla="*/ 3024554 h 4049030"/>
              <a:gd name="connsiteX1" fmla="*/ 117231 w 5908431"/>
              <a:gd name="connsiteY1" fmla="*/ 3094892 h 4049030"/>
              <a:gd name="connsiteX2" fmla="*/ 187569 w 5908431"/>
              <a:gd name="connsiteY2" fmla="*/ 3141784 h 4049030"/>
              <a:gd name="connsiteX3" fmla="*/ 281354 w 5908431"/>
              <a:gd name="connsiteY3" fmla="*/ 3259015 h 4049030"/>
              <a:gd name="connsiteX4" fmla="*/ 422031 w 5908431"/>
              <a:gd name="connsiteY4" fmla="*/ 3305908 h 4049030"/>
              <a:gd name="connsiteX5" fmla="*/ 492369 w 5908431"/>
              <a:gd name="connsiteY5" fmla="*/ 3329354 h 4049030"/>
              <a:gd name="connsiteX6" fmla="*/ 609600 w 5908431"/>
              <a:gd name="connsiteY6" fmla="*/ 3399692 h 4049030"/>
              <a:gd name="connsiteX7" fmla="*/ 656493 w 5908431"/>
              <a:gd name="connsiteY7" fmla="*/ 3446584 h 4049030"/>
              <a:gd name="connsiteX8" fmla="*/ 726831 w 5908431"/>
              <a:gd name="connsiteY8" fmla="*/ 3470031 h 4049030"/>
              <a:gd name="connsiteX9" fmla="*/ 797169 w 5908431"/>
              <a:gd name="connsiteY9" fmla="*/ 3516923 h 4049030"/>
              <a:gd name="connsiteX10" fmla="*/ 844062 w 5908431"/>
              <a:gd name="connsiteY10" fmla="*/ 3563815 h 4049030"/>
              <a:gd name="connsiteX11" fmla="*/ 984739 w 5908431"/>
              <a:gd name="connsiteY11" fmla="*/ 3610708 h 4049030"/>
              <a:gd name="connsiteX12" fmla="*/ 1336431 w 5908431"/>
              <a:gd name="connsiteY12" fmla="*/ 3563815 h 4049030"/>
              <a:gd name="connsiteX13" fmla="*/ 1406769 w 5908431"/>
              <a:gd name="connsiteY13" fmla="*/ 3540369 h 4049030"/>
              <a:gd name="connsiteX14" fmla="*/ 1711569 w 5908431"/>
              <a:gd name="connsiteY14" fmla="*/ 3516923 h 4049030"/>
              <a:gd name="connsiteX15" fmla="*/ 1922585 w 5908431"/>
              <a:gd name="connsiteY15" fmla="*/ 3493477 h 4049030"/>
              <a:gd name="connsiteX16" fmla="*/ 2063262 w 5908431"/>
              <a:gd name="connsiteY16" fmla="*/ 3446584 h 4049030"/>
              <a:gd name="connsiteX17" fmla="*/ 2133600 w 5908431"/>
              <a:gd name="connsiteY17" fmla="*/ 3423138 h 4049030"/>
              <a:gd name="connsiteX18" fmla="*/ 2297723 w 5908431"/>
              <a:gd name="connsiteY18" fmla="*/ 3376246 h 4049030"/>
              <a:gd name="connsiteX19" fmla="*/ 2508739 w 5908431"/>
              <a:gd name="connsiteY19" fmla="*/ 3493477 h 4049030"/>
              <a:gd name="connsiteX20" fmla="*/ 2625969 w 5908431"/>
              <a:gd name="connsiteY20" fmla="*/ 3610708 h 4049030"/>
              <a:gd name="connsiteX21" fmla="*/ 2672862 w 5908431"/>
              <a:gd name="connsiteY21" fmla="*/ 3657600 h 4049030"/>
              <a:gd name="connsiteX22" fmla="*/ 2743200 w 5908431"/>
              <a:gd name="connsiteY22" fmla="*/ 3681046 h 4049030"/>
              <a:gd name="connsiteX23" fmla="*/ 2836985 w 5908431"/>
              <a:gd name="connsiteY23" fmla="*/ 3798277 h 4049030"/>
              <a:gd name="connsiteX24" fmla="*/ 2907323 w 5908431"/>
              <a:gd name="connsiteY24" fmla="*/ 3845169 h 4049030"/>
              <a:gd name="connsiteX25" fmla="*/ 3071446 w 5908431"/>
              <a:gd name="connsiteY25" fmla="*/ 3962400 h 4049030"/>
              <a:gd name="connsiteX26" fmla="*/ 3305908 w 5908431"/>
              <a:gd name="connsiteY26" fmla="*/ 3985846 h 4049030"/>
              <a:gd name="connsiteX27" fmla="*/ 3212123 w 5908431"/>
              <a:gd name="connsiteY27" fmla="*/ 3798277 h 4049030"/>
              <a:gd name="connsiteX28" fmla="*/ 3188677 w 5908431"/>
              <a:gd name="connsiteY28" fmla="*/ 3704492 h 4049030"/>
              <a:gd name="connsiteX29" fmla="*/ 3212123 w 5908431"/>
              <a:gd name="connsiteY29" fmla="*/ 3305908 h 4049030"/>
              <a:gd name="connsiteX30" fmla="*/ 3259016 w 5908431"/>
              <a:gd name="connsiteY30" fmla="*/ 3165231 h 4049030"/>
              <a:gd name="connsiteX31" fmla="*/ 3305908 w 5908431"/>
              <a:gd name="connsiteY31" fmla="*/ 3024554 h 4049030"/>
              <a:gd name="connsiteX32" fmla="*/ 3352800 w 5908431"/>
              <a:gd name="connsiteY32" fmla="*/ 2883877 h 4049030"/>
              <a:gd name="connsiteX33" fmla="*/ 3399693 w 5908431"/>
              <a:gd name="connsiteY33" fmla="*/ 2836984 h 4049030"/>
              <a:gd name="connsiteX34" fmla="*/ 3399693 w 5908431"/>
              <a:gd name="connsiteY34" fmla="*/ 2203938 h 4049030"/>
              <a:gd name="connsiteX35" fmla="*/ 3423139 w 5908431"/>
              <a:gd name="connsiteY35" fmla="*/ 1899138 h 4049030"/>
              <a:gd name="connsiteX36" fmla="*/ 3563816 w 5908431"/>
              <a:gd name="connsiteY36" fmla="*/ 1946031 h 4049030"/>
              <a:gd name="connsiteX37" fmla="*/ 3704493 w 5908431"/>
              <a:gd name="connsiteY37" fmla="*/ 2016369 h 4049030"/>
              <a:gd name="connsiteX38" fmla="*/ 4103077 w 5908431"/>
              <a:gd name="connsiteY38" fmla="*/ 2086708 h 4049030"/>
              <a:gd name="connsiteX39" fmla="*/ 4196862 w 5908431"/>
              <a:gd name="connsiteY39" fmla="*/ 2110154 h 4049030"/>
              <a:gd name="connsiteX40" fmla="*/ 4525108 w 5908431"/>
              <a:gd name="connsiteY40" fmla="*/ 2133600 h 4049030"/>
              <a:gd name="connsiteX41" fmla="*/ 4806462 w 5908431"/>
              <a:gd name="connsiteY41" fmla="*/ 2227384 h 4049030"/>
              <a:gd name="connsiteX42" fmla="*/ 4970585 w 5908431"/>
              <a:gd name="connsiteY42" fmla="*/ 2274277 h 4049030"/>
              <a:gd name="connsiteX43" fmla="*/ 5158154 w 5908431"/>
              <a:gd name="connsiteY43" fmla="*/ 2297723 h 4049030"/>
              <a:gd name="connsiteX44" fmla="*/ 5298831 w 5908431"/>
              <a:gd name="connsiteY44" fmla="*/ 2321169 h 4049030"/>
              <a:gd name="connsiteX45" fmla="*/ 5369169 w 5908431"/>
              <a:gd name="connsiteY45" fmla="*/ 2344615 h 4049030"/>
              <a:gd name="connsiteX46" fmla="*/ 5509846 w 5908431"/>
              <a:gd name="connsiteY46" fmla="*/ 2438400 h 4049030"/>
              <a:gd name="connsiteX47" fmla="*/ 5650523 w 5908431"/>
              <a:gd name="connsiteY47" fmla="*/ 2016369 h 4049030"/>
              <a:gd name="connsiteX48" fmla="*/ 5697416 w 5908431"/>
              <a:gd name="connsiteY48" fmla="*/ 1875692 h 4049030"/>
              <a:gd name="connsiteX49" fmla="*/ 5720862 w 5908431"/>
              <a:gd name="connsiteY49" fmla="*/ 1805354 h 4049030"/>
              <a:gd name="connsiteX50" fmla="*/ 5767754 w 5908431"/>
              <a:gd name="connsiteY50" fmla="*/ 1735015 h 4049030"/>
              <a:gd name="connsiteX51" fmla="*/ 5838093 w 5908431"/>
              <a:gd name="connsiteY51" fmla="*/ 1524000 h 4049030"/>
              <a:gd name="connsiteX52" fmla="*/ 5908431 w 5908431"/>
              <a:gd name="connsiteY52" fmla="*/ 1383323 h 4049030"/>
              <a:gd name="connsiteX53" fmla="*/ 5861539 w 5908431"/>
              <a:gd name="connsiteY53" fmla="*/ 797169 h 4049030"/>
              <a:gd name="connsiteX54" fmla="*/ 5838093 w 5908431"/>
              <a:gd name="connsiteY54" fmla="*/ 703384 h 4049030"/>
              <a:gd name="connsiteX55" fmla="*/ 5814646 w 5908431"/>
              <a:gd name="connsiteY55" fmla="*/ 351692 h 4049030"/>
              <a:gd name="connsiteX56" fmla="*/ 5767754 w 5908431"/>
              <a:gd name="connsiteY56" fmla="*/ 46892 h 4049030"/>
              <a:gd name="connsiteX57" fmla="*/ 5744308 w 5908431"/>
              <a:gd name="connsiteY57" fmla="*/ 0 h 404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908431" h="4049030">
                <a:moveTo>
                  <a:pt x="0" y="3024554"/>
                </a:moveTo>
                <a:cubicBezTo>
                  <a:pt x="39077" y="3048000"/>
                  <a:pt x="78587" y="3070739"/>
                  <a:pt x="117231" y="3094892"/>
                </a:cubicBezTo>
                <a:cubicBezTo>
                  <a:pt x="141126" y="3109827"/>
                  <a:pt x="169966" y="3119780"/>
                  <a:pt x="187569" y="3141784"/>
                </a:cubicBezTo>
                <a:cubicBezTo>
                  <a:pt x="268226" y="3242605"/>
                  <a:pt x="135384" y="3194139"/>
                  <a:pt x="281354" y="3259015"/>
                </a:cubicBezTo>
                <a:cubicBezTo>
                  <a:pt x="326523" y="3279090"/>
                  <a:pt x="375139" y="3290277"/>
                  <a:pt x="422031" y="3305908"/>
                </a:cubicBezTo>
                <a:lnTo>
                  <a:pt x="492369" y="3329354"/>
                </a:lnTo>
                <a:cubicBezTo>
                  <a:pt x="611186" y="3448168"/>
                  <a:pt x="457417" y="3308383"/>
                  <a:pt x="609600" y="3399692"/>
                </a:cubicBezTo>
                <a:cubicBezTo>
                  <a:pt x="628555" y="3411065"/>
                  <a:pt x="637538" y="3435211"/>
                  <a:pt x="656493" y="3446584"/>
                </a:cubicBezTo>
                <a:cubicBezTo>
                  <a:pt x="677685" y="3459299"/>
                  <a:pt x="704726" y="3458978"/>
                  <a:pt x="726831" y="3470031"/>
                </a:cubicBezTo>
                <a:cubicBezTo>
                  <a:pt x="752035" y="3482633"/>
                  <a:pt x="775165" y="3499320"/>
                  <a:pt x="797169" y="3516923"/>
                </a:cubicBezTo>
                <a:cubicBezTo>
                  <a:pt x="814430" y="3530732"/>
                  <a:pt x="824290" y="3553929"/>
                  <a:pt x="844062" y="3563815"/>
                </a:cubicBezTo>
                <a:cubicBezTo>
                  <a:pt x="888273" y="3585920"/>
                  <a:pt x="984739" y="3610708"/>
                  <a:pt x="984739" y="3610708"/>
                </a:cubicBezTo>
                <a:cubicBezTo>
                  <a:pt x="1030369" y="3605004"/>
                  <a:pt x="1282515" y="3574598"/>
                  <a:pt x="1336431" y="3563815"/>
                </a:cubicBezTo>
                <a:cubicBezTo>
                  <a:pt x="1360665" y="3558968"/>
                  <a:pt x="1382246" y="3543434"/>
                  <a:pt x="1406769" y="3540369"/>
                </a:cubicBezTo>
                <a:cubicBezTo>
                  <a:pt x="1507882" y="3527730"/>
                  <a:pt x="1610087" y="3526149"/>
                  <a:pt x="1711569" y="3516923"/>
                </a:cubicBezTo>
                <a:cubicBezTo>
                  <a:pt x="1782050" y="3510516"/>
                  <a:pt x="1852246" y="3501292"/>
                  <a:pt x="1922585" y="3493477"/>
                </a:cubicBezTo>
                <a:lnTo>
                  <a:pt x="2063262" y="3446584"/>
                </a:lnTo>
                <a:cubicBezTo>
                  <a:pt x="2086708" y="3438769"/>
                  <a:pt x="2109624" y="3429132"/>
                  <a:pt x="2133600" y="3423138"/>
                </a:cubicBezTo>
                <a:cubicBezTo>
                  <a:pt x="2251361" y="3393698"/>
                  <a:pt x="2196815" y="3409882"/>
                  <a:pt x="2297723" y="3376246"/>
                </a:cubicBezTo>
                <a:cubicBezTo>
                  <a:pt x="2386173" y="3405729"/>
                  <a:pt x="2428119" y="3412856"/>
                  <a:pt x="2508739" y="3493477"/>
                </a:cubicBezTo>
                <a:lnTo>
                  <a:pt x="2625969" y="3610708"/>
                </a:lnTo>
                <a:cubicBezTo>
                  <a:pt x="2641600" y="3626339"/>
                  <a:pt x="2651891" y="3650610"/>
                  <a:pt x="2672862" y="3657600"/>
                </a:cubicBezTo>
                <a:lnTo>
                  <a:pt x="2743200" y="3681046"/>
                </a:lnTo>
                <a:cubicBezTo>
                  <a:pt x="2778016" y="3733269"/>
                  <a:pt x="2789261" y="3760097"/>
                  <a:pt x="2836985" y="3798277"/>
                </a:cubicBezTo>
                <a:cubicBezTo>
                  <a:pt x="2858989" y="3815880"/>
                  <a:pt x="2885928" y="3826831"/>
                  <a:pt x="2907323" y="3845169"/>
                </a:cubicBezTo>
                <a:cubicBezTo>
                  <a:pt x="3048927" y="3966544"/>
                  <a:pt x="2942204" y="3919319"/>
                  <a:pt x="3071446" y="3962400"/>
                </a:cubicBezTo>
                <a:cubicBezTo>
                  <a:pt x="3127557" y="4018510"/>
                  <a:pt x="3197128" y="4112756"/>
                  <a:pt x="3305908" y="3985846"/>
                </a:cubicBezTo>
                <a:cubicBezTo>
                  <a:pt x="3355647" y="3927817"/>
                  <a:pt x="3247627" y="3833780"/>
                  <a:pt x="3212123" y="3798277"/>
                </a:cubicBezTo>
                <a:cubicBezTo>
                  <a:pt x="3204308" y="3767015"/>
                  <a:pt x="3188677" y="3736716"/>
                  <a:pt x="3188677" y="3704492"/>
                </a:cubicBezTo>
                <a:cubicBezTo>
                  <a:pt x="3188677" y="3571401"/>
                  <a:pt x="3194909" y="3437881"/>
                  <a:pt x="3212123" y="3305908"/>
                </a:cubicBezTo>
                <a:cubicBezTo>
                  <a:pt x="3218516" y="3256894"/>
                  <a:pt x="3243385" y="3212123"/>
                  <a:pt x="3259016" y="3165231"/>
                </a:cubicBezTo>
                <a:lnTo>
                  <a:pt x="3305908" y="3024554"/>
                </a:lnTo>
                <a:lnTo>
                  <a:pt x="3352800" y="2883877"/>
                </a:lnTo>
                <a:lnTo>
                  <a:pt x="3399693" y="2836984"/>
                </a:lnTo>
                <a:cubicBezTo>
                  <a:pt x="3462741" y="2521743"/>
                  <a:pt x="3399693" y="2885841"/>
                  <a:pt x="3399693" y="2203938"/>
                </a:cubicBezTo>
                <a:cubicBezTo>
                  <a:pt x="3399693" y="2102038"/>
                  <a:pt x="3415324" y="2000738"/>
                  <a:pt x="3423139" y="1899138"/>
                </a:cubicBezTo>
                <a:cubicBezTo>
                  <a:pt x="3470031" y="1914769"/>
                  <a:pt x="3522689" y="1918613"/>
                  <a:pt x="3563816" y="1946031"/>
                </a:cubicBezTo>
                <a:cubicBezTo>
                  <a:pt x="3654718" y="2006632"/>
                  <a:pt x="3607421" y="1984012"/>
                  <a:pt x="3704493" y="2016369"/>
                </a:cubicBezTo>
                <a:cubicBezTo>
                  <a:pt x="3872641" y="2128467"/>
                  <a:pt x="3721271" y="2044284"/>
                  <a:pt x="4103077" y="2086708"/>
                </a:cubicBezTo>
                <a:cubicBezTo>
                  <a:pt x="4135104" y="2090267"/>
                  <a:pt x="4164835" y="2106596"/>
                  <a:pt x="4196862" y="2110154"/>
                </a:cubicBezTo>
                <a:cubicBezTo>
                  <a:pt x="4305885" y="2122268"/>
                  <a:pt x="4415693" y="2125785"/>
                  <a:pt x="4525108" y="2133600"/>
                </a:cubicBezTo>
                <a:lnTo>
                  <a:pt x="4806462" y="2227384"/>
                </a:lnTo>
                <a:cubicBezTo>
                  <a:pt x="4862219" y="2245970"/>
                  <a:pt x="4911694" y="2264462"/>
                  <a:pt x="4970585" y="2274277"/>
                </a:cubicBezTo>
                <a:cubicBezTo>
                  <a:pt x="5032737" y="2284636"/>
                  <a:pt x="5095778" y="2288812"/>
                  <a:pt x="5158154" y="2297723"/>
                </a:cubicBezTo>
                <a:cubicBezTo>
                  <a:pt x="5205215" y="2304446"/>
                  <a:pt x="5251939" y="2313354"/>
                  <a:pt x="5298831" y="2321169"/>
                </a:cubicBezTo>
                <a:cubicBezTo>
                  <a:pt x="5322277" y="2328984"/>
                  <a:pt x="5347565" y="2332613"/>
                  <a:pt x="5369169" y="2344615"/>
                </a:cubicBezTo>
                <a:cubicBezTo>
                  <a:pt x="5418434" y="2371985"/>
                  <a:pt x="5509846" y="2438400"/>
                  <a:pt x="5509846" y="2438400"/>
                </a:cubicBezTo>
                <a:lnTo>
                  <a:pt x="5650523" y="2016369"/>
                </a:lnTo>
                <a:lnTo>
                  <a:pt x="5697416" y="1875692"/>
                </a:lnTo>
                <a:cubicBezTo>
                  <a:pt x="5705231" y="1852246"/>
                  <a:pt x="5707153" y="1825918"/>
                  <a:pt x="5720862" y="1805354"/>
                </a:cubicBezTo>
                <a:lnTo>
                  <a:pt x="5767754" y="1735015"/>
                </a:lnTo>
                <a:cubicBezTo>
                  <a:pt x="5790142" y="1645463"/>
                  <a:pt x="5793947" y="1612293"/>
                  <a:pt x="5838093" y="1524000"/>
                </a:cubicBezTo>
                <a:cubicBezTo>
                  <a:pt x="5928993" y="1342200"/>
                  <a:pt x="5849500" y="1560115"/>
                  <a:pt x="5908431" y="1383323"/>
                </a:cubicBezTo>
                <a:cubicBezTo>
                  <a:pt x="5895189" y="1144957"/>
                  <a:pt x="5899706" y="1007088"/>
                  <a:pt x="5861539" y="797169"/>
                </a:cubicBezTo>
                <a:cubicBezTo>
                  <a:pt x="5855775" y="765465"/>
                  <a:pt x="5845908" y="734646"/>
                  <a:pt x="5838093" y="703384"/>
                </a:cubicBezTo>
                <a:cubicBezTo>
                  <a:pt x="5830277" y="586153"/>
                  <a:pt x="5824403" y="468777"/>
                  <a:pt x="5814646" y="351692"/>
                </a:cubicBezTo>
                <a:cubicBezTo>
                  <a:pt x="5806553" y="254577"/>
                  <a:pt x="5799754" y="142891"/>
                  <a:pt x="5767754" y="46892"/>
                </a:cubicBezTo>
                <a:cubicBezTo>
                  <a:pt x="5762228" y="30313"/>
                  <a:pt x="5752123" y="15631"/>
                  <a:pt x="574430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5-Point Star 20"/>
          <p:cNvSpPr/>
          <p:nvPr/>
        </p:nvSpPr>
        <p:spPr>
          <a:xfrm>
            <a:off x="4532436" y="2479270"/>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Content Placeholder 1"/>
          <p:cNvSpPr txBox="1">
            <a:spLocks/>
          </p:cNvSpPr>
          <p:nvPr/>
        </p:nvSpPr>
        <p:spPr>
          <a:xfrm>
            <a:off x="3484184" y="1710487"/>
            <a:ext cx="1753599"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Gamma</a:t>
            </a:r>
          </a:p>
        </p:txBody>
      </p:sp>
    </p:spTree>
    <p:extLst>
      <p:ext uri="{BB962C8B-B14F-4D97-AF65-F5344CB8AC3E}">
        <p14:creationId xmlns:p14="http://schemas.microsoft.com/office/powerpoint/2010/main" val="164555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21" grpId="0" animBg="1"/>
      <p:bldP spid="2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4" name="Picture 8" descr="Image result for auriga constel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9843" y="-111092"/>
            <a:ext cx="4929790" cy="6969092"/>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5169" y="124047"/>
            <a:ext cx="3086101" cy="843516"/>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228600" y="6155514"/>
            <a:ext cx="2133600" cy="369332"/>
          </a:xfrm>
          <a:prstGeom prst="rect">
            <a:avLst/>
          </a:prstGeom>
          <a:noFill/>
        </p:spPr>
        <p:txBody>
          <a:bodyPr wrap="square" rtlCol="0">
            <a:spAutoFit/>
          </a:bodyPr>
          <a:lstStyle/>
          <a:p>
            <a:r>
              <a:rPr lang="en-US" dirty="0">
                <a:solidFill>
                  <a:prstClr val="white"/>
                </a:solidFill>
              </a:rPr>
              <a:t>Click for Answer</a:t>
            </a:r>
          </a:p>
        </p:txBody>
      </p:sp>
      <p:sp>
        <p:nvSpPr>
          <p:cNvPr id="11" name="Content Placeholder 1"/>
          <p:cNvSpPr txBox="1">
            <a:spLocks/>
          </p:cNvSpPr>
          <p:nvPr/>
        </p:nvSpPr>
        <p:spPr>
          <a:xfrm>
            <a:off x="6858000" y="1219993"/>
            <a:ext cx="1352261" cy="41466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Auriga</a:t>
            </a:r>
          </a:p>
        </p:txBody>
      </p:sp>
      <p:sp>
        <p:nvSpPr>
          <p:cNvPr id="10" name="5-Point Star 9"/>
          <p:cNvSpPr/>
          <p:nvPr/>
        </p:nvSpPr>
        <p:spPr>
          <a:xfrm>
            <a:off x="5970206" y="1937578"/>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Content Placeholder 1"/>
          <p:cNvSpPr txBox="1">
            <a:spLocks/>
          </p:cNvSpPr>
          <p:nvPr/>
        </p:nvSpPr>
        <p:spPr>
          <a:xfrm>
            <a:off x="6637962" y="2018039"/>
            <a:ext cx="1753599"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Capella</a:t>
            </a:r>
          </a:p>
        </p:txBody>
      </p:sp>
      <p:pic>
        <p:nvPicPr>
          <p:cNvPr id="29698" name="Picture 2" descr="Image result for capella st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2" y="4267200"/>
            <a:ext cx="2708769" cy="2464980"/>
          </a:xfrm>
          <a:prstGeom prst="rect">
            <a:avLst/>
          </a:prstGeom>
          <a:noFill/>
          <a:extLst>
            <a:ext uri="{909E8E84-426E-40DD-AFC4-6F175D3DCCD1}">
              <a14:hiddenFill xmlns:a14="http://schemas.microsoft.com/office/drawing/2010/main">
                <a:solidFill>
                  <a:srgbClr val="FFFFFF"/>
                </a:solidFill>
              </a14:hiddenFill>
            </a:ext>
          </a:extLst>
        </p:spPr>
      </p:pic>
      <p:pic>
        <p:nvPicPr>
          <p:cNvPr id="29702" name="Picture 6" descr="Image result for auriga constell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456" y="1377689"/>
            <a:ext cx="1723159" cy="2211388"/>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2"/>
          <p:cNvSpPr/>
          <p:nvPr/>
        </p:nvSpPr>
        <p:spPr>
          <a:xfrm>
            <a:off x="4032738" y="1922585"/>
            <a:ext cx="2532185" cy="3399692"/>
          </a:xfrm>
          <a:custGeom>
            <a:avLst/>
            <a:gdLst>
              <a:gd name="connsiteX0" fmla="*/ 726831 w 2532185"/>
              <a:gd name="connsiteY0" fmla="*/ 0 h 3399692"/>
              <a:gd name="connsiteX1" fmla="*/ 609600 w 2532185"/>
              <a:gd name="connsiteY1" fmla="*/ 93784 h 3399692"/>
              <a:gd name="connsiteX2" fmla="*/ 515816 w 2532185"/>
              <a:gd name="connsiteY2" fmla="*/ 234461 h 3399692"/>
              <a:gd name="connsiteX3" fmla="*/ 445477 w 2532185"/>
              <a:gd name="connsiteY3" fmla="*/ 304800 h 3399692"/>
              <a:gd name="connsiteX4" fmla="*/ 351693 w 2532185"/>
              <a:gd name="connsiteY4" fmla="*/ 445477 h 3399692"/>
              <a:gd name="connsiteX5" fmla="*/ 304800 w 2532185"/>
              <a:gd name="connsiteY5" fmla="*/ 515815 h 3399692"/>
              <a:gd name="connsiteX6" fmla="*/ 257908 w 2532185"/>
              <a:gd name="connsiteY6" fmla="*/ 586153 h 3399692"/>
              <a:gd name="connsiteX7" fmla="*/ 211016 w 2532185"/>
              <a:gd name="connsiteY7" fmla="*/ 633046 h 3399692"/>
              <a:gd name="connsiteX8" fmla="*/ 187570 w 2532185"/>
              <a:gd name="connsiteY8" fmla="*/ 703384 h 3399692"/>
              <a:gd name="connsiteX9" fmla="*/ 140677 w 2532185"/>
              <a:gd name="connsiteY9" fmla="*/ 750277 h 3399692"/>
              <a:gd name="connsiteX10" fmla="*/ 117231 w 2532185"/>
              <a:gd name="connsiteY10" fmla="*/ 867507 h 3399692"/>
              <a:gd name="connsiteX11" fmla="*/ 70339 w 2532185"/>
              <a:gd name="connsiteY11" fmla="*/ 1008184 h 3399692"/>
              <a:gd name="connsiteX12" fmla="*/ 46893 w 2532185"/>
              <a:gd name="connsiteY12" fmla="*/ 1101969 h 3399692"/>
              <a:gd name="connsiteX13" fmla="*/ 0 w 2532185"/>
              <a:gd name="connsiteY13" fmla="*/ 1148861 h 3399692"/>
              <a:gd name="connsiteX14" fmla="*/ 23447 w 2532185"/>
              <a:gd name="connsiteY14" fmla="*/ 1383323 h 3399692"/>
              <a:gd name="connsiteX15" fmla="*/ 93785 w 2532185"/>
              <a:gd name="connsiteY15" fmla="*/ 1524000 h 3399692"/>
              <a:gd name="connsiteX16" fmla="*/ 140677 w 2532185"/>
              <a:gd name="connsiteY16" fmla="*/ 1664677 h 3399692"/>
              <a:gd name="connsiteX17" fmla="*/ 187570 w 2532185"/>
              <a:gd name="connsiteY17" fmla="*/ 1805353 h 3399692"/>
              <a:gd name="connsiteX18" fmla="*/ 211016 w 2532185"/>
              <a:gd name="connsiteY18" fmla="*/ 1875692 h 3399692"/>
              <a:gd name="connsiteX19" fmla="*/ 257908 w 2532185"/>
              <a:gd name="connsiteY19" fmla="*/ 1946030 h 3399692"/>
              <a:gd name="connsiteX20" fmla="*/ 398585 w 2532185"/>
              <a:gd name="connsiteY20" fmla="*/ 2368061 h 3399692"/>
              <a:gd name="connsiteX21" fmla="*/ 445477 w 2532185"/>
              <a:gd name="connsiteY21" fmla="*/ 2508738 h 3399692"/>
              <a:gd name="connsiteX22" fmla="*/ 468924 w 2532185"/>
              <a:gd name="connsiteY22" fmla="*/ 2579077 h 3399692"/>
              <a:gd name="connsiteX23" fmla="*/ 492370 w 2532185"/>
              <a:gd name="connsiteY23" fmla="*/ 2696307 h 3399692"/>
              <a:gd name="connsiteX24" fmla="*/ 515816 w 2532185"/>
              <a:gd name="connsiteY24" fmla="*/ 2766646 h 3399692"/>
              <a:gd name="connsiteX25" fmla="*/ 562708 w 2532185"/>
              <a:gd name="connsiteY25" fmla="*/ 3001107 h 3399692"/>
              <a:gd name="connsiteX26" fmla="*/ 633047 w 2532185"/>
              <a:gd name="connsiteY26" fmla="*/ 3212123 h 3399692"/>
              <a:gd name="connsiteX27" fmla="*/ 656493 w 2532185"/>
              <a:gd name="connsiteY27" fmla="*/ 3282461 h 3399692"/>
              <a:gd name="connsiteX28" fmla="*/ 679939 w 2532185"/>
              <a:gd name="connsiteY28" fmla="*/ 3376246 h 3399692"/>
              <a:gd name="connsiteX29" fmla="*/ 750277 w 2532185"/>
              <a:gd name="connsiteY29" fmla="*/ 3399692 h 3399692"/>
              <a:gd name="connsiteX30" fmla="*/ 1031631 w 2532185"/>
              <a:gd name="connsiteY30" fmla="*/ 3305907 h 3399692"/>
              <a:gd name="connsiteX31" fmla="*/ 1172308 w 2532185"/>
              <a:gd name="connsiteY31" fmla="*/ 3259015 h 3399692"/>
              <a:gd name="connsiteX32" fmla="*/ 1383324 w 2532185"/>
              <a:gd name="connsiteY32" fmla="*/ 3165230 h 3399692"/>
              <a:gd name="connsiteX33" fmla="*/ 1617785 w 2532185"/>
              <a:gd name="connsiteY33" fmla="*/ 3094892 h 3399692"/>
              <a:gd name="connsiteX34" fmla="*/ 1688124 w 2532185"/>
              <a:gd name="connsiteY34" fmla="*/ 3071446 h 3399692"/>
              <a:gd name="connsiteX35" fmla="*/ 1758462 w 2532185"/>
              <a:gd name="connsiteY35" fmla="*/ 3048000 h 3399692"/>
              <a:gd name="connsiteX36" fmla="*/ 1805354 w 2532185"/>
              <a:gd name="connsiteY36" fmla="*/ 3001107 h 3399692"/>
              <a:gd name="connsiteX37" fmla="*/ 1946031 w 2532185"/>
              <a:gd name="connsiteY37" fmla="*/ 2954215 h 3399692"/>
              <a:gd name="connsiteX38" fmla="*/ 1992924 w 2532185"/>
              <a:gd name="connsiteY38" fmla="*/ 2907323 h 3399692"/>
              <a:gd name="connsiteX39" fmla="*/ 2110154 w 2532185"/>
              <a:gd name="connsiteY39" fmla="*/ 2883877 h 3399692"/>
              <a:gd name="connsiteX40" fmla="*/ 2086708 w 2532185"/>
              <a:gd name="connsiteY40" fmla="*/ 2790092 h 3399692"/>
              <a:gd name="connsiteX41" fmla="*/ 2039816 w 2532185"/>
              <a:gd name="connsiteY41" fmla="*/ 2649415 h 3399692"/>
              <a:gd name="connsiteX42" fmla="*/ 2063262 w 2532185"/>
              <a:gd name="connsiteY42" fmla="*/ 2133600 h 3399692"/>
              <a:gd name="connsiteX43" fmla="*/ 2086708 w 2532185"/>
              <a:gd name="connsiteY43" fmla="*/ 1969477 h 3399692"/>
              <a:gd name="connsiteX44" fmla="*/ 2110154 w 2532185"/>
              <a:gd name="connsiteY44" fmla="*/ 1735015 h 3399692"/>
              <a:gd name="connsiteX45" fmla="*/ 2157047 w 2532185"/>
              <a:gd name="connsiteY45" fmla="*/ 1453661 h 3399692"/>
              <a:gd name="connsiteX46" fmla="*/ 2203939 w 2532185"/>
              <a:gd name="connsiteY46" fmla="*/ 1383323 h 3399692"/>
              <a:gd name="connsiteX47" fmla="*/ 2250831 w 2532185"/>
              <a:gd name="connsiteY47" fmla="*/ 1336430 h 3399692"/>
              <a:gd name="connsiteX48" fmla="*/ 2297724 w 2532185"/>
              <a:gd name="connsiteY48" fmla="*/ 1195753 h 3399692"/>
              <a:gd name="connsiteX49" fmla="*/ 2321170 w 2532185"/>
              <a:gd name="connsiteY49" fmla="*/ 1125415 h 3399692"/>
              <a:gd name="connsiteX50" fmla="*/ 2391508 w 2532185"/>
              <a:gd name="connsiteY50" fmla="*/ 1008184 h 3399692"/>
              <a:gd name="connsiteX51" fmla="*/ 2438400 w 2532185"/>
              <a:gd name="connsiteY51" fmla="*/ 914400 h 3399692"/>
              <a:gd name="connsiteX52" fmla="*/ 2485293 w 2532185"/>
              <a:gd name="connsiteY52" fmla="*/ 867507 h 3399692"/>
              <a:gd name="connsiteX53" fmla="*/ 2532185 w 2532185"/>
              <a:gd name="connsiteY53" fmla="*/ 797169 h 3399692"/>
              <a:gd name="connsiteX54" fmla="*/ 2438400 w 2532185"/>
              <a:gd name="connsiteY54" fmla="*/ 679938 h 3399692"/>
              <a:gd name="connsiteX55" fmla="*/ 2391508 w 2532185"/>
              <a:gd name="connsiteY55" fmla="*/ 609600 h 3399692"/>
              <a:gd name="connsiteX56" fmla="*/ 2274277 w 2532185"/>
              <a:gd name="connsiteY56" fmla="*/ 515815 h 3399692"/>
              <a:gd name="connsiteX57" fmla="*/ 2227385 w 2532185"/>
              <a:gd name="connsiteY57" fmla="*/ 445477 h 3399692"/>
              <a:gd name="connsiteX58" fmla="*/ 2157047 w 2532185"/>
              <a:gd name="connsiteY58" fmla="*/ 422030 h 3399692"/>
              <a:gd name="connsiteX59" fmla="*/ 1969477 w 2532185"/>
              <a:gd name="connsiteY59" fmla="*/ 351692 h 3399692"/>
              <a:gd name="connsiteX60" fmla="*/ 1758462 w 2532185"/>
              <a:gd name="connsiteY60" fmla="*/ 281353 h 3399692"/>
              <a:gd name="connsiteX61" fmla="*/ 1688124 w 2532185"/>
              <a:gd name="connsiteY61" fmla="*/ 257907 h 3399692"/>
              <a:gd name="connsiteX62" fmla="*/ 1477108 w 2532185"/>
              <a:gd name="connsiteY62" fmla="*/ 234461 h 3399692"/>
              <a:gd name="connsiteX63" fmla="*/ 1383324 w 2532185"/>
              <a:gd name="connsiteY63" fmla="*/ 211015 h 3399692"/>
              <a:gd name="connsiteX64" fmla="*/ 1242647 w 2532185"/>
              <a:gd name="connsiteY64" fmla="*/ 164123 h 3399692"/>
              <a:gd name="connsiteX65" fmla="*/ 1031631 w 2532185"/>
              <a:gd name="connsiteY65" fmla="*/ 93784 h 3399692"/>
              <a:gd name="connsiteX66" fmla="*/ 890954 w 2532185"/>
              <a:gd name="connsiteY66" fmla="*/ 46892 h 3399692"/>
              <a:gd name="connsiteX67" fmla="*/ 820616 w 2532185"/>
              <a:gd name="connsiteY67" fmla="*/ 23446 h 3399692"/>
              <a:gd name="connsiteX68" fmla="*/ 726831 w 2532185"/>
              <a:gd name="connsiteY68" fmla="*/ 0 h 339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532185" h="3399692">
                <a:moveTo>
                  <a:pt x="726831" y="0"/>
                </a:moveTo>
                <a:cubicBezTo>
                  <a:pt x="687754" y="31261"/>
                  <a:pt x="643077" y="56587"/>
                  <a:pt x="609600" y="93784"/>
                </a:cubicBezTo>
                <a:cubicBezTo>
                  <a:pt x="571899" y="135674"/>
                  <a:pt x="555667" y="194610"/>
                  <a:pt x="515816" y="234461"/>
                </a:cubicBezTo>
                <a:cubicBezTo>
                  <a:pt x="492370" y="257907"/>
                  <a:pt x="465834" y="278627"/>
                  <a:pt x="445477" y="304800"/>
                </a:cubicBezTo>
                <a:cubicBezTo>
                  <a:pt x="410877" y="349286"/>
                  <a:pt x="382955" y="398585"/>
                  <a:pt x="351693" y="445477"/>
                </a:cubicBezTo>
                <a:lnTo>
                  <a:pt x="304800" y="515815"/>
                </a:lnTo>
                <a:cubicBezTo>
                  <a:pt x="289169" y="539261"/>
                  <a:pt x="277833" y="566228"/>
                  <a:pt x="257908" y="586153"/>
                </a:cubicBezTo>
                <a:lnTo>
                  <a:pt x="211016" y="633046"/>
                </a:lnTo>
                <a:cubicBezTo>
                  <a:pt x="203201" y="656492"/>
                  <a:pt x="200285" y="682192"/>
                  <a:pt x="187570" y="703384"/>
                </a:cubicBezTo>
                <a:cubicBezTo>
                  <a:pt x="176197" y="722339"/>
                  <a:pt x="149385" y="729959"/>
                  <a:pt x="140677" y="750277"/>
                </a:cubicBezTo>
                <a:cubicBezTo>
                  <a:pt x="124979" y="786905"/>
                  <a:pt x="127716" y="829061"/>
                  <a:pt x="117231" y="867507"/>
                </a:cubicBezTo>
                <a:cubicBezTo>
                  <a:pt x="104225" y="915194"/>
                  <a:pt x="82327" y="960231"/>
                  <a:pt x="70339" y="1008184"/>
                </a:cubicBezTo>
                <a:cubicBezTo>
                  <a:pt x="62524" y="1039446"/>
                  <a:pt x="61304" y="1073147"/>
                  <a:pt x="46893" y="1101969"/>
                </a:cubicBezTo>
                <a:cubicBezTo>
                  <a:pt x="37007" y="1121741"/>
                  <a:pt x="15631" y="1133230"/>
                  <a:pt x="0" y="1148861"/>
                </a:cubicBezTo>
                <a:cubicBezTo>
                  <a:pt x="7816" y="1227015"/>
                  <a:pt x="11504" y="1305693"/>
                  <a:pt x="23447" y="1383323"/>
                </a:cubicBezTo>
                <a:cubicBezTo>
                  <a:pt x="38537" y="1481405"/>
                  <a:pt x="52872" y="1431945"/>
                  <a:pt x="93785" y="1524000"/>
                </a:cubicBezTo>
                <a:cubicBezTo>
                  <a:pt x="113860" y="1569169"/>
                  <a:pt x="125046" y="1617785"/>
                  <a:pt x="140677" y="1664677"/>
                </a:cubicBezTo>
                <a:lnTo>
                  <a:pt x="187570" y="1805353"/>
                </a:lnTo>
                <a:cubicBezTo>
                  <a:pt x="195385" y="1828799"/>
                  <a:pt x="197307" y="1855128"/>
                  <a:pt x="211016" y="1875692"/>
                </a:cubicBezTo>
                <a:lnTo>
                  <a:pt x="257908" y="1946030"/>
                </a:lnTo>
                <a:lnTo>
                  <a:pt x="398585" y="2368061"/>
                </a:lnTo>
                <a:lnTo>
                  <a:pt x="445477" y="2508738"/>
                </a:lnTo>
                <a:cubicBezTo>
                  <a:pt x="453293" y="2532184"/>
                  <a:pt x="464077" y="2554842"/>
                  <a:pt x="468924" y="2579077"/>
                </a:cubicBezTo>
                <a:cubicBezTo>
                  <a:pt x="476739" y="2618154"/>
                  <a:pt x="482705" y="2657646"/>
                  <a:pt x="492370" y="2696307"/>
                </a:cubicBezTo>
                <a:cubicBezTo>
                  <a:pt x="498364" y="2720284"/>
                  <a:pt x="510259" y="2742564"/>
                  <a:pt x="515816" y="2766646"/>
                </a:cubicBezTo>
                <a:cubicBezTo>
                  <a:pt x="533738" y="2844306"/>
                  <a:pt x="537504" y="2925496"/>
                  <a:pt x="562708" y="3001107"/>
                </a:cubicBezTo>
                <a:lnTo>
                  <a:pt x="633047" y="3212123"/>
                </a:lnTo>
                <a:cubicBezTo>
                  <a:pt x="640862" y="3235569"/>
                  <a:pt x="650499" y="3258485"/>
                  <a:pt x="656493" y="3282461"/>
                </a:cubicBezTo>
                <a:cubicBezTo>
                  <a:pt x="664308" y="3313723"/>
                  <a:pt x="659809" y="3351083"/>
                  <a:pt x="679939" y="3376246"/>
                </a:cubicBezTo>
                <a:cubicBezTo>
                  <a:pt x="695378" y="3395545"/>
                  <a:pt x="726831" y="3391877"/>
                  <a:pt x="750277" y="3399692"/>
                </a:cubicBezTo>
                <a:lnTo>
                  <a:pt x="1031631" y="3305907"/>
                </a:lnTo>
                <a:cubicBezTo>
                  <a:pt x="1031632" y="3305907"/>
                  <a:pt x="1172307" y="3259016"/>
                  <a:pt x="1172308" y="3259015"/>
                </a:cubicBezTo>
                <a:cubicBezTo>
                  <a:pt x="1264685" y="3197431"/>
                  <a:pt x="1249399" y="3198711"/>
                  <a:pt x="1383324" y="3165230"/>
                </a:cubicBezTo>
                <a:cubicBezTo>
                  <a:pt x="1525062" y="3129795"/>
                  <a:pt x="1446537" y="3151974"/>
                  <a:pt x="1617785" y="3094892"/>
                </a:cubicBezTo>
                <a:lnTo>
                  <a:pt x="1688124" y="3071446"/>
                </a:lnTo>
                <a:lnTo>
                  <a:pt x="1758462" y="3048000"/>
                </a:lnTo>
                <a:cubicBezTo>
                  <a:pt x="1774093" y="3032369"/>
                  <a:pt x="1785582" y="3010993"/>
                  <a:pt x="1805354" y="3001107"/>
                </a:cubicBezTo>
                <a:cubicBezTo>
                  <a:pt x="1849564" y="2979002"/>
                  <a:pt x="1946031" y="2954215"/>
                  <a:pt x="1946031" y="2954215"/>
                </a:cubicBezTo>
                <a:cubicBezTo>
                  <a:pt x="1961662" y="2938584"/>
                  <a:pt x="1972606" y="2916031"/>
                  <a:pt x="1992924" y="2907323"/>
                </a:cubicBezTo>
                <a:cubicBezTo>
                  <a:pt x="2029552" y="2891625"/>
                  <a:pt x="2085260" y="2914995"/>
                  <a:pt x="2110154" y="2883877"/>
                </a:cubicBezTo>
                <a:cubicBezTo>
                  <a:pt x="2130284" y="2858714"/>
                  <a:pt x="2095967" y="2820957"/>
                  <a:pt x="2086708" y="2790092"/>
                </a:cubicBezTo>
                <a:cubicBezTo>
                  <a:pt x="2072505" y="2742748"/>
                  <a:pt x="2039816" y="2649415"/>
                  <a:pt x="2039816" y="2649415"/>
                </a:cubicBezTo>
                <a:cubicBezTo>
                  <a:pt x="2047631" y="2477477"/>
                  <a:pt x="2051420" y="2305308"/>
                  <a:pt x="2063262" y="2133600"/>
                </a:cubicBezTo>
                <a:cubicBezTo>
                  <a:pt x="2067064" y="2078468"/>
                  <a:pt x="2080251" y="2024362"/>
                  <a:pt x="2086708" y="1969477"/>
                </a:cubicBezTo>
                <a:cubicBezTo>
                  <a:pt x="2095885" y="1891471"/>
                  <a:pt x="2101932" y="1813127"/>
                  <a:pt x="2110154" y="1735015"/>
                </a:cubicBezTo>
                <a:cubicBezTo>
                  <a:pt x="2117089" y="1669136"/>
                  <a:pt x="2117939" y="1531877"/>
                  <a:pt x="2157047" y="1453661"/>
                </a:cubicBezTo>
                <a:cubicBezTo>
                  <a:pt x="2169649" y="1428457"/>
                  <a:pt x="2186336" y="1405327"/>
                  <a:pt x="2203939" y="1383323"/>
                </a:cubicBezTo>
                <a:cubicBezTo>
                  <a:pt x="2217748" y="1366062"/>
                  <a:pt x="2235200" y="1352061"/>
                  <a:pt x="2250831" y="1336430"/>
                </a:cubicBezTo>
                <a:lnTo>
                  <a:pt x="2297724" y="1195753"/>
                </a:lnTo>
                <a:cubicBezTo>
                  <a:pt x="2305539" y="1172307"/>
                  <a:pt x="2308455" y="1146607"/>
                  <a:pt x="2321170" y="1125415"/>
                </a:cubicBezTo>
                <a:cubicBezTo>
                  <a:pt x="2344616" y="1086338"/>
                  <a:pt x="2369377" y="1048020"/>
                  <a:pt x="2391508" y="1008184"/>
                </a:cubicBezTo>
                <a:cubicBezTo>
                  <a:pt x="2408482" y="977631"/>
                  <a:pt x="2419012" y="943481"/>
                  <a:pt x="2438400" y="914400"/>
                </a:cubicBezTo>
                <a:cubicBezTo>
                  <a:pt x="2450662" y="896007"/>
                  <a:pt x="2471484" y="884769"/>
                  <a:pt x="2485293" y="867507"/>
                </a:cubicBezTo>
                <a:cubicBezTo>
                  <a:pt x="2502896" y="845503"/>
                  <a:pt x="2516554" y="820615"/>
                  <a:pt x="2532185" y="797169"/>
                </a:cubicBezTo>
                <a:cubicBezTo>
                  <a:pt x="2387863" y="580683"/>
                  <a:pt x="2572030" y="846974"/>
                  <a:pt x="2438400" y="679938"/>
                </a:cubicBezTo>
                <a:cubicBezTo>
                  <a:pt x="2420797" y="657934"/>
                  <a:pt x="2409111" y="631604"/>
                  <a:pt x="2391508" y="609600"/>
                </a:cubicBezTo>
                <a:cubicBezTo>
                  <a:pt x="2353325" y="561870"/>
                  <a:pt x="2326508" y="550635"/>
                  <a:pt x="2274277" y="515815"/>
                </a:cubicBezTo>
                <a:cubicBezTo>
                  <a:pt x="2258646" y="492369"/>
                  <a:pt x="2249389" y="463080"/>
                  <a:pt x="2227385" y="445477"/>
                </a:cubicBezTo>
                <a:cubicBezTo>
                  <a:pt x="2208086" y="430038"/>
                  <a:pt x="2179763" y="431766"/>
                  <a:pt x="2157047" y="422030"/>
                </a:cubicBezTo>
                <a:cubicBezTo>
                  <a:pt x="1912477" y="317214"/>
                  <a:pt x="2209614" y="423733"/>
                  <a:pt x="1969477" y="351692"/>
                </a:cubicBezTo>
                <a:cubicBezTo>
                  <a:pt x="1969380" y="351663"/>
                  <a:pt x="1793679" y="293092"/>
                  <a:pt x="1758462" y="281353"/>
                </a:cubicBezTo>
                <a:cubicBezTo>
                  <a:pt x="1735016" y="273538"/>
                  <a:pt x="1712687" y="260636"/>
                  <a:pt x="1688124" y="257907"/>
                </a:cubicBezTo>
                <a:lnTo>
                  <a:pt x="1477108" y="234461"/>
                </a:lnTo>
                <a:cubicBezTo>
                  <a:pt x="1445847" y="226646"/>
                  <a:pt x="1414188" y="220274"/>
                  <a:pt x="1383324" y="211015"/>
                </a:cubicBezTo>
                <a:cubicBezTo>
                  <a:pt x="1335980" y="196812"/>
                  <a:pt x="1289539" y="179754"/>
                  <a:pt x="1242647" y="164123"/>
                </a:cubicBezTo>
                <a:lnTo>
                  <a:pt x="1031631" y="93784"/>
                </a:lnTo>
                <a:lnTo>
                  <a:pt x="890954" y="46892"/>
                </a:lnTo>
                <a:cubicBezTo>
                  <a:pt x="867508" y="39077"/>
                  <a:pt x="845330" y="23446"/>
                  <a:pt x="820616" y="23446"/>
                </a:cubicBezTo>
                <a:lnTo>
                  <a:pt x="726831"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9964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9" grpId="0" animBg="1"/>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Image result for cepheus constel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1422" y="-11724"/>
            <a:ext cx="5321300" cy="685662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58760" y="1066800"/>
            <a:ext cx="3086101" cy="843516"/>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228600" y="6155514"/>
            <a:ext cx="2133600" cy="369332"/>
          </a:xfrm>
          <a:prstGeom prst="rect">
            <a:avLst/>
          </a:prstGeom>
          <a:noFill/>
        </p:spPr>
        <p:txBody>
          <a:bodyPr wrap="square" rtlCol="0">
            <a:spAutoFit/>
          </a:bodyPr>
          <a:lstStyle/>
          <a:p>
            <a:r>
              <a:rPr lang="en-US" dirty="0">
                <a:solidFill>
                  <a:prstClr val="white"/>
                </a:solidFill>
              </a:rPr>
              <a:t>Click for Answer</a:t>
            </a:r>
          </a:p>
        </p:txBody>
      </p:sp>
      <p:sp>
        <p:nvSpPr>
          <p:cNvPr id="11" name="Content Placeholder 1"/>
          <p:cNvSpPr txBox="1">
            <a:spLocks/>
          </p:cNvSpPr>
          <p:nvPr/>
        </p:nvSpPr>
        <p:spPr>
          <a:xfrm>
            <a:off x="3551121" y="1633869"/>
            <a:ext cx="1580861" cy="41466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Cepheus</a:t>
            </a:r>
          </a:p>
        </p:txBody>
      </p:sp>
      <p:sp>
        <p:nvSpPr>
          <p:cNvPr id="16" name="5-Point Star 15"/>
          <p:cNvSpPr/>
          <p:nvPr/>
        </p:nvSpPr>
        <p:spPr>
          <a:xfrm>
            <a:off x="5831319" y="646131"/>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Content Placeholder 1"/>
          <p:cNvSpPr txBox="1">
            <a:spLocks/>
          </p:cNvSpPr>
          <p:nvPr/>
        </p:nvSpPr>
        <p:spPr>
          <a:xfrm>
            <a:off x="6431897" y="504364"/>
            <a:ext cx="1264303"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err="1">
                <a:solidFill>
                  <a:sysClr val="windowText" lastClr="000000"/>
                </a:solidFill>
              </a:rPr>
              <a:t>Errai</a:t>
            </a:r>
            <a:endParaRPr lang="en-US" sz="2800" dirty="0">
              <a:solidFill>
                <a:sysClr val="windowText" lastClr="000000"/>
              </a:solidFill>
            </a:endParaRPr>
          </a:p>
        </p:txBody>
      </p:sp>
      <p:sp>
        <p:nvSpPr>
          <p:cNvPr id="4" name="Freeform 3"/>
          <p:cNvSpPr/>
          <p:nvPr/>
        </p:nvSpPr>
        <p:spPr>
          <a:xfrm>
            <a:off x="5015654" y="937846"/>
            <a:ext cx="2088531" cy="4173416"/>
          </a:xfrm>
          <a:custGeom>
            <a:avLst/>
            <a:gdLst>
              <a:gd name="connsiteX0" fmla="*/ 259731 w 2088531"/>
              <a:gd name="connsiteY0" fmla="*/ 2532185 h 4173416"/>
              <a:gd name="connsiteX1" fmla="*/ 470746 w 2088531"/>
              <a:gd name="connsiteY1" fmla="*/ 2461846 h 4173416"/>
              <a:gd name="connsiteX2" fmla="*/ 798992 w 2088531"/>
              <a:gd name="connsiteY2" fmla="*/ 2414954 h 4173416"/>
              <a:gd name="connsiteX3" fmla="*/ 869331 w 2088531"/>
              <a:gd name="connsiteY3" fmla="*/ 2391508 h 4173416"/>
              <a:gd name="connsiteX4" fmla="*/ 1338254 w 2088531"/>
              <a:gd name="connsiteY4" fmla="*/ 2344616 h 4173416"/>
              <a:gd name="connsiteX5" fmla="*/ 1408592 w 2088531"/>
              <a:gd name="connsiteY5" fmla="*/ 2321169 h 4173416"/>
              <a:gd name="connsiteX6" fmla="*/ 1666500 w 2088531"/>
              <a:gd name="connsiteY6" fmla="*/ 2274277 h 4173416"/>
              <a:gd name="connsiteX7" fmla="*/ 1854069 w 2088531"/>
              <a:gd name="connsiteY7" fmla="*/ 2250831 h 4173416"/>
              <a:gd name="connsiteX8" fmla="*/ 1947854 w 2088531"/>
              <a:gd name="connsiteY8" fmla="*/ 2227385 h 4173416"/>
              <a:gd name="connsiteX9" fmla="*/ 2065084 w 2088531"/>
              <a:gd name="connsiteY9" fmla="*/ 2250831 h 4173416"/>
              <a:gd name="connsiteX10" fmla="*/ 2041638 w 2088531"/>
              <a:gd name="connsiteY10" fmla="*/ 2414954 h 4173416"/>
              <a:gd name="connsiteX11" fmla="*/ 2088531 w 2088531"/>
              <a:gd name="connsiteY11" fmla="*/ 2883877 h 4173416"/>
              <a:gd name="connsiteX12" fmla="*/ 2065084 w 2088531"/>
              <a:gd name="connsiteY12" fmla="*/ 3188677 h 4173416"/>
              <a:gd name="connsiteX13" fmla="*/ 2018192 w 2088531"/>
              <a:gd name="connsiteY13" fmla="*/ 3470031 h 4173416"/>
              <a:gd name="connsiteX14" fmla="*/ 1994746 w 2088531"/>
              <a:gd name="connsiteY14" fmla="*/ 3892062 h 4173416"/>
              <a:gd name="connsiteX15" fmla="*/ 1900961 w 2088531"/>
              <a:gd name="connsiteY15" fmla="*/ 3938954 h 4173416"/>
              <a:gd name="connsiteX16" fmla="*/ 1736838 w 2088531"/>
              <a:gd name="connsiteY16" fmla="*/ 3962400 h 4173416"/>
              <a:gd name="connsiteX17" fmla="*/ 1643054 w 2088531"/>
              <a:gd name="connsiteY17" fmla="*/ 3985846 h 4173416"/>
              <a:gd name="connsiteX18" fmla="*/ 1408592 w 2088531"/>
              <a:gd name="connsiteY18" fmla="*/ 4032739 h 4173416"/>
              <a:gd name="connsiteX19" fmla="*/ 1291361 w 2088531"/>
              <a:gd name="connsiteY19" fmla="*/ 4056185 h 4173416"/>
              <a:gd name="connsiteX20" fmla="*/ 1033454 w 2088531"/>
              <a:gd name="connsiteY20" fmla="*/ 4079631 h 4173416"/>
              <a:gd name="connsiteX21" fmla="*/ 892777 w 2088531"/>
              <a:gd name="connsiteY21" fmla="*/ 4126523 h 4173416"/>
              <a:gd name="connsiteX22" fmla="*/ 822438 w 2088531"/>
              <a:gd name="connsiteY22" fmla="*/ 4149969 h 4173416"/>
              <a:gd name="connsiteX23" fmla="*/ 119054 w 2088531"/>
              <a:gd name="connsiteY23" fmla="*/ 4149969 h 4173416"/>
              <a:gd name="connsiteX24" fmla="*/ 48715 w 2088531"/>
              <a:gd name="connsiteY24" fmla="*/ 4173416 h 4173416"/>
              <a:gd name="connsiteX25" fmla="*/ 1823 w 2088531"/>
              <a:gd name="connsiteY25" fmla="*/ 4126523 h 4173416"/>
              <a:gd name="connsiteX26" fmla="*/ 25269 w 2088531"/>
              <a:gd name="connsiteY26" fmla="*/ 3774831 h 4173416"/>
              <a:gd name="connsiteX27" fmla="*/ 72161 w 2088531"/>
              <a:gd name="connsiteY27" fmla="*/ 3634154 h 4173416"/>
              <a:gd name="connsiteX28" fmla="*/ 95608 w 2088531"/>
              <a:gd name="connsiteY28" fmla="*/ 3540369 h 4173416"/>
              <a:gd name="connsiteX29" fmla="*/ 142500 w 2088531"/>
              <a:gd name="connsiteY29" fmla="*/ 3165231 h 4173416"/>
              <a:gd name="connsiteX30" fmla="*/ 212838 w 2088531"/>
              <a:gd name="connsiteY30" fmla="*/ 2954216 h 4173416"/>
              <a:gd name="connsiteX31" fmla="*/ 236284 w 2088531"/>
              <a:gd name="connsiteY31" fmla="*/ 2883877 h 4173416"/>
              <a:gd name="connsiteX32" fmla="*/ 259731 w 2088531"/>
              <a:gd name="connsiteY32" fmla="*/ 2672862 h 4173416"/>
              <a:gd name="connsiteX33" fmla="*/ 306623 w 2088531"/>
              <a:gd name="connsiteY33" fmla="*/ 2368062 h 4173416"/>
              <a:gd name="connsiteX34" fmla="*/ 353515 w 2088531"/>
              <a:gd name="connsiteY34" fmla="*/ 2321169 h 4173416"/>
              <a:gd name="connsiteX35" fmla="*/ 423854 w 2088531"/>
              <a:gd name="connsiteY35" fmla="*/ 2157046 h 4173416"/>
              <a:gd name="connsiteX36" fmla="*/ 447300 w 2088531"/>
              <a:gd name="connsiteY36" fmla="*/ 2063262 h 4173416"/>
              <a:gd name="connsiteX37" fmla="*/ 470746 w 2088531"/>
              <a:gd name="connsiteY37" fmla="*/ 1992923 h 4173416"/>
              <a:gd name="connsiteX38" fmla="*/ 494192 w 2088531"/>
              <a:gd name="connsiteY38" fmla="*/ 1899139 h 4173416"/>
              <a:gd name="connsiteX39" fmla="*/ 517638 w 2088531"/>
              <a:gd name="connsiteY39" fmla="*/ 1828800 h 4173416"/>
              <a:gd name="connsiteX40" fmla="*/ 541084 w 2088531"/>
              <a:gd name="connsiteY40" fmla="*/ 1688123 h 4173416"/>
              <a:gd name="connsiteX41" fmla="*/ 564531 w 2088531"/>
              <a:gd name="connsiteY41" fmla="*/ 1594339 h 4173416"/>
              <a:gd name="connsiteX42" fmla="*/ 634869 w 2088531"/>
              <a:gd name="connsiteY42" fmla="*/ 1359877 h 4173416"/>
              <a:gd name="connsiteX43" fmla="*/ 681761 w 2088531"/>
              <a:gd name="connsiteY43" fmla="*/ 1195754 h 4173416"/>
              <a:gd name="connsiteX44" fmla="*/ 728654 w 2088531"/>
              <a:gd name="connsiteY44" fmla="*/ 1125416 h 4173416"/>
              <a:gd name="connsiteX45" fmla="*/ 752100 w 2088531"/>
              <a:gd name="connsiteY45" fmla="*/ 1055077 h 4173416"/>
              <a:gd name="connsiteX46" fmla="*/ 775546 w 2088531"/>
              <a:gd name="connsiteY46" fmla="*/ 961292 h 4173416"/>
              <a:gd name="connsiteX47" fmla="*/ 822438 w 2088531"/>
              <a:gd name="connsiteY47" fmla="*/ 867508 h 4173416"/>
              <a:gd name="connsiteX48" fmla="*/ 869331 w 2088531"/>
              <a:gd name="connsiteY48" fmla="*/ 468923 h 4173416"/>
              <a:gd name="connsiteX49" fmla="*/ 892777 w 2088531"/>
              <a:gd name="connsiteY49" fmla="*/ 257908 h 4173416"/>
              <a:gd name="connsiteX50" fmla="*/ 939669 w 2088531"/>
              <a:gd name="connsiteY50" fmla="*/ 93785 h 4173416"/>
              <a:gd name="connsiteX51" fmla="*/ 1033454 w 2088531"/>
              <a:gd name="connsiteY51" fmla="*/ 0 h 4173416"/>
              <a:gd name="connsiteX52" fmla="*/ 1080346 w 2088531"/>
              <a:gd name="connsiteY52" fmla="*/ 70339 h 4173416"/>
              <a:gd name="connsiteX53" fmla="*/ 1150684 w 2088531"/>
              <a:gd name="connsiteY53" fmla="*/ 281354 h 4173416"/>
              <a:gd name="connsiteX54" fmla="*/ 1221023 w 2088531"/>
              <a:gd name="connsiteY54" fmla="*/ 445477 h 4173416"/>
              <a:gd name="connsiteX55" fmla="*/ 1267915 w 2088531"/>
              <a:gd name="connsiteY55" fmla="*/ 586154 h 4173416"/>
              <a:gd name="connsiteX56" fmla="*/ 1291361 w 2088531"/>
              <a:gd name="connsiteY56" fmla="*/ 679939 h 4173416"/>
              <a:gd name="connsiteX57" fmla="*/ 1338254 w 2088531"/>
              <a:gd name="connsiteY57" fmla="*/ 773723 h 4173416"/>
              <a:gd name="connsiteX58" fmla="*/ 1408592 w 2088531"/>
              <a:gd name="connsiteY58" fmla="*/ 984739 h 4173416"/>
              <a:gd name="connsiteX59" fmla="*/ 1455484 w 2088531"/>
              <a:gd name="connsiteY59" fmla="*/ 1148862 h 4173416"/>
              <a:gd name="connsiteX60" fmla="*/ 1502377 w 2088531"/>
              <a:gd name="connsiteY60" fmla="*/ 1195754 h 4173416"/>
              <a:gd name="connsiteX61" fmla="*/ 1596161 w 2088531"/>
              <a:gd name="connsiteY61" fmla="*/ 1336431 h 4173416"/>
              <a:gd name="connsiteX62" fmla="*/ 1689946 w 2088531"/>
              <a:gd name="connsiteY62" fmla="*/ 1477108 h 4173416"/>
              <a:gd name="connsiteX63" fmla="*/ 1736838 w 2088531"/>
              <a:gd name="connsiteY63" fmla="*/ 1547446 h 4173416"/>
              <a:gd name="connsiteX64" fmla="*/ 1807177 w 2088531"/>
              <a:gd name="connsiteY64" fmla="*/ 1664677 h 4173416"/>
              <a:gd name="connsiteX65" fmla="*/ 1947854 w 2088531"/>
              <a:gd name="connsiteY65" fmla="*/ 1852246 h 4173416"/>
              <a:gd name="connsiteX66" fmla="*/ 1971300 w 2088531"/>
              <a:gd name="connsiteY66" fmla="*/ 1922585 h 4173416"/>
              <a:gd name="connsiteX67" fmla="*/ 2041638 w 2088531"/>
              <a:gd name="connsiteY67" fmla="*/ 2063262 h 4173416"/>
              <a:gd name="connsiteX68" fmla="*/ 2041638 w 2088531"/>
              <a:gd name="connsiteY68" fmla="*/ 2203939 h 417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088531" h="4173416">
                <a:moveTo>
                  <a:pt x="259731" y="2532185"/>
                </a:moveTo>
                <a:cubicBezTo>
                  <a:pt x="344091" y="2498440"/>
                  <a:pt x="384205" y="2476269"/>
                  <a:pt x="470746" y="2461846"/>
                </a:cubicBezTo>
                <a:cubicBezTo>
                  <a:pt x="579768" y="2443676"/>
                  <a:pt x="798992" y="2414954"/>
                  <a:pt x="798992" y="2414954"/>
                </a:cubicBezTo>
                <a:cubicBezTo>
                  <a:pt x="822438" y="2407139"/>
                  <a:pt x="845015" y="2395929"/>
                  <a:pt x="869331" y="2391508"/>
                </a:cubicBezTo>
                <a:cubicBezTo>
                  <a:pt x="988196" y="2369896"/>
                  <a:pt x="1236198" y="2353121"/>
                  <a:pt x="1338254" y="2344616"/>
                </a:cubicBezTo>
                <a:cubicBezTo>
                  <a:pt x="1361700" y="2336800"/>
                  <a:pt x="1384616" y="2327163"/>
                  <a:pt x="1408592" y="2321169"/>
                </a:cubicBezTo>
                <a:cubicBezTo>
                  <a:pt x="1462445" y="2307705"/>
                  <a:pt x="1617729" y="2281244"/>
                  <a:pt x="1666500" y="2274277"/>
                </a:cubicBezTo>
                <a:cubicBezTo>
                  <a:pt x="1728876" y="2265366"/>
                  <a:pt x="1791917" y="2261190"/>
                  <a:pt x="1854069" y="2250831"/>
                </a:cubicBezTo>
                <a:cubicBezTo>
                  <a:pt x="1885854" y="2245533"/>
                  <a:pt x="1916592" y="2235200"/>
                  <a:pt x="1947854" y="2227385"/>
                </a:cubicBezTo>
                <a:cubicBezTo>
                  <a:pt x="1986931" y="2235200"/>
                  <a:pt x="2047262" y="2215188"/>
                  <a:pt x="2065084" y="2250831"/>
                </a:cubicBezTo>
                <a:cubicBezTo>
                  <a:pt x="2089798" y="2300260"/>
                  <a:pt x="2041638" y="2359691"/>
                  <a:pt x="2041638" y="2414954"/>
                </a:cubicBezTo>
                <a:cubicBezTo>
                  <a:pt x="2041638" y="2720432"/>
                  <a:pt x="2041243" y="2694731"/>
                  <a:pt x="2088531" y="2883877"/>
                </a:cubicBezTo>
                <a:cubicBezTo>
                  <a:pt x="2080715" y="2985477"/>
                  <a:pt x="2075224" y="3087283"/>
                  <a:pt x="2065084" y="3188677"/>
                </a:cubicBezTo>
                <a:cubicBezTo>
                  <a:pt x="2053451" y="3305007"/>
                  <a:pt x="2039894" y="3361523"/>
                  <a:pt x="2018192" y="3470031"/>
                </a:cubicBezTo>
                <a:cubicBezTo>
                  <a:pt x="2010377" y="3610708"/>
                  <a:pt x="2028918" y="3755375"/>
                  <a:pt x="1994746" y="3892062"/>
                </a:cubicBezTo>
                <a:cubicBezTo>
                  <a:pt x="1986269" y="3925970"/>
                  <a:pt x="1934681" y="3929758"/>
                  <a:pt x="1900961" y="3938954"/>
                </a:cubicBezTo>
                <a:cubicBezTo>
                  <a:pt x="1847645" y="3953495"/>
                  <a:pt x="1791210" y="3952514"/>
                  <a:pt x="1736838" y="3962400"/>
                </a:cubicBezTo>
                <a:cubicBezTo>
                  <a:pt x="1705134" y="3968164"/>
                  <a:pt x="1674562" y="3979094"/>
                  <a:pt x="1643054" y="3985846"/>
                </a:cubicBezTo>
                <a:cubicBezTo>
                  <a:pt x="1565121" y="4002546"/>
                  <a:pt x="1486746" y="4017108"/>
                  <a:pt x="1408592" y="4032739"/>
                </a:cubicBezTo>
                <a:cubicBezTo>
                  <a:pt x="1369515" y="4040554"/>
                  <a:pt x="1331048" y="4052577"/>
                  <a:pt x="1291361" y="4056185"/>
                </a:cubicBezTo>
                <a:lnTo>
                  <a:pt x="1033454" y="4079631"/>
                </a:lnTo>
                <a:lnTo>
                  <a:pt x="892777" y="4126523"/>
                </a:lnTo>
                <a:lnTo>
                  <a:pt x="822438" y="4149969"/>
                </a:lnTo>
                <a:cubicBezTo>
                  <a:pt x="492665" y="4113328"/>
                  <a:pt x="578691" y="4111665"/>
                  <a:pt x="119054" y="4149969"/>
                </a:cubicBezTo>
                <a:cubicBezTo>
                  <a:pt x="94425" y="4152021"/>
                  <a:pt x="72161" y="4165600"/>
                  <a:pt x="48715" y="4173416"/>
                </a:cubicBezTo>
                <a:cubicBezTo>
                  <a:pt x="33084" y="4157785"/>
                  <a:pt x="3121" y="4148590"/>
                  <a:pt x="1823" y="4126523"/>
                </a:cubicBezTo>
                <a:cubicBezTo>
                  <a:pt x="-5076" y="4009235"/>
                  <a:pt x="8653" y="3891141"/>
                  <a:pt x="25269" y="3774831"/>
                </a:cubicBezTo>
                <a:cubicBezTo>
                  <a:pt x="32259" y="3725899"/>
                  <a:pt x="60172" y="3682107"/>
                  <a:pt x="72161" y="3634154"/>
                </a:cubicBezTo>
                <a:lnTo>
                  <a:pt x="95608" y="3540369"/>
                </a:lnTo>
                <a:cubicBezTo>
                  <a:pt x="111335" y="3351645"/>
                  <a:pt x="99789" y="3307603"/>
                  <a:pt x="142500" y="3165231"/>
                </a:cubicBezTo>
                <a:cubicBezTo>
                  <a:pt x="142505" y="3165214"/>
                  <a:pt x="201112" y="2989394"/>
                  <a:pt x="212838" y="2954216"/>
                </a:cubicBezTo>
                <a:lnTo>
                  <a:pt x="236284" y="2883877"/>
                </a:lnTo>
                <a:cubicBezTo>
                  <a:pt x="244100" y="2813539"/>
                  <a:pt x="252322" y="2743244"/>
                  <a:pt x="259731" y="2672862"/>
                </a:cubicBezTo>
                <a:cubicBezTo>
                  <a:pt x="261171" y="2659181"/>
                  <a:pt x="266037" y="2435705"/>
                  <a:pt x="306623" y="2368062"/>
                </a:cubicBezTo>
                <a:cubicBezTo>
                  <a:pt x="317996" y="2349107"/>
                  <a:pt x="337884" y="2336800"/>
                  <a:pt x="353515" y="2321169"/>
                </a:cubicBezTo>
                <a:cubicBezTo>
                  <a:pt x="420826" y="2051924"/>
                  <a:pt x="326704" y="2383729"/>
                  <a:pt x="423854" y="2157046"/>
                </a:cubicBezTo>
                <a:cubicBezTo>
                  <a:pt x="436548" y="2127428"/>
                  <a:pt x="438448" y="2094246"/>
                  <a:pt x="447300" y="2063262"/>
                </a:cubicBezTo>
                <a:cubicBezTo>
                  <a:pt x="454090" y="2039498"/>
                  <a:pt x="463956" y="2016687"/>
                  <a:pt x="470746" y="1992923"/>
                </a:cubicBezTo>
                <a:cubicBezTo>
                  <a:pt x="479598" y="1961939"/>
                  <a:pt x="485340" y="1930123"/>
                  <a:pt x="494192" y="1899139"/>
                </a:cubicBezTo>
                <a:cubicBezTo>
                  <a:pt x="500982" y="1875375"/>
                  <a:pt x="512277" y="1852926"/>
                  <a:pt x="517638" y="1828800"/>
                </a:cubicBezTo>
                <a:cubicBezTo>
                  <a:pt x="527951" y="1782393"/>
                  <a:pt x="531761" y="1734739"/>
                  <a:pt x="541084" y="1688123"/>
                </a:cubicBezTo>
                <a:cubicBezTo>
                  <a:pt x="547404" y="1656525"/>
                  <a:pt x="558767" y="1626043"/>
                  <a:pt x="564531" y="1594339"/>
                </a:cubicBezTo>
                <a:cubicBezTo>
                  <a:pt x="602250" y="1386888"/>
                  <a:pt x="552077" y="1484067"/>
                  <a:pt x="634869" y="1359877"/>
                </a:cubicBezTo>
                <a:cubicBezTo>
                  <a:pt x="642381" y="1329829"/>
                  <a:pt x="664943" y="1229390"/>
                  <a:pt x="681761" y="1195754"/>
                </a:cubicBezTo>
                <a:cubicBezTo>
                  <a:pt x="694363" y="1170550"/>
                  <a:pt x="713023" y="1148862"/>
                  <a:pt x="728654" y="1125416"/>
                </a:cubicBezTo>
                <a:cubicBezTo>
                  <a:pt x="736469" y="1101970"/>
                  <a:pt x="745310" y="1078841"/>
                  <a:pt x="752100" y="1055077"/>
                </a:cubicBezTo>
                <a:cubicBezTo>
                  <a:pt x="760952" y="1024093"/>
                  <a:pt x="764232" y="991464"/>
                  <a:pt x="775546" y="961292"/>
                </a:cubicBezTo>
                <a:cubicBezTo>
                  <a:pt x="787818" y="928566"/>
                  <a:pt x="806807" y="898769"/>
                  <a:pt x="822438" y="867508"/>
                </a:cubicBezTo>
                <a:cubicBezTo>
                  <a:pt x="879480" y="240046"/>
                  <a:pt x="815561" y="872193"/>
                  <a:pt x="869331" y="468923"/>
                </a:cubicBezTo>
                <a:cubicBezTo>
                  <a:pt x="878685" y="398773"/>
                  <a:pt x="882016" y="327856"/>
                  <a:pt x="892777" y="257908"/>
                </a:cubicBezTo>
                <a:cubicBezTo>
                  <a:pt x="894027" y="249783"/>
                  <a:pt x="927654" y="110607"/>
                  <a:pt x="939669" y="93785"/>
                </a:cubicBezTo>
                <a:cubicBezTo>
                  <a:pt x="965366" y="57809"/>
                  <a:pt x="1033454" y="0"/>
                  <a:pt x="1033454" y="0"/>
                </a:cubicBezTo>
                <a:cubicBezTo>
                  <a:pt x="1049085" y="23446"/>
                  <a:pt x="1068902" y="44589"/>
                  <a:pt x="1080346" y="70339"/>
                </a:cubicBezTo>
                <a:cubicBezTo>
                  <a:pt x="1080346" y="70340"/>
                  <a:pt x="1138960" y="246184"/>
                  <a:pt x="1150684" y="281354"/>
                </a:cubicBezTo>
                <a:cubicBezTo>
                  <a:pt x="1226159" y="507775"/>
                  <a:pt x="1105130" y="155743"/>
                  <a:pt x="1221023" y="445477"/>
                </a:cubicBezTo>
                <a:cubicBezTo>
                  <a:pt x="1239380" y="491371"/>
                  <a:pt x="1255927" y="538201"/>
                  <a:pt x="1267915" y="586154"/>
                </a:cubicBezTo>
                <a:cubicBezTo>
                  <a:pt x="1275730" y="617416"/>
                  <a:pt x="1280046" y="649767"/>
                  <a:pt x="1291361" y="679939"/>
                </a:cubicBezTo>
                <a:cubicBezTo>
                  <a:pt x="1303633" y="712665"/>
                  <a:pt x="1322623" y="742462"/>
                  <a:pt x="1338254" y="773723"/>
                </a:cubicBezTo>
                <a:cubicBezTo>
                  <a:pt x="1389635" y="1030632"/>
                  <a:pt x="1325389" y="762863"/>
                  <a:pt x="1408592" y="984739"/>
                </a:cubicBezTo>
                <a:cubicBezTo>
                  <a:pt x="1418810" y="1011987"/>
                  <a:pt x="1436591" y="1117374"/>
                  <a:pt x="1455484" y="1148862"/>
                </a:cubicBezTo>
                <a:cubicBezTo>
                  <a:pt x="1466857" y="1167817"/>
                  <a:pt x="1489114" y="1178070"/>
                  <a:pt x="1502377" y="1195754"/>
                </a:cubicBezTo>
                <a:cubicBezTo>
                  <a:pt x="1536192" y="1240840"/>
                  <a:pt x="1564899" y="1289539"/>
                  <a:pt x="1596161" y="1336431"/>
                </a:cubicBezTo>
                <a:lnTo>
                  <a:pt x="1689946" y="1477108"/>
                </a:lnTo>
                <a:lnTo>
                  <a:pt x="1736838" y="1547446"/>
                </a:lnTo>
                <a:cubicBezTo>
                  <a:pt x="1781668" y="1681938"/>
                  <a:pt x="1729934" y="1561686"/>
                  <a:pt x="1807177" y="1664677"/>
                </a:cubicBezTo>
                <a:cubicBezTo>
                  <a:pt x="1966247" y="1876770"/>
                  <a:pt x="1840312" y="1744706"/>
                  <a:pt x="1947854" y="1852246"/>
                </a:cubicBezTo>
                <a:cubicBezTo>
                  <a:pt x="1955669" y="1875692"/>
                  <a:pt x="1960247" y="1900480"/>
                  <a:pt x="1971300" y="1922585"/>
                </a:cubicBezTo>
                <a:cubicBezTo>
                  <a:pt x="2004608" y="1989202"/>
                  <a:pt x="2033219" y="1987490"/>
                  <a:pt x="2041638" y="2063262"/>
                </a:cubicBezTo>
                <a:cubicBezTo>
                  <a:pt x="2046816" y="2109868"/>
                  <a:pt x="2041638" y="2157047"/>
                  <a:pt x="2041638" y="220393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8678" name="Picture 6" descr="Image result for cepheus constell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20" y="2649415"/>
            <a:ext cx="3495001" cy="262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29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9"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7" y="-120156"/>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57200" y="990600"/>
            <a:ext cx="48006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meteor?</a:t>
            </a:r>
          </a:p>
        </p:txBody>
      </p:sp>
      <p:sp>
        <p:nvSpPr>
          <p:cNvPr id="8" name="Content Placeholder 1"/>
          <p:cNvSpPr txBox="1">
            <a:spLocks/>
          </p:cNvSpPr>
          <p:nvPr/>
        </p:nvSpPr>
        <p:spPr>
          <a:xfrm>
            <a:off x="457200" y="2362200"/>
            <a:ext cx="8229601" cy="29718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meteor is the visible path of a meteoroid that enters the Earth's (or another body's) atmosphere, commonly called a shooting star or falling star.</a:t>
            </a:r>
          </a:p>
          <a:p>
            <a:pPr marL="18288" indent="0" algn="ctr">
              <a:buNone/>
            </a:pPr>
            <a:r>
              <a:rPr lang="en-US" sz="2800" dirty="0"/>
              <a:t>An individual meteor can only be seen for at most a few seconds while a comet can be seen for days or weeks.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Tree>
    <p:extLst>
      <p:ext uri="{BB962C8B-B14F-4D97-AF65-F5344CB8AC3E}">
        <p14:creationId xmlns:p14="http://schemas.microsoft.com/office/powerpoint/2010/main" val="142410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Image result for bootes constel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323" y="47239"/>
            <a:ext cx="5441677" cy="6810761"/>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58760" y="1066800"/>
            <a:ext cx="3086101" cy="843516"/>
          </a:xfrm>
        </p:spPr>
        <p:style>
          <a:lnRef idx="0">
            <a:schemeClr val="accent2"/>
          </a:lnRef>
          <a:fillRef idx="3">
            <a:schemeClr val="accent2"/>
          </a:fillRef>
          <a:effectRef idx="3">
            <a:schemeClr val="accent2"/>
          </a:effectRef>
          <a:fontRef idx="minor">
            <a:schemeClr val="lt1"/>
          </a:fontRef>
        </p:style>
        <p:txBody>
          <a:bodyPr>
            <a:normAutofit/>
          </a:bodyPr>
          <a:lstStyle/>
          <a:p>
            <a:pPr marL="18288" indent="0">
              <a:buNone/>
            </a:pPr>
            <a:r>
              <a:rPr lang="en-US" sz="2800" dirty="0"/>
              <a:t>Can you find it?</a:t>
            </a:r>
          </a:p>
        </p:txBody>
      </p:sp>
      <p:sp>
        <p:nvSpPr>
          <p:cNvPr id="7" name="TextBox 6"/>
          <p:cNvSpPr txBox="1"/>
          <p:nvPr/>
        </p:nvSpPr>
        <p:spPr>
          <a:xfrm>
            <a:off x="228600" y="6155514"/>
            <a:ext cx="2133600" cy="369332"/>
          </a:xfrm>
          <a:prstGeom prst="rect">
            <a:avLst/>
          </a:prstGeom>
          <a:noFill/>
        </p:spPr>
        <p:txBody>
          <a:bodyPr wrap="square" rtlCol="0">
            <a:spAutoFit/>
          </a:bodyPr>
          <a:lstStyle/>
          <a:p>
            <a:r>
              <a:rPr lang="en-US" dirty="0">
                <a:solidFill>
                  <a:prstClr val="white"/>
                </a:solidFill>
              </a:rPr>
              <a:t>Click for Answer</a:t>
            </a:r>
          </a:p>
        </p:txBody>
      </p:sp>
      <p:sp>
        <p:nvSpPr>
          <p:cNvPr id="11" name="Content Placeholder 1"/>
          <p:cNvSpPr txBox="1">
            <a:spLocks/>
          </p:cNvSpPr>
          <p:nvPr/>
        </p:nvSpPr>
        <p:spPr>
          <a:xfrm>
            <a:off x="4133383" y="1582133"/>
            <a:ext cx="1352261" cy="41466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err="1">
                <a:solidFill>
                  <a:sysClr val="windowText" lastClr="000000"/>
                </a:solidFill>
              </a:rPr>
              <a:t>Bootes</a:t>
            </a:r>
            <a:endParaRPr lang="en-US" sz="2800" dirty="0">
              <a:solidFill>
                <a:sysClr val="windowText" lastClr="000000"/>
              </a:solidFill>
            </a:endParaRPr>
          </a:p>
        </p:txBody>
      </p:sp>
      <p:sp>
        <p:nvSpPr>
          <p:cNvPr id="10" name="5-Point Star 9"/>
          <p:cNvSpPr/>
          <p:nvPr/>
        </p:nvSpPr>
        <p:spPr>
          <a:xfrm>
            <a:off x="6879953" y="4816609"/>
            <a:ext cx="457200" cy="545805"/>
          </a:xfrm>
          <a:prstGeom prst="star5">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Content Placeholder 1"/>
          <p:cNvSpPr txBox="1">
            <a:spLocks/>
          </p:cNvSpPr>
          <p:nvPr/>
        </p:nvSpPr>
        <p:spPr>
          <a:xfrm>
            <a:off x="6460353" y="5754255"/>
            <a:ext cx="1753599" cy="414669"/>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lt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lt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lt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lt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lt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lt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sz="2800" dirty="0">
                <a:solidFill>
                  <a:sysClr val="windowText" lastClr="000000"/>
                </a:solidFill>
              </a:rPr>
              <a:t>Arcturus</a:t>
            </a:r>
          </a:p>
        </p:txBody>
      </p:sp>
      <p:pic>
        <p:nvPicPr>
          <p:cNvPr id="27650" name="Picture 2" descr="Image result for bootes constell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222" y="4773638"/>
            <a:ext cx="4429125" cy="1924051"/>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2"/>
          <p:cNvSpPr/>
          <p:nvPr/>
        </p:nvSpPr>
        <p:spPr>
          <a:xfrm>
            <a:off x="5904852" y="1982628"/>
            <a:ext cx="1890793" cy="3379786"/>
          </a:xfrm>
          <a:custGeom>
            <a:avLst/>
            <a:gdLst>
              <a:gd name="connsiteX0" fmla="*/ 1890793 w 1890793"/>
              <a:gd name="connsiteY0" fmla="*/ 3379786 h 3379786"/>
              <a:gd name="connsiteX1" fmla="*/ 1875295 w 1890793"/>
              <a:gd name="connsiteY1" fmla="*/ 3333291 h 3379786"/>
              <a:gd name="connsiteX2" fmla="*/ 1782305 w 1890793"/>
              <a:gd name="connsiteY2" fmla="*/ 3302294 h 3379786"/>
              <a:gd name="connsiteX3" fmla="*/ 1673817 w 1890793"/>
              <a:gd name="connsiteY3" fmla="*/ 3271297 h 3379786"/>
              <a:gd name="connsiteX4" fmla="*/ 1534332 w 1890793"/>
              <a:gd name="connsiteY4" fmla="*/ 3178308 h 3379786"/>
              <a:gd name="connsiteX5" fmla="*/ 1441343 w 1890793"/>
              <a:gd name="connsiteY5" fmla="*/ 3116314 h 3379786"/>
              <a:gd name="connsiteX6" fmla="*/ 1394848 w 1890793"/>
              <a:gd name="connsiteY6" fmla="*/ 3100816 h 3379786"/>
              <a:gd name="connsiteX7" fmla="*/ 1348353 w 1890793"/>
              <a:gd name="connsiteY7" fmla="*/ 3069819 h 3379786"/>
              <a:gd name="connsiteX8" fmla="*/ 1177871 w 1890793"/>
              <a:gd name="connsiteY8" fmla="*/ 3054321 h 3379786"/>
              <a:gd name="connsiteX9" fmla="*/ 1146875 w 1890793"/>
              <a:gd name="connsiteY9" fmla="*/ 2961331 h 3379786"/>
              <a:gd name="connsiteX10" fmla="*/ 1115878 w 1890793"/>
              <a:gd name="connsiteY10" fmla="*/ 2759853 h 3379786"/>
              <a:gd name="connsiteX11" fmla="*/ 1131377 w 1890793"/>
              <a:gd name="connsiteY11" fmla="*/ 2279406 h 3379786"/>
              <a:gd name="connsiteX12" fmla="*/ 1177871 w 1890793"/>
              <a:gd name="connsiteY12" fmla="*/ 2124423 h 3379786"/>
              <a:gd name="connsiteX13" fmla="*/ 1208868 w 1890793"/>
              <a:gd name="connsiteY13" fmla="*/ 2015935 h 3379786"/>
              <a:gd name="connsiteX14" fmla="*/ 1193370 w 1890793"/>
              <a:gd name="connsiteY14" fmla="*/ 1705969 h 3379786"/>
              <a:gd name="connsiteX15" fmla="*/ 1162373 w 1890793"/>
              <a:gd name="connsiteY15" fmla="*/ 1597480 h 3379786"/>
              <a:gd name="connsiteX16" fmla="*/ 1146875 w 1890793"/>
              <a:gd name="connsiteY16" fmla="*/ 1535487 h 3379786"/>
              <a:gd name="connsiteX17" fmla="*/ 1177871 w 1890793"/>
              <a:gd name="connsiteY17" fmla="*/ 1380504 h 3379786"/>
              <a:gd name="connsiteX18" fmla="*/ 1208868 w 1890793"/>
              <a:gd name="connsiteY18" fmla="*/ 1334009 h 3379786"/>
              <a:gd name="connsiteX19" fmla="*/ 1239865 w 1890793"/>
              <a:gd name="connsiteY19" fmla="*/ 1210023 h 3379786"/>
              <a:gd name="connsiteX20" fmla="*/ 1286360 w 1890793"/>
              <a:gd name="connsiteY20" fmla="*/ 1070538 h 3379786"/>
              <a:gd name="connsiteX21" fmla="*/ 1301858 w 1890793"/>
              <a:gd name="connsiteY21" fmla="*/ 1024043 h 3379786"/>
              <a:gd name="connsiteX22" fmla="*/ 1317356 w 1890793"/>
              <a:gd name="connsiteY22" fmla="*/ 962050 h 3379786"/>
              <a:gd name="connsiteX23" fmla="*/ 1348353 w 1890793"/>
              <a:gd name="connsiteY23" fmla="*/ 869060 h 3379786"/>
              <a:gd name="connsiteX24" fmla="*/ 1379349 w 1890793"/>
              <a:gd name="connsiteY24" fmla="*/ 574592 h 3379786"/>
              <a:gd name="connsiteX25" fmla="*/ 1317356 w 1890793"/>
              <a:gd name="connsiteY25" fmla="*/ 419609 h 3379786"/>
              <a:gd name="connsiteX26" fmla="*/ 1255363 w 1890793"/>
              <a:gd name="connsiteY26" fmla="*/ 357616 h 3379786"/>
              <a:gd name="connsiteX27" fmla="*/ 1224366 w 1890793"/>
              <a:gd name="connsiteY27" fmla="*/ 311121 h 3379786"/>
              <a:gd name="connsiteX28" fmla="*/ 1131377 w 1890793"/>
              <a:gd name="connsiteY28" fmla="*/ 249128 h 3379786"/>
              <a:gd name="connsiteX29" fmla="*/ 1053885 w 1890793"/>
              <a:gd name="connsiteY29" fmla="*/ 187135 h 3379786"/>
              <a:gd name="connsiteX30" fmla="*/ 960895 w 1890793"/>
              <a:gd name="connsiteY30" fmla="*/ 125141 h 3379786"/>
              <a:gd name="connsiteX31" fmla="*/ 914400 w 1890793"/>
              <a:gd name="connsiteY31" fmla="*/ 94145 h 3379786"/>
              <a:gd name="connsiteX32" fmla="*/ 867905 w 1890793"/>
              <a:gd name="connsiteY32" fmla="*/ 63148 h 3379786"/>
              <a:gd name="connsiteX33" fmla="*/ 821410 w 1890793"/>
              <a:gd name="connsiteY33" fmla="*/ 47650 h 3379786"/>
              <a:gd name="connsiteX34" fmla="*/ 697424 w 1890793"/>
              <a:gd name="connsiteY34" fmla="*/ 1155 h 3379786"/>
              <a:gd name="connsiteX35" fmla="*/ 650929 w 1890793"/>
              <a:gd name="connsiteY35" fmla="*/ 32152 h 3379786"/>
              <a:gd name="connsiteX36" fmla="*/ 588936 w 1890793"/>
              <a:gd name="connsiteY36" fmla="*/ 125141 h 3379786"/>
              <a:gd name="connsiteX37" fmla="*/ 526943 w 1890793"/>
              <a:gd name="connsiteY37" fmla="*/ 202633 h 3379786"/>
              <a:gd name="connsiteX38" fmla="*/ 464949 w 1890793"/>
              <a:gd name="connsiteY38" fmla="*/ 280125 h 3379786"/>
              <a:gd name="connsiteX39" fmla="*/ 449451 w 1890793"/>
              <a:gd name="connsiteY39" fmla="*/ 326619 h 3379786"/>
              <a:gd name="connsiteX40" fmla="*/ 371960 w 1890793"/>
              <a:gd name="connsiteY40" fmla="*/ 419609 h 3379786"/>
              <a:gd name="connsiteX41" fmla="*/ 325465 w 1890793"/>
              <a:gd name="connsiteY41" fmla="*/ 450606 h 3379786"/>
              <a:gd name="connsiteX42" fmla="*/ 216977 w 1890793"/>
              <a:gd name="connsiteY42" fmla="*/ 574592 h 3379786"/>
              <a:gd name="connsiteX43" fmla="*/ 185980 w 1890793"/>
              <a:gd name="connsiteY43" fmla="*/ 621087 h 3379786"/>
              <a:gd name="connsiteX44" fmla="*/ 92990 w 1890793"/>
              <a:gd name="connsiteY44" fmla="*/ 714077 h 3379786"/>
              <a:gd name="connsiteX45" fmla="*/ 30997 w 1890793"/>
              <a:gd name="connsiteY45" fmla="*/ 807067 h 3379786"/>
              <a:gd name="connsiteX46" fmla="*/ 0 w 1890793"/>
              <a:gd name="connsiteY46" fmla="*/ 853562 h 3379786"/>
              <a:gd name="connsiteX47" fmla="*/ 77492 w 1890793"/>
              <a:gd name="connsiteY47" fmla="*/ 993047 h 3379786"/>
              <a:gd name="connsiteX48" fmla="*/ 170482 w 1890793"/>
              <a:gd name="connsiteY48" fmla="*/ 1070538 h 3379786"/>
              <a:gd name="connsiteX49" fmla="*/ 247973 w 1890793"/>
              <a:gd name="connsiteY49" fmla="*/ 1148030 h 3379786"/>
              <a:gd name="connsiteX50" fmla="*/ 356461 w 1890793"/>
              <a:gd name="connsiteY50" fmla="*/ 1272016 h 3379786"/>
              <a:gd name="connsiteX51" fmla="*/ 387458 w 1890793"/>
              <a:gd name="connsiteY51" fmla="*/ 1318511 h 3379786"/>
              <a:gd name="connsiteX52" fmla="*/ 402956 w 1890793"/>
              <a:gd name="connsiteY52" fmla="*/ 1365006 h 3379786"/>
              <a:gd name="connsiteX53" fmla="*/ 449451 w 1890793"/>
              <a:gd name="connsiteY53" fmla="*/ 1380504 h 3379786"/>
              <a:gd name="connsiteX54" fmla="*/ 511444 w 1890793"/>
              <a:gd name="connsiteY54" fmla="*/ 1457996 h 3379786"/>
              <a:gd name="connsiteX55" fmla="*/ 573438 w 1890793"/>
              <a:gd name="connsiteY55" fmla="*/ 1550986 h 3379786"/>
              <a:gd name="connsiteX56" fmla="*/ 619932 w 1890793"/>
              <a:gd name="connsiteY56" fmla="*/ 1643975 h 3379786"/>
              <a:gd name="connsiteX57" fmla="*/ 666427 w 1890793"/>
              <a:gd name="connsiteY57" fmla="*/ 1783460 h 3379786"/>
              <a:gd name="connsiteX58" fmla="*/ 681926 w 1890793"/>
              <a:gd name="connsiteY58" fmla="*/ 1829955 h 3379786"/>
              <a:gd name="connsiteX59" fmla="*/ 728421 w 1890793"/>
              <a:gd name="connsiteY59" fmla="*/ 1922945 h 3379786"/>
              <a:gd name="connsiteX60" fmla="*/ 759417 w 1890793"/>
              <a:gd name="connsiteY60" fmla="*/ 1969440 h 3379786"/>
              <a:gd name="connsiteX61" fmla="*/ 805912 w 1890793"/>
              <a:gd name="connsiteY61" fmla="*/ 2077928 h 3379786"/>
              <a:gd name="connsiteX62" fmla="*/ 852407 w 1890793"/>
              <a:gd name="connsiteY62" fmla="*/ 2186416 h 3379786"/>
              <a:gd name="connsiteX63" fmla="*/ 883404 w 1890793"/>
              <a:gd name="connsiteY63" fmla="*/ 2294904 h 3379786"/>
              <a:gd name="connsiteX64" fmla="*/ 914400 w 1890793"/>
              <a:gd name="connsiteY64" fmla="*/ 2341399 h 3379786"/>
              <a:gd name="connsiteX65" fmla="*/ 945397 w 1890793"/>
              <a:gd name="connsiteY65" fmla="*/ 2434389 h 3379786"/>
              <a:gd name="connsiteX66" fmla="*/ 976393 w 1890793"/>
              <a:gd name="connsiteY66" fmla="*/ 2496382 h 3379786"/>
              <a:gd name="connsiteX67" fmla="*/ 991892 w 1890793"/>
              <a:gd name="connsiteY67" fmla="*/ 2542877 h 3379786"/>
              <a:gd name="connsiteX68" fmla="*/ 1022888 w 1890793"/>
              <a:gd name="connsiteY68" fmla="*/ 2589372 h 3379786"/>
              <a:gd name="connsiteX69" fmla="*/ 1069383 w 1890793"/>
              <a:gd name="connsiteY69" fmla="*/ 2744355 h 3379786"/>
              <a:gd name="connsiteX70" fmla="*/ 1100380 w 1890793"/>
              <a:gd name="connsiteY70" fmla="*/ 2837345 h 3379786"/>
              <a:gd name="connsiteX71" fmla="*/ 1131377 w 1890793"/>
              <a:gd name="connsiteY71" fmla="*/ 2883840 h 3379786"/>
              <a:gd name="connsiteX72" fmla="*/ 1146875 w 1890793"/>
              <a:gd name="connsiteY72" fmla="*/ 2930335 h 3379786"/>
              <a:gd name="connsiteX73" fmla="*/ 1177871 w 1890793"/>
              <a:gd name="connsiteY73" fmla="*/ 3193806 h 3379786"/>
              <a:gd name="connsiteX74" fmla="*/ 1162373 w 1890793"/>
              <a:gd name="connsiteY74" fmla="*/ 3240301 h 337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0793" h="3379786">
                <a:moveTo>
                  <a:pt x="1890793" y="3379786"/>
                </a:moveTo>
                <a:cubicBezTo>
                  <a:pt x="1885627" y="3364288"/>
                  <a:pt x="1888589" y="3342787"/>
                  <a:pt x="1875295" y="3333291"/>
                </a:cubicBezTo>
                <a:cubicBezTo>
                  <a:pt x="1848708" y="3314300"/>
                  <a:pt x="1813302" y="3312626"/>
                  <a:pt x="1782305" y="3302294"/>
                </a:cubicBezTo>
                <a:cubicBezTo>
                  <a:pt x="1715608" y="3280062"/>
                  <a:pt x="1751651" y="3290757"/>
                  <a:pt x="1673817" y="3271297"/>
                </a:cubicBezTo>
                <a:lnTo>
                  <a:pt x="1534332" y="3178308"/>
                </a:lnTo>
                <a:lnTo>
                  <a:pt x="1441343" y="3116314"/>
                </a:lnTo>
                <a:lnTo>
                  <a:pt x="1394848" y="3100816"/>
                </a:lnTo>
                <a:cubicBezTo>
                  <a:pt x="1379350" y="3090484"/>
                  <a:pt x="1366566" y="3073722"/>
                  <a:pt x="1348353" y="3069819"/>
                </a:cubicBezTo>
                <a:cubicBezTo>
                  <a:pt x="1292558" y="3057863"/>
                  <a:pt x="1228112" y="3081374"/>
                  <a:pt x="1177871" y="3054321"/>
                </a:cubicBezTo>
                <a:cubicBezTo>
                  <a:pt x="1149103" y="3038831"/>
                  <a:pt x="1152246" y="2993560"/>
                  <a:pt x="1146875" y="2961331"/>
                </a:cubicBezTo>
                <a:cubicBezTo>
                  <a:pt x="1125372" y="2832308"/>
                  <a:pt x="1135821" y="2899449"/>
                  <a:pt x="1115878" y="2759853"/>
                </a:cubicBezTo>
                <a:cubicBezTo>
                  <a:pt x="1121044" y="2599704"/>
                  <a:pt x="1122236" y="2439377"/>
                  <a:pt x="1131377" y="2279406"/>
                </a:cubicBezTo>
                <a:cubicBezTo>
                  <a:pt x="1133199" y="2247521"/>
                  <a:pt x="1173273" y="2142815"/>
                  <a:pt x="1177871" y="2124423"/>
                </a:cubicBezTo>
                <a:cubicBezTo>
                  <a:pt x="1197332" y="2046581"/>
                  <a:pt x="1186634" y="2082637"/>
                  <a:pt x="1208868" y="2015935"/>
                </a:cubicBezTo>
                <a:cubicBezTo>
                  <a:pt x="1203702" y="1912613"/>
                  <a:pt x="1201961" y="1809063"/>
                  <a:pt x="1193370" y="1705969"/>
                </a:cubicBezTo>
                <a:cubicBezTo>
                  <a:pt x="1190520" y="1671773"/>
                  <a:pt x="1171866" y="1630707"/>
                  <a:pt x="1162373" y="1597480"/>
                </a:cubicBezTo>
                <a:cubicBezTo>
                  <a:pt x="1156521" y="1576999"/>
                  <a:pt x="1152041" y="1556151"/>
                  <a:pt x="1146875" y="1535487"/>
                </a:cubicBezTo>
                <a:cubicBezTo>
                  <a:pt x="1152586" y="1495510"/>
                  <a:pt x="1156232" y="1423783"/>
                  <a:pt x="1177871" y="1380504"/>
                </a:cubicBezTo>
                <a:cubicBezTo>
                  <a:pt x="1186201" y="1363844"/>
                  <a:pt x="1198536" y="1349507"/>
                  <a:pt x="1208868" y="1334009"/>
                </a:cubicBezTo>
                <a:cubicBezTo>
                  <a:pt x="1219200" y="1292680"/>
                  <a:pt x="1226394" y="1250438"/>
                  <a:pt x="1239865" y="1210023"/>
                </a:cubicBezTo>
                <a:lnTo>
                  <a:pt x="1286360" y="1070538"/>
                </a:lnTo>
                <a:cubicBezTo>
                  <a:pt x="1291526" y="1055040"/>
                  <a:pt x="1297896" y="1039892"/>
                  <a:pt x="1301858" y="1024043"/>
                </a:cubicBezTo>
                <a:cubicBezTo>
                  <a:pt x="1307024" y="1003379"/>
                  <a:pt x="1311235" y="982452"/>
                  <a:pt x="1317356" y="962050"/>
                </a:cubicBezTo>
                <a:cubicBezTo>
                  <a:pt x="1326745" y="930755"/>
                  <a:pt x="1348353" y="869060"/>
                  <a:pt x="1348353" y="869060"/>
                </a:cubicBezTo>
                <a:cubicBezTo>
                  <a:pt x="1361766" y="775165"/>
                  <a:pt x="1379349" y="667252"/>
                  <a:pt x="1379349" y="574592"/>
                </a:cubicBezTo>
                <a:cubicBezTo>
                  <a:pt x="1379349" y="443995"/>
                  <a:pt x="1390542" y="468400"/>
                  <a:pt x="1317356" y="419609"/>
                </a:cubicBezTo>
                <a:cubicBezTo>
                  <a:pt x="1283542" y="318166"/>
                  <a:pt x="1330506" y="417730"/>
                  <a:pt x="1255363" y="357616"/>
                </a:cubicBezTo>
                <a:cubicBezTo>
                  <a:pt x="1240818" y="345980"/>
                  <a:pt x="1238384" y="323387"/>
                  <a:pt x="1224366" y="311121"/>
                </a:cubicBezTo>
                <a:cubicBezTo>
                  <a:pt x="1196330" y="286590"/>
                  <a:pt x="1131377" y="249128"/>
                  <a:pt x="1131377" y="249128"/>
                </a:cubicBezTo>
                <a:cubicBezTo>
                  <a:pt x="1074103" y="163217"/>
                  <a:pt x="1133150" y="231171"/>
                  <a:pt x="1053885" y="187135"/>
                </a:cubicBezTo>
                <a:cubicBezTo>
                  <a:pt x="1021320" y="169043"/>
                  <a:pt x="991892" y="145806"/>
                  <a:pt x="960895" y="125141"/>
                </a:cubicBezTo>
                <a:lnTo>
                  <a:pt x="914400" y="94145"/>
                </a:lnTo>
                <a:cubicBezTo>
                  <a:pt x="898902" y="83813"/>
                  <a:pt x="885576" y="69038"/>
                  <a:pt x="867905" y="63148"/>
                </a:cubicBezTo>
                <a:lnTo>
                  <a:pt x="821410" y="47650"/>
                </a:lnTo>
                <a:cubicBezTo>
                  <a:pt x="780794" y="20572"/>
                  <a:pt x="753870" y="-5901"/>
                  <a:pt x="697424" y="1155"/>
                </a:cubicBezTo>
                <a:cubicBezTo>
                  <a:pt x="678941" y="3465"/>
                  <a:pt x="666427" y="21820"/>
                  <a:pt x="650929" y="32152"/>
                </a:cubicBezTo>
                <a:cubicBezTo>
                  <a:pt x="614078" y="142706"/>
                  <a:pt x="666331" y="9048"/>
                  <a:pt x="588936" y="125141"/>
                </a:cubicBezTo>
                <a:cubicBezTo>
                  <a:pt x="529047" y="214975"/>
                  <a:pt x="630929" y="133308"/>
                  <a:pt x="526943" y="202633"/>
                </a:cubicBezTo>
                <a:cubicBezTo>
                  <a:pt x="487986" y="319500"/>
                  <a:pt x="545067" y="179977"/>
                  <a:pt x="464949" y="280125"/>
                </a:cubicBezTo>
                <a:cubicBezTo>
                  <a:pt x="454744" y="292882"/>
                  <a:pt x="456757" y="312007"/>
                  <a:pt x="449451" y="326619"/>
                </a:cubicBezTo>
                <a:cubicBezTo>
                  <a:pt x="432036" y="361449"/>
                  <a:pt x="401338" y="395127"/>
                  <a:pt x="371960" y="419609"/>
                </a:cubicBezTo>
                <a:cubicBezTo>
                  <a:pt x="357651" y="431534"/>
                  <a:pt x="340963" y="440274"/>
                  <a:pt x="325465" y="450606"/>
                </a:cubicBezTo>
                <a:cubicBezTo>
                  <a:pt x="253139" y="559094"/>
                  <a:pt x="294468" y="522931"/>
                  <a:pt x="216977" y="574592"/>
                </a:cubicBezTo>
                <a:cubicBezTo>
                  <a:pt x="206645" y="590090"/>
                  <a:pt x="198355" y="607165"/>
                  <a:pt x="185980" y="621087"/>
                </a:cubicBezTo>
                <a:cubicBezTo>
                  <a:pt x="156857" y="653850"/>
                  <a:pt x="117306" y="677603"/>
                  <a:pt x="92990" y="714077"/>
                </a:cubicBezTo>
                <a:lnTo>
                  <a:pt x="30997" y="807067"/>
                </a:lnTo>
                <a:lnTo>
                  <a:pt x="0" y="853562"/>
                </a:lnTo>
                <a:cubicBezTo>
                  <a:pt x="16151" y="902012"/>
                  <a:pt x="31816" y="962597"/>
                  <a:pt x="77492" y="993047"/>
                </a:cubicBezTo>
                <a:cubicBezTo>
                  <a:pt x="123209" y="1023524"/>
                  <a:pt x="133191" y="1025788"/>
                  <a:pt x="170482" y="1070538"/>
                </a:cubicBezTo>
                <a:cubicBezTo>
                  <a:pt x="235059" y="1148031"/>
                  <a:pt x="162731" y="1091201"/>
                  <a:pt x="247973" y="1148030"/>
                </a:cubicBezTo>
                <a:cubicBezTo>
                  <a:pt x="320298" y="1256517"/>
                  <a:pt x="278970" y="1220355"/>
                  <a:pt x="356461" y="1272016"/>
                </a:cubicBezTo>
                <a:cubicBezTo>
                  <a:pt x="366793" y="1287514"/>
                  <a:pt x="379128" y="1301851"/>
                  <a:pt x="387458" y="1318511"/>
                </a:cubicBezTo>
                <a:cubicBezTo>
                  <a:pt x="394764" y="1333123"/>
                  <a:pt x="391404" y="1353454"/>
                  <a:pt x="402956" y="1365006"/>
                </a:cubicBezTo>
                <a:cubicBezTo>
                  <a:pt x="414508" y="1376558"/>
                  <a:pt x="433953" y="1375338"/>
                  <a:pt x="449451" y="1380504"/>
                </a:cubicBezTo>
                <a:cubicBezTo>
                  <a:pt x="484351" y="1485207"/>
                  <a:pt x="435950" y="1371717"/>
                  <a:pt x="511444" y="1457996"/>
                </a:cubicBezTo>
                <a:cubicBezTo>
                  <a:pt x="535976" y="1486032"/>
                  <a:pt x="573438" y="1550986"/>
                  <a:pt x="573438" y="1550986"/>
                </a:cubicBezTo>
                <a:cubicBezTo>
                  <a:pt x="629958" y="1720547"/>
                  <a:pt x="539817" y="1463716"/>
                  <a:pt x="619932" y="1643975"/>
                </a:cubicBezTo>
                <a:cubicBezTo>
                  <a:pt x="619939" y="1643990"/>
                  <a:pt x="658675" y="1760205"/>
                  <a:pt x="666427" y="1783460"/>
                </a:cubicBezTo>
                <a:cubicBezTo>
                  <a:pt x="671593" y="1798958"/>
                  <a:pt x="672864" y="1816362"/>
                  <a:pt x="681926" y="1829955"/>
                </a:cubicBezTo>
                <a:cubicBezTo>
                  <a:pt x="770756" y="1963202"/>
                  <a:pt x="664255" y="1794614"/>
                  <a:pt x="728421" y="1922945"/>
                </a:cubicBezTo>
                <a:cubicBezTo>
                  <a:pt x="736751" y="1939605"/>
                  <a:pt x="749085" y="1953942"/>
                  <a:pt x="759417" y="1969440"/>
                </a:cubicBezTo>
                <a:cubicBezTo>
                  <a:pt x="803910" y="2147417"/>
                  <a:pt x="741694" y="1928087"/>
                  <a:pt x="805912" y="2077928"/>
                </a:cubicBezTo>
                <a:cubicBezTo>
                  <a:pt x="865960" y="2218040"/>
                  <a:pt x="774587" y="2069687"/>
                  <a:pt x="852407" y="2186416"/>
                </a:cubicBezTo>
                <a:cubicBezTo>
                  <a:pt x="857374" y="2206285"/>
                  <a:pt x="872285" y="2272665"/>
                  <a:pt x="883404" y="2294904"/>
                </a:cubicBezTo>
                <a:cubicBezTo>
                  <a:pt x="891734" y="2311564"/>
                  <a:pt x="906835" y="2324378"/>
                  <a:pt x="914400" y="2341399"/>
                </a:cubicBezTo>
                <a:cubicBezTo>
                  <a:pt x="927670" y="2371256"/>
                  <a:pt x="930785" y="2405165"/>
                  <a:pt x="945397" y="2434389"/>
                </a:cubicBezTo>
                <a:cubicBezTo>
                  <a:pt x="955729" y="2455053"/>
                  <a:pt x="967292" y="2475147"/>
                  <a:pt x="976393" y="2496382"/>
                </a:cubicBezTo>
                <a:cubicBezTo>
                  <a:pt x="982828" y="2511398"/>
                  <a:pt x="984586" y="2528265"/>
                  <a:pt x="991892" y="2542877"/>
                </a:cubicBezTo>
                <a:cubicBezTo>
                  <a:pt x="1000222" y="2559537"/>
                  <a:pt x="1015323" y="2572351"/>
                  <a:pt x="1022888" y="2589372"/>
                </a:cubicBezTo>
                <a:cubicBezTo>
                  <a:pt x="1056612" y="2665251"/>
                  <a:pt x="1048574" y="2674992"/>
                  <a:pt x="1069383" y="2744355"/>
                </a:cubicBezTo>
                <a:cubicBezTo>
                  <a:pt x="1078772" y="2775650"/>
                  <a:pt x="1082256" y="2810159"/>
                  <a:pt x="1100380" y="2837345"/>
                </a:cubicBezTo>
                <a:lnTo>
                  <a:pt x="1131377" y="2883840"/>
                </a:lnTo>
                <a:cubicBezTo>
                  <a:pt x="1136543" y="2899338"/>
                  <a:pt x="1143953" y="2914262"/>
                  <a:pt x="1146875" y="2930335"/>
                </a:cubicBezTo>
                <a:cubicBezTo>
                  <a:pt x="1152961" y="2963809"/>
                  <a:pt x="1174862" y="3166726"/>
                  <a:pt x="1177871" y="3193806"/>
                </a:cubicBezTo>
                <a:lnTo>
                  <a:pt x="1162373" y="324030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7654" name="Picture 6" descr="Image result for bootes constell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985" y="2286000"/>
            <a:ext cx="1600200" cy="2028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62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9" grpId="0" animBg="1"/>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11624"/>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066800" y="457200"/>
            <a:ext cx="7448550" cy="11430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buNone/>
            </a:pPr>
            <a:r>
              <a:rPr lang="en-US" sz="2800" dirty="0"/>
              <a:t>Congratulations!</a:t>
            </a:r>
          </a:p>
          <a:p>
            <a:pPr marL="18288" indent="0">
              <a:buNone/>
            </a:pPr>
            <a:r>
              <a:rPr lang="en-US" sz="2800" dirty="0"/>
              <a:t>You earned the Advanced STAR HONOR</a:t>
            </a:r>
          </a:p>
        </p:txBody>
      </p:sp>
      <p:pic>
        <p:nvPicPr>
          <p:cNvPr id="33794" name="Picture 2" descr="Stars hon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390" y="1828800"/>
            <a:ext cx="1494960" cy="12258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animated  stars"/>
          <p:cNvPicPr>
            <a:picLocks noChangeAspect="1" noChangeArrowheads="1" noCrop="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800" y="1981200"/>
            <a:ext cx="1842135" cy="1842135"/>
          </a:xfrm>
          <a:prstGeom prst="rect">
            <a:avLst/>
          </a:prstGeom>
          <a:noFill/>
          <a:extLst>
            <a:ext uri="{909E8E84-426E-40DD-AFC4-6F175D3DCCD1}">
              <a14:hiddenFill xmlns:a14="http://schemas.microsoft.com/office/drawing/2010/main">
                <a:solidFill>
                  <a:srgbClr val="FFFFFF"/>
                </a:solidFill>
              </a14:hiddenFill>
            </a:ext>
          </a:extLst>
        </p:spPr>
      </p:pic>
      <p:pic>
        <p:nvPicPr>
          <p:cNvPr id="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03101" y="5042535"/>
            <a:ext cx="609600" cy="609600"/>
          </a:xfrm>
          <a:prstGeom prst="rect">
            <a:avLst/>
          </a:prstGeom>
        </p:spPr>
      </p:pic>
      <p:pic>
        <p:nvPicPr>
          <p:cNvPr id="10" name="Picture 4" descr="Image result for animated  stars"/>
          <p:cNvPicPr>
            <a:picLocks noChangeAspect="1" noChangeArrowheads="1" noCrop="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53000" y="3188494"/>
            <a:ext cx="1842135" cy="1842135"/>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Image result for animated  star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527280" y="2455068"/>
            <a:ext cx="733425" cy="7334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1935" y="4876800"/>
            <a:ext cx="4572000" cy="646331"/>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dirty="0">
                <a:solidFill>
                  <a:schemeClr val="bg1"/>
                </a:solidFill>
              </a:rPr>
              <a:t>If you have time, you can do a star game:</a:t>
            </a:r>
          </a:p>
          <a:p>
            <a:r>
              <a:rPr lang="en-US" dirty="0">
                <a:solidFill>
                  <a:schemeClr val="bg1"/>
                </a:solidFill>
              </a:rPr>
              <a:t>http://www.kidsastronomy.com/fun/</a:t>
            </a:r>
          </a:p>
        </p:txBody>
      </p:sp>
    </p:spTree>
    <p:extLst>
      <p:ext uri="{BB962C8B-B14F-4D97-AF65-F5344CB8AC3E}">
        <p14:creationId xmlns:p14="http://schemas.microsoft.com/office/powerpoint/2010/main" val="172227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44" fill="hold"/>
                                        <p:tgtEl>
                                          <p:spTgt spid="3"/>
                                        </p:tgtEl>
                                      </p:cBhvr>
                                    </p:cmd>
                                  </p:childTnLst>
                                </p:cTn>
                              </p:par>
                              <p:par>
                                <p:cTn id="7" presetID="45"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2000"/>
                                        <p:tgtEl>
                                          <p:spTgt spid="8"/>
                                        </p:tgtEl>
                                      </p:cBhvr>
                                    </p:animEffect>
                                    <p:anim calcmode="lin" valueType="num">
                                      <p:cBhvr>
                                        <p:cTn id="10" dur="2000" fill="hold"/>
                                        <p:tgtEl>
                                          <p:spTgt spid="8"/>
                                        </p:tgtEl>
                                        <p:attrNameLst>
                                          <p:attrName>ppt_w</p:attrName>
                                        </p:attrNameLst>
                                      </p:cBhvr>
                                      <p:tavLst>
                                        <p:tav tm="0" fmla="#ppt_w*sin(2.5*pi*$)">
                                          <p:val>
                                            <p:fltVal val="0"/>
                                          </p:val>
                                        </p:tav>
                                        <p:tav tm="100000">
                                          <p:val>
                                            <p:fltVal val="1"/>
                                          </p:val>
                                        </p:tav>
                                      </p:tavLst>
                                    </p:anim>
                                    <p:anim calcmode="lin" valueType="num">
                                      <p:cBhvr>
                                        <p:cTn id="11" dur="2000" fill="hold"/>
                                        <p:tgtEl>
                                          <p:spTgt spid="8"/>
                                        </p:tgtEl>
                                        <p:attrNameLst>
                                          <p:attrName>ppt_h</p:attrName>
                                        </p:attrNameLst>
                                      </p:cBhvr>
                                      <p:tavLst>
                                        <p:tav tm="0">
                                          <p:val>
                                            <p:strVal val="#ppt_h"/>
                                          </p:val>
                                        </p:tav>
                                        <p:tav tm="100000">
                                          <p:val>
                                            <p:strVal val="#ppt_h"/>
                                          </p:val>
                                        </p:tav>
                                      </p:tavLst>
                                    </p:anim>
                                  </p:childTnLst>
                                </p:cTn>
                              </p:par>
                              <p:par>
                                <p:cTn id="12" presetID="2" presetClass="entr" presetSubtype="3"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1+#ppt_w/2"/>
                                          </p:val>
                                        </p:tav>
                                        <p:tav tm="100000">
                                          <p:val>
                                            <p:strVal val="#ppt_x"/>
                                          </p:val>
                                        </p:tav>
                                      </p:tavLst>
                                    </p:anim>
                                    <p:anim calcmode="lin" valueType="num">
                                      <p:cBhvr additive="base">
                                        <p:cTn id="15" dur="500" fill="hold"/>
                                        <p:tgtEl>
                                          <p:spTgt spid="10"/>
                                        </p:tgtEl>
                                        <p:attrNameLst>
                                          <p:attrName>ppt_y</p:attrName>
                                        </p:attrNameLst>
                                      </p:cBhvr>
                                      <p:tavLst>
                                        <p:tav tm="0">
                                          <p:val>
                                            <p:strVal val="0-#ppt_h/2"/>
                                          </p:val>
                                        </p:tav>
                                        <p:tav tm="100000">
                                          <p:val>
                                            <p:strVal val="#ppt_y"/>
                                          </p:val>
                                        </p:tav>
                                      </p:tavLst>
                                    </p:anim>
                                  </p:childTnLst>
                                </p:cTn>
                              </p:par>
                              <p:par>
                                <p:cTn id="16" presetID="26" presetClass="entr" presetSubtype="0" fill="hold" nodeType="withEffect">
                                  <p:stCondLst>
                                    <p:cond delay="0"/>
                                  </p:stCondLst>
                                  <p:childTnLst>
                                    <p:set>
                                      <p:cBhvr>
                                        <p:cTn id="17" dur="1" fill="hold">
                                          <p:stCondLst>
                                            <p:cond delay="0"/>
                                          </p:stCondLst>
                                        </p:cTn>
                                        <p:tgtEl>
                                          <p:spTgt spid="33798"/>
                                        </p:tgtEl>
                                        <p:attrNameLst>
                                          <p:attrName>style.visibility</p:attrName>
                                        </p:attrNameLst>
                                      </p:cBhvr>
                                      <p:to>
                                        <p:strVal val="visible"/>
                                      </p:to>
                                    </p:set>
                                    <p:animEffect transition="in" filter="wipe(down)">
                                      <p:cBhvr>
                                        <p:cTn id="18" dur="580">
                                          <p:stCondLst>
                                            <p:cond delay="0"/>
                                          </p:stCondLst>
                                        </p:cTn>
                                        <p:tgtEl>
                                          <p:spTgt spid="33798"/>
                                        </p:tgtEl>
                                      </p:cBhvr>
                                    </p:animEffect>
                                    <p:anim calcmode="lin" valueType="num">
                                      <p:cBhvr>
                                        <p:cTn id="19" dur="1822" tmFilter="0,0; 0.14,0.36; 0.43,0.73; 0.71,0.91; 1.0,1.0">
                                          <p:stCondLst>
                                            <p:cond delay="0"/>
                                          </p:stCondLst>
                                        </p:cTn>
                                        <p:tgtEl>
                                          <p:spTgt spid="33798"/>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33798"/>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33798"/>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33798"/>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33798"/>
                                        </p:tgtEl>
                                        <p:attrNameLst>
                                          <p:attrName>ppt_y</p:attrName>
                                        </p:attrNameLst>
                                      </p:cBhvr>
                                      <p:tavLst>
                                        <p:tav tm="0" fmla="#ppt_y-sin(pi*$)/81">
                                          <p:val>
                                            <p:fltVal val="0"/>
                                          </p:val>
                                        </p:tav>
                                        <p:tav tm="100000">
                                          <p:val>
                                            <p:fltVal val="1"/>
                                          </p:val>
                                        </p:tav>
                                      </p:tavLst>
                                    </p:anim>
                                    <p:animScale>
                                      <p:cBhvr>
                                        <p:cTn id="24" dur="26">
                                          <p:stCondLst>
                                            <p:cond delay="650"/>
                                          </p:stCondLst>
                                        </p:cTn>
                                        <p:tgtEl>
                                          <p:spTgt spid="33798"/>
                                        </p:tgtEl>
                                      </p:cBhvr>
                                      <p:to x="100000" y="60000"/>
                                    </p:animScale>
                                    <p:animScale>
                                      <p:cBhvr>
                                        <p:cTn id="25" dur="166" decel="50000">
                                          <p:stCondLst>
                                            <p:cond delay="676"/>
                                          </p:stCondLst>
                                        </p:cTn>
                                        <p:tgtEl>
                                          <p:spTgt spid="33798"/>
                                        </p:tgtEl>
                                      </p:cBhvr>
                                      <p:to x="100000" y="100000"/>
                                    </p:animScale>
                                    <p:animScale>
                                      <p:cBhvr>
                                        <p:cTn id="26" dur="26">
                                          <p:stCondLst>
                                            <p:cond delay="1312"/>
                                          </p:stCondLst>
                                        </p:cTn>
                                        <p:tgtEl>
                                          <p:spTgt spid="33798"/>
                                        </p:tgtEl>
                                      </p:cBhvr>
                                      <p:to x="100000" y="80000"/>
                                    </p:animScale>
                                    <p:animScale>
                                      <p:cBhvr>
                                        <p:cTn id="27" dur="166" decel="50000">
                                          <p:stCondLst>
                                            <p:cond delay="1338"/>
                                          </p:stCondLst>
                                        </p:cTn>
                                        <p:tgtEl>
                                          <p:spTgt spid="33798"/>
                                        </p:tgtEl>
                                      </p:cBhvr>
                                      <p:to x="100000" y="100000"/>
                                    </p:animScale>
                                    <p:animScale>
                                      <p:cBhvr>
                                        <p:cTn id="28" dur="26">
                                          <p:stCondLst>
                                            <p:cond delay="1642"/>
                                          </p:stCondLst>
                                        </p:cTn>
                                        <p:tgtEl>
                                          <p:spTgt spid="33798"/>
                                        </p:tgtEl>
                                      </p:cBhvr>
                                      <p:to x="100000" y="90000"/>
                                    </p:animScale>
                                    <p:animScale>
                                      <p:cBhvr>
                                        <p:cTn id="29" dur="166" decel="50000">
                                          <p:stCondLst>
                                            <p:cond delay="1668"/>
                                          </p:stCondLst>
                                        </p:cTn>
                                        <p:tgtEl>
                                          <p:spTgt spid="33798"/>
                                        </p:tgtEl>
                                      </p:cBhvr>
                                      <p:to x="100000" y="100000"/>
                                    </p:animScale>
                                    <p:animScale>
                                      <p:cBhvr>
                                        <p:cTn id="30" dur="26">
                                          <p:stCondLst>
                                            <p:cond delay="1808"/>
                                          </p:stCondLst>
                                        </p:cTn>
                                        <p:tgtEl>
                                          <p:spTgt spid="33798"/>
                                        </p:tgtEl>
                                      </p:cBhvr>
                                      <p:to x="100000" y="95000"/>
                                    </p:animScale>
                                    <p:animScale>
                                      <p:cBhvr>
                                        <p:cTn id="31" dur="166" decel="50000">
                                          <p:stCondLst>
                                            <p:cond delay="1834"/>
                                          </p:stCondLst>
                                        </p:cTn>
                                        <p:tgtEl>
                                          <p:spTgt spid="3379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constell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260"/>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 y="381000"/>
            <a:ext cx="8610600" cy="914400"/>
          </a:xfrm>
        </p:spPr>
        <p:style>
          <a:lnRef idx="0">
            <a:schemeClr val="accent5"/>
          </a:lnRef>
          <a:fillRef idx="3">
            <a:schemeClr val="accent5"/>
          </a:fillRef>
          <a:effectRef idx="3">
            <a:schemeClr val="accent5"/>
          </a:effectRef>
          <a:fontRef idx="minor">
            <a:schemeClr val="lt1"/>
          </a:fontRef>
        </p:style>
        <p:txBody>
          <a:bodyPr/>
          <a:lstStyle/>
          <a:p>
            <a:r>
              <a:rPr lang="en-US" dirty="0"/>
              <a:t>Our Great Creator loves YOU</a:t>
            </a:r>
          </a:p>
        </p:txBody>
      </p:sp>
      <p:pic>
        <p:nvPicPr>
          <p:cNvPr id="4" name="EAzCP8SEKwc"/>
          <p:cNvPicPr>
            <a:picLocks noRot="1" noChangeAspect="1"/>
          </p:cNvPicPr>
          <p:nvPr>
            <a:videoFile r:link="rId1"/>
          </p:nvPr>
        </p:nvPicPr>
        <p:blipFill>
          <a:blip r:embed="rId4"/>
          <a:stretch>
            <a:fillRect/>
          </a:stretch>
        </p:blipFill>
        <p:spPr>
          <a:xfrm>
            <a:off x="901701" y="1578985"/>
            <a:ext cx="7340600" cy="4129088"/>
          </a:xfrm>
          <a:prstGeom prst="rect">
            <a:avLst/>
          </a:prstGeom>
        </p:spPr>
      </p:pic>
    </p:spTree>
    <p:extLst>
      <p:ext uri="{BB962C8B-B14F-4D97-AF65-F5344CB8AC3E}">
        <p14:creationId xmlns:p14="http://schemas.microsoft.com/office/powerpoint/2010/main" val="1044342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onstell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07" y="-120156"/>
            <a:ext cx="9144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pic>
        <p:nvPicPr>
          <p:cNvPr id="4" name="7JU5Y_2Tr_E"/>
          <p:cNvPicPr>
            <a:picLocks noRot="1" noChangeAspect="1"/>
          </p:cNvPicPr>
          <p:nvPr>
            <a:videoFile r:link="rId1"/>
          </p:nvPr>
        </p:nvPicPr>
        <p:blipFill>
          <a:blip r:embed="rId4"/>
          <a:stretch>
            <a:fillRect/>
          </a:stretch>
        </p:blipFill>
        <p:spPr>
          <a:xfrm>
            <a:off x="666141" y="685800"/>
            <a:ext cx="7840133" cy="4410075"/>
          </a:xfrm>
          <a:prstGeom prst="rect">
            <a:avLst/>
          </a:prstGeom>
        </p:spPr>
      </p:pic>
    </p:spTree>
    <p:extLst>
      <p:ext uri="{BB962C8B-B14F-4D97-AF65-F5344CB8AC3E}">
        <p14:creationId xmlns:p14="http://schemas.microsoft.com/office/powerpoint/2010/main" val="1726749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nebu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809388"/>
            <a:ext cx="4340225" cy="52149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4" name="AutoShape 4" descr="Image result for nebula"/>
          <p:cNvSpPr>
            <a:spLocks noChangeAspect="1" noChangeArrowheads="1"/>
          </p:cNvSpPr>
          <p:nvPr/>
        </p:nvSpPr>
        <p:spPr bwMode="auto">
          <a:xfrm>
            <a:off x="155575" y="-10287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Image result for nebula"/>
          <p:cNvSpPr>
            <a:spLocks noChangeAspect="1" noChangeArrowheads="1"/>
          </p:cNvSpPr>
          <p:nvPr/>
        </p:nvSpPr>
        <p:spPr bwMode="auto">
          <a:xfrm>
            <a:off x="307975" y="-8763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Image result for nebula"/>
          <p:cNvSpPr>
            <a:spLocks noChangeAspect="1" noChangeArrowheads="1"/>
          </p:cNvSpPr>
          <p:nvPr/>
        </p:nvSpPr>
        <p:spPr bwMode="auto">
          <a:xfrm>
            <a:off x="460375" y="-7239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descr="Image result for nebu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9787" y="0"/>
            <a:ext cx="4494214" cy="6833715"/>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93785" y="0"/>
            <a:ext cx="4556002"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nebula?</a:t>
            </a:r>
          </a:p>
        </p:txBody>
      </p:sp>
      <p:sp>
        <p:nvSpPr>
          <p:cNvPr id="8" name="Content Placeholder 1"/>
          <p:cNvSpPr txBox="1">
            <a:spLocks/>
          </p:cNvSpPr>
          <p:nvPr/>
        </p:nvSpPr>
        <p:spPr>
          <a:xfrm>
            <a:off x="155575" y="5081115"/>
            <a:ext cx="8988425" cy="17526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25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nebula is an interstellar cloud of dust, gas and plasma. </a:t>
            </a:r>
            <a:r>
              <a:rPr lang="en-US" sz="2800" i="1" dirty="0"/>
              <a:t>Interstellar</a:t>
            </a:r>
            <a:r>
              <a:rPr lang="en-US" sz="2800" dirty="0"/>
              <a:t> is a word meaning "between or among the stars." Nebulae are among the most beautiful objects in the night sky can be seen for days or weeks.</a:t>
            </a:r>
            <a:endParaRPr lang="en-US" sz="2800" dirty="0">
              <a:solidFill>
                <a:prstClr val="black"/>
              </a:solidFill>
            </a:endParaRPr>
          </a:p>
        </p:txBody>
      </p:sp>
    </p:spTree>
    <p:extLst>
      <p:ext uri="{BB962C8B-B14F-4D97-AF65-F5344CB8AC3E}">
        <p14:creationId xmlns:p14="http://schemas.microsoft.com/office/powerpoint/2010/main" val="6635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constellation"/>
          <p:cNvPicPr>
            <a:picLocks noChangeAspect="1" noChangeArrowheads="1"/>
          </p:cNvPicPr>
          <p:nvPr/>
        </p:nvPicPr>
        <p:blipFill rotWithShape="1">
          <a:blip r:embed="rId2">
            <a:extLst>
              <a:ext uri="{28A0092B-C50C-407E-A947-70E740481C1C}">
                <a14:useLocalDpi xmlns:a14="http://schemas.microsoft.com/office/drawing/2010/main" val="0"/>
              </a:ext>
            </a:extLst>
          </a:blip>
          <a:srcRect r="9382"/>
          <a:stretch/>
        </p:blipFill>
        <p:spPr bwMode="auto">
          <a:xfrm>
            <a:off x="163325" y="0"/>
            <a:ext cx="89806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4133849" y="152400"/>
            <a:ext cx="4800600" cy="990600"/>
          </a:xfrm>
        </p:spPr>
        <p:style>
          <a:lnRef idx="1">
            <a:schemeClr val="accent4"/>
          </a:lnRef>
          <a:fillRef idx="2">
            <a:schemeClr val="accent4"/>
          </a:fillRef>
          <a:effectRef idx="1">
            <a:schemeClr val="accent4"/>
          </a:effectRef>
          <a:fontRef idx="minor">
            <a:schemeClr val="dk1"/>
          </a:fontRef>
        </p:style>
        <p:txBody>
          <a:bodyPr>
            <a:normAutofit/>
          </a:bodyPr>
          <a:lstStyle/>
          <a:p>
            <a:pPr marL="18288" indent="0" algn="ctr">
              <a:buNone/>
            </a:pPr>
            <a:r>
              <a:rPr lang="en-US" sz="2800" dirty="0"/>
              <a:t>Q: </a:t>
            </a:r>
            <a:r>
              <a:rPr lang="en-US" sz="2800" b="1" dirty="0"/>
              <a:t>What  is a constellation?</a:t>
            </a:r>
          </a:p>
        </p:txBody>
      </p:sp>
      <p:sp>
        <p:nvSpPr>
          <p:cNvPr id="8" name="Content Placeholder 1"/>
          <p:cNvSpPr txBox="1">
            <a:spLocks/>
          </p:cNvSpPr>
          <p:nvPr/>
        </p:nvSpPr>
        <p:spPr>
          <a:xfrm>
            <a:off x="486905" y="3733800"/>
            <a:ext cx="8229601" cy="25908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   </a:t>
            </a:r>
            <a:r>
              <a:rPr lang="en-US" sz="2800" dirty="0"/>
              <a:t>A group of stars forming a recognizable pattern that is traditionally named after its apparent form or identified with a mythological figure.  Modern astronomers divide the sky into eighty-eight constellations with defined boundaries.</a:t>
            </a:r>
            <a:endParaRPr lang="en-US" sz="2800" dirty="0">
              <a:solidFill>
                <a:prstClr val="black"/>
              </a:solidFill>
            </a:endParaRPr>
          </a:p>
        </p:txBody>
      </p:sp>
      <p:sp>
        <p:nvSpPr>
          <p:cNvPr id="7" name="TextBox 6"/>
          <p:cNvSpPr txBox="1"/>
          <p:nvPr/>
        </p:nvSpPr>
        <p:spPr>
          <a:xfrm>
            <a:off x="4400549" y="6324600"/>
            <a:ext cx="2133600" cy="369332"/>
          </a:xfrm>
          <a:prstGeom prst="rect">
            <a:avLst/>
          </a:prstGeom>
          <a:noFill/>
        </p:spPr>
        <p:txBody>
          <a:bodyPr wrap="square" rtlCol="0">
            <a:spAutoFit/>
          </a:bodyPr>
          <a:lstStyle/>
          <a:p>
            <a:r>
              <a:rPr lang="en-US" dirty="0">
                <a:solidFill>
                  <a:prstClr val="white"/>
                </a:solidFill>
              </a:rPr>
              <a:t>Click for Q &amp; A</a:t>
            </a:r>
          </a:p>
        </p:txBody>
      </p:sp>
      <p:sp>
        <p:nvSpPr>
          <p:cNvPr id="3" name="Content Placeholder 1">
            <a:extLst>
              <a:ext uri="{FF2B5EF4-FFF2-40B4-BE49-F238E27FC236}">
                <a16:creationId xmlns:a16="http://schemas.microsoft.com/office/drawing/2014/main" id="{1A386BCC-68EB-A6EF-3A7C-08DE545DC66C}"/>
              </a:ext>
            </a:extLst>
          </p:cNvPr>
          <p:cNvSpPr txBox="1">
            <a:spLocks/>
          </p:cNvSpPr>
          <p:nvPr/>
        </p:nvSpPr>
        <p:spPr>
          <a:xfrm>
            <a:off x="538861" y="3815834"/>
            <a:ext cx="8229601" cy="2590800"/>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dk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dk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dk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dk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dk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dk1"/>
                </a:solidFill>
                <a:effectLst>
                  <a:outerShdw blurRad="38100" dist="38100" dir="2700000" algn="ctr" rotWithShape="0">
                    <a:srgbClr val="000000">
                      <a:alpha val="43000"/>
                    </a:srgbClr>
                  </a:outerShdw>
                </a:effectLst>
                <a:latin typeface="+mn-lt"/>
                <a:ea typeface="+mn-ea"/>
                <a:cs typeface="+mn-cs"/>
              </a:defRPr>
            </a:lvl9pPr>
          </a:lstStyle>
          <a:p>
            <a:pPr marL="18288" indent="0" algn="ctr">
              <a:buNone/>
            </a:pPr>
            <a:r>
              <a:rPr lang="en-US" sz="2800" dirty="0">
                <a:solidFill>
                  <a:prstClr val="black"/>
                </a:solidFill>
              </a:rPr>
              <a:t>Actually, who named the stars?</a:t>
            </a:r>
          </a:p>
          <a:p>
            <a:pPr marL="18288" indent="0" algn="ctr">
              <a:buNone/>
            </a:pPr>
            <a:r>
              <a:rPr lang="en-US" sz="2800" dirty="0">
                <a:solidFill>
                  <a:prstClr val="black"/>
                </a:solidFill>
              </a:rPr>
              <a:t>Who formed the constellations?</a:t>
            </a:r>
          </a:p>
          <a:p>
            <a:pPr marL="18288" indent="0" algn="ctr">
              <a:buNone/>
            </a:pPr>
            <a:r>
              <a:rPr lang="en-US" sz="2800" dirty="0">
                <a:solidFill>
                  <a:prstClr val="black"/>
                </a:solidFill>
              </a:rPr>
              <a:t>Read what God told Job in Job 38:31-33</a:t>
            </a:r>
          </a:p>
          <a:p>
            <a:pPr marL="18288" indent="0" algn="ctr">
              <a:buNone/>
            </a:pPr>
            <a:endParaRPr lang="en-US" sz="2800" dirty="0">
              <a:solidFill>
                <a:prstClr val="black"/>
              </a:solidFill>
            </a:endParaRPr>
          </a:p>
        </p:txBody>
      </p:sp>
    </p:spTree>
    <p:extLst>
      <p:ext uri="{BB962C8B-B14F-4D97-AF65-F5344CB8AC3E}">
        <p14:creationId xmlns:p14="http://schemas.microsoft.com/office/powerpoint/2010/main" val="129214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1_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3.xml><?xml version="1.0" encoding="utf-8"?>
<a:theme xmlns:a="http://schemas.openxmlformats.org/drawingml/2006/main" name="2_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TotalTime>
  <Words>2999</Words>
  <Application>Microsoft Office PowerPoint</Application>
  <PresentationFormat>On-screen Show (4:3)</PresentationFormat>
  <Paragraphs>249</Paragraphs>
  <Slides>62</Slides>
  <Notes>0</Notes>
  <HiddenSlides>0</HiddenSlides>
  <MMClips>11</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62</vt:i4>
      </vt:variant>
    </vt:vector>
  </HeadingPairs>
  <TitlesOfParts>
    <vt:vector size="68" baseType="lpstr">
      <vt:lpstr>Calibri</vt:lpstr>
      <vt:lpstr>Palatino Linotype</vt:lpstr>
      <vt:lpstr>Wingdings</vt:lpstr>
      <vt:lpstr>Elemental</vt:lpstr>
      <vt:lpstr>1_Elemental</vt:lpstr>
      <vt:lpstr>2_Elemental</vt:lpstr>
      <vt:lpstr>Advanced STARS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Constellations tell God’s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Right Ascension  Marked in hours which relates to the hours as the sun goes around the celestial equator (or as viewed from the equator)</vt:lpstr>
      <vt:lpstr>Right Ascension &amp; Declination Start at 3:30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Constellations from basic Star Honor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Great Creator loves YOU</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STARS</dc:title>
  <dc:creator>Welcome Janelle</dc:creator>
  <cp:lastModifiedBy>Janelle Clendenon</cp:lastModifiedBy>
  <cp:revision>69</cp:revision>
  <dcterms:created xsi:type="dcterms:W3CDTF">2016-11-13T03:43:41Z</dcterms:created>
  <dcterms:modified xsi:type="dcterms:W3CDTF">2026-05-29T04:44:49Z</dcterms:modified>
</cp:coreProperties>
</file>