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60" r:id="rId5"/>
    <p:sldId id="282" r:id="rId6"/>
    <p:sldId id="280" r:id="rId7"/>
    <p:sldId id="281" r:id="rId8"/>
    <p:sldId id="265" r:id="rId9"/>
    <p:sldId id="263" r:id="rId10"/>
    <p:sldId id="258" r:id="rId11"/>
    <p:sldId id="279" r:id="rId12"/>
    <p:sldId id="264" r:id="rId13"/>
    <p:sldId id="283" r:id="rId14"/>
    <p:sldId id="259" r:id="rId15"/>
    <p:sldId id="289" r:id="rId16"/>
    <p:sldId id="268" r:id="rId17"/>
    <p:sldId id="286" r:id="rId18"/>
    <p:sldId id="270" r:id="rId19"/>
    <p:sldId id="288" r:id="rId20"/>
    <p:sldId id="273" r:id="rId21"/>
    <p:sldId id="262" r:id="rId22"/>
    <p:sldId id="290" r:id="rId23"/>
    <p:sldId id="291" r:id="rId24"/>
    <p:sldId id="269" r:id="rId25"/>
    <p:sldId id="284" r:id="rId26"/>
    <p:sldId id="285" r:id="rId27"/>
    <p:sldId id="266" r:id="rId28"/>
    <p:sldId id="271" r:id="rId29"/>
    <p:sldId id="275" r:id="rId30"/>
    <p:sldId id="274" r:id="rId31"/>
    <p:sldId id="276" r:id="rId32"/>
    <p:sldId id="287" r:id="rId33"/>
    <p:sldId id="2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19EA0-FDAE-411D-A72E-DBED8B6AB44C}" v="1083" dt="2026-03-14T04:38:24.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4660"/>
  </p:normalViewPr>
  <p:slideViewPr>
    <p:cSldViewPr snapToGrid="0">
      <p:cViewPr varScale="1">
        <p:scale>
          <a:sx n="54" d="100"/>
          <a:sy n="54" d="100"/>
        </p:scale>
        <p:origin x="8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E16A-90F7-9A25-D396-90C47A6C1F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5BB0D3-92C2-EE54-B210-6E6CD155F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6578F-35A9-3AD2-F249-8FF7A22EC31E}"/>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5" name="Footer Placeholder 4">
            <a:extLst>
              <a:ext uri="{FF2B5EF4-FFF2-40B4-BE49-F238E27FC236}">
                <a16:creationId xmlns:a16="http://schemas.microsoft.com/office/drawing/2014/main" id="{14C2CC34-E9AC-0A11-49EC-EACAFA31D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5719-00FF-952C-F013-B07B703CB5C4}"/>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387165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2776-4301-0E57-E84C-7C921100F1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248F6-1337-842A-3A5A-6F0E546AF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AF5BB-4313-EBD5-1BA4-FBCEC3CB17BC}"/>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5" name="Footer Placeholder 4">
            <a:extLst>
              <a:ext uri="{FF2B5EF4-FFF2-40B4-BE49-F238E27FC236}">
                <a16:creationId xmlns:a16="http://schemas.microsoft.com/office/drawing/2014/main" id="{6E209E3C-93E3-A56D-9261-6B5F74DDE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3A9A2-76FC-81AF-C09E-0CE597D33707}"/>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3164845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F9F477-04B0-3A75-43F5-5DDE2A3C7D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6E796-EA5D-96A9-0FBE-8827D89796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713A3-D78C-7D60-9A74-576A1A803D93}"/>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5" name="Footer Placeholder 4">
            <a:extLst>
              <a:ext uri="{FF2B5EF4-FFF2-40B4-BE49-F238E27FC236}">
                <a16:creationId xmlns:a16="http://schemas.microsoft.com/office/drawing/2014/main" id="{499C7C2E-BF93-BB0F-7EEE-164E59325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35589-75A4-3215-62ED-27B7C2ABCFD6}"/>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200815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61E9-1553-128A-4146-2D2EF8079A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59D2C8-02A6-ACAF-9D11-E754AA85A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6FD38-9B79-A725-6B64-FC02A4DC1BF9}"/>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5" name="Footer Placeholder 4">
            <a:extLst>
              <a:ext uri="{FF2B5EF4-FFF2-40B4-BE49-F238E27FC236}">
                <a16:creationId xmlns:a16="http://schemas.microsoft.com/office/drawing/2014/main" id="{C9E1F529-6857-8886-7596-DF6920CD8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A93EA-C0DB-DEC1-9BDE-0BDC13C2CB09}"/>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395523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6309-8864-1977-CCA8-853FE9D4E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BA4151-7F06-2BDE-857B-A99A8DD1FC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1106A2-7063-B5B6-D03C-42AC22608095}"/>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5" name="Footer Placeholder 4">
            <a:extLst>
              <a:ext uri="{FF2B5EF4-FFF2-40B4-BE49-F238E27FC236}">
                <a16:creationId xmlns:a16="http://schemas.microsoft.com/office/drawing/2014/main" id="{6AC3DC0A-B095-6CA8-B91D-4AF745FBD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25D4B-AB05-2337-AB38-D9FCED925D71}"/>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326664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00A3-5E54-6E14-01C2-509E415F2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B6E91-BF62-8B46-108D-40E9C99B7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C723B4-19AA-AC70-E82C-95D86052EF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DFBF27-8CAC-AEB3-A251-5A2E8632AF9A}"/>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6" name="Footer Placeholder 5">
            <a:extLst>
              <a:ext uri="{FF2B5EF4-FFF2-40B4-BE49-F238E27FC236}">
                <a16:creationId xmlns:a16="http://schemas.microsoft.com/office/drawing/2014/main" id="{FEBF9F04-2F0B-1034-235A-ACCD9F65D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1666E-4997-61C2-BB13-2BC4D2DB2962}"/>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3101407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C4B3-D984-78F6-C6C4-F08C08D5F9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B8E2A4-FEC0-CC47-4287-031B3DA92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3B7285-C5C0-B3EF-AAAD-CDB8C990C8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463D6C-84A5-12C0-3A14-00AADE004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2A7FC-0AA3-7CAE-9B5B-91C0E4508A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B3FD5B-5611-A291-D864-7EB077ABE2DC}"/>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8" name="Footer Placeholder 7">
            <a:extLst>
              <a:ext uri="{FF2B5EF4-FFF2-40B4-BE49-F238E27FC236}">
                <a16:creationId xmlns:a16="http://schemas.microsoft.com/office/drawing/2014/main" id="{C23A3AD9-A9DF-15DD-32E5-151B8D76D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736DD-CFC8-5CFC-3348-7F2D8B756D92}"/>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1250849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B95D-A4C1-C99E-667A-45C6CA8466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0B01D1-0976-9F3A-AB8A-7A5C7C2C81A2}"/>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4" name="Footer Placeholder 3">
            <a:extLst>
              <a:ext uri="{FF2B5EF4-FFF2-40B4-BE49-F238E27FC236}">
                <a16:creationId xmlns:a16="http://schemas.microsoft.com/office/drawing/2014/main" id="{3B4B5F49-9F7A-1749-E482-D74EC6A8EC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D590E2-D2BA-132F-FD85-84793B2E2353}"/>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1721589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E749B-3A5A-BC2C-3A1C-E39553CE99F5}"/>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3" name="Footer Placeholder 2">
            <a:extLst>
              <a:ext uri="{FF2B5EF4-FFF2-40B4-BE49-F238E27FC236}">
                <a16:creationId xmlns:a16="http://schemas.microsoft.com/office/drawing/2014/main" id="{AC8F27CB-660D-A502-12B1-EC6BC85779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B41DD5-14DA-5DE0-DBFE-A4D0550B3E77}"/>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3119807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BED1-DDF2-2C5E-B3C6-85113CC90F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D96D52-8C1B-38EB-C618-5D42B5DA22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D7571A-7D3F-19F1-3939-E76672F64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547893-6FCC-ED45-E196-66E4376890EB}"/>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6" name="Footer Placeholder 5">
            <a:extLst>
              <a:ext uri="{FF2B5EF4-FFF2-40B4-BE49-F238E27FC236}">
                <a16:creationId xmlns:a16="http://schemas.microsoft.com/office/drawing/2014/main" id="{2F394DB2-A1C5-363C-0A2F-EB7140E19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78492A-B62A-FF38-0D56-480436DCAEBC}"/>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1710268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DC99-FB22-2761-191E-2E8343D77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B9161D-1DF1-3908-F1E3-5021642298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5A0E7F-D8A2-7FEA-8008-FCBE96391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14054-B34E-AE11-D436-443FF20B5C92}"/>
              </a:ext>
            </a:extLst>
          </p:cNvPr>
          <p:cNvSpPr>
            <a:spLocks noGrp="1"/>
          </p:cNvSpPr>
          <p:nvPr>
            <p:ph type="dt" sz="half" idx="10"/>
          </p:nvPr>
        </p:nvSpPr>
        <p:spPr/>
        <p:txBody>
          <a:bodyPr/>
          <a:lstStyle/>
          <a:p>
            <a:fld id="{84E76BB5-49CD-4A2C-B541-003496673953}" type="datetimeFigureOut">
              <a:rPr lang="en-US" smtClean="0"/>
              <a:t>3/13/2026</a:t>
            </a:fld>
            <a:endParaRPr lang="en-US"/>
          </a:p>
        </p:txBody>
      </p:sp>
      <p:sp>
        <p:nvSpPr>
          <p:cNvPr id="6" name="Footer Placeholder 5">
            <a:extLst>
              <a:ext uri="{FF2B5EF4-FFF2-40B4-BE49-F238E27FC236}">
                <a16:creationId xmlns:a16="http://schemas.microsoft.com/office/drawing/2014/main" id="{1E1A5205-D406-EE83-AB08-CE7FE17A6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7B826-E0F0-F9B9-9B07-DB0C02900069}"/>
              </a:ext>
            </a:extLst>
          </p:cNvPr>
          <p:cNvSpPr>
            <a:spLocks noGrp="1"/>
          </p:cNvSpPr>
          <p:nvPr>
            <p:ph type="sldNum" sz="quarter" idx="12"/>
          </p:nvPr>
        </p:nvSpPr>
        <p:spPr/>
        <p:txBody>
          <a:bodyPr/>
          <a:lstStyle/>
          <a:p>
            <a:fld id="{C4BE2074-5333-412A-B7BD-B53978FDC86A}" type="slidenum">
              <a:rPr lang="en-US" smtClean="0"/>
              <a:t>‹#›</a:t>
            </a:fld>
            <a:endParaRPr lang="en-US"/>
          </a:p>
        </p:txBody>
      </p:sp>
    </p:spTree>
    <p:extLst>
      <p:ext uri="{BB962C8B-B14F-4D97-AF65-F5344CB8AC3E}">
        <p14:creationId xmlns:p14="http://schemas.microsoft.com/office/powerpoint/2010/main" val="3386208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CF880-28F3-C6B9-D253-ECF1CE96E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36E671-4E9C-C86C-5312-5CAE083BF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605DA-F5CD-BCCD-964E-AF4B7E1F4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E76BB5-49CD-4A2C-B541-003496673953}" type="datetimeFigureOut">
              <a:rPr lang="en-US" smtClean="0"/>
              <a:t>3/13/2026</a:t>
            </a:fld>
            <a:endParaRPr lang="en-US"/>
          </a:p>
        </p:txBody>
      </p:sp>
      <p:sp>
        <p:nvSpPr>
          <p:cNvPr id="5" name="Footer Placeholder 4">
            <a:extLst>
              <a:ext uri="{FF2B5EF4-FFF2-40B4-BE49-F238E27FC236}">
                <a16:creationId xmlns:a16="http://schemas.microsoft.com/office/drawing/2014/main" id="{4B86ED86-1C3E-F236-55A6-D06CA48CC6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74B589-5787-88C7-7719-10E524D92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BE2074-5333-412A-B7BD-B53978FDC86A}" type="slidenum">
              <a:rPr lang="en-US" smtClean="0"/>
              <a:t>‹#›</a:t>
            </a:fld>
            <a:endParaRPr lang="en-US"/>
          </a:p>
        </p:txBody>
      </p:sp>
    </p:spTree>
    <p:extLst>
      <p:ext uri="{BB962C8B-B14F-4D97-AF65-F5344CB8AC3E}">
        <p14:creationId xmlns:p14="http://schemas.microsoft.com/office/powerpoint/2010/main" val="2130667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video" Target="https://www.youtube.com/embed/mTJDvd31gpc?feature=oembed" TargetMode="Externa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8.xml"/><Relationship Id="rId1" Type="http://schemas.openxmlformats.org/officeDocument/2006/relationships/video" Target="https://www.youtube.com/embed/m07OvPEoR6g?start=57&amp;feature=oembed" TargetMode="Externa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hyperlink" Target="https://www.youtube.com/redirect?event=video_description&amp;redir_token=QUFFLUhqazJpVFp2UFBuM0xSRVBKMmxnSHJSSUkybjR0Z3xBQ3Jtc0tsM1BfVTJ3RlBvb3IxUEtMUXJYODduWTJpTHlWUXRJMG15cnY0U1hrb2NETTlXMXUxSWE4OHhPZFNJZW9RRXRYUFp6N0xDRWRsZWJuQ0FJT001Y0lCYXRXZkJRb0ZTaFNsZVBqZUhKeXNJTGp3cHVlSQ&amp;q=https%3A%2F%2Fwww.wrightideaswithsusan.com%2Fproducts&amp;v=G16AJb5w0eU" TargetMode="External"/><Relationship Id="rId5" Type="http://schemas.openxmlformats.org/officeDocument/2006/relationships/hyperlink" Target="https://www.youtube.com/watch?v=G16AJb5w0eU" TargetMode="Externa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8.xml"/><Relationship Id="rId1" Type="http://schemas.openxmlformats.org/officeDocument/2006/relationships/video" Target="https://www.youtube.com/embed/bRSXj6Y1SBM?feature=oembed" TargetMode="Externa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69.jpeg"/><Relationship Id="rId4" Type="http://schemas.openxmlformats.org/officeDocument/2006/relationships/image" Target="../media/image68.gif"/></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6.xml"/><Relationship Id="rId1" Type="http://schemas.openxmlformats.org/officeDocument/2006/relationships/video" Target="https://www.youtube.com/embed/fQW5rnqigu0?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https://www.youtube.com/embed/wlV6Bg1oX4g?feature=oembed" TargetMode="External"/><Relationship Id="rId1" Type="http://schemas.openxmlformats.org/officeDocument/2006/relationships/video" Target="https://www.youtube.com/embed/9HfVwzBuckQ?feature=oembed" TargetMode="External"/><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ideo" Target="https://www.youtube.com/embed/k0u67Wk_hJ0?feature=oembed" TargetMode="Externa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video" Target="https://www.youtube.com/embed/mN1J-Jeh_AA?feature=oembed" TargetMode="Externa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Ikio7_aW6mQ?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OolIXFjidic?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41A6-0F92-6727-6084-9D32BE047BA1}"/>
              </a:ext>
            </a:extLst>
          </p:cNvPr>
          <p:cNvSpPr>
            <a:spLocks noGrp="1"/>
          </p:cNvSpPr>
          <p:nvPr>
            <p:ph type="ctrTitle"/>
          </p:nvPr>
        </p:nvSpPr>
        <p:spPr>
          <a:xfrm>
            <a:off x="1524000" y="707107"/>
            <a:ext cx="9144000" cy="1017336"/>
          </a:xfrm>
        </p:spPr>
        <p:txBody>
          <a:bodyPr/>
          <a:lstStyle/>
          <a:p>
            <a:r>
              <a:rPr lang="en-US" dirty="0">
                <a:solidFill>
                  <a:srgbClr val="FFC000"/>
                </a:solidFill>
                <a:effectLst>
                  <a:outerShdw blurRad="38100" dist="38100" dir="2700000" algn="tl">
                    <a:srgbClr val="000000">
                      <a:alpha val="43137"/>
                    </a:srgbClr>
                  </a:outerShdw>
                </a:effectLst>
              </a:rPr>
              <a:t>Our Father</a:t>
            </a:r>
          </a:p>
        </p:txBody>
      </p:sp>
      <p:sp>
        <p:nvSpPr>
          <p:cNvPr id="3" name="Subtitle 2">
            <a:extLst>
              <a:ext uri="{FF2B5EF4-FFF2-40B4-BE49-F238E27FC236}">
                <a16:creationId xmlns:a16="http://schemas.microsoft.com/office/drawing/2014/main" id="{AF88ED9C-BD9F-177B-3164-D9CA2A3A623F}"/>
              </a:ext>
            </a:extLst>
          </p:cNvPr>
          <p:cNvSpPr>
            <a:spLocks noGrp="1"/>
          </p:cNvSpPr>
          <p:nvPr>
            <p:ph type="subTitle" idx="1"/>
          </p:nvPr>
        </p:nvSpPr>
        <p:spPr>
          <a:xfrm>
            <a:off x="1524000" y="1773238"/>
            <a:ext cx="9144000" cy="1655762"/>
          </a:xfrm>
        </p:spPr>
        <p:txBody>
          <a:bodyPr>
            <a:normAutofit/>
          </a:bodyPr>
          <a:lstStyle/>
          <a:p>
            <a:r>
              <a:rPr lang="en-US" sz="3200" dirty="0">
                <a:solidFill>
                  <a:srgbClr val="FFC000"/>
                </a:solidFill>
                <a:effectLst>
                  <a:outerShdw blurRad="38100" dist="38100" dir="2700000" algn="tl">
                    <a:srgbClr val="000000">
                      <a:alpha val="43137"/>
                    </a:srgbClr>
                  </a:outerShdw>
                </a:effectLst>
              </a:rPr>
              <a:t>The Lord’s Prayer</a:t>
            </a:r>
          </a:p>
        </p:txBody>
      </p:sp>
    </p:spTree>
    <p:extLst>
      <p:ext uri="{BB962C8B-B14F-4D97-AF65-F5344CB8AC3E}">
        <p14:creationId xmlns:p14="http://schemas.microsoft.com/office/powerpoint/2010/main" val="320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E6E64-9794-8CF6-C2D1-F51EBC153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D5B68-607F-9326-A0BE-E711C36C63A4}"/>
              </a:ext>
            </a:extLst>
          </p:cNvPr>
          <p:cNvSpPr>
            <a:spLocks noGrp="1"/>
          </p:cNvSpPr>
          <p:nvPr>
            <p:ph type="title"/>
          </p:nvPr>
        </p:nvSpPr>
        <p:spPr>
          <a:xfrm>
            <a:off x="837180" y="284977"/>
            <a:ext cx="3932237" cy="1018674"/>
          </a:xfrm>
        </p:spPr>
        <p:txBody>
          <a:bodyPr/>
          <a:lstStyle/>
          <a:p>
            <a:pPr algn="ctr"/>
            <a:r>
              <a:rPr lang="en-US" dirty="0">
                <a:solidFill>
                  <a:srgbClr val="FFC000"/>
                </a:solidFill>
                <a:effectLst>
                  <a:outerShdw blurRad="38100" dist="38100" dir="2700000" algn="tl">
                    <a:srgbClr val="000000">
                      <a:alpha val="43137"/>
                    </a:srgbClr>
                  </a:outerShdw>
                </a:effectLst>
              </a:rPr>
              <a:t>Our Father</a:t>
            </a:r>
            <a:br>
              <a:rPr lang="en-US" dirty="0">
                <a:solidFill>
                  <a:srgbClr val="FFC000"/>
                </a:solidFill>
                <a:effectLst>
                  <a:outerShdw blurRad="38100" dist="38100" dir="2700000" algn="tl">
                    <a:srgbClr val="000000">
                      <a:alpha val="43137"/>
                    </a:srgbClr>
                  </a:outerShdw>
                </a:effectLst>
              </a:rPr>
            </a:br>
            <a:r>
              <a:rPr lang="en-US" dirty="0">
                <a:solidFill>
                  <a:srgbClr val="FFC000"/>
                </a:solidFill>
                <a:effectLst>
                  <a:outerShdw blurRad="38100" dist="38100" dir="2700000" algn="tl">
                    <a:srgbClr val="000000">
                      <a:alpha val="43137"/>
                    </a:srgbClr>
                  </a:outerShdw>
                </a:effectLst>
              </a:rPr>
              <a:t>Creator &amp; Sustainer</a:t>
            </a:r>
          </a:p>
        </p:txBody>
      </p:sp>
      <p:sp>
        <p:nvSpPr>
          <p:cNvPr id="4" name="Text Placeholder 3">
            <a:extLst>
              <a:ext uri="{FF2B5EF4-FFF2-40B4-BE49-F238E27FC236}">
                <a16:creationId xmlns:a16="http://schemas.microsoft.com/office/drawing/2014/main" id="{67C56921-FF04-3EA9-D4C5-E73F204F7EB7}"/>
              </a:ext>
            </a:extLst>
          </p:cNvPr>
          <p:cNvSpPr>
            <a:spLocks noGrp="1"/>
          </p:cNvSpPr>
          <p:nvPr>
            <p:ph type="body" sz="half" idx="2"/>
          </p:nvPr>
        </p:nvSpPr>
        <p:spPr>
          <a:xfrm>
            <a:off x="837179" y="1600945"/>
            <a:ext cx="3932237" cy="2595383"/>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dirty="0">
              <a:solidFill>
                <a:srgbClr val="FFC000"/>
              </a:solidFill>
            </a:endParaRPr>
          </a:p>
          <a:p>
            <a:r>
              <a:rPr lang="en-US" dirty="0">
                <a:solidFill>
                  <a:srgbClr val="FFC000"/>
                </a:solidFill>
              </a:rPr>
              <a:t>Our Heavenly Father loves to make things.  He is the Creator of all things.</a:t>
            </a:r>
          </a:p>
          <a:p>
            <a:r>
              <a:rPr lang="en-US" dirty="0">
                <a:solidFill>
                  <a:srgbClr val="FFC000"/>
                </a:solidFill>
              </a:rPr>
              <a:t>When He creates things, he doesn’t just make one thing.  He makes many things that will work together.  They each need the other and help each other.</a:t>
            </a:r>
          </a:p>
          <a:p>
            <a:r>
              <a:rPr lang="en-US" dirty="0">
                <a:solidFill>
                  <a:srgbClr val="FFC000"/>
                </a:solidFill>
              </a:rPr>
              <a:t>Let’s think of some examples.</a:t>
            </a:r>
          </a:p>
        </p:txBody>
      </p:sp>
      <p:pic>
        <p:nvPicPr>
          <p:cNvPr id="2050" name="Picture 2" descr="Clown Fish Wallpapers | PixelsTalk.Net">
            <a:extLst>
              <a:ext uri="{FF2B5EF4-FFF2-40B4-BE49-F238E27FC236}">
                <a16:creationId xmlns:a16="http://schemas.microsoft.com/office/drawing/2014/main" id="{F1E98EC4-8448-616D-2489-3C45AD3B5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157" y="1873273"/>
            <a:ext cx="5929665" cy="370604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D80FECC8-071A-4990-3017-F7359FBA53AF}"/>
              </a:ext>
            </a:extLst>
          </p:cNvPr>
          <p:cNvSpPr txBox="1">
            <a:spLocks/>
          </p:cNvSpPr>
          <p:nvPr/>
        </p:nvSpPr>
        <p:spPr>
          <a:xfrm>
            <a:off x="837179" y="4336869"/>
            <a:ext cx="3932237" cy="2079400"/>
          </a:xfrm>
          <a:prstGeom prst="rect">
            <a:avLst/>
          </a:prstGeom>
          <a:solidFill>
            <a:schemeClr val="accent5">
              <a:lumMod val="50000"/>
            </a:schemeClr>
          </a:solidFill>
          <a:ln w="25400" cap="flat" cmpd="sng" algn="ctr">
            <a:solidFill>
              <a:srgbClr val="FFC000"/>
            </a:solidFill>
            <a:prstDash val="solid"/>
            <a:miter lim="800000"/>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endParaRPr lang="en-US" dirty="0">
              <a:solidFill>
                <a:srgbClr val="FFC000"/>
              </a:solidFill>
            </a:endParaRPr>
          </a:p>
          <a:p>
            <a:r>
              <a:rPr lang="en-US" dirty="0">
                <a:solidFill>
                  <a:srgbClr val="FFC000"/>
                </a:solidFill>
              </a:rPr>
              <a:t>The sea anemone protects the clownfish and provides shelter.</a:t>
            </a:r>
          </a:p>
          <a:p>
            <a:r>
              <a:rPr lang="en-US" dirty="0">
                <a:solidFill>
                  <a:srgbClr val="FFC000"/>
                </a:solidFill>
              </a:rPr>
              <a:t>The clownfish cleans the anemone and protects it from fish that like to eat it.  The </a:t>
            </a:r>
            <a:r>
              <a:rPr lang="en-US" dirty="0" err="1">
                <a:solidFill>
                  <a:srgbClr val="FFC000"/>
                </a:solidFill>
              </a:rPr>
              <a:t>clownfish’s</a:t>
            </a:r>
            <a:r>
              <a:rPr lang="en-US" dirty="0">
                <a:solidFill>
                  <a:srgbClr val="FFC000"/>
                </a:solidFill>
              </a:rPr>
              <a:t> waste attracts tiny food that they both like to eat. </a:t>
            </a:r>
          </a:p>
        </p:txBody>
      </p:sp>
      <p:sp>
        <p:nvSpPr>
          <p:cNvPr id="6" name="Text Placeholder 3">
            <a:extLst>
              <a:ext uri="{FF2B5EF4-FFF2-40B4-BE49-F238E27FC236}">
                <a16:creationId xmlns:a16="http://schemas.microsoft.com/office/drawing/2014/main" id="{B00A4A07-0126-E550-1B00-C73BD9346937}"/>
              </a:ext>
            </a:extLst>
          </p:cNvPr>
          <p:cNvSpPr txBox="1">
            <a:spLocks/>
          </p:cNvSpPr>
          <p:nvPr/>
        </p:nvSpPr>
        <p:spPr>
          <a:xfrm>
            <a:off x="837179" y="4336869"/>
            <a:ext cx="3932237" cy="2079400"/>
          </a:xfrm>
          <a:prstGeom prst="rect">
            <a:avLst/>
          </a:prstGeom>
          <a:solidFill>
            <a:schemeClr val="accent5">
              <a:lumMod val="50000"/>
            </a:schemeClr>
          </a:solidFill>
          <a:ln w="25400" cap="flat" cmpd="sng" algn="ctr">
            <a:solidFill>
              <a:srgbClr val="FFC000"/>
            </a:solidFill>
            <a:prstDash val="solid"/>
            <a:miter lim="800000"/>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endParaRPr lang="en-US" dirty="0">
              <a:solidFill>
                <a:srgbClr val="FFC000"/>
              </a:solidFill>
            </a:endParaRPr>
          </a:p>
          <a:p>
            <a:r>
              <a:rPr lang="en-US" dirty="0">
                <a:solidFill>
                  <a:srgbClr val="FFC000"/>
                </a:solidFill>
              </a:rPr>
              <a:t>How do bees and flowers help each other?</a:t>
            </a:r>
          </a:p>
          <a:p>
            <a:r>
              <a:rPr lang="en-US" dirty="0">
                <a:solidFill>
                  <a:srgbClr val="FFC000"/>
                </a:solidFill>
              </a:rPr>
              <a:t>Flowers provide nectar.  Bees eat the nectar and carry pollen to other flowers which begins the process of making seeds and fruit. </a:t>
            </a:r>
          </a:p>
        </p:txBody>
      </p:sp>
      <p:pic>
        <p:nvPicPr>
          <p:cNvPr id="2052" name="Picture 4" descr="Bees and almonds: a mutually beneficial relationship - from the Almond Board of California ...">
            <a:extLst>
              <a:ext uri="{FF2B5EF4-FFF2-40B4-BE49-F238E27FC236}">
                <a16:creationId xmlns:a16="http://schemas.microsoft.com/office/drawing/2014/main" id="{6E9FD1E0-4C16-AF58-1852-FC36329039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5398665" y="1600945"/>
            <a:ext cx="5956156" cy="397573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37FA4D1D-BCA5-9AED-D8FA-B67CF23A809E}"/>
              </a:ext>
            </a:extLst>
          </p:cNvPr>
          <p:cNvSpPr txBox="1">
            <a:spLocks/>
          </p:cNvSpPr>
          <p:nvPr/>
        </p:nvSpPr>
        <p:spPr>
          <a:xfrm>
            <a:off x="863671" y="4327974"/>
            <a:ext cx="3932237" cy="2079400"/>
          </a:xfrm>
          <a:prstGeom prst="rect">
            <a:avLst/>
          </a:prstGeom>
          <a:solidFill>
            <a:schemeClr val="accent5">
              <a:lumMod val="50000"/>
            </a:schemeClr>
          </a:solidFill>
          <a:ln w="25400" cap="flat" cmpd="sng" algn="ctr">
            <a:solidFill>
              <a:srgbClr val="FFC000"/>
            </a:solidFill>
            <a:prstDash val="solid"/>
            <a:miter lim="800000"/>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endParaRPr lang="en-US" dirty="0">
              <a:solidFill>
                <a:srgbClr val="FFC000"/>
              </a:solidFill>
            </a:endParaRPr>
          </a:p>
          <a:p>
            <a:r>
              <a:rPr lang="en-US" dirty="0">
                <a:solidFill>
                  <a:srgbClr val="FFC000"/>
                </a:solidFill>
              </a:rPr>
              <a:t>How do you think these birds called the oxpeckers is helping the impala and helps other grazing animals?</a:t>
            </a:r>
          </a:p>
          <a:p>
            <a:r>
              <a:rPr lang="en-US" dirty="0">
                <a:solidFill>
                  <a:srgbClr val="FFC000"/>
                </a:solidFill>
              </a:rPr>
              <a:t>Yes, he eats the pesky ticks, flies, and other bugs.  He also warns the animals of danger.  And he gets a free ride with lunch! </a:t>
            </a:r>
          </a:p>
        </p:txBody>
      </p:sp>
      <p:pic>
        <p:nvPicPr>
          <p:cNvPr id="2054" name="Picture 6" descr="Red-billed Oxpecker and Impal">
            <a:extLst>
              <a:ext uri="{FF2B5EF4-FFF2-40B4-BE49-F238E27FC236}">
                <a16:creationId xmlns:a16="http://schemas.microsoft.com/office/drawing/2014/main" id="{BBE6A4D1-6675-057F-9590-BECA9E5DD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157" y="1641231"/>
            <a:ext cx="5903172" cy="39354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5BA5779-ADD2-5F35-BF6C-909BF769F13D}"/>
              </a:ext>
            </a:extLst>
          </p:cNvPr>
          <p:cNvSpPr/>
          <p:nvPr/>
        </p:nvSpPr>
        <p:spPr>
          <a:xfrm>
            <a:off x="4980140" y="284595"/>
            <a:ext cx="6793206" cy="1200329"/>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Do you think God </a:t>
            </a:r>
          </a:p>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wants to work together with us?</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Text Placeholder 3">
            <a:extLst>
              <a:ext uri="{FF2B5EF4-FFF2-40B4-BE49-F238E27FC236}">
                <a16:creationId xmlns:a16="http://schemas.microsoft.com/office/drawing/2014/main" id="{A039B1D4-7FC6-A8DD-2484-68042CC40F2C}"/>
              </a:ext>
            </a:extLst>
          </p:cNvPr>
          <p:cNvSpPr txBox="1">
            <a:spLocks/>
          </p:cNvSpPr>
          <p:nvPr/>
        </p:nvSpPr>
        <p:spPr>
          <a:xfrm>
            <a:off x="850424" y="4345764"/>
            <a:ext cx="3932237" cy="2079400"/>
          </a:xfrm>
          <a:prstGeom prst="rect">
            <a:avLst/>
          </a:prstGeom>
          <a:solidFill>
            <a:schemeClr val="accent5">
              <a:lumMod val="50000"/>
            </a:schemeClr>
          </a:solidFill>
          <a:ln w="25400" cap="flat" cmpd="sng" algn="ctr">
            <a:solidFill>
              <a:srgbClr val="FFC000"/>
            </a:solidFill>
            <a:prstDash val="solid"/>
            <a:miter lim="800000"/>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endParaRPr lang="en-US" dirty="0">
              <a:solidFill>
                <a:srgbClr val="FFC000"/>
              </a:solidFill>
            </a:endParaRPr>
          </a:p>
          <a:p>
            <a:r>
              <a:rPr lang="en-US" dirty="0">
                <a:solidFill>
                  <a:srgbClr val="FFC000"/>
                </a:solidFill>
              </a:rPr>
              <a:t>Even in our body there’s very tiny microorganisms that are very necessary for our digestion to break down the food so that all parts of our body receive the nutrition it needs.</a:t>
            </a:r>
          </a:p>
          <a:p>
            <a:r>
              <a:rPr lang="en-US" dirty="0">
                <a:solidFill>
                  <a:srgbClr val="FFC000"/>
                </a:solidFill>
              </a:rPr>
              <a:t>There’s others that help us get well and stay well.</a:t>
            </a:r>
          </a:p>
        </p:txBody>
      </p:sp>
      <p:pic>
        <p:nvPicPr>
          <p:cNvPr id="2056" name="Picture 8" descr="Microbiome: Collection of microorganisms on and within the human body, crucial for maintaining ...">
            <a:extLst>
              <a:ext uri="{FF2B5EF4-FFF2-40B4-BE49-F238E27FC236}">
                <a16:creationId xmlns:a16="http://schemas.microsoft.com/office/drawing/2014/main" id="{C494F5B7-05F6-1DC5-692A-34303C7930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11"/>
          <a:stretch>
            <a:fillRect/>
          </a:stretch>
        </p:blipFill>
        <p:spPr bwMode="auto">
          <a:xfrm>
            <a:off x="5385418" y="1598310"/>
            <a:ext cx="5916419" cy="39354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lay Doh Colorfull Animal playdough | How to make Play Doh animals For Kids and Children - YouTube">
            <a:extLst>
              <a:ext uri="{FF2B5EF4-FFF2-40B4-BE49-F238E27FC236}">
                <a16:creationId xmlns:a16="http://schemas.microsoft.com/office/drawing/2014/main" id="{12CC5025-E8E8-0B27-C58C-819D3C625A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20" r="9032" b="45962"/>
          <a:stretch>
            <a:fillRect/>
          </a:stretch>
        </p:blipFill>
        <p:spPr bwMode="auto">
          <a:xfrm>
            <a:off x="6504038" y="5692700"/>
            <a:ext cx="3510116" cy="113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1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E22FBD2-E555-49F7-B732-A2C7216AF91A}"/>
              </a:ext>
            </a:extLst>
          </p:cNvPr>
          <p:cNvGrpSpPr/>
          <p:nvPr/>
        </p:nvGrpSpPr>
        <p:grpSpPr>
          <a:xfrm>
            <a:off x="3386478" y="1457468"/>
            <a:ext cx="5250426" cy="3943064"/>
            <a:chOff x="5825614" y="1032387"/>
            <a:chExt cx="5250426" cy="3943064"/>
          </a:xfrm>
        </p:grpSpPr>
        <p:sp>
          <p:nvSpPr>
            <p:cNvPr id="8" name="Rectangle 7">
              <a:extLst>
                <a:ext uri="{FF2B5EF4-FFF2-40B4-BE49-F238E27FC236}">
                  <a16:creationId xmlns:a16="http://schemas.microsoft.com/office/drawing/2014/main" id="{3F2F11CC-A4E1-A3EB-6040-CF7E0EE7A7B8}"/>
                </a:ext>
              </a:extLst>
            </p:cNvPr>
            <p:cNvSpPr/>
            <p:nvPr/>
          </p:nvSpPr>
          <p:spPr>
            <a:xfrm>
              <a:off x="5825614" y="1032387"/>
              <a:ext cx="5250426" cy="3943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2D6633B5-9F2F-F599-23AA-9E9B0FBA2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627" y="1137755"/>
              <a:ext cx="4724413" cy="3640721"/>
            </a:xfrm>
            <a:prstGeom prst="rect">
              <a:avLst/>
            </a:prstGeom>
          </p:spPr>
        </p:pic>
      </p:grpSp>
      <p:pic>
        <p:nvPicPr>
          <p:cNvPr id="16387" name="Picture 3">
            <a:extLst>
              <a:ext uri="{FF2B5EF4-FFF2-40B4-BE49-F238E27FC236}">
                <a16:creationId xmlns:a16="http://schemas.microsoft.com/office/drawing/2014/main" id="{9DACA597-66CD-88E9-4262-6D30B254D2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72"/>
          <a:stretch>
            <a:fillRect/>
          </a:stretch>
        </p:blipFill>
        <p:spPr bwMode="auto">
          <a:xfrm>
            <a:off x="330254" y="611698"/>
            <a:ext cx="2634467" cy="40782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3">
            <a:extLst>
              <a:ext uri="{FF2B5EF4-FFF2-40B4-BE49-F238E27FC236}">
                <a16:creationId xmlns:a16="http://schemas.microsoft.com/office/drawing/2014/main" id="{5092B8EC-E701-4D35-5268-A33589E4F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5" r="51772" b="1085"/>
          <a:stretch>
            <a:fillRect/>
          </a:stretch>
        </p:blipFill>
        <p:spPr bwMode="auto">
          <a:xfrm>
            <a:off x="9058661" y="2106201"/>
            <a:ext cx="2634467" cy="40782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C8A48561-8EF9-17FA-BD4C-95BF13260B81}"/>
              </a:ext>
            </a:extLst>
          </p:cNvPr>
          <p:cNvSpPr txBox="1"/>
          <p:nvPr/>
        </p:nvSpPr>
        <p:spPr>
          <a:xfrm>
            <a:off x="3092548" y="533458"/>
            <a:ext cx="6006903" cy="523220"/>
          </a:xfrm>
          <a:prstGeom prst="rect">
            <a:avLst/>
          </a:prstGeom>
          <a:noFill/>
        </p:spPr>
        <p:txBody>
          <a:bodyPr wrap="square" rtlCol="0">
            <a:spAutoFit/>
          </a:bodyPr>
          <a:lstStyle/>
          <a:p>
            <a:r>
              <a:rPr lang="en-US" sz="2800" dirty="0">
                <a:solidFill>
                  <a:srgbClr val="FFC000"/>
                </a:solidFill>
              </a:rPr>
              <a:t>So, what is our Heavenly Father like?</a:t>
            </a:r>
          </a:p>
        </p:txBody>
      </p:sp>
      <p:pic>
        <p:nvPicPr>
          <p:cNvPr id="2050" name="Picture 2" descr="Pencil Clipart Cartoon Images - Free Download on Freepik">
            <a:extLst>
              <a:ext uri="{FF2B5EF4-FFF2-40B4-BE49-F238E27FC236}">
                <a16:creationId xmlns:a16="http://schemas.microsoft.com/office/drawing/2014/main" id="{5C79FBD7-42CE-F6C0-DB46-576305FCB60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4647" y="1946564"/>
            <a:ext cx="1748270" cy="17482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93,600+ Wow Stock Illustrations, Royalty-Free Vector Graphics &amp; Clip Art - iStock">
            <a:extLst>
              <a:ext uri="{FF2B5EF4-FFF2-40B4-BE49-F238E27FC236}">
                <a16:creationId xmlns:a16="http://schemas.microsoft.com/office/drawing/2014/main" id="{1153E321-1EF4-FB87-88FE-2B90D405DCB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6750" y="-561797"/>
            <a:ext cx="4078288" cy="407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45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87DE-AEAD-6D7A-CBA3-83B7C85C42D3}"/>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770AED6D-7946-3DA5-AEE0-14B75CD88B1F}"/>
              </a:ext>
            </a:extLst>
          </p:cNvPr>
          <p:cNvSpPr/>
          <p:nvPr/>
        </p:nvSpPr>
        <p:spPr>
          <a:xfrm>
            <a:off x="258899" y="4204491"/>
            <a:ext cx="4367212" cy="20960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1FBD4ED-3B2B-BA9F-6F17-1C88C4F3C927}"/>
              </a:ext>
            </a:extLst>
          </p:cNvPr>
          <p:cNvSpPr>
            <a:spLocks noGrp="1"/>
          </p:cNvSpPr>
          <p:nvPr>
            <p:ph type="title"/>
          </p:nvPr>
        </p:nvSpPr>
        <p:spPr>
          <a:xfrm>
            <a:off x="328386" y="457201"/>
            <a:ext cx="3932237" cy="1018674"/>
          </a:xfrm>
        </p:spPr>
        <p:txBody>
          <a:bodyPr/>
          <a:lstStyle/>
          <a:p>
            <a:pPr algn="ctr"/>
            <a:r>
              <a:rPr lang="en-US" dirty="0">
                <a:solidFill>
                  <a:srgbClr val="FFC000"/>
                </a:solidFill>
                <a:effectLst>
                  <a:outerShdw blurRad="38100" dist="38100" dir="2700000" algn="tl">
                    <a:srgbClr val="000000">
                      <a:alpha val="43137"/>
                    </a:srgbClr>
                  </a:outerShdw>
                </a:effectLst>
              </a:rPr>
              <a:t>Father</a:t>
            </a:r>
            <a:br>
              <a:rPr lang="en-US" dirty="0">
                <a:solidFill>
                  <a:srgbClr val="FFC000"/>
                </a:solidFill>
                <a:effectLst>
                  <a:outerShdw blurRad="38100" dist="38100" dir="2700000" algn="tl">
                    <a:srgbClr val="000000">
                      <a:alpha val="43137"/>
                    </a:srgbClr>
                  </a:outerShdw>
                </a:effectLst>
              </a:rPr>
            </a:br>
            <a:r>
              <a:rPr lang="en-US" dirty="0">
                <a:solidFill>
                  <a:srgbClr val="FFC000"/>
                </a:solidFill>
                <a:effectLst>
                  <a:outerShdw blurRad="38100" dist="38100" dir="2700000" algn="tl">
                    <a:srgbClr val="000000">
                      <a:alpha val="43137"/>
                    </a:srgbClr>
                  </a:outerShdw>
                </a:effectLst>
              </a:rPr>
              <a:t>Your name is HOLY</a:t>
            </a:r>
          </a:p>
        </p:txBody>
      </p:sp>
      <p:pic>
        <p:nvPicPr>
          <p:cNvPr id="1026" name="Picture 2" descr="Religious image of jesus talking to his disciples in high resolution photo | Premium AI ...">
            <a:extLst>
              <a:ext uri="{FF2B5EF4-FFF2-40B4-BE49-F238E27FC236}">
                <a16:creationId xmlns:a16="http://schemas.microsoft.com/office/drawing/2014/main" id="{AC41F8AF-2BB7-2DC9-F1D0-299F2A5D1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598" y="1173163"/>
            <a:ext cx="7048500" cy="4695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54F220C0-C6EC-705E-C724-2A4F8AFCC508}"/>
              </a:ext>
            </a:extLst>
          </p:cNvPr>
          <p:cNvSpPr/>
          <p:nvPr/>
        </p:nvSpPr>
        <p:spPr>
          <a:xfrm>
            <a:off x="1383932" y="1870984"/>
            <a:ext cx="2467631" cy="1018674"/>
          </a:xfrm>
          <a:prstGeom prst="wedgeRectCallout">
            <a:avLst>
              <a:gd name="adj1" fmla="val -7074"/>
              <a:gd name="adj2" fmla="val 844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Our Father in heaven, hallowed be thy name.</a:t>
            </a:r>
          </a:p>
        </p:txBody>
      </p:sp>
      <p:sp>
        <p:nvSpPr>
          <p:cNvPr id="6" name="Speech Bubble: Rectangle 5">
            <a:extLst>
              <a:ext uri="{FF2B5EF4-FFF2-40B4-BE49-F238E27FC236}">
                <a16:creationId xmlns:a16="http://schemas.microsoft.com/office/drawing/2014/main" id="{6CD62603-D4DF-ADCE-A6D6-4CD5339BC11E}"/>
              </a:ext>
            </a:extLst>
          </p:cNvPr>
          <p:cNvSpPr/>
          <p:nvPr/>
        </p:nvSpPr>
        <p:spPr>
          <a:xfrm>
            <a:off x="7850776" y="457201"/>
            <a:ext cx="2886050" cy="1153655"/>
          </a:xfrm>
          <a:prstGeom prst="wedgeRectCallout">
            <a:avLst>
              <a:gd name="adj1" fmla="val -24679"/>
              <a:gd name="adj2" fmla="val 7814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“This, then, is how you should pray:</a:t>
            </a:r>
          </a:p>
          <a:p>
            <a:r>
              <a:rPr lang="en-US" dirty="0"/>
              <a:t>“‘Our Father in heaven, </a:t>
            </a:r>
            <a:r>
              <a:rPr lang="en-US" b="1" dirty="0"/>
              <a:t>hallowed be thy name</a:t>
            </a:r>
          </a:p>
        </p:txBody>
      </p:sp>
      <p:grpSp>
        <p:nvGrpSpPr>
          <p:cNvPr id="10" name="Group 9">
            <a:extLst>
              <a:ext uri="{FF2B5EF4-FFF2-40B4-BE49-F238E27FC236}">
                <a16:creationId xmlns:a16="http://schemas.microsoft.com/office/drawing/2014/main" id="{4143219D-C870-8E61-A95A-5BBD9572AB99}"/>
              </a:ext>
            </a:extLst>
          </p:cNvPr>
          <p:cNvGrpSpPr/>
          <p:nvPr/>
        </p:nvGrpSpPr>
        <p:grpSpPr>
          <a:xfrm>
            <a:off x="9767162" y="5032134"/>
            <a:ext cx="2272937" cy="1673708"/>
            <a:chOff x="9767162" y="5032134"/>
            <a:chExt cx="2272937" cy="1673708"/>
          </a:xfrm>
        </p:grpSpPr>
        <p:pic>
          <p:nvPicPr>
            <p:cNvPr id="8" name="Picture 7">
              <a:extLst>
                <a:ext uri="{FF2B5EF4-FFF2-40B4-BE49-F238E27FC236}">
                  <a16:creationId xmlns:a16="http://schemas.microsoft.com/office/drawing/2014/main" id="{47782F20-7F0A-2E7B-6FD1-B687D8F44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162" y="5032134"/>
              <a:ext cx="2272937" cy="1673708"/>
            </a:xfrm>
            <a:prstGeom prst="rect">
              <a:avLst/>
            </a:prstGeom>
          </p:spPr>
        </p:pic>
        <p:sp>
          <p:nvSpPr>
            <p:cNvPr id="9" name="TextBox 8">
              <a:extLst>
                <a:ext uri="{FF2B5EF4-FFF2-40B4-BE49-F238E27FC236}">
                  <a16:creationId xmlns:a16="http://schemas.microsoft.com/office/drawing/2014/main" id="{70BC7C75-95D6-59C0-E532-C3EE3DB3B241}"/>
                </a:ext>
              </a:extLst>
            </p:cNvPr>
            <p:cNvSpPr txBox="1"/>
            <p:nvPr/>
          </p:nvSpPr>
          <p:spPr>
            <a:xfrm>
              <a:off x="9940834" y="5641083"/>
              <a:ext cx="1162595" cy="646331"/>
            </a:xfrm>
            <a:prstGeom prst="rect">
              <a:avLst/>
            </a:prstGeom>
            <a:noFill/>
          </p:spPr>
          <p:txBody>
            <a:bodyPr wrap="square" rtlCol="0">
              <a:spAutoFit/>
            </a:bodyPr>
            <a:lstStyle/>
            <a:p>
              <a:pPr algn="ctr"/>
              <a:r>
                <a:rPr lang="en-US" b="1" dirty="0"/>
                <a:t>Matthew</a:t>
              </a:r>
            </a:p>
            <a:p>
              <a:pPr algn="ctr"/>
              <a:r>
                <a:rPr lang="en-US" b="1" dirty="0"/>
                <a:t>6:9-10</a:t>
              </a:r>
            </a:p>
          </p:txBody>
        </p:sp>
      </p:grpSp>
      <p:pic>
        <p:nvPicPr>
          <p:cNvPr id="3074" name="Picture 2" descr="Free Children Praying, Download Free Children Praying png images, Free ClipArts on Clipart Library">
            <a:extLst>
              <a:ext uri="{FF2B5EF4-FFF2-40B4-BE49-F238E27FC236}">
                <a16:creationId xmlns:a16="http://schemas.microsoft.com/office/drawing/2014/main" id="{97B8EE81-F23F-05B1-57A5-378F99CA219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13748" y="3097363"/>
            <a:ext cx="3812721" cy="267038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laydough people | Play Dough | Pinterest | Play dough, Family preschool themes and Plays">
            <a:extLst>
              <a:ext uri="{FF2B5EF4-FFF2-40B4-BE49-F238E27FC236}">
                <a16:creationId xmlns:a16="http://schemas.microsoft.com/office/drawing/2014/main" id="{74C5FF2F-5792-A835-B676-029ECBCF4C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423" b="29268"/>
          <a:stretch>
            <a:fillRect/>
          </a:stretch>
        </p:blipFill>
        <p:spPr bwMode="auto">
          <a:xfrm>
            <a:off x="5300547" y="5177703"/>
            <a:ext cx="3792179" cy="157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068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0D212-895E-2701-C73A-53646D952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B1232-247F-F81A-DDC8-E2326592C076}"/>
              </a:ext>
            </a:extLst>
          </p:cNvPr>
          <p:cNvSpPr>
            <a:spLocks noGrp="1"/>
          </p:cNvSpPr>
          <p:nvPr>
            <p:ph type="title"/>
          </p:nvPr>
        </p:nvSpPr>
        <p:spPr>
          <a:xfrm>
            <a:off x="328386" y="457201"/>
            <a:ext cx="3932237" cy="1018674"/>
          </a:xfrm>
        </p:spPr>
        <p:txBody>
          <a:bodyPr/>
          <a:lstStyle/>
          <a:p>
            <a:pPr algn="ctr"/>
            <a:r>
              <a:rPr lang="en-US" dirty="0">
                <a:solidFill>
                  <a:srgbClr val="FFC000"/>
                </a:solidFill>
                <a:effectLst>
                  <a:outerShdw blurRad="38100" dist="38100" dir="2700000" algn="tl">
                    <a:srgbClr val="000000">
                      <a:alpha val="43137"/>
                    </a:srgbClr>
                  </a:outerShdw>
                </a:effectLst>
              </a:rPr>
              <a:t>Father</a:t>
            </a:r>
            <a:br>
              <a:rPr lang="en-US" dirty="0">
                <a:solidFill>
                  <a:srgbClr val="FFC000"/>
                </a:solidFill>
                <a:effectLst>
                  <a:outerShdw blurRad="38100" dist="38100" dir="2700000" algn="tl">
                    <a:srgbClr val="000000">
                      <a:alpha val="43137"/>
                    </a:srgbClr>
                  </a:outerShdw>
                </a:effectLst>
              </a:rPr>
            </a:br>
            <a:r>
              <a:rPr lang="en-US" dirty="0">
                <a:solidFill>
                  <a:srgbClr val="FFC000"/>
                </a:solidFill>
                <a:effectLst>
                  <a:outerShdw blurRad="38100" dist="38100" dir="2700000" algn="tl">
                    <a:srgbClr val="000000">
                      <a:alpha val="43137"/>
                    </a:srgbClr>
                  </a:outerShdw>
                </a:effectLst>
              </a:rPr>
              <a:t>Your name is HOLY</a:t>
            </a:r>
          </a:p>
        </p:txBody>
      </p:sp>
      <p:sp>
        <p:nvSpPr>
          <p:cNvPr id="4" name="Text Placeholder 3">
            <a:extLst>
              <a:ext uri="{FF2B5EF4-FFF2-40B4-BE49-F238E27FC236}">
                <a16:creationId xmlns:a16="http://schemas.microsoft.com/office/drawing/2014/main" id="{608C9190-7E6B-97D4-AD47-88C0FA02A780}"/>
              </a:ext>
            </a:extLst>
          </p:cNvPr>
          <p:cNvSpPr>
            <a:spLocks noGrp="1"/>
          </p:cNvSpPr>
          <p:nvPr>
            <p:ph type="body" sz="half" idx="2"/>
          </p:nvPr>
        </p:nvSpPr>
        <p:spPr>
          <a:xfrm>
            <a:off x="447902" y="1780674"/>
            <a:ext cx="3932237" cy="408831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i="1" dirty="0">
              <a:solidFill>
                <a:srgbClr val="FFC000"/>
              </a:solidFill>
            </a:endParaRPr>
          </a:p>
          <a:p>
            <a:r>
              <a:rPr lang="en-US" sz="1800" i="1" dirty="0">
                <a:solidFill>
                  <a:srgbClr val="FFC000"/>
                </a:solidFill>
              </a:rPr>
              <a:t>Remember God is HOLY.</a:t>
            </a:r>
          </a:p>
          <a:p>
            <a:r>
              <a:rPr lang="en-US" sz="1800" i="1" dirty="0">
                <a:solidFill>
                  <a:srgbClr val="FFC000"/>
                </a:solidFill>
              </a:rPr>
              <a:t>He is the King of Kings, Sovereign over everything. </a:t>
            </a:r>
          </a:p>
          <a:p>
            <a:endParaRPr lang="en-US" sz="1800" i="1" dirty="0">
              <a:solidFill>
                <a:srgbClr val="FFC000"/>
              </a:solidFill>
            </a:endParaRPr>
          </a:p>
          <a:p>
            <a:r>
              <a:rPr lang="en-US" sz="1800" i="1" dirty="0">
                <a:solidFill>
                  <a:srgbClr val="FFC000"/>
                </a:solidFill>
              </a:rPr>
              <a:t>His name is YAHWEH.  The Lord God Almighty.</a:t>
            </a:r>
          </a:p>
          <a:p>
            <a:endParaRPr lang="en-US" sz="1800" i="1" dirty="0">
              <a:solidFill>
                <a:srgbClr val="FFC000"/>
              </a:solidFill>
            </a:endParaRPr>
          </a:p>
          <a:p>
            <a:r>
              <a:rPr lang="en-US" sz="1800" i="1" dirty="0">
                <a:solidFill>
                  <a:srgbClr val="FFC000"/>
                </a:solidFill>
              </a:rPr>
              <a:t>Remember to speak His Name reverently.  Remember to be very, very respectful</a:t>
            </a:r>
            <a:r>
              <a:rPr lang="en-US" i="1" dirty="0">
                <a:solidFill>
                  <a:srgbClr val="FFC000"/>
                </a:solidFill>
              </a:rPr>
              <a:t>. </a:t>
            </a:r>
          </a:p>
          <a:p>
            <a:r>
              <a:rPr lang="en-US" i="1" dirty="0">
                <a:solidFill>
                  <a:srgbClr val="FFC000"/>
                </a:solidFill>
              </a:rPr>
              <a:t>Never use God’s name as a swear word.</a:t>
            </a:r>
          </a:p>
        </p:txBody>
      </p:sp>
      <p:grpSp>
        <p:nvGrpSpPr>
          <p:cNvPr id="3" name="Group 2">
            <a:extLst>
              <a:ext uri="{FF2B5EF4-FFF2-40B4-BE49-F238E27FC236}">
                <a16:creationId xmlns:a16="http://schemas.microsoft.com/office/drawing/2014/main" id="{DF8A681F-42B0-70BF-08D9-847298812E9C}"/>
              </a:ext>
            </a:extLst>
          </p:cNvPr>
          <p:cNvGrpSpPr/>
          <p:nvPr/>
        </p:nvGrpSpPr>
        <p:grpSpPr>
          <a:xfrm>
            <a:off x="4126299" y="150161"/>
            <a:ext cx="2648903" cy="3429001"/>
            <a:chOff x="5130988" y="190499"/>
            <a:chExt cx="2648903" cy="3429001"/>
          </a:xfrm>
        </p:grpSpPr>
        <p:sp>
          <p:nvSpPr>
            <p:cNvPr id="7" name="Oval 6">
              <a:extLst>
                <a:ext uri="{FF2B5EF4-FFF2-40B4-BE49-F238E27FC236}">
                  <a16:creationId xmlns:a16="http://schemas.microsoft.com/office/drawing/2014/main" id="{B71F168D-C9A7-6924-2BD3-C67FE17BA072}"/>
                </a:ext>
              </a:extLst>
            </p:cNvPr>
            <p:cNvSpPr/>
            <p:nvPr/>
          </p:nvSpPr>
          <p:spPr>
            <a:xfrm>
              <a:off x="5791200" y="1595718"/>
              <a:ext cx="1721224" cy="15271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circle&#10;&#10;Description automatically generated">
              <a:extLst>
                <a:ext uri="{FF2B5EF4-FFF2-40B4-BE49-F238E27FC236}">
                  <a16:creationId xmlns:a16="http://schemas.microsoft.com/office/drawing/2014/main" id="{30108916-6BCA-2457-33DD-DAE8BCC8A2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0988" y="190499"/>
              <a:ext cx="2648903" cy="3429001"/>
            </a:xfrm>
            <a:prstGeom prst="rect">
              <a:avLst/>
            </a:prstGeom>
          </p:spPr>
        </p:pic>
        <p:sp>
          <p:nvSpPr>
            <p:cNvPr id="12" name="Thought Bubble: Cloud 11">
              <a:extLst>
                <a:ext uri="{FF2B5EF4-FFF2-40B4-BE49-F238E27FC236}">
                  <a16:creationId xmlns:a16="http://schemas.microsoft.com/office/drawing/2014/main" id="{707A57BE-098D-E2E4-9038-34929DF723E5}"/>
                </a:ext>
              </a:extLst>
            </p:cNvPr>
            <p:cNvSpPr/>
            <p:nvPr/>
          </p:nvSpPr>
          <p:spPr>
            <a:xfrm>
              <a:off x="5360895" y="211978"/>
              <a:ext cx="1990164" cy="1527175"/>
            </a:xfrm>
            <a:prstGeom prst="cloudCallout">
              <a:avLst>
                <a:gd name="adj1" fmla="val 43590"/>
                <a:gd name="adj2" fmla="val 485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Remember</a:t>
              </a:r>
            </a:p>
          </p:txBody>
        </p:sp>
      </p:grpSp>
      <p:sp>
        <p:nvSpPr>
          <p:cNvPr id="13" name="Speech Bubble: Rectangle 12">
            <a:extLst>
              <a:ext uri="{FF2B5EF4-FFF2-40B4-BE49-F238E27FC236}">
                <a16:creationId xmlns:a16="http://schemas.microsoft.com/office/drawing/2014/main" id="{14679B8C-1EBC-9152-216D-029BC4B8534A}"/>
              </a:ext>
            </a:extLst>
          </p:cNvPr>
          <p:cNvSpPr/>
          <p:nvPr/>
        </p:nvSpPr>
        <p:spPr>
          <a:xfrm>
            <a:off x="8703310" y="919257"/>
            <a:ext cx="2648902" cy="834372"/>
          </a:xfrm>
          <a:prstGeom prst="wedgeRectCallout">
            <a:avLst>
              <a:gd name="adj1" fmla="val -125232"/>
              <a:gd name="adj2" fmla="val 9578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What do the first commandments say?</a:t>
            </a:r>
          </a:p>
        </p:txBody>
      </p:sp>
      <p:pic>
        <p:nvPicPr>
          <p:cNvPr id="14" name="Picture 13" descr="Text&#10;&#10;Description automatically generated">
            <a:extLst>
              <a:ext uri="{FF2B5EF4-FFF2-40B4-BE49-F238E27FC236}">
                <a16:creationId xmlns:a16="http://schemas.microsoft.com/office/drawing/2014/main" id="{7F1057E7-A6DD-AB64-30AF-3DDDDAEAE20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12209" y="4227433"/>
            <a:ext cx="1723340" cy="1382592"/>
          </a:xfrm>
          <a:prstGeom prst="rect">
            <a:avLst/>
          </a:prstGeom>
        </p:spPr>
      </p:pic>
      <p:pic>
        <p:nvPicPr>
          <p:cNvPr id="15" name="Picture 14" descr="Text, chat or text message&#10;&#10;Description automatically generated">
            <a:extLst>
              <a:ext uri="{FF2B5EF4-FFF2-40B4-BE49-F238E27FC236}">
                <a16:creationId xmlns:a16="http://schemas.microsoft.com/office/drawing/2014/main" id="{A7D90F5D-00B7-1BF8-23B9-7968EB7A0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70" y="2013679"/>
            <a:ext cx="5563413" cy="4555044"/>
          </a:xfrm>
          <a:prstGeom prst="rect">
            <a:avLst/>
          </a:prstGeom>
        </p:spPr>
      </p:pic>
      <p:sp>
        <p:nvSpPr>
          <p:cNvPr id="16" name="Oval 15">
            <a:extLst>
              <a:ext uri="{FF2B5EF4-FFF2-40B4-BE49-F238E27FC236}">
                <a16:creationId xmlns:a16="http://schemas.microsoft.com/office/drawing/2014/main" id="{634F57C7-5C49-1864-B6D3-07D66DA8F70C}"/>
              </a:ext>
            </a:extLst>
          </p:cNvPr>
          <p:cNvSpPr/>
          <p:nvPr/>
        </p:nvSpPr>
        <p:spPr>
          <a:xfrm>
            <a:off x="6066234" y="2361023"/>
            <a:ext cx="3209365" cy="3376390"/>
          </a:xfrm>
          <a:prstGeom prst="ellipse">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E8710C17-3420-46BA-A6A8-A055AD233A89}"/>
              </a:ext>
            </a:extLst>
          </p:cNvPr>
          <p:cNvSpPr/>
          <p:nvPr/>
        </p:nvSpPr>
        <p:spPr>
          <a:xfrm>
            <a:off x="7042973" y="142910"/>
            <a:ext cx="2648902" cy="834372"/>
          </a:xfrm>
          <a:prstGeom prst="wedgeRectCallout">
            <a:avLst>
              <a:gd name="adj1" fmla="val -73790"/>
              <a:gd name="adj2" fmla="val 16884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God is Holy.  He is #1!</a:t>
            </a:r>
          </a:p>
          <a:p>
            <a:pPr algn="ctr"/>
            <a:r>
              <a:rPr lang="en-US" dirty="0"/>
              <a:t>His name is holy, too.</a:t>
            </a:r>
          </a:p>
        </p:txBody>
      </p:sp>
    </p:spTree>
    <p:extLst>
      <p:ext uri="{BB962C8B-B14F-4D97-AF65-F5344CB8AC3E}">
        <p14:creationId xmlns:p14="http://schemas.microsoft.com/office/powerpoint/2010/main" val="11202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F8D38-3CAD-7E57-7DBE-C2461EC29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3302F-C038-C615-63ED-15EED8B2D00F}"/>
              </a:ext>
            </a:extLst>
          </p:cNvPr>
          <p:cNvSpPr>
            <a:spLocks noGrp="1"/>
          </p:cNvSpPr>
          <p:nvPr>
            <p:ph type="title"/>
          </p:nvPr>
        </p:nvSpPr>
        <p:spPr>
          <a:xfrm>
            <a:off x="839788" y="457201"/>
            <a:ext cx="3932237" cy="1018674"/>
          </a:xfrm>
        </p:spPr>
        <p:txBody>
          <a:bodyPr/>
          <a:lstStyle/>
          <a:p>
            <a:pPr algn="ctr"/>
            <a:r>
              <a:rPr lang="en-US" dirty="0">
                <a:solidFill>
                  <a:srgbClr val="FFC000"/>
                </a:solidFill>
                <a:effectLst>
                  <a:outerShdw blurRad="38100" dist="38100" dir="2700000" algn="tl">
                    <a:srgbClr val="000000">
                      <a:alpha val="43137"/>
                    </a:srgbClr>
                  </a:outerShdw>
                </a:effectLst>
              </a:rPr>
              <a:t>Our Father</a:t>
            </a:r>
            <a:br>
              <a:rPr lang="en-US" dirty="0">
                <a:solidFill>
                  <a:srgbClr val="FFC000"/>
                </a:solidFill>
                <a:effectLst>
                  <a:outerShdw blurRad="38100" dist="38100" dir="2700000" algn="tl">
                    <a:srgbClr val="000000">
                      <a:alpha val="43137"/>
                    </a:srgbClr>
                  </a:outerShdw>
                </a:effectLst>
              </a:rPr>
            </a:br>
            <a:r>
              <a:rPr lang="en-US" dirty="0">
                <a:solidFill>
                  <a:srgbClr val="FFC000"/>
                </a:solidFill>
                <a:effectLst>
                  <a:outerShdw blurRad="38100" dist="38100" dir="2700000" algn="tl">
                    <a:srgbClr val="000000">
                      <a:alpha val="43137"/>
                    </a:srgbClr>
                  </a:outerShdw>
                </a:effectLst>
              </a:rPr>
              <a:t>Knows Each One</a:t>
            </a:r>
          </a:p>
        </p:txBody>
      </p:sp>
      <p:sp>
        <p:nvSpPr>
          <p:cNvPr id="3" name="Content Placeholder 2">
            <a:extLst>
              <a:ext uri="{FF2B5EF4-FFF2-40B4-BE49-F238E27FC236}">
                <a16:creationId xmlns:a16="http://schemas.microsoft.com/office/drawing/2014/main" id="{7BF454DE-3ED5-ADE5-653F-670210A7145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8E7DDFF-EAC0-A052-2F7E-119DE2BF2E4C}"/>
              </a:ext>
            </a:extLst>
          </p:cNvPr>
          <p:cNvSpPr>
            <a:spLocks noGrp="1"/>
          </p:cNvSpPr>
          <p:nvPr>
            <p:ph type="body" sz="half" idx="2"/>
          </p:nvPr>
        </p:nvSpPr>
        <p:spPr>
          <a:xfrm>
            <a:off x="810506" y="1508732"/>
            <a:ext cx="3932237" cy="408831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dirty="0"/>
          </a:p>
          <a:p>
            <a:r>
              <a:rPr lang="en-US" dirty="0"/>
              <a:t>Our Father knows each and every thing he has made.  He keeps track of them.  He calls them by name.</a:t>
            </a:r>
          </a:p>
          <a:p>
            <a:endParaRPr lang="en-US" dirty="0"/>
          </a:p>
          <a:p>
            <a:r>
              <a:rPr lang="en-US" dirty="0"/>
              <a:t>Remember how God gave Adam the job of naming the animals.  That was the first thing God wanted done.  It was very important to Him!</a:t>
            </a:r>
          </a:p>
          <a:p>
            <a:endParaRPr lang="en-US" dirty="0"/>
          </a:p>
          <a:p>
            <a:r>
              <a:rPr lang="en-US" dirty="0"/>
              <a:t>One of the first things your parents did was to name you too!</a:t>
            </a:r>
          </a:p>
        </p:txBody>
      </p:sp>
      <p:pic>
        <p:nvPicPr>
          <p:cNvPr id="3074" name="Picture 2" descr="Pleiades, identikit of the brightest star cluster | Astrotourism.com">
            <a:extLst>
              <a:ext uri="{FF2B5EF4-FFF2-40B4-BE49-F238E27FC236}">
                <a16:creationId xmlns:a16="http://schemas.microsoft.com/office/drawing/2014/main" id="{E315AA6C-F479-8C7D-5D76-6D975B762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207" y="953804"/>
            <a:ext cx="6761025" cy="4873625"/>
          </a:xfrm>
          <a:prstGeom prst="rect">
            <a:avLst/>
          </a:prstGeom>
          <a:noFill/>
          <a:extLst>
            <a:ext uri="{909E8E84-426E-40DD-AFC4-6F175D3DCCD1}">
              <a14:hiddenFill xmlns:a14="http://schemas.microsoft.com/office/drawing/2010/main">
                <a:solidFill>
                  <a:srgbClr val="FFFFFF"/>
                </a:solidFill>
              </a14:hiddenFill>
            </a:ext>
          </a:extLst>
        </p:spPr>
      </p:pic>
      <p:sp>
        <p:nvSpPr>
          <p:cNvPr id="8" name="Scroll: Horizontal 7">
            <a:extLst>
              <a:ext uri="{FF2B5EF4-FFF2-40B4-BE49-F238E27FC236}">
                <a16:creationId xmlns:a16="http://schemas.microsoft.com/office/drawing/2014/main" id="{7C1C82D2-1D40-93D0-4C76-06CAFB0981F4}"/>
              </a:ext>
            </a:extLst>
          </p:cNvPr>
          <p:cNvSpPr/>
          <p:nvPr/>
        </p:nvSpPr>
        <p:spPr>
          <a:xfrm>
            <a:off x="7138219" y="4439265"/>
            <a:ext cx="4213993" cy="2206699"/>
          </a:xfrm>
          <a:prstGeom prst="horizontalScroll">
            <a:avLst/>
          </a:prstGeom>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Lift up your eyes and look to the heavens: Who created all these? He who brings out the starry host </a:t>
            </a:r>
            <a:r>
              <a:rPr lang="en-US" sz="1600" b="1" dirty="0"/>
              <a:t>one by one and calls forth each of them by name. </a:t>
            </a:r>
            <a:r>
              <a:rPr lang="en-US" sz="1600" dirty="0"/>
              <a:t>Because of his great power and mighty strength, not one of them is missing</a:t>
            </a:r>
            <a:r>
              <a:rPr lang="en-US" dirty="0"/>
              <a:t>.”  Isaiah 40:26</a:t>
            </a:r>
          </a:p>
        </p:txBody>
      </p:sp>
      <p:grpSp>
        <p:nvGrpSpPr>
          <p:cNvPr id="10" name="Group 9">
            <a:extLst>
              <a:ext uri="{FF2B5EF4-FFF2-40B4-BE49-F238E27FC236}">
                <a16:creationId xmlns:a16="http://schemas.microsoft.com/office/drawing/2014/main" id="{045C4EAE-3BB3-E9DD-4CD5-B4A6D988ED99}"/>
              </a:ext>
            </a:extLst>
          </p:cNvPr>
          <p:cNvGrpSpPr/>
          <p:nvPr/>
        </p:nvGrpSpPr>
        <p:grpSpPr>
          <a:xfrm>
            <a:off x="5006207" y="953804"/>
            <a:ext cx="6761025" cy="4873625"/>
            <a:chOff x="5006207" y="953804"/>
            <a:chExt cx="6761025" cy="4873625"/>
          </a:xfrm>
        </p:grpSpPr>
        <p:sp>
          <p:nvSpPr>
            <p:cNvPr id="9" name="Rectangle 8">
              <a:extLst>
                <a:ext uri="{FF2B5EF4-FFF2-40B4-BE49-F238E27FC236}">
                  <a16:creationId xmlns:a16="http://schemas.microsoft.com/office/drawing/2014/main" id="{C1ABDD09-BF8E-9EA1-82A5-152087D0CB52}"/>
                </a:ext>
              </a:extLst>
            </p:cNvPr>
            <p:cNvSpPr/>
            <p:nvPr/>
          </p:nvSpPr>
          <p:spPr>
            <a:xfrm>
              <a:off x="5006207" y="953804"/>
              <a:ext cx="6761025" cy="48736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76" name="Picture 4" descr="Bible Characters of the Old &amp; New Testaments | Starkville Church of Christ">
              <a:extLst>
                <a:ext uri="{FF2B5EF4-FFF2-40B4-BE49-F238E27FC236}">
                  <a16:creationId xmlns:a16="http://schemas.microsoft.com/office/drawing/2014/main" id="{5040A1D7-561C-4368-F5BB-5FCE633B9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207" y="1621964"/>
              <a:ext cx="6761025" cy="360454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croll: Horizontal 10">
            <a:extLst>
              <a:ext uri="{FF2B5EF4-FFF2-40B4-BE49-F238E27FC236}">
                <a16:creationId xmlns:a16="http://schemas.microsoft.com/office/drawing/2014/main" id="{B40957D3-E3FF-CA03-A2F4-A9B744423517}"/>
              </a:ext>
            </a:extLst>
          </p:cNvPr>
          <p:cNvSpPr/>
          <p:nvPr/>
        </p:nvSpPr>
        <p:spPr>
          <a:xfrm>
            <a:off x="7138219" y="4423620"/>
            <a:ext cx="4213993" cy="2206699"/>
          </a:xfrm>
          <a:prstGeom prst="horizontalScroll">
            <a:avLst/>
          </a:prstGeom>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God called them by name</a:t>
            </a:r>
          </a:p>
          <a:p>
            <a:pPr algn="ctr"/>
            <a:endParaRPr lang="en-US" dirty="0"/>
          </a:p>
          <a:p>
            <a:pPr algn="ctr"/>
            <a:r>
              <a:rPr lang="en-US" dirty="0"/>
              <a:t>Abraham           David         Zaccheus</a:t>
            </a:r>
          </a:p>
          <a:p>
            <a:pPr algn="ctr"/>
            <a:r>
              <a:rPr lang="en-US" dirty="0"/>
              <a:t>Moses           Jesus           Cyrus</a:t>
            </a:r>
          </a:p>
          <a:p>
            <a:pPr algn="ctr"/>
            <a:r>
              <a:rPr lang="en-US" dirty="0"/>
              <a:t>Nathaniel            Jonah             Paul</a:t>
            </a:r>
          </a:p>
          <a:p>
            <a:pPr algn="ctr"/>
            <a:endParaRPr lang="en-US" dirty="0"/>
          </a:p>
        </p:txBody>
      </p:sp>
      <p:pic>
        <p:nvPicPr>
          <p:cNvPr id="3078" name="Picture 6" descr="Sheep run towards jesus — Photo — Lightstock">
            <a:extLst>
              <a:ext uri="{FF2B5EF4-FFF2-40B4-BE49-F238E27FC236}">
                <a16:creationId xmlns:a16="http://schemas.microsoft.com/office/drawing/2014/main" id="{16B1F6D5-BA1E-4FF9-0E98-039150E78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606" y="938159"/>
            <a:ext cx="6818226" cy="4937760"/>
          </a:xfrm>
          <a:prstGeom prst="rect">
            <a:avLst/>
          </a:prstGeom>
          <a:noFill/>
          <a:extLst>
            <a:ext uri="{909E8E84-426E-40DD-AFC4-6F175D3DCCD1}">
              <a14:hiddenFill xmlns:a14="http://schemas.microsoft.com/office/drawing/2010/main">
                <a:solidFill>
                  <a:srgbClr val="FFFFFF"/>
                </a:solidFill>
              </a14:hiddenFill>
            </a:ext>
          </a:extLst>
        </p:spPr>
      </p:pic>
      <p:sp>
        <p:nvSpPr>
          <p:cNvPr id="12" name="Scroll: Horizontal 11">
            <a:extLst>
              <a:ext uri="{FF2B5EF4-FFF2-40B4-BE49-F238E27FC236}">
                <a16:creationId xmlns:a16="http://schemas.microsoft.com/office/drawing/2014/main" id="{BF66C26A-9F4F-E365-1B8E-62C58961D47E}"/>
              </a:ext>
            </a:extLst>
          </p:cNvPr>
          <p:cNvSpPr/>
          <p:nvPr/>
        </p:nvSpPr>
        <p:spPr>
          <a:xfrm>
            <a:off x="7152519" y="4472550"/>
            <a:ext cx="4379850" cy="2206699"/>
          </a:xfrm>
          <a:prstGeom prst="horizontalScroll">
            <a:avLst/>
          </a:prstGeom>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Jesus told a parable about himself and us:</a:t>
            </a:r>
          </a:p>
          <a:p>
            <a:pPr algn="ctr"/>
            <a:r>
              <a:rPr lang="en-US" dirty="0"/>
              <a:t>The gatekeeper opens the gate for him, and the sheep listen to his voice. </a:t>
            </a:r>
            <a:r>
              <a:rPr lang="en-US" b="1" dirty="0"/>
              <a:t>He calls his own sheep by name and leads them out</a:t>
            </a:r>
            <a:r>
              <a:rPr lang="en-US" dirty="0"/>
              <a:t>. John 10:3</a:t>
            </a:r>
          </a:p>
        </p:txBody>
      </p:sp>
    </p:spTree>
    <p:extLst>
      <p:ext uri="{BB962C8B-B14F-4D97-AF65-F5344CB8AC3E}">
        <p14:creationId xmlns:p14="http://schemas.microsoft.com/office/powerpoint/2010/main" val="122607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FC562-5893-F1D0-1182-A1F54618488E}"/>
              </a:ext>
            </a:extLst>
          </p:cNvPr>
          <p:cNvSpPr>
            <a:spLocks noGrp="1"/>
          </p:cNvSpPr>
          <p:nvPr>
            <p:ph type="title"/>
          </p:nvPr>
        </p:nvSpPr>
        <p:spPr/>
        <p:txBody>
          <a:bodyPr>
            <a:normAutofit fontScale="90000"/>
          </a:bodyPr>
          <a:lstStyle/>
          <a:p>
            <a:pPr algn="ctr"/>
            <a:r>
              <a:rPr lang="en-US" dirty="0"/>
              <a:t>God’s name is HOLY.  Use it respectfully.</a:t>
            </a:r>
            <a:br>
              <a:rPr lang="en-US" dirty="0"/>
            </a:br>
            <a:r>
              <a:rPr lang="en-US" dirty="0"/>
              <a:t>All of His names are Holy and tell us about Him.</a:t>
            </a:r>
          </a:p>
        </p:txBody>
      </p:sp>
      <p:grpSp>
        <p:nvGrpSpPr>
          <p:cNvPr id="7" name="Group 6">
            <a:extLst>
              <a:ext uri="{FF2B5EF4-FFF2-40B4-BE49-F238E27FC236}">
                <a16:creationId xmlns:a16="http://schemas.microsoft.com/office/drawing/2014/main" id="{645D2868-4D12-E0AF-A3F0-AF91342A7107}"/>
              </a:ext>
            </a:extLst>
          </p:cNvPr>
          <p:cNvGrpSpPr/>
          <p:nvPr/>
        </p:nvGrpSpPr>
        <p:grpSpPr>
          <a:xfrm>
            <a:off x="2145641" y="1423851"/>
            <a:ext cx="6763861" cy="5159874"/>
            <a:chOff x="2145641" y="1423851"/>
            <a:chExt cx="6763861" cy="5159874"/>
          </a:xfrm>
        </p:grpSpPr>
        <p:sp>
          <p:nvSpPr>
            <p:cNvPr id="4" name="Freeform: Shape 3">
              <a:extLst>
                <a:ext uri="{FF2B5EF4-FFF2-40B4-BE49-F238E27FC236}">
                  <a16:creationId xmlns:a16="http://schemas.microsoft.com/office/drawing/2014/main" id="{44FCD4D8-BA97-19E1-0036-32A328D8F32C}"/>
                </a:ext>
              </a:extLst>
            </p:cNvPr>
            <p:cNvSpPr/>
            <p:nvPr/>
          </p:nvSpPr>
          <p:spPr>
            <a:xfrm>
              <a:off x="2145641" y="1423851"/>
              <a:ext cx="3184005" cy="5159874"/>
            </a:xfrm>
            <a:custGeom>
              <a:avLst/>
              <a:gdLst>
                <a:gd name="csX0" fmla="*/ 2857433 w 3184005"/>
                <a:gd name="csY0" fmla="*/ 679269 h 5159874"/>
                <a:gd name="csX1" fmla="*/ 2792119 w 3184005"/>
                <a:gd name="csY1" fmla="*/ 627018 h 5159874"/>
                <a:gd name="csX2" fmla="*/ 2713742 w 3184005"/>
                <a:gd name="csY2" fmla="*/ 548640 h 5159874"/>
                <a:gd name="csX3" fmla="*/ 2674553 w 3184005"/>
                <a:gd name="csY3" fmla="*/ 509452 h 5159874"/>
                <a:gd name="csX4" fmla="*/ 2530862 w 3184005"/>
                <a:gd name="csY4" fmla="*/ 404949 h 5159874"/>
                <a:gd name="csX5" fmla="*/ 2465548 w 3184005"/>
                <a:gd name="csY5" fmla="*/ 326572 h 5159874"/>
                <a:gd name="csX6" fmla="*/ 2387170 w 3184005"/>
                <a:gd name="csY6" fmla="*/ 300446 h 5159874"/>
                <a:gd name="csX7" fmla="*/ 2256542 w 3184005"/>
                <a:gd name="csY7" fmla="*/ 235132 h 5159874"/>
                <a:gd name="csX8" fmla="*/ 2099788 w 3184005"/>
                <a:gd name="csY8" fmla="*/ 130629 h 5159874"/>
                <a:gd name="csX9" fmla="*/ 2034473 w 3184005"/>
                <a:gd name="csY9" fmla="*/ 104503 h 5159874"/>
                <a:gd name="csX10" fmla="*/ 1956096 w 3184005"/>
                <a:gd name="csY10" fmla="*/ 91440 h 5159874"/>
                <a:gd name="csX11" fmla="*/ 1890782 w 3184005"/>
                <a:gd name="csY11" fmla="*/ 52252 h 5159874"/>
                <a:gd name="csX12" fmla="*/ 1760153 w 3184005"/>
                <a:gd name="csY12" fmla="*/ 26126 h 5159874"/>
                <a:gd name="csX13" fmla="*/ 1551148 w 3184005"/>
                <a:gd name="csY13" fmla="*/ 0 h 5159874"/>
                <a:gd name="csX14" fmla="*/ 1185388 w 3184005"/>
                <a:gd name="csY14" fmla="*/ 13063 h 5159874"/>
                <a:gd name="csX15" fmla="*/ 1133136 w 3184005"/>
                <a:gd name="csY15" fmla="*/ 52252 h 5159874"/>
                <a:gd name="csX16" fmla="*/ 1093948 w 3184005"/>
                <a:gd name="csY16" fmla="*/ 65315 h 5159874"/>
                <a:gd name="csX17" fmla="*/ 963319 w 3184005"/>
                <a:gd name="csY17" fmla="*/ 143692 h 5159874"/>
                <a:gd name="csX18" fmla="*/ 884942 w 3184005"/>
                <a:gd name="csY18" fmla="*/ 182880 h 5159874"/>
                <a:gd name="csX19" fmla="*/ 832690 w 3184005"/>
                <a:gd name="csY19" fmla="*/ 261258 h 5159874"/>
                <a:gd name="csX20" fmla="*/ 806565 w 3184005"/>
                <a:gd name="csY20" fmla="*/ 313509 h 5159874"/>
                <a:gd name="csX21" fmla="*/ 754313 w 3184005"/>
                <a:gd name="csY21" fmla="*/ 352698 h 5159874"/>
                <a:gd name="csX22" fmla="*/ 662873 w 3184005"/>
                <a:gd name="csY22" fmla="*/ 418012 h 5159874"/>
                <a:gd name="csX23" fmla="*/ 623685 w 3184005"/>
                <a:gd name="csY23" fmla="*/ 483326 h 5159874"/>
                <a:gd name="csX24" fmla="*/ 519182 w 3184005"/>
                <a:gd name="csY24" fmla="*/ 587829 h 5159874"/>
                <a:gd name="csX25" fmla="*/ 479993 w 3184005"/>
                <a:gd name="csY25" fmla="*/ 640080 h 5159874"/>
                <a:gd name="csX26" fmla="*/ 453868 w 3184005"/>
                <a:gd name="csY26" fmla="*/ 679269 h 5159874"/>
                <a:gd name="csX27" fmla="*/ 414679 w 3184005"/>
                <a:gd name="csY27" fmla="*/ 705395 h 5159874"/>
                <a:gd name="csX28" fmla="*/ 388553 w 3184005"/>
                <a:gd name="csY28" fmla="*/ 757646 h 5159874"/>
                <a:gd name="csX29" fmla="*/ 362428 w 3184005"/>
                <a:gd name="csY29" fmla="*/ 796835 h 5159874"/>
                <a:gd name="csX30" fmla="*/ 323239 w 3184005"/>
                <a:gd name="csY30" fmla="*/ 862149 h 5159874"/>
                <a:gd name="csX31" fmla="*/ 284050 w 3184005"/>
                <a:gd name="csY31" fmla="*/ 953589 h 5159874"/>
                <a:gd name="csX32" fmla="*/ 257925 w 3184005"/>
                <a:gd name="csY32" fmla="*/ 1058092 h 5159874"/>
                <a:gd name="csX33" fmla="*/ 231799 w 3184005"/>
                <a:gd name="csY33" fmla="*/ 1449978 h 5159874"/>
                <a:gd name="csX34" fmla="*/ 192610 w 3184005"/>
                <a:gd name="csY34" fmla="*/ 1580606 h 5159874"/>
                <a:gd name="csX35" fmla="*/ 166485 w 3184005"/>
                <a:gd name="csY35" fmla="*/ 1632858 h 5159874"/>
                <a:gd name="csX36" fmla="*/ 140359 w 3184005"/>
                <a:gd name="csY36" fmla="*/ 1724298 h 5159874"/>
                <a:gd name="csX37" fmla="*/ 127296 w 3184005"/>
                <a:gd name="csY37" fmla="*/ 1763486 h 5159874"/>
                <a:gd name="csX38" fmla="*/ 114233 w 3184005"/>
                <a:gd name="csY38" fmla="*/ 1841863 h 5159874"/>
                <a:gd name="csX39" fmla="*/ 88108 w 3184005"/>
                <a:gd name="csY39" fmla="*/ 1907178 h 5159874"/>
                <a:gd name="csX40" fmla="*/ 35856 w 3184005"/>
                <a:gd name="csY40" fmla="*/ 1998618 h 5159874"/>
                <a:gd name="csX41" fmla="*/ 35856 w 3184005"/>
                <a:gd name="csY41" fmla="*/ 2573383 h 5159874"/>
                <a:gd name="csX42" fmla="*/ 22793 w 3184005"/>
                <a:gd name="csY42" fmla="*/ 2939143 h 5159874"/>
                <a:gd name="csX43" fmla="*/ 48919 w 3184005"/>
                <a:gd name="csY43" fmla="*/ 3422469 h 5159874"/>
                <a:gd name="csX44" fmla="*/ 61982 w 3184005"/>
                <a:gd name="csY44" fmla="*/ 3474720 h 5159874"/>
                <a:gd name="csX45" fmla="*/ 88108 w 3184005"/>
                <a:gd name="csY45" fmla="*/ 3526972 h 5159874"/>
                <a:gd name="csX46" fmla="*/ 101170 w 3184005"/>
                <a:gd name="csY46" fmla="*/ 3579223 h 5159874"/>
                <a:gd name="csX47" fmla="*/ 179548 w 3184005"/>
                <a:gd name="csY47" fmla="*/ 3709852 h 5159874"/>
                <a:gd name="csX48" fmla="*/ 231799 w 3184005"/>
                <a:gd name="csY48" fmla="*/ 3853543 h 5159874"/>
                <a:gd name="csX49" fmla="*/ 257925 w 3184005"/>
                <a:gd name="csY49" fmla="*/ 3997235 h 5159874"/>
                <a:gd name="csX50" fmla="*/ 336302 w 3184005"/>
                <a:gd name="csY50" fmla="*/ 4114800 h 5159874"/>
                <a:gd name="csX51" fmla="*/ 349365 w 3184005"/>
                <a:gd name="csY51" fmla="*/ 4153989 h 5159874"/>
                <a:gd name="csX52" fmla="*/ 388553 w 3184005"/>
                <a:gd name="csY52" fmla="*/ 4206240 h 5159874"/>
                <a:gd name="csX53" fmla="*/ 401616 w 3184005"/>
                <a:gd name="csY53" fmla="*/ 4271555 h 5159874"/>
                <a:gd name="csX54" fmla="*/ 414679 w 3184005"/>
                <a:gd name="csY54" fmla="*/ 4323806 h 5159874"/>
                <a:gd name="csX55" fmla="*/ 427742 w 3184005"/>
                <a:gd name="csY55" fmla="*/ 4362995 h 5159874"/>
                <a:gd name="csX56" fmla="*/ 440805 w 3184005"/>
                <a:gd name="csY56" fmla="*/ 4415246 h 5159874"/>
                <a:gd name="csX57" fmla="*/ 466930 w 3184005"/>
                <a:gd name="csY57" fmla="*/ 4493623 h 5159874"/>
                <a:gd name="csX58" fmla="*/ 479993 w 3184005"/>
                <a:gd name="csY58" fmla="*/ 4532812 h 5159874"/>
                <a:gd name="csX59" fmla="*/ 493056 w 3184005"/>
                <a:gd name="csY59" fmla="*/ 4585063 h 5159874"/>
                <a:gd name="csX60" fmla="*/ 545308 w 3184005"/>
                <a:gd name="csY60" fmla="*/ 4650378 h 5159874"/>
                <a:gd name="csX61" fmla="*/ 571433 w 3184005"/>
                <a:gd name="csY61" fmla="*/ 4689566 h 5159874"/>
                <a:gd name="csX62" fmla="*/ 610622 w 3184005"/>
                <a:gd name="csY62" fmla="*/ 4715692 h 5159874"/>
                <a:gd name="csX63" fmla="*/ 767376 w 3184005"/>
                <a:gd name="csY63" fmla="*/ 4859383 h 5159874"/>
                <a:gd name="csX64" fmla="*/ 819628 w 3184005"/>
                <a:gd name="csY64" fmla="*/ 4898572 h 5159874"/>
                <a:gd name="csX65" fmla="*/ 976382 w 3184005"/>
                <a:gd name="csY65" fmla="*/ 5042263 h 5159874"/>
                <a:gd name="csX66" fmla="*/ 1041696 w 3184005"/>
                <a:gd name="csY66" fmla="*/ 5068389 h 5159874"/>
                <a:gd name="csX67" fmla="*/ 1237639 w 3184005"/>
                <a:gd name="csY67" fmla="*/ 5107578 h 5159874"/>
                <a:gd name="csX68" fmla="*/ 1276828 w 3184005"/>
                <a:gd name="csY68" fmla="*/ 5120640 h 5159874"/>
                <a:gd name="csX69" fmla="*/ 1472770 w 3184005"/>
                <a:gd name="csY69" fmla="*/ 5146766 h 5159874"/>
                <a:gd name="csX70" fmla="*/ 1629525 w 3184005"/>
                <a:gd name="csY70" fmla="*/ 5159829 h 5159874"/>
                <a:gd name="csX71" fmla="*/ 2308793 w 3184005"/>
                <a:gd name="csY71" fmla="*/ 5133703 h 5159874"/>
                <a:gd name="csX72" fmla="*/ 2439422 w 3184005"/>
                <a:gd name="csY72" fmla="*/ 5107578 h 5159874"/>
                <a:gd name="csX73" fmla="*/ 2530862 w 3184005"/>
                <a:gd name="csY73" fmla="*/ 5068389 h 5159874"/>
                <a:gd name="csX74" fmla="*/ 2570050 w 3184005"/>
                <a:gd name="csY74" fmla="*/ 5042263 h 5159874"/>
                <a:gd name="csX75" fmla="*/ 2622302 w 3184005"/>
                <a:gd name="csY75" fmla="*/ 5029200 h 5159874"/>
                <a:gd name="csX76" fmla="*/ 2700679 w 3184005"/>
                <a:gd name="csY76" fmla="*/ 5003075 h 5159874"/>
                <a:gd name="csX77" fmla="*/ 2779056 w 3184005"/>
                <a:gd name="csY77" fmla="*/ 4976949 h 5159874"/>
                <a:gd name="csX78" fmla="*/ 2818245 w 3184005"/>
                <a:gd name="csY78" fmla="*/ 4963886 h 5159874"/>
                <a:gd name="csX79" fmla="*/ 2857433 w 3184005"/>
                <a:gd name="csY79" fmla="*/ 4950823 h 5159874"/>
                <a:gd name="csX80" fmla="*/ 2961936 w 3184005"/>
                <a:gd name="csY80" fmla="*/ 4911635 h 5159874"/>
                <a:gd name="csX81" fmla="*/ 3053376 w 3184005"/>
                <a:gd name="csY81" fmla="*/ 4833258 h 5159874"/>
                <a:gd name="csX82" fmla="*/ 3131753 w 3184005"/>
                <a:gd name="csY82" fmla="*/ 4781006 h 5159874"/>
                <a:gd name="csX83" fmla="*/ 3157879 w 3184005"/>
                <a:gd name="csY83" fmla="*/ 4741818 h 5159874"/>
                <a:gd name="csX84" fmla="*/ 3184005 w 3184005"/>
                <a:gd name="csY84" fmla="*/ 4637315 h 5159874"/>
                <a:gd name="csX85" fmla="*/ 3170942 w 3184005"/>
                <a:gd name="csY85" fmla="*/ 4454435 h 5159874"/>
                <a:gd name="csX86" fmla="*/ 3144816 w 3184005"/>
                <a:gd name="csY86" fmla="*/ 4271555 h 5159874"/>
                <a:gd name="csX87" fmla="*/ 3131753 w 3184005"/>
                <a:gd name="csY87" fmla="*/ 4075612 h 5159874"/>
                <a:gd name="csX88" fmla="*/ 3105628 w 3184005"/>
                <a:gd name="csY88" fmla="*/ 4010298 h 5159874"/>
                <a:gd name="csX89" fmla="*/ 3079502 w 3184005"/>
                <a:gd name="csY89" fmla="*/ 3931920 h 5159874"/>
                <a:gd name="csX90" fmla="*/ 3066439 w 3184005"/>
                <a:gd name="csY90" fmla="*/ 3814355 h 5159874"/>
                <a:gd name="csX91" fmla="*/ 3053376 w 3184005"/>
                <a:gd name="csY91" fmla="*/ 3566160 h 5159874"/>
                <a:gd name="csX92" fmla="*/ 3040313 w 3184005"/>
                <a:gd name="csY92" fmla="*/ 3513909 h 5159874"/>
                <a:gd name="csX93" fmla="*/ 3014188 w 3184005"/>
                <a:gd name="csY93" fmla="*/ 3396343 h 5159874"/>
                <a:gd name="csX94" fmla="*/ 3053376 w 3184005"/>
                <a:gd name="csY94" fmla="*/ 3108960 h 5159874"/>
                <a:gd name="csX95" fmla="*/ 3066439 w 3184005"/>
                <a:gd name="csY95" fmla="*/ 3069772 h 5159874"/>
                <a:gd name="csX96" fmla="*/ 3118690 w 3184005"/>
                <a:gd name="csY96" fmla="*/ 2952206 h 5159874"/>
                <a:gd name="csX97" fmla="*/ 3144816 w 3184005"/>
                <a:gd name="csY97" fmla="*/ 2873829 h 5159874"/>
                <a:gd name="csX98" fmla="*/ 3131753 w 3184005"/>
                <a:gd name="csY98" fmla="*/ 2730138 h 5159874"/>
                <a:gd name="csX99" fmla="*/ 3079502 w 3184005"/>
                <a:gd name="csY99" fmla="*/ 2612572 h 5159874"/>
                <a:gd name="csX100" fmla="*/ 3040313 w 3184005"/>
                <a:gd name="csY100" fmla="*/ 2573383 h 5159874"/>
                <a:gd name="csX101" fmla="*/ 3001125 w 3184005"/>
                <a:gd name="csY101" fmla="*/ 2560320 h 5159874"/>
                <a:gd name="csX102" fmla="*/ 2961936 w 3184005"/>
                <a:gd name="csY102" fmla="*/ 2521132 h 5159874"/>
                <a:gd name="csX103" fmla="*/ 2844370 w 3184005"/>
                <a:gd name="csY103" fmla="*/ 2468880 h 5159874"/>
                <a:gd name="csX104" fmla="*/ 2439422 w 3184005"/>
                <a:gd name="csY104" fmla="*/ 2455818 h 5159874"/>
                <a:gd name="csX105" fmla="*/ 1943033 w 3184005"/>
                <a:gd name="csY105" fmla="*/ 2455818 h 5159874"/>
                <a:gd name="csX106" fmla="*/ 1851593 w 3184005"/>
                <a:gd name="csY106" fmla="*/ 2481943 h 5159874"/>
                <a:gd name="csX107" fmla="*/ 1799342 w 3184005"/>
                <a:gd name="csY107" fmla="*/ 2495006 h 5159874"/>
                <a:gd name="csX108" fmla="*/ 1694839 w 3184005"/>
                <a:gd name="csY108" fmla="*/ 2534195 h 5159874"/>
                <a:gd name="csX109" fmla="*/ 1655650 w 3184005"/>
                <a:gd name="csY109" fmla="*/ 2560320 h 5159874"/>
                <a:gd name="csX110" fmla="*/ 1629525 w 3184005"/>
                <a:gd name="csY110" fmla="*/ 2612572 h 5159874"/>
                <a:gd name="csX111" fmla="*/ 1603399 w 3184005"/>
                <a:gd name="csY111" fmla="*/ 2873829 h 5159874"/>
                <a:gd name="csX112" fmla="*/ 1577273 w 3184005"/>
                <a:gd name="csY112" fmla="*/ 3004458 h 5159874"/>
                <a:gd name="csX113" fmla="*/ 1564210 w 3184005"/>
                <a:gd name="csY113" fmla="*/ 3043646 h 5159874"/>
                <a:gd name="csX114" fmla="*/ 1420519 w 3184005"/>
                <a:gd name="csY114" fmla="*/ 3174275 h 5159874"/>
                <a:gd name="csX115" fmla="*/ 1368268 w 3184005"/>
                <a:gd name="csY115" fmla="*/ 3148149 h 5159874"/>
                <a:gd name="csX116" fmla="*/ 1342142 w 3184005"/>
                <a:gd name="csY116" fmla="*/ 3069772 h 5159874"/>
                <a:gd name="csX117" fmla="*/ 1329079 w 3184005"/>
                <a:gd name="csY117" fmla="*/ 3004458 h 5159874"/>
                <a:gd name="csX118" fmla="*/ 1316016 w 3184005"/>
                <a:gd name="csY118" fmla="*/ 2913018 h 5159874"/>
                <a:gd name="csX119" fmla="*/ 1302953 w 3184005"/>
                <a:gd name="csY119" fmla="*/ 2873829 h 5159874"/>
                <a:gd name="csX120" fmla="*/ 1289890 w 3184005"/>
                <a:gd name="csY120" fmla="*/ 2821578 h 5159874"/>
                <a:gd name="csX121" fmla="*/ 1276828 w 3184005"/>
                <a:gd name="csY121" fmla="*/ 2730138 h 5159874"/>
                <a:gd name="csX122" fmla="*/ 1263765 w 3184005"/>
                <a:gd name="csY122" fmla="*/ 2690949 h 5159874"/>
                <a:gd name="csX123" fmla="*/ 1250702 w 3184005"/>
                <a:gd name="csY123" fmla="*/ 2625635 h 5159874"/>
                <a:gd name="csX124" fmla="*/ 1237639 w 3184005"/>
                <a:gd name="csY124" fmla="*/ 2586446 h 5159874"/>
                <a:gd name="csX125" fmla="*/ 1224576 w 3184005"/>
                <a:gd name="csY125" fmla="*/ 2534195 h 5159874"/>
                <a:gd name="csX126" fmla="*/ 1237639 w 3184005"/>
                <a:gd name="csY126" fmla="*/ 2116183 h 5159874"/>
                <a:gd name="csX127" fmla="*/ 1250702 w 3184005"/>
                <a:gd name="csY127" fmla="*/ 2024743 h 5159874"/>
                <a:gd name="csX128" fmla="*/ 1276828 w 3184005"/>
                <a:gd name="csY128" fmla="*/ 1894115 h 5159874"/>
                <a:gd name="csX129" fmla="*/ 1289890 w 3184005"/>
                <a:gd name="csY129" fmla="*/ 1854926 h 5159874"/>
                <a:gd name="csX130" fmla="*/ 1381330 w 3184005"/>
                <a:gd name="csY130" fmla="*/ 1619795 h 5159874"/>
                <a:gd name="csX131" fmla="*/ 1420519 w 3184005"/>
                <a:gd name="csY131" fmla="*/ 1502229 h 5159874"/>
                <a:gd name="csX132" fmla="*/ 1433582 w 3184005"/>
                <a:gd name="csY132" fmla="*/ 1463040 h 5159874"/>
                <a:gd name="csX133" fmla="*/ 1551148 w 3184005"/>
                <a:gd name="csY133" fmla="*/ 1332412 h 5159874"/>
                <a:gd name="csX134" fmla="*/ 1760153 w 3184005"/>
                <a:gd name="csY134" fmla="*/ 1358538 h 5159874"/>
                <a:gd name="csX135" fmla="*/ 1799342 w 3184005"/>
                <a:gd name="csY135" fmla="*/ 1371600 h 5159874"/>
                <a:gd name="csX136" fmla="*/ 1877719 w 3184005"/>
                <a:gd name="csY136" fmla="*/ 1449978 h 5159874"/>
                <a:gd name="csX137" fmla="*/ 1929970 w 3184005"/>
                <a:gd name="csY137" fmla="*/ 1489166 h 5159874"/>
                <a:gd name="csX138" fmla="*/ 2073662 w 3184005"/>
                <a:gd name="csY138" fmla="*/ 1619795 h 5159874"/>
                <a:gd name="csX139" fmla="*/ 2112850 w 3184005"/>
                <a:gd name="csY139" fmla="*/ 1672046 h 5159874"/>
                <a:gd name="csX140" fmla="*/ 2204290 w 3184005"/>
                <a:gd name="csY140" fmla="*/ 1711235 h 5159874"/>
                <a:gd name="csX141" fmla="*/ 2243479 w 3184005"/>
                <a:gd name="csY141" fmla="*/ 1724298 h 5159874"/>
                <a:gd name="csX142" fmla="*/ 2387170 w 3184005"/>
                <a:gd name="csY142" fmla="*/ 1698172 h 5159874"/>
                <a:gd name="csX143" fmla="*/ 2452485 w 3184005"/>
                <a:gd name="csY143" fmla="*/ 1619795 h 5159874"/>
                <a:gd name="csX144" fmla="*/ 2491673 w 3184005"/>
                <a:gd name="csY144" fmla="*/ 1606732 h 5159874"/>
                <a:gd name="csX145" fmla="*/ 2530862 w 3184005"/>
                <a:gd name="csY145" fmla="*/ 1554480 h 5159874"/>
                <a:gd name="csX146" fmla="*/ 2556988 w 3184005"/>
                <a:gd name="csY146" fmla="*/ 1515292 h 5159874"/>
                <a:gd name="csX147" fmla="*/ 2596176 w 3184005"/>
                <a:gd name="csY147" fmla="*/ 1476103 h 5159874"/>
                <a:gd name="csX148" fmla="*/ 2661490 w 3184005"/>
                <a:gd name="csY148" fmla="*/ 1384663 h 5159874"/>
                <a:gd name="csX149" fmla="*/ 2700679 w 3184005"/>
                <a:gd name="csY149" fmla="*/ 1293223 h 5159874"/>
                <a:gd name="csX150" fmla="*/ 2779056 w 3184005"/>
                <a:gd name="csY150" fmla="*/ 1188720 h 5159874"/>
                <a:gd name="csX151" fmla="*/ 2792119 w 3184005"/>
                <a:gd name="csY151" fmla="*/ 1149532 h 5159874"/>
                <a:gd name="csX152" fmla="*/ 2818245 w 3184005"/>
                <a:gd name="csY152" fmla="*/ 1110343 h 5159874"/>
                <a:gd name="csX153" fmla="*/ 2844370 w 3184005"/>
                <a:gd name="csY153" fmla="*/ 1045029 h 5159874"/>
                <a:gd name="csX154" fmla="*/ 2883559 w 3184005"/>
                <a:gd name="csY154" fmla="*/ 953589 h 5159874"/>
                <a:gd name="csX155" fmla="*/ 2896622 w 3184005"/>
                <a:gd name="csY155" fmla="*/ 862149 h 5159874"/>
                <a:gd name="csX156" fmla="*/ 2909685 w 3184005"/>
                <a:gd name="csY156" fmla="*/ 809898 h 5159874"/>
                <a:gd name="csX157" fmla="*/ 2883559 w 3184005"/>
                <a:gd name="csY157" fmla="*/ 731520 h 5159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Lst>
              <a:rect l="l" t="t" r="r" b="b"/>
              <a:pathLst>
                <a:path w="3184005" h="5159874">
                  <a:moveTo>
                    <a:pt x="2857433" y="679269"/>
                  </a:moveTo>
                  <a:cubicBezTo>
                    <a:pt x="2835662" y="661852"/>
                    <a:pt x="2812749" y="645773"/>
                    <a:pt x="2792119" y="627018"/>
                  </a:cubicBezTo>
                  <a:cubicBezTo>
                    <a:pt x="2764780" y="602164"/>
                    <a:pt x="2739868" y="574766"/>
                    <a:pt x="2713742" y="548640"/>
                  </a:cubicBezTo>
                  <a:cubicBezTo>
                    <a:pt x="2700679" y="535577"/>
                    <a:pt x="2688978" y="520992"/>
                    <a:pt x="2674553" y="509452"/>
                  </a:cubicBezTo>
                  <a:cubicBezTo>
                    <a:pt x="2584721" y="437585"/>
                    <a:pt x="2632438" y="472666"/>
                    <a:pt x="2530862" y="404949"/>
                  </a:cubicBezTo>
                  <a:cubicBezTo>
                    <a:pt x="2514601" y="380558"/>
                    <a:pt x="2492172" y="341363"/>
                    <a:pt x="2465548" y="326572"/>
                  </a:cubicBezTo>
                  <a:cubicBezTo>
                    <a:pt x="2441474" y="313198"/>
                    <a:pt x="2387170" y="300446"/>
                    <a:pt x="2387170" y="300446"/>
                  </a:cubicBezTo>
                  <a:cubicBezTo>
                    <a:pt x="2293855" y="238236"/>
                    <a:pt x="2339255" y="255811"/>
                    <a:pt x="2256542" y="235132"/>
                  </a:cubicBezTo>
                  <a:cubicBezTo>
                    <a:pt x="2213324" y="202719"/>
                    <a:pt x="2143703" y="148195"/>
                    <a:pt x="2099788" y="130629"/>
                  </a:cubicBezTo>
                  <a:cubicBezTo>
                    <a:pt x="2078016" y="121920"/>
                    <a:pt x="2057096" y="110673"/>
                    <a:pt x="2034473" y="104503"/>
                  </a:cubicBezTo>
                  <a:cubicBezTo>
                    <a:pt x="2008920" y="97534"/>
                    <a:pt x="1982222" y="95794"/>
                    <a:pt x="1956096" y="91440"/>
                  </a:cubicBezTo>
                  <a:cubicBezTo>
                    <a:pt x="1934325" y="78377"/>
                    <a:pt x="1914869" y="60281"/>
                    <a:pt x="1890782" y="52252"/>
                  </a:cubicBezTo>
                  <a:cubicBezTo>
                    <a:pt x="1848655" y="38210"/>
                    <a:pt x="1803696" y="34835"/>
                    <a:pt x="1760153" y="26126"/>
                  </a:cubicBezTo>
                  <a:cubicBezTo>
                    <a:pt x="1647677" y="3631"/>
                    <a:pt x="1716953" y="15073"/>
                    <a:pt x="1551148" y="0"/>
                  </a:cubicBezTo>
                  <a:cubicBezTo>
                    <a:pt x="1429228" y="4354"/>
                    <a:pt x="1306444" y="-2069"/>
                    <a:pt x="1185388" y="13063"/>
                  </a:cubicBezTo>
                  <a:cubicBezTo>
                    <a:pt x="1163784" y="15763"/>
                    <a:pt x="1152039" y="41450"/>
                    <a:pt x="1133136" y="52252"/>
                  </a:cubicBezTo>
                  <a:cubicBezTo>
                    <a:pt x="1121181" y="59084"/>
                    <a:pt x="1106604" y="59891"/>
                    <a:pt x="1093948" y="65315"/>
                  </a:cubicBezTo>
                  <a:cubicBezTo>
                    <a:pt x="1007468" y="102377"/>
                    <a:pt x="1067805" y="85644"/>
                    <a:pt x="963319" y="143692"/>
                  </a:cubicBezTo>
                  <a:cubicBezTo>
                    <a:pt x="801056" y="233839"/>
                    <a:pt x="1058928" y="66891"/>
                    <a:pt x="884942" y="182880"/>
                  </a:cubicBezTo>
                  <a:cubicBezTo>
                    <a:pt x="856920" y="266946"/>
                    <a:pt x="893847" y="175638"/>
                    <a:pt x="832690" y="261258"/>
                  </a:cubicBezTo>
                  <a:cubicBezTo>
                    <a:pt x="821372" y="277104"/>
                    <a:pt x="819238" y="298724"/>
                    <a:pt x="806565" y="313509"/>
                  </a:cubicBezTo>
                  <a:cubicBezTo>
                    <a:pt x="792396" y="330039"/>
                    <a:pt x="772029" y="340044"/>
                    <a:pt x="754313" y="352698"/>
                  </a:cubicBezTo>
                  <a:cubicBezTo>
                    <a:pt x="620604" y="448204"/>
                    <a:pt x="833644" y="289934"/>
                    <a:pt x="662873" y="418012"/>
                  </a:cubicBezTo>
                  <a:cubicBezTo>
                    <a:pt x="649810" y="439783"/>
                    <a:pt x="640085" y="463944"/>
                    <a:pt x="623685" y="483326"/>
                  </a:cubicBezTo>
                  <a:cubicBezTo>
                    <a:pt x="591864" y="520933"/>
                    <a:pt x="548740" y="548419"/>
                    <a:pt x="519182" y="587829"/>
                  </a:cubicBezTo>
                  <a:cubicBezTo>
                    <a:pt x="506119" y="605246"/>
                    <a:pt x="492647" y="622364"/>
                    <a:pt x="479993" y="640080"/>
                  </a:cubicBezTo>
                  <a:cubicBezTo>
                    <a:pt x="470868" y="652855"/>
                    <a:pt x="464969" y="668168"/>
                    <a:pt x="453868" y="679269"/>
                  </a:cubicBezTo>
                  <a:cubicBezTo>
                    <a:pt x="442767" y="690371"/>
                    <a:pt x="427742" y="696686"/>
                    <a:pt x="414679" y="705395"/>
                  </a:cubicBezTo>
                  <a:cubicBezTo>
                    <a:pt x="405970" y="722812"/>
                    <a:pt x="398214" y="740739"/>
                    <a:pt x="388553" y="757646"/>
                  </a:cubicBezTo>
                  <a:cubicBezTo>
                    <a:pt x="380764" y="771277"/>
                    <a:pt x="370749" y="783522"/>
                    <a:pt x="362428" y="796835"/>
                  </a:cubicBezTo>
                  <a:cubicBezTo>
                    <a:pt x="348972" y="818365"/>
                    <a:pt x="336302" y="840378"/>
                    <a:pt x="323239" y="862149"/>
                  </a:cubicBezTo>
                  <a:cubicBezTo>
                    <a:pt x="296051" y="970901"/>
                    <a:pt x="329157" y="863372"/>
                    <a:pt x="284050" y="953589"/>
                  </a:cubicBezTo>
                  <a:cubicBezTo>
                    <a:pt x="270663" y="980363"/>
                    <a:pt x="262892" y="1033257"/>
                    <a:pt x="257925" y="1058092"/>
                  </a:cubicBezTo>
                  <a:cubicBezTo>
                    <a:pt x="252262" y="1177008"/>
                    <a:pt x="250976" y="1325328"/>
                    <a:pt x="231799" y="1449978"/>
                  </a:cubicBezTo>
                  <a:cubicBezTo>
                    <a:pt x="227632" y="1477063"/>
                    <a:pt x="200522" y="1564782"/>
                    <a:pt x="192610" y="1580606"/>
                  </a:cubicBezTo>
                  <a:cubicBezTo>
                    <a:pt x="183902" y="1598023"/>
                    <a:pt x="173140" y="1614557"/>
                    <a:pt x="166485" y="1632858"/>
                  </a:cubicBezTo>
                  <a:cubicBezTo>
                    <a:pt x="155652" y="1662649"/>
                    <a:pt x="149468" y="1693935"/>
                    <a:pt x="140359" y="1724298"/>
                  </a:cubicBezTo>
                  <a:cubicBezTo>
                    <a:pt x="136402" y="1737487"/>
                    <a:pt x="131650" y="1750423"/>
                    <a:pt x="127296" y="1763486"/>
                  </a:cubicBezTo>
                  <a:cubicBezTo>
                    <a:pt x="122942" y="1789612"/>
                    <a:pt x="121202" y="1816310"/>
                    <a:pt x="114233" y="1841863"/>
                  </a:cubicBezTo>
                  <a:cubicBezTo>
                    <a:pt x="108063" y="1864485"/>
                    <a:pt x="97631" y="1885750"/>
                    <a:pt x="88108" y="1907178"/>
                  </a:cubicBezTo>
                  <a:cubicBezTo>
                    <a:pt x="66012" y="1956894"/>
                    <a:pt x="63873" y="1956592"/>
                    <a:pt x="35856" y="1998618"/>
                  </a:cubicBezTo>
                  <a:cubicBezTo>
                    <a:pt x="-28348" y="2255428"/>
                    <a:pt x="7738" y="2067269"/>
                    <a:pt x="35856" y="2573383"/>
                  </a:cubicBezTo>
                  <a:cubicBezTo>
                    <a:pt x="31502" y="2695303"/>
                    <a:pt x="22793" y="2817145"/>
                    <a:pt x="22793" y="2939143"/>
                  </a:cubicBezTo>
                  <a:cubicBezTo>
                    <a:pt x="22793" y="3190602"/>
                    <a:pt x="10707" y="3250517"/>
                    <a:pt x="48919" y="3422469"/>
                  </a:cubicBezTo>
                  <a:cubicBezTo>
                    <a:pt x="52814" y="3439995"/>
                    <a:pt x="55678" y="3457910"/>
                    <a:pt x="61982" y="3474720"/>
                  </a:cubicBezTo>
                  <a:cubicBezTo>
                    <a:pt x="68820" y="3492953"/>
                    <a:pt x="79399" y="3509555"/>
                    <a:pt x="88108" y="3526972"/>
                  </a:cubicBezTo>
                  <a:cubicBezTo>
                    <a:pt x="92462" y="3544389"/>
                    <a:pt x="94502" y="3562554"/>
                    <a:pt x="101170" y="3579223"/>
                  </a:cubicBezTo>
                  <a:cubicBezTo>
                    <a:pt x="129126" y="3649114"/>
                    <a:pt x="138463" y="3655072"/>
                    <a:pt x="179548" y="3709852"/>
                  </a:cubicBezTo>
                  <a:cubicBezTo>
                    <a:pt x="209481" y="3829586"/>
                    <a:pt x="185755" y="3784479"/>
                    <a:pt x="231799" y="3853543"/>
                  </a:cubicBezTo>
                  <a:cubicBezTo>
                    <a:pt x="233968" y="3870898"/>
                    <a:pt x="238703" y="3964284"/>
                    <a:pt x="257925" y="3997235"/>
                  </a:cubicBezTo>
                  <a:cubicBezTo>
                    <a:pt x="281657" y="4037918"/>
                    <a:pt x="336302" y="4114800"/>
                    <a:pt x="336302" y="4114800"/>
                  </a:cubicBezTo>
                  <a:cubicBezTo>
                    <a:pt x="340656" y="4127863"/>
                    <a:pt x="342533" y="4142034"/>
                    <a:pt x="349365" y="4153989"/>
                  </a:cubicBezTo>
                  <a:cubicBezTo>
                    <a:pt x="360166" y="4172892"/>
                    <a:pt x="379711" y="4186345"/>
                    <a:pt x="388553" y="4206240"/>
                  </a:cubicBezTo>
                  <a:cubicBezTo>
                    <a:pt x="397570" y="4226529"/>
                    <a:pt x="396799" y="4249881"/>
                    <a:pt x="401616" y="4271555"/>
                  </a:cubicBezTo>
                  <a:cubicBezTo>
                    <a:pt x="405511" y="4289081"/>
                    <a:pt x="409747" y="4306544"/>
                    <a:pt x="414679" y="4323806"/>
                  </a:cubicBezTo>
                  <a:cubicBezTo>
                    <a:pt x="418462" y="4337046"/>
                    <a:pt x="423959" y="4349755"/>
                    <a:pt x="427742" y="4362995"/>
                  </a:cubicBezTo>
                  <a:cubicBezTo>
                    <a:pt x="432674" y="4380257"/>
                    <a:pt x="435646" y="4398050"/>
                    <a:pt x="440805" y="4415246"/>
                  </a:cubicBezTo>
                  <a:cubicBezTo>
                    <a:pt x="448718" y="4441623"/>
                    <a:pt x="458222" y="4467497"/>
                    <a:pt x="466930" y="4493623"/>
                  </a:cubicBezTo>
                  <a:cubicBezTo>
                    <a:pt x="471284" y="4506686"/>
                    <a:pt x="476653" y="4519454"/>
                    <a:pt x="479993" y="4532812"/>
                  </a:cubicBezTo>
                  <a:cubicBezTo>
                    <a:pt x="484347" y="4550229"/>
                    <a:pt x="484337" y="4569369"/>
                    <a:pt x="493056" y="4585063"/>
                  </a:cubicBezTo>
                  <a:cubicBezTo>
                    <a:pt x="506596" y="4609436"/>
                    <a:pt x="528579" y="4628073"/>
                    <a:pt x="545308" y="4650378"/>
                  </a:cubicBezTo>
                  <a:cubicBezTo>
                    <a:pt x="554728" y="4662937"/>
                    <a:pt x="560332" y="4678465"/>
                    <a:pt x="571433" y="4689566"/>
                  </a:cubicBezTo>
                  <a:cubicBezTo>
                    <a:pt x="582534" y="4700667"/>
                    <a:pt x="599049" y="4705083"/>
                    <a:pt x="610622" y="4715692"/>
                  </a:cubicBezTo>
                  <a:cubicBezTo>
                    <a:pt x="863130" y="4947158"/>
                    <a:pt x="646994" y="4773396"/>
                    <a:pt x="767376" y="4859383"/>
                  </a:cubicBezTo>
                  <a:cubicBezTo>
                    <a:pt x="785092" y="4872037"/>
                    <a:pt x="803579" y="4883860"/>
                    <a:pt x="819628" y="4898572"/>
                  </a:cubicBezTo>
                  <a:cubicBezTo>
                    <a:pt x="855524" y="4931477"/>
                    <a:pt x="921843" y="5011964"/>
                    <a:pt x="976382" y="5042263"/>
                  </a:cubicBezTo>
                  <a:cubicBezTo>
                    <a:pt x="996880" y="5053651"/>
                    <a:pt x="1019284" y="5061493"/>
                    <a:pt x="1041696" y="5068389"/>
                  </a:cubicBezTo>
                  <a:cubicBezTo>
                    <a:pt x="1129038" y="5095264"/>
                    <a:pt x="1150982" y="5095198"/>
                    <a:pt x="1237639" y="5107578"/>
                  </a:cubicBezTo>
                  <a:cubicBezTo>
                    <a:pt x="1250702" y="5111932"/>
                    <a:pt x="1263470" y="5117300"/>
                    <a:pt x="1276828" y="5120640"/>
                  </a:cubicBezTo>
                  <a:cubicBezTo>
                    <a:pt x="1346616" y="5138086"/>
                    <a:pt x="1395805" y="5139769"/>
                    <a:pt x="1472770" y="5146766"/>
                  </a:cubicBezTo>
                  <a:lnTo>
                    <a:pt x="1629525" y="5159829"/>
                  </a:lnTo>
                  <a:cubicBezTo>
                    <a:pt x="1852199" y="5154881"/>
                    <a:pt x="2085532" y="5173101"/>
                    <a:pt x="2308793" y="5133703"/>
                  </a:cubicBezTo>
                  <a:cubicBezTo>
                    <a:pt x="2352523" y="5125986"/>
                    <a:pt x="2397296" y="5121621"/>
                    <a:pt x="2439422" y="5107578"/>
                  </a:cubicBezTo>
                  <a:cubicBezTo>
                    <a:pt x="2483386" y="5092923"/>
                    <a:pt x="2485667" y="5094215"/>
                    <a:pt x="2530862" y="5068389"/>
                  </a:cubicBezTo>
                  <a:cubicBezTo>
                    <a:pt x="2544493" y="5060600"/>
                    <a:pt x="2555620" y="5048447"/>
                    <a:pt x="2570050" y="5042263"/>
                  </a:cubicBezTo>
                  <a:cubicBezTo>
                    <a:pt x="2586552" y="5035191"/>
                    <a:pt x="2605106" y="5034359"/>
                    <a:pt x="2622302" y="5029200"/>
                  </a:cubicBezTo>
                  <a:cubicBezTo>
                    <a:pt x="2648679" y="5021287"/>
                    <a:pt x="2674553" y="5011783"/>
                    <a:pt x="2700679" y="5003075"/>
                  </a:cubicBezTo>
                  <a:lnTo>
                    <a:pt x="2779056" y="4976949"/>
                  </a:lnTo>
                  <a:lnTo>
                    <a:pt x="2818245" y="4963886"/>
                  </a:lnTo>
                  <a:cubicBezTo>
                    <a:pt x="2831308" y="4959532"/>
                    <a:pt x="2844075" y="4954163"/>
                    <a:pt x="2857433" y="4950823"/>
                  </a:cubicBezTo>
                  <a:cubicBezTo>
                    <a:pt x="2907582" y="4938286"/>
                    <a:pt x="2916398" y="4940096"/>
                    <a:pt x="2961936" y="4911635"/>
                  </a:cubicBezTo>
                  <a:cubicBezTo>
                    <a:pt x="3067686" y="4845542"/>
                    <a:pt x="2965940" y="4901265"/>
                    <a:pt x="3053376" y="4833258"/>
                  </a:cubicBezTo>
                  <a:cubicBezTo>
                    <a:pt x="3078161" y="4813981"/>
                    <a:pt x="3131753" y="4781006"/>
                    <a:pt x="3131753" y="4781006"/>
                  </a:cubicBezTo>
                  <a:cubicBezTo>
                    <a:pt x="3140462" y="4767943"/>
                    <a:pt x="3150858" y="4755860"/>
                    <a:pt x="3157879" y="4741818"/>
                  </a:cubicBezTo>
                  <a:cubicBezTo>
                    <a:pt x="3171268" y="4715040"/>
                    <a:pt x="3179037" y="4662156"/>
                    <a:pt x="3184005" y="4637315"/>
                  </a:cubicBezTo>
                  <a:cubicBezTo>
                    <a:pt x="3179651" y="4576355"/>
                    <a:pt x="3177453" y="4515203"/>
                    <a:pt x="3170942" y="4454435"/>
                  </a:cubicBezTo>
                  <a:cubicBezTo>
                    <a:pt x="3164382" y="4393207"/>
                    <a:pt x="3144816" y="4271555"/>
                    <a:pt x="3144816" y="4271555"/>
                  </a:cubicBezTo>
                  <a:cubicBezTo>
                    <a:pt x="3140462" y="4206241"/>
                    <a:pt x="3141463" y="4140347"/>
                    <a:pt x="3131753" y="4075612"/>
                  </a:cubicBezTo>
                  <a:cubicBezTo>
                    <a:pt x="3128275" y="4052423"/>
                    <a:pt x="3113641" y="4032335"/>
                    <a:pt x="3105628" y="4010298"/>
                  </a:cubicBezTo>
                  <a:cubicBezTo>
                    <a:pt x="3096217" y="3984417"/>
                    <a:pt x="3088211" y="3958046"/>
                    <a:pt x="3079502" y="3931920"/>
                  </a:cubicBezTo>
                  <a:cubicBezTo>
                    <a:pt x="3075148" y="3892732"/>
                    <a:pt x="3069248" y="3853684"/>
                    <a:pt x="3066439" y="3814355"/>
                  </a:cubicBezTo>
                  <a:cubicBezTo>
                    <a:pt x="3060536" y="3731719"/>
                    <a:pt x="3060553" y="3648695"/>
                    <a:pt x="3053376" y="3566160"/>
                  </a:cubicBezTo>
                  <a:cubicBezTo>
                    <a:pt x="3051821" y="3548274"/>
                    <a:pt x="3043834" y="3531513"/>
                    <a:pt x="3040313" y="3513909"/>
                  </a:cubicBezTo>
                  <a:cubicBezTo>
                    <a:pt x="3017322" y="3398954"/>
                    <a:pt x="3039610" y="3472614"/>
                    <a:pt x="3014188" y="3396343"/>
                  </a:cubicBezTo>
                  <a:cubicBezTo>
                    <a:pt x="3029442" y="3259057"/>
                    <a:pt x="3024113" y="3211379"/>
                    <a:pt x="3053376" y="3108960"/>
                  </a:cubicBezTo>
                  <a:cubicBezTo>
                    <a:pt x="3057159" y="3095721"/>
                    <a:pt x="3061015" y="3082428"/>
                    <a:pt x="3066439" y="3069772"/>
                  </a:cubicBezTo>
                  <a:cubicBezTo>
                    <a:pt x="3115720" y="2954785"/>
                    <a:pt x="3070079" y="3085888"/>
                    <a:pt x="3118690" y="2952206"/>
                  </a:cubicBezTo>
                  <a:cubicBezTo>
                    <a:pt x="3128101" y="2926325"/>
                    <a:pt x="3144816" y="2873829"/>
                    <a:pt x="3144816" y="2873829"/>
                  </a:cubicBezTo>
                  <a:cubicBezTo>
                    <a:pt x="3140462" y="2825932"/>
                    <a:pt x="3140111" y="2777501"/>
                    <a:pt x="3131753" y="2730138"/>
                  </a:cubicBezTo>
                  <a:cubicBezTo>
                    <a:pt x="3124101" y="2686777"/>
                    <a:pt x="3107543" y="2646221"/>
                    <a:pt x="3079502" y="2612572"/>
                  </a:cubicBezTo>
                  <a:cubicBezTo>
                    <a:pt x="3067675" y="2598380"/>
                    <a:pt x="3055684" y="2583631"/>
                    <a:pt x="3040313" y="2573383"/>
                  </a:cubicBezTo>
                  <a:cubicBezTo>
                    <a:pt x="3028856" y="2565745"/>
                    <a:pt x="3014188" y="2564674"/>
                    <a:pt x="3001125" y="2560320"/>
                  </a:cubicBezTo>
                  <a:cubicBezTo>
                    <a:pt x="2988062" y="2547257"/>
                    <a:pt x="2977307" y="2531379"/>
                    <a:pt x="2961936" y="2521132"/>
                  </a:cubicBezTo>
                  <a:cubicBezTo>
                    <a:pt x="2960200" y="2519975"/>
                    <a:pt x="2869334" y="2470348"/>
                    <a:pt x="2844370" y="2468880"/>
                  </a:cubicBezTo>
                  <a:cubicBezTo>
                    <a:pt x="2709550" y="2460950"/>
                    <a:pt x="2574405" y="2460172"/>
                    <a:pt x="2439422" y="2455818"/>
                  </a:cubicBezTo>
                  <a:cubicBezTo>
                    <a:pt x="2207531" y="2434737"/>
                    <a:pt x="2272943" y="2434534"/>
                    <a:pt x="1943033" y="2455818"/>
                  </a:cubicBezTo>
                  <a:cubicBezTo>
                    <a:pt x="1916656" y="2457520"/>
                    <a:pt x="1877723" y="2474477"/>
                    <a:pt x="1851593" y="2481943"/>
                  </a:cubicBezTo>
                  <a:cubicBezTo>
                    <a:pt x="1834331" y="2486875"/>
                    <a:pt x="1816604" y="2490074"/>
                    <a:pt x="1799342" y="2495006"/>
                  </a:cubicBezTo>
                  <a:cubicBezTo>
                    <a:pt x="1772960" y="2502544"/>
                    <a:pt x="1713247" y="2524991"/>
                    <a:pt x="1694839" y="2534195"/>
                  </a:cubicBezTo>
                  <a:cubicBezTo>
                    <a:pt x="1680797" y="2541216"/>
                    <a:pt x="1668713" y="2551612"/>
                    <a:pt x="1655650" y="2560320"/>
                  </a:cubicBezTo>
                  <a:cubicBezTo>
                    <a:pt x="1646942" y="2577737"/>
                    <a:pt x="1637196" y="2594673"/>
                    <a:pt x="1629525" y="2612572"/>
                  </a:cubicBezTo>
                  <a:cubicBezTo>
                    <a:pt x="1593572" y="2696462"/>
                    <a:pt x="1614257" y="2776109"/>
                    <a:pt x="1603399" y="2873829"/>
                  </a:cubicBezTo>
                  <a:cubicBezTo>
                    <a:pt x="1598495" y="2917963"/>
                    <a:pt x="1587258" y="2961190"/>
                    <a:pt x="1577273" y="3004458"/>
                  </a:cubicBezTo>
                  <a:cubicBezTo>
                    <a:pt x="1574177" y="3017875"/>
                    <a:pt x="1572929" y="3032989"/>
                    <a:pt x="1564210" y="3043646"/>
                  </a:cubicBezTo>
                  <a:cubicBezTo>
                    <a:pt x="1494846" y="3128424"/>
                    <a:pt x="1485961" y="3130647"/>
                    <a:pt x="1420519" y="3174275"/>
                  </a:cubicBezTo>
                  <a:cubicBezTo>
                    <a:pt x="1403102" y="3165566"/>
                    <a:pt x="1379952" y="3163727"/>
                    <a:pt x="1368268" y="3148149"/>
                  </a:cubicBezTo>
                  <a:cubicBezTo>
                    <a:pt x="1351745" y="3126118"/>
                    <a:pt x="1347543" y="3096776"/>
                    <a:pt x="1342142" y="3069772"/>
                  </a:cubicBezTo>
                  <a:cubicBezTo>
                    <a:pt x="1337788" y="3048001"/>
                    <a:pt x="1332729" y="3026358"/>
                    <a:pt x="1329079" y="3004458"/>
                  </a:cubicBezTo>
                  <a:cubicBezTo>
                    <a:pt x="1324017" y="2974087"/>
                    <a:pt x="1322054" y="2943210"/>
                    <a:pt x="1316016" y="2913018"/>
                  </a:cubicBezTo>
                  <a:cubicBezTo>
                    <a:pt x="1313316" y="2899516"/>
                    <a:pt x="1306736" y="2887069"/>
                    <a:pt x="1302953" y="2873829"/>
                  </a:cubicBezTo>
                  <a:cubicBezTo>
                    <a:pt x="1298021" y="2856567"/>
                    <a:pt x="1293101" y="2839241"/>
                    <a:pt x="1289890" y="2821578"/>
                  </a:cubicBezTo>
                  <a:cubicBezTo>
                    <a:pt x="1284382" y="2791285"/>
                    <a:pt x="1282866" y="2760330"/>
                    <a:pt x="1276828" y="2730138"/>
                  </a:cubicBezTo>
                  <a:cubicBezTo>
                    <a:pt x="1274128" y="2716636"/>
                    <a:pt x="1267105" y="2704307"/>
                    <a:pt x="1263765" y="2690949"/>
                  </a:cubicBezTo>
                  <a:cubicBezTo>
                    <a:pt x="1258380" y="2669409"/>
                    <a:pt x="1256087" y="2647175"/>
                    <a:pt x="1250702" y="2625635"/>
                  </a:cubicBezTo>
                  <a:cubicBezTo>
                    <a:pt x="1247362" y="2612277"/>
                    <a:pt x="1241422" y="2599686"/>
                    <a:pt x="1237639" y="2586446"/>
                  </a:cubicBezTo>
                  <a:cubicBezTo>
                    <a:pt x="1232707" y="2569184"/>
                    <a:pt x="1228930" y="2551612"/>
                    <a:pt x="1224576" y="2534195"/>
                  </a:cubicBezTo>
                  <a:cubicBezTo>
                    <a:pt x="1228930" y="2394858"/>
                    <a:pt x="1230499" y="2255405"/>
                    <a:pt x="1237639" y="2116183"/>
                  </a:cubicBezTo>
                  <a:cubicBezTo>
                    <a:pt x="1239216" y="2085434"/>
                    <a:pt x="1246020" y="2055174"/>
                    <a:pt x="1250702" y="2024743"/>
                  </a:cubicBezTo>
                  <a:cubicBezTo>
                    <a:pt x="1259257" y="1969135"/>
                    <a:pt x="1262397" y="1944624"/>
                    <a:pt x="1276828" y="1894115"/>
                  </a:cubicBezTo>
                  <a:cubicBezTo>
                    <a:pt x="1280611" y="1880875"/>
                    <a:pt x="1286005" y="1868136"/>
                    <a:pt x="1289890" y="1854926"/>
                  </a:cubicBezTo>
                  <a:cubicBezTo>
                    <a:pt x="1350939" y="1647358"/>
                    <a:pt x="1303135" y="1724055"/>
                    <a:pt x="1381330" y="1619795"/>
                  </a:cubicBezTo>
                  <a:cubicBezTo>
                    <a:pt x="1403219" y="1532240"/>
                    <a:pt x="1383626" y="1600610"/>
                    <a:pt x="1420519" y="1502229"/>
                  </a:cubicBezTo>
                  <a:cubicBezTo>
                    <a:pt x="1425354" y="1489336"/>
                    <a:pt x="1426284" y="1474717"/>
                    <a:pt x="1433582" y="1463040"/>
                  </a:cubicBezTo>
                  <a:cubicBezTo>
                    <a:pt x="1463369" y="1415381"/>
                    <a:pt x="1512167" y="1371393"/>
                    <a:pt x="1551148" y="1332412"/>
                  </a:cubicBezTo>
                  <a:cubicBezTo>
                    <a:pt x="1620816" y="1341121"/>
                    <a:pt x="1690802" y="1347588"/>
                    <a:pt x="1760153" y="1358538"/>
                  </a:cubicBezTo>
                  <a:cubicBezTo>
                    <a:pt x="1773754" y="1360685"/>
                    <a:pt x="1788473" y="1363146"/>
                    <a:pt x="1799342" y="1371600"/>
                  </a:cubicBezTo>
                  <a:cubicBezTo>
                    <a:pt x="1828507" y="1394284"/>
                    <a:pt x="1848161" y="1427810"/>
                    <a:pt x="1877719" y="1449978"/>
                  </a:cubicBezTo>
                  <a:cubicBezTo>
                    <a:pt x="1895136" y="1463041"/>
                    <a:pt x="1913921" y="1474455"/>
                    <a:pt x="1929970" y="1489166"/>
                  </a:cubicBezTo>
                  <a:cubicBezTo>
                    <a:pt x="2084110" y="1630461"/>
                    <a:pt x="1981203" y="1558155"/>
                    <a:pt x="2073662" y="1619795"/>
                  </a:cubicBezTo>
                  <a:cubicBezTo>
                    <a:pt x="2086725" y="1637212"/>
                    <a:pt x="2097455" y="1656651"/>
                    <a:pt x="2112850" y="1672046"/>
                  </a:cubicBezTo>
                  <a:cubicBezTo>
                    <a:pt x="2144668" y="1703864"/>
                    <a:pt x="2162319" y="1699243"/>
                    <a:pt x="2204290" y="1711235"/>
                  </a:cubicBezTo>
                  <a:cubicBezTo>
                    <a:pt x="2217530" y="1715018"/>
                    <a:pt x="2230416" y="1719944"/>
                    <a:pt x="2243479" y="1724298"/>
                  </a:cubicBezTo>
                  <a:cubicBezTo>
                    <a:pt x="2247910" y="1723744"/>
                    <a:pt x="2359288" y="1716760"/>
                    <a:pt x="2387170" y="1698172"/>
                  </a:cubicBezTo>
                  <a:cubicBezTo>
                    <a:pt x="2536443" y="1598655"/>
                    <a:pt x="2331994" y="1716188"/>
                    <a:pt x="2452485" y="1619795"/>
                  </a:cubicBezTo>
                  <a:cubicBezTo>
                    <a:pt x="2463237" y="1611193"/>
                    <a:pt x="2478610" y="1611086"/>
                    <a:pt x="2491673" y="1606732"/>
                  </a:cubicBezTo>
                  <a:cubicBezTo>
                    <a:pt x="2504736" y="1589315"/>
                    <a:pt x="2518207" y="1572196"/>
                    <a:pt x="2530862" y="1554480"/>
                  </a:cubicBezTo>
                  <a:cubicBezTo>
                    <a:pt x="2539987" y="1541705"/>
                    <a:pt x="2546937" y="1527353"/>
                    <a:pt x="2556988" y="1515292"/>
                  </a:cubicBezTo>
                  <a:cubicBezTo>
                    <a:pt x="2568815" y="1501100"/>
                    <a:pt x="2585438" y="1491136"/>
                    <a:pt x="2596176" y="1476103"/>
                  </a:cubicBezTo>
                  <a:cubicBezTo>
                    <a:pt x="2682144" y="1355747"/>
                    <a:pt x="2559599" y="1486556"/>
                    <a:pt x="2661490" y="1384663"/>
                  </a:cubicBezTo>
                  <a:cubicBezTo>
                    <a:pt x="2673102" y="1349829"/>
                    <a:pt x="2679157" y="1325506"/>
                    <a:pt x="2700679" y="1293223"/>
                  </a:cubicBezTo>
                  <a:cubicBezTo>
                    <a:pt x="2719907" y="1264381"/>
                    <a:pt x="2761583" y="1223666"/>
                    <a:pt x="2779056" y="1188720"/>
                  </a:cubicBezTo>
                  <a:cubicBezTo>
                    <a:pt x="2785214" y="1176404"/>
                    <a:pt x="2785961" y="1161848"/>
                    <a:pt x="2792119" y="1149532"/>
                  </a:cubicBezTo>
                  <a:cubicBezTo>
                    <a:pt x="2799140" y="1135490"/>
                    <a:pt x="2811224" y="1124385"/>
                    <a:pt x="2818245" y="1110343"/>
                  </a:cubicBezTo>
                  <a:cubicBezTo>
                    <a:pt x="2828731" y="1089370"/>
                    <a:pt x="2834847" y="1066456"/>
                    <a:pt x="2844370" y="1045029"/>
                  </a:cubicBezTo>
                  <a:cubicBezTo>
                    <a:pt x="2887417" y="948172"/>
                    <a:pt x="2856727" y="1034084"/>
                    <a:pt x="2883559" y="953589"/>
                  </a:cubicBezTo>
                  <a:cubicBezTo>
                    <a:pt x="2887913" y="923109"/>
                    <a:pt x="2891114" y="892442"/>
                    <a:pt x="2896622" y="862149"/>
                  </a:cubicBezTo>
                  <a:cubicBezTo>
                    <a:pt x="2899834" y="844486"/>
                    <a:pt x="2909685" y="827851"/>
                    <a:pt x="2909685" y="809898"/>
                  </a:cubicBezTo>
                  <a:cubicBezTo>
                    <a:pt x="2909685" y="727225"/>
                    <a:pt x="2920843" y="731520"/>
                    <a:pt x="2883559" y="731520"/>
                  </a:cubicBezTo>
                </a:path>
              </a:pathLst>
            </a:custGeom>
            <a:solidFill>
              <a:schemeClr val="accent2">
                <a:lumMod val="60000"/>
                <a:lumOff val="40000"/>
              </a:schemeClr>
            </a:solidFill>
            <a:ln>
              <a:solidFill>
                <a:schemeClr val="accent2">
                  <a:lumMod val="20000"/>
                  <a:lumOff val="80000"/>
                </a:schemeClr>
              </a:solidFill>
            </a:ln>
            <a:effectLst>
              <a:glow rad="228600">
                <a:schemeClr val="accent2">
                  <a:satMod val="175000"/>
                  <a:alpha val="40000"/>
                </a:schemeClr>
              </a:glo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D96F4361-7471-2E00-A14C-7F3983BE6A8C}"/>
                </a:ext>
              </a:extLst>
            </p:cNvPr>
            <p:cNvSpPr/>
            <p:nvPr/>
          </p:nvSpPr>
          <p:spPr>
            <a:xfrm>
              <a:off x="5180161" y="2560320"/>
              <a:ext cx="1769279" cy="3213463"/>
            </a:xfrm>
            <a:custGeom>
              <a:avLst/>
              <a:gdLst>
                <a:gd name="csX0" fmla="*/ 449930 w 1769279"/>
                <a:gd name="csY0" fmla="*/ 169817 h 3213463"/>
                <a:gd name="csX1" fmla="*/ 515245 w 1769279"/>
                <a:gd name="csY1" fmla="*/ 130629 h 3213463"/>
                <a:gd name="csX2" fmla="*/ 554433 w 1769279"/>
                <a:gd name="csY2" fmla="*/ 91440 h 3213463"/>
                <a:gd name="csX3" fmla="*/ 619748 w 1769279"/>
                <a:gd name="csY3" fmla="*/ 78377 h 3213463"/>
                <a:gd name="csX4" fmla="*/ 658936 w 1769279"/>
                <a:gd name="csY4" fmla="*/ 65314 h 3213463"/>
                <a:gd name="csX5" fmla="*/ 711188 w 1769279"/>
                <a:gd name="csY5" fmla="*/ 39189 h 3213463"/>
                <a:gd name="csX6" fmla="*/ 763439 w 1769279"/>
                <a:gd name="csY6" fmla="*/ 26126 h 3213463"/>
                <a:gd name="csX7" fmla="*/ 1116136 w 1769279"/>
                <a:gd name="csY7" fmla="*/ 0 h 3213463"/>
                <a:gd name="csX8" fmla="*/ 1181450 w 1769279"/>
                <a:gd name="csY8" fmla="*/ 13063 h 3213463"/>
                <a:gd name="csX9" fmla="*/ 1246765 w 1769279"/>
                <a:gd name="csY9" fmla="*/ 52251 h 3213463"/>
                <a:gd name="csX10" fmla="*/ 1285953 w 1769279"/>
                <a:gd name="csY10" fmla="*/ 78377 h 3213463"/>
                <a:gd name="csX11" fmla="*/ 1338205 w 1769279"/>
                <a:gd name="csY11" fmla="*/ 91440 h 3213463"/>
                <a:gd name="csX12" fmla="*/ 1377393 w 1769279"/>
                <a:gd name="csY12" fmla="*/ 130629 h 3213463"/>
                <a:gd name="csX13" fmla="*/ 1429645 w 1769279"/>
                <a:gd name="csY13" fmla="*/ 143691 h 3213463"/>
                <a:gd name="csX14" fmla="*/ 1521085 w 1769279"/>
                <a:gd name="csY14" fmla="*/ 235131 h 3213463"/>
                <a:gd name="csX15" fmla="*/ 1573336 w 1769279"/>
                <a:gd name="csY15" fmla="*/ 287383 h 3213463"/>
                <a:gd name="csX16" fmla="*/ 1638650 w 1769279"/>
                <a:gd name="csY16" fmla="*/ 391886 h 3213463"/>
                <a:gd name="csX17" fmla="*/ 1651713 w 1769279"/>
                <a:gd name="csY17" fmla="*/ 444137 h 3213463"/>
                <a:gd name="csX18" fmla="*/ 1730090 w 1769279"/>
                <a:gd name="csY18" fmla="*/ 587829 h 3213463"/>
                <a:gd name="csX19" fmla="*/ 1743153 w 1769279"/>
                <a:gd name="csY19" fmla="*/ 653143 h 3213463"/>
                <a:gd name="csX20" fmla="*/ 1730090 w 1769279"/>
                <a:gd name="csY20" fmla="*/ 836023 h 3213463"/>
                <a:gd name="csX21" fmla="*/ 1703965 w 1769279"/>
                <a:gd name="csY21" fmla="*/ 1018903 h 3213463"/>
                <a:gd name="csX22" fmla="*/ 1717028 w 1769279"/>
                <a:gd name="csY22" fmla="*/ 1254034 h 3213463"/>
                <a:gd name="csX23" fmla="*/ 1743153 w 1769279"/>
                <a:gd name="csY23" fmla="*/ 1384663 h 3213463"/>
                <a:gd name="csX24" fmla="*/ 1756216 w 1769279"/>
                <a:gd name="csY24" fmla="*/ 1632857 h 3213463"/>
                <a:gd name="csX25" fmla="*/ 1769279 w 1769279"/>
                <a:gd name="csY25" fmla="*/ 1789611 h 3213463"/>
                <a:gd name="csX26" fmla="*/ 1756216 w 1769279"/>
                <a:gd name="csY26" fmla="*/ 2024743 h 3213463"/>
                <a:gd name="csX27" fmla="*/ 1743153 w 1769279"/>
                <a:gd name="csY27" fmla="*/ 2063931 h 3213463"/>
                <a:gd name="csX28" fmla="*/ 1730090 w 1769279"/>
                <a:gd name="csY28" fmla="*/ 2129246 h 3213463"/>
                <a:gd name="csX29" fmla="*/ 1717028 w 1769279"/>
                <a:gd name="csY29" fmla="*/ 2181497 h 3213463"/>
                <a:gd name="csX30" fmla="*/ 1677839 w 1769279"/>
                <a:gd name="csY30" fmla="*/ 2325189 h 3213463"/>
                <a:gd name="csX31" fmla="*/ 1664776 w 1769279"/>
                <a:gd name="csY31" fmla="*/ 2364377 h 3213463"/>
                <a:gd name="csX32" fmla="*/ 1651713 w 1769279"/>
                <a:gd name="csY32" fmla="*/ 2403566 h 3213463"/>
                <a:gd name="csX33" fmla="*/ 1625588 w 1769279"/>
                <a:gd name="csY33" fmla="*/ 2455817 h 3213463"/>
                <a:gd name="csX34" fmla="*/ 1612525 w 1769279"/>
                <a:gd name="csY34" fmla="*/ 2508069 h 3213463"/>
                <a:gd name="csX35" fmla="*/ 1547210 w 1769279"/>
                <a:gd name="csY35" fmla="*/ 2599509 h 3213463"/>
                <a:gd name="csX36" fmla="*/ 1508022 w 1769279"/>
                <a:gd name="csY36" fmla="*/ 2756263 h 3213463"/>
                <a:gd name="csX37" fmla="*/ 1494959 w 1769279"/>
                <a:gd name="csY37" fmla="*/ 2795451 h 3213463"/>
                <a:gd name="csX38" fmla="*/ 1481896 w 1769279"/>
                <a:gd name="csY38" fmla="*/ 2834640 h 3213463"/>
                <a:gd name="csX39" fmla="*/ 1455770 w 1769279"/>
                <a:gd name="csY39" fmla="*/ 2873829 h 3213463"/>
                <a:gd name="csX40" fmla="*/ 1377393 w 1769279"/>
                <a:gd name="csY40" fmla="*/ 2991394 h 3213463"/>
                <a:gd name="csX41" fmla="*/ 1338205 w 1769279"/>
                <a:gd name="csY41" fmla="*/ 3017520 h 3213463"/>
                <a:gd name="csX42" fmla="*/ 1299016 w 1769279"/>
                <a:gd name="csY42" fmla="*/ 3082834 h 3213463"/>
                <a:gd name="csX43" fmla="*/ 1168388 w 1769279"/>
                <a:gd name="csY43" fmla="*/ 3148149 h 3213463"/>
                <a:gd name="csX44" fmla="*/ 1076948 w 1769279"/>
                <a:gd name="csY44" fmla="*/ 3187337 h 3213463"/>
                <a:gd name="csX45" fmla="*/ 841816 w 1769279"/>
                <a:gd name="csY45" fmla="*/ 3213463 h 3213463"/>
                <a:gd name="csX46" fmla="*/ 658936 w 1769279"/>
                <a:gd name="csY46" fmla="*/ 3200400 h 3213463"/>
                <a:gd name="csX47" fmla="*/ 502182 w 1769279"/>
                <a:gd name="csY47" fmla="*/ 3108960 h 3213463"/>
                <a:gd name="csX48" fmla="*/ 371553 w 1769279"/>
                <a:gd name="csY48" fmla="*/ 2978331 h 3213463"/>
                <a:gd name="csX49" fmla="*/ 319302 w 1769279"/>
                <a:gd name="csY49" fmla="*/ 2926080 h 3213463"/>
                <a:gd name="csX50" fmla="*/ 240925 w 1769279"/>
                <a:gd name="csY50" fmla="*/ 2821577 h 3213463"/>
                <a:gd name="csX51" fmla="*/ 149485 w 1769279"/>
                <a:gd name="csY51" fmla="*/ 2704011 h 3213463"/>
                <a:gd name="csX52" fmla="*/ 110296 w 1769279"/>
                <a:gd name="csY52" fmla="*/ 2599509 h 3213463"/>
                <a:gd name="csX53" fmla="*/ 97233 w 1769279"/>
                <a:gd name="csY53" fmla="*/ 2521131 h 3213463"/>
                <a:gd name="csX54" fmla="*/ 84170 w 1769279"/>
                <a:gd name="csY54" fmla="*/ 2468880 h 3213463"/>
                <a:gd name="csX55" fmla="*/ 71108 w 1769279"/>
                <a:gd name="csY55" fmla="*/ 2429691 h 3213463"/>
                <a:gd name="csX56" fmla="*/ 58045 w 1769279"/>
                <a:gd name="csY56" fmla="*/ 2351314 h 3213463"/>
                <a:gd name="csX57" fmla="*/ 31919 w 1769279"/>
                <a:gd name="csY57" fmla="*/ 2246811 h 3213463"/>
                <a:gd name="csX58" fmla="*/ 18856 w 1769279"/>
                <a:gd name="csY58" fmla="*/ 2194560 h 3213463"/>
                <a:gd name="csX59" fmla="*/ 18856 w 1769279"/>
                <a:gd name="csY59" fmla="*/ 1580606 h 3213463"/>
                <a:gd name="csX60" fmla="*/ 44982 w 1769279"/>
                <a:gd name="csY60" fmla="*/ 1397726 h 3213463"/>
                <a:gd name="csX61" fmla="*/ 71108 w 1769279"/>
                <a:gd name="csY61" fmla="*/ 1227909 h 3213463"/>
                <a:gd name="csX62" fmla="*/ 110296 w 1769279"/>
                <a:gd name="csY62" fmla="*/ 1071154 h 3213463"/>
                <a:gd name="csX63" fmla="*/ 123359 w 1769279"/>
                <a:gd name="csY63" fmla="*/ 1005840 h 3213463"/>
                <a:gd name="csX64" fmla="*/ 188673 w 1769279"/>
                <a:gd name="csY64" fmla="*/ 888274 h 3213463"/>
                <a:gd name="csX65" fmla="*/ 214799 w 1769279"/>
                <a:gd name="csY65" fmla="*/ 849086 h 3213463"/>
                <a:gd name="csX66" fmla="*/ 227862 w 1769279"/>
                <a:gd name="csY66" fmla="*/ 796834 h 3213463"/>
                <a:gd name="csX67" fmla="*/ 267050 w 1769279"/>
                <a:gd name="csY67" fmla="*/ 731520 h 3213463"/>
                <a:gd name="csX68" fmla="*/ 306239 w 1769279"/>
                <a:gd name="csY68" fmla="*/ 483326 h 3213463"/>
                <a:gd name="csX69" fmla="*/ 332365 w 1769279"/>
                <a:gd name="csY69" fmla="*/ 431074 h 3213463"/>
                <a:gd name="csX70" fmla="*/ 371553 w 1769279"/>
                <a:gd name="csY70" fmla="*/ 365760 h 3213463"/>
                <a:gd name="csX71" fmla="*/ 449930 w 1769279"/>
                <a:gd name="csY71" fmla="*/ 222069 h 3213463"/>
                <a:gd name="csX72" fmla="*/ 528308 w 1769279"/>
                <a:gd name="csY72" fmla="*/ 143691 h 32134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1769279" h="3213463">
                  <a:moveTo>
                    <a:pt x="449930" y="169817"/>
                  </a:moveTo>
                  <a:cubicBezTo>
                    <a:pt x="471702" y="156754"/>
                    <a:pt x="494933" y="145863"/>
                    <a:pt x="515245" y="130629"/>
                  </a:cubicBezTo>
                  <a:cubicBezTo>
                    <a:pt x="530024" y="119545"/>
                    <a:pt x="537910" y="99702"/>
                    <a:pt x="554433" y="91440"/>
                  </a:cubicBezTo>
                  <a:cubicBezTo>
                    <a:pt x="574292" y="81511"/>
                    <a:pt x="598208" y="83762"/>
                    <a:pt x="619748" y="78377"/>
                  </a:cubicBezTo>
                  <a:cubicBezTo>
                    <a:pt x="633106" y="75037"/>
                    <a:pt x="646280" y="70738"/>
                    <a:pt x="658936" y="65314"/>
                  </a:cubicBezTo>
                  <a:cubicBezTo>
                    <a:pt x="676835" y="57643"/>
                    <a:pt x="692955" y="46026"/>
                    <a:pt x="711188" y="39189"/>
                  </a:cubicBezTo>
                  <a:cubicBezTo>
                    <a:pt x="727998" y="32885"/>
                    <a:pt x="745913" y="30021"/>
                    <a:pt x="763439" y="26126"/>
                  </a:cubicBezTo>
                  <a:cubicBezTo>
                    <a:pt x="902752" y="-4833"/>
                    <a:pt x="893093" y="10138"/>
                    <a:pt x="1116136" y="0"/>
                  </a:cubicBezTo>
                  <a:cubicBezTo>
                    <a:pt x="1137907" y="4354"/>
                    <a:pt x="1160835" y="4817"/>
                    <a:pt x="1181450" y="13063"/>
                  </a:cubicBezTo>
                  <a:cubicBezTo>
                    <a:pt x="1205024" y="22492"/>
                    <a:pt x="1225235" y="38795"/>
                    <a:pt x="1246765" y="52251"/>
                  </a:cubicBezTo>
                  <a:cubicBezTo>
                    <a:pt x="1260078" y="60572"/>
                    <a:pt x="1271523" y="72193"/>
                    <a:pt x="1285953" y="78377"/>
                  </a:cubicBezTo>
                  <a:cubicBezTo>
                    <a:pt x="1302455" y="85449"/>
                    <a:pt x="1320788" y="87086"/>
                    <a:pt x="1338205" y="91440"/>
                  </a:cubicBezTo>
                  <a:cubicBezTo>
                    <a:pt x="1351268" y="104503"/>
                    <a:pt x="1361353" y="121464"/>
                    <a:pt x="1377393" y="130629"/>
                  </a:cubicBezTo>
                  <a:cubicBezTo>
                    <a:pt x="1392981" y="139536"/>
                    <a:pt x="1415125" y="133131"/>
                    <a:pt x="1429645" y="143691"/>
                  </a:cubicBezTo>
                  <a:cubicBezTo>
                    <a:pt x="1464506" y="169044"/>
                    <a:pt x="1490605" y="204651"/>
                    <a:pt x="1521085" y="235131"/>
                  </a:cubicBezTo>
                  <a:cubicBezTo>
                    <a:pt x="1538502" y="252548"/>
                    <a:pt x="1562320" y="265352"/>
                    <a:pt x="1573336" y="287383"/>
                  </a:cubicBezTo>
                  <a:cubicBezTo>
                    <a:pt x="1609199" y="359107"/>
                    <a:pt x="1587778" y="324056"/>
                    <a:pt x="1638650" y="391886"/>
                  </a:cubicBezTo>
                  <a:cubicBezTo>
                    <a:pt x="1643004" y="409303"/>
                    <a:pt x="1644808" y="427565"/>
                    <a:pt x="1651713" y="444137"/>
                  </a:cubicBezTo>
                  <a:cubicBezTo>
                    <a:pt x="1684641" y="523162"/>
                    <a:pt x="1692982" y="532165"/>
                    <a:pt x="1730090" y="587829"/>
                  </a:cubicBezTo>
                  <a:cubicBezTo>
                    <a:pt x="1734444" y="609600"/>
                    <a:pt x="1743153" y="630940"/>
                    <a:pt x="1743153" y="653143"/>
                  </a:cubicBezTo>
                  <a:cubicBezTo>
                    <a:pt x="1743153" y="714258"/>
                    <a:pt x="1735623" y="775159"/>
                    <a:pt x="1730090" y="836023"/>
                  </a:cubicBezTo>
                  <a:cubicBezTo>
                    <a:pt x="1723550" y="907968"/>
                    <a:pt x="1715400" y="950291"/>
                    <a:pt x="1703965" y="1018903"/>
                  </a:cubicBezTo>
                  <a:cubicBezTo>
                    <a:pt x="1708319" y="1097280"/>
                    <a:pt x="1708665" y="1175983"/>
                    <a:pt x="1717028" y="1254034"/>
                  </a:cubicBezTo>
                  <a:cubicBezTo>
                    <a:pt x="1721759" y="1298187"/>
                    <a:pt x="1743153" y="1384663"/>
                    <a:pt x="1743153" y="1384663"/>
                  </a:cubicBezTo>
                  <a:cubicBezTo>
                    <a:pt x="1747507" y="1467394"/>
                    <a:pt x="1750882" y="1550183"/>
                    <a:pt x="1756216" y="1632857"/>
                  </a:cubicBezTo>
                  <a:cubicBezTo>
                    <a:pt x="1759592" y="1685181"/>
                    <a:pt x="1769279" y="1737179"/>
                    <a:pt x="1769279" y="1789611"/>
                  </a:cubicBezTo>
                  <a:cubicBezTo>
                    <a:pt x="1769279" y="1868109"/>
                    <a:pt x="1763658" y="1946598"/>
                    <a:pt x="1756216" y="2024743"/>
                  </a:cubicBezTo>
                  <a:cubicBezTo>
                    <a:pt x="1754911" y="2038450"/>
                    <a:pt x="1746493" y="2050573"/>
                    <a:pt x="1743153" y="2063931"/>
                  </a:cubicBezTo>
                  <a:cubicBezTo>
                    <a:pt x="1737768" y="2085471"/>
                    <a:pt x="1734906" y="2107572"/>
                    <a:pt x="1730090" y="2129246"/>
                  </a:cubicBezTo>
                  <a:cubicBezTo>
                    <a:pt x="1726196" y="2146771"/>
                    <a:pt x="1720922" y="2163972"/>
                    <a:pt x="1717028" y="2181497"/>
                  </a:cubicBezTo>
                  <a:cubicBezTo>
                    <a:pt x="1692412" y="2292269"/>
                    <a:pt x="1718616" y="2202858"/>
                    <a:pt x="1677839" y="2325189"/>
                  </a:cubicBezTo>
                  <a:lnTo>
                    <a:pt x="1664776" y="2364377"/>
                  </a:lnTo>
                  <a:cubicBezTo>
                    <a:pt x="1660422" y="2377440"/>
                    <a:pt x="1657871" y="2391250"/>
                    <a:pt x="1651713" y="2403566"/>
                  </a:cubicBezTo>
                  <a:cubicBezTo>
                    <a:pt x="1643005" y="2420983"/>
                    <a:pt x="1632425" y="2437584"/>
                    <a:pt x="1625588" y="2455817"/>
                  </a:cubicBezTo>
                  <a:cubicBezTo>
                    <a:pt x="1619284" y="2472627"/>
                    <a:pt x="1619597" y="2491567"/>
                    <a:pt x="1612525" y="2508069"/>
                  </a:cubicBezTo>
                  <a:cubicBezTo>
                    <a:pt x="1606159" y="2522923"/>
                    <a:pt x="1551668" y="2593565"/>
                    <a:pt x="1547210" y="2599509"/>
                  </a:cubicBezTo>
                  <a:cubicBezTo>
                    <a:pt x="1529621" y="2705049"/>
                    <a:pt x="1542524" y="2652760"/>
                    <a:pt x="1508022" y="2756263"/>
                  </a:cubicBezTo>
                  <a:lnTo>
                    <a:pt x="1494959" y="2795451"/>
                  </a:lnTo>
                  <a:cubicBezTo>
                    <a:pt x="1490605" y="2808514"/>
                    <a:pt x="1489534" y="2823183"/>
                    <a:pt x="1481896" y="2834640"/>
                  </a:cubicBezTo>
                  <a:cubicBezTo>
                    <a:pt x="1473187" y="2847703"/>
                    <a:pt x="1463559" y="2860198"/>
                    <a:pt x="1455770" y="2873829"/>
                  </a:cubicBezTo>
                  <a:cubicBezTo>
                    <a:pt x="1419306" y="2937641"/>
                    <a:pt x="1438760" y="2930027"/>
                    <a:pt x="1377393" y="2991394"/>
                  </a:cubicBezTo>
                  <a:cubicBezTo>
                    <a:pt x="1366292" y="3002495"/>
                    <a:pt x="1351268" y="3008811"/>
                    <a:pt x="1338205" y="3017520"/>
                  </a:cubicBezTo>
                  <a:cubicBezTo>
                    <a:pt x="1325142" y="3039291"/>
                    <a:pt x="1315735" y="3063726"/>
                    <a:pt x="1299016" y="3082834"/>
                  </a:cubicBezTo>
                  <a:cubicBezTo>
                    <a:pt x="1256991" y="3130863"/>
                    <a:pt x="1226617" y="3124858"/>
                    <a:pt x="1168388" y="3148149"/>
                  </a:cubicBezTo>
                  <a:cubicBezTo>
                    <a:pt x="1130864" y="3163158"/>
                    <a:pt x="1115487" y="3180330"/>
                    <a:pt x="1076948" y="3187337"/>
                  </a:cubicBezTo>
                  <a:cubicBezTo>
                    <a:pt x="1031749" y="3195555"/>
                    <a:pt x="879324" y="3209712"/>
                    <a:pt x="841816" y="3213463"/>
                  </a:cubicBezTo>
                  <a:cubicBezTo>
                    <a:pt x="780856" y="3209109"/>
                    <a:pt x="718532" y="3213944"/>
                    <a:pt x="658936" y="3200400"/>
                  </a:cubicBezTo>
                  <a:cubicBezTo>
                    <a:pt x="621161" y="3191815"/>
                    <a:pt x="537402" y="3141664"/>
                    <a:pt x="502182" y="3108960"/>
                  </a:cubicBezTo>
                  <a:cubicBezTo>
                    <a:pt x="457057" y="3067058"/>
                    <a:pt x="415096" y="3021874"/>
                    <a:pt x="371553" y="2978331"/>
                  </a:cubicBezTo>
                  <a:cubicBezTo>
                    <a:pt x="354136" y="2960914"/>
                    <a:pt x="332965" y="2946575"/>
                    <a:pt x="319302" y="2926080"/>
                  </a:cubicBezTo>
                  <a:cubicBezTo>
                    <a:pt x="242770" y="2811282"/>
                    <a:pt x="365034" y="2992226"/>
                    <a:pt x="240925" y="2821577"/>
                  </a:cubicBezTo>
                  <a:cubicBezTo>
                    <a:pt x="157593" y="2706996"/>
                    <a:pt x="223132" y="2777660"/>
                    <a:pt x="149485" y="2704011"/>
                  </a:cubicBezTo>
                  <a:cubicBezTo>
                    <a:pt x="144401" y="2691301"/>
                    <a:pt x="115415" y="2622545"/>
                    <a:pt x="110296" y="2599509"/>
                  </a:cubicBezTo>
                  <a:cubicBezTo>
                    <a:pt x="104550" y="2573653"/>
                    <a:pt x="102427" y="2547103"/>
                    <a:pt x="97233" y="2521131"/>
                  </a:cubicBezTo>
                  <a:cubicBezTo>
                    <a:pt x="93712" y="2503527"/>
                    <a:pt x="89102" y="2486142"/>
                    <a:pt x="84170" y="2468880"/>
                  </a:cubicBezTo>
                  <a:cubicBezTo>
                    <a:pt x="80387" y="2455640"/>
                    <a:pt x="74095" y="2443133"/>
                    <a:pt x="71108" y="2429691"/>
                  </a:cubicBezTo>
                  <a:cubicBezTo>
                    <a:pt x="65363" y="2403836"/>
                    <a:pt x="63595" y="2377212"/>
                    <a:pt x="58045" y="2351314"/>
                  </a:cubicBezTo>
                  <a:cubicBezTo>
                    <a:pt x="50521" y="2316205"/>
                    <a:pt x="40628" y="2281645"/>
                    <a:pt x="31919" y="2246811"/>
                  </a:cubicBezTo>
                  <a:lnTo>
                    <a:pt x="18856" y="2194560"/>
                  </a:lnTo>
                  <a:cubicBezTo>
                    <a:pt x="-11132" y="1924669"/>
                    <a:pt x="-926" y="2065271"/>
                    <a:pt x="18856" y="1580606"/>
                  </a:cubicBezTo>
                  <a:cubicBezTo>
                    <a:pt x="24181" y="1450156"/>
                    <a:pt x="19282" y="1474824"/>
                    <a:pt x="44982" y="1397726"/>
                  </a:cubicBezTo>
                  <a:cubicBezTo>
                    <a:pt x="54492" y="1321650"/>
                    <a:pt x="55149" y="1295735"/>
                    <a:pt x="71108" y="1227909"/>
                  </a:cubicBezTo>
                  <a:cubicBezTo>
                    <a:pt x="83444" y="1175481"/>
                    <a:pt x="99733" y="1123968"/>
                    <a:pt x="110296" y="1071154"/>
                  </a:cubicBezTo>
                  <a:cubicBezTo>
                    <a:pt x="114650" y="1049383"/>
                    <a:pt x="117974" y="1027380"/>
                    <a:pt x="123359" y="1005840"/>
                  </a:cubicBezTo>
                  <a:cubicBezTo>
                    <a:pt x="137154" y="950659"/>
                    <a:pt x="149756" y="946650"/>
                    <a:pt x="188673" y="888274"/>
                  </a:cubicBezTo>
                  <a:lnTo>
                    <a:pt x="214799" y="849086"/>
                  </a:lnTo>
                  <a:cubicBezTo>
                    <a:pt x="219153" y="831669"/>
                    <a:pt x="220571" y="813240"/>
                    <a:pt x="227862" y="796834"/>
                  </a:cubicBezTo>
                  <a:cubicBezTo>
                    <a:pt x="238174" y="773633"/>
                    <a:pt x="259021" y="755607"/>
                    <a:pt x="267050" y="731520"/>
                  </a:cubicBezTo>
                  <a:cubicBezTo>
                    <a:pt x="297311" y="640736"/>
                    <a:pt x="258351" y="579102"/>
                    <a:pt x="306239" y="483326"/>
                  </a:cubicBezTo>
                  <a:cubicBezTo>
                    <a:pt x="314948" y="465909"/>
                    <a:pt x="322908" y="448097"/>
                    <a:pt x="332365" y="431074"/>
                  </a:cubicBezTo>
                  <a:cubicBezTo>
                    <a:pt x="344695" y="408880"/>
                    <a:pt x="360198" y="388469"/>
                    <a:pt x="371553" y="365760"/>
                  </a:cubicBezTo>
                  <a:cubicBezTo>
                    <a:pt x="403865" y="301135"/>
                    <a:pt x="392004" y="279995"/>
                    <a:pt x="449930" y="222069"/>
                  </a:cubicBezTo>
                  <a:lnTo>
                    <a:pt x="528308" y="143691"/>
                  </a:lnTo>
                </a:path>
              </a:pathLst>
            </a:custGeom>
            <a:solidFill>
              <a:schemeClr val="accent2">
                <a:lumMod val="60000"/>
                <a:lumOff val="40000"/>
              </a:schemeClr>
            </a:solidFill>
            <a:ln>
              <a:solidFill>
                <a:schemeClr val="accent2">
                  <a:lumMod val="20000"/>
                  <a:lumOff val="80000"/>
                </a:schemeClr>
              </a:solidFill>
            </a:ln>
            <a:effectLst>
              <a:glow rad="228600">
                <a:schemeClr val="accent2">
                  <a:satMod val="175000"/>
                  <a:alpha val="40000"/>
                </a:schemeClr>
              </a:glo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42BEFF3-80F5-01DC-74BC-23A53CE9D10B}"/>
                </a:ext>
              </a:extLst>
            </p:cNvPr>
            <p:cNvSpPr/>
            <p:nvPr/>
          </p:nvSpPr>
          <p:spPr>
            <a:xfrm>
              <a:off x="6740434" y="1658983"/>
              <a:ext cx="2168464" cy="4676503"/>
            </a:xfrm>
            <a:custGeom>
              <a:avLst/>
              <a:gdLst>
                <a:gd name="csX0" fmla="*/ 836023 w 2168464"/>
                <a:gd name="csY0" fmla="*/ 1084217 h 4676503"/>
                <a:gd name="csX1" fmla="*/ 705395 w 2168464"/>
                <a:gd name="csY1" fmla="*/ 1110343 h 4676503"/>
                <a:gd name="csX2" fmla="*/ 640080 w 2168464"/>
                <a:gd name="csY2" fmla="*/ 1149531 h 4676503"/>
                <a:gd name="csX3" fmla="*/ 561703 w 2168464"/>
                <a:gd name="csY3" fmla="*/ 1201783 h 4676503"/>
                <a:gd name="csX4" fmla="*/ 522515 w 2168464"/>
                <a:gd name="csY4" fmla="*/ 1214846 h 4676503"/>
                <a:gd name="csX5" fmla="*/ 378823 w 2168464"/>
                <a:gd name="csY5" fmla="*/ 1345474 h 4676503"/>
                <a:gd name="csX6" fmla="*/ 352697 w 2168464"/>
                <a:gd name="csY6" fmla="*/ 1384663 h 4676503"/>
                <a:gd name="csX7" fmla="*/ 313509 w 2168464"/>
                <a:gd name="csY7" fmla="*/ 1423851 h 4676503"/>
                <a:gd name="csX8" fmla="*/ 235132 w 2168464"/>
                <a:gd name="csY8" fmla="*/ 1528354 h 4676503"/>
                <a:gd name="csX9" fmla="*/ 209006 w 2168464"/>
                <a:gd name="csY9" fmla="*/ 1606731 h 4676503"/>
                <a:gd name="csX10" fmla="*/ 182880 w 2168464"/>
                <a:gd name="csY10" fmla="*/ 1685108 h 4676503"/>
                <a:gd name="csX11" fmla="*/ 156755 w 2168464"/>
                <a:gd name="csY11" fmla="*/ 1724297 h 4676503"/>
                <a:gd name="csX12" fmla="*/ 143692 w 2168464"/>
                <a:gd name="csY12" fmla="*/ 1776548 h 4676503"/>
                <a:gd name="csX13" fmla="*/ 130629 w 2168464"/>
                <a:gd name="csY13" fmla="*/ 1841863 h 4676503"/>
                <a:gd name="csX14" fmla="*/ 117566 w 2168464"/>
                <a:gd name="csY14" fmla="*/ 1881051 h 4676503"/>
                <a:gd name="csX15" fmla="*/ 91440 w 2168464"/>
                <a:gd name="csY15" fmla="*/ 2011680 h 4676503"/>
                <a:gd name="csX16" fmla="*/ 65315 w 2168464"/>
                <a:gd name="csY16" fmla="*/ 2050868 h 4676503"/>
                <a:gd name="csX17" fmla="*/ 52252 w 2168464"/>
                <a:gd name="csY17" fmla="*/ 2168434 h 4676503"/>
                <a:gd name="csX18" fmla="*/ 39189 w 2168464"/>
                <a:gd name="csY18" fmla="*/ 2220686 h 4676503"/>
                <a:gd name="csX19" fmla="*/ 13063 w 2168464"/>
                <a:gd name="csY19" fmla="*/ 2338251 h 4676503"/>
                <a:gd name="csX20" fmla="*/ 0 w 2168464"/>
                <a:gd name="csY20" fmla="*/ 2873828 h 4676503"/>
                <a:gd name="csX21" fmla="*/ 13063 w 2168464"/>
                <a:gd name="csY21" fmla="*/ 3069771 h 4676503"/>
                <a:gd name="csX22" fmla="*/ 39189 w 2168464"/>
                <a:gd name="csY22" fmla="*/ 3148148 h 4676503"/>
                <a:gd name="csX23" fmla="*/ 52252 w 2168464"/>
                <a:gd name="csY23" fmla="*/ 3226526 h 4676503"/>
                <a:gd name="csX24" fmla="*/ 65315 w 2168464"/>
                <a:gd name="csY24" fmla="*/ 3278777 h 4676503"/>
                <a:gd name="csX25" fmla="*/ 91440 w 2168464"/>
                <a:gd name="csY25" fmla="*/ 3435531 h 4676503"/>
                <a:gd name="csX26" fmla="*/ 130629 w 2168464"/>
                <a:gd name="csY26" fmla="*/ 3553097 h 4676503"/>
                <a:gd name="csX27" fmla="*/ 143692 w 2168464"/>
                <a:gd name="csY27" fmla="*/ 3670663 h 4676503"/>
                <a:gd name="csX28" fmla="*/ 182880 w 2168464"/>
                <a:gd name="csY28" fmla="*/ 3762103 h 4676503"/>
                <a:gd name="csX29" fmla="*/ 209006 w 2168464"/>
                <a:gd name="csY29" fmla="*/ 3853543 h 4676503"/>
                <a:gd name="csX30" fmla="*/ 248195 w 2168464"/>
                <a:gd name="csY30" fmla="*/ 3931920 h 4676503"/>
                <a:gd name="csX31" fmla="*/ 287383 w 2168464"/>
                <a:gd name="csY31" fmla="*/ 4049486 h 4676503"/>
                <a:gd name="csX32" fmla="*/ 313509 w 2168464"/>
                <a:gd name="csY32" fmla="*/ 4101737 h 4676503"/>
                <a:gd name="csX33" fmla="*/ 404949 w 2168464"/>
                <a:gd name="csY33" fmla="*/ 4219303 h 4676503"/>
                <a:gd name="csX34" fmla="*/ 509452 w 2168464"/>
                <a:gd name="csY34" fmla="*/ 4284617 h 4676503"/>
                <a:gd name="csX35" fmla="*/ 561703 w 2168464"/>
                <a:gd name="csY35" fmla="*/ 4323806 h 4676503"/>
                <a:gd name="csX36" fmla="*/ 627017 w 2168464"/>
                <a:gd name="csY36" fmla="*/ 4349931 h 4676503"/>
                <a:gd name="csX37" fmla="*/ 809897 w 2168464"/>
                <a:gd name="csY37" fmla="*/ 4480560 h 4676503"/>
                <a:gd name="csX38" fmla="*/ 849086 w 2168464"/>
                <a:gd name="csY38" fmla="*/ 4506686 h 4676503"/>
                <a:gd name="csX39" fmla="*/ 888275 w 2168464"/>
                <a:gd name="csY39" fmla="*/ 4519748 h 4676503"/>
                <a:gd name="csX40" fmla="*/ 953589 w 2168464"/>
                <a:gd name="csY40" fmla="*/ 4558937 h 4676503"/>
                <a:gd name="csX41" fmla="*/ 1045029 w 2168464"/>
                <a:gd name="csY41" fmla="*/ 4585063 h 4676503"/>
                <a:gd name="csX42" fmla="*/ 1084217 w 2168464"/>
                <a:gd name="csY42" fmla="*/ 4611188 h 4676503"/>
                <a:gd name="csX43" fmla="*/ 1162595 w 2168464"/>
                <a:gd name="csY43" fmla="*/ 4637314 h 4676503"/>
                <a:gd name="csX44" fmla="*/ 1214846 w 2168464"/>
                <a:gd name="csY44" fmla="*/ 4663440 h 4676503"/>
                <a:gd name="csX45" fmla="*/ 1306286 w 2168464"/>
                <a:gd name="csY45" fmla="*/ 4676503 h 4676503"/>
                <a:gd name="csX46" fmla="*/ 1828800 w 2168464"/>
                <a:gd name="csY46" fmla="*/ 4650377 h 4676503"/>
                <a:gd name="csX47" fmla="*/ 1907177 w 2168464"/>
                <a:gd name="csY47" fmla="*/ 4637314 h 4676503"/>
                <a:gd name="csX48" fmla="*/ 2011680 w 2168464"/>
                <a:gd name="csY48" fmla="*/ 4624251 h 4676503"/>
                <a:gd name="csX49" fmla="*/ 2103120 w 2168464"/>
                <a:gd name="csY49" fmla="*/ 4598126 h 4676503"/>
                <a:gd name="csX50" fmla="*/ 2155372 w 2168464"/>
                <a:gd name="csY50" fmla="*/ 4572000 h 4676503"/>
                <a:gd name="csX51" fmla="*/ 2155372 w 2168464"/>
                <a:gd name="csY51" fmla="*/ 4206240 h 4676503"/>
                <a:gd name="csX52" fmla="*/ 2129246 w 2168464"/>
                <a:gd name="csY52" fmla="*/ 4075611 h 4676503"/>
                <a:gd name="csX53" fmla="*/ 2142309 w 2168464"/>
                <a:gd name="csY53" fmla="*/ 3148148 h 4676503"/>
                <a:gd name="csX54" fmla="*/ 2155372 w 2168464"/>
                <a:gd name="csY54" fmla="*/ 3043646 h 4676503"/>
                <a:gd name="csX55" fmla="*/ 2142309 w 2168464"/>
                <a:gd name="csY55" fmla="*/ 2704011 h 4676503"/>
                <a:gd name="csX56" fmla="*/ 2129246 w 2168464"/>
                <a:gd name="csY56" fmla="*/ 2664823 h 4676503"/>
                <a:gd name="csX57" fmla="*/ 2103120 w 2168464"/>
                <a:gd name="csY57" fmla="*/ 2534194 h 4676503"/>
                <a:gd name="csX58" fmla="*/ 2076995 w 2168464"/>
                <a:gd name="csY58" fmla="*/ 2377440 h 4676503"/>
                <a:gd name="csX59" fmla="*/ 2063932 w 2168464"/>
                <a:gd name="csY59" fmla="*/ 1907177 h 4676503"/>
                <a:gd name="csX60" fmla="*/ 2050869 w 2168464"/>
                <a:gd name="csY60" fmla="*/ 875211 h 4676503"/>
                <a:gd name="csX61" fmla="*/ 2024743 w 2168464"/>
                <a:gd name="csY61" fmla="*/ 836023 h 4676503"/>
                <a:gd name="csX62" fmla="*/ 2011680 w 2168464"/>
                <a:gd name="csY62" fmla="*/ 744583 h 4676503"/>
                <a:gd name="csX63" fmla="*/ 1998617 w 2168464"/>
                <a:gd name="csY63" fmla="*/ 679268 h 4676503"/>
                <a:gd name="csX64" fmla="*/ 1985555 w 2168464"/>
                <a:gd name="csY64" fmla="*/ 574766 h 4676503"/>
                <a:gd name="csX65" fmla="*/ 1972492 w 2168464"/>
                <a:gd name="csY65" fmla="*/ 130628 h 4676503"/>
                <a:gd name="csX66" fmla="*/ 1920240 w 2168464"/>
                <a:gd name="csY66" fmla="*/ 104503 h 4676503"/>
                <a:gd name="csX67" fmla="*/ 1776549 w 2168464"/>
                <a:gd name="csY67" fmla="*/ 52251 h 4676503"/>
                <a:gd name="csX68" fmla="*/ 1436915 w 2168464"/>
                <a:gd name="csY68" fmla="*/ 39188 h 4676503"/>
                <a:gd name="csX69" fmla="*/ 1371600 w 2168464"/>
                <a:gd name="csY69" fmla="*/ 26126 h 4676503"/>
                <a:gd name="csX70" fmla="*/ 1319349 w 2168464"/>
                <a:gd name="csY70" fmla="*/ 13063 h 4676503"/>
                <a:gd name="csX71" fmla="*/ 1201783 w 2168464"/>
                <a:gd name="csY71" fmla="*/ 0 h 4676503"/>
                <a:gd name="csX72" fmla="*/ 953589 w 2168464"/>
                <a:gd name="csY72" fmla="*/ 13063 h 4676503"/>
                <a:gd name="csX73" fmla="*/ 914400 w 2168464"/>
                <a:gd name="csY73" fmla="*/ 39188 h 4676503"/>
                <a:gd name="csX74" fmla="*/ 888275 w 2168464"/>
                <a:gd name="csY74" fmla="*/ 91440 h 4676503"/>
                <a:gd name="csX75" fmla="*/ 862149 w 2168464"/>
                <a:gd name="csY75" fmla="*/ 130628 h 4676503"/>
                <a:gd name="csX76" fmla="*/ 862149 w 2168464"/>
                <a:gd name="csY76" fmla="*/ 731520 h 4676503"/>
                <a:gd name="csX77" fmla="*/ 849086 w 2168464"/>
                <a:gd name="csY77" fmla="*/ 783771 h 4676503"/>
                <a:gd name="csX78" fmla="*/ 836023 w 2168464"/>
                <a:gd name="csY78" fmla="*/ 849086 h 4676503"/>
                <a:gd name="csX79" fmla="*/ 822960 w 2168464"/>
                <a:gd name="csY79" fmla="*/ 927463 h 4676503"/>
                <a:gd name="csX80" fmla="*/ 783772 w 2168464"/>
                <a:gd name="csY80" fmla="*/ 1097280 h 4676503"/>
                <a:gd name="csX81" fmla="*/ 783772 w 2168464"/>
                <a:gd name="csY81" fmla="*/ 1110343 h 467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Lst>
              <a:rect l="l" t="t" r="r" b="b"/>
              <a:pathLst>
                <a:path w="2168464" h="4676503">
                  <a:moveTo>
                    <a:pt x="836023" y="1084217"/>
                  </a:moveTo>
                  <a:cubicBezTo>
                    <a:pt x="792480" y="1092926"/>
                    <a:pt x="743472" y="1087497"/>
                    <a:pt x="705395" y="1110343"/>
                  </a:cubicBezTo>
                  <a:cubicBezTo>
                    <a:pt x="683623" y="1123406"/>
                    <a:pt x="661500" y="1135900"/>
                    <a:pt x="640080" y="1149531"/>
                  </a:cubicBezTo>
                  <a:cubicBezTo>
                    <a:pt x="613590" y="1166388"/>
                    <a:pt x="591491" y="1191853"/>
                    <a:pt x="561703" y="1201783"/>
                  </a:cubicBezTo>
                  <a:lnTo>
                    <a:pt x="522515" y="1214846"/>
                  </a:lnTo>
                  <a:cubicBezTo>
                    <a:pt x="415680" y="1321681"/>
                    <a:pt x="465560" y="1280423"/>
                    <a:pt x="378823" y="1345474"/>
                  </a:cubicBezTo>
                  <a:cubicBezTo>
                    <a:pt x="370114" y="1358537"/>
                    <a:pt x="362748" y="1372602"/>
                    <a:pt x="352697" y="1384663"/>
                  </a:cubicBezTo>
                  <a:cubicBezTo>
                    <a:pt x="340871" y="1398855"/>
                    <a:pt x="324593" y="1409072"/>
                    <a:pt x="313509" y="1423851"/>
                  </a:cubicBezTo>
                  <a:cubicBezTo>
                    <a:pt x="216123" y="1553699"/>
                    <a:pt x="327701" y="1435785"/>
                    <a:pt x="235132" y="1528354"/>
                  </a:cubicBezTo>
                  <a:lnTo>
                    <a:pt x="209006" y="1606731"/>
                  </a:lnTo>
                  <a:cubicBezTo>
                    <a:pt x="200297" y="1632857"/>
                    <a:pt x="198155" y="1662194"/>
                    <a:pt x="182880" y="1685108"/>
                  </a:cubicBezTo>
                  <a:lnTo>
                    <a:pt x="156755" y="1724297"/>
                  </a:lnTo>
                  <a:cubicBezTo>
                    <a:pt x="152401" y="1741714"/>
                    <a:pt x="147587" y="1759022"/>
                    <a:pt x="143692" y="1776548"/>
                  </a:cubicBezTo>
                  <a:cubicBezTo>
                    <a:pt x="138875" y="1798222"/>
                    <a:pt x="136014" y="1820323"/>
                    <a:pt x="130629" y="1841863"/>
                  </a:cubicBezTo>
                  <a:cubicBezTo>
                    <a:pt x="127289" y="1855221"/>
                    <a:pt x="121920" y="1867988"/>
                    <a:pt x="117566" y="1881051"/>
                  </a:cubicBezTo>
                  <a:cubicBezTo>
                    <a:pt x="114619" y="1898733"/>
                    <a:pt x="102069" y="1986878"/>
                    <a:pt x="91440" y="2011680"/>
                  </a:cubicBezTo>
                  <a:cubicBezTo>
                    <a:pt x="85256" y="2026110"/>
                    <a:pt x="74023" y="2037805"/>
                    <a:pt x="65315" y="2050868"/>
                  </a:cubicBezTo>
                  <a:cubicBezTo>
                    <a:pt x="60961" y="2090057"/>
                    <a:pt x="58248" y="2129463"/>
                    <a:pt x="52252" y="2168434"/>
                  </a:cubicBezTo>
                  <a:cubicBezTo>
                    <a:pt x="49522" y="2186179"/>
                    <a:pt x="43084" y="2203160"/>
                    <a:pt x="39189" y="2220686"/>
                  </a:cubicBezTo>
                  <a:cubicBezTo>
                    <a:pt x="6024" y="2369929"/>
                    <a:pt x="44919" y="2210830"/>
                    <a:pt x="13063" y="2338251"/>
                  </a:cubicBezTo>
                  <a:cubicBezTo>
                    <a:pt x="8709" y="2516777"/>
                    <a:pt x="0" y="2695249"/>
                    <a:pt x="0" y="2873828"/>
                  </a:cubicBezTo>
                  <a:cubicBezTo>
                    <a:pt x="0" y="2939287"/>
                    <a:pt x="3806" y="3004970"/>
                    <a:pt x="13063" y="3069771"/>
                  </a:cubicBezTo>
                  <a:cubicBezTo>
                    <a:pt x="16958" y="3097033"/>
                    <a:pt x="39189" y="3148148"/>
                    <a:pt x="39189" y="3148148"/>
                  </a:cubicBezTo>
                  <a:cubicBezTo>
                    <a:pt x="43543" y="3174274"/>
                    <a:pt x="47058" y="3200554"/>
                    <a:pt x="52252" y="3226526"/>
                  </a:cubicBezTo>
                  <a:cubicBezTo>
                    <a:pt x="55773" y="3244130"/>
                    <a:pt x="62006" y="3261131"/>
                    <a:pt x="65315" y="3278777"/>
                  </a:cubicBezTo>
                  <a:cubicBezTo>
                    <a:pt x="75077" y="3330842"/>
                    <a:pt x="74689" y="3385277"/>
                    <a:pt x="91440" y="3435531"/>
                  </a:cubicBezTo>
                  <a:lnTo>
                    <a:pt x="130629" y="3553097"/>
                  </a:lnTo>
                  <a:cubicBezTo>
                    <a:pt x="134983" y="3592286"/>
                    <a:pt x="137210" y="3631770"/>
                    <a:pt x="143692" y="3670663"/>
                  </a:cubicBezTo>
                  <a:cubicBezTo>
                    <a:pt x="149261" y="3704078"/>
                    <a:pt x="169904" y="3731826"/>
                    <a:pt x="182880" y="3762103"/>
                  </a:cubicBezTo>
                  <a:cubicBezTo>
                    <a:pt x="239904" y="3895160"/>
                    <a:pt x="142687" y="3687747"/>
                    <a:pt x="209006" y="3853543"/>
                  </a:cubicBezTo>
                  <a:cubicBezTo>
                    <a:pt x="219854" y="3880663"/>
                    <a:pt x="235132" y="3905794"/>
                    <a:pt x="248195" y="3931920"/>
                  </a:cubicBezTo>
                  <a:cubicBezTo>
                    <a:pt x="263357" y="3992573"/>
                    <a:pt x="259274" y="3986241"/>
                    <a:pt x="287383" y="4049486"/>
                  </a:cubicBezTo>
                  <a:cubicBezTo>
                    <a:pt x="295292" y="4067281"/>
                    <a:pt x="302425" y="4085727"/>
                    <a:pt x="313509" y="4101737"/>
                  </a:cubicBezTo>
                  <a:cubicBezTo>
                    <a:pt x="341768" y="4142556"/>
                    <a:pt x="362377" y="4193760"/>
                    <a:pt x="404949" y="4219303"/>
                  </a:cubicBezTo>
                  <a:cubicBezTo>
                    <a:pt x="443082" y="4242183"/>
                    <a:pt x="474270" y="4259487"/>
                    <a:pt x="509452" y="4284617"/>
                  </a:cubicBezTo>
                  <a:cubicBezTo>
                    <a:pt x="527168" y="4297271"/>
                    <a:pt x="542671" y="4313233"/>
                    <a:pt x="561703" y="4323806"/>
                  </a:cubicBezTo>
                  <a:cubicBezTo>
                    <a:pt x="582201" y="4335194"/>
                    <a:pt x="606432" y="4338703"/>
                    <a:pt x="627017" y="4349931"/>
                  </a:cubicBezTo>
                  <a:cubicBezTo>
                    <a:pt x="691282" y="4384984"/>
                    <a:pt x="750087" y="4440687"/>
                    <a:pt x="809897" y="4480560"/>
                  </a:cubicBezTo>
                  <a:cubicBezTo>
                    <a:pt x="822960" y="4489269"/>
                    <a:pt x="835044" y="4499665"/>
                    <a:pt x="849086" y="4506686"/>
                  </a:cubicBezTo>
                  <a:cubicBezTo>
                    <a:pt x="861402" y="4512844"/>
                    <a:pt x="875959" y="4513590"/>
                    <a:pt x="888275" y="4519748"/>
                  </a:cubicBezTo>
                  <a:cubicBezTo>
                    <a:pt x="910984" y="4531102"/>
                    <a:pt x="930388" y="4548625"/>
                    <a:pt x="953589" y="4558937"/>
                  </a:cubicBezTo>
                  <a:cubicBezTo>
                    <a:pt x="1028941" y="4592427"/>
                    <a:pt x="981336" y="4553217"/>
                    <a:pt x="1045029" y="4585063"/>
                  </a:cubicBezTo>
                  <a:cubicBezTo>
                    <a:pt x="1059071" y="4592084"/>
                    <a:pt x="1069871" y="4604812"/>
                    <a:pt x="1084217" y="4611188"/>
                  </a:cubicBezTo>
                  <a:cubicBezTo>
                    <a:pt x="1109383" y="4622373"/>
                    <a:pt x="1137963" y="4624998"/>
                    <a:pt x="1162595" y="4637314"/>
                  </a:cubicBezTo>
                  <a:cubicBezTo>
                    <a:pt x="1180012" y="4646023"/>
                    <a:pt x="1196059" y="4658316"/>
                    <a:pt x="1214846" y="4663440"/>
                  </a:cubicBezTo>
                  <a:cubicBezTo>
                    <a:pt x="1244551" y="4671541"/>
                    <a:pt x="1275806" y="4672149"/>
                    <a:pt x="1306286" y="4676503"/>
                  </a:cubicBezTo>
                  <a:lnTo>
                    <a:pt x="1828800" y="4650377"/>
                  </a:lnTo>
                  <a:cubicBezTo>
                    <a:pt x="1855230" y="4648653"/>
                    <a:pt x="1880957" y="4641060"/>
                    <a:pt x="1907177" y="4637314"/>
                  </a:cubicBezTo>
                  <a:cubicBezTo>
                    <a:pt x="1941930" y="4632349"/>
                    <a:pt x="1977052" y="4630022"/>
                    <a:pt x="2011680" y="4624251"/>
                  </a:cubicBezTo>
                  <a:cubicBezTo>
                    <a:pt x="2029754" y="4621239"/>
                    <a:pt x="2083357" y="4606596"/>
                    <a:pt x="2103120" y="4598126"/>
                  </a:cubicBezTo>
                  <a:cubicBezTo>
                    <a:pt x="2121019" y="4590455"/>
                    <a:pt x="2137955" y="4580709"/>
                    <a:pt x="2155372" y="4572000"/>
                  </a:cubicBezTo>
                  <a:cubicBezTo>
                    <a:pt x="2169244" y="4350049"/>
                    <a:pt x="2176081" y="4402974"/>
                    <a:pt x="2155372" y="4206240"/>
                  </a:cubicBezTo>
                  <a:cubicBezTo>
                    <a:pt x="2146135" y="4118488"/>
                    <a:pt x="2149464" y="4136264"/>
                    <a:pt x="2129246" y="4075611"/>
                  </a:cubicBezTo>
                  <a:cubicBezTo>
                    <a:pt x="2133600" y="3766457"/>
                    <a:pt x="2134484" y="3457234"/>
                    <a:pt x="2142309" y="3148148"/>
                  </a:cubicBezTo>
                  <a:cubicBezTo>
                    <a:pt x="2143197" y="3113054"/>
                    <a:pt x="2155372" y="3078751"/>
                    <a:pt x="2155372" y="3043646"/>
                  </a:cubicBezTo>
                  <a:cubicBezTo>
                    <a:pt x="2155372" y="2930351"/>
                    <a:pt x="2150104" y="2817038"/>
                    <a:pt x="2142309" y="2704011"/>
                  </a:cubicBezTo>
                  <a:cubicBezTo>
                    <a:pt x="2141362" y="2690274"/>
                    <a:pt x="2132342" y="2678240"/>
                    <a:pt x="2129246" y="2664823"/>
                  </a:cubicBezTo>
                  <a:cubicBezTo>
                    <a:pt x="2119261" y="2621555"/>
                    <a:pt x="2108628" y="2578256"/>
                    <a:pt x="2103120" y="2534194"/>
                  </a:cubicBezTo>
                  <a:cubicBezTo>
                    <a:pt x="2087830" y="2411877"/>
                    <a:pt x="2098571" y="2463748"/>
                    <a:pt x="2076995" y="2377440"/>
                  </a:cubicBezTo>
                  <a:cubicBezTo>
                    <a:pt x="2072641" y="2220686"/>
                    <a:pt x="2066659" y="2063968"/>
                    <a:pt x="2063932" y="1907177"/>
                  </a:cubicBezTo>
                  <a:cubicBezTo>
                    <a:pt x="2057950" y="1563213"/>
                    <a:pt x="2063447" y="1218997"/>
                    <a:pt x="2050869" y="875211"/>
                  </a:cubicBezTo>
                  <a:cubicBezTo>
                    <a:pt x="2050295" y="859522"/>
                    <a:pt x="2033452" y="849086"/>
                    <a:pt x="2024743" y="836023"/>
                  </a:cubicBezTo>
                  <a:cubicBezTo>
                    <a:pt x="2020389" y="805543"/>
                    <a:pt x="2016742" y="774954"/>
                    <a:pt x="2011680" y="744583"/>
                  </a:cubicBezTo>
                  <a:cubicBezTo>
                    <a:pt x="2008030" y="722682"/>
                    <a:pt x="2001993" y="701213"/>
                    <a:pt x="1998617" y="679268"/>
                  </a:cubicBezTo>
                  <a:cubicBezTo>
                    <a:pt x="1993279" y="644571"/>
                    <a:pt x="1989909" y="609600"/>
                    <a:pt x="1985555" y="574766"/>
                  </a:cubicBezTo>
                  <a:cubicBezTo>
                    <a:pt x="1981201" y="426720"/>
                    <a:pt x="1992867" y="277330"/>
                    <a:pt x="1972492" y="130628"/>
                  </a:cubicBezTo>
                  <a:cubicBezTo>
                    <a:pt x="1969813" y="111340"/>
                    <a:pt x="1936753" y="114824"/>
                    <a:pt x="1920240" y="104503"/>
                  </a:cubicBezTo>
                  <a:cubicBezTo>
                    <a:pt x="1837971" y="53085"/>
                    <a:pt x="1897159" y="59561"/>
                    <a:pt x="1776549" y="52251"/>
                  </a:cubicBezTo>
                  <a:cubicBezTo>
                    <a:pt x="1663461" y="45397"/>
                    <a:pt x="1550126" y="43542"/>
                    <a:pt x="1436915" y="39188"/>
                  </a:cubicBezTo>
                  <a:cubicBezTo>
                    <a:pt x="1415143" y="34834"/>
                    <a:pt x="1393274" y="30942"/>
                    <a:pt x="1371600" y="26126"/>
                  </a:cubicBezTo>
                  <a:cubicBezTo>
                    <a:pt x="1354074" y="22232"/>
                    <a:pt x="1337093" y="15793"/>
                    <a:pt x="1319349" y="13063"/>
                  </a:cubicBezTo>
                  <a:cubicBezTo>
                    <a:pt x="1280378" y="7067"/>
                    <a:pt x="1240972" y="4354"/>
                    <a:pt x="1201783" y="0"/>
                  </a:cubicBezTo>
                  <a:cubicBezTo>
                    <a:pt x="1119052" y="4354"/>
                    <a:pt x="1035675" y="1870"/>
                    <a:pt x="953589" y="13063"/>
                  </a:cubicBezTo>
                  <a:cubicBezTo>
                    <a:pt x="938033" y="15184"/>
                    <a:pt x="924451" y="27127"/>
                    <a:pt x="914400" y="39188"/>
                  </a:cubicBezTo>
                  <a:cubicBezTo>
                    <a:pt x="901934" y="54148"/>
                    <a:pt x="897936" y="74533"/>
                    <a:pt x="888275" y="91440"/>
                  </a:cubicBezTo>
                  <a:cubicBezTo>
                    <a:pt x="880486" y="105071"/>
                    <a:pt x="870858" y="117565"/>
                    <a:pt x="862149" y="130628"/>
                  </a:cubicBezTo>
                  <a:cubicBezTo>
                    <a:pt x="882273" y="412357"/>
                    <a:pt x="883671" y="344125"/>
                    <a:pt x="862149" y="731520"/>
                  </a:cubicBezTo>
                  <a:cubicBezTo>
                    <a:pt x="861153" y="749445"/>
                    <a:pt x="852981" y="766245"/>
                    <a:pt x="849086" y="783771"/>
                  </a:cubicBezTo>
                  <a:cubicBezTo>
                    <a:pt x="844269" y="805445"/>
                    <a:pt x="839995" y="827241"/>
                    <a:pt x="836023" y="849086"/>
                  </a:cubicBezTo>
                  <a:cubicBezTo>
                    <a:pt x="831285" y="875145"/>
                    <a:pt x="828510" y="901565"/>
                    <a:pt x="822960" y="927463"/>
                  </a:cubicBezTo>
                  <a:cubicBezTo>
                    <a:pt x="800083" y="1034224"/>
                    <a:pt x="798539" y="1008680"/>
                    <a:pt x="783772" y="1097280"/>
                  </a:cubicBezTo>
                  <a:cubicBezTo>
                    <a:pt x="783056" y="1101575"/>
                    <a:pt x="783772" y="1105989"/>
                    <a:pt x="783772" y="1110343"/>
                  </a:cubicBezTo>
                </a:path>
              </a:pathLst>
            </a:custGeom>
            <a:solidFill>
              <a:schemeClr val="accent2">
                <a:lumMod val="60000"/>
                <a:lumOff val="40000"/>
              </a:schemeClr>
            </a:solidFill>
            <a:ln>
              <a:solidFill>
                <a:schemeClr val="accent2">
                  <a:lumMod val="20000"/>
                  <a:lumOff val="80000"/>
                </a:schemeClr>
              </a:solidFill>
            </a:ln>
            <a:effectLst>
              <a:glow rad="228600">
                <a:schemeClr val="accent2">
                  <a:satMod val="175000"/>
                  <a:alpha val="40000"/>
                </a:schemeClr>
              </a:glow>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e Printable Names Of God">
              <a:extLst>
                <a:ext uri="{FF2B5EF4-FFF2-40B4-BE49-F238E27FC236}">
                  <a16:creationId xmlns:a16="http://schemas.microsoft.com/office/drawing/2014/main" id="{67F66A08-FC26-266A-C955-66EE38F633F4}"/>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59873" y="1438970"/>
              <a:ext cx="6649629" cy="50539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052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D74DC-0DEF-6AA5-DCF6-603756C37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ED25F-9EA9-AF93-D291-0B568798C522}"/>
              </a:ext>
            </a:extLst>
          </p:cNvPr>
          <p:cNvSpPr>
            <a:spLocks noGrp="1"/>
          </p:cNvSpPr>
          <p:nvPr>
            <p:ph type="title"/>
          </p:nvPr>
        </p:nvSpPr>
        <p:spPr>
          <a:xfrm>
            <a:off x="328386" y="457201"/>
            <a:ext cx="3932237" cy="1018674"/>
          </a:xfrm>
        </p:spPr>
        <p:txBody>
          <a:bodyPr/>
          <a:lstStyle/>
          <a:p>
            <a:pPr algn="ctr"/>
            <a:r>
              <a:rPr lang="en-US" dirty="0">
                <a:solidFill>
                  <a:srgbClr val="FFC000"/>
                </a:solidFill>
                <a:effectLst>
                  <a:outerShdw blurRad="38100" dist="38100" dir="2700000" algn="tl">
                    <a:srgbClr val="000000">
                      <a:alpha val="43137"/>
                    </a:srgbClr>
                  </a:outerShdw>
                </a:effectLst>
              </a:rPr>
              <a:t>Thy kingdom come</a:t>
            </a:r>
          </a:p>
        </p:txBody>
      </p:sp>
      <p:sp>
        <p:nvSpPr>
          <p:cNvPr id="4" name="Text Placeholder 3">
            <a:extLst>
              <a:ext uri="{FF2B5EF4-FFF2-40B4-BE49-F238E27FC236}">
                <a16:creationId xmlns:a16="http://schemas.microsoft.com/office/drawing/2014/main" id="{8D5F1A5B-1DE0-7774-4FC1-BF8C66E41338}"/>
              </a:ext>
            </a:extLst>
          </p:cNvPr>
          <p:cNvSpPr>
            <a:spLocks noGrp="1"/>
          </p:cNvSpPr>
          <p:nvPr>
            <p:ph type="body" sz="half" idx="2"/>
          </p:nvPr>
        </p:nvSpPr>
        <p:spPr>
          <a:xfrm>
            <a:off x="447902" y="1780674"/>
            <a:ext cx="3932237" cy="2481610"/>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i="1" dirty="0">
              <a:solidFill>
                <a:srgbClr val="FFC000"/>
              </a:solidFill>
            </a:endParaRPr>
          </a:p>
          <a:p>
            <a:r>
              <a:rPr lang="en-US" sz="2400" i="1" dirty="0">
                <a:solidFill>
                  <a:srgbClr val="FFC000"/>
                </a:solidFill>
              </a:rPr>
              <a:t>Remember God is the KING over all things because HE created all things.</a:t>
            </a:r>
          </a:p>
          <a:p>
            <a:r>
              <a:rPr lang="en-US" sz="2400" i="1" dirty="0">
                <a:solidFill>
                  <a:srgbClr val="FFC000"/>
                </a:solidFill>
              </a:rPr>
              <a:t>Because God is good, His kingdom is good.</a:t>
            </a:r>
          </a:p>
        </p:txBody>
      </p:sp>
      <p:pic>
        <p:nvPicPr>
          <p:cNvPr id="1026" name="Picture 2" descr="Religious image of jesus talking to his disciples in high resolution photo | Premium AI ...">
            <a:extLst>
              <a:ext uri="{FF2B5EF4-FFF2-40B4-BE49-F238E27FC236}">
                <a16:creationId xmlns:a16="http://schemas.microsoft.com/office/drawing/2014/main" id="{164DE208-DE29-45D7-7B78-383C271E0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598" y="1173163"/>
            <a:ext cx="7048500" cy="469582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BB4A9A0F-6AE4-E8B0-9565-7FD05C595CE2}"/>
              </a:ext>
            </a:extLst>
          </p:cNvPr>
          <p:cNvSpPr/>
          <p:nvPr/>
        </p:nvSpPr>
        <p:spPr>
          <a:xfrm>
            <a:off x="6472286" y="322220"/>
            <a:ext cx="4757147" cy="1153655"/>
          </a:xfrm>
          <a:prstGeom prst="wedgeRectCallout">
            <a:avLst>
              <a:gd name="adj1" fmla="val -24679"/>
              <a:gd name="adj2" fmla="val 7814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“This, then, is how you should pray:</a:t>
            </a:r>
          </a:p>
          <a:p>
            <a:r>
              <a:rPr lang="en-US" dirty="0"/>
              <a:t>“‘Our Father in heaven, hallowed be thy name</a:t>
            </a:r>
          </a:p>
          <a:p>
            <a:r>
              <a:rPr lang="en-US" b="1" dirty="0"/>
              <a:t>Thy kingdom come, </a:t>
            </a:r>
          </a:p>
        </p:txBody>
      </p:sp>
      <p:grpSp>
        <p:nvGrpSpPr>
          <p:cNvPr id="10" name="Group 9">
            <a:extLst>
              <a:ext uri="{FF2B5EF4-FFF2-40B4-BE49-F238E27FC236}">
                <a16:creationId xmlns:a16="http://schemas.microsoft.com/office/drawing/2014/main" id="{D491ADF4-AF04-20F4-6511-453C8ABBD61F}"/>
              </a:ext>
            </a:extLst>
          </p:cNvPr>
          <p:cNvGrpSpPr/>
          <p:nvPr/>
        </p:nvGrpSpPr>
        <p:grpSpPr>
          <a:xfrm>
            <a:off x="9767162" y="5032134"/>
            <a:ext cx="2272937" cy="1673708"/>
            <a:chOff x="9767162" y="5032134"/>
            <a:chExt cx="2272937" cy="1673708"/>
          </a:xfrm>
        </p:grpSpPr>
        <p:pic>
          <p:nvPicPr>
            <p:cNvPr id="8" name="Picture 7">
              <a:extLst>
                <a:ext uri="{FF2B5EF4-FFF2-40B4-BE49-F238E27FC236}">
                  <a16:creationId xmlns:a16="http://schemas.microsoft.com/office/drawing/2014/main" id="{F761850D-4C06-1B3D-FF80-B1893CE5C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162" y="5032134"/>
              <a:ext cx="2272937" cy="1673708"/>
            </a:xfrm>
            <a:prstGeom prst="rect">
              <a:avLst/>
            </a:prstGeom>
          </p:spPr>
        </p:pic>
        <p:sp>
          <p:nvSpPr>
            <p:cNvPr id="9" name="TextBox 8">
              <a:extLst>
                <a:ext uri="{FF2B5EF4-FFF2-40B4-BE49-F238E27FC236}">
                  <a16:creationId xmlns:a16="http://schemas.microsoft.com/office/drawing/2014/main" id="{D00204D2-7E0F-C6F8-2D3B-EF1F7D2E6BD6}"/>
                </a:ext>
              </a:extLst>
            </p:cNvPr>
            <p:cNvSpPr txBox="1"/>
            <p:nvPr/>
          </p:nvSpPr>
          <p:spPr>
            <a:xfrm>
              <a:off x="9940834" y="5641083"/>
              <a:ext cx="1162595" cy="646331"/>
            </a:xfrm>
            <a:prstGeom prst="rect">
              <a:avLst/>
            </a:prstGeom>
            <a:noFill/>
          </p:spPr>
          <p:txBody>
            <a:bodyPr wrap="square" rtlCol="0">
              <a:spAutoFit/>
            </a:bodyPr>
            <a:lstStyle/>
            <a:p>
              <a:pPr algn="ctr"/>
              <a:r>
                <a:rPr lang="en-US" b="1" dirty="0"/>
                <a:t>Luke </a:t>
              </a:r>
            </a:p>
            <a:p>
              <a:pPr algn="ctr"/>
              <a:r>
                <a:rPr lang="en-US" b="1" dirty="0"/>
                <a:t>11:2</a:t>
              </a:r>
            </a:p>
          </p:txBody>
        </p:sp>
      </p:grpSp>
      <p:pic>
        <p:nvPicPr>
          <p:cNvPr id="6146" name="Picture 2" descr="Play-Doh Metallic and Neon How to Make a Crown with Playdough Massinhas ToysBR - YouTube">
            <a:extLst>
              <a:ext uri="{FF2B5EF4-FFF2-40B4-BE49-F238E27FC236}">
                <a16:creationId xmlns:a16="http://schemas.microsoft.com/office/drawing/2014/main" id="{026E8224-7C96-34D5-76FB-2DD3FBC1F0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04" t="3124" r="26812" b="14842"/>
          <a:stretch>
            <a:fillRect/>
          </a:stretch>
        </p:blipFill>
        <p:spPr bwMode="auto">
          <a:xfrm rot="20890598">
            <a:off x="2083082" y="4353703"/>
            <a:ext cx="2125908" cy="18907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LITTER PLAY DOUGH PURIM CROWNS — Make It Jewish">
            <a:extLst>
              <a:ext uri="{FF2B5EF4-FFF2-40B4-BE49-F238E27FC236}">
                <a16:creationId xmlns:a16="http://schemas.microsoft.com/office/drawing/2014/main" id="{7C3965D2-758B-CF57-EAB7-BC71160690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31" b="14643"/>
          <a:stretch>
            <a:fillRect/>
          </a:stretch>
        </p:blipFill>
        <p:spPr bwMode="auto">
          <a:xfrm rot="588965">
            <a:off x="457844" y="5041101"/>
            <a:ext cx="1673709" cy="111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014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2" name="Picture 6" descr="The Milky Way Galaxy | AMNH">
            <a:extLst>
              <a:ext uri="{FF2B5EF4-FFF2-40B4-BE49-F238E27FC236}">
                <a16:creationId xmlns:a16="http://schemas.microsoft.com/office/drawing/2014/main" id="{5ABCE881-85F7-DBC9-458F-82674DB81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873" y="5621141"/>
            <a:ext cx="967342" cy="5441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allout: Left Arrow 1">
            <a:extLst>
              <a:ext uri="{FF2B5EF4-FFF2-40B4-BE49-F238E27FC236}">
                <a16:creationId xmlns:a16="http://schemas.microsoft.com/office/drawing/2014/main" id="{E992CF6A-79C4-6F84-A937-B2A108ACEC36}"/>
              </a:ext>
            </a:extLst>
          </p:cNvPr>
          <p:cNvSpPr/>
          <p:nvPr/>
        </p:nvSpPr>
        <p:spPr>
          <a:xfrm>
            <a:off x="6218214" y="5238881"/>
            <a:ext cx="1569425" cy="1308649"/>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942954-A977-282C-1471-D9F8AD801539}"/>
              </a:ext>
            </a:extLst>
          </p:cNvPr>
          <p:cNvSpPr txBox="1"/>
          <p:nvPr/>
        </p:nvSpPr>
        <p:spPr>
          <a:xfrm>
            <a:off x="960120" y="518160"/>
            <a:ext cx="9982200" cy="1200329"/>
          </a:xfrm>
          <a:prstGeom prst="rect">
            <a:avLst/>
          </a:prstGeom>
          <a:noFill/>
        </p:spPr>
        <p:txBody>
          <a:bodyPr wrap="square" rtlCol="0">
            <a:spAutoFit/>
          </a:bodyPr>
          <a:lstStyle/>
          <a:p>
            <a:r>
              <a:rPr lang="en-US" sz="3600" dirty="0">
                <a:solidFill>
                  <a:srgbClr val="FFC000"/>
                </a:solidFill>
              </a:rPr>
              <a:t>God’s Kingdom is MASSIVE!   HUMONGOUS!</a:t>
            </a:r>
          </a:p>
          <a:p>
            <a:pPr algn="ctr"/>
            <a:r>
              <a:rPr lang="en-US" sz="3600" dirty="0">
                <a:solidFill>
                  <a:srgbClr val="FFC000"/>
                </a:solidFill>
              </a:rPr>
              <a:t>There are millions and zillions of galaxies!</a:t>
            </a:r>
          </a:p>
        </p:txBody>
      </p:sp>
      <p:pic>
        <p:nvPicPr>
          <p:cNvPr id="4104" name="Picture 8" descr="Our Solar System - Welcome to Roger's Website">
            <a:extLst>
              <a:ext uri="{FF2B5EF4-FFF2-40B4-BE49-F238E27FC236}">
                <a16:creationId xmlns:a16="http://schemas.microsoft.com/office/drawing/2014/main" id="{1FEF6EE7-AEAA-B4AC-B65A-9EB8EF012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940" y="5327309"/>
            <a:ext cx="960700" cy="1174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E0F26B-90CB-D98F-CDFD-39C3F79A6439}"/>
              </a:ext>
            </a:extLst>
          </p:cNvPr>
          <p:cNvSpPr txBox="1"/>
          <p:nvPr/>
        </p:nvSpPr>
        <p:spPr>
          <a:xfrm>
            <a:off x="8016240" y="5327309"/>
            <a:ext cx="3078480" cy="923330"/>
          </a:xfrm>
          <a:prstGeom prst="rect">
            <a:avLst/>
          </a:prstGeom>
          <a:noFill/>
        </p:spPr>
        <p:txBody>
          <a:bodyPr wrap="square" rtlCol="0">
            <a:spAutoFit/>
          </a:bodyPr>
          <a:lstStyle/>
          <a:p>
            <a:r>
              <a:rPr lang="en-US" dirty="0">
                <a:solidFill>
                  <a:srgbClr val="FFC000"/>
                </a:solidFill>
              </a:rPr>
              <a:t>We live on a little tiny speck in one of the arms of the Milky Way Galaxy.</a:t>
            </a:r>
          </a:p>
        </p:txBody>
      </p:sp>
      <p:cxnSp>
        <p:nvCxnSpPr>
          <p:cNvPr id="6" name="Straight Arrow Connector 5">
            <a:extLst>
              <a:ext uri="{FF2B5EF4-FFF2-40B4-BE49-F238E27FC236}">
                <a16:creationId xmlns:a16="http://schemas.microsoft.com/office/drawing/2014/main" id="{A28F596F-E03C-5D02-1737-A5E777243864}"/>
              </a:ext>
            </a:extLst>
          </p:cNvPr>
          <p:cNvCxnSpPr/>
          <p:nvPr/>
        </p:nvCxnSpPr>
        <p:spPr>
          <a:xfrm flipH="1">
            <a:off x="7376160" y="4709160"/>
            <a:ext cx="640080" cy="79248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0434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28336-8826-2DE9-AF34-234AB0FF4EA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F7B955B-77E9-61B3-CCEC-5BE69EA4EA53}"/>
              </a:ext>
            </a:extLst>
          </p:cNvPr>
          <p:cNvSpPr>
            <a:spLocks noGrp="1"/>
          </p:cNvSpPr>
          <p:nvPr>
            <p:ph type="body" sz="half" idx="2"/>
          </p:nvPr>
        </p:nvSpPr>
        <p:spPr>
          <a:xfrm>
            <a:off x="466497" y="1243055"/>
            <a:ext cx="3326836" cy="408831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normAutofit lnSpcReduction="10000"/>
          </a:bodyPr>
          <a:lstStyle/>
          <a:p>
            <a:r>
              <a:rPr lang="en-US" dirty="0"/>
              <a:t>John 18:36</a:t>
            </a:r>
          </a:p>
          <a:p>
            <a:r>
              <a:rPr lang="en-US" dirty="0"/>
              <a:t>“Jesus answered, “My kingdom is not of this world. If my kingdom were of this world, my servants would have been fighting, that I might not be delivered over to the Jews. But my kingdom is not from the world.” </a:t>
            </a:r>
          </a:p>
          <a:p>
            <a:r>
              <a:rPr lang="en-US" dirty="0"/>
              <a:t>Luke 17:20-21</a:t>
            </a:r>
          </a:p>
          <a:p>
            <a:r>
              <a:rPr lang="en-US" dirty="0"/>
              <a:t>Being asked by the Pharisees when the kingdom of God would come, he answered them, “The kingdom of God is not coming in ways that can be observed, nor will they say, ‘Look, here it is!’ or ‘There!’ for behold, the kingdom of God is in the midst of you.” </a:t>
            </a:r>
          </a:p>
        </p:txBody>
      </p:sp>
      <p:pic>
        <p:nvPicPr>
          <p:cNvPr id="7170" name="Picture 2" descr="New Jerusalem: What is it like?">
            <a:extLst>
              <a:ext uri="{FF2B5EF4-FFF2-40B4-BE49-F238E27FC236}">
                <a16:creationId xmlns:a16="http://schemas.microsoft.com/office/drawing/2014/main" id="{C1990771-5083-519B-59CA-A8AF9F191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503" y="748800"/>
            <a:ext cx="7620000" cy="50768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E21810B-D9E7-DB46-E09A-C9D46303B67F}"/>
              </a:ext>
            </a:extLst>
          </p:cNvPr>
          <p:cNvGrpSpPr/>
          <p:nvPr/>
        </p:nvGrpSpPr>
        <p:grpSpPr>
          <a:xfrm>
            <a:off x="4152968" y="3846566"/>
            <a:ext cx="3429000" cy="2766816"/>
            <a:chOff x="520418" y="3943700"/>
            <a:chExt cx="3429000" cy="2766816"/>
          </a:xfrm>
        </p:grpSpPr>
        <p:sp>
          <p:nvSpPr>
            <p:cNvPr id="5" name="Flowchart: Delay 4">
              <a:extLst>
                <a:ext uri="{FF2B5EF4-FFF2-40B4-BE49-F238E27FC236}">
                  <a16:creationId xmlns:a16="http://schemas.microsoft.com/office/drawing/2014/main" id="{03BFAA70-6F98-4FC1-E089-15C2D1426579}"/>
                </a:ext>
              </a:extLst>
            </p:cNvPr>
            <p:cNvSpPr/>
            <p:nvPr/>
          </p:nvSpPr>
          <p:spPr>
            <a:xfrm rot="16200000">
              <a:off x="1786417" y="5119552"/>
              <a:ext cx="1047135" cy="2134792"/>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172" name="Picture 4" descr="clipart christ #5781895 | Clipart Library">
              <a:extLst>
                <a:ext uri="{FF2B5EF4-FFF2-40B4-BE49-F238E27FC236}">
                  <a16:creationId xmlns:a16="http://schemas.microsoft.com/office/drawing/2014/main" id="{DFD336F9-B28A-8EFE-DBE0-A61FBDA187E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312"/>
            <a:stretch>
              <a:fillRect/>
            </a:stretch>
          </p:blipFill>
          <p:spPr bwMode="auto">
            <a:xfrm>
              <a:off x="520418" y="3943700"/>
              <a:ext cx="3429000" cy="276681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peech Bubble: Rectangle 6">
            <a:extLst>
              <a:ext uri="{FF2B5EF4-FFF2-40B4-BE49-F238E27FC236}">
                <a16:creationId xmlns:a16="http://schemas.microsoft.com/office/drawing/2014/main" id="{8AF3AC3B-AE8A-8190-C767-28A033030021}"/>
              </a:ext>
            </a:extLst>
          </p:cNvPr>
          <p:cNvSpPr/>
          <p:nvPr/>
        </p:nvSpPr>
        <p:spPr>
          <a:xfrm>
            <a:off x="3641622" y="2902458"/>
            <a:ext cx="3201629" cy="879010"/>
          </a:xfrm>
          <a:prstGeom prst="wedgeRectCallout">
            <a:avLst>
              <a:gd name="adj1" fmla="val -1343"/>
              <a:gd name="adj2" fmla="val 12109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My kingdom is not</a:t>
            </a:r>
          </a:p>
          <a:p>
            <a:pPr algn="ctr"/>
            <a:r>
              <a:rPr lang="en-US" dirty="0">
                <a:solidFill>
                  <a:sysClr val="windowText" lastClr="000000"/>
                </a:solidFill>
              </a:rPr>
              <a:t> of this world.</a:t>
            </a:r>
          </a:p>
          <a:p>
            <a:pPr algn="ctr"/>
            <a:r>
              <a:rPr lang="en-US" dirty="0">
                <a:solidFill>
                  <a:sysClr val="windowText" lastClr="000000"/>
                </a:solidFill>
              </a:rPr>
              <a:t>It’s not a nation in the world.</a:t>
            </a:r>
          </a:p>
        </p:txBody>
      </p:sp>
      <p:sp>
        <p:nvSpPr>
          <p:cNvPr id="2" name="Title 1">
            <a:extLst>
              <a:ext uri="{FF2B5EF4-FFF2-40B4-BE49-F238E27FC236}">
                <a16:creationId xmlns:a16="http://schemas.microsoft.com/office/drawing/2014/main" id="{66EA13B8-14DE-95A3-DA32-D67404C2FC0D}"/>
              </a:ext>
            </a:extLst>
          </p:cNvPr>
          <p:cNvSpPr>
            <a:spLocks noGrp="1"/>
          </p:cNvSpPr>
          <p:nvPr>
            <p:ph type="title"/>
          </p:nvPr>
        </p:nvSpPr>
        <p:spPr>
          <a:xfrm>
            <a:off x="549769" y="278874"/>
            <a:ext cx="11092462" cy="678745"/>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dirty="0">
                <a:solidFill>
                  <a:srgbClr val="FFC000"/>
                </a:solidFill>
                <a:effectLst>
                  <a:outerShdw blurRad="38100" dist="38100" dir="2700000" algn="tl">
                    <a:srgbClr val="000000">
                      <a:alpha val="43137"/>
                    </a:srgbClr>
                  </a:outerShdw>
                </a:effectLst>
              </a:rPr>
              <a:t>Yet God wants us to be with Him.  He wants to be with us!</a:t>
            </a:r>
          </a:p>
        </p:txBody>
      </p:sp>
      <p:sp>
        <p:nvSpPr>
          <p:cNvPr id="8" name="Speech Bubble: Rectangle 7">
            <a:extLst>
              <a:ext uri="{FF2B5EF4-FFF2-40B4-BE49-F238E27FC236}">
                <a16:creationId xmlns:a16="http://schemas.microsoft.com/office/drawing/2014/main" id="{B2B11708-217D-10FB-4533-FE827063A20B}"/>
              </a:ext>
            </a:extLst>
          </p:cNvPr>
          <p:cNvSpPr/>
          <p:nvPr/>
        </p:nvSpPr>
        <p:spPr>
          <a:xfrm>
            <a:off x="7005840" y="4638478"/>
            <a:ext cx="2757385" cy="1110856"/>
          </a:xfrm>
          <a:prstGeom prst="wedgeRectCallout">
            <a:avLst>
              <a:gd name="adj1" fmla="val -62158"/>
              <a:gd name="adj2" fmla="val -649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You won’t see it.</a:t>
            </a:r>
          </a:p>
          <a:p>
            <a:pPr algn="ctr"/>
            <a:r>
              <a:rPr lang="en-US" dirty="0">
                <a:solidFill>
                  <a:sysClr val="windowText" lastClr="000000"/>
                </a:solidFill>
              </a:rPr>
              <a:t>Actually, it is within you;  in your midst.</a:t>
            </a:r>
          </a:p>
        </p:txBody>
      </p:sp>
      <p:pic>
        <p:nvPicPr>
          <p:cNvPr id="7182" name="Picture 14" descr="Kilka zabaw ruchowych - rozgrzewka i masaże ~ Zamiast kserówki.">
            <a:extLst>
              <a:ext uri="{FF2B5EF4-FFF2-40B4-BE49-F238E27FC236}">
                <a16:creationId xmlns:a16="http://schemas.microsoft.com/office/drawing/2014/main" id="{25C78AFC-7B98-CE0B-613A-CB39CFFE0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344" y="4638478"/>
            <a:ext cx="3115329" cy="2149577"/>
          </a:xfrm>
          <a:prstGeom prst="rect">
            <a:avLst/>
          </a:prstGeom>
          <a:noFill/>
          <a:extLst>
            <a:ext uri="{909E8E84-426E-40DD-AFC4-6F175D3DCCD1}">
              <a14:hiddenFill xmlns:a14="http://schemas.microsoft.com/office/drawing/2010/main">
                <a:solidFill>
                  <a:srgbClr val="FFFFFF"/>
                </a:solidFill>
              </a14:hiddenFill>
            </a:ext>
          </a:extLst>
        </p:spPr>
      </p:pic>
      <p:sp>
        <p:nvSpPr>
          <p:cNvPr id="9" name="Heart 8">
            <a:extLst>
              <a:ext uri="{FF2B5EF4-FFF2-40B4-BE49-F238E27FC236}">
                <a16:creationId xmlns:a16="http://schemas.microsoft.com/office/drawing/2014/main" id="{8EEF26FF-8111-E9AC-03C3-1D574A5E6ED7}"/>
              </a:ext>
            </a:extLst>
          </p:cNvPr>
          <p:cNvSpPr/>
          <p:nvPr/>
        </p:nvSpPr>
        <p:spPr>
          <a:xfrm>
            <a:off x="9969910" y="5489955"/>
            <a:ext cx="235974" cy="259379"/>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a:extLst>
              <a:ext uri="{FF2B5EF4-FFF2-40B4-BE49-F238E27FC236}">
                <a16:creationId xmlns:a16="http://schemas.microsoft.com/office/drawing/2014/main" id="{9DAEDD28-5426-3340-A1EB-2F8DB7AF0241}"/>
              </a:ext>
            </a:extLst>
          </p:cNvPr>
          <p:cNvSpPr/>
          <p:nvPr/>
        </p:nvSpPr>
        <p:spPr>
          <a:xfrm>
            <a:off x="10890008" y="5566246"/>
            <a:ext cx="235974" cy="259379"/>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4D7CDCC0-623D-997A-0903-D6F49D46179C}"/>
              </a:ext>
            </a:extLst>
          </p:cNvPr>
          <p:cNvSpPr/>
          <p:nvPr/>
        </p:nvSpPr>
        <p:spPr>
          <a:xfrm>
            <a:off x="11755000" y="5842646"/>
            <a:ext cx="235974" cy="259379"/>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84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Download Sun, Ray, Shine. Royalty-Free Vector Graphic - Pixabay">
            <a:extLst>
              <a:ext uri="{FF2B5EF4-FFF2-40B4-BE49-F238E27FC236}">
                <a16:creationId xmlns:a16="http://schemas.microsoft.com/office/drawing/2014/main" id="{0E5320D7-1349-9FAC-9210-0FDF92626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 y="-2829139"/>
            <a:ext cx="12427131" cy="98515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ldren Praying Clip Art - Free Clipart #2610916 | Clipart Library">
            <a:extLst>
              <a:ext uri="{FF2B5EF4-FFF2-40B4-BE49-F238E27FC236}">
                <a16:creationId xmlns:a16="http://schemas.microsoft.com/office/drawing/2014/main" id="{0EA20CCC-1909-2F52-EB68-F01430DF7F58}"/>
              </a:ext>
            </a:extLst>
          </p:cNvPr>
          <p:cNvPicPr>
            <a:picLocks noChangeAspect="1" noChangeArrowheads="1"/>
          </p:cNvPicPr>
          <p:nvPr/>
        </p:nvPicPr>
        <p:blipFill>
          <a:blip r:embed="rId3">
            <a:clrChange>
              <a:clrFrom>
                <a:srgbClr val="EEAFC4"/>
              </a:clrFrom>
              <a:clrTo>
                <a:srgbClr val="EEAFC4">
                  <a:alpha val="0"/>
                </a:srgbClr>
              </a:clrTo>
            </a:clrChange>
            <a:extLst>
              <a:ext uri="{28A0092B-C50C-407E-A947-70E740481C1C}">
                <a14:useLocalDpi xmlns:a14="http://schemas.microsoft.com/office/drawing/2010/main" val="0"/>
              </a:ext>
            </a:extLst>
          </a:blip>
          <a:srcRect/>
          <a:stretch>
            <a:fillRect/>
          </a:stretch>
        </p:blipFill>
        <p:spPr bwMode="auto">
          <a:xfrm>
            <a:off x="95250" y="4419600"/>
            <a:ext cx="600075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2">
            <a:extLst>
              <a:ext uri="{FF2B5EF4-FFF2-40B4-BE49-F238E27FC236}">
                <a16:creationId xmlns:a16="http://schemas.microsoft.com/office/drawing/2014/main" id="{FADF8B94-5197-FAE5-527C-A1871386DC05}"/>
              </a:ext>
            </a:extLst>
          </p:cNvPr>
          <p:cNvSpPr/>
          <p:nvPr/>
        </p:nvSpPr>
        <p:spPr>
          <a:xfrm>
            <a:off x="95250" y="1235243"/>
            <a:ext cx="2808514" cy="3184357"/>
          </a:xfrm>
          <a:prstGeom prst="wedgeRectCallout">
            <a:avLst>
              <a:gd name="adj1" fmla="val 4732"/>
              <a:gd name="adj2" fmla="val 65333"/>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normAutofit/>
          </a:bodyPr>
          <a:lstStyle/>
          <a:p>
            <a:pPr algn="ctr"/>
            <a:r>
              <a:rPr lang="en-US" dirty="0"/>
              <a:t>Heavenly Father,</a:t>
            </a:r>
          </a:p>
          <a:p>
            <a:pPr algn="ctr"/>
            <a:r>
              <a:rPr lang="en-US" dirty="0"/>
              <a:t>Just like your presence and glory fills heaven and radiates in the universe.</a:t>
            </a:r>
          </a:p>
          <a:p>
            <a:pPr algn="ctr"/>
            <a:endParaRPr lang="en-US" dirty="0"/>
          </a:p>
          <a:p>
            <a:pPr algn="ctr"/>
            <a:r>
              <a:rPr lang="en-US" dirty="0"/>
              <a:t>Just like your glory and presence filled the temple.</a:t>
            </a:r>
          </a:p>
          <a:p>
            <a:pPr algn="ctr"/>
            <a:endParaRPr lang="en-US" dirty="0"/>
          </a:p>
          <a:p>
            <a:pPr algn="ctr"/>
            <a:r>
              <a:rPr lang="en-US" dirty="0"/>
              <a:t>Please fill my heart and mind with your presence.</a:t>
            </a:r>
          </a:p>
          <a:p>
            <a:pPr algn="ctr"/>
            <a:endParaRPr lang="en-US" dirty="0"/>
          </a:p>
        </p:txBody>
      </p:sp>
      <p:sp>
        <p:nvSpPr>
          <p:cNvPr id="4" name="Speech Bubble: Rectangle 3">
            <a:extLst>
              <a:ext uri="{FF2B5EF4-FFF2-40B4-BE49-F238E27FC236}">
                <a16:creationId xmlns:a16="http://schemas.microsoft.com/office/drawing/2014/main" id="{303F9151-4634-4146-1849-F3A80BCF869B}"/>
              </a:ext>
            </a:extLst>
          </p:cNvPr>
          <p:cNvSpPr/>
          <p:nvPr/>
        </p:nvSpPr>
        <p:spPr>
          <a:xfrm>
            <a:off x="3168387" y="2514600"/>
            <a:ext cx="2662989" cy="1828800"/>
          </a:xfrm>
          <a:prstGeom prst="wedgeRectCallout">
            <a:avLst>
              <a:gd name="adj1" fmla="val -25652"/>
              <a:gd name="adj2" fmla="val 67763"/>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Fill me with your love, joy, peace, and strength.</a:t>
            </a:r>
          </a:p>
          <a:p>
            <a:pPr algn="ctr"/>
            <a:endParaRPr lang="en-US" dirty="0"/>
          </a:p>
          <a:p>
            <a:pPr algn="ctr"/>
            <a:r>
              <a:rPr lang="en-US" dirty="0"/>
              <a:t>Fill my mind with your words so that I don’t sin against you.</a:t>
            </a:r>
          </a:p>
        </p:txBody>
      </p:sp>
      <p:sp>
        <p:nvSpPr>
          <p:cNvPr id="5" name="Speech Bubble: Rectangle 4">
            <a:extLst>
              <a:ext uri="{FF2B5EF4-FFF2-40B4-BE49-F238E27FC236}">
                <a16:creationId xmlns:a16="http://schemas.microsoft.com/office/drawing/2014/main" id="{004EF3AB-E6BB-A586-8871-3E50E468F4BF}"/>
              </a:ext>
            </a:extLst>
          </p:cNvPr>
          <p:cNvSpPr/>
          <p:nvPr/>
        </p:nvSpPr>
        <p:spPr>
          <a:xfrm>
            <a:off x="6172651" y="4291347"/>
            <a:ext cx="1556084" cy="2097589"/>
          </a:xfrm>
          <a:prstGeom prst="wedgeRectCallout">
            <a:avLst>
              <a:gd name="adj1" fmla="val -65215"/>
              <a:gd name="adj2" fmla="val -12257"/>
            </a:avLst>
          </a:prstGeom>
          <a:solidFill>
            <a:schemeClr val="accent2">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a:p>
            <a:pPr algn="ctr"/>
            <a:r>
              <a:rPr lang="en-US" dirty="0"/>
              <a:t>May Your kingdom come on earth, in me as it is in heaven.</a:t>
            </a:r>
          </a:p>
        </p:txBody>
      </p:sp>
      <p:pic>
        <p:nvPicPr>
          <p:cNvPr id="1028" name="Picture 4" descr="JESUS CHRIST is too amazing for words">
            <a:extLst>
              <a:ext uri="{FF2B5EF4-FFF2-40B4-BE49-F238E27FC236}">
                <a16:creationId xmlns:a16="http://schemas.microsoft.com/office/drawing/2014/main" id="{3F75B40B-50DC-0D75-2388-68DDAB54E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349" y="70094"/>
            <a:ext cx="4433637" cy="2496560"/>
          </a:xfrm>
          <a:prstGeom prst="cloud">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pic>
        <p:nvPicPr>
          <p:cNvPr id="1030" name="Picture 6" descr="The Dwelling Places of God in Scripture — Shepherd Thoughts">
            <a:extLst>
              <a:ext uri="{FF2B5EF4-FFF2-40B4-BE49-F238E27FC236}">
                <a16:creationId xmlns:a16="http://schemas.microsoft.com/office/drawing/2014/main" id="{B43CEBBE-382D-E438-3C53-18D7D3542C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107" y="417011"/>
            <a:ext cx="4428115" cy="2097589"/>
          </a:xfrm>
          <a:prstGeom prst="ellipse">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descr="Speaks - Free Clipart #3418455 | Clipart Library">
            <a:extLst>
              <a:ext uri="{FF2B5EF4-FFF2-40B4-BE49-F238E27FC236}">
                <a16:creationId xmlns:a16="http://schemas.microsoft.com/office/drawing/2014/main" id="{76AEE8F4-95D3-7EE0-D378-B1D9D50C59D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6021" y="2342951"/>
            <a:ext cx="5347823" cy="4679481"/>
          </a:xfrm>
          <a:prstGeom prst="rect">
            <a:avLst/>
          </a:prstGeom>
          <a:noFill/>
          <a:extLst>
            <a:ext uri="{909E8E84-426E-40DD-AFC4-6F175D3DCCD1}">
              <a14:hiddenFill xmlns:a14="http://schemas.microsoft.com/office/drawing/2010/main">
                <a:solidFill>
                  <a:srgbClr val="FFFFFF"/>
                </a:solidFill>
              </a14:hiddenFill>
            </a:ext>
          </a:extLst>
        </p:spPr>
      </p:pic>
      <p:sp>
        <p:nvSpPr>
          <p:cNvPr id="6" name="Heart 5">
            <a:extLst>
              <a:ext uri="{FF2B5EF4-FFF2-40B4-BE49-F238E27FC236}">
                <a16:creationId xmlns:a16="http://schemas.microsoft.com/office/drawing/2014/main" id="{1FC6FDEC-472E-263F-2887-B3909B4D3501}"/>
              </a:ext>
            </a:extLst>
          </p:cNvPr>
          <p:cNvSpPr/>
          <p:nvPr/>
        </p:nvSpPr>
        <p:spPr>
          <a:xfrm>
            <a:off x="8308701" y="4357436"/>
            <a:ext cx="401052" cy="421105"/>
          </a:xfrm>
          <a:prstGeom prst="heart">
            <a:avLst/>
          </a:prstGeom>
          <a:solidFill>
            <a:srgbClr val="FF0000"/>
          </a:solidFill>
          <a:ln>
            <a:solidFill>
              <a:srgbClr val="FFC000"/>
            </a:solid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DEAF94FD-802F-7702-E49D-730C8E19D208}"/>
              </a:ext>
            </a:extLst>
          </p:cNvPr>
          <p:cNvSpPr/>
          <p:nvPr/>
        </p:nvSpPr>
        <p:spPr>
          <a:xfrm>
            <a:off x="10410216" y="4440540"/>
            <a:ext cx="401052" cy="421105"/>
          </a:xfrm>
          <a:prstGeom prst="heart">
            <a:avLst/>
          </a:prstGeom>
          <a:solidFill>
            <a:srgbClr val="FF0000"/>
          </a:solidFill>
          <a:ln>
            <a:solidFill>
              <a:srgbClr val="FFC000"/>
            </a:solidFill>
          </a:ln>
          <a:effectLst>
            <a:glow rad="101600">
              <a:srgbClr val="FFFF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16" descr="How to Make a play-doh heart with your kids « Kids Activities">
            <a:extLst>
              <a:ext uri="{FF2B5EF4-FFF2-40B4-BE49-F238E27FC236}">
                <a16:creationId xmlns:a16="http://schemas.microsoft.com/office/drawing/2014/main" id="{23406181-EB99-E3DF-1143-76F8301858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9749DBB6-F391-5E6E-9873-98EF9411CCD7}"/>
              </a:ext>
            </a:extLst>
          </p:cNvPr>
          <p:cNvPicPr>
            <a:picLocks noChangeAspect="1"/>
          </p:cNvPicPr>
          <p:nvPr/>
        </p:nvPicPr>
        <p:blipFill>
          <a:blip r:embed="rId7"/>
          <a:srcRect l="14484" r="18594"/>
          <a:stretch>
            <a:fillRect/>
          </a:stretch>
        </p:blipFill>
        <p:spPr>
          <a:xfrm>
            <a:off x="618645" y="0"/>
            <a:ext cx="1120497" cy="1255759"/>
          </a:xfrm>
          <a:prstGeom prst="ellipse">
            <a:avLst/>
          </a:prstGeom>
        </p:spPr>
      </p:pic>
    </p:spTree>
    <p:extLst>
      <p:ext uri="{BB962C8B-B14F-4D97-AF65-F5344CB8AC3E}">
        <p14:creationId xmlns:p14="http://schemas.microsoft.com/office/powerpoint/2010/main" val="257454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D42A-B46E-4DAC-9E80-66B78369106B}"/>
              </a:ext>
            </a:extLst>
          </p:cNvPr>
          <p:cNvSpPr>
            <a:spLocks noGrp="1"/>
          </p:cNvSpPr>
          <p:nvPr>
            <p:ph type="title"/>
          </p:nvPr>
        </p:nvSpPr>
        <p:spPr>
          <a:xfrm rot="21289010">
            <a:off x="307259" y="522237"/>
            <a:ext cx="6152535" cy="2879521"/>
          </a:xfrm>
          <a:solidFill>
            <a:schemeClr val="accent2">
              <a:lumMod val="75000"/>
            </a:schemeClr>
          </a:solidFill>
          <a:ln>
            <a:solidFill>
              <a:schemeClr val="accent5"/>
            </a:solidFill>
          </a:ln>
        </p:spPr>
        <p:style>
          <a:lnRef idx="2">
            <a:schemeClr val="accent2">
              <a:shade val="15000"/>
            </a:schemeClr>
          </a:lnRef>
          <a:fillRef idx="1">
            <a:schemeClr val="accent2"/>
          </a:fillRef>
          <a:effectRef idx="0">
            <a:schemeClr val="accent2"/>
          </a:effectRef>
          <a:fontRef idx="minor">
            <a:schemeClr val="lt1"/>
          </a:fontRef>
        </p:style>
        <p:txBody>
          <a:bodyPr>
            <a:normAutofit fontScale="90000"/>
          </a:bodyPr>
          <a:lstStyle/>
          <a:p>
            <a:r>
              <a:rPr lang="en-US" sz="1800" dirty="0"/>
              <a:t>Today you get to make a prayer journal booklet.</a:t>
            </a:r>
            <a:br>
              <a:rPr lang="en-US" sz="1800" dirty="0"/>
            </a:br>
            <a:r>
              <a:rPr lang="en-US" sz="1800" dirty="0"/>
              <a:t>	You will get the cover and first  part today to color.</a:t>
            </a:r>
            <a:br>
              <a:rPr lang="en-US" sz="1800" dirty="0"/>
            </a:br>
            <a:r>
              <a:rPr lang="en-US" sz="1800" dirty="0"/>
              <a:t>	</a:t>
            </a:r>
            <a:br>
              <a:rPr lang="en-US" sz="1800" dirty="0"/>
            </a:br>
            <a:r>
              <a:rPr lang="en-US" sz="1800" dirty="0"/>
              <a:t>	Next week you will get the second part.</a:t>
            </a:r>
            <a:br>
              <a:rPr lang="en-US" sz="1800" dirty="0"/>
            </a:br>
            <a:br>
              <a:rPr lang="en-US" sz="1800" dirty="0"/>
            </a:br>
            <a:r>
              <a:rPr lang="en-US" sz="1800" dirty="0"/>
              <a:t>	The following week you will get the last part.</a:t>
            </a:r>
            <a:br>
              <a:rPr lang="en-US" sz="1800" dirty="0"/>
            </a:br>
            <a:r>
              <a:rPr lang="en-US" sz="1800" dirty="0"/>
              <a:t>	We’ll staple all the parts together and you will get to 	take them home.</a:t>
            </a:r>
            <a:br>
              <a:rPr lang="en-US" sz="1800" dirty="0"/>
            </a:br>
            <a:br>
              <a:rPr lang="en-US" sz="1800" dirty="0"/>
            </a:br>
            <a:r>
              <a:rPr lang="en-US" sz="1800" dirty="0"/>
              <a:t>Each part has pages that you can write in or draw pictures to answer the questions.  If you can’t do that, your parents can help you.</a:t>
            </a:r>
            <a:br>
              <a:rPr lang="en-US" sz="1800" dirty="0"/>
            </a:br>
            <a:r>
              <a:rPr lang="en-US" sz="1800" dirty="0"/>
              <a:t>     </a:t>
            </a:r>
          </a:p>
        </p:txBody>
      </p:sp>
      <p:pic>
        <p:nvPicPr>
          <p:cNvPr id="13316" name="Picture 4" descr="Play-Doh Skeleton Activity: Importance of Bones - Mombrite">
            <a:extLst>
              <a:ext uri="{FF2B5EF4-FFF2-40B4-BE49-F238E27FC236}">
                <a16:creationId xmlns:a16="http://schemas.microsoft.com/office/drawing/2014/main" id="{A8139C85-11C1-BC42-4B05-D635FDAEE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62" t="9936" r="13212"/>
          <a:stretch>
            <a:fillRect/>
          </a:stretch>
        </p:blipFill>
        <p:spPr bwMode="auto">
          <a:xfrm rot="21264930">
            <a:off x="7452164" y="2749935"/>
            <a:ext cx="4221433" cy="336495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E5C488E-F3F3-E28D-0D39-B03E290A2FCF}"/>
              </a:ext>
            </a:extLst>
          </p:cNvPr>
          <p:cNvGrpSpPr/>
          <p:nvPr/>
        </p:nvGrpSpPr>
        <p:grpSpPr>
          <a:xfrm rot="446185">
            <a:off x="3338051" y="3402988"/>
            <a:ext cx="4129549" cy="3204799"/>
            <a:chOff x="7742903" y="212058"/>
            <a:chExt cx="4129549" cy="3204799"/>
          </a:xfrm>
        </p:grpSpPr>
        <p:sp>
          <p:nvSpPr>
            <p:cNvPr id="7" name="Rectangle 6">
              <a:extLst>
                <a:ext uri="{FF2B5EF4-FFF2-40B4-BE49-F238E27FC236}">
                  <a16:creationId xmlns:a16="http://schemas.microsoft.com/office/drawing/2014/main" id="{C6A590FE-89F4-7B7F-DB15-8309C3D4388A}"/>
                </a:ext>
              </a:extLst>
            </p:cNvPr>
            <p:cNvSpPr/>
            <p:nvPr/>
          </p:nvSpPr>
          <p:spPr>
            <a:xfrm>
              <a:off x="7742903" y="280219"/>
              <a:ext cx="4129549" cy="31366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21FC476-E6AA-8A2F-CFCC-B8F32F713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381" y="212058"/>
              <a:ext cx="3923071" cy="3204799"/>
            </a:xfrm>
            <a:prstGeom prst="rect">
              <a:avLst/>
            </a:prstGeom>
          </p:spPr>
        </p:pic>
      </p:grpSp>
      <p:pic>
        <p:nvPicPr>
          <p:cNvPr id="13314" name="Picture 2">
            <a:extLst>
              <a:ext uri="{FF2B5EF4-FFF2-40B4-BE49-F238E27FC236}">
                <a16:creationId xmlns:a16="http://schemas.microsoft.com/office/drawing/2014/main" id="{4A1103B0-D99D-7047-51F6-23731061E5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00"/>
          <a:stretch>
            <a:fillRect/>
          </a:stretch>
        </p:blipFill>
        <p:spPr bwMode="auto">
          <a:xfrm>
            <a:off x="874070" y="3429000"/>
            <a:ext cx="2035944" cy="31527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Rectangle 10">
            <a:extLst>
              <a:ext uri="{FF2B5EF4-FFF2-40B4-BE49-F238E27FC236}">
                <a16:creationId xmlns:a16="http://schemas.microsoft.com/office/drawing/2014/main" id="{51C39FB1-A7AE-6B3B-2526-658CA2829923}"/>
              </a:ext>
            </a:extLst>
          </p:cNvPr>
          <p:cNvSpPr/>
          <p:nvPr/>
        </p:nvSpPr>
        <p:spPr>
          <a:xfrm>
            <a:off x="8037871" y="545690"/>
            <a:ext cx="3701845" cy="1961536"/>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 can color your journal now or wait until you get home.</a:t>
            </a:r>
          </a:p>
          <a:p>
            <a:pPr algn="ctr"/>
            <a:endParaRPr lang="en-US" dirty="0"/>
          </a:p>
          <a:p>
            <a:pPr algn="ctr"/>
            <a:r>
              <a:rPr lang="en-US" dirty="0"/>
              <a:t>Today you can also illustrate our stories with playdough.</a:t>
            </a:r>
          </a:p>
        </p:txBody>
      </p:sp>
    </p:spTree>
    <p:extLst>
      <p:ext uri="{BB962C8B-B14F-4D97-AF65-F5344CB8AC3E}">
        <p14:creationId xmlns:p14="http://schemas.microsoft.com/office/powerpoint/2010/main" val="157526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CFDD-C40E-B0BB-925A-9EFD533E1280}"/>
              </a:ext>
            </a:extLst>
          </p:cNvPr>
          <p:cNvSpPr>
            <a:spLocks noGrp="1"/>
          </p:cNvSpPr>
          <p:nvPr>
            <p:ph type="title"/>
          </p:nvPr>
        </p:nvSpPr>
        <p:spPr>
          <a:xfrm>
            <a:off x="3596640" y="313681"/>
            <a:ext cx="8168640" cy="682010"/>
          </a:xfrm>
        </p:spPr>
        <p:txBody>
          <a:bodyPr>
            <a:normAutofit fontScale="90000"/>
          </a:bodyPr>
          <a:lstStyle/>
          <a:p>
            <a:r>
              <a:rPr lang="en-US" sz="3200" dirty="0">
                <a:solidFill>
                  <a:srgbClr val="FFC000"/>
                </a:solidFill>
                <a:effectLst>
                  <a:outerShdw blurRad="38100" dist="38100" dir="2700000" algn="tl">
                    <a:srgbClr val="000000">
                      <a:alpha val="43137"/>
                    </a:srgbClr>
                  </a:outerShdw>
                </a:effectLst>
              </a:rPr>
              <a:t>The greatest treasure that gives the greatest joy and peace is….</a:t>
            </a:r>
          </a:p>
        </p:txBody>
      </p:sp>
      <p:pic>
        <p:nvPicPr>
          <p:cNvPr id="3" name="Online Media 2" title="The Parable of the Hidden Treasure">
            <a:hlinkClick r:id="" action="ppaction://media"/>
            <a:extLst>
              <a:ext uri="{FF2B5EF4-FFF2-40B4-BE49-F238E27FC236}">
                <a16:creationId xmlns:a16="http://schemas.microsoft.com/office/drawing/2014/main" id="{711F12D3-48F4-D4A3-5260-755FDEC6349A}"/>
              </a:ext>
            </a:extLst>
          </p:cNvPr>
          <p:cNvPicPr>
            <a:picLocks noRot="1" noChangeAspect="1"/>
          </p:cNvPicPr>
          <p:nvPr>
            <a:videoFile r:link="rId1"/>
          </p:nvPr>
        </p:nvPicPr>
        <p:blipFill>
          <a:blip r:embed="rId3"/>
          <a:stretch>
            <a:fillRect/>
          </a:stretch>
        </p:blipFill>
        <p:spPr>
          <a:xfrm>
            <a:off x="3185160" y="1149442"/>
            <a:ext cx="8747604" cy="4942408"/>
          </a:xfrm>
          <a:prstGeom prst="rect">
            <a:avLst/>
          </a:prstGeom>
        </p:spPr>
      </p:pic>
      <p:sp>
        <p:nvSpPr>
          <p:cNvPr id="4" name="Text Placeholder 3">
            <a:extLst>
              <a:ext uri="{FF2B5EF4-FFF2-40B4-BE49-F238E27FC236}">
                <a16:creationId xmlns:a16="http://schemas.microsoft.com/office/drawing/2014/main" id="{9F2D2AA4-1B03-2357-EBC4-76BF829230C6}"/>
              </a:ext>
            </a:extLst>
          </p:cNvPr>
          <p:cNvSpPr txBox="1">
            <a:spLocks/>
          </p:cNvSpPr>
          <p:nvPr/>
        </p:nvSpPr>
        <p:spPr>
          <a:xfrm>
            <a:off x="292002" y="306685"/>
            <a:ext cx="2727804" cy="2130961"/>
          </a:xfrm>
          <a:prstGeom prst="rect">
            <a:avLst/>
          </a:prstGeom>
          <a:solidFill>
            <a:schemeClr val="accent5">
              <a:lumMod val="50000"/>
            </a:schemeClr>
          </a:solidFill>
          <a:ln w="25400" cap="flat" cmpd="sng" algn="ctr">
            <a:solidFill>
              <a:srgbClr val="FFC000"/>
            </a:solidFill>
            <a:prstDash val="solid"/>
            <a:miter lim="800000"/>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1900" dirty="0"/>
              <a:t>Matthew 13</a:t>
            </a:r>
          </a:p>
          <a:p>
            <a:pPr marL="0" indent="0">
              <a:buNone/>
            </a:pPr>
            <a:r>
              <a:rPr lang="en-US" sz="1900" baseline="30000" dirty="0"/>
              <a:t>44 </a:t>
            </a:r>
            <a:r>
              <a:rPr lang="en-US" sz="1900" dirty="0"/>
              <a:t>“The kingdom of heaven </a:t>
            </a:r>
            <a:r>
              <a:rPr lang="en-US" sz="1900" dirty="0">
                <a:solidFill>
                  <a:srgbClr val="FFFF00"/>
                </a:solidFill>
                <a:effectLst>
                  <a:outerShdw blurRad="38100" dist="38100" dir="2700000" algn="tl">
                    <a:srgbClr val="000000">
                      <a:alpha val="43137"/>
                    </a:srgbClr>
                  </a:outerShdw>
                </a:effectLst>
              </a:rPr>
              <a:t>is like treasure </a:t>
            </a:r>
            <a:r>
              <a:rPr lang="en-US" sz="1900" dirty="0"/>
              <a:t>hidden in a field. When a man found it, he hid it again, and then in his joy went and sold all he had and bought that field.</a:t>
            </a:r>
          </a:p>
        </p:txBody>
      </p:sp>
      <p:grpSp>
        <p:nvGrpSpPr>
          <p:cNvPr id="6" name="Group 5">
            <a:extLst>
              <a:ext uri="{FF2B5EF4-FFF2-40B4-BE49-F238E27FC236}">
                <a16:creationId xmlns:a16="http://schemas.microsoft.com/office/drawing/2014/main" id="{0017E8FA-C190-5549-2CED-27A04BEF96AA}"/>
              </a:ext>
            </a:extLst>
          </p:cNvPr>
          <p:cNvGrpSpPr/>
          <p:nvPr/>
        </p:nvGrpSpPr>
        <p:grpSpPr>
          <a:xfrm>
            <a:off x="0" y="3620646"/>
            <a:ext cx="3132899" cy="3145248"/>
            <a:chOff x="4772025" y="693174"/>
            <a:chExt cx="5994298" cy="5891981"/>
          </a:xfrm>
        </p:grpSpPr>
        <p:sp>
          <p:nvSpPr>
            <p:cNvPr id="5" name="Oval 4">
              <a:extLst>
                <a:ext uri="{FF2B5EF4-FFF2-40B4-BE49-F238E27FC236}">
                  <a16:creationId xmlns:a16="http://schemas.microsoft.com/office/drawing/2014/main" id="{DFA5742A-2B5E-F9E6-4697-84ECDC69B96B}"/>
                </a:ext>
              </a:extLst>
            </p:cNvPr>
            <p:cNvSpPr/>
            <p:nvPr/>
          </p:nvSpPr>
          <p:spPr>
            <a:xfrm>
              <a:off x="4772025" y="693174"/>
              <a:ext cx="5994298" cy="5891981"/>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194" name="Picture 2" descr="Pirate Treasure Clipart | Free download on ClipArtMag">
              <a:extLst>
                <a:ext uri="{FF2B5EF4-FFF2-40B4-BE49-F238E27FC236}">
                  <a16:creationId xmlns:a16="http://schemas.microsoft.com/office/drawing/2014/main" id="{455E80C0-50E3-EE10-48C0-0412BA3A1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198" y="1279228"/>
              <a:ext cx="5717594" cy="530592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peech Bubble: Rectangle 6">
            <a:extLst>
              <a:ext uri="{FF2B5EF4-FFF2-40B4-BE49-F238E27FC236}">
                <a16:creationId xmlns:a16="http://schemas.microsoft.com/office/drawing/2014/main" id="{CCD90931-8571-5B79-A480-5BF2AC2AB32F}"/>
              </a:ext>
            </a:extLst>
          </p:cNvPr>
          <p:cNvSpPr/>
          <p:nvPr/>
        </p:nvSpPr>
        <p:spPr>
          <a:xfrm>
            <a:off x="52261" y="2750492"/>
            <a:ext cx="2802193" cy="870154"/>
          </a:xfrm>
          <a:prstGeom prst="wedgeRectCallout">
            <a:avLst>
              <a:gd name="adj1" fmla="val -7622"/>
              <a:gd name="adj2" fmla="val 17758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Wahoo!!  I found treasure!</a:t>
            </a:r>
          </a:p>
          <a:p>
            <a:pPr algn="ctr"/>
            <a:r>
              <a:rPr lang="en-US" dirty="0"/>
              <a:t>It’s the best &amp; most precious thing ever!</a:t>
            </a:r>
          </a:p>
        </p:txBody>
      </p:sp>
    </p:spTree>
    <p:extLst>
      <p:ext uri="{BB962C8B-B14F-4D97-AF65-F5344CB8AC3E}">
        <p14:creationId xmlns:p14="http://schemas.microsoft.com/office/powerpoint/2010/main" val="307786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95B8-6419-C92D-F5EF-56B53A0991CE}"/>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12CF29BA-5ADD-D7E0-C18C-E35B29A17A2C}"/>
              </a:ext>
            </a:extLst>
          </p:cNvPr>
          <p:cNvSpPr/>
          <p:nvPr/>
        </p:nvSpPr>
        <p:spPr>
          <a:xfrm>
            <a:off x="-104193" y="1933274"/>
            <a:ext cx="4818876" cy="4924726"/>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B695F-EBBB-4E0D-3739-3215E6609728}"/>
              </a:ext>
            </a:extLst>
          </p:cNvPr>
          <p:cNvSpPr>
            <a:spLocks noGrp="1"/>
          </p:cNvSpPr>
          <p:nvPr>
            <p:ph type="title"/>
          </p:nvPr>
        </p:nvSpPr>
        <p:spPr>
          <a:xfrm>
            <a:off x="4120323" y="290284"/>
            <a:ext cx="7163066" cy="1018674"/>
          </a:xfrm>
        </p:spPr>
        <p:txBody>
          <a:bodyPr/>
          <a:lstStyle/>
          <a:p>
            <a:pPr algn="ctr"/>
            <a:r>
              <a:rPr lang="en-US" dirty="0">
                <a:solidFill>
                  <a:srgbClr val="FFC000"/>
                </a:solidFill>
                <a:effectLst>
                  <a:outerShdw blurRad="38100" dist="38100" dir="2700000" algn="tl">
                    <a:srgbClr val="000000">
                      <a:alpha val="43137"/>
                    </a:srgbClr>
                  </a:outerShdw>
                </a:effectLst>
              </a:rPr>
              <a:t>God’s kingdom is very precious!</a:t>
            </a:r>
          </a:p>
        </p:txBody>
      </p:sp>
      <p:sp>
        <p:nvSpPr>
          <p:cNvPr id="4" name="Text Placeholder 3">
            <a:extLst>
              <a:ext uri="{FF2B5EF4-FFF2-40B4-BE49-F238E27FC236}">
                <a16:creationId xmlns:a16="http://schemas.microsoft.com/office/drawing/2014/main" id="{3EE94DDA-907D-6B95-9EF9-6C941520AE8E}"/>
              </a:ext>
            </a:extLst>
          </p:cNvPr>
          <p:cNvSpPr>
            <a:spLocks noGrp="1"/>
          </p:cNvSpPr>
          <p:nvPr>
            <p:ph type="body" sz="half" idx="2"/>
          </p:nvPr>
        </p:nvSpPr>
        <p:spPr>
          <a:xfrm>
            <a:off x="198474" y="528331"/>
            <a:ext cx="3267149" cy="2841143"/>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normAutofit lnSpcReduction="10000"/>
          </a:bodyPr>
          <a:lstStyle/>
          <a:p>
            <a:endParaRPr lang="en-US" dirty="0"/>
          </a:p>
          <a:p>
            <a:r>
              <a:rPr lang="en-US" sz="1900" dirty="0"/>
              <a:t>Matthew 13</a:t>
            </a:r>
          </a:p>
          <a:p>
            <a:r>
              <a:rPr lang="en-US" sz="1900" baseline="30000" dirty="0"/>
              <a:t>45 </a:t>
            </a:r>
            <a:r>
              <a:rPr lang="en-US" sz="1900" dirty="0"/>
              <a:t>“Again, the kingdom of heaven is like a merchant looking for fine pearls. </a:t>
            </a:r>
            <a:r>
              <a:rPr lang="en-US" sz="1900" baseline="30000" dirty="0"/>
              <a:t>46 </a:t>
            </a:r>
            <a:r>
              <a:rPr lang="en-US" sz="1900" dirty="0"/>
              <a:t>When he found one of great value, he went away and sold everything he had and bought it.</a:t>
            </a:r>
          </a:p>
          <a:p>
            <a:r>
              <a:rPr lang="en-US" dirty="0"/>
              <a:t> </a:t>
            </a:r>
          </a:p>
        </p:txBody>
      </p:sp>
      <p:grpSp>
        <p:nvGrpSpPr>
          <p:cNvPr id="14" name="Group 13">
            <a:extLst>
              <a:ext uri="{FF2B5EF4-FFF2-40B4-BE49-F238E27FC236}">
                <a16:creationId xmlns:a16="http://schemas.microsoft.com/office/drawing/2014/main" id="{355A3B52-FC2C-DEFF-F5FA-373E3C4D5317}"/>
              </a:ext>
            </a:extLst>
          </p:cNvPr>
          <p:cNvGrpSpPr/>
          <p:nvPr/>
        </p:nvGrpSpPr>
        <p:grpSpPr>
          <a:xfrm>
            <a:off x="0" y="3962850"/>
            <a:ext cx="4134519" cy="2499628"/>
            <a:chOff x="8068519" y="3116633"/>
            <a:chExt cx="4134519" cy="2499628"/>
          </a:xfrm>
        </p:grpSpPr>
        <p:sp>
          <p:nvSpPr>
            <p:cNvPr id="8" name="Oval 7">
              <a:extLst>
                <a:ext uri="{FF2B5EF4-FFF2-40B4-BE49-F238E27FC236}">
                  <a16:creationId xmlns:a16="http://schemas.microsoft.com/office/drawing/2014/main" id="{BA83F031-E892-B682-A2BF-DEED84892D92}"/>
                </a:ext>
              </a:extLst>
            </p:cNvPr>
            <p:cNvSpPr/>
            <p:nvPr/>
          </p:nvSpPr>
          <p:spPr>
            <a:xfrm>
              <a:off x="8686800" y="3429000"/>
              <a:ext cx="674568" cy="58256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455ECBE3-3F31-F85A-6292-211F3A8032BB}"/>
                </a:ext>
              </a:extLst>
            </p:cNvPr>
            <p:cNvSpPr/>
            <p:nvPr/>
          </p:nvSpPr>
          <p:spPr>
            <a:xfrm>
              <a:off x="10771239" y="3342196"/>
              <a:ext cx="674568" cy="58256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id="{C0AB20CA-0B8D-E063-AA50-F01B4CE114D3}"/>
                </a:ext>
              </a:extLst>
            </p:cNvPr>
            <p:cNvGrpSpPr/>
            <p:nvPr/>
          </p:nvGrpSpPr>
          <p:grpSpPr>
            <a:xfrm>
              <a:off x="8068519" y="3116633"/>
              <a:ext cx="4134519" cy="2499628"/>
              <a:chOff x="8114546" y="3149816"/>
              <a:chExt cx="4134519" cy="2499628"/>
            </a:xfrm>
          </p:grpSpPr>
          <p:pic>
            <p:nvPicPr>
              <p:cNvPr id="8198" name="Picture 6" descr="Excited Child Illustrations, Royalty-Free Vector Graphics &amp; Clip Art ...">
                <a:extLst>
                  <a:ext uri="{FF2B5EF4-FFF2-40B4-BE49-F238E27FC236}">
                    <a16:creationId xmlns:a16="http://schemas.microsoft.com/office/drawing/2014/main" id="{789621B2-25CD-507A-B7ED-5C493CF6EEE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4546" y="3149816"/>
                <a:ext cx="4134519" cy="249962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earl Clip Art Free at Roy Alicea blog">
                <a:extLst>
                  <a:ext uri="{FF2B5EF4-FFF2-40B4-BE49-F238E27FC236}">
                    <a16:creationId xmlns:a16="http://schemas.microsoft.com/office/drawing/2014/main" id="{80BFF100-E134-5D27-B263-8C4D84531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187" y="3429000"/>
                <a:ext cx="568312" cy="6267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earl Clip Art Free at Roy Alicea blog">
                <a:extLst>
                  <a:ext uri="{FF2B5EF4-FFF2-40B4-BE49-F238E27FC236}">
                    <a16:creationId xmlns:a16="http://schemas.microsoft.com/office/drawing/2014/main" id="{37CE5C79-4185-A8A2-88B7-5E46AE9A5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6806" y="3429000"/>
                <a:ext cx="568312" cy="626783"/>
              </a:xfrm>
              <a:prstGeom prst="rect">
                <a:avLst/>
              </a:prstGeom>
              <a:noFill/>
              <a:extLst>
                <a:ext uri="{909E8E84-426E-40DD-AFC4-6F175D3DCCD1}">
                  <a14:hiddenFill xmlns:a14="http://schemas.microsoft.com/office/drawing/2010/main">
                    <a:solidFill>
                      <a:srgbClr val="FFFFFF"/>
                    </a:solidFill>
                  </a14:hiddenFill>
                </a:ext>
              </a:extLst>
            </p:spPr>
          </p:pic>
        </p:grpSp>
        <p:pic>
          <p:nvPicPr>
            <p:cNvPr id="8200" name="Picture 8" descr="Premium Vector | Pearl necklace isolated illustration vector">
              <a:extLst>
                <a:ext uri="{FF2B5EF4-FFF2-40B4-BE49-F238E27FC236}">
                  <a16:creationId xmlns:a16="http://schemas.microsoft.com/office/drawing/2014/main" id="{BCBCA53E-F137-9ECA-2F01-08DF9C4AF6F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26000" y="3962900"/>
              <a:ext cx="538009" cy="53800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peech Bubble: Rectangle 11">
            <a:extLst>
              <a:ext uri="{FF2B5EF4-FFF2-40B4-BE49-F238E27FC236}">
                <a16:creationId xmlns:a16="http://schemas.microsoft.com/office/drawing/2014/main" id="{352F5167-E7D0-89B4-FCE5-2F095FE76BF1}"/>
              </a:ext>
            </a:extLst>
          </p:cNvPr>
          <p:cNvSpPr/>
          <p:nvPr/>
        </p:nvSpPr>
        <p:spPr>
          <a:xfrm>
            <a:off x="970179" y="2847498"/>
            <a:ext cx="2241754" cy="833901"/>
          </a:xfrm>
          <a:prstGeom prst="wedgeRectCallout">
            <a:avLst>
              <a:gd name="adj1" fmla="val -29934"/>
              <a:gd name="adj2" fmla="val 10464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WOW!  Look what we found!</a:t>
            </a:r>
          </a:p>
          <a:p>
            <a:pPr algn="ctr"/>
            <a:r>
              <a:rPr lang="en-US" dirty="0"/>
              <a:t>It’s the BEST EVER!</a:t>
            </a:r>
          </a:p>
        </p:txBody>
      </p:sp>
      <p:pic>
        <p:nvPicPr>
          <p:cNvPr id="3" name="Online Media 2" title="Formation of a Pearl | Secret Life of Pearls">
            <a:hlinkClick r:id="" action="ppaction://media"/>
            <a:extLst>
              <a:ext uri="{FF2B5EF4-FFF2-40B4-BE49-F238E27FC236}">
                <a16:creationId xmlns:a16="http://schemas.microsoft.com/office/drawing/2014/main" id="{EA2AF7CA-1500-524A-76F1-629B6B212AC7}"/>
              </a:ext>
            </a:extLst>
          </p:cNvPr>
          <p:cNvPicPr>
            <a:picLocks noRot="1" noChangeAspect="1"/>
          </p:cNvPicPr>
          <p:nvPr>
            <a:videoFile r:link="rId1"/>
          </p:nvPr>
        </p:nvPicPr>
        <p:blipFill>
          <a:blip r:embed="rId6"/>
          <a:stretch>
            <a:fillRect/>
          </a:stretch>
        </p:blipFill>
        <p:spPr>
          <a:xfrm>
            <a:off x="3614904" y="1591545"/>
            <a:ext cx="8350096" cy="4717815"/>
          </a:xfrm>
          <a:prstGeom prst="rect">
            <a:avLst/>
          </a:prstGeom>
        </p:spPr>
      </p:pic>
    </p:spTree>
    <p:extLst>
      <p:ext uri="{BB962C8B-B14F-4D97-AF65-F5344CB8AC3E}">
        <p14:creationId xmlns:p14="http://schemas.microsoft.com/office/powerpoint/2010/main" val="13975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E762-90F7-C298-C915-C0B9C958CDF0}"/>
              </a:ext>
            </a:extLst>
          </p:cNvPr>
          <p:cNvSpPr>
            <a:spLocks noGrp="1"/>
          </p:cNvSpPr>
          <p:nvPr>
            <p:ph type="title"/>
          </p:nvPr>
        </p:nvSpPr>
        <p:spPr>
          <a:xfrm>
            <a:off x="838200" y="365126"/>
            <a:ext cx="10515600" cy="901972"/>
          </a:xfrm>
        </p:spPr>
        <p:txBody>
          <a:bodyPr>
            <a:normAutofit fontScale="90000"/>
          </a:bodyPr>
          <a:lstStyle/>
          <a:p>
            <a:r>
              <a:rPr lang="en-US" dirty="0"/>
              <a:t>Look in our room for a treasure or make a treasure.</a:t>
            </a:r>
          </a:p>
        </p:txBody>
      </p:sp>
      <p:sp>
        <p:nvSpPr>
          <p:cNvPr id="3" name="TextBox 2">
            <a:extLst>
              <a:ext uri="{FF2B5EF4-FFF2-40B4-BE49-F238E27FC236}">
                <a16:creationId xmlns:a16="http://schemas.microsoft.com/office/drawing/2014/main" id="{1F18DE59-F4B0-97FF-A483-3FF17F95BA3D}"/>
              </a:ext>
            </a:extLst>
          </p:cNvPr>
          <p:cNvSpPr txBox="1"/>
          <p:nvPr/>
        </p:nvSpPr>
        <p:spPr>
          <a:xfrm>
            <a:off x="213360" y="5846543"/>
            <a:ext cx="11765280" cy="646331"/>
          </a:xfrm>
          <a:prstGeom prst="rect">
            <a:avLst/>
          </a:prstGeom>
          <a:noFill/>
        </p:spPr>
        <p:txBody>
          <a:bodyPr wrap="square" rtlCol="0">
            <a:spAutoFit/>
          </a:bodyPr>
          <a:lstStyle/>
          <a:p>
            <a:r>
              <a:rPr lang="en-US" dirty="0"/>
              <a:t>Teacher ideas:  Put some chocolate coins, pictures of Jesus or something to remind them of God, and crowns or something to remind them of God’s kingdom.</a:t>
            </a:r>
          </a:p>
        </p:txBody>
      </p:sp>
      <p:pic>
        <p:nvPicPr>
          <p:cNvPr id="4098" name="Picture 2" descr="Treasure chest clipart design illustration 9303646 PNG">
            <a:extLst>
              <a:ext uri="{FF2B5EF4-FFF2-40B4-BE49-F238E27FC236}">
                <a16:creationId xmlns:a16="http://schemas.microsoft.com/office/drawing/2014/main" id="{DC777E6B-40E4-65C1-DA90-18A98C6A9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493" y="1136476"/>
            <a:ext cx="5212307" cy="45850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ocolate Coin Drawing PNG Transparent Images Free Download | Vector Files | Pngtree">
            <a:extLst>
              <a:ext uri="{FF2B5EF4-FFF2-40B4-BE49-F238E27FC236}">
                <a16:creationId xmlns:a16="http://schemas.microsoft.com/office/drawing/2014/main" id="{034D6E1A-ABAF-76B4-B608-5384F91CC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159" y="1267098"/>
            <a:ext cx="505777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ocolate Coin Drawing PNG Transparent Images Free Download | Vector Files | Pngtree">
            <a:extLst>
              <a:ext uri="{FF2B5EF4-FFF2-40B4-BE49-F238E27FC236}">
                <a16:creationId xmlns:a16="http://schemas.microsoft.com/office/drawing/2014/main" id="{67CB4205-B7D5-61C1-3F38-E156607E7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271" y="3060878"/>
            <a:ext cx="505777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oyal Paper Crown | Kids' Crafts | Fun Craft Ideas | FirstPalette.com">
            <a:extLst>
              <a:ext uri="{FF2B5EF4-FFF2-40B4-BE49-F238E27FC236}">
                <a16:creationId xmlns:a16="http://schemas.microsoft.com/office/drawing/2014/main" id="{E1A373DF-59E4-4A55-93FA-379FC0BB4278}"/>
              </a:ext>
            </a:extLst>
          </p:cNvPr>
          <p:cNvPicPr>
            <a:picLocks noChangeAspect="1" noChangeArrowheads="1"/>
          </p:cNvPicPr>
          <p:nvPr/>
        </p:nvPicPr>
        <p:blipFill>
          <a:blip r:embed="rId4">
            <a:clrChange>
              <a:clrFrom>
                <a:srgbClr val="F3F5F4"/>
              </a:clrFrom>
              <a:clrTo>
                <a:srgbClr val="F3F5F4">
                  <a:alpha val="0"/>
                </a:srgbClr>
              </a:clrTo>
            </a:clrChange>
            <a:extLst>
              <a:ext uri="{28A0092B-C50C-407E-A947-70E740481C1C}">
                <a14:useLocalDpi xmlns:a14="http://schemas.microsoft.com/office/drawing/2010/main" val="0"/>
              </a:ext>
            </a:extLst>
          </a:blip>
          <a:srcRect/>
          <a:stretch>
            <a:fillRect/>
          </a:stretch>
        </p:blipFill>
        <p:spPr bwMode="auto">
          <a:xfrm rot="864281">
            <a:off x="8908440" y="1619971"/>
            <a:ext cx="3545051" cy="23618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31 Jesus With Children, Jesus Clipart Bundle | Jesus Kids Clipart | Christian Art | High-quality ...">
            <a:extLst>
              <a:ext uri="{FF2B5EF4-FFF2-40B4-BE49-F238E27FC236}">
                <a16:creationId xmlns:a16="http://schemas.microsoft.com/office/drawing/2014/main" id="{E72F8F01-DE1F-5284-ADAF-DA75CD98F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930" y="2408018"/>
            <a:ext cx="1632857" cy="1632857"/>
          </a:xfrm>
          <a:prstGeom prst="ellipse">
            <a:avLst/>
          </a:prstGeom>
          <a:noFill/>
          <a:ln>
            <a:solidFill>
              <a:srgbClr val="FFC000"/>
            </a:solidFill>
          </a:ln>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pic>
        <p:nvPicPr>
          <p:cNvPr id="4" name="Picture 8" descr="31 Jesus With Children, Jesus Clipart Bundle | Jesus Kids Clipart | Christian Art | High-quality ...">
            <a:extLst>
              <a:ext uri="{FF2B5EF4-FFF2-40B4-BE49-F238E27FC236}">
                <a16:creationId xmlns:a16="http://schemas.microsoft.com/office/drawing/2014/main" id="{F6A1227A-9570-5A35-D534-78438FF19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418" y="4207157"/>
            <a:ext cx="1632857" cy="1632857"/>
          </a:xfrm>
          <a:prstGeom prst="ellipse">
            <a:avLst/>
          </a:prstGeom>
          <a:noFill/>
          <a:ln>
            <a:solidFill>
              <a:srgbClr val="FFC000"/>
            </a:solidFill>
          </a:ln>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pic>
        <p:nvPicPr>
          <p:cNvPr id="5" name="Picture 8" descr="31 Jesus With Children, Jesus Clipart Bundle | Jesus Kids Clipart | Christian Art | High-quality ...">
            <a:extLst>
              <a:ext uri="{FF2B5EF4-FFF2-40B4-BE49-F238E27FC236}">
                <a16:creationId xmlns:a16="http://schemas.microsoft.com/office/drawing/2014/main" id="{55703A4F-464F-4682-5094-885D5A975CD3}"/>
              </a:ext>
            </a:extLst>
          </p:cNvPr>
          <p:cNvPicPr>
            <a:picLocks noChangeAspect="1" noChangeArrowheads="1"/>
          </p:cNvPicPr>
          <p:nvPr/>
        </p:nvPicPr>
        <p:blipFill>
          <a:blip r:embed="rId5">
            <a:clrChange>
              <a:clrFrom>
                <a:srgbClr val="F3F5F4"/>
              </a:clrFrom>
              <a:clrTo>
                <a:srgbClr val="F3F5F4">
                  <a:alpha val="0"/>
                </a:srgbClr>
              </a:clrTo>
            </a:clrChange>
            <a:extLst>
              <a:ext uri="{28A0092B-C50C-407E-A947-70E740481C1C}">
                <a14:useLocalDpi xmlns:a14="http://schemas.microsoft.com/office/drawing/2010/main" val="0"/>
              </a:ext>
            </a:extLst>
          </a:blip>
          <a:srcRect/>
          <a:stretch>
            <a:fillRect/>
          </a:stretch>
        </p:blipFill>
        <p:spPr bwMode="auto">
          <a:xfrm>
            <a:off x="10097744" y="3763830"/>
            <a:ext cx="1588070" cy="1588070"/>
          </a:xfrm>
          <a:prstGeom prst="ellipse">
            <a:avLst/>
          </a:prstGeom>
          <a:noFill/>
          <a:ln>
            <a:solidFill>
              <a:srgbClr val="FFC000"/>
            </a:solidFill>
          </a:ln>
          <a:scene3d>
            <a:camera prst="orthographicFront"/>
            <a:lightRig rig="threePt" dir="t"/>
          </a:scene3d>
          <a:sp3d>
            <a:bevelT w="139700" h="139700" prst="divo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02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A12C-CD69-1AC0-3598-7122AB7BBE46}"/>
              </a:ext>
            </a:extLst>
          </p:cNvPr>
          <p:cNvSpPr>
            <a:spLocks noGrp="1"/>
          </p:cNvSpPr>
          <p:nvPr>
            <p:ph type="title"/>
          </p:nvPr>
        </p:nvSpPr>
        <p:spPr/>
        <p:txBody>
          <a:bodyPr/>
          <a:lstStyle/>
          <a:p>
            <a:r>
              <a:rPr lang="en-US" dirty="0"/>
              <a:t>Craft Time – Make a treasure chest.</a:t>
            </a:r>
            <a:br>
              <a:rPr lang="en-US" dirty="0"/>
            </a:br>
            <a:r>
              <a:rPr lang="en-US" sz="2800" dirty="0"/>
              <a:t>There’s a lot of ideas online.  Choose 1.</a:t>
            </a:r>
          </a:p>
        </p:txBody>
      </p:sp>
      <p:pic>
        <p:nvPicPr>
          <p:cNvPr id="1026" name="Picture 2" descr="Treasure Chest Craft for Kids - HAPPY TODDLER PLAYTIME">
            <a:extLst>
              <a:ext uri="{FF2B5EF4-FFF2-40B4-BE49-F238E27FC236}">
                <a16:creationId xmlns:a16="http://schemas.microsoft.com/office/drawing/2014/main" id="{35E424D2-0C19-20CE-DBAD-64594AC29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98239">
            <a:off x="407894" y="2510117"/>
            <a:ext cx="2985247" cy="2985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corate your own cardboard chest to hold all your treasures! This craft kit is fun for guests ...">
            <a:extLst>
              <a:ext uri="{FF2B5EF4-FFF2-40B4-BE49-F238E27FC236}">
                <a16:creationId xmlns:a16="http://schemas.microsoft.com/office/drawing/2014/main" id="{4446F52E-8273-3039-7602-2B3118EEC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3198">
            <a:off x="4124744" y="2905748"/>
            <a:ext cx="3387678" cy="3387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easure Chest 3D Craft: Hidden Treasure Parable - YouTube">
            <a:extLst>
              <a:ext uri="{FF2B5EF4-FFF2-40B4-BE49-F238E27FC236}">
                <a16:creationId xmlns:a16="http://schemas.microsoft.com/office/drawing/2014/main" id="{EA442DAA-58CD-FC53-43EF-101C71599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6325">
            <a:off x="7983975" y="1537897"/>
            <a:ext cx="3603812" cy="20271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E61D78-6DF6-8842-AF35-DE07140F19BD}"/>
              </a:ext>
            </a:extLst>
          </p:cNvPr>
          <p:cNvSpPr txBox="1"/>
          <p:nvPr/>
        </p:nvSpPr>
        <p:spPr>
          <a:xfrm rot="21239351">
            <a:off x="8283211" y="3600989"/>
            <a:ext cx="3347884" cy="1200329"/>
          </a:xfrm>
          <a:prstGeom prst="rect">
            <a:avLst/>
          </a:prstGeom>
          <a:noFill/>
        </p:spPr>
        <p:txBody>
          <a:bodyPr wrap="square">
            <a:spAutoFit/>
          </a:bodyPr>
          <a:lstStyle/>
          <a:p>
            <a:r>
              <a:rPr lang="en-US" dirty="0">
                <a:hlinkClick r:id="rId5"/>
              </a:rPr>
              <a:t>https://www.youtube.com/watch?v=G16AJb5w0eU</a:t>
            </a:r>
            <a:r>
              <a:rPr lang="en-US" dirty="0"/>
              <a:t>  and</a:t>
            </a:r>
          </a:p>
          <a:p>
            <a:r>
              <a:rPr lang="en-US" dirty="0">
                <a:hlinkClick r:id="rId6"/>
              </a:rPr>
              <a:t>https://www.wrightideaswithsusan.com/...</a:t>
            </a:r>
            <a:r>
              <a:rPr lang="en-US" dirty="0"/>
              <a:t> </a:t>
            </a:r>
          </a:p>
        </p:txBody>
      </p:sp>
    </p:spTree>
    <p:extLst>
      <p:ext uri="{BB962C8B-B14F-4D97-AF65-F5344CB8AC3E}">
        <p14:creationId xmlns:p14="http://schemas.microsoft.com/office/powerpoint/2010/main" val="203088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3D724-8BB4-A765-8BC7-603F53C02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F7977-05E6-774A-0E29-9BF4D1F0BFD5}"/>
              </a:ext>
            </a:extLst>
          </p:cNvPr>
          <p:cNvSpPr>
            <a:spLocks noGrp="1"/>
          </p:cNvSpPr>
          <p:nvPr>
            <p:ph type="title"/>
          </p:nvPr>
        </p:nvSpPr>
        <p:spPr>
          <a:xfrm>
            <a:off x="1442935" y="153304"/>
            <a:ext cx="10515600" cy="1018674"/>
          </a:xfrm>
        </p:spPr>
        <p:txBody>
          <a:bodyPr>
            <a:normAutofit/>
          </a:bodyPr>
          <a:lstStyle/>
          <a:p>
            <a:r>
              <a:rPr lang="en-US" dirty="0">
                <a:solidFill>
                  <a:srgbClr val="FFC000"/>
                </a:solidFill>
                <a:effectLst>
                  <a:outerShdw blurRad="38100" dist="38100" dir="2700000" algn="tl">
                    <a:srgbClr val="000000">
                      <a:alpha val="43137"/>
                    </a:srgbClr>
                  </a:outerShdw>
                </a:effectLst>
              </a:rPr>
              <a:t>Do you want to be part of God’s kingdom and have the Holy Spirit in your heart?  Just be a humble child who LOVES JESUS!</a:t>
            </a:r>
          </a:p>
        </p:txBody>
      </p:sp>
      <p:sp>
        <p:nvSpPr>
          <p:cNvPr id="4" name="Text Placeholder 3">
            <a:extLst>
              <a:ext uri="{FF2B5EF4-FFF2-40B4-BE49-F238E27FC236}">
                <a16:creationId xmlns:a16="http://schemas.microsoft.com/office/drawing/2014/main" id="{9DD344C3-7F42-DBE4-1EB0-A8E615D43181}"/>
              </a:ext>
            </a:extLst>
          </p:cNvPr>
          <p:cNvSpPr>
            <a:spLocks noGrp="1"/>
          </p:cNvSpPr>
          <p:nvPr>
            <p:ph type="body" sz="half" idx="2"/>
          </p:nvPr>
        </p:nvSpPr>
        <p:spPr>
          <a:xfrm>
            <a:off x="233465" y="1343140"/>
            <a:ext cx="2987969" cy="4852219"/>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normAutofit lnSpcReduction="10000"/>
          </a:bodyPr>
          <a:lstStyle/>
          <a:p>
            <a:endParaRPr lang="en-US" dirty="0"/>
          </a:p>
          <a:p>
            <a:pPr algn="r"/>
            <a:r>
              <a:rPr lang="en-US" dirty="0"/>
              <a:t>Matthew 18</a:t>
            </a:r>
          </a:p>
          <a:p>
            <a:r>
              <a:rPr lang="en-US" dirty="0"/>
              <a:t>                                        At that time the disciples came to Jesus and asked, “Who, then, is the greatest in the kingdom of heaven?”</a:t>
            </a:r>
          </a:p>
          <a:p>
            <a:r>
              <a:rPr lang="en-US" baseline="30000" dirty="0"/>
              <a:t>2 </a:t>
            </a:r>
            <a:r>
              <a:rPr lang="en-US" dirty="0"/>
              <a:t>He called a little child to him, and placed the child among them. </a:t>
            </a:r>
            <a:r>
              <a:rPr lang="en-US" baseline="30000" dirty="0"/>
              <a:t>3 </a:t>
            </a:r>
            <a:r>
              <a:rPr lang="en-US" dirty="0"/>
              <a:t>And he said: “Truly I tell you, unless you change and become like little children, you will never enter the kingdom of heaven.</a:t>
            </a:r>
          </a:p>
          <a:p>
            <a:r>
              <a:rPr lang="en-US" dirty="0"/>
              <a:t> </a:t>
            </a:r>
            <a:r>
              <a:rPr lang="en-US" baseline="30000" dirty="0"/>
              <a:t>4 </a:t>
            </a:r>
            <a:r>
              <a:rPr lang="en-US" dirty="0"/>
              <a:t>Therefore, whoever takes the lowly position of this child is the greatest in the kingdom of heaven. </a:t>
            </a:r>
            <a:r>
              <a:rPr lang="en-US" baseline="30000" dirty="0"/>
              <a:t>5 </a:t>
            </a:r>
            <a:r>
              <a:rPr lang="en-US" dirty="0"/>
              <a:t>And whoever welcomes one such child in my name welcomes me.</a:t>
            </a:r>
          </a:p>
        </p:txBody>
      </p:sp>
      <p:pic>
        <p:nvPicPr>
          <p:cNvPr id="5" name="Online Media 4" title="HIDDEN TREASURE 💎 Parable of the Hidden Treasure &amp; Pearl Bible Story Song 🌈 | Matthew 13">
            <a:hlinkClick r:id="" action="ppaction://media"/>
            <a:extLst>
              <a:ext uri="{FF2B5EF4-FFF2-40B4-BE49-F238E27FC236}">
                <a16:creationId xmlns:a16="http://schemas.microsoft.com/office/drawing/2014/main" id="{4484F22D-8900-36EE-6732-ADB2E308BCE6}"/>
              </a:ext>
            </a:extLst>
          </p:cNvPr>
          <p:cNvPicPr>
            <a:picLocks noRot="1" noChangeAspect="1"/>
          </p:cNvPicPr>
          <p:nvPr>
            <a:videoFile r:link="rId1"/>
          </p:nvPr>
        </p:nvPicPr>
        <p:blipFill>
          <a:blip r:embed="rId3"/>
          <a:stretch>
            <a:fillRect/>
          </a:stretch>
        </p:blipFill>
        <p:spPr>
          <a:xfrm>
            <a:off x="3370557" y="1343140"/>
            <a:ext cx="8587978" cy="4852219"/>
          </a:xfrm>
          <a:prstGeom prst="rect">
            <a:avLst/>
          </a:prstGeom>
        </p:spPr>
      </p:pic>
      <p:pic>
        <p:nvPicPr>
          <p:cNvPr id="9218" name="Picture 2" descr="Jesus And The Children Clipart">
            <a:extLst>
              <a:ext uri="{FF2B5EF4-FFF2-40B4-BE49-F238E27FC236}">
                <a16:creationId xmlns:a16="http://schemas.microsoft.com/office/drawing/2014/main" id="{D2158EFF-6B83-77F1-7A6B-0BC5D24F1FCB}"/>
              </a:ext>
            </a:extLst>
          </p:cNvPr>
          <p:cNvPicPr>
            <a:picLocks noChangeAspect="1" noChangeArrowheads="1"/>
          </p:cNvPicPr>
          <p:nvPr/>
        </p:nvPicPr>
        <p:blipFill>
          <a:blip r:embed="rId4">
            <a:clrChange>
              <a:clrFrom>
                <a:srgbClr val="FFF7EC"/>
              </a:clrFrom>
              <a:clrTo>
                <a:srgbClr val="FFF7EC">
                  <a:alpha val="0"/>
                </a:srgbClr>
              </a:clrTo>
            </a:clrChange>
            <a:extLst>
              <a:ext uri="{28A0092B-C50C-407E-A947-70E740481C1C}">
                <a14:useLocalDpi xmlns:a14="http://schemas.microsoft.com/office/drawing/2010/main" val="0"/>
              </a:ext>
            </a:extLst>
          </a:blip>
          <a:srcRect/>
          <a:stretch>
            <a:fillRect/>
          </a:stretch>
        </p:blipFill>
        <p:spPr bwMode="auto">
          <a:xfrm>
            <a:off x="-209006" y="71691"/>
            <a:ext cx="2259875" cy="225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1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8CDE-3BB2-F422-7405-5277B513D132}"/>
              </a:ext>
            </a:extLst>
          </p:cNvPr>
          <p:cNvSpPr>
            <a:spLocks noGrp="1"/>
          </p:cNvSpPr>
          <p:nvPr>
            <p:ph type="title"/>
          </p:nvPr>
        </p:nvSpPr>
        <p:spPr/>
        <p:txBody>
          <a:bodyPr/>
          <a:lstStyle/>
          <a:p>
            <a:r>
              <a:rPr lang="en-US" dirty="0"/>
              <a:t>The End</a:t>
            </a:r>
          </a:p>
        </p:txBody>
      </p:sp>
      <p:pic>
        <p:nvPicPr>
          <p:cNvPr id="4" name="Picture 3">
            <a:extLst>
              <a:ext uri="{FF2B5EF4-FFF2-40B4-BE49-F238E27FC236}">
                <a16:creationId xmlns:a16="http://schemas.microsoft.com/office/drawing/2014/main" id="{6D78DE65-B918-F267-105C-449B74F03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201" y="2451515"/>
            <a:ext cx="9662997" cy="3816427"/>
          </a:xfrm>
          <a:prstGeom prst="rect">
            <a:avLst/>
          </a:prstGeom>
        </p:spPr>
      </p:pic>
    </p:spTree>
    <p:extLst>
      <p:ext uri="{BB962C8B-B14F-4D97-AF65-F5344CB8AC3E}">
        <p14:creationId xmlns:p14="http://schemas.microsoft.com/office/powerpoint/2010/main" val="1038618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718C-D92D-D1BB-0526-21541408CDDD}"/>
              </a:ext>
            </a:extLst>
          </p:cNvPr>
          <p:cNvSpPr>
            <a:spLocks noGrp="1"/>
          </p:cNvSpPr>
          <p:nvPr>
            <p:ph type="title"/>
          </p:nvPr>
        </p:nvSpPr>
        <p:spPr/>
        <p:txBody>
          <a:bodyPr/>
          <a:lstStyle/>
          <a:p>
            <a:r>
              <a:rPr lang="en-US" dirty="0"/>
              <a:t>Optional slides and more info</a:t>
            </a:r>
          </a:p>
        </p:txBody>
      </p:sp>
      <p:sp>
        <p:nvSpPr>
          <p:cNvPr id="3" name="Text Placeholder 2">
            <a:extLst>
              <a:ext uri="{FF2B5EF4-FFF2-40B4-BE49-F238E27FC236}">
                <a16:creationId xmlns:a16="http://schemas.microsoft.com/office/drawing/2014/main" id="{EBCE608C-BF82-C9E2-7073-F495C7213A2A}"/>
              </a:ext>
            </a:extLst>
          </p:cNvPr>
          <p:cNvSpPr>
            <a:spLocks noGrp="1"/>
          </p:cNvSpPr>
          <p:nvPr>
            <p:ph type="body" idx="1"/>
          </p:nvPr>
        </p:nvSpPr>
        <p:spPr/>
        <p:txBody>
          <a:bodyPr/>
          <a:lstStyle/>
          <a:p>
            <a:r>
              <a:rPr lang="en-US" dirty="0">
                <a:solidFill>
                  <a:schemeClr val="tx1"/>
                </a:solidFill>
              </a:rPr>
              <a:t>I found this lesson was too long, so moved the following slides to the next program where we talked about God’s will and daily needs vs. wants.</a:t>
            </a:r>
          </a:p>
        </p:txBody>
      </p:sp>
    </p:spTree>
    <p:extLst>
      <p:ext uri="{BB962C8B-B14F-4D97-AF65-F5344CB8AC3E}">
        <p14:creationId xmlns:p14="http://schemas.microsoft.com/office/powerpoint/2010/main" val="2554258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1B25E-1342-AAAC-A20F-6303862F9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2817B-FEF8-21C0-E282-5BCDDE0BDD33}"/>
              </a:ext>
            </a:extLst>
          </p:cNvPr>
          <p:cNvSpPr>
            <a:spLocks noGrp="1"/>
          </p:cNvSpPr>
          <p:nvPr>
            <p:ph type="title"/>
          </p:nvPr>
        </p:nvSpPr>
        <p:spPr>
          <a:xfrm>
            <a:off x="328386" y="457201"/>
            <a:ext cx="3932237" cy="1018674"/>
          </a:xfrm>
        </p:spPr>
        <p:txBody>
          <a:bodyPr/>
          <a:lstStyle/>
          <a:p>
            <a:pPr algn="ctr"/>
            <a:r>
              <a:rPr lang="en-US" dirty="0">
                <a:solidFill>
                  <a:srgbClr val="FFC000"/>
                </a:solidFill>
                <a:effectLst>
                  <a:outerShdw blurRad="38100" dist="38100" dir="2700000" algn="tl">
                    <a:srgbClr val="000000">
                      <a:alpha val="43137"/>
                    </a:srgbClr>
                  </a:outerShdw>
                </a:effectLst>
              </a:rPr>
              <a:t>I know You will do the BEST thing.</a:t>
            </a:r>
          </a:p>
        </p:txBody>
      </p:sp>
      <p:sp>
        <p:nvSpPr>
          <p:cNvPr id="4" name="Text Placeholder 3">
            <a:extLst>
              <a:ext uri="{FF2B5EF4-FFF2-40B4-BE49-F238E27FC236}">
                <a16:creationId xmlns:a16="http://schemas.microsoft.com/office/drawing/2014/main" id="{EDE99644-F3A7-6770-987E-E78EEDA6B253}"/>
              </a:ext>
            </a:extLst>
          </p:cNvPr>
          <p:cNvSpPr>
            <a:spLocks noGrp="1"/>
          </p:cNvSpPr>
          <p:nvPr>
            <p:ph type="body" sz="half" idx="2"/>
          </p:nvPr>
        </p:nvSpPr>
        <p:spPr>
          <a:xfrm>
            <a:off x="447902" y="1780674"/>
            <a:ext cx="3932237" cy="408831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i="1" dirty="0">
              <a:solidFill>
                <a:srgbClr val="FFC000"/>
              </a:solidFill>
            </a:endParaRPr>
          </a:p>
          <a:p>
            <a:r>
              <a:rPr lang="en-US" sz="1800" i="1" dirty="0">
                <a:solidFill>
                  <a:srgbClr val="FFC000"/>
                </a:solidFill>
              </a:rPr>
              <a:t>We know that God LOVES us so very much.</a:t>
            </a:r>
          </a:p>
          <a:p>
            <a:r>
              <a:rPr lang="en-US" sz="1800" i="1" dirty="0">
                <a:solidFill>
                  <a:srgbClr val="FFC000"/>
                </a:solidFill>
              </a:rPr>
              <a:t>He knows what will happen now and in the future.</a:t>
            </a:r>
          </a:p>
          <a:p>
            <a:r>
              <a:rPr lang="en-US" sz="1800" i="1" dirty="0">
                <a:solidFill>
                  <a:srgbClr val="FFC000"/>
                </a:solidFill>
              </a:rPr>
              <a:t>He is FAITHFUL, JUST, &amp; COMPASSIONATE.</a:t>
            </a:r>
          </a:p>
          <a:p>
            <a:r>
              <a:rPr lang="en-US" sz="1800" i="1" dirty="0">
                <a:solidFill>
                  <a:srgbClr val="FFC000"/>
                </a:solidFill>
              </a:rPr>
              <a:t>He will only do what is best for us.</a:t>
            </a:r>
          </a:p>
          <a:p>
            <a:r>
              <a:rPr lang="en-US" sz="1800" i="1" dirty="0">
                <a:solidFill>
                  <a:srgbClr val="FFC000"/>
                </a:solidFill>
              </a:rPr>
              <a:t>We can trust that what He wants is the very best thing for us and for others.  </a:t>
            </a:r>
            <a:endParaRPr lang="en-US" i="1" dirty="0">
              <a:solidFill>
                <a:srgbClr val="FFC000"/>
              </a:solidFill>
            </a:endParaRPr>
          </a:p>
        </p:txBody>
      </p:sp>
      <p:pic>
        <p:nvPicPr>
          <p:cNvPr id="1026" name="Picture 2" descr="Religious image of jesus talking to his disciples in high resolution photo | Premium AI ...">
            <a:extLst>
              <a:ext uri="{FF2B5EF4-FFF2-40B4-BE49-F238E27FC236}">
                <a16:creationId xmlns:a16="http://schemas.microsoft.com/office/drawing/2014/main" id="{449E609D-603C-BD61-71AB-A711BB27F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598" y="1173163"/>
            <a:ext cx="7048500" cy="469582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4234D416-384F-4A67-16EC-F5449857C703}"/>
              </a:ext>
            </a:extLst>
          </p:cNvPr>
          <p:cNvSpPr/>
          <p:nvPr/>
        </p:nvSpPr>
        <p:spPr>
          <a:xfrm>
            <a:off x="6472286" y="322220"/>
            <a:ext cx="4757147" cy="1153655"/>
          </a:xfrm>
          <a:prstGeom prst="wedgeRectCallout">
            <a:avLst>
              <a:gd name="adj1" fmla="val -24679"/>
              <a:gd name="adj2" fmla="val 7814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“This, then, is how you should pray:</a:t>
            </a:r>
          </a:p>
          <a:p>
            <a:r>
              <a:rPr lang="en-US" dirty="0"/>
              <a:t>“‘Our Father in heaven, hallowed be thy name</a:t>
            </a:r>
          </a:p>
          <a:p>
            <a:r>
              <a:rPr lang="en-US" dirty="0"/>
              <a:t>Thy kingdom come, </a:t>
            </a:r>
            <a:r>
              <a:rPr lang="en-US" b="1" dirty="0"/>
              <a:t>Thy will be done on earth as it is in heaven.</a:t>
            </a:r>
          </a:p>
        </p:txBody>
      </p:sp>
      <p:grpSp>
        <p:nvGrpSpPr>
          <p:cNvPr id="10" name="Group 9">
            <a:extLst>
              <a:ext uri="{FF2B5EF4-FFF2-40B4-BE49-F238E27FC236}">
                <a16:creationId xmlns:a16="http://schemas.microsoft.com/office/drawing/2014/main" id="{67120D09-A6B0-D733-A22A-835150C3AD63}"/>
              </a:ext>
            </a:extLst>
          </p:cNvPr>
          <p:cNvGrpSpPr/>
          <p:nvPr/>
        </p:nvGrpSpPr>
        <p:grpSpPr>
          <a:xfrm>
            <a:off x="9767162" y="5032134"/>
            <a:ext cx="2272937" cy="1673708"/>
            <a:chOff x="9767162" y="5032134"/>
            <a:chExt cx="2272937" cy="1673708"/>
          </a:xfrm>
        </p:grpSpPr>
        <p:pic>
          <p:nvPicPr>
            <p:cNvPr id="8" name="Picture 7">
              <a:extLst>
                <a:ext uri="{FF2B5EF4-FFF2-40B4-BE49-F238E27FC236}">
                  <a16:creationId xmlns:a16="http://schemas.microsoft.com/office/drawing/2014/main" id="{BF2D6CDC-0220-4CE6-2C9F-5A343C61D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162" y="5032134"/>
              <a:ext cx="2272937" cy="1673708"/>
            </a:xfrm>
            <a:prstGeom prst="rect">
              <a:avLst/>
            </a:prstGeom>
          </p:spPr>
        </p:pic>
        <p:sp>
          <p:nvSpPr>
            <p:cNvPr id="9" name="TextBox 8">
              <a:extLst>
                <a:ext uri="{FF2B5EF4-FFF2-40B4-BE49-F238E27FC236}">
                  <a16:creationId xmlns:a16="http://schemas.microsoft.com/office/drawing/2014/main" id="{64B1047F-1826-509D-72B7-E8DFE0BDDD07}"/>
                </a:ext>
              </a:extLst>
            </p:cNvPr>
            <p:cNvSpPr txBox="1"/>
            <p:nvPr/>
          </p:nvSpPr>
          <p:spPr>
            <a:xfrm>
              <a:off x="9940834" y="5641083"/>
              <a:ext cx="1162595" cy="646331"/>
            </a:xfrm>
            <a:prstGeom prst="rect">
              <a:avLst/>
            </a:prstGeom>
            <a:noFill/>
          </p:spPr>
          <p:txBody>
            <a:bodyPr wrap="square" rtlCol="0">
              <a:spAutoFit/>
            </a:bodyPr>
            <a:lstStyle/>
            <a:p>
              <a:pPr algn="ctr"/>
              <a:r>
                <a:rPr lang="en-US" b="1" dirty="0"/>
                <a:t>Luke </a:t>
              </a:r>
            </a:p>
            <a:p>
              <a:pPr algn="ctr"/>
              <a:r>
                <a:rPr lang="en-US" b="1" dirty="0"/>
                <a:t>11:2</a:t>
              </a:r>
            </a:p>
          </p:txBody>
        </p:sp>
      </p:grpSp>
      <p:pic>
        <p:nvPicPr>
          <p:cNvPr id="7" name="Picture 6">
            <a:extLst>
              <a:ext uri="{FF2B5EF4-FFF2-40B4-BE49-F238E27FC236}">
                <a16:creationId xmlns:a16="http://schemas.microsoft.com/office/drawing/2014/main" id="{55042FEA-BD3C-5AFF-F9A8-CADF48FEDCC4}"/>
              </a:ext>
            </a:extLst>
          </p:cNvPr>
          <p:cNvPicPr>
            <a:picLocks noChangeAspect="1"/>
          </p:cNvPicPr>
          <p:nvPr/>
        </p:nvPicPr>
        <p:blipFill>
          <a:blip r:embed="rId4"/>
          <a:stretch>
            <a:fillRect/>
          </a:stretch>
        </p:blipFill>
        <p:spPr>
          <a:xfrm rot="20865394">
            <a:off x="3462191" y="5127394"/>
            <a:ext cx="2231611" cy="1673708"/>
          </a:xfrm>
          <a:prstGeom prst="rect">
            <a:avLst/>
          </a:prstGeom>
        </p:spPr>
      </p:pic>
    </p:spTree>
    <p:extLst>
      <p:ext uri="{BB962C8B-B14F-4D97-AF65-F5344CB8AC3E}">
        <p14:creationId xmlns:p14="http://schemas.microsoft.com/office/powerpoint/2010/main" val="3761110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0FF5-5786-A5B1-98D9-C5CE38675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D2355-9CDE-FAEC-1237-36F2FCEB4B75}"/>
              </a:ext>
            </a:extLst>
          </p:cNvPr>
          <p:cNvSpPr>
            <a:spLocks noGrp="1"/>
          </p:cNvSpPr>
          <p:nvPr>
            <p:ph type="title"/>
          </p:nvPr>
        </p:nvSpPr>
        <p:spPr>
          <a:xfrm>
            <a:off x="212771" y="287383"/>
            <a:ext cx="3932237" cy="862148"/>
          </a:xfrm>
        </p:spPr>
        <p:txBody>
          <a:bodyPr/>
          <a:lstStyle/>
          <a:p>
            <a:r>
              <a:rPr lang="en-US" dirty="0">
                <a:solidFill>
                  <a:srgbClr val="FFC000"/>
                </a:solidFill>
                <a:effectLst>
                  <a:outerShdw blurRad="38100" dist="38100" dir="2700000" algn="tl">
                    <a:srgbClr val="000000">
                      <a:alpha val="43137"/>
                    </a:srgbClr>
                  </a:outerShdw>
                </a:effectLst>
              </a:rPr>
              <a:t>What is God’s will?</a:t>
            </a:r>
          </a:p>
        </p:txBody>
      </p:sp>
      <p:sp>
        <p:nvSpPr>
          <p:cNvPr id="4" name="Text Placeholder 3">
            <a:extLst>
              <a:ext uri="{FF2B5EF4-FFF2-40B4-BE49-F238E27FC236}">
                <a16:creationId xmlns:a16="http://schemas.microsoft.com/office/drawing/2014/main" id="{5F8B3EC2-1A0E-C346-D237-9826E6DEFF7F}"/>
              </a:ext>
            </a:extLst>
          </p:cNvPr>
          <p:cNvSpPr>
            <a:spLocks noGrp="1"/>
          </p:cNvSpPr>
          <p:nvPr>
            <p:ph type="body" sz="half" idx="2"/>
          </p:nvPr>
        </p:nvSpPr>
        <p:spPr>
          <a:xfrm>
            <a:off x="4149090" y="147816"/>
            <a:ext cx="3932237" cy="652730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dirty="0"/>
          </a:p>
          <a:p>
            <a:r>
              <a:rPr lang="en-US" dirty="0"/>
              <a:t>Mark 12</a:t>
            </a:r>
          </a:p>
          <a:p>
            <a:r>
              <a:rPr lang="en-US" baseline="30000" dirty="0"/>
              <a:t>29 </a:t>
            </a:r>
            <a:r>
              <a:rPr lang="en-US" dirty="0"/>
              <a:t>Jesus answered, “The most important is, ‘Hear, O Israel: The Lord our God, the Lord is one. </a:t>
            </a:r>
            <a:r>
              <a:rPr lang="en-US" baseline="30000" dirty="0"/>
              <a:t>30 </a:t>
            </a:r>
            <a:r>
              <a:rPr lang="en-US" dirty="0"/>
              <a:t>And you shall </a:t>
            </a:r>
            <a:r>
              <a:rPr lang="en-US" b="1" dirty="0">
                <a:solidFill>
                  <a:srgbClr val="FFFF00"/>
                </a:solidFill>
                <a:effectLst>
                  <a:outerShdw blurRad="38100" dist="38100" dir="2700000" algn="tl">
                    <a:srgbClr val="000000">
                      <a:alpha val="43137"/>
                    </a:srgbClr>
                  </a:outerShdw>
                </a:effectLst>
              </a:rPr>
              <a:t>love the Lord </a:t>
            </a:r>
            <a:r>
              <a:rPr lang="en-US" dirty="0">
                <a:solidFill>
                  <a:srgbClr val="FFFF00"/>
                </a:solidFill>
                <a:effectLst>
                  <a:outerShdw blurRad="38100" dist="38100" dir="2700000" algn="tl">
                    <a:srgbClr val="000000">
                      <a:alpha val="43137"/>
                    </a:srgbClr>
                  </a:outerShdw>
                </a:effectLst>
              </a:rPr>
              <a:t>your God with all your heart and with all your soul and with all your mind and with all your strength.</a:t>
            </a:r>
            <a:r>
              <a:rPr lang="en-US" dirty="0"/>
              <a:t>’ </a:t>
            </a:r>
            <a:r>
              <a:rPr lang="en-US" baseline="30000" dirty="0"/>
              <a:t>31 </a:t>
            </a:r>
            <a:r>
              <a:rPr lang="en-US" dirty="0"/>
              <a:t>The second is this: </a:t>
            </a:r>
            <a:r>
              <a:rPr lang="en-US" dirty="0">
                <a:solidFill>
                  <a:srgbClr val="FFFF00"/>
                </a:solidFill>
              </a:rPr>
              <a:t>‘You shall </a:t>
            </a:r>
            <a:r>
              <a:rPr lang="en-US" b="1" dirty="0">
                <a:solidFill>
                  <a:srgbClr val="FFFF00"/>
                </a:solidFill>
              </a:rPr>
              <a:t>love your neighbor </a:t>
            </a:r>
            <a:r>
              <a:rPr lang="en-US" dirty="0">
                <a:solidFill>
                  <a:srgbClr val="FFFF00"/>
                </a:solidFill>
              </a:rPr>
              <a:t>as yourself</a:t>
            </a:r>
            <a:r>
              <a:rPr lang="en-US" dirty="0"/>
              <a:t>.’ There is no other commandment greater than these.”</a:t>
            </a:r>
          </a:p>
          <a:p>
            <a:endParaRPr lang="en-US" dirty="0"/>
          </a:p>
          <a:p>
            <a:r>
              <a:rPr lang="en-US" dirty="0"/>
              <a:t>1 Thessalonians 5:18</a:t>
            </a:r>
          </a:p>
          <a:p>
            <a:r>
              <a:rPr lang="en-US" b="1" dirty="0">
                <a:solidFill>
                  <a:srgbClr val="FFFF00"/>
                </a:solidFill>
                <a:effectLst>
                  <a:outerShdw blurRad="38100" dist="38100" dir="2700000" algn="tl">
                    <a:srgbClr val="000000">
                      <a:alpha val="43137"/>
                    </a:srgbClr>
                  </a:outerShdw>
                </a:effectLst>
              </a:rPr>
              <a:t>Give thanks </a:t>
            </a:r>
            <a:r>
              <a:rPr lang="en-US" dirty="0">
                <a:solidFill>
                  <a:srgbClr val="FFFF00"/>
                </a:solidFill>
              </a:rPr>
              <a:t>in all circumstances</a:t>
            </a:r>
            <a:r>
              <a:rPr lang="en-US" dirty="0"/>
              <a:t>; for this is the will of God in Christ Jesus for you. </a:t>
            </a:r>
          </a:p>
          <a:p>
            <a:endParaRPr lang="en-US" dirty="0"/>
          </a:p>
          <a:p>
            <a:r>
              <a:rPr lang="en-US" dirty="0"/>
              <a:t>John 6:40</a:t>
            </a:r>
          </a:p>
          <a:p>
            <a:r>
              <a:rPr lang="en-US" dirty="0"/>
              <a:t>For this is the will of my Father, that everyone who looks on the Son and </a:t>
            </a:r>
            <a:r>
              <a:rPr lang="en-US" b="1" dirty="0">
                <a:solidFill>
                  <a:srgbClr val="FFFF00"/>
                </a:solidFill>
              </a:rPr>
              <a:t>believes in him </a:t>
            </a:r>
            <a:r>
              <a:rPr lang="en-US" dirty="0"/>
              <a:t>should </a:t>
            </a:r>
            <a:r>
              <a:rPr lang="en-US" b="1" dirty="0">
                <a:solidFill>
                  <a:srgbClr val="FFFF00"/>
                </a:solidFill>
              </a:rPr>
              <a:t>have eternal life</a:t>
            </a:r>
            <a:r>
              <a:rPr lang="en-US" dirty="0"/>
              <a:t>, and I will raise him up on the last day.” </a:t>
            </a:r>
          </a:p>
        </p:txBody>
      </p:sp>
      <p:pic>
        <p:nvPicPr>
          <p:cNvPr id="11266" name="Picture 2" descr="Free Clipart Love, Download Free Clipart Love png images, Free ClipArts ...">
            <a:extLst>
              <a:ext uri="{FF2B5EF4-FFF2-40B4-BE49-F238E27FC236}">
                <a16:creationId xmlns:a16="http://schemas.microsoft.com/office/drawing/2014/main" id="{2D9AA9E3-EA25-A985-C57F-D474B7CF6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51403">
            <a:off x="14967" y="1163934"/>
            <a:ext cx="4327845" cy="23200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6DC7151-B92C-A386-21AF-72E57FD07F01}"/>
              </a:ext>
            </a:extLst>
          </p:cNvPr>
          <p:cNvGrpSpPr/>
          <p:nvPr/>
        </p:nvGrpSpPr>
        <p:grpSpPr>
          <a:xfrm>
            <a:off x="653143" y="3892731"/>
            <a:ext cx="3252652" cy="2782388"/>
            <a:chOff x="653142" y="3418544"/>
            <a:chExt cx="3432923" cy="3256575"/>
          </a:xfrm>
        </p:grpSpPr>
        <p:sp>
          <p:nvSpPr>
            <p:cNvPr id="5" name="Rectangle 4">
              <a:extLst>
                <a:ext uri="{FF2B5EF4-FFF2-40B4-BE49-F238E27FC236}">
                  <a16:creationId xmlns:a16="http://schemas.microsoft.com/office/drawing/2014/main" id="{D18E56D2-7369-5F8B-7ABD-5A6354D4D497}"/>
                </a:ext>
              </a:extLst>
            </p:cNvPr>
            <p:cNvSpPr/>
            <p:nvPr/>
          </p:nvSpPr>
          <p:spPr>
            <a:xfrm>
              <a:off x="992777" y="5381897"/>
              <a:ext cx="2690949" cy="1188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Free Thankful People Cliparts, Download Free Thankful People Cliparts ...">
              <a:extLst>
                <a:ext uri="{FF2B5EF4-FFF2-40B4-BE49-F238E27FC236}">
                  <a16:creationId xmlns:a16="http://schemas.microsoft.com/office/drawing/2014/main" id="{497030CC-A46B-BE17-1083-4E1CD3F234F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28" t="14839" r="26501" b="6183"/>
            <a:stretch>
              <a:fillRect/>
            </a:stretch>
          </p:blipFill>
          <p:spPr bwMode="auto">
            <a:xfrm>
              <a:off x="653142" y="3418544"/>
              <a:ext cx="3432923" cy="3256575"/>
            </a:xfrm>
            <a:prstGeom prst="rect">
              <a:avLst/>
            </a:prstGeom>
            <a:noFill/>
            <a:extLst>
              <a:ext uri="{909E8E84-426E-40DD-AFC4-6F175D3DCCD1}">
                <a14:hiddenFill xmlns:a14="http://schemas.microsoft.com/office/drawing/2010/main">
                  <a:solidFill>
                    <a:srgbClr val="FFFFFF"/>
                  </a:solidFill>
                </a14:hiddenFill>
              </a:ext>
            </a:extLst>
          </p:spPr>
        </p:pic>
      </p:grpSp>
      <p:pic>
        <p:nvPicPr>
          <p:cNvPr id="11270" name="Picture 6" descr="Believe Cliparts: Visualizing Hope and Inspiration">
            <a:extLst>
              <a:ext uri="{FF2B5EF4-FFF2-40B4-BE49-F238E27FC236}">
                <a16:creationId xmlns:a16="http://schemas.microsoft.com/office/drawing/2014/main" id="{C3203AAD-1618-D871-C669-7F210CD52ED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7025" y="2711121"/>
            <a:ext cx="2709100" cy="401943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Free Heaven Cliparts, Download Free Clip Art, Free Clip Art on Clipart ...">
            <a:extLst>
              <a:ext uri="{FF2B5EF4-FFF2-40B4-BE49-F238E27FC236}">
                <a16:creationId xmlns:a16="http://schemas.microsoft.com/office/drawing/2014/main" id="{4DAECA80-36C9-0FDC-A363-C5B780861A95}"/>
              </a:ext>
            </a:extLst>
          </p:cNvPr>
          <p:cNvPicPr>
            <a:picLocks noChangeAspect="1" noChangeArrowheads="1"/>
          </p:cNvPicPr>
          <p:nvPr/>
        </p:nvPicPr>
        <p:blipFill>
          <a:blip r:embed="rId5">
            <a:clrChange>
              <a:clrFrom>
                <a:srgbClr val="C8C7C5"/>
              </a:clrFrom>
              <a:clrTo>
                <a:srgbClr val="C8C7C5">
                  <a:alpha val="0"/>
                </a:srgbClr>
              </a:clrTo>
            </a:clrChange>
            <a:extLst>
              <a:ext uri="{28A0092B-C50C-407E-A947-70E740481C1C}">
                <a14:useLocalDpi xmlns:a14="http://schemas.microsoft.com/office/drawing/2010/main" val="0"/>
              </a:ext>
            </a:extLst>
          </a:blip>
          <a:srcRect/>
          <a:stretch>
            <a:fillRect/>
          </a:stretch>
        </p:blipFill>
        <p:spPr bwMode="auto">
          <a:xfrm>
            <a:off x="8924113" y="200067"/>
            <a:ext cx="3055116" cy="25110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esus And The Children Clipart">
            <a:extLst>
              <a:ext uri="{FF2B5EF4-FFF2-40B4-BE49-F238E27FC236}">
                <a16:creationId xmlns:a16="http://schemas.microsoft.com/office/drawing/2014/main" id="{B8C64A80-F471-BE85-D6BD-2A9D5DF181B9}"/>
              </a:ext>
            </a:extLst>
          </p:cNvPr>
          <p:cNvPicPr>
            <a:picLocks noChangeAspect="1" noChangeArrowheads="1"/>
          </p:cNvPicPr>
          <p:nvPr/>
        </p:nvPicPr>
        <p:blipFill>
          <a:blip r:embed="rId6">
            <a:clrChange>
              <a:clrFrom>
                <a:srgbClr val="FFF7EC"/>
              </a:clrFrom>
              <a:clrTo>
                <a:srgbClr val="FFF7EC">
                  <a:alpha val="0"/>
                </a:srgbClr>
              </a:clrTo>
            </a:clrChange>
            <a:extLst>
              <a:ext uri="{28A0092B-C50C-407E-A947-70E740481C1C}">
                <a14:useLocalDpi xmlns:a14="http://schemas.microsoft.com/office/drawing/2010/main" val="0"/>
              </a:ext>
            </a:extLst>
          </a:blip>
          <a:srcRect/>
          <a:stretch>
            <a:fillRect/>
          </a:stretch>
        </p:blipFill>
        <p:spPr bwMode="auto">
          <a:xfrm>
            <a:off x="10003560" y="451246"/>
            <a:ext cx="2259875" cy="22598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60B5F96-49C0-0014-1118-48BA073A2F79}"/>
              </a:ext>
            </a:extLst>
          </p:cNvPr>
          <p:cNvSpPr/>
          <p:nvPr/>
        </p:nvSpPr>
        <p:spPr>
          <a:xfrm>
            <a:off x="8471358" y="900044"/>
            <a:ext cx="2452723"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5400" b="1" cap="none" spc="0" dirty="0">
                <a:ln/>
                <a:solidFill>
                  <a:schemeClr val="accent3"/>
                </a:solidFill>
                <a:effectLst/>
              </a:rPr>
              <a:t>Eternal</a:t>
            </a:r>
          </a:p>
          <a:p>
            <a:r>
              <a:rPr lang="en-US" sz="5400" b="1" cap="none" spc="0" dirty="0">
                <a:ln/>
                <a:solidFill>
                  <a:schemeClr val="accent3"/>
                </a:solidFill>
                <a:effectLst/>
              </a:rPr>
              <a:t> Life</a:t>
            </a:r>
          </a:p>
        </p:txBody>
      </p:sp>
    </p:spTree>
    <p:extLst>
      <p:ext uri="{BB962C8B-B14F-4D97-AF65-F5344CB8AC3E}">
        <p14:creationId xmlns:p14="http://schemas.microsoft.com/office/powerpoint/2010/main" val="3449614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16C4-06DC-DA82-068E-69BFEEB6D04C}"/>
              </a:ext>
            </a:extLst>
          </p:cNvPr>
          <p:cNvSpPr>
            <a:spLocks noGrp="1"/>
          </p:cNvSpPr>
          <p:nvPr>
            <p:ph type="title"/>
          </p:nvPr>
        </p:nvSpPr>
        <p:spPr/>
        <p:txBody>
          <a:bodyPr/>
          <a:lstStyle/>
          <a:p>
            <a:pPr algn="ctr"/>
            <a:r>
              <a:rPr lang="en-US" dirty="0"/>
              <a:t>Object Lesson – My Plan or God’s Plan</a:t>
            </a:r>
            <a:br>
              <a:rPr lang="en-US" dirty="0"/>
            </a:br>
            <a:endParaRPr lang="en-US" dirty="0"/>
          </a:p>
        </p:txBody>
      </p:sp>
      <p:pic>
        <p:nvPicPr>
          <p:cNvPr id="10242" name="Picture 2" descr="Free Prayer Clipart Pictures - Clipart Library - Free Clipart #3336615 ...">
            <a:extLst>
              <a:ext uri="{FF2B5EF4-FFF2-40B4-BE49-F238E27FC236}">
                <a16:creationId xmlns:a16="http://schemas.microsoft.com/office/drawing/2014/main" id="{2691ABF7-CDD7-64B3-EE37-BB193DC5040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0858"/>
          <a:stretch>
            <a:fillRect/>
          </a:stretch>
        </p:blipFill>
        <p:spPr bwMode="auto">
          <a:xfrm>
            <a:off x="3743922" y="2889818"/>
            <a:ext cx="4303123" cy="39681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546E7AD9-0D63-6A81-2AA1-6A70A495BB09}"/>
              </a:ext>
            </a:extLst>
          </p:cNvPr>
          <p:cNvSpPr/>
          <p:nvPr/>
        </p:nvSpPr>
        <p:spPr>
          <a:xfrm>
            <a:off x="308391" y="1528081"/>
            <a:ext cx="3657600" cy="1757228"/>
          </a:xfrm>
          <a:prstGeom prst="wedgeRectCallout">
            <a:avLst>
              <a:gd name="adj1" fmla="val 45952"/>
              <a:gd name="adj2" fmla="val 8468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Heavenly Father,  You are Holy and good, generous and kind.</a:t>
            </a:r>
          </a:p>
          <a:p>
            <a:pPr algn="ctr"/>
            <a:r>
              <a:rPr lang="en-US" dirty="0"/>
              <a:t>Please give me _____________  </a:t>
            </a:r>
          </a:p>
          <a:p>
            <a:pPr algn="ctr"/>
            <a:r>
              <a:rPr lang="en-US" dirty="0"/>
              <a:t>   I saw it on TV and it’s really cool and I need it.  Thank you.</a:t>
            </a:r>
          </a:p>
        </p:txBody>
      </p:sp>
      <p:sp>
        <p:nvSpPr>
          <p:cNvPr id="6" name="Rectangle 5">
            <a:extLst>
              <a:ext uri="{FF2B5EF4-FFF2-40B4-BE49-F238E27FC236}">
                <a16:creationId xmlns:a16="http://schemas.microsoft.com/office/drawing/2014/main" id="{78602D45-E533-2C6E-8820-C035B138CC5D}"/>
              </a:ext>
            </a:extLst>
          </p:cNvPr>
          <p:cNvSpPr/>
          <p:nvPr/>
        </p:nvSpPr>
        <p:spPr>
          <a:xfrm rot="1215273">
            <a:off x="6603857" y="1709539"/>
            <a:ext cx="2886376" cy="1700610"/>
          </a:xfrm>
          <a:prstGeom prst="rect">
            <a:avLst/>
          </a:prstGeom>
          <a:solidFill>
            <a:schemeClr val="accent5">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My Plan</a:t>
            </a:r>
          </a:p>
        </p:txBody>
      </p:sp>
      <p:sp>
        <p:nvSpPr>
          <p:cNvPr id="7" name="Rectangle 6">
            <a:extLst>
              <a:ext uri="{FF2B5EF4-FFF2-40B4-BE49-F238E27FC236}">
                <a16:creationId xmlns:a16="http://schemas.microsoft.com/office/drawing/2014/main" id="{BF8E7577-6A40-2FFC-F5E1-D62335372DFA}"/>
              </a:ext>
            </a:extLst>
          </p:cNvPr>
          <p:cNvSpPr/>
          <p:nvPr/>
        </p:nvSpPr>
        <p:spPr>
          <a:xfrm rot="20645686">
            <a:off x="7926471" y="3553126"/>
            <a:ext cx="3698688" cy="2402874"/>
          </a:xfrm>
          <a:prstGeom prst="rect">
            <a:avLst/>
          </a:prstGeom>
          <a:solidFill>
            <a:schemeClr val="accent5">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GOD’S PLAN</a:t>
            </a:r>
          </a:p>
        </p:txBody>
      </p:sp>
    </p:spTree>
    <p:extLst>
      <p:ext uri="{BB962C8B-B14F-4D97-AF65-F5344CB8AC3E}">
        <p14:creationId xmlns:p14="http://schemas.microsoft.com/office/powerpoint/2010/main" val="8770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igious image of jesus talking to his disciples in high resolution photo | Premium AI ...">
            <a:extLst>
              <a:ext uri="{FF2B5EF4-FFF2-40B4-BE49-F238E27FC236}">
                <a16:creationId xmlns:a16="http://schemas.microsoft.com/office/drawing/2014/main" id="{599CD2F0-3882-0F72-9DC9-16AED9AEA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75" y="1434420"/>
            <a:ext cx="7048500" cy="4695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C8252F0D-3DB8-4FF4-24C6-94A71B013C0A}"/>
              </a:ext>
            </a:extLst>
          </p:cNvPr>
          <p:cNvSpPr/>
          <p:nvPr/>
        </p:nvSpPr>
        <p:spPr>
          <a:xfrm>
            <a:off x="151901" y="1023257"/>
            <a:ext cx="2373358" cy="1018674"/>
          </a:xfrm>
          <a:prstGeom prst="wedgeRectCallout">
            <a:avLst>
              <a:gd name="adj1" fmla="val -7074"/>
              <a:gd name="adj2" fmla="val 844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Jesus, we know you often go out to pray.</a:t>
            </a:r>
          </a:p>
          <a:p>
            <a:pPr algn="ctr"/>
            <a:r>
              <a:rPr lang="en-US" dirty="0"/>
              <a:t>Teach us to pray.</a:t>
            </a:r>
          </a:p>
        </p:txBody>
      </p:sp>
      <p:sp>
        <p:nvSpPr>
          <p:cNvPr id="6" name="Speech Bubble: Rectangle 5">
            <a:extLst>
              <a:ext uri="{FF2B5EF4-FFF2-40B4-BE49-F238E27FC236}">
                <a16:creationId xmlns:a16="http://schemas.microsoft.com/office/drawing/2014/main" id="{9C26FE34-CE5E-9CF2-A908-C707CAB72C6C}"/>
              </a:ext>
            </a:extLst>
          </p:cNvPr>
          <p:cNvSpPr/>
          <p:nvPr/>
        </p:nvSpPr>
        <p:spPr>
          <a:xfrm>
            <a:off x="3446053" y="718458"/>
            <a:ext cx="2272937" cy="1153655"/>
          </a:xfrm>
          <a:prstGeom prst="wedgeRectCallout">
            <a:avLst>
              <a:gd name="adj1" fmla="val -24679"/>
              <a:gd name="adj2" fmla="val 7814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“This, then, is how you should pray:</a:t>
            </a:r>
          </a:p>
          <a:p>
            <a:r>
              <a:rPr lang="en-US" b="1" dirty="0"/>
              <a:t>“‘Our Father in heaven,</a:t>
            </a:r>
          </a:p>
        </p:txBody>
      </p:sp>
      <p:grpSp>
        <p:nvGrpSpPr>
          <p:cNvPr id="10" name="Group 9">
            <a:extLst>
              <a:ext uri="{FF2B5EF4-FFF2-40B4-BE49-F238E27FC236}">
                <a16:creationId xmlns:a16="http://schemas.microsoft.com/office/drawing/2014/main" id="{9AB7F2B2-2872-BE2F-7DBA-B1FCBEB03B03}"/>
              </a:ext>
            </a:extLst>
          </p:cNvPr>
          <p:cNvGrpSpPr/>
          <p:nvPr/>
        </p:nvGrpSpPr>
        <p:grpSpPr>
          <a:xfrm>
            <a:off x="-40130" y="5157871"/>
            <a:ext cx="2272937" cy="1673708"/>
            <a:chOff x="9767162" y="5032134"/>
            <a:chExt cx="2272937" cy="1673708"/>
          </a:xfrm>
        </p:grpSpPr>
        <p:pic>
          <p:nvPicPr>
            <p:cNvPr id="8" name="Picture 7">
              <a:extLst>
                <a:ext uri="{FF2B5EF4-FFF2-40B4-BE49-F238E27FC236}">
                  <a16:creationId xmlns:a16="http://schemas.microsoft.com/office/drawing/2014/main" id="{03C76188-F5D9-CA75-882C-86999D3A8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162" y="5032134"/>
              <a:ext cx="2272937" cy="1673708"/>
            </a:xfrm>
            <a:prstGeom prst="rect">
              <a:avLst/>
            </a:prstGeom>
          </p:spPr>
        </p:pic>
        <p:sp>
          <p:nvSpPr>
            <p:cNvPr id="9" name="TextBox 8">
              <a:extLst>
                <a:ext uri="{FF2B5EF4-FFF2-40B4-BE49-F238E27FC236}">
                  <a16:creationId xmlns:a16="http://schemas.microsoft.com/office/drawing/2014/main" id="{E0F2655A-D996-6892-58D9-D46CA06FBEF0}"/>
                </a:ext>
              </a:extLst>
            </p:cNvPr>
            <p:cNvSpPr txBox="1"/>
            <p:nvPr/>
          </p:nvSpPr>
          <p:spPr>
            <a:xfrm>
              <a:off x="9940834" y="5641083"/>
              <a:ext cx="1162595" cy="646331"/>
            </a:xfrm>
            <a:prstGeom prst="rect">
              <a:avLst/>
            </a:prstGeom>
            <a:noFill/>
          </p:spPr>
          <p:txBody>
            <a:bodyPr wrap="square" rtlCol="0">
              <a:spAutoFit/>
            </a:bodyPr>
            <a:lstStyle/>
            <a:p>
              <a:pPr algn="ctr"/>
              <a:r>
                <a:rPr lang="en-US" b="1" dirty="0"/>
                <a:t>Matthew</a:t>
              </a:r>
            </a:p>
            <a:p>
              <a:pPr algn="ctr"/>
              <a:r>
                <a:rPr lang="en-US" b="1" dirty="0"/>
                <a:t>6:9</a:t>
              </a:r>
            </a:p>
          </p:txBody>
        </p:sp>
      </p:grpSp>
      <p:sp>
        <p:nvSpPr>
          <p:cNvPr id="17" name="Speech Bubble: Rectangle 16">
            <a:extLst>
              <a:ext uri="{FF2B5EF4-FFF2-40B4-BE49-F238E27FC236}">
                <a16:creationId xmlns:a16="http://schemas.microsoft.com/office/drawing/2014/main" id="{55399397-D570-697C-B003-63A205E4D2C8}"/>
              </a:ext>
            </a:extLst>
          </p:cNvPr>
          <p:cNvSpPr/>
          <p:nvPr/>
        </p:nvSpPr>
        <p:spPr>
          <a:xfrm>
            <a:off x="10038031" y="3793401"/>
            <a:ext cx="1990164" cy="1237129"/>
          </a:xfrm>
          <a:prstGeom prst="wedgeRectCallout">
            <a:avLst>
              <a:gd name="adj1" fmla="val -56869"/>
              <a:gd name="adj2" fmla="val 914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Where does God the Father live?</a:t>
            </a:r>
          </a:p>
        </p:txBody>
      </p:sp>
      <p:pic>
        <p:nvPicPr>
          <p:cNvPr id="18" name="Picture 17" descr="A picture containing nature, rainbow, cloud&#10;&#10;Description automatically generated">
            <a:extLst>
              <a:ext uri="{FF2B5EF4-FFF2-40B4-BE49-F238E27FC236}">
                <a16:creationId xmlns:a16="http://schemas.microsoft.com/office/drawing/2014/main" id="{0A35B374-66CE-7F21-73B4-12012057D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012" y="0"/>
            <a:ext cx="5779079" cy="3846699"/>
          </a:xfrm>
          <a:prstGeom prst="cloud">
            <a:avLst/>
          </a:prstGeom>
          <a:effectLst>
            <a:glow rad="101600">
              <a:schemeClr val="accent2">
                <a:satMod val="175000"/>
                <a:alpha val="40000"/>
              </a:schemeClr>
            </a:glow>
          </a:effectLst>
        </p:spPr>
      </p:pic>
      <p:grpSp>
        <p:nvGrpSpPr>
          <p:cNvPr id="13" name="Group 12">
            <a:extLst>
              <a:ext uri="{FF2B5EF4-FFF2-40B4-BE49-F238E27FC236}">
                <a16:creationId xmlns:a16="http://schemas.microsoft.com/office/drawing/2014/main" id="{A90EDEC0-2CD4-3A82-0FF4-03636407CE74}"/>
              </a:ext>
            </a:extLst>
          </p:cNvPr>
          <p:cNvGrpSpPr/>
          <p:nvPr/>
        </p:nvGrpSpPr>
        <p:grpSpPr>
          <a:xfrm>
            <a:off x="7477658" y="3316029"/>
            <a:ext cx="2648903" cy="3429001"/>
            <a:chOff x="5130988" y="190499"/>
            <a:chExt cx="2648903" cy="3429001"/>
          </a:xfrm>
        </p:grpSpPr>
        <p:sp>
          <p:nvSpPr>
            <p:cNvPr id="14" name="Oval 13">
              <a:extLst>
                <a:ext uri="{FF2B5EF4-FFF2-40B4-BE49-F238E27FC236}">
                  <a16:creationId xmlns:a16="http://schemas.microsoft.com/office/drawing/2014/main" id="{78A7E6D9-59ED-6BDC-ED2C-CF9C981385AB}"/>
                </a:ext>
              </a:extLst>
            </p:cNvPr>
            <p:cNvSpPr/>
            <p:nvPr/>
          </p:nvSpPr>
          <p:spPr>
            <a:xfrm>
              <a:off x="5791200" y="1595718"/>
              <a:ext cx="1721224" cy="15271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 circle&#10;&#10;Description automatically generated">
              <a:extLst>
                <a:ext uri="{FF2B5EF4-FFF2-40B4-BE49-F238E27FC236}">
                  <a16:creationId xmlns:a16="http://schemas.microsoft.com/office/drawing/2014/main" id="{6D9586A8-0B92-F007-8D1E-A465C356108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0988" y="190499"/>
              <a:ext cx="2648903" cy="3429001"/>
            </a:xfrm>
            <a:prstGeom prst="rect">
              <a:avLst/>
            </a:prstGeom>
          </p:spPr>
        </p:pic>
        <p:sp>
          <p:nvSpPr>
            <p:cNvPr id="16" name="Thought Bubble: Cloud 15">
              <a:extLst>
                <a:ext uri="{FF2B5EF4-FFF2-40B4-BE49-F238E27FC236}">
                  <a16:creationId xmlns:a16="http://schemas.microsoft.com/office/drawing/2014/main" id="{B48FE76C-8026-52CD-4E1B-BC14FADE2130}"/>
                </a:ext>
              </a:extLst>
            </p:cNvPr>
            <p:cNvSpPr/>
            <p:nvPr/>
          </p:nvSpPr>
          <p:spPr>
            <a:xfrm>
              <a:off x="5360895" y="211978"/>
              <a:ext cx="1990164" cy="1527175"/>
            </a:xfrm>
            <a:prstGeom prst="cloudCallout">
              <a:avLst>
                <a:gd name="adj1" fmla="val 43590"/>
                <a:gd name="adj2" fmla="val 485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Remember</a:t>
              </a:r>
            </a:p>
          </p:txBody>
        </p:sp>
      </p:grpSp>
    </p:spTree>
    <p:extLst>
      <p:ext uri="{BB962C8B-B14F-4D97-AF65-F5344CB8AC3E}">
        <p14:creationId xmlns:p14="http://schemas.microsoft.com/office/powerpoint/2010/main" val="77149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9208-5345-F063-23FD-4539474CF3EA}"/>
              </a:ext>
            </a:extLst>
          </p:cNvPr>
          <p:cNvSpPr>
            <a:spLocks noGrp="1"/>
          </p:cNvSpPr>
          <p:nvPr>
            <p:ph type="title"/>
          </p:nvPr>
        </p:nvSpPr>
        <p:spPr>
          <a:xfrm>
            <a:off x="838200" y="183635"/>
            <a:ext cx="10009642" cy="653778"/>
          </a:xfrm>
        </p:spPr>
        <p:txBody>
          <a:bodyPr>
            <a:normAutofit fontScale="90000"/>
          </a:bodyPr>
          <a:lstStyle/>
          <a:p>
            <a:endParaRPr lang="en-US" dirty="0"/>
          </a:p>
        </p:txBody>
      </p:sp>
      <p:pic>
        <p:nvPicPr>
          <p:cNvPr id="3" name="Online Media 2" title="🎵 Your Will Be Done | Worship Song Inspired by Matthew 6:10">
            <a:hlinkClick r:id="" action="ppaction://media"/>
            <a:extLst>
              <a:ext uri="{FF2B5EF4-FFF2-40B4-BE49-F238E27FC236}">
                <a16:creationId xmlns:a16="http://schemas.microsoft.com/office/drawing/2014/main" id="{0A5DA566-4695-4621-5622-150DD9F6D7FB}"/>
              </a:ext>
            </a:extLst>
          </p:cNvPr>
          <p:cNvPicPr>
            <a:picLocks noRot="1" noChangeAspect="1"/>
          </p:cNvPicPr>
          <p:nvPr>
            <a:videoFile r:link="rId1"/>
          </p:nvPr>
        </p:nvPicPr>
        <p:blipFill>
          <a:blip r:embed="rId3"/>
          <a:stretch>
            <a:fillRect/>
          </a:stretch>
        </p:blipFill>
        <p:spPr>
          <a:xfrm>
            <a:off x="838200" y="1018904"/>
            <a:ext cx="10009642" cy="5655461"/>
          </a:xfrm>
          <a:prstGeom prst="rect">
            <a:avLst/>
          </a:prstGeom>
        </p:spPr>
      </p:pic>
    </p:spTree>
    <p:extLst>
      <p:ext uri="{BB962C8B-B14F-4D97-AF65-F5344CB8AC3E}">
        <p14:creationId xmlns:p14="http://schemas.microsoft.com/office/powerpoint/2010/main" val="10798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16C4-06DC-DA82-068E-69BFEEB6D04C}"/>
              </a:ext>
            </a:extLst>
          </p:cNvPr>
          <p:cNvSpPr>
            <a:spLocks noGrp="1"/>
          </p:cNvSpPr>
          <p:nvPr>
            <p:ph type="title"/>
          </p:nvPr>
        </p:nvSpPr>
        <p:spPr/>
        <p:txBody>
          <a:bodyPr/>
          <a:lstStyle/>
          <a:p>
            <a:pPr algn="ctr"/>
            <a:r>
              <a:rPr lang="en-US" dirty="0"/>
              <a:t>Object Lesson – My Plan or God’s Plan</a:t>
            </a:r>
            <a:br>
              <a:rPr lang="en-US" dirty="0"/>
            </a:br>
            <a:r>
              <a:rPr lang="en-US" dirty="0"/>
              <a:t>Teacher – see last slide</a:t>
            </a:r>
          </a:p>
        </p:txBody>
      </p:sp>
      <p:pic>
        <p:nvPicPr>
          <p:cNvPr id="3" name="Online Media 2" title="Magic Tricks Revealed: Torn and Restored Paper">
            <a:hlinkClick r:id="" action="ppaction://media"/>
            <a:extLst>
              <a:ext uri="{FF2B5EF4-FFF2-40B4-BE49-F238E27FC236}">
                <a16:creationId xmlns:a16="http://schemas.microsoft.com/office/drawing/2014/main" id="{CA0A9249-BAD1-2F56-5B54-3C21B3F791F5}"/>
              </a:ext>
            </a:extLst>
          </p:cNvPr>
          <p:cNvPicPr>
            <a:picLocks noRot="1" noChangeAspect="1"/>
          </p:cNvPicPr>
          <p:nvPr>
            <a:videoFile r:link="rId1"/>
          </p:nvPr>
        </p:nvPicPr>
        <p:blipFill>
          <a:blip r:embed="rId4"/>
          <a:stretch>
            <a:fillRect/>
          </a:stretch>
        </p:blipFill>
        <p:spPr>
          <a:xfrm>
            <a:off x="6244415" y="3043646"/>
            <a:ext cx="5698529" cy="3219677"/>
          </a:xfrm>
          <a:prstGeom prst="rect">
            <a:avLst/>
          </a:prstGeom>
        </p:spPr>
      </p:pic>
      <p:pic>
        <p:nvPicPr>
          <p:cNvPr id="4" name="Online Media 3" title="MY PLAN vs. GOD'S PLAN Magic Object Lesson">
            <a:hlinkClick r:id="" action="ppaction://media"/>
            <a:extLst>
              <a:ext uri="{FF2B5EF4-FFF2-40B4-BE49-F238E27FC236}">
                <a16:creationId xmlns:a16="http://schemas.microsoft.com/office/drawing/2014/main" id="{1301CE07-C10F-9448-AA97-19955124394B}"/>
              </a:ext>
            </a:extLst>
          </p:cNvPr>
          <p:cNvPicPr>
            <a:picLocks noRot="1" noChangeAspect="1"/>
          </p:cNvPicPr>
          <p:nvPr>
            <a:videoFile r:link="rId2"/>
          </p:nvPr>
        </p:nvPicPr>
        <p:blipFill>
          <a:blip r:embed="rId5"/>
          <a:stretch>
            <a:fillRect/>
          </a:stretch>
        </p:blipFill>
        <p:spPr>
          <a:xfrm>
            <a:off x="249056" y="2918177"/>
            <a:ext cx="5920598" cy="3345146"/>
          </a:xfrm>
          <a:prstGeom prst="rect">
            <a:avLst/>
          </a:prstGeom>
        </p:spPr>
      </p:pic>
    </p:spTree>
    <p:extLst>
      <p:ext uri="{BB962C8B-B14F-4D97-AF65-F5344CB8AC3E}">
        <p14:creationId xmlns:p14="http://schemas.microsoft.com/office/powerpoint/2010/main" val="14997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A2255-584C-3EAA-6715-860E41CA5D2F}"/>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984617E6-A489-53F0-426A-B8869E4B4C8C}"/>
              </a:ext>
            </a:extLst>
          </p:cNvPr>
          <p:cNvSpPr/>
          <p:nvPr/>
        </p:nvSpPr>
        <p:spPr>
          <a:xfrm>
            <a:off x="9402429" y="248565"/>
            <a:ext cx="2304276" cy="2161761"/>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38700-9360-4C12-7093-E3693F235F8A}"/>
              </a:ext>
            </a:extLst>
          </p:cNvPr>
          <p:cNvSpPr>
            <a:spLocks noGrp="1"/>
          </p:cNvSpPr>
          <p:nvPr>
            <p:ph type="title"/>
          </p:nvPr>
        </p:nvSpPr>
        <p:spPr>
          <a:xfrm>
            <a:off x="443684" y="248565"/>
            <a:ext cx="7436182" cy="711555"/>
          </a:xfrm>
        </p:spPr>
        <p:txBody>
          <a:bodyPr/>
          <a:lstStyle/>
          <a:p>
            <a:pPr algn="ctr"/>
            <a:r>
              <a:rPr lang="en-US" dirty="0">
                <a:solidFill>
                  <a:srgbClr val="FFC000"/>
                </a:solidFill>
                <a:effectLst>
                  <a:outerShdw blurRad="38100" dist="38100" dir="2700000" algn="tl">
                    <a:srgbClr val="000000">
                      <a:alpha val="43137"/>
                    </a:srgbClr>
                  </a:outerShdw>
                </a:effectLst>
              </a:rPr>
              <a:t>Can you find the treasure in our classroom?</a:t>
            </a:r>
          </a:p>
        </p:txBody>
      </p:sp>
      <p:sp>
        <p:nvSpPr>
          <p:cNvPr id="4" name="Text Placeholder 3">
            <a:extLst>
              <a:ext uri="{FF2B5EF4-FFF2-40B4-BE49-F238E27FC236}">
                <a16:creationId xmlns:a16="http://schemas.microsoft.com/office/drawing/2014/main" id="{71C5B04C-6590-61FE-A9AC-27069DBD3199}"/>
              </a:ext>
            </a:extLst>
          </p:cNvPr>
          <p:cNvSpPr>
            <a:spLocks noGrp="1"/>
          </p:cNvSpPr>
          <p:nvPr>
            <p:ph type="body" sz="half" idx="2"/>
          </p:nvPr>
        </p:nvSpPr>
        <p:spPr>
          <a:xfrm>
            <a:off x="229538" y="1584959"/>
            <a:ext cx="3932237" cy="4312921"/>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normAutofit/>
          </a:bodyPr>
          <a:lstStyle/>
          <a:p>
            <a:endParaRPr lang="en-US" dirty="0"/>
          </a:p>
          <a:p>
            <a:r>
              <a:rPr lang="en-US" sz="1900" dirty="0"/>
              <a:t>Romans 14:7</a:t>
            </a:r>
          </a:p>
          <a:p>
            <a:r>
              <a:rPr lang="en-US" sz="1900" dirty="0"/>
              <a:t>For the kingdom of God is not a matter of eating and drinking but </a:t>
            </a:r>
            <a:r>
              <a:rPr lang="en-US" sz="1900" dirty="0">
                <a:solidFill>
                  <a:srgbClr val="FFFF00"/>
                </a:solidFill>
              </a:rPr>
              <a:t>of righteousness and peace and joy in the Holy Spirit.</a:t>
            </a:r>
          </a:p>
          <a:p>
            <a:endParaRPr lang="en-US" sz="1900" dirty="0">
              <a:solidFill>
                <a:srgbClr val="FFFF00"/>
              </a:solidFill>
            </a:endParaRPr>
          </a:p>
          <a:p>
            <a:r>
              <a:rPr lang="en-US" sz="1900" i="1" dirty="0">
                <a:solidFill>
                  <a:srgbClr val="FFFF00"/>
                </a:solidFill>
              </a:rPr>
              <a:t>The Holy Spirit is God’s Spirit, His will and character.</a:t>
            </a:r>
          </a:p>
          <a:p>
            <a:r>
              <a:rPr lang="en-US" sz="1900" i="1" dirty="0">
                <a:solidFill>
                  <a:srgbClr val="FFFF00"/>
                </a:solidFill>
              </a:rPr>
              <a:t>The Holy Spirit draws us to Jesus. </a:t>
            </a:r>
          </a:p>
          <a:p>
            <a:r>
              <a:rPr lang="en-US" sz="1900" i="1" dirty="0">
                <a:solidFill>
                  <a:srgbClr val="FFFF00"/>
                </a:solidFill>
              </a:rPr>
              <a:t>The Holy Spirit teaches us about God and His desires. </a:t>
            </a:r>
          </a:p>
          <a:p>
            <a:endParaRPr lang="en-US" sz="1900" dirty="0"/>
          </a:p>
          <a:p>
            <a:endParaRPr lang="en-US" dirty="0"/>
          </a:p>
        </p:txBody>
      </p:sp>
      <p:pic>
        <p:nvPicPr>
          <p:cNvPr id="6146" name="Picture 2" descr="Holy spirit - Free vector clipart images on creazilla.com">
            <a:extLst>
              <a:ext uri="{FF2B5EF4-FFF2-40B4-BE49-F238E27FC236}">
                <a16:creationId xmlns:a16="http://schemas.microsoft.com/office/drawing/2014/main" id="{EEBFE592-AE3F-DCA3-0204-F32E06EBAA9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7708" y="566285"/>
            <a:ext cx="1510665" cy="15106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Treasure Chest Clipart Pictures - Clipartix">
            <a:extLst>
              <a:ext uri="{FF2B5EF4-FFF2-40B4-BE49-F238E27FC236}">
                <a16:creationId xmlns:a16="http://schemas.microsoft.com/office/drawing/2014/main" id="{42A2B9A7-A0D6-6E10-1D96-DFD0CD1426F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9414" y="1721172"/>
            <a:ext cx="4905375" cy="3409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8252F3-A120-7018-518E-8EAA46B051FD}"/>
              </a:ext>
            </a:extLst>
          </p:cNvPr>
          <p:cNvSpPr txBox="1"/>
          <p:nvPr/>
        </p:nvSpPr>
        <p:spPr>
          <a:xfrm>
            <a:off x="900098" y="6030934"/>
            <a:ext cx="8381062" cy="369332"/>
          </a:xfrm>
          <a:prstGeom prst="rect">
            <a:avLst/>
          </a:prstGeom>
          <a:noFill/>
        </p:spPr>
        <p:txBody>
          <a:bodyPr wrap="square" rtlCol="0">
            <a:spAutoFit/>
          </a:bodyPr>
          <a:lstStyle/>
          <a:p>
            <a:r>
              <a:rPr lang="en-US" dirty="0">
                <a:solidFill>
                  <a:srgbClr val="FFC000"/>
                </a:solidFill>
              </a:rPr>
              <a:t>Teacher note:</a:t>
            </a:r>
            <a:r>
              <a:rPr lang="en-US" dirty="0"/>
              <a:t>:  put bubble wands in the treasure chest</a:t>
            </a:r>
          </a:p>
        </p:txBody>
      </p:sp>
      <p:sp>
        <p:nvSpPr>
          <p:cNvPr id="5" name="Title 1">
            <a:extLst>
              <a:ext uri="{FF2B5EF4-FFF2-40B4-BE49-F238E27FC236}">
                <a16:creationId xmlns:a16="http://schemas.microsoft.com/office/drawing/2014/main" id="{D980CF3B-8AFF-BBF0-FD6C-3EE5FB0FBB4E}"/>
              </a:ext>
            </a:extLst>
          </p:cNvPr>
          <p:cNvSpPr txBox="1">
            <a:spLocks/>
          </p:cNvSpPr>
          <p:nvPr/>
        </p:nvSpPr>
        <p:spPr>
          <a:xfrm>
            <a:off x="4329414" y="5150672"/>
            <a:ext cx="7436182" cy="7115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FFC000"/>
                </a:solidFill>
                <a:effectLst>
                  <a:outerShdw blurRad="38100" dist="38100" dir="2700000" algn="tl">
                    <a:srgbClr val="000000">
                      <a:alpha val="43137"/>
                    </a:srgbClr>
                  </a:outerShdw>
                </a:effectLst>
              </a:rPr>
              <a:t>Can you find the treasure in our classroom?</a:t>
            </a:r>
          </a:p>
        </p:txBody>
      </p:sp>
    </p:spTree>
    <p:extLst>
      <p:ext uri="{BB962C8B-B14F-4D97-AF65-F5344CB8AC3E}">
        <p14:creationId xmlns:p14="http://schemas.microsoft.com/office/powerpoint/2010/main" val="1568525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6A97-5CCF-EF2E-06DE-BC887A9B6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CEFC9-8B93-6F3F-8D0D-FC73CEB40F00}"/>
              </a:ext>
            </a:extLst>
          </p:cNvPr>
          <p:cNvSpPr>
            <a:spLocks noGrp="1"/>
          </p:cNvSpPr>
          <p:nvPr>
            <p:ph type="title"/>
          </p:nvPr>
        </p:nvSpPr>
        <p:spPr>
          <a:xfrm>
            <a:off x="397337" y="457201"/>
            <a:ext cx="2847309" cy="1018674"/>
          </a:xfrm>
        </p:spPr>
        <p:txBody>
          <a:bodyPr>
            <a:normAutofit/>
          </a:bodyPr>
          <a:lstStyle/>
          <a:p>
            <a:r>
              <a:rPr lang="en-US" dirty="0">
                <a:solidFill>
                  <a:srgbClr val="FFC000"/>
                </a:solidFill>
                <a:effectLst>
                  <a:outerShdw blurRad="38100" dist="38100" dir="2700000" algn="tl">
                    <a:srgbClr val="000000">
                      <a:alpha val="43137"/>
                    </a:srgbClr>
                  </a:outerShdw>
                </a:effectLst>
              </a:rPr>
              <a:t>Prayers and</a:t>
            </a:r>
            <a:br>
              <a:rPr lang="en-US" dirty="0">
                <a:solidFill>
                  <a:srgbClr val="FFC000"/>
                </a:solidFill>
                <a:effectLst>
                  <a:outerShdw blurRad="38100" dist="38100" dir="2700000" algn="tl">
                    <a:srgbClr val="000000">
                      <a:alpha val="43137"/>
                    </a:srgbClr>
                  </a:outerShdw>
                </a:effectLst>
              </a:rPr>
            </a:br>
            <a:r>
              <a:rPr lang="en-US" dirty="0">
                <a:solidFill>
                  <a:srgbClr val="FFC000"/>
                </a:solidFill>
                <a:effectLst>
                  <a:outerShdw blurRad="38100" dist="38100" dir="2700000" algn="tl">
                    <a:srgbClr val="000000">
                      <a:alpha val="43137"/>
                    </a:srgbClr>
                  </a:outerShdw>
                </a:effectLst>
              </a:rPr>
              <a:t>God’s Names</a:t>
            </a:r>
          </a:p>
        </p:txBody>
      </p:sp>
      <p:sp>
        <p:nvSpPr>
          <p:cNvPr id="4" name="Text Placeholder 3">
            <a:extLst>
              <a:ext uri="{FF2B5EF4-FFF2-40B4-BE49-F238E27FC236}">
                <a16:creationId xmlns:a16="http://schemas.microsoft.com/office/drawing/2014/main" id="{8AC2E3E7-80AA-8BF8-7C15-FBD3B765CC3F}"/>
              </a:ext>
            </a:extLst>
          </p:cNvPr>
          <p:cNvSpPr>
            <a:spLocks noGrp="1"/>
          </p:cNvSpPr>
          <p:nvPr>
            <p:ph type="body" sz="half" idx="2"/>
          </p:nvPr>
        </p:nvSpPr>
        <p:spPr>
          <a:xfrm>
            <a:off x="397337" y="1475875"/>
            <a:ext cx="2847309" cy="492492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dirty="0"/>
          </a:p>
          <a:p>
            <a:r>
              <a:rPr lang="en-US" dirty="0"/>
              <a:t>The Bible has many prayers from many people.  Many start their prayers praising God and recognizing how God has helped them in the past.</a:t>
            </a:r>
          </a:p>
          <a:p>
            <a:pPr marL="342900" indent="-342900">
              <a:buFont typeface="Arial" panose="020B0604020202020204" pitchFamily="34" charset="0"/>
              <a:buChar char="•"/>
            </a:pPr>
            <a:r>
              <a:rPr lang="en-US" sz="2000" dirty="0"/>
              <a:t>Be respectful</a:t>
            </a:r>
          </a:p>
          <a:p>
            <a:pPr marL="342900" indent="-342900">
              <a:buFont typeface="Arial" panose="020B0604020202020204" pitchFamily="34" charset="0"/>
              <a:buChar char="•"/>
            </a:pPr>
            <a:r>
              <a:rPr lang="en-US" sz="2000" dirty="0"/>
              <a:t>Praise God</a:t>
            </a:r>
          </a:p>
          <a:p>
            <a:pPr marL="342900" indent="-342900">
              <a:buFont typeface="Arial" panose="020B0604020202020204" pitchFamily="34" charset="0"/>
              <a:buChar char="•"/>
            </a:pPr>
            <a:r>
              <a:rPr lang="en-US" sz="2000" dirty="0"/>
              <a:t>Remember what He has done in the past</a:t>
            </a:r>
          </a:p>
          <a:p>
            <a:pPr marL="342900" indent="-342900">
              <a:buFont typeface="Arial" panose="020B0604020202020204" pitchFamily="34" charset="0"/>
              <a:buChar char="•"/>
            </a:pPr>
            <a:r>
              <a:rPr lang="en-US" sz="2000" dirty="0"/>
              <a:t>Remember He loves you!</a:t>
            </a:r>
          </a:p>
        </p:txBody>
      </p:sp>
      <p:grpSp>
        <p:nvGrpSpPr>
          <p:cNvPr id="9" name="Group 8">
            <a:extLst>
              <a:ext uri="{FF2B5EF4-FFF2-40B4-BE49-F238E27FC236}">
                <a16:creationId xmlns:a16="http://schemas.microsoft.com/office/drawing/2014/main" id="{E200ADDF-565A-848B-E038-BE2E11D0729F}"/>
              </a:ext>
            </a:extLst>
          </p:cNvPr>
          <p:cNvGrpSpPr/>
          <p:nvPr/>
        </p:nvGrpSpPr>
        <p:grpSpPr>
          <a:xfrm>
            <a:off x="3336106" y="206476"/>
            <a:ext cx="3502238" cy="4344867"/>
            <a:chOff x="3336106" y="206476"/>
            <a:chExt cx="3502238" cy="4344867"/>
          </a:xfrm>
        </p:grpSpPr>
        <p:pic>
          <p:nvPicPr>
            <p:cNvPr id="5122" name="Picture 2" descr="Free Bible Clip Art by Phillip Martin, King David | Bible stories for kids, King david">
              <a:extLst>
                <a:ext uri="{FF2B5EF4-FFF2-40B4-BE49-F238E27FC236}">
                  <a16:creationId xmlns:a16="http://schemas.microsoft.com/office/drawing/2014/main" id="{8260AE6C-2759-3E1C-3669-FD4574F4D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932" y="206476"/>
              <a:ext cx="2220554" cy="2960739"/>
            </a:xfrm>
            <a:prstGeom prst="rect">
              <a:avLst/>
            </a:prstGeom>
            <a:noFill/>
            <a:extLst>
              <a:ext uri="{909E8E84-426E-40DD-AFC4-6F175D3DCCD1}">
                <a14:hiddenFill xmlns:a14="http://schemas.microsoft.com/office/drawing/2010/main">
                  <a:solidFill>
                    <a:srgbClr val="FFFFFF"/>
                  </a:solidFill>
                </a14:hiddenFill>
              </a:ext>
            </a:extLst>
          </p:spPr>
        </p:pic>
        <p:sp>
          <p:nvSpPr>
            <p:cNvPr id="5" name="Scroll: Horizontal 4">
              <a:extLst>
                <a:ext uri="{FF2B5EF4-FFF2-40B4-BE49-F238E27FC236}">
                  <a16:creationId xmlns:a16="http://schemas.microsoft.com/office/drawing/2014/main" id="{4858EC1E-878F-79F8-5FE2-82E7B85FC22D}"/>
                </a:ext>
              </a:extLst>
            </p:cNvPr>
            <p:cNvSpPr/>
            <p:nvPr/>
          </p:nvSpPr>
          <p:spPr>
            <a:xfrm rot="21241990">
              <a:off x="3776901" y="2130978"/>
              <a:ext cx="3061443" cy="2420365"/>
            </a:xfrm>
            <a:prstGeom prst="horizontalScroll">
              <a:avLst/>
            </a:prstGeom>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Our Father, mighty Deliverer, we humbly come before You, seeking Your protection and rescue…..</a:t>
              </a:r>
            </a:p>
            <a:p>
              <a:pPr algn="ctr"/>
              <a:r>
                <a:rPr lang="en-US" dirty="0"/>
                <a:t>Psalms 3</a:t>
              </a:r>
            </a:p>
          </p:txBody>
        </p:sp>
        <p:sp>
          <p:nvSpPr>
            <p:cNvPr id="6" name="Rectangle 5">
              <a:extLst>
                <a:ext uri="{FF2B5EF4-FFF2-40B4-BE49-F238E27FC236}">
                  <a16:creationId xmlns:a16="http://schemas.microsoft.com/office/drawing/2014/main" id="{27032D7B-F4C5-2CFD-39B9-BA9131A351B2}"/>
                </a:ext>
              </a:extLst>
            </p:cNvPr>
            <p:cNvSpPr/>
            <p:nvPr/>
          </p:nvSpPr>
          <p:spPr>
            <a:xfrm>
              <a:off x="3336106" y="2082432"/>
              <a:ext cx="2156305" cy="584775"/>
            </a:xfrm>
            <a:prstGeom prst="rect">
              <a:avLst/>
            </a:prstGeom>
            <a:noFill/>
          </p:spPr>
          <p:txBody>
            <a:bodyPr wrap="squar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King David</a:t>
              </a:r>
            </a:p>
          </p:txBody>
        </p:sp>
      </p:grpSp>
      <p:grpSp>
        <p:nvGrpSpPr>
          <p:cNvPr id="10" name="Group 9">
            <a:extLst>
              <a:ext uri="{FF2B5EF4-FFF2-40B4-BE49-F238E27FC236}">
                <a16:creationId xmlns:a16="http://schemas.microsoft.com/office/drawing/2014/main" id="{8344392C-1780-8466-5A03-AAF76A82B8BA}"/>
              </a:ext>
            </a:extLst>
          </p:cNvPr>
          <p:cNvGrpSpPr/>
          <p:nvPr/>
        </p:nvGrpSpPr>
        <p:grpSpPr>
          <a:xfrm>
            <a:off x="8868328" y="37199"/>
            <a:ext cx="3323672" cy="4675239"/>
            <a:chOff x="7816645" y="0"/>
            <a:chExt cx="3323672" cy="4675239"/>
          </a:xfrm>
        </p:grpSpPr>
        <p:pic>
          <p:nvPicPr>
            <p:cNvPr id="5124" name="Picture 4" descr="daniel's prayer window - Yahoo Image Search Results | Daniel and the lions, Daniel in the lion's ...">
              <a:extLst>
                <a:ext uri="{FF2B5EF4-FFF2-40B4-BE49-F238E27FC236}">
                  <a16:creationId xmlns:a16="http://schemas.microsoft.com/office/drawing/2014/main" id="{38E89EB0-DB35-2C29-DC8C-6967C59A9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645" y="0"/>
              <a:ext cx="2859111" cy="2111344"/>
            </a:xfrm>
            <a:prstGeom prst="snip2SameRect">
              <a:avLst>
                <a:gd name="adj1" fmla="val 31183"/>
                <a:gd name="adj2" fmla="val 0"/>
              </a:avLst>
            </a:prstGeom>
            <a:noFill/>
            <a:extLst>
              <a:ext uri="{909E8E84-426E-40DD-AFC4-6F175D3DCCD1}">
                <a14:hiddenFill xmlns:a14="http://schemas.microsoft.com/office/drawing/2010/main">
                  <a:solidFill>
                    <a:srgbClr val="FFFFFF"/>
                  </a:solidFill>
                </a14:hiddenFill>
              </a:ext>
            </a:extLst>
          </p:spPr>
        </p:pic>
        <p:sp>
          <p:nvSpPr>
            <p:cNvPr id="7" name="Scroll: Horizontal 6">
              <a:extLst>
                <a:ext uri="{FF2B5EF4-FFF2-40B4-BE49-F238E27FC236}">
                  <a16:creationId xmlns:a16="http://schemas.microsoft.com/office/drawing/2014/main" id="{E2E8FCDF-EA41-F037-639B-B762F9347BF3}"/>
                </a:ext>
              </a:extLst>
            </p:cNvPr>
            <p:cNvSpPr/>
            <p:nvPr/>
          </p:nvSpPr>
          <p:spPr>
            <a:xfrm>
              <a:off x="7816645" y="1475875"/>
              <a:ext cx="3111910" cy="3199364"/>
            </a:xfrm>
            <a:prstGeom prst="horizontalScroll">
              <a:avLst/>
            </a:prstGeom>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“Lord, the great and awesome God, who keeps his covenant of love with those who love him and keep his commandments,…</a:t>
              </a:r>
            </a:p>
            <a:p>
              <a:pPr algn="ctr"/>
              <a:r>
                <a:rPr lang="en-US" dirty="0"/>
                <a:t>Daniel 9 </a:t>
              </a:r>
            </a:p>
          </p:txBody>
        </p:sp>
        <p:sp>
          <p:nvSpPr>
            <p:cNvPr id="8" name="Rectangle 7">
              <a:extLst>
                <a:ext uri="{FF2B5EF4-FFF2-40B4-BE49-F238E27FC236}">
                  <a16:creationId xmlns:a16="http://schemas.microsoft.com/office/drawing/2014/main" id="{2EAE9278-B66F-580F-4F79-1FE5D57C3C96}"/>
                </a:ext>
              </a:extLst>
            </p:cNvPr>
            <p:cNvSpPr/>
            <p:nvPr/>
          </p:nvSpPr>
          <p:spPr>
            <a:xfrm>
              <a:off x="8984012" y="1686023"/>
              <a:ext cx="2156305" cy="584775"/>
            </a:xfrm>
            <a:prstGeom prst="rect">
              <a:avLst/>
            </a:prstGeom>
            <a:noFill/>
          </p:spPr>
          <p:txBody>
            <a:bodyPr wrap="squar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Daniel</a:t>
              </a:r>
            </a:p>
          </p:txBody>
        </p:sp>
      </p:grpSp>
    </p:spTree>
    <p:extLst>
      <p:ext uri="{BB962C8B-B14F-4D97-AF65-F5344CB8AC3E}">
        <p14:creationId xmlns:p14="http://schemas.microsoft.com/office/powerpoint/2010/main" val="37542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2D1E-FD0F-DBFF-02B4-1A3CA62FD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1EC4D-0421-457D-16BF-AB303899E113}"/>
              </a:ext>
            </a:extLst>
          </p:cNvPr>
          <p:cNvSpPr>
            <a:spLocks noGrp="1"/>
          </p:cNvSpPr>
          <p:nvPr>
            <p:ph type="title"/>
          </p:nvPr>
        </p:nvSpPr>
        <p:spPr>
          <a:xfrm>
            <a:off x="361388" y="479675"/>
            <a:ext cx="3717464" cy="1018674"/>
          </a:xfrm>
        </p:spPr>
        <p:txBody>
          <a:bodyPr/>
          <a:lstStyle/>
          <a:p>
            <a:pPr algn="ctr"/>
            <a:r>
              <a:rPr lang="en-US" dirty="0">
                <a:solidFill>
                  <a:srgbClr val="FFC000"/>
                </a:solidFill>
                <a:effectLst>
                  <a:outerShdw blurRad="38100" dist="38100" dir="2700000" algn="tl">
                    <a:srgbClr val="000000">
                      <a:alpha val="43137"/>
                    </a:srgbClr>
                  </a:outerShdw>
                </a:effectLst>
              </a:rPr>
              <a:t>We are God’s</a:t>
            </a:r>
            <a:br>
              <a:rPr lang="en-US" dirty="0">
                <a:solidFill>
                  <a:srgbClr val="FFC000"/>
                </a:solidFill>
                <a:effectLst>
                  <a:outerShdw blurRad="38100" dist="38100" dir="2700000" algn="tl">
                    <a:srgbClr val="000000">
                      <a:alpha val="43137"/>
                    </a:srgbClr>
                  </a:outerShdw>
                </a:effectLst>
              </a:rPr>
            </a:br>
            <a:r>
              <a:rPr lang="en-US" dirty="0">
                <a:solidFill>
                  <a:srgbClr val="FFC000"/>
                </a:solidFill>
                <a:effectLst>
                  <a:outerShdw blurRad="38100" dist="38100" dir="2700000" algn="tl">
                    <a:srgbClr val="000000">
                      <a:alpha val="43137"/>
                    </a:srgbClr>
                  </a:outerShdw>
                </a:effectLst>
              </a:rPr>
              <a:t>creation and children</a:t>
            </a:r>
          </a:p>
        </p:txBody>
      </p:sp>
      <p:sp>
        <p:nvSpPr>
          <p:cNvPr id="4" name="Text Placeholder 3">
            <a:extLst>
              <a:ext uri="{FF2B5EF4-FFF2-40B4-BE49-F238E27FC236}">
                <a16:creationId xmlns:a16="http://schemas.microsoft.com/office/drawing/2014/main" id="{C9129848-EEA0-DEF1-117D-19523F1B4984}"/>
              </a:ext>
            </a:extLst>
          </p:cNvPr>
          <p:cNvSpPr>
            <a:spLocks noGrp="1"/>
          </p:cNvSpPr>
          <p:nvPr>
            <p:ph type="body" sz="half" idx="2"/>
          </p:nvPr>
        </p:nvSpPr>
        <p:spPr>
          <a:xfrm>
            <a:off x="338343" y="1780674"/>
            <a:ext cx="3932237" cy="408831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dirty="0"/>
          </a:p>
          <a:p>
            <a:r>
              <a:rPr lang="en-US" dirty="0"/>
              <a:t>1 John 3:1</a:t>
            </a:r>
          </a:p>
          <a:p>
            <a:r>
              <a:rPr lang="en-US" dirty="0"/>
              <a:t>“See what great love the Father has lavished on us, that we should be called children of God! And that is what we are! “</a:t>
            </a:r>
          </a:p>
          <a:p>
            <a:r>
              <a:rPr lang="en-US" dirty="0"/>
              <a:t>Romans 8:14</a:t>
            </a:r>
          </a:p>
          <a:p>
            <a:r>
              <a:rPr lang="en-US" dirty="0"/>
              <a:t>“For those who are led by the Spirit </a:t>
            </a:r>
            <a:r>
              <a:rPr lang="en-US" b="1" dirty="0"/>
              <a:t>of</a:t>
            </a:r>
            <a:r>
              <a:rPr lang="en-US" dirty="0"/>
              <a:t> </a:t>
            </a:r>
            <a:r>
              <a:rPr lang="en-US" b="1" dirty="0"/>
              <a:t>God</a:t>
            </a:r>
            <a:r>
              <a:rPr lang="en-US" dirty="0"/>
              <a:t> are the </a:t>
            </a:r>
            <a:r>
              <a:rPr lang="en-US" b="1" dirty="0"/>
              <a:t>children</a:t>
            </a:r>
            <a:r>
              <a:rPr lang="en-US" dirty="0"/>
              <a:t> </a:t>
            </a:r>
            <a:r>
              <a:rPr lang="en-US" b="1" dirty="0"/>
              <a:t>of</a:t>
            </a:r>
            <a:r>
              <a:rPr lang="en-US" dirty="0"/>
              <a:t> </a:t>
            </a:r>
            <a:r>
              <a:rPr lang="en-US" b="1" dirty="0"/>
              <a:t>God</a:t>
            </a:r>
            <a:r>
              <a:rPr lang="en-US" dirty="0"/>
              <a:t>.”</a:t>
            </a:r>
          </a:p>
          <a:p>
            <a:r>
              <a:rPr lang="en-US" dirty="0"/>
              <a:t>Galatians 3:26</a:t>
            </a:r>
          </a:p>
          <a:p>
            <a:r>
              <a:rPr lang="en-US" dirty="0"/>
              <a:t>“So, in Christ Jesus you are all                        </a:t>
            </a:r>
            <a:r>
              <a:rPr lang="en-US" b="1" dirty="0"/>
              <a:t>children</a:t>
            </a:r>
            <a:r>
              <a:rPr lang="en-US" dirty="0"/>
              <a:t> </a:t>
            </a:r>
            <a:r>
              <a:rPr lang="en-US" b="1" dirty="0"/>
              <a:t>of</a:t>
            </a:r>
            <a:r>
              <a:rPr lang="en-US" dirty="0"/>
              <a:t> </a:t>
            </a:r>
            <a:r>
              <a:rPr lang="en-US" b="1" dirty="0"/>
              <a:t>God</a:t>
            </a:r>
            <a:r>
              <a:rPr lang="en-US" dirty="0"/>
              <a:t> through faith,”</a:t>
            </a:r>
          </a:p>
        </p:txBody>
      </p:sp>
      <p:pic>
        <p:nvPicPr>
          <p:cNvPr id="4098" name="Picture 2" descr="14 Creative Ways to Teach Kids About Jesus - HopeNoMatterWhat.com">
            <a:extLst>
              <a:ext uri="{FF2B5EF4-FFF2-40B4-BE49-F238E27FC236}">
                <a16:creationId xmlns:a16="http://schemas.microsoft.com/office/drawing/2014/main" id="{A8A8D5EA-6B06-CD49-5325-E8E492ECD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25" y="1780674"/>
            <a:ext cx="7026788" cy="39525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88DE31F-DC10-7341-8EFB-5B59108ACBE4}"/>
              </a:ext>
            </a:extLst>
          </p:cNvPr>
          <p:cNvSpPr/>
          <p:nvPr/>
        </p:nvSpPr>
        <p:spPr>
          <a:xfrm>
            <a:off x="4500440" y="298020"/>
            <a:ext cx="7569957" cy="1200329"/>
          </a:xfrm>
          <a:prstGeom prst="rect">
            <a:avLst/>
          </a:prstGeom>
          <a:noFill/>
        </p:spPr>
        <p:txBody>
          <a:bodyPr wrap="none" lIns="91440" tIns="45720" rIns="91440" bIns="45720">
            <a:spAutoFit/>
          </a:bodyPr>
          <a:lstStyle/>
          <a:p>
            <a:pPr algn="ctr"/>
            <a:r>
              <a:rPr lang="en-US" sz="3600" b="1" dirty="0">
                <a:ln w="9525">
                  <a:solidFill>
                    <a:schemeClr val="accent1"/>
                  </a:solidFill>
                  <a:prstDash val="solid"/>
                </a:ln>
                <a:solidFill>
                  <a:schemeClr val="accent2">
                    <a:lumMod val="40000"/>
                    <a:lumOff val="60000"/>
                  </a:schemeClr>
                </a:solidFill>
                <a:effectLst>
                  <a:glow rad="101600">
                    <a:schemeClr val="accent2">
                      <a:satMod val="175000"/>
                      <a:alpha val="40000"/>
                    </a:schemeClr>
                  </a:glow>
                  <a:outerShdw blurRad="12700" dist="38100" dir="2700000" algn="tl" rotWithShape="0">
                    <a:schemeClr val="accent5">
                      <a:lumMod val="60000"/>
                      <a:lumOff val="40000"/>
                    </a:schemeClr>
                  </a:outerShdw>
                </a:effectLst>
              </a:rPr>
              <a:t>You can tell your Heavenly Daddy</a:t>
            </a:r>
          </a:p>
          <a:p>
            <a:pPr algn="ctr"/>
            <a:r>
              <a:rPr lang="en-US" sz="3600" b="1" cap="none" spc="0" dirty="0">
                <a:ln w="9525">
                  <a:solidFill>
                    <a:schemeClr val="accent1"/>
                  </a:solidFill>
                  <a:prstDash val="solid"/>
                </a:ln>
                <a:solidFill>
                  <a:schemeClr val="accent2">
                    <a:lumMod val="40000"/>
                    <a:lumOff val="60000"/>
                  </a:schemeClr>
                </a:solidFill>
                <a:effectLst>
                  <a:glow rad="101600">
                    <a:schemeClr val="accent2">
                      <a:satMod val="175000"/>
                      <a:alpha val="40000"/>
                    </a:schemeClr>
                  </a:glow>
                  <a:outerShdw blurRad="12700" dist="38100" dir="2700000" algn="tl" rotWithShape="0">
                    <a:schemeClr val="accent5">
                      <a:lumMod val="60000"/>
                      <a:lumOff val="40000"/>
                    </a:schemeClr>
                  </a:outerShdw>
                </a:effectLst>
              </a:rPr>
              <a:t>whatever is on your heart and mind</a:t>
            </a:r>
          </a:p>
        </p:txBody>
      </p:sp>
      <p:pic>
        <p:nvPicPr>
          <p:cNvPr id="6" name="Picture 4" descr="Play-Doh Skeleton Activity: Importance of Bones - Mombrite">
            <a:extLst>
              <a:ext uri="{FF2B5EF4-FFF2-40B4-BE49-F238E27FC236}">
                <a16:creationId xmlns:a16="http://schemas.microsoft.com/office/drawing/2014/main" id="{006472D8-549D-DB64-73C6-4A26295B4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62" t="9936" r="13212"/>
          <a:stretch>
            <a:fillRect/>
          </a:stretch>
        </p:blipFill>
        <p:spPr bwMode="auto">
          <a:xfrm rot="21264930">
            <a:off x="3504279" y="4420335"/>
            <a:ext cx="2535491" cy="202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5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EBFB-3B3C-721F-A5B7-AFB434FC641A}"/>
              </a:ext>
            </a:extLst>
          </p:cNvPr>
          <p:cNvSpPr>
            <a:spLocks noGrp="1"/>
          </p:cNvSpPr>
          <p:nvPr>
            <p:ph type="title"/>
          </p:nvPr>
        </p:nvSpPr>
        <p:spPr>
          <a:xfrm>
            <a:off x="838200" y="1595726"/>
            <a:ext cx="10515600" cy="3666548"/>
          </a:xfrm>
        </p:spPr>
        <p:txBody>
          <a:bodyPr>
            <a:normAutofit/>
          </a:bodyPr>
          <a:lstStyle/>
          <a:p>
            <a:pPr algn="ctr"/>
            <a:r>
              <a:rPr lang="en-US" sz="3600" dirty="0"/>
              <a:t>We can learn about Our Father in Heaven</a:t>
            </a:r>
            <a:br>
              <a:rPr lang="en-US" sz="3600" dirty="0"/>
            </a:br>
            <a:r>
              <a:rPr lang="en-US" sz="3600" dirty="0"/>
              <a:t> from the Bible and from nature.</a:t>
            </a:r>
            <a:br>
              <a:rPr lang="en-US" sz="3600" dirty="0"/>
            </a:br>
            <a:r>
              <a:rPr lang="en-US" sz="3600" dirty="0"/>
              <a:t>Let’s see what we can learn about fathers </a:t>
            </a:r>
            <a:br>
              <a:rPr lang="en-US" sz="3600" dirty="0"/>
            </a:br>
            <a:r>
              <a:rPr lang="en-US" sz="3600" dirty="0"/>
              <a:t>and our Heavenly Father.</a:t>
            </a:r>
          </a:p>
        </p:txBody>
      </p:sp>
    </p:spTree>
    <p:extLst>
      <p:ext uri="{BB962C8B-B14F-4D97-AF65-F5344CB8AC3E}">
        <p14:creationId xmlns:p14="http://schemas.microsoft.com/office/powerpoint/2010/main" val="243959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1E6EBB0-D5DE-402D-273E-5741CB140E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61" y="3110472"/>
            <a:ext cx="2353992" cy="3201428"/>
          </a:xfrm>
          <a:prstGeom prst="rect">
            <a:avLst/>
          </a:prstGeom>
        </p:spPr>
      </p:pic>
      <p:sp>
        <p:nvSpPr>
          <p:cNvPr id="4" name="Speech Bubble: Rectangle 3">
            <a:extLst>
              <a:ext uri="{FF2B5EF4-FFF2-40B4-BE49-F238E27FC236}">
                <a16:creationId xmlns:a16="http://schemas.microsoft.com/office/drawing/2014/main" id="{94D13E79-75CE-FD0A-9222-B0C04B724489}"/>
              </a:ext>
            </a:extLst>
          </p:cNvPr>
          <p:cNvSpPr/>
          <p:nvPr/>
        </p:nvSpPr>
        <p:spPr>
          <a:xfrm>
            <a:off x="224645" y="546100"/>
            <a:ext cx="1946824" cy="1810870"/>
          </a:xfrm>
          <a:prstGeom prst="wedgeRectCallout">
            <a:avLst>
              <a:gd name="adj1" fmla="val -5155"/>
              <a:gd name="adj2" fmla="val 828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I’ve kept our egg safe in my little pouch through cold days and blizzards.</a:t>
            </a:r>
          </a:p>
        </p:txBody>
      </p:sp>
      <p:pic>
        <p:nvPicPr>
          <p:cNvPr id="5" name="Online Media 7" title="Baby Emperor Penguins Emerge from Their Shells | Nature on PBS">
            <a:hlinkClick r:id="" action="ppaction://media"/>
            <a:extLst>
              <a:ext uri="{FF2B5EF4-FFF2-40B4-BE49-F238E27FC236}">
                <a16:creationId xmlns:a16="http://schemas.microsoft.com/office/drawing/2014/main" id="{C07C6B3B-579D-8F75-062D-7914B04CA796}"/>
              </a:ext>
            </a:extLst>
          </p:cNvPr>
          <p:cNvPicPr>
            <a:picLocks noRot="1" noChangeAspect="1"/>
          </p:cNvPicPr>
          <p:nvPr>
            <a:videoFile r:link="rId1"/>
          </p:nvPr>
        </p:nvPicPr>
        <p:blipFill>
          <a:blip r:embed="rId4"/>
          <a:stretch>
            <a:fillRect/>
          </a:stretch>
        </p:blipFill>
        <p:spPr>
          <a:xfrm>
            <a:off x="2641943" y="1249624"/>
            <a:ext cx="9325412" cy="5268858"/>
          </a:xfrm>
          <a:prstGeom prst="rect">
            <a:avLst/>
          </a:prstGeom>
        </p:spPr>
      </p:pic>
      <p:pic>
        <p:nvPicPr>
          <p:cNvPr id="1028" name="Picture 4" descr="Free Snowflake Clipart Transparent Background | Free download on ClipArtMag">
            <a:extLst>
              <a:ext uri="{FF2B5EF4-FFF2-40B4-BE49-F238E27FC236}">
                <a16:creationId xmlns:a16="http://schemas.microsoft.com/office/drawing/2014/main" id="{BD5B0860-A115-5460-2CC4-ACD3971648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75" y="2780688"/>
            <a:ext cx="898308" cy="910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Snowflake Clipart Transparent Background | Free download on ClipArtMag">
            <a:extLst>
              <a:ext uri="{FF2B5EF4-FFF2-40B4-BE49-F238E27FC236}">
                <a16:creationId xmlns:a16="http://schemas.microsoft.com/office/drawing/2014/main" id="{A736A2BC-DE37-802F-7EA5-8739723A1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915" y="2973947"/>
            <a:ext cx="898308" cy="910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Snowflake Clipart Transparent Background | Free download on ClipArtMag">
            <a:extLst>
              <a:ext uri="{FF2B5EF4-FFF2-40B4-BE49-F238E27FC236}">
                <a16:creationId xmlns:a16="http://schemas.microsoft.com/office/drawing/2014/main" id="{D3FB3AC2-CB18-4C9A-2487-3A4C7AE99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733" y="2448928"/>
            <a:ext cx="898308" cy="910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Snowflake Clipart Transparent Background | Free download on ClipArtMag">
            <a:extLst>
              <a:ext uri="{FF2B5EF4-FFF2-40B4-BE49-F238E27FC236}">
                <a16:creationId xmlns:a16="http://schemas.microsoft.com/office/drawing/2014/main" id="{60605DDC-8AE9-641A-85D2-D04EDF0CE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757" y="4257121"/>
            <a:ext cx="898308" cy="9101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Snowflake Clipart Transparent Background | Free download on ClipArtMag">
            <a:extLst>
              <a:ext uri="{FF2B5EF4-FFF2-40B4-BE49-F238E27FC236}">
                <a16:creationId xmlns:a16="http://schemas.microsoft.com/office/drawing/2014/main" id="{47AFD3E4-A2F6-33A3-2289-A404838CC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75" y="3732102"/>
            <a:ext cx="898308" cy="910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Snowflake Clipart Transparent Background | Free download on ClipArtMag">
            <a:extLst>
              <a:ext uri="{FF2B5EF4-FFF2-40B4-BE49-F238E27FC236}">
                <a16:creationId xmlns:a16="http://schemas.microsoft.com/office/drawing/2014/main" id="{3CC5CD4D-75C2-4E05-43A0-0A4732BBE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480" y="4213837"/>
            <a:ext cx="898308" cy="9101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Snowflake Clipart Transparent Background | Free download on ClipArtMag">
            <a:extLst>
              <a:ext uri="{FF2B5EF4-FFF2-40B4-BE49-F238E27FC236}">
                <a16:creationId xmlns:a16="http://schemas.microsoft.com/office/drawing/2014/main" id="{E72487FE-E58C-D29D-3476-44331C0E85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8" y="4642208"/>
            <a:ext cx="898308" cy="9101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 blizzard icon, outline style 14523007 Vector Art at Vecteezy">
            <a:extLst>
              <a:ext uri="{FF2B5EF4-FFF2-40B4-BE49-F238E27FC236}">
                <a16:creationId xmlns:a16="http://schemas.microsoft.com/office/drawing/2014/main" id="{A3E3ECD9-745B-E5A9-B6EE-A1AA58A22FE3}"/>
              </a:ext>
            </a:extLst>
          </p:cNvPr>
          <p:cNvPicPr>
            <a:picLocks noChangeAspect="1" noChangeArrowheads="1"/>
          </p:cNvPicPr>
          <p:nvPr/>
        </p:nvPicPr>
        <p:blipFill>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2379" y="3495559"/>
            <a:ext cx="2353992" cy="23539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3CE1C25-A8F3-6436-5EF7-B4F83B5DD90E}"/>
              </a:ext>
            </a:extLst>
          </p:cNvPr>
          <p:cNvSpPr/>
          <p:nvPr/>
        </p:nvSpPr>
        <p:spPr>
          <a:xfrm>
            <a:off x="2575371" y="223200"/>
            <a:ext cx="7216206" cy="1026424"/>
          </a:xfrm>
          <a:prstGeom prst="rect">
            <a:avLst/>
          </a:prstGeom>
          <a:noFill/>
          <a:effectLst>
            <a:glow rad="63500">
              <a:schemeClr val="accent5">
                <a:satMod val="175000"/>
                <a:alpha val="40000"/>
              </a:schemeClr>
            </a:glow>
          </a:effectLst>
        </p:spPr>
        <p:txBody>
          <a:bodyPr wrap="square" lIns="91440" tIns="45720" rIns="91440" bIns="45720">
            <a:normAutofit fontScale="47500" lnSpcReduction="20000"/>
          </a:bodyPr>
          <a:lstStyle/>
          <a:p>
            <a:pPr algn="ctr"/>
            <a:r>
              <a:rPr lang="en-US" sz="5400" b="1" cap="none" spc="0" dirty="0">
                <a:ln w="0"/>
                <a:solidFill>
                  <a:schemeClr val="accent2">
                    <a:lumMod val="40000"/>
                    <a:lumOff val="60000"/>
                  </a:schemeClr>
                </a:solidFill>
                <a:effectLst>
                  <a:glow rad="139700">
                    <a:schemeClr val="accent3">
                      <a:satMod val="175000"/>
                      <a:alpha val="40000"/>
                    </a:schemeClr>
                  </a:glow>
                  <a:outerShdw blurRad="50800" dist="38100" dir="5400000" algn="t" rotWithShape="0">
                    <a:prstClr val="black">
                      <a:alpha val="40000"/>
                    </a:prstClr>
                  </a:outerShdw>
                </a:effectLst>
              </a:rPr>
              <a:t>God protects us through the storms and hard times in life.  He is strong and faithful!</a:t>
            </a:r>
          </a:p>
        </p:txBody>
      </p:sp>
      <p:pic>
        <p:nvPicPr>
          <p:cNvPr id="5122" name="Picture 2" descr="How to make play doh penguin | Play doh, Play doh animals, Penguins">
            <a:extLst>
              <a:ext uri="{FF2B5EF4-FFF2-40B4-BE49-F238E27FC236}">
                <a16:creationId xmlns:a16="http://schemas.microsoft.com/office/drawing/2014/main" id="{837FC2A7-7B49-3321-57A6-7136EBCD6A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0692" y="0"/>
            <a:ext cx="2146663" cy="120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1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0-#ppt_w/2"/>
                                          </p:val>
                                        </p:tav>
                                        <p:tav tm="100000">
                                          <p:val>
                                            <p:strVal val="#ppt_x"/>
                                          </p:val>
                                        </p:tav>
                                      </p:tavLst>
                                    </p:anim>
                                    <p:anim calcmode="lin" valueType="num">
                                      <p:cBhvr additive="base">
                                        <p:cTn id="35" dur="500" fill="hold"/>
                                        <p:tgtEl>
                                          <p:spTgt spid="1026"/>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0" presetClass="path" presetSubtype="0" accel="50000" decel="50000" fill="hold" nodeType="afterEffect">
                                  <p:stCondLst>
                                    <p:cond delay="0"/>
                                  </p:stCondLst>
                                  <p:childTnLst>
                                    <p:animMotion origin="layout" path="M -0.04466 -0.0044 L -0.04466 -0.0044 C -0.04088 -0.00046 -0.03737 0.0044 -0.03333 0.00764 C -0.01315 0.02384 -0.01015 0.02338 0.0099 0.03194 C 0.01784 0.02778 0.02826 0.03079 0.03373 0.01968 C 0.04545 -0.00417 0.05404 -0.03426 0.05768 -0.06505 C 0.05938 -0.07986 0.05443 -0.09676 0.04857 -0.10764 C 0.02683 -0.14699 0.00156 -0.14907 -0.02656 -0.15995 C -0.03255 -0.14329 -0.04284 -0.12917 -0.04466 -0.10949 C -0.05312 -0.02315 -0.02148 0.01065 0.0155 0.0581 C 0.02591 0.0713 0.03906 0.07569 0.05078 0.08449 C 0.0569 0.05741 0.06706 0.03241 0.06901 0.00347 C 0.06992 -0.01111 0.06511 -0.02731 0.05873 -0.03681 C 0.02552 -0.08611 0.00443 -0.08148 -0.03567 -0.09144 C -0.03021 -0.02199 -0.03385 -0.00417 0.003 0.05602 C 0.00834 0.06481 0.01745 0.05741 0.02461 0.0581 C 0.03529 0.02315 0.0543 -0.00741 0.05651 -0.04699 C 0.06068 -0.12407 -0.00586 -0.12014 -0.02304 -0.12569 C -0.03112 -0.11968 -0.04518 -0.12269 -0.047 -0.10764 C -0.05273 -0.06065 -0.03229 0.01435 -0.01289 0.04606 C -0.00469 0.05926 0.0069 0.06343 0.01667 0.07222 C 0.03451 0.06944 0.06016 0.09051 0.07018 0.06412 C 0.0819 0.03333 0.0724 -0.01435 0.06224 -0.04699 C 0.04011 -0.11759 0.00052 -0.12384 -0.03672 -0.1419 C -0.04245 -0.12917 -0.05455 -0.11968 -0.05377 -0.10347 C -0.05013 -0.02176 -0.03437 -0.01782 -0.00495 0.01157 C 0.02487 0.00347 0.06914 0.01736 0.04518 -0.08333 C 0.04076 -0.10139 0.02513 -0.10069 0.01446 -0.10556 C -0.00377 -0.11366 -0.02278 -0.1162 -0.04127 -0.12176 C -0.04661 -0.11366 -0.05638 -0.10972 -0.05716 -0.09745 C -0.0582 -0.0831 -0.05065 -0.0706 -0.04583 -0.05903 C -0.0388 -0.04213 -0.03125 -0.02569 -0.022 -0.0125 C -0.02005 -0.00995 -0.01836 -0.00671 -0.01627 -0.0044 C -0.01497 -0.00324 -0.01328 -0.00324 -0.01172 -0.00255 C -0.00989 -0.00394 -0.00729 -0.0037 -0.00599 -0.00648 C -0.00338 -0.01227 -0.00429 -0.02384 -0.00039 -0.02662 C 0.01029 -0.03472 0.0224 -0.03356 0.03373 -0.03681 C 0.04362 -0.03356 0.05781 -0.04167 0.06328 -0.02662 C 0.06732 -0.01597 0.05013 -0.01343 0.04284 -0.0125 C 0.03529 -0.01181 0.00586 -0.02083 -0.00716 -0.02477 C -0.00495 -0.01667 -0.00273 -0.00833 -0.00039 -0.00046 C 0.00026 0.00162 0.00065 0.00463 0.00196 0.00556 C 0.00768 0.00972 0.01406 0.01065 0.02005 0.01366 C 0.02201 0.01458 0.02787 0.01782 0.02578 0.01782 C 0.00834 0.01782 -0.00911 0.01505 -0.02656 0.01366 C -0.03073 0.01157 -0.03476 0.00926 -0.03906 0.00764 C -0.04726 0.0044 -0.05586 0.00324 -0.06406 -0.00046 C -0.06653 -0.00162 -0.07344 -0.00671 -0.07083 -0.00648 C -0.03255 -0.00231 0.00573 0.00556 0.04401 0.01157 C 0.11055 0.03981 0.01901 0.00162 0.0099 -0.00648 C 0.00365 -0.01204 0.003 -0.02801 -0.00039 -0.03889 C 0.00209 -0.08565 0.00599 -0.08148 -0.04922 -0.05694 C -0.0582 -0.05301 -0.03112 -0.05231 -0.022 -0.05093 C -0.00911 -0.04907 0.00378 -0.04838 0.01667 -0.04699 C 0.01328 -0.04028 0.00886 -0.03472 0.00651 -0.02662 C 0.00586 -0.02454 0.00886 -0.02315 0.00873 -0.0206 C 0.00847 -0.01435 0.00768 -0.00741 0.00534 -0.00255 C -0.0013 0.01134 -0.00664 0.00046 -0.0026 0.00764 " pathEditMode="relative" ptsTypes="AAAAAAAAAAAAAAAAAAAAAAAAAAAAAAAAAAAAAAAAAAAAAAAAAAAAAAAAAA">
                                      <p:cBhvr>
                                        <p:cTn id="38" dur="2000" fill="hold"/>
                                        <p:tgtEl>
                                          <p:spTgt spid="1026"/>
                                        </p:tgtEl>
                                        <p:attrNameLst>
                                          <p:attrName>ppt_x</p:attrName>
                                          <p:attrName>ppt_y</p:attrName>
                                        </p:attrNameLst>
                                      </p:cBhvr>
                                    </p:animMotion>
                                  </p:childTnLst>
                                </p:cTn>
                              </p:par>
                            </p:childTnLst>
                          </p:cTn>
                        </p:par>
                        <p:par>
                          <p:cTn id="39" fill="hold">
                            <p:stCondLst>
                              <p:cond delay="4500"/>
                            </p:stCondLst>
                            <p:childTnLst>
                              <p:par>
                                <p:cTn id="40" presetID="2" presetClass="entr" presetSubtype="1"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
                                        </p:tgtEl>
                                      </p:cBhvr>
                                    </p:cmd>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 fill="hold"/>
                                        <p:tgtEl>
                                          <p:spTgt spid="5"/>
                                        </p:tgtEl>
                                      </p:cBhvr>
                                    </p:cmd>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5"/>
                  </p:tgtEl>
                </p:cond>
              </p:nextCondLst>
            </p:seq>
            <p:video>
              <p:cMediaNode vol="80000">
                <p:cTn id="59" fill="hold" display="0">
                  <p:stCondLst>
                    <p:cond delay="indefinite"/>
                  </p:stCondLst>
                </p:cTn>
                <p:tgtEl>
                  <p:spTgt spid="5"/>
                </p:tgtEl>
              </p:cMediaNode>
            </p:vide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yun hamurundan hayvan figürleri | Playdoh creations, Craft activities for kids, Play dough animals">
            <a:extLst>
              <a:ext uri="{FF2B5EF4-FFF2-40B4-BE49-F238E27FC236}">
                <a16:creationId xmlns:a16="http://schemas.microsoft.com/office/drawing/2014/main" id="{EF716425-4777-D4A9-55BF-D41780508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5066" y="31455"/>
            <a:ext cx="2171890" cy="1528354"/>
          </a:xfrm>
          <a:prstGeom prst="ellipse">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DBE508B5-1452-181D-EC0A-E60B1CE16779}"/>
              </a:ext>
            </a:extLst>
          </p:cNvPr>
          <p:cNvSpPr>
            <a:spLocks noGrp="1"/>
          </p:cNvSpPr>
          <p:nvPr>
            <p:ph type="title"/>
          </p:nvPr>
        </p:nvSpPr>
        <p:spPr>
          <a:xfrm rot="16200000">
            <a:off x="-2370774" y="2828240"/>
            <a:ext cx="6262067" cy="1170429"/>
          </a:xfrm>
          <a:custGeom>
            <a:avLst/>
            <a:gdLst>
              <a:gd name="csX0" fmla="*/ 0 w 6262067"/>
              <a:gd name="csY0" fmla="*/ 0 h 1170429"/>
              <a:gd name="csX1" fmla="*/ 569279 w 6262067"/>
              <a:gd name="csY1" fmla="*/ 0 h 1170429"/>
              <a:gd name="csX2" fmla="*/ 1263799 w 6262067"/>
              <a:gd name="csY2" fmla="*/ 0 h 1170429"/>
              <a:gd name="csX3" fmla="*/ 1958319 w 6262067"/>
              <a:gd name="csY3" fmla="*/ 0 h 1170429"/>
              <a:gd name="csX4" fmla="*/ 2464977 w 6262067"/>
              <a:gd name="csY4" fmla="*/ 0 h 1170429"/>
              <a:gd name="csX5" fmla="*/ 3159497 w 6262067"/>
              <a:gd name="csY5" fmla="*/ 0 h 1170429"/>
              <a:gd name="csX6" fmla="*/ 3791397 w 6262067"/>
              <a:gd name="csY6" fmla="*/ 0 h 1170429"/>
              <a:gd name="csX7" fmla="*/ 4485917 w 6262067"/>
              <a:gd name="csY7" fmla="*/ 0 h 1170429"/>
              <a:gd name="csX8" fmla="*/ 5180437 w 6262067"/>
              <a:gd name="csY8" fmla="*/ 0 h 1170429"/>
              <a:gd name="csX9" fmla="*/ 5624475 w 6262067"/>
              <a:gd name="csY9" fmla="*/ 0 h 1170429"/>
              <a:gd name="csX10" fmla="*/ 6262067 w 6262067"/>
              <a:gd name="csY10" fmla="*/ 0 h 1170429"/>
              <a:gd name="csX11" fmla="*/ 6262067 w 6262067"/>
              <a:gd name="csY11" fmla="*/ 608623 h 1170429"/>
              <a:gd name="csX12" fmla="*/ 6262067 w 6262067"/>
              <a:gd name="csY12" fmla="*/ 1170429 h 1170429"/>
              <a:gd name="csX13" fmla="*/ 5567547 w 6262067"/>
              <a:gd name="csY13" fmla="*/ 1170429 h 1170429"/>
              <a:gd name="csX14" fmla="*/ 5123509 w 6262067"/>
              <a:gd name="csY14" fmla="*/ 1170429 h 1170429"/>
              <a:gd name="csX15" fmla="*/ 4554231 w 6262067"/>
              <a:gd name="csY15" fmla="*/ 1170429 h 1170429"/>
              <a:gd name="csX16" fmla="*/ 4172814 w 6262067"/>
              <a:gd name="csY16" fmla="*/ 1170429 h 1170429"/>
              <a:gd name="csX17" fmla="*/ 3791397 w 6262067"/>
              <a:gd name="csY17" fmla="*/ 1170429 h 1170429"/>
              <a:gd name="csX18" fmla="*/ 3284739 w 6262067"/>
              <a:gd name="csY18" fmla="*/ 1170429 h 1170429"/>
              <a:gd name="csX19" fmla="*/ 2778081 w 6262067"/>
              <a:gd name="csY19" fmla="*/ 1170429 h 1170429"/>
              <a:gd name="csX20" fmla="*/ 2334043 w 6262067"/>
              <a:gd name="csY20" fmla="*/ 1170429 h 1170429"/>
              <a:gd name="csX21" fmla="*/ 1952626 w 6262067"/>
              <a:gd name="csY21" fmla="*/ 1170429 h 1170429"/>
              <a:gd name="csX22" fmla="*/ 1320727 w 6262067"/>
              <a:gd name="csY22" fmla="*/ 1170429 h 1170429"/>
              <a:gd name="csX23" fmla="*/ 688827 w 6262067"/>
              <a:gd name="csY23" fmla="*/ 1170429 h 1170429"/>
              <a:gd name="csX24" fmla="*/ 0 w 6262067"/>
              <a:gd name="csY24" fmla="*/ 1170429 h 1170429"/>
              <a:gd name="csX25" fmla="*/ 0 w 6262067"/>
              <a:gd name="csY25" fmla="*/ 573510 h 1170429"/>
              <a:gd name="csX26" fmla="*/ 0 w 6262067"/>
              <a:gd name="csY26" fmla="*/ 0 h 1170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262067" h="1170429" fill="none" extrusionOk="0">
                <a:moveTo>
                  <a:pt x="0" y="0"/>
                </a:moveTo>
                <a:cubicBezTo>
                  <a:pt x="277759" y="-60249"/>
                  <a:pt x="364228" y="62391"/>
                  <a:pt x="569279" y="0"/>
                </a:cubicBezTo>
                <a:cubicBezTo>
                  <a:pt x="774330" y="-62391"/>
                  <a:pt x="1123588" y="11236"/>
                  <a:pt x="1263799" y="0"/>
                </a:cubicBezTo>
                <a:cubicBezTo>
                  <a:pt x="1404010" y="-11236"/>
                  <a:pt x="1704307" y="3222"/>
                  <a:pt x="1958319" y="0"/>
                </a:cubicBezTo>
                <a:cubicBezTo>
                  <a:pt x="2212331" y="-3222"/>
                  <a:pt x="2326318" y="56029"/>
                  <a:pt x="2464977" y="0"/>
                </a:cubicBezTo>
                <a:cubicBezTo>
                  <a:pt x="2603636" y="-56029"/>
                  <a:pt x="3001644" y="71345"/>
                  <a:pt x="3159497" y="0"/>
                </a:cubicBezTo>
                <a:cubicBezTo>
                  <a:pt x="3317350" y="-71345"/>
                  <a:pt x="3551904" y="43170"/>
                  <a:pt x="3791397" y="0"/>
                </a:cubicBezTo>
                <a:cubicBezTo>
                  <a:pt x="4030890" y="-43170"/>
                  <a:pt x="4195302" y="83012"/>
                  <a:pt x="4485917" y="0"/>
                </a:cubicBezTo>
                <a:cubicBezTo>
                  <a:pt x="4776532" y="-83012"/>
                  <a:pt x="5016120" y="69972"/>
                  <a:pt x="5180437" y="0"/>
                </a:cubicBezTo>
                <a:cubicBezTo>
                  <a:pt x="5344754" y="-69972"/>
                  <a:pt x="5426067" y="51445"/>
                  <a:pt x="5624475" y="0"/>
                </a:cubicBezTo>
                <a:cubicBezTo>
                  <a:pt x="5822883" y="-51445"/>
                  <a:pt x="5967657" y="34186"/>
                  <a:pt x="6262067" y="0"/>
                </a:cubicBezTo>
                <a:cubicBezTo>
                  <a:pt x="6293505" y="296995"/>
                  <a:pt x="6194197" y="347569"/>
                  <a:pt x="6262067" y="608623"/>
                </a:cubicBezTo>
                <a:cubicBezTo>
                  <a:pt x="6329937" y="869677"/>
                  <a:pt x="6239601" y="897688"/>
                  <a:pt x="6262067" y="1170429"/>
                </a:cubicBezTo>
                <a:cubicBezTo>
                  <a:pt x="6000103" y="1233745"/>
                  <a:pt x="5747915" y="1152691"/>
                  <a:pt x="5567547" y="1170429"/>
                </a:cubicBezTo>
                <a:cubicBezTo>
                  <a:pt x="5387179" y="1188167"/>
                  <a:pt x="5295678" y="1160584"/>
                  <a:pt x="5123509" y="1170429"/>
                </a:cubicBezTo>
                <a:cubicBezTo>
                  <a:pt x="4951340" y="1180274"/>
                  <a:pt x="4788853" y="1167241"/>
                  <a:pt x="4554231" y="1170429"/>
                </a:cubicBezTo>
                <a:cubicBezTo>
                  <a:pt x="4319609" y="1173617"/>
                  <a:pt x="4290493" y="1169127"/>
                  <a:pt x="4172814" y="1170429"/>
                </a:cubicBezTo>
                <a:cubicBezTo>
                  <a:pt x="4055135" y="1171731"/>
                  <a:pt x="3901620" y="1128572"/>
                  <a:pt x="3791397" y="1170429"/>
                </a:cubicBezTo>
                <a:cubicBezTo>
                  <a:pt x="3681174" y="1212286"/>
                  <a:pt x="3395988" y="1120762"/>
                  <a:pt x="3284739" y="1170429"/>
                </a:cubicBezTo>
                <a:cubicBezTo>
                  <a:pt x="3173490" y="1220096"/>
                  <a:pt x="3026101" y="1148622"/>
                  <a:pt x="2778081" y="1170429"/>
                </a:cubicBezTo>
                <a:cubicBezTo>
                  <a:pt x="2530061" y="1192236"/>
                  <a:pt x="2505284" y="1133442"/>
                  <a:pt x="2334043" y="1170429"/>
                </a:cubicBezTo>
                <a:cubicBezTo>
                  <a:pt x="2162802" y="1207416"/>
                  <a:pt x="2030892" y="1167963"/>
                  <a:pt x="1952626" y="1170429"/>
                </a:cubicBezTo>
                <a:cubicBezTo>
                  <a:pt x="1874360" y="1172895"/>
                  <a:pt x="1523519" y="1160246"/>
                  <a:pt x="1320727" y="1170429"/>
                </a:cubicBezTo>
                <a:cubicBezTo>
                  <a:pt x="1117935" y="1180612"/>
                  <a:pt x="964503" y="1126373"/>
                  <a:pt x="688827" y="1170429"/>
                </a:cubicBezTo>
                <a:cubicBezTo>
                  <a:pt x="413151" y="1214485"/>
                  <a:pt x="139406" y="1121864"/>
                  <a:pt x="0" y="1170429"/>
                </a:cubicBezTo>
                <a:cubicBezTo>
                  <a:pt x="-61941" y="951284"/>
                  <a:pt x="29232" y="821121"/>
                  <a:pt x="0" y="573510"/>
                </a:cubicBezTo>
                <a:cubicBezTo>
                  <a:pt x="-29232" y="325899"/>
                  <a:pt x="66588" y="210314"/>
                  <a:pt x="0" y="0"/>
                </a:cubicBezTo>
                <a:close/>
              </a:path>
              <a:path w="6262067" h="1170429" stroke="0" extrusionOk="0">
                <a:moveTo>
                  <a:pt x="0" y="0"/>
                </a:moveTo>
                <a:cubicBezTo>
                  <a:pt x="169250" y="-5989"/>
                  <a:pt x="423574" y="51795"/>
                  <a:pt x="569279" y="0"/>
                </a:cubicBezTo>
                <a:cubicBezTo>
                  <a:pt x="714984" y="-51795"/>
                  <a:pt x="862300" y="28020"/>
                  <a:pt x="1138558" y="0"/>
                </a:cubicBezTo>
                <a:cubicBezTo>
                  <a:pt x="1414816" y="-28020"/>
                  <a:pt x="1671726" y="24023"/>
                  <a:pt x="1833078" y="0"/>
                </a:cubicBezTo>
                <a:cubicBezTo>
                  <a:pt x="1994430" y="-24023"/>
                  <a:pt x="2026556" y="9325"/>
                  <a:pt x="2214495" y="0"/>
                </a:cubicBezTo>
                <a:cubicBezTo>
                  <a:pt x="2402434" y="-9325"/>
                  <a:pt x="2498633" y="29599"/>
                  <a:pt x="2658532" y="0"/>
                </a:cubicBezTo>
                <a:cubicBezTo>
                  <a:pt x="2818431" y="-29599"/>
                  <a:pt x="3181601" y="61954"/>
                  <a:pt x="3353052" y="0"/>
                </a:cubicBezTo>
                <a:cubicBezTo>
                  <a:pt x="3524503" y="-61954"/>
                  <a:pt x="3610134" y="31251"/>
                  <a:pt x="3859710" y="0"/>
                </a:cubicBezTo>
                <a:cubicBezTo>
                  <a:pt x="4109286" y="-31251"/>
                  <a:pt x="4185976" y="25263"/>
                  <a:pt x="4491610" y="0"/>
                </a:cubicBezTo>
                <a:cubicBezTo>
                  <a:pt x="4797244" y="-25263"/>
                  <a:pt x="4810102" y="45832"/>
                  <a:pt x="4998268" y="0"/>
                </a:cubicBezTo>
                <a:cubicBezTo>
                  <a:pt x="5186434" y="-45832"/>
                  <a:pt x="5428539" y="55248"/>
                  <a:pt x="5692788" y="0"/>
                </a:cubicBezTo>
                <a:cubicBezTo>
                  <a:pt x="5957037" y="-55248"/>
                  <a:pt x="5988169" y="64962"/>
                  <a:pt x="6262067" y="0"/>
                </a:cubicBezTo>
                <a:cubicBezTo>
                  <a:pt x="6272757" y="177784"/>
                  <a:pt x="6234303" y="406513"/>
                  <a:pt x="6262067" y="561806"/>
                </a:cubicBezTo>
                <a:cubicBezTo>
                  <a:pt x="6289831" y="717099"/>
                  <a:pt x="6249706" y="889479"/>
                  <a:pt x="6262067" y="1170429"/>
                </a:cubicBezTo>
                <a:cubicBezTo>
                  <a:pt x="6150499" y="1204388"/>
                  <a:pt x="5960559" y="1125910"/>
                  <a:pt x="5818030" y="1170429"/>
                </a:cubicBezTo>
                <a:cubicBezTo>
                  <a:pt x="5675501" y="1214948"/>
                  <a:pt x="5419330" y="1169171"/>
                  <a:pt x="5248751" y="1170429"/>
                </a:cubicBezTo>
                <a:cubicBezTo>
                  <a:pt x="5078172" y="1171687"/>
                  <a:pt x="4896114" y="1121940"/>
                  <a:pt x="4804713" y="1170429"/>
                </a:cubicBezTo>
                <a:cubicBezTo>
                  <a:pt x="4713312" y="1218918"/>
                  <a:pt x="4579355" y="1150111"/>
                  <a:pt x="4423296" y="1170429"/>
                </a:cubicBezTo>
                <a:cubicBezTo>
                  <a:pt x="4267237" y="1190747"/>
                  <a:pt x="3963287" y="1100755"/>
                  <a:pt x="3728776" y="1170429"/>
                </a:cubicBezTo>
                <a:cubicBezTo>
                  <a:pt x="3494265" y="1240103"/>
                  <a:pt x="3362930" y="1125849"/>
                  <a:pt x="3159497" y="1170429"/>
                </a:cubicBezTo>
                <a:cubicBezTo>
                  <a:pt x="2956064" y="1215009"/>
                  <a:pt x="2782917" y="1099172"/>
                  <a:pt x="2464977" y="1170429"/>
                </a:cubicBezTo>
                <a:cubicBezTo>
                  <a:pt x="2147037" y="1241686"/>
                  <a:pt x="2070597" y="1128017"/>
                  <a:pt x="1895698" y="1170429"/>
                </a:cubicBezTo>
                <a:cubicBezTo>
                  <a:pt x="1720799" y="1212841"/>
                  <a:pt x="1515625" y="1109702"/>
                  <a:pt x="1389040" y="1170429"/>
                </a:cubicBezTo>
                <a:cubicBezTo>
                  <a:pt x="1262455" y="1231156"/>
                  <a:pt x="984135" y="1138251"/>
                  <a:pt x="757141" y="1170429"/>
                </a:cubicBezTo>
                <a:cubicBezTo>
                  <a:pt x="530147" y="1202607"/>
                  <a:pt x="336332" y="1112651"/>
                  <a:pt x="0" y="1170429"/>
                </a:cubicBezTo>
                <a:cubicBezTo>
                  <a:pt x="-52679" y="956064"/>
                  <a:pt x="15155" y="849937"/>
                  <a:pt x="0" y="585215"/>
                </a:cubicBezTo>
                <a:cubicBezTo>
                  <a:pt x="-15155" y="320493"/>
                  <a:pt x="16647" y="173476"/>
                  <a:pt x="0" y="0"/>
                </a:cubicBezTo>
                <a:close/>
              </a:path>
            </a:pathLst>
          </a:custGeom>
          <a:ln w="38100">
            <a:extLst>
              <a:ext uri="{C807C97D-BFC1-408E-A445-0C87EB9F89A2}">
                <ask:lineSketchStyleProps xmlns:ask="http://schemas.microsoft.com/office/drawing/2018/sketchyshapes" sd="2092285417">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ormAutofit/>
          </a:bodyPr>
          <a:lstStyle/>
          <a:p>
            <a:r>
              <a:rPr lang="en-US" dirty="0"/>
              <a:t>There are some great animal dads!</a:t>
            </a:r>
            <a:br>
              <a:rPr lang="en-US" dirty="0"/>
            </a:br>
            <a:endParaRPr lang="en-US" dirty="0"/>
          </a:p>
        </p:txBody>
      </p:sp>
      <p:pic>
        <p:nvPicPr>
          <p:cNvPr id="18" name="Online Media 2" title="The Most Impressive Dads In The Animal Kingdom">
            <a:hlinkClick r:id="" action="ppaction://media"/>
            <a:extLst>
              <a:ext uri="{FF2B5EF4-FFF2-40B4-BE49-F238E27FC236}">
                <a16:creationId xmlns:a16="http://schemas.microsoft.com/office/drawing/2014/main" id="{AED77877-EF10-5306-B157-29C766DA7938}"/>
              </a:ext>
            </a:extLst>
          </p:cNvPr>
          <p:cNvPicPr>
            <a:picLocks noRot="1" noChangeAspect="1"/>
          </p:cNvPicPr>
          <p:nvPr>
            <a:videoFile r:link="rId1"/>
          </p:nvPr>
        </p:nvPicPr>
        <p:blipFill>
          <a:blip r:embed="rId4"/>
          <a:stretch>
            <a:fillRect/>
          </a:stretch>
        </p:blipFill>
        <p:spPr>
          <a:xfrm>
            <a:off x="1849428" y="1308848"/>
            <a:ext cx="8758436" cy="4948517"/>
          </a:xfrm>
          <a:prstGeom prst="rect">
            <a:avLst/>
          </a:prstGeom>
        </p:spPr>
      </p:pic>
      <p:sp>
        <p:nvSpPr>
          <p:cNvPr id="19" name="Rectangle 18">
            <a:extLst>
              <a:ext uri="{FF2B5EF4-FFF2-40B4-BE49-F238E27FC236}">
                <a16:creationId xmlns:a16="http://schemas.microsoft.com/office/drawing/2014/main" id="{AC57E1B4-2E49-127E-3AC2-33A3E1C4F7D9}"/>
              </a:ext>
            </a:extLst>
          </p:cNvPr>
          <p:cNvSpPr/>
          <p:nvPr/>
        </p:nvSpPr>
        <p:spPr>
          <a:xfrm>
            <a:off x="1849428" y="282420"/>
            <a:ext cx="7216206" cy="1026424"/>
          </a:xfrm>
          <a:prstGeom prst="rect">
            <a:avLst/>
          </a:prstGeom>
          <a:noFill/>
          <a:effectLst>
            <a:glow rad="63500">
              <a:schemeClr val="accent5">
                <a:satMod val="175000"/>
                <a:alpha val="40000"/>
              </a:schemeClr>
            </a:glow>
          </a:effectLst>
        </p:spPr>
        <p:txBody>
          <a:bodyPr wrap="square" lIns="91440" tIns="45720" rIns="91440" bIns="45720">
            <a:normAutofit fontScale="55000" lnSpcReduction="20000"/>
          </a:bodyPr>
          <a:lstStyle/>
          <a:p>
            <a:pPr algn="ctr"/>
            <a:r>
              <a:rPr lang="en-US" sz="5400" b="1" cap="none" spc="0" dirty="0">
                <a:ln w="0"/>
                <a:solidFill>
                  <a:schemeClr val="accent2">
                    <a:lumMod val="40000"/>
                    <a:lumOff val="60000"/>
                  </a:schemeClr>
                </a:solidFill>
                <a:effectLst>
                  <a:glow rad="139700">
                    <a:schemeClr val="accent3">
                      <a:satMod val="175000"/>
                      <a:alpha val="40000"/>
                    </a:schemeClr>
                  </a:glow>
                  <a:outerShdw blurRad="50800" dist="38100" dir="5400000" algn="t" rotWithShape="0">
                    <a:prstClr val="black">
                      <a:alpha val="40000"/>
                    </a:prstClr>
                  </a:outerShdw>
                </a:effectLst>
              </a:rPr>
              <a:t>God is willing to sacrifice a lot for us</a:t>
            </a:r>
          </a:p>
          <a:p>
            <a:pPr algn="ctr"/>
            <a:r>
              <a:rPr lang="en-US" sz="5400" b="1" dirty="0">
                <a:ln w="0"/>
                <a:solidFill>
                  <a:schemeClr val="accent2">
                    <a:lumMod val="40000"/>
                    <a:lumOff val="60000"/>
                  </a:schemeClr>
                </a:solidFill>
                <a:effectLst>
                  <a:glow rad="139700">
                    <a:schemeClr val="accent3">
                      <a:satMod val="175000"/>
                      <a:alpha val="40000"/>
                    </a:schemeClr>
                  </a:glow>
                  <a:outerShdw blurRad="50800" dist="38100" dir="5400000" algn="t" rotWithShape="0">
                    <a:prstClr val="black">
                      <a:alpha val="40000"/>
                    </a:prstClr>
                  </a:outerShdw>
                </a:effectLst>
              </a:rPr>
              <a:t>He loves and cares for us – just like that</a:t>
            </a:r>
            <a:r>
              <a:rPr lang="en-US" sz="5400" b="1" cap="none" spc="0" dirty="0">
                <a:ln w="0"/>
                <a:solidFill>
                  <a:schemeClr val="accent2">
                    <a:lumMod val="40000"/>
                    <a:lumOff val="60000"/>
                  </a:schemeClr>
                </a:solidFill>
                <a:effectLst>
                  <a:glow rad="139700">
                    <a:schemeClr val="accent3">
                      <a:satMod val="175000"/>
                      <a:alpha val="40000"/>
                    </a:schemeClr>
                  </a:glow>
                  <a:outerShdw blurRad="50800" dist="38100" dir="5400000" algn="t" rotWithShape="0">
                    <a:prstClr val="black">
                      <a:alpha val="40000"/>
                    </a:prstClr>
                  </a:outerShdw>
                </a:effectLst>
              </a:rPr>
              <a:t>!</a:t>
            </a:r>
          </a:p>
        </p:txBody>
      </p:sp>
    </p:spTree>
    <p:extLst>
      <p:ext uri="{BB962C8B-B14F-4D97-AF65-F5344CB8AC3E}">
        <p14:creationId xmlns:p14="http://schemas.microsoft.com/office/powerpoint/2010/main" val="19133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8"/>
                                        </p:tgtEl>
                                      </p:cBhvr>
                                    </p:cmd>
                                  </p:childTnLst>
                                </p:cTn>
                              </p:par>
                            </p:childTnLst>
                          </p:cTn>
                        </p:par>
                      </p:childTnLst>
                    </p:cTn>
                  </p:par>
                </p:childTnLst>
              </p:cTn>
              <p:nextCondLst>
                <p:cond evt="onClick" delay="0">
                  <p:tgtEl>
                    <p:spTgt spid="18"/>
                  </p:tgtEl>
                </p:cond>
              </p:nextCondLst>
            </p:seq>
            <p:video>
              <p:cMediaNode vol="80000">
                <p:cTn id="18" fill="hold" display="0">
                  <p:stCondLst>
                    <p:cond delay="indefinite"/>
                  </p:stCondLst>
                </p:cTn>
                <p:tgtEl>
                  <p:spTgt spid="18"/>
                </p:tgtEl>
              </p:cMediaNode>
            </p:video>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4693-79A3-6780-02B0-4E562D997D8C}"/>
              </a:ext>
            </a:extLst>
          </p:cNvPr>
          <p:cNvSpPr>
            <a:spLocks noGrp="1"/>
          </p:cNvSpPr>
          <p:nvPr>
            <p:ph type="title"/>
          </p:nvPr>
        </p:nvSpPr>
        <p:spPr>
          <a:xfrm>
            <a:off x="324464" y="232390"/>
            <a:ext cx="11176819" cy="696759"/>
          </a:xfrm>
        </p:spPr>
        <p:txBody>
          <a:bodyPr>
            <a:normAutofit fontScale="90000"/>
          </a:bodyPr>
          <a:lstStyle/>
          <a:p>
            <a:r>
              <a:rPr lang="en-US" dirty="0">
                <a:solidFill>
                  <a:srgbClr val="FFC000"/>
                </a:solidFill>
                <a:effectLst>
                  <a:outerShdw blurRad="38100" dist="38100" dir="2700000" algn="tl">
                    <a:srgbClr val="000000">
                      <a:alpha val="43137"/>
                    </a:srgbClr>
                  </a:outerShdw>
                </a:effectLst>
              </a:rPr>
              <a:t>Every child is important to our Heavenly Father!</a:t>
            </a:r>
          </a:p>
        </p:txBody>
      </p:sp>
      <p:sp>
        <p:nvSpPr>
          <p:cNvPr id="3" name="Title 1">
            <a:extLst>
              <a:ext uri="{FF2B5EF4-FFF2-40B4-BE49-F238E27FC236}">
                <a16:creationId xmlns:a16="http://schemas.microsoft.com/office/drawing/2014/main" id="{CCAB28A2-42CB-6225-0FBF-36C7CD1C1824}"/>
              </a:ext>
            </a:extLst>
          </p:cNvPr>
          <p:cNvSpPr txBox="1">
            <a:spLocks/>
          </p:cNvSpPr>
          <p:nvPr/>
        </p:nvSpPr>
        <p:spPr>
          <a:xfrm>
            <a:off x="9940411" y="808302"/>
            <a:ext cx="2109021" cy="5563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accent5">
                    <a:lumMod val="50000"/>
                  </a:schemeClr>
                </a:solidFill>
                <a:effectLst>
                  <a:outerShdw blurRad="38100" dist="38100" dir="2700000" algn="tl">
                    <a:srgbClr val="000000">
                      <a:alpha val="43137"/>
                    </a:srgbClr>
                  </a:outerShdw>
                </a:effectLst>
              </a:rPr>
              <a:t>Jesus loved telling parables to show what God is like.  Watch what the Father does in this parable.</a:t>
            </a:r>
          </a:p>
          <a:p>
            <a:r>
              <a:rPr lang="en-US" sz="2400" dirty="0">
                <a:solidFill>
                  <a:schemeClr val="accent5">
                    <a:lumMod val="50000"/>
                  </a:schemeClr>
                </a:solidFill>
                <a:effectLst>
                  <a:outerShdw blurRad="38100" dist="38100" dir="2700000" algn="tl">
                    <a:srgbClr val="000000">
                      <a:alpha val="43137"/>
                    </a:srgbClr>
                  </a:outerShdw>
                </a:effectLst>
              </a:rPr>
              <a:t> </a:t>
            </a:r>
          </a:p>
          <a:p>
            <a:pPr marL="342900" indent="-342900">
              <a:buFont typeface="Arial" panose="020B0604020202020204" pitchFamily="34" charset="0"/>
              <a:buChar char="•"/>
            </a:pPr>
            <a:r>
              <a:rPr lang="en-US" sz="2000" dirty="0">
                <a:solidFill>
                  <a:schemeClr val="accent5">
                    <a:lumMod val="50000"/>
                  </a:schemeClr>
                </a:solidFill>
                <a:effectLst>
                  <a:outerShdw blurRad="38100" dist="38100" dir="2700000" algn="tl">
                    <a:srgbClr val="000000">
                      <a:alpha val="43137"/>
                    </a:srgbClr>
                  </a:outerShdw>
                </a:effectLst>
              </a:rPr>
              <a:t>God gives us choices.</a:t>
            </a:r>
          </a:p>
          <a:p>
            <a:pPr marL="342900" indent="-342900">
              <a:buFont typeface="Arial" panose="020B0604020202020204" pitchFamily="34" charset="0"/>
              <a:buChar char="•"/>
            </a:pPr>
            <a:r>
              <a:rPr lang="en-US" sz="2000" dirty="0">
                <a:solidFill>
                  <a:schemeClr val="accent5">
                    <a:lumMod val="50000"/>
                  </a:schemeClr>
                </a:solidFill>
                <a:effectLst>
                  <a:outerShdw blurRad="38100" dist="38100" dir="2700000" algn="tl">
                    <a:srgbClr val="000000">
                      <a:alpha val="43137"/>
                    </a:srgbClr>
                  </a:outerShdw>
                </a:effectLst>
              </a:rPr>
              <a:t>He loves us.</a:t>
            </a:r>
          </a:p>
          <a:p>
            <a:pPr marL="342900" indent="-342900">
              <a:buFont typeface="Arial" panose="020B0604020202020204" pitchFamily="34" charset="0"/>
              <a:buChar char="•"/>
            </a:pPr>
            <a:r>
              <a:rPr lang="en-US" sz="2000" dirty="0">
                <a:solidFill>
                  <a:schemeClr val="accent5">
                    <a:lumMod val="50000"/>
                  </a:schemeClr>
                </a:solidFill>
                <a:effectLst>
                  <a:outerShdw blurRad="38100" dist="38100" dir="2700000" algn="tl">
                    <a:srgbClr val="000000">
                      <a:alpha val="43137"/>
                    </a:srgbClr>
                  </a:outerShdw>
                </a:effectLst>
              </a:rPr>
              <a:t>He forgives us. </a:t>
            </a:r>
          </a:p>
          <a:p>
            <a:pPr marL="342900" indent="-342900">
              <a:buFont typeface="Arial" panose="020B0604020202020204" pitchFamily="34" charset="0"/>
              <a:buChar char="•"/>
            </a:pPr>
            <a:r>
              <a:rPr lang="en-US" sz="2000" dirty="0">
                <a:solidFill>
                  <a:schemeClr val="accent5">
                    <a:lumMod val="50000"/>
                  </a:schemeClr>
                </a:solidFill>
                <a:effectLst>
                  <a:outerShdw blurRad="38100" dist="38100" dir="2700000" algn="tl">
                    <a:srgbClr val="000000">
                      <a:alpha val="43137"/>
                    </a:srgbClr>
                  </a:outerShdw>
                </a:effectLst>
              </a:rPr>
              <a:t> He welcomes us home! </a:t>
            </a:r>
          </a:p>
        </p:txBody>
      </p:sp>
      <p:pic>
        <p:nvPicPr>
          <p:cNvPr id="4" name="Online Media 3" title="The Prodigal Son | Lego Bible Story Ai Animation">
            <a:hlinkClick r:id="" action="ppaction://media"/>
            <a:extLst>
              <a:ext uri="{FF2B5EF4-FFF2-40B4-BE49-F238E27FC236}">
                <a16:creationId xmlns:a16="http://schemas.microsoft.com/office/drawing/2014/main" id="{F63B1A3E-D76D-E9CF-F264-A3DCDAD24D75}"/>
              </a:ext>
            </a:extLst>
          </p:cNvPr>
          <p:cNvPicPr>
            <a:picLocks noRot="1" noChangeAspect="1"/>
          </p:cNvPicPr>
          <p:nvPr>
            <a:videoFile r:link="rId1"/>
          </p:nvPr>
        </p:nvPicPr>
        <p:blipFill>
          <a:blip r:embed="rId3"/>
          <a:stretch>
            <a:fillRect/>
          </a:stretch>
        </p:blipFill>
        <p:spPr>
          <a:xfrm>
            <a:off x="486695" y="808302"/>
            <a:ext cx="9291485" cy="5249701"/>
          </a:xfrm>
          <a:prstGeom prst="rect">
            <a:avLst/>
          </a:prstGeom>
        </p:spPr>
      </p:pic>
    </p:spTree>
    <p:extLst>
      <p:ext uri="{BB962C8B-B14F-4D97-AF65-F5344CB8AC3E}">
        <p14:creationId xmlns:p14="http://schemas.microsoft.com/office/powerpoint/2010/main" val="17091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3B41-99CD-95F7-8E21-772B63A5936C}"/>
              </a:ext>
            </a:extLst>
          </p:cNvPr>
          <p:cNvSpPr>
            <a:spLocks noGrp="1"/>
          </p:cNvSpPr>
          <p:nvPr>
            <p:ph type="title"/>
          </p:nvPr>
        </p:nvSpPr>
        <p:spPr>
          <a:xfrm>
            <a:off x="204020" y="117986"/>
            <a:ext cx="8777748" cy="726256"/>
          </a:xfrm>
        </p:spPr>
        <p:txBody>
          <a:bodyPr/>
          <a:lstStyle/>
          <a:p>
            <a:r>
              <a:rPr lang="en-US" dirty="0">
                <a:solidFill>
                  <a:srgbClr val="FFC000"/>
                </a:solidFill>
                <a:effectLst>
                  <a:outerShdw blurRad="38100" dist="38100" dir="2700000" algn="tl">
                    <a:srgbClr val="000000">
                      <a:alpha val="43137"/>
                    </a:srgbClr>
                  </a:outerShdw>
                </a:effectLst>
              </a:rPr>
              <a:t>Let the little children come to me</a:t>
            </a:r>
          </a:p>
        </p:txBody>
      </p:sp>
      <p:pic>
        <p:nvPicPr>
          <p:cNvPr id="3" name="Online Media 2" title="Let the Children come | Bible Sing-Along Song | Matthew 19:13-15">
            <a:hlinkClick r:id="" action="ppaction://media"/>
            <a:extLst>
              <a:ext uri="{FF2B5EF4-FFF2-40B4-BE49-F238E27FC236}">
                <a16:creationId xmlns:a16="http://schemas.microsoft.com/office/drawing/2014/main" id="{044F9302-0E18-9CD8-A800-3D263AA20AEF}"/>
              </a:ext>
            </a:extLst>
          </p:cNvPr>
          <p:cNvPicPr>
            <a:picLocks noRot="1" noChangeAspect="1"/>
          </p:cNvPicPr>
          <p:nvPr>
            <a:videoFile r:link="rId1"/>
          </p:nvPr>
        </p:nvPicPr>
        <p:blipFill>
          <a:blip r:embed="rId3"/>
          <a:stretch>
            <a:fillRect/>
          </a:stretch>
        </p:blipFill>
        <p:spPr>
          <a:xfrm>
            <a:off x="0" y="683323"/>
            <a:ext cx="9719187" cy="5491353"/>
          </a:xfrm>
          <a:prstGeom prst="rect">
            <a:avLst/>
          </a:prstGeom>
        </p:spPr>
      </p:pic>
      <p:sp>
        <p:nvSpPr>
          <p:cNvPr id="6" name="Scroll: Vertical 5">
            <a:extLst>
              <a:ext uri="{FF2B5EF4-FFF2-40B4-BE49-F238E27FC236}">
                <a16:creationId xmlns:a16="http://schemas.microsoft.com/office/drawing/2014/main" id="{A76F97D9-992D-EC24-37F0-CD40EAE80934}"/>
              </a:ext>
            </a:extLst>
          </p:cNvPr>
          <p:cNvSpPr/>
          <p:nvPr/>
        </p:nvSpPr>
        <p:spPr>
          <a:xfrm rot="21421292">
            <a:off x="9607070" y="182539"/>
            <a:ext cx="2650671" cy="6382881"/>
          </a:xfrm>
          <a:prstGeom prst="verticalScroll">
            <a:avLst/>
          </a:prstGeom>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Luke 18</a:t>
            </a:r>
          </a:p>
          <a:p>
            <a:pPr algn="ctr"/>
            <a:r>
              <a:rPr lang="en-US" sz="1600" baseline="30000" dirty="0"/>
              <a:t>15 </a:t>
            </a:r>
            <a:r>
              <a:rPr lang="en-US" sz="1600" dirty="0"/>
              <a:t>People were also bringing babies to Jesus for him to place his hands on them. When the disciples saw this, they rebuked them. </a:t>
            </a:r>
            <a:r>
              <a:rPr lang="en-US" sz="1600" baseline="30000" dirty="0"/>
              <a:t>16 </a:t>
            </a:r>
            <a:r>
              <a:rPr lang="en-US" sz="1600" dirty="0"/>
              <a:t>But Jesus called the children to him and said, “Let the little children come to me, and do not hinder them, for the kingdom of God belongs to such as these. </a:t>
            </a:r>
            <a:r>
              <a:rPr lang="en-US" sz="1600" baseline="30000" dirty="0"/>
              <a:t>17 </a:t>
            </a:r>
            <a:r>
              <a:rPr lang="en-US" sz="1600" dirty="0"/>
              <a:t>Truly I tell you, anyone who will not receive the kingdom of God like a little child will never enter it.”</a:t>
            </a:r>
          </a:p>
        </p:txBody>
      </p:sp>
    </p:spTree>
    <p:extLst>
      <p:ext uri="{BB962C8B-B14F-4D97-AF65-F5344CB8AC3E}">
        <p14:creationId xmlns:p14="http://schemas.microsoft.com/office/powerpoint/2010/main" val="281200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6057</TotalTime>
  <Words>2274</Words>
  <Application>Microsoft Office PowerPoint</Application>
  <PresentationFormat>Widescreen</PresentationFormat>
  <Paragraphs>208</Paragraphs>
  <Slides>33</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Aptos</vt:lpstr>
      <vt:lpstr>Aptos Display</vt:lpstr>
      <vt:lpstr>Arial</vt:lpstr>
      <vt:lpstr>Office Theme</vt:lpstr>
      <vt:lpstr>Our Father</vt:lpstr>
      <vt:lpstr>Today you get to make a prayer journal booklet.  You will get the cover and first  part today to color.    Next week you will get the second part.   The following week you will get the last part.  We’ll staple all the parts together and you will get to  take them home.  Each part has pages that you can write in or draw pictures to answer the questions.  If you can’t do that, your parents can help you.      </vt:lpstr>
      <vt:lpstr>PowerPoint Presentation</vt:lpstr>
      <vt:lpstr>We are God’s creation and children</vt:lpstr>
      <vt:lpstr>We can learn about Our Father in Heaven  from the Bible and from nature. Let’s see what we can learn about fathers  and our Heavenly Father.</vt:lpstr>
      <vt:lpstr>PowerPoint Presentation</vt:lpstr>
      <vt:lpstr>There are some great animal dads! </vt:lpstr>
      <vt:lpstr>Every child is important to our Heavenly Father!</vt:lpstr>
      <vt:lpstr>Let the little children come to me</vt:lpstr>
      <vt:lpstr>Our Father Creator &amp; Sustainer</vt:lpstr>
      <vt:lpstr>PowerPoint Presentation</vt:lpstr>
      <vt:lpstr>Father Your name is HOLY</vt:lpstr>
      <vt:lpstr>Father Your name is HOLY</vt:lpstr>
      <vt:lpstr>Our Father Knows Each One</vt:lpstr>
      <vt:lpstr>God’s name is HOLY.  Use it respectfully. All of His names are Holy and tell us about Him.</vt:lpstr>
      <vt:lpstr>Thy kingdom come</vt:lpstr>
      <vt:lpstr>PowerPoint Presentation</vt:lpstr>
      <vt:lpstr>Yet God wants us to be with Him.  He wants to be with us!</vt:lpstr>
      <vt:lpstr>PowerPoint Presentation</vt:lpstr>
      <vt:lpstr>The greatest treasure that gives the greatest joy and peace is….</vt:lpstr>
      <vt:lpstr>God’s kingdom is very precious!</vt:lpstr>
      <vt:lpstr>Look in our room for a treasure or make a treasure.</vt:lpstr>
      <vt:lpstr>Craft Time – Make a treasure chest. There’s a lot of ideas online.  Choose 1.</vt:lpstr>
      <vt:lpstr>Do you want to be part of God’s kingdom and have the Holy Spirit in your heart?  Just be a humble child who LOVES JESUS!</vt:lpstr>
      <vt:lpstr>The End</vt:lpstr>
      <vt:lpstr>Optional slides and more info</vt:lpstr>
      <vt:lpstr>I know You will do the BEST thing.</vt:lpstr>
      <vt:lpstr>What is God’s will?</vt:lpstr>
      <vt:lpstr>Object Lesson – My Plan or God’s Plan </vt:lpstr>
      <vt:lpstr>PowerPoint Presentation</vt:lpstr>
      <vt:lpstr>Object Lesson – My Plan or God’s Plan Teacher – see last slide</vt:lpstr>
      <vt:lpstr>Can you find the treasure in our classroom?</vt:lpstr>
      <vt:lpstr>Prayers and God’s Names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Janelle Clendenon</dc:creator>
  <cp:lastModifiedBy>Janelle Clendenon</cp:lastModifiedBy>
  <cp:revision>3</cp:revision>
  <dcterms:created xsi:type="dcterms:W3CDTF">2026-03-04T14:57:59Z</dcterms:created>
  <dcterms:modified xsi:type="dcterms:W3CDTF">2026-03-14T04:50:37Z</dcterms:modified>
</cp:coreProperties>
</file>