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307" r:id="rId4"/>
    <p:sldId id="300" r:id="rId5"/>
    <p:sldId id="269" r:id="rId6"/>
    <p:sldId id="302" r:id="rId7"/>
    <p:sldId id="311" r:id="rId8"/>
    <p:sldId id="304" r:id="rId9"/>
    <p:sldId id="305" r:id="rId10"/>
    <p:sldId id="318" r:id="rId11"/>
    <p:sldId id="306" r:id="rId12"/>
    <p:sldId id="301" r:id="rId13"/>
    <p:sldId id="299" r:id="rId14"/>
    <p:sldId id="317" r:id="rId15"/>
    <p:sldId id="270" r:id="rId16"/>
    <p:sldId id="298" r:id="rId17"/>
    <p:sldId id="272" r:id="rId18"/>
    <p:sldId id="271" r:id="rId19"/>
    <p:sldId id="273" r:id="rId20"/>
    <p:sldId id="274" r:id="rId21"/>
    <p:sldId id="312" r:id="rId22"/>
    <p:sldId id="275" r:id="rId23"/>
    <p:sldId id="308" r:id="rId24"/>
    <p:sldId id="313" r:id="rId25"/>
    <p:sldId id="314" r:id="rId26"/>
    <p:sldId id="315" r:id="rId27"/>
    <p:sldId id="309" r:id="rId28"/>
    <p:sldId id="310" r:id="rId29"/>
    <p:sldId id="31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899589-7C67-42BB-B857-CE600D6F5236}" v="1042" dt="2026-03-14T04:05:17.8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4660"/>
  </p:normalViewPr>
  <p:slideViewPr>
    <p:cSldViewPr snapToGrid="0">
      <p:cViewPr varScale="1">
        <p:scale>
          <a:sx n="65" d="100"/>
          <a:sy n="65" d="100"/>
        </p:scale>
        <p:origin x="48"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undo custSel addSld delSld modSld sldOrd modMainMaster">
      <pc:chgData name="Janelle Clendenon" userId="da17313139568148" providerId="LiveId" clId="{D50F0924-5C5C-4416-BCF4-6E13CF36E258}" dt="2026-03-14T04:25:13.961" v="6472" actId="122"/>
      <pc:docMkLst>
        <pc:docMk/>
      </pc:docMkLst>
      <pc:sldChg chg="modSp mod setBg">
        <pc:chgData name="Janelle Clendenon" userId="da17313139568148" providerId="LiveId" clId="{D50F0924-5C5C-4416-BCF4-6E13CF36E258}" dt="2026-03-09T18:28:27.637" v="212"/>
        <pc:sldMkLst>
          <pc:docMk/>
          <pc:sldMk cId="3745774492" sldId="256"/>
        </pc:sldMkLst>
        <pc:spChg chg="mod">
          <ac:chgData name="Janelle Clendenon" userId="da17313139568148" providerId="LiveId" clId="{D50F0924-5C5C-4416-BCF4-6E13CF36E258}" dt="2026-03-09T18:28:21.612" v="211"/>
          <ac:spMkLst>
            <pc:docMk/>
            <pc:sldMk cId="3745774492" sldId="256"/>
            <ac:spMk id="2" creationId="{8DC39D79-CCE5-D9B8-AA88-F250FEBC0CEC}"/>
          </ac:spMkLst>
        </pc:spChg>
        <pc:spChg chg="mod">
          <ac:chgData name="Janelle Clendenon" userId="da17313139568148" providerId="LiveId" clId="{D50F0924-5C5C-4416-BCF4-6E13CF36E258}" dt="2026-03-09T18:28:27.637" v="212"/>
          <ac:spMkLst>
            <pc:docMk/>
            <pc:sldMk cId="3745774492" sldId="256"/>
            <ac:spMk id="3" creationId="{3E41CC6C-758E-FC14-3DD9-A3CD1CCC0DCF}"/>
          </ac:spMkLst>
        </pc:spChg>
      </pc:sldChg>
      <pc:sldChg chg="delSp modSp add mod ord">
        <pc:chgData name="Janelle Clendenon" userId="da17313139568148" providerId="LiveId" clId="{D50F0924-5C5C-4416-BCF4-6E13CF36E258}" dt="2026-03-10T02:49:38.414" v="2602" actId="20577"/>
        <pc:sldMkLst>
          <pc:docMk/>
          <pc:sldMk cId="1575262189" sldId="267"/>
        </pc:sldMkLst>
        <pc:spChg chg="mod">
          <ac:chgData name="Janelle Clendenon" userId="da17313139568148" providerId="LiveId" clId="{D50F0924-5C5C-4416-BCF4-6E13CF36E258}" dt="2026-03-10T02:49:38.414" v="2602" actId="20577"/>
          <ac:spMkLst>
            <pc:docMk/>
            <pc:sldMk cId="1575262189" sldId="267"/>
            <ac:spMk id="2" creationId="{E0FBD42A-B46E-4DAC-9E80-66B78369106B}"/>
          </ac:spMkLst>
        </pc:spChg>
      </pc:sldChg>
      <pc:sldChg chg="addSp delSp modSp new mod ord setBg">
        <pc:chgData name="Janelle Clendenon" userId="da17313139568148" providerId="LiveId" clId="{D50F0924-5C5C-4416-BCF4-6E13CF36E258}" dt="2026-03-12T05:11:56.626" v="4190" actId="14100"/>
        <pc:sldMkLst>
          <pc:docMk/>
          <pc:sldMk cId="1514034328" sldId="269"/>
        </pc:sldMkLst>
        <pc:spChg chg="mod">
          <ac:chgData name="Janelle Clendenon" userId="da17313139568148" providerId="LiveId" clId="{D50F0924-5C5C-4416-BCF4-6E13CF36E258}" dt="2026-03-09T18:51:02.330" v="804" actId="1076"/>
          <ac:spMkLst>
            <pc:docMk/>
            <pc:sldMk cId="1514034328" sldId="269"/>
            <ac:spMk id="2" creationId="{6FB4967C-4F8C-0666-6636-BE6CB83B8C33}"/>
          </ac:spMkLst>
        </pc:spChg>
        <pc:spChg chg="add mod">
          <ac:chgData name="Janelle Clendenon" userId="da17313139568148" providerId="LiveId" clId="{D50F0924-5C5C-4416-BCF4-6E13CF36E258}" dt="2026-03-12T05:11:56.626" v="4190" actId="14100"/>
          <ac:spMkLst>
            <pc:docMk/>
            <pc:sldMk cId="1514034328" sldId="269"/>
            <ac:spMk id="3" creationId="{4B8925F9-1593-2F1E-C3A6-964617762CE4}"/>
          </ac:spMkLst>
        </pc:spChg>
        <pc:spChg chg="mod">
          <ac:chgData name="Janelle Clendenon" userId="da17313139568148" providerId="LiveId" clId="{D50F0924-5C5C-4416-BCF4-6E13CF36E258}" dt="2026-03-09T18:56:43.694" v="1143" actId="1076"/>
          <ac:spMkLst>
            <pc:docMk/>
            <pc:sldMk cId="1514034328" sldId="269"/>
            <ac:spMk id="4" creationId="{FF1935DE-B57B-BDD7-E0F4-99814BD36E7A}"/>
          </ac:spMkLst>
        </pc:spChg>
        <pc:spChg chg="add mod ord">
          <ac:chgData name="Janelle Clendenon" userId="da17313139568148" providerId="LiveId" clId="{D50F0924-5C5C-4416-BCF4-6E13CF36E258}" dt="2026-03-09T18:58:38.810" v="1157" actId="20577"/>
          <ac:spMkLst>
            <pc:docMk/>
            <pc:sldMk cId="1514034328" sldId="269"/>
            <ac:spMk id="5" creationId="{F3CA8216-F7D1-920F-A703-261A41CA63B3}"/>
          </ac:spMkLst>
        </pc:spChg>
        <pc:spChg chg="mod">
          <ac:chgData name="Janelle Clendenon" userId="da17313139568148" providerId="LiveId" clId="{D50F0924-5C5C-4416-BCF4-6E13CF36E258}" dt="2026-03-09T18:57:49.153" v="1149" actId="1076"/>
          <ac:spMkLst>
            <pc:docMk/>
            <pc:sldMk cId="1514034328" sldId="269"/>
            <ac:spMk id="7" creationId="{00B260E7-DD66-3314-45AF-84FC6B8AAE70}"/>
          </ac:spMkLst>
        </pc:spChg>
        <pc:grpChg chg="add mod">
          <ac:chgData name="Janelle Clendenon" userId="da17313139568148" providerId="LiveId" clId="{D50F0924-5C5C-4416-BCF4-6E13CF36E258}" dt="2026-03-09T18:57:49.153" v="1149" actId="1076"/>
          <ac:grpSpMkLst>
            <pc:docMk/>
            <pc:sldMk cId="1514034328" sldId="269"/>
            <ac:grpSpMk id="6" creationId="{58A8E4AB-A538-507F-9E19-0CFBA0E7AE5E}"/>
          </ac:grpSpMkLst>
        </pc:grpChg>
        <pc:picChg chg="mod">
          <ac:chgData name="Janelle Clendenon" userId="da17313139568148" providerId="LiveId" clId="{D50F0924-5C5C-4416-BCF4-6E13CF36E258}" dt="2026-03-09T18:57:49.153" v="1149" actId="1076"/>
          <ac:picMkLst>
            <pc:docMk/>
            <pc:sldMk cId="1514034328" sldId="269"/>
            <ac:picMk id="8" creationId="{C8DA8781-ADF5-30AB-D9A4-DDCEB6608946}"/>
          </ac:picMkLst>
        </pc:picChg>
        <pc:picChg chg="add mod">
          <ac:chgData name="Janelle Clendenon" userId="da17313139568148" providerId="LiveId" clId="{D50F0924-5C5C-4416-BCF4-6E13CF36E258}" dt="2026-03-09T18:57:04.215" v="1145" actId="14100"/>
          <ac:picMkLst>
            <pc:docMk/>
            <pc:sldMk cId="1514034328" sldId="269"/>
            <ac:picMk id="1026" creationId="{C07F39D0-C565-C529-2875-EB2FBA56CC64}"/>
          </ac:picMkLst>
        </pc:picChg>
      </pc:sldChg>
      <pc:sldChg chg="addSp delSp modSp add mod ord">
        <pc:chgData name="Janelle Clendenon" userId="da17313139568148" providerId="LiveId" clId="{D50F0924-5C5C-4416-BCF4-6E13CF36E258}" dt="2026-03-10T03:07:44.535" v="2853" actId="1076"/>
        <pc:sldMkLst>
          <pc:docMk/>
          <pc:sldMk cId="4054755655" sldId="270"/>
        </pc:sldMkLst>
        <pc:spChg chg="mod">
          <ac:chgData name="Janelle Clendenon" userId="da17313139568148" providerId="LiveId" clId="{D50F0924-5C5C-4416-BCF4-6E13CF36E258}" dt="2026-03-10T03:07:44.535" v="2853" actId="1076"/>
          <ac:spMkLst>
            <pc:docMk/>
            <pc:sldMk cId="4054755655" sldId="270"/>
            <ac:spMk id="2" creationId="{E71AE96F-D8CB-3E66-B1A4-541B786896D9}"/>
          </ac:spMkLst>
        </pc:spChg>
        <pc:spChg chg="add mod">
          <ac:chgData name="Janelle Clendenon" userId="da17313139568148" providerId="LiveId" clId="{D50F0924-5C5C-4416-BCF4-6E13CF36E258}" dt="2026-03-10T02:55:20.992" v="2701" actId="14100"/>
          <ac:spMkLst>
            <pc:docMk/>
            <pc:sldMk cId="4054755655" sldId="270"/>
            <ac:spMk id="3" creationId="{06BF6A70-F4B4-9184-19B1-A3F3E4C5E472}"/>
          </ac:spMkLst>
        </pc:spChg>
        <pc:spChg chg="mod">
          <ac:chgData name="Janelle Clendenon" userId="da17313139568148" providerId="LiveId" clId="{D50F0924-5C5C-4416-BCF4-6E13CF36E258}" dt="2026-03-10T03:06:38.884" v="2820" actId="14100"/>
          <ac:spMkLst>
            <pc:docMk/>
            <pc:sldMk cId="4054755655" sldId="270"/>
            <ac:spMk id="4" creationId="{6A96B8FE-B145-E08D-2AEB-B5F080731BCD}"/>
          </ac:spMkLst>
        </pc:spChg>
        <pc:spChg chg="add mod">
          <ac:chgData name="Janelle Clendenon" userId="da17313139568148" providerId="LiveId" clId="{D50F0924-5C5C-4416-BCF4-6E13CF36E258}" dt="2026-03-10T03:06:06.176" v="2794" actId="1076"/>
          <ac:spMkLst>
            <pc:docMk/>
            <pc:sldMk cId="4054755655" sldId="270"/>
            <ac:spMk id="6" creationId="{16AB3A97-FC29-2DC1-18DD-BC005656BD0F}"/>
          </ac:spMkLst>
        </pc:spChg>
        <pc:grpChg chg="add mod">
          <ac:chgData name="Janelle Clendenon" userId="da17313139568148" providerId="LiveId" clId="{D50F0924-5C5C-4416-BCF4-6E13CF36E258}" dt="2026-03-10T03:05:53.448" v="2793" actId="164"/>
          <ac:grpSpMkLst>
            <pc:docMk/>
            <pc:sldMk cId="4054755655" sldId="270"/>
            <ac:grpSpMk id="21" creationId="{B426228B-1206-A817-5D48-1845D4EFB891}"/>
          </ac:grpSpMkLst>
        </pc:grpChg>
        <pc:picChg chg="add mod topLvl">
          <ac:chgData name="Janelle Clendenon" userId="da17313139568148" providerId="LiveId" clId="{D50F0924-5C5C-4416-BCF4-6E13CF36E258}" dt="2026-03-10T03:05:53.448" v="2793" actId="164"/>
          <ac:picMkLst>
            <pc:docMk/>
            <pc:sldMk cId="4054755655" sldId="270"/>
            <ac:picMk id="7" creationId="{E2A52800-E80A-02F9-A489-AF35FF218E4E}"/>
          </ac:picMkLst>
        </pc:picChg>
        <pc:picChg chg="add mod topLvl">
          <ac:chgData name="Janelle Clendenon" userId="da17313139568148" providerId="LiveId" clId="{D50F0924-5C5C-4416-BCF4-6E13CF36E258}" dt="2026-03-10T03:05:53.448" v="2793" actId="164"/>
          <ac:picMkLst>
            <pc:docMk/>
            <pc:sldMk cId="4054755655" sldId="270"/>
            <ac:picMk id="13" creationId="{CC5FAB99-4A16-6F81-70DC-9BAC8C5B375E}"/>
          </ac:picMkLst>
        </pc:picChg>
        <pc:picChg chg="add mod topLvl">
          <ac:chgData name="Janelle Clendenon" userId="da17313139568148" providerId="LiveId" clId="{D50F0924-5C5C-4416-BCF4-6E13CF36E258}" dt="2026-03-10T03:05:53.448" v="2793" actId="164"/>
          <ac:picMkLst>
            <pc:docMk/>
            <pc:sldMk cId="4054755655" sldId="270"/>
            <ac:picMk id="14" creationId="{02DE37BC-12BD-5344-1C85-9EC24845C4EB}"/>
          </ac:picMkLst>
        </pc:picChg>
        <pc:picChg chg="add mod topLvl">
          <ac:chgData name="Janelle Clendenon" userId="da17313139568148" providerId="LiveId" clId="{D50F0924-5C5C-4416-BCF4-6E13CF36E258}" dt="2026-03-10T03:05:53.448" v="2793" actId="164"/>
          <ac:picMkLst>
            <pc:docMk/>
            <pc:sldMk cId="4054755655" sldId="270"/>
            <ac:picMk id="15" creationId="{740067AC-79C1-E7DF-0175-7D4F655A8A71}"/>
          </ac:picMkLst>
        </pc:picChg>
        <pc:picChg chg="add mod topLvl">
          <ac:chgData name="Janelle Clendenon" userId="da17313139568148" providerId="LiveId" clId="{D50F0924-5C5C-4416-BCF4-6E13CF36E258}" dt="2026-03-10T03:05:53.448" v="2793" actId="164"/>
          <ac:picMkLst>
            <pc:docMk/>
            <pc:sldMk cId="4054755655" sldId="270"/>
            <ac:picMk id="16" creationId="{1AF3C16C-B269-17F6-52AA-357FF807DE41}"/>
          </ac:picMkLst>
        </pc:picChg>
        <pc:picChg chg="add mod topLvl">
          <ac:chgData name="Janelle Clendenon" userId="da17313139568148" providerId="LiveId" clId="{D50F0924-5C5C-4416-BCF4-6E13CF36E258}" dt="2026-03-10T03:05:53.448" v="2793" actId="164"/>
          <ac:picMkLst>
            <pc:docMk/>
            <pc:sldMk cId="4054755655" sldId="270"/>
            <ac:picMk id="17" creationId="{A665231D-F9FA-AEE1-FDF0-8FB991978AFE}"/>
          </ac:picMkLst>
        </pc:picChg>
        <pc:picChg chg="add mod topLvl">
          <ac:chgData name="Janelle Clendenon" userId="da17313139568148" providerId="LiveId" clId="{D50F0924-5C5C-4416-BCF4-6E13CF36E258}" dt="2026-03-10T03:05:53.448" v="2793" actId="164"/>
          <ac:picMkLst>
            <pc:docMk/>
            <pc:sldMk cId="4054755655" sldId="270"/>
            <ac:picMk id="18" creationId="{73BDC732-C7D5-ABEC-FF35-C85386279981}"/>
          </ac:picMkLst>
        </pc:picChg>
        <pc:picChg chg="add mod">
          <ac:chgData name="Janelle Clendenon" userId="da17313139568148" providerId="LiveId" clId="{D50F0924-5C5C-4416-BCF4-6E13CF36E258}" dt="2026-03-10T03:05:53.448" v="2793" actId="164"/>
          <ac:picMkLst>
            <pc:docMk/>
            <pc:sldMk cId="4054755655" sldId="270"/>
            <ac:picMk id="19" creationId="{CA5E9F20-1F9E-8334-E99D-D3EC9087F332}"/>
          </ac:picMkLst>
        </pc:picChg>
        <pc:picChg chg="add mod">
          <ac:chgData name="Janelle Clendenon" userId="da17313139568148" providerId="LiveId" clId="{D50F0924-5C5C-4416-BCF4-6E13CF36E258}" dt="2026-03-10T02:51:55.463" v="2664" actId="1076"/>
          <ac:picMkLst>
            <pc:docMk/>
            <pc:sldMk cId="4054755655" sldId="270"/>
            <ac:picMk id="2050" creationId="{FA011962-675D-D39B-752F-B7E3D93676BE}"/>
          </ac:picMkLst>
        </pc:picChg>
        <pc:picChg chg="add mod topLvl">
          <ac:chgData name="Janelle Clendenon" userId="da17313139568148" providerId="LiveId" clId="{D50F0924-5C5C-4416-BCF4-6E13CF36E258}" dt="2026-03-10T03:05:53.448" v="2793" actId="164"/>
          <ac:picMkLst>
            <pc:docMk/>
            <pc:sldMk cId="4054755655" sldId="270"/>
            <ac:picMk id="2056" creationId="{1F29480F-FD15-E397-AFE5-7ADBF054370E}"/>
          </ac:picMkLst>
        </pc:picChg>
      </pc:sldChg>
      <pc:sldChg chg="addSp delSp modSp add mod">
        <pc:chgData name="Janelle Clendenon" userId="da17313139568148" providerId="LiveId" clId="{D50F0924-5C5C-4416-BCF4-6E13CF36E258}" dt="2026-03-10T03:49:21.504" v="3913" actId="20577"/>
        <pc:sldMkLst>
          <pc:docMk/>
          <pc:sldMk cId="1742136838" sldId="271"/>
        </pc:sldMkLst>
        <pc:spChg chg="mod">
          <ac:chgData name="Janelle Clendenon" userId="da17313139568148" providerId="LiveId" clId="{D50F0924-5C5C-4416-BCF4-6E13CF36E258}" dt="2026-03-10T03:49:21.504" v="3913" actId="20577"/>
          <ac:spMkLst>
            <pc:docMk/>
            <pc:sldMk cId="1742136838" sldId="271"/>
            <ac:spMk id="4" creationId="{D04CC602-4C1C-9C19-FA91-4105AD86980B}"/>
          </ac:spMkLst>
        </pc:spChg>
        <pc:spChg chg="mod">
          <ac:chgData name="Janelle Clendenon" userId="da17313139568148" providerId="LiveId" clId="{D50F0924-5C5C-4416-BCF4-6E13CF36E258}" dt="2026-03-10T03:15:47.615" v="3093" actId="14100"/>
          <ac:spMkLst>
            <pc:docMk/>
            <pc:sldMk cId="1742136838" sldId="271"/>
            <ac:spMk id="5" creationId="{008A9F28-D67F-8AD3-B78A-472649A461E5}"/>
          </ac:spMkLst>
        </pc:spChg>
        <pc:spChg chg="mod">
          <ac:chgData name="Janelle Clendenon" userId="da17313139568148" providerId="LiveId" clId="{D50F0924-5C5C-4416-BCF4-6E13CF36E258}" dt="2026-03-10T03:11:09.024" v="2873" actId="1076"/>
          <ac:spMkLst>
            <pc:docMk/>
            <pc:sldMk cId="1742136838" sldId="271"/>
            <ac:spMk id="7" creationId="{90A70E0F-9174-08BE-4AF0-0A079FBCDD4A}"/>
          </ac:spMkLst>
        </pc:spChg>
        <pc:spChg chg="add mod ord">
          <ac:chgData name="Janelle Clendenon" userId="da17313139568148" providerId="LiveId" clId="{D50F0924-5C5C-4416-BCF4-6E13CF36E258}" dt="2026-03-10T03:19:47.318" v="3126" actId="171"/>
          <ac:spMkLst>
            <pc:docMk/>
            <pc:sldMk cId="1742136838" sldId="271"/>
            <ac:spMk id="9" creationId="{13FE51F9-1835-60DB-B4A9-36952E487781}"/>
          </ac:spMkLst>
        </pc:spChg>
        <pc:grpChg chg="add mod">
          <ac:chgData name="Janelle Clendenon" userId="da17313139568148" providerId="LiveId" clId="{D50F0924-5C5C-4416-BCF4-6E13CF36E258}" dt="2026-03-10T03:11:09.024" v="2873" actId="1076"/>
          <ac:grpSpMkLst>
            <pc:docMk/>
            <pc:sldMk cId="1742136838" sldId="271"/>
            <ac:grpSpMk id="6" creationId="{629AFFBE-8C58-2B0C-5108-C84B265F68FF}"/>
          </ac:grpSpMkLst>
        </pc:grpChg>
        <pc:picChg chg="mod">
          <ac:chgData name="Janelle Clendenon" userId="da17313139568148" providerId="LiveId" clId="{D50F0924-5C5C-4416-BCF4-6E13CF36E258}" dt="2026-03-10T03:11:09.024" v="2873" actId="1076"/>
          <ac:picMkLst>
            <pc:docMk/>
            <pc:sldMk cId="1742136838" sldId="271"/>
            <ac:picMk id="8" creationId="{A8619A26-07B2-2FA3-AE04-3A3092EF6455}"/>
          </ac:picMkLst>
        </pc:picChg>
        <pc:picChg chg="add mod">
          <ac:chgData name="Janelle Clendenon" userId="da17313139568148" providerId="LiveId" clId="{D50F0924-5C5C-4416-BCF4-6E13CF36E258}" dt="2026-03-10T03:19:13.598" v="3115" actId="1076"/>
          <ac:picMkLst>
            <pc:docMk/>
            <pc:sldMk cId="1742136838" sldId="271"/>
            <ac:picMk id="3074" creationId="{9B0820F5-E656-2154-4007-BB949FE51719}"/>
          </ac:picMkLst>
        </pc:picChg>
        <pc:picChg chg="add mod">
          <ac:chgData name="Janelle Clendenon" userId="da17313139568148" providerId="LiveId" clId="{D50F0924-5C5C-4416-BCF4-6E13CF36E258}" dt="2026-03-10T03:19:17.554" v="3116" actId="1076"/>
          <ac:picMkLst>
            <pc:docMk/>
            <pc:sldMk cId="1742136838" sldId="271"/>
            <ac:picMk id="3076" creationId="{208576C9-C11D-5BFF-8011-FA53A2284CCF}"/>
          </ac:picMkLst>
        </pc:picChg>
        <pc:picChg chg="add mod">
          <ac:chgData name="Janelle Clendenon" userId="da17313139568148" providerId="LiveId" clId="{D50F0924-5C5C-4416-BCF4-6E13CF36E258}" dt="2026-03-10T03:17:46.737" v="3107" actId="1076"/>
          <ac:picMkLst>
            <pc:docMk/>
            <pc:sldMk cId="1742136838" sldId="271"/>
            <ac:picMk id="3078" creationId="{8FF13245-C501-7C50-CEC3-74879DFF4F3D}"/>
          </ac:picMkLst>
        </pc:picChg>
        <pc:picChg chg="add mod">
          <ac:chgData name="Janelle Clendenon" userId="da17313139568148" providerId="LiveId" clId="{D50F0924-5C5C-4416-BCF4-6E13CF36E258}" dt="2026-03-10T03:20:01.073" v="3128" actId="1076"/>
          <ac:picMkLst>
            <pc:docMk/>
            <pc:sldMk cId="1742136838" sldId="271"/>
            <ac:picMk id="3080" creationId="{BFF3B0CB-11AA-BC4D-FE15-258AC20D9539}"/>
          </ac:picMkLst>
        </pc:picChg>
        <pc:picChg chg="add mod">
          <ac:chgData name="Janelle Clendenon" userId="da17313139568148" providerId="LiveId" clId="{D50F0924-5C5C-4416-BCF4-6E13CF36E258}" dt="2026-03-10T03:21:14.364" v="3137" actId="1076"/>
          <ac:picMkLst>
            <pc:docMk/>
            <pc:sldMk cId="1742136838" sldId="271"/>
            <ac:picMk id="3082" creationId="{019ED0EE-66C6-CD98-B8BF-420C78D9FAF2}"/>
          </ac:picMkLst>
        </pc:picChg>
      </pc:sldChg>
      <pc:sldChg chg="addSp modSp add mod ord modAnim">
        <pc:chgData name="Janelle Clendenon" userId="da17313139568148" providerId="LiveId" clId="{D50F0924-5C5C-4416-BCF4-6E13CF36E258}" dt="2026-03-14T04:25:13.961" v="6472" actId="122"/>
        <pc:sldMkLst>
          <pc:docMk/>
          <pc:sldMk cId="1310225137" sldId="272"/>
        </pc:sldMkLst>
        <pc:spChg chg="mod">
          <ac:chgData name="Janelle Clendenon" userId="da17313139568148" providerId="LiveId" clId="{D50F0924-5C5C-4416-BCF4-6E13CF36E258}" dt="2026-03-14T04:23:58.236" v="6463" actId="3062"/>
          <ac:spMkLst>
            <pc:docMk/>
            <pc:sldMk cId="1310225137" sldId="272"/>
            <ac:spMk id="2" creationId="{3E15BAC1-7890-51E1-805B-0E6B38F030C3}"/>
          </ac:spMkLst>
        </pc:spChg>
        <pc:spChg chg="mod">
          <ac:chgData name="Janelle Clendenon" userId="da17313139568148" providerId="LiveId" clId="{D50F0924-5C5C-4416-BCF4-6E13CF36E258}" dt="2026-03-14T04:25:13.961" v="6472" actId="122"/>
          <ac:spMkLst>
            <pc:docMk/>
            <pc:sldMk cId="1310225137" sldId="272"/>
            <ac:spMk id="4" creationId="{035D7B00-7065-CD23-24AB-3505A75C882B}"/>
          </ac:spMkLst>
        </pc:spChg>
        <pc:spChg chg="mod ord">
          <ac:chgData name="Janelle Clendenon" userId="da17313139568148" providerId="LiveId" clId="{D50F0924-5C5C-4416-BCF4-6E13CF36E258}" dt="2026-03-10T03:38:28.566" v="3761" actId="122"/>
          <ac:spMkLst>
            <pc:docMk/>
            <pc:sldMk cId="1310225137" sldId="272"/>
            <ac:spMk id="5" creationId="{F793D6D8-103E-EBFD-0FFC-CDF2A5C8A25C}"/>
          </ac:spMkLst>
        </pc:spChg>
        <pc:spChg chg="mod">
          <ac:chgData name="Janelle Clendenon" userId="da17313139568148" providerId="LiveId" clId="{D50F0924-5C5C-4416-BCF4-6E13CF36E258}" dt="2026-03-10T03:36:57.041" v="3646"/>
          <ac:spMkLst>
            <pc:docMk/>
            <pc:sldMk cId="1310225137" sldId="272"/>
            <ac:spMk id="6" creationId="{3F9445A1-348C-5F09-35DB-D7B482CAD6D1}"/>
          </ac:spMkLst>
        </pc:spChg>
        <pc:spChg chg="add mod">
          <ac:chgData name="Janelle Clendenon" userId="da17313139568148" providerId="LiveId" clId="{D50F0924-5C5C-4416-BCF4-6E13CF36E258}" dt="2026-03-12T05:18:40.440" v="4277" actId="1076"/>
          <ac:spMkLst>
            <pc:docMk/>
            <pc:sldMk cId="1310225137" sldId="272"/>
            <ac:spMk id="9" creationId="{51AF870F-D6C9-34F6-78B6-946B76A7FD72}"/>
          </ac:spMkLst>
        </pc:spChg>
        <pc:spChg chg="add mod">
          <ac:chgData name="Janelle Clendenon" userId="da17313139568148" providerId="LiveId" clId="{D50F0924-5C5C-4416-BCF4-6E13CF36E258}" dt="2026-03-14T04:23:40.806" v="6458" actId="20577"/>
          <ac:spMkLst>
            <pc:docMk/>
            <pc:sldMk cId="1310225137" sldId="272"/>
            <ac:spMk id="10" creationId="{650946BB-7BDA-D2DD-3765-EB426456C5FC}"/>
          </ac:spMkLst>
        </pc:spChg>
        <pc:grpChg chg="add mod">
          <ac:chgData name="Janelle Clendenon" userId="da17313139568148" providerId="LiveId" clId="{D50F0924-5C5C-4416-BCF4-6E13CF36E258}" dt="2026-03-10T03:36:57.041" v="3646"/>
          <ac:grpSpMkLst>
            <pc:docMk/>
            <pc:sldMk cId="1310225137" sldId="272"/>
            <ac:grpSpMk id="3" creationId="{A30A8779-E057-FB14-AC10-642F0C31E150}"/>
          </ac:grpSpMkLst>
        </pc:grpChg>
        <pc:picChg chg="mod">
          <ac:chgData name="Janelle Clendenon" userId="da17313139568148" providerId="LiveId" clId="{D50F0924-5C5C-4416-BCF4-6E13CF36E258}" dt="2026-03-10T03:36:57.041" v="3646"/>
          <ac:picMkLst>
            <pc:docMk/>
            <pc:sldMk cId="1310225137" sldId="272"/>
            <ac:picMk id="7" creationId="{8B572AFE-E871-34FA-14CC-13B5EF0DA4A6}"/>
          </ac:picMkLst>
        </pc:picChg>
        <pc:picChg chg="add mod">
          <ac:chgData name="Janelle Clendenon" userId="da17313139568148" providerId="LiveId" clId="{D50F0924-5C5C-4416-BCF4-6E13CF36E258}" dt="2026-03-12T05:18:07.390" v="4270" actId="1076"/>
          <ac:picMkLst>
            <pc:docMk/>
            <pc:sldMk cId="1310225137" sldId="272"/>
            <ac:picMk id="8" creationId="{ADA74AFD-05F6-7EB9-1FB3-B6C4B524620F}"/>
          </ac:picMkLst>
        </pc:picChg>
        <pc:picChg chg="add mod">
          <ac:chgData name="Janelle Clendenon" userId="da17313139568148" providerId="LiveId" clId="{D50F0924-5C5C-4416-BCF4-6E13CF36E258}" dt="2026-03-10T03:43:38.342" v="3781" actId="1076"/>
          <ac:picMkLst>
            <pc:docMk/>
            <pc:sldMk cId="1310225137" sldId="272"/>
            <ac:picMk id="6146" creationId="{3AD40D96-45A7-7740-EAC9-659DFCD91A6D}"/>
          </ac:picMkLst>
        </pc:picChg>
        <pc:picChg chg="add mod">
          <ac:chgData name="Janelle Clendenon" userId="da17313139568148" providerId="LiveId" clId="{D50F0924-5C5C-4416-BCF4-6E13CF36E258}" dt="2026-03-10T03:43:44.507" v="3783" actId="1076"/>
          <ac:picMkLst>
            <pc:docMk/>
            <pc:sldMk cId="1310225137" sldId="272"/>
            <ac:picMk id="6148" creationId="{EBC6B5E4-2CF5-D6BC-0E2F-114C3B0393ED}"/>
          </ac:picMkLst>
        </pc:picChg>
      </pc:sldChg>
      <pc:sldChg chg="addSp modSp add mod replId">
        <pc:chgData name="Janelle Clendenon" userId="da17313139568148" providerId="LiveId" clId="{D50F0924-5C5C-4416-BCF4-6E13CF36E258}" dt="2026-03-10T03:26:44.530" v="3338" actId="1076"/>
        <pc:sldMkLst>
          <pc:docMk/>
          <pc:sldMk cId="2496526936" sldId="273"/>
        </pc:sldMkLst>
        <pc:spChg chg="mod">
          <ac:chgData name="Janelle Clendenon" userId="da17313139568148" providerId="LiveId" clId="{D50F0924-5C5C-4416-BCF4-6E13CF36E258}" dt="2026-03-10T03:26:36.411" v="3336" actId="1076"/>
          <ac:spMkLst>
            <pc:docMk/>
            <pc:sldMk cId="2496526936" sldId="273"/>
            <ac:spMk id="2" creationId="{2AFFFD48-82B7-2315-785C-9820C3776738}"/>
          </ac:spMkLst>
        </pc:spChg>
        <pc:spChg chg="mod">
          <ac:chgData name="Janelle Clendenon" userId="da17313139568148" providerId="LiveId" clId="{D50F0924-5C5C-4416-BCF4-6E13CF36E258}" dt="2026-03-10T03:23:25.718" v="3188" actId="14100"/>
          <ac:spMkLst>
            <pc:docMk/>
            <pc:sldMk cId="2496526936" sldId="273"/>
            <ac:spMk id="4" creationId="{0743BF1B-3198-DA16-FD50-93F31A2D8F0B}"/>
          </ac:spMkLst>
        </pc:spChg>
        <pc:spChg chg="mod">
          <ac:chgData name="Janelle Clendenon" userId="da17313139568148" providerId="LiveId" clId="{D50F0924-5C5C-4416-BCF4-6E13CF36E258}" dt="2026-03-10T03:25:17.988" v="3314" actId="20577"/>
          <ac:spMkLst>
            <pc:docMk/>
            <pc:sldMk cId="2496526936" sldId="273"/>
            <ac:spMk id="5" creationId="{5C326F8D-D3E3-376D-62A7-57C8A7899C10}"/>
          </ac:spMkLst>
        </pc:spChg>
        <pc:spChg chg="mod">
          <ac:chgData name="Janelle Clendenon" userId="da17313139568148" providerId="LiveId" clId="{D50F0924-5C5C-4416-BCF4-6E13CF36E258}" dt="2026-03-10T03:24:03.681" v="3193"/>
          <ac:spMkLst>
            <pc:docMk/>
            <pc:sldMk cId="2496526936" sldId="273"/>
            <ac:spMk id="6" creationId="{B99905F9-2295-C9AC-1F36-A2BDA655A3B5}"/>
          </ac:spMkLst>
        </pc:spChg>
        <pc:grpChg chg="add mod">
          <ac:chgData name="Janelle Clendenon" userId="da17313139568148" providerId="LiveId" clId="{D50F0924-5C5C-4416-BCF4-6E13CF36E258}" dt="2026-03-10T03:24:03.681" v="3193"/>
          <ac:grpSpMkLst>
            <pc:docMk/>
            <pc:sldMk cId="2496526936" sldId="273"/>
            <ac:grpSpMk id="3" creationId="{F543E9A9-C095-BCD5-C7CD-FE7CAE7635F5}"/>
          </ac:grpSpMkLst>
        </pc:grpChg>
        <pc:picChg chg="mod">
          <ac:chgData name="Janelle Clendenon" userId="da17313139568148" providerId="LiveId" clId="{D50F0924-5C5C-4416-BCF4-6E13CF36E258}" dt="2026-03-10T03:24:03.681" v="3193"/>
          <ac:picMkLst>
            <pc:docMk/>
            <pc:sldMk cId="2496526936" sldId="273"/>
            <ac:picMk id="7" creationId="{7A6BEF2F-98EB-CA2B-FC2D-CEB7F9AA8993}"/>
          </ac:picMkLst>
        </pc:picChg>
        <pc:picChg chg="add mod">
          <ac:chgData name="Janelle Clendenon" userId="da17313139568148" providerId="LiveId" clId="{D50F0924-5C5C-4416-BCF4-6E13CF36E258}" dt="2026-03-10T03:26:39.122" v="3337" actId="1076"/>
          <ac:picMkLst>
            <pc:docMk/>
            <pc:sldMk cId="2496526936" sldId="273"/>
            <ac:picMk id="4098" creationId="{4CA5DD45-F742-EF4C-9CFD-F046A3C0F0A4}"/>
          </ac:picMkLst>
        </pc:picChg>
        <pc:picChg chg="add mod">
          <ac:chgData name="Janelle Clendenon" userId="da17313139568148" providerId="LiveId" clId="{D50F0924-5C5C-4416-BCF4-6E13CF36E258}" dt="2026-03-10T03:26:44.530" v="3338" actId="1076"/>
          <ac:picMkLst>
            <pc:docMk/>
            <pc:sldMk cId="2496526936" sldId="273"/>
            <ac:picMk id="4100" creationId="{093ECC47-EC64-1EFD-AA2F-E97AC0069749}"/>
          </ac:picMkLst>
        </pc:picChg>
      </pc:sldChg>
      <pc:sldChg chg="addSp delSp modSp add mod ord replId">
        <pc:chgData name="Janelle Clendenon" userId="da17313139568148" providerId="LiveId" clId="{D50F0924-5C5C-4416-BCF4-6E13CF36E258}" dt="2026-03-10T04:43:18.918" v="4087"/>
        <pc:sldMkLst>
          <pc:docMk/>
          <pc:sldMk cId="2990274509" sldId="274"/>
        </pc:sldMkLst>
        <pc:spChg chg="mod">
          <ac:chgData name="Janelle Clendenon" userId="da17313139568148" providerId="LiveId" clId="{D50F0924-5C5C-4416-BCF4-6E13CF36E258}" dt="2026-03-10T03:35:02.431" v="3626" actId="1038"/>
          <ac:spMkLst>
            <pc:docMk/>
            <pc:sldMk cId="2990274509" sldId="274"/>
            <ac:spMk id="2" creationId="{7B5FADF3-9155-D33E-5DBC-8C71356ED94F}"/>
          </ac:spMkLst>
        </pc:spChg>
        <pc:spChg chg="mod">
          <ac:chgData name="Janelle Clendenon" userId="da17313139568148" providerId="LiveId" clId="{D50F0924-5C5C-4416-BCF4-6E13CF36E258}" dt="2026-03-10T03:33:05.004" v="3611" actId="14100"/>
          <ac:spMkLst>
            <pc:docMk/>
            <pc:sldMk cId="2990274509" sldId="274"/>
            <ac:spMk id="4" creationId="{B3FAC24F-04D3-180E-6E91-F798FF36CA8B}"/>
          </ac:spMkLst>
        </pc:spChg>
        <pc:spChg chg="mod">
          <ac:chgData name="Janelle Clendenon" userId="da17313139568148" providerId="LiveId" clId="{D50F0924-5C5C-4416-BCF4-6E13CF36E258}" dt="2026-03-10T03:33:29.976" v="3617" actId="14100"/>
          <ac:spMkLst>
            <pc:docMk/>
            <pc:sldMk cId="2990274509" sldId="274"/>
            <ac:spMk id="5" creationId="{D8BC27B4-DC51-80D4-E80E-F11309CC4622}"/>
          </ac:spMkLst>
        </pc:spChg>
        <pc:spChg chg="mod">
          <ac:chgData name="Janelle Clendenon" userId="da17313139568148" providerId="LiveId" clId="{D50F0924-5C5C-4416-BCF4-6E13CF36E258}" dt="2026-03-10T03:27:57.699" v="3354"/>
          <ac:spMkLst>
            <pc:docMk/>
            <pc:sldMk cId="2990274509" sldId="274"/>
            <ac:spMk id="6" creationId="{51BFF062-6F3F-9646-3CDA-3669812D4E07}"/>
          </ac:spMkLst>
        </pc:spChg>
        <pc:grpChg chg="add mod">
          <ac:chgData name="Janelle Clendenon" userId="da17313139568148" providerId="LiveId" clId="{D50F0924-5C5C-4416-BCF4-6E13CF36E258}" dt="2026-03-10T03:27:57.699" v="3354"/>
          <ac:grpSpMkLst>
            <pc:docMk/>
            <pc:sldMk cId="2990274509" sldId="274"/>
            <ac:grpSpMk id="3" creationId="{029B1270-23D3-FCA6-719D-D3EFCA7EAD00}"/>
          </ac:grpSpMkLst>
        </pc:grpChg>
        <pc:picChg chg="mod">
          <ac:chgData name="Janelle Clendenon" userId="da17313139568148" providerId="LiveId" clId="{D50F0924-5C5C-4416-BCF4-6E13CF36E258}" dt="2026-03-10T03:27:57.699" v="3354"/>
          <ac:picMkLst>
            <pc:docMk/>
            <pc:sldMk cId="2990274509" sldId="274"/>
            <ac:picMk id="7" creationId="{6DA62180-40E9-646A-FB07-6991964A44E4}"/>
          </ac:picMkLst>
        </pc:picChg>
        <pc:picChg chg="add mod">
          <ac:chgData name="Janelle Clendenon" userId="da17313139568148" providerId="LiveId" clId="{D50F0924-5C5C-4416-BCF4-6E13CF36E258}" dt="2026-03-10T03:35:48.652" v="3634" actId="1076"/>
          <ac:picMkLst>
            <pc:docMk/>
            <pc:sldMk cId="2990274509" sldId="274"/>
            <ac:picMk id="5122" creationId="{9C156BB6-E272-309E-257D-8B2810FD3101}"/>
          </ac:picMkLst>
        </pc:picChg>
        <pc:picChg chg="add del mod">
          <ac:chgData name="Janelle Clendenon" userId="da17313139568148" providerId="LiveId" clId="{D50F0924-5C5C-4416-BCF4-6E13CF36E258}" dt="2026-03-10T03:35:42.731" v="3633" actId="1076"/>
          <ac:picMkLst>
            <pc:docMk/>
            <pc:sldMk cId="2990274509" sldId="274"/>
            <ac:picMk id="5124" creationId="{0670CE5C-6BCC-5E43-FAF3-6DF8E2B51EFA}"/>
          </ac:picMkLst>
        </pc:picChg>
        <pc:picChg chg="add mod">
          <ac:chgData name="Janelle Clendenon" userId="da17313139568148" providerId="LiveId" clId="{D50F0924-5C5C-4416-BCF4-6E13CF36E258}" dt="2026-03-10T03:35:15.394" v="3630" actId="1076"/>
          <ac:picMkLst>
            <pc:docMk/>
            <pc:sldMk cId="2990274509" sldId="274"/>
            <ac:picMk id="5128" creationId="{23F1624F-006E-5568-729B-B1DFB91F00E1}"/>
          </ac:picMkLst>
        </pc:picChg>
      </pc:sldChg>
      <pc:sldChg chg="addSp delSp modSp add mod ord setBg">
        <pc:chgData name="Janelle Clendenon" userId="da17313139568148" providerId="LiveId" clId="{D50F0924-5C5C-4416-BCF4-6E13CF36E258}" dt="2026-03-14T03:30:14.770" v="5561"/>
        <pc:sldMkLst>
          <pc:docMk/>
          <pc:sldMk cId="479948030" sldId="275"/>
        </pc:sldMkLst>
        <pc:spChg chg="mod">
          <ac:chgData name="Janelle Clendenon" userId="da17313139568148" providerId="LiveId" clId="{D50F0924-5C5C-4416-BCF4-6E13CF36E258}" dt="2026-03-14T03:27:39.712" v="5546" actId="14100"/>
          <ac:spMkLst>
            <pc:docMk/>
            <pc:sldMk cId="479948030" sldId="275"/>
            <ac:spMk id="2" creationId="{4E773E1F-57BC-12A9-B3C5-76453BFE2BCB}"/>
          </ac:spMkLst>
        </pc:spChg>
        <pc:spChg chg="add mod">
          <ac:chgData name="Janelle Clendenon" userId="da17313139568148" providerId="LiveId" clId="{D50F0924-5C5C-4416-BCF4-6E13CF36E258}" dt="2026-03-14T03:27:48.122" v="5549" actId="14100"/>
          <ac:spMkLst>
            <pc:docMk/>
            <pc:sldMk cId="479948030" sldId="275"/>
            <ac:spMk id="3" creationId="{5B28EE97-BFBB-0F48-E46D-4C4CB2B68CE8}"/>
          </ac:spMkLst>
        </pc:spChg>
        <pc:spChg chg="mod">
          <ac:chgData name="Janelle Clendenon" userId="da17313139568148" providerId="LiveId" clId="{D50F0924-5C5C-4416-BCF4-6E13CF36E258}" dt="2026-03-14T03:29:02.948" v="5551" actId="1076"/>
          <ac:spMkLst>
            <pc:docMk/>
            <pc:sldMk cId="479948030" sldId="275"/>
            <ac:spMk id="4" creationId="{34406D34-4F9F-B1F9-FFA8-163C0660D3A1}"/>
          </ac:spMkLst>
        </pc:spChg>
        <pc:spChg chg="del">
          <ac:chgData name="Janelle Clendenon" userId="da17313139568148" providerId="LiveId" clId="{D50F0924-5C5C-4416-BCF4-6E13CF36E258}" dt="2026-03-14T03:04:01.062" v="4332" actId="478"/>
          <ac:spMkLst>
            <pc:docMk/>
            <pc:sldMk cId="479948030" sldId="275"/>
            <ac:spMk id="5" creationId="{672C17CD-D750-5AA3-AB65-3052FFCA92A1}"/>
          </ac:spMkLst>
        </pc:spChg>
        <pc:spChg chg="add del mod">
          <ac:chgData name="Janelle Clendenon" userId="da17313139568148" providerId="LiveId" clId="{D50F0924-5C5C-4416-BCF4-6E13CF36E258}" dt="2026-03-14T03:03:31.050" v="4327" actId="478"/>
          <ac:spMkLst>
            <pc:docMk/>
            <pc:sldMk cId="479948030" sldId="275"/>
            <ac:spMk id="6" creationId="{DCE774D8-CE02-2F71-02CD-848EC0A7F86F}"/>
          </ac:spMkLst>
        </pc:spChg>
        <pc:spChg chg="add mod">
          <ac:chgData name="Janelle Clendenon" userId="da17313139568148" providerId="LiveId" clId="{D50F0924-5C5C-4416-BCF4-6E13CF36E258}" dt="2026-03-14T03:07:26.327" v="4344" actId="207"/>
          <ac:spMkLst>
            <pc:docMk/>
            <pc:sldMk cId="479948030" sldId="275"/>
            <ac:spMk id="7" creationId="{8ED799B0-E5F5-6430-8C43-A6716CD227E8}"/>
          </ac:spMkLst>
        </pc:spChg>
        <pc:spChg chg="add">
          <ac:chgData name="Janelle Clendenon" userId="da17313139568148" providerId="LiveId" clId="{D50F0924-5C5C-4416-BCF4-6E13CF36E258}" dt="2026-03-10T04:09:57.291" v="4063"/>
          <ac:spMkLst>
            <pc:docMk/>
            <pc:sldMk cId="479948030" sldId="275"/>
            <ac:spMk id="8" creationId="{5908FEED-D8AE-8C49-2818-4C3ED13C8B70}"/>
          </ac:spMkLst>
        </pc:spChg>
        <pc:spChg chg="add mod">
          <ac:chgData name="Janelle Clendenon" userId="da17313139568148" providerId="LiveId" clId="{D50F0924-5C5C-4416-BCF4-6E13CF36E258}" dt="2026-03-14T03:06:41.964" v="4336" actId="166"/>
          <ac:spMkLst>
            <pc:docMk/>
            <pc:sldMk cId="479948030" sldId="275"/>
            <ac:spMk id="10" creationId="{ADDC8CC0-611A-08AD-4F18-EAC4D47B04A0}"/>
          </ac:spMkLst>
        </pc:spChg>
        <pc:picChg chg="add del mod">
          <ac:chgData name="Janelle Clendenon" userId="da17313139568148" providerId="LiveId" clId="{D50F0924-5C5C-4416-BCF4-6E13CF36E258}" dt="2026-03-14T03:03:33.780" v="4328" actId="478"/>
          <ac:picMkLst>
            <pc:docMk/>
            <pc:sldMk cId="479948030" sldId="275"/>
            <ac:picMk id="9" creationId="{05314745-A32F-25C8-F22D-27A40C584C1E}"/>
          </ac:picMkLst>
        </pc:picChg>
        <pc:picChg chg="add mod">
          <ac:chgData name="Janelle Clendenon" userId="da17313139568148" providerId="LiveId" clId="{D50F0924-5C5C-4416-BCF4-6E13CF36E258}" dt="2026-03-14T03:07:30.327" v="4345" actId="1076"/>
          <ac:picMkLst>
            <pc:docMk/>
            <pc:sldMk cId="479948030" sldId="275"/>
            <ac:picMk id="11" creationId="{B86F7EFF-8CC5-08D0-31F8-C52741A39002}"/>
          </ac:picMkLst>
        </pc:picChg>
        <pc:picChg chg="add mod">
          <ac:chgData name="Janelle Clendenon" userId="da17313139568148" providerId="LiveId" clId="{D50F0924-5C5C-4416-BCF4-6E13CF36E258}" dt="2026-03-14T03:29:52.665" v="5560" actId="1076"/>
          <ac:picMkLst>
            <pc:docMk/>
            <pc:sldMk cId="479948030" sldId="275"/>
            <ac:picMk id="12" creationId="{EB954522-AA84-99F8-B548-1C70F524FDCA}"/>
          </ac:picMkLst>
        </pc:picChg>
        <pc:picChg chg="add mod">
          <ac:chgData name="Janelle Clendenon" userId="da17313139568148" providerId="LiveId" clId="{D50F0924-5C5C-4416-BCF4-6E13CF36E258}" dt="2026-03-14T03:29:21.381" v="5556" actId="688"/>
          <ac:picMkLst>
            <pc:docMk/>
            <pc:sldMk cId="479948030" sldId="275"/>
            <ac:picMk id="2052" creationId="{77AF69DD-F041-64A3-07E4-13E307F97951}"/>
          </ac:picMkLst>
        </pc:picChg>
        <pc:picChg chg="add del mod">
          <ac:chgData name="Janelle Clendenon" userId="da17313139568148" providerId="LiveId" clId="{D50F0924-5C5C-4416-BCF4-6E13CF36E258}" dt="2026-03-14T03:03:34.582" v="4329" actId="478"/>
          <ac:picMkLst>
            <pc:docMk/>
            <pc:sldMk cId="479948030" sldId="275"/>
            <ac:picMk id="8200" creationId="{50FBEB5E-F9E3-9A0B-B895-7C6D1D4C28FF}"/>
          </ac:picMkLst>
        </pc:picChg>
      </pc:sldChg>
      <pc:sldChg chg="addSp delSp modSp add mod ord delAnim">
        <pc:chgData name="Janelle Clendenon" userId="da17313139568148" providerId="LiveId" clId="{D50F0924-5C5C-4416-BCF4-6E13CF36E258}" dt="2026-03-09T19:41:53.945" v="1554" actId="122"/>
        <pc:sldMkLst>
          <pc:docMk/>
          <pc:sldMk cId="2113958417" sldId="298"/>
        </pc:sldMkLst>
        <pc:spChg chg="add mod ord">
          <ac:chgData name="Janelle Clendenon" userId="da17313139568148" providerId="LiveId" clId="{D50F0924-5C5C-4416-BCF4-6E13CF36E258}" dt="2026-03-09T18:47:19.096" v="629" actId="167"/>
          <ac:spMkLst>
            <pc:docMk/>
            <pc:sldMk cId="2113958417" sldId="298"/>
            <ac:spMk id="3" creationId="{6F072EDA-940F-6893-6EEF-8F7A22F022C6}"/>
          </ac:spMkLst>
        </pc:spChg>
        <pc:spChg chg="mod">
          <ac:chgData name="Janelle Clendenon" userId="da17313139568148" providerId="LiveId" clId="{D50F0924-5C5C-4416-BCF4-6E13CF36E258}" dt="2026-03-09T18:47:45.954" v="632" actId="207"/>
          <ac:spMkLst>
            <pc:docMk/>
            <pc:sldMk cId="2113958417" sldId="298"/>
            <ac:spMk id="4" creationId="{2EF8E81F-8136-F1BD-D7FA-BB61425E561E}"/>
          </ac:spMkLst>
        </pc:spChg>
        <pc:spChg chg="mod">
          <ac:chgData name="Janelle Clendenon" userId="da17313139568148" providerId="LiveId" clId="{D50F0924-5C5C-4416-BCF4-6E13CF36E258}" dt="2026-03-09T19:41:53.945" v="1554" actId="122"/>
          <ac:spMkLst>
            <pc:docMk/>
            <pc:sldMk cId="2113958417" sldId="298"/>
            <ac:spMk id="5" creationId="{42E1EEC2-4DE3-C74F-512B-18762A9F7BB8}"/>
          </ac:spMkLst>
        </pc:spChg>
        <pc:spChg chg="mod">
          <ac:chgData name="Janelle Clendenon" userId="da17313139568148" providerId="LiveId" clId="{D50F0924-5C5C-4416-BCF4-6E13CF36E258}" dt="2026-03-09T18:47:56.315" v="633" actId="14100"/>
          <ac:spMkLst>
            <pc:docMk/>
            <pc:sldMk cId="2113958417" sldId="298"/>
            <ac:spMk id="9" creationId="{06C9A0EC-5355-6E92-59B0-DE3FA3D54DBE}"/>
          </ac:spMkLst>
        </pc:spChg>
        <pc:spChg chg="mod">
          <ac:chgData name="Janelle Clendenon" userId="da17313139568148" providerId="LiveId" clId="{D50F0924-5C5C-4416-BCF4-6E13CF36E258}" dt="2026-03-09T18:48:40.575" v="664" actId="14100"/>
          <ac:spMkLst>
            <pc:docMk/>
            <pc:sldMk cId="2113958417" sldId="298"/>
            <ac:spMk id="11" creationId="{5116174B-78EB-9A13-8F05-AC388D491001}"/>
          </ac:spMkLst>
        </pc:spChg>
        <pc:spChg chg="mod">
          <ac:chgData name="Janelle Clendenon" userId="da17313139568148" providerId="LiveId" clId="{D50F0924-5C5C-4416-BCF4-6E13CF36E258}" dt="2026-03-09T18:48:55.170" v="684" actId="14100"/>
          <ac:spMkLst>
            <pc:docMk/>
            <pc:sldMk cId="2113958417" sldId="298"/>
            <ac:spMk id="13" creationId="{FC4498F6-6BB7-7901-7097-334E9D64DE93}"/>
          </ac:spMkLst>
        </pc:spChg>
      </pc:sldChg>
      <pc:sldChg chg="modSp add mod">
        <pc:chgData name="Janelle Clendenon" userId="da17313139568148" providerId="LiveId" clId="{D50F0924-5C5C-4416-BCF4-6E13CF36E258}" dt="2026-03-09T18:49:58.996" v="720" actId="113"/>
        <pc:sldMkLst>
          <pc:docMk/>
          <pc:sldMk cId="3283020431" sldId="299"/>
        </pc:sldMkLst>
        <pc:spChg chg="mod">
          <ac:chgData name="Janelle Clendenon" userId="da17313139568148" providerId="LiveId" clId="{D50F0924-5C5C-4416-BCF4-6E13CF36E258}" dt="2026-03-09T18:49:58.996" v="720" actId="113"/>
          <ac:spMkLst>
            <pc:docMk/>
            <pc:sldMk cId="3283020431" sldId="299"/>
            <ac:spMk id="6" creationId="{514D309E-00D7-38BE-E9B0-596C80BA1CE3}"/>
          </ac:spMkLst>
        </pc:spChg>
      </pc:sldChg>
      <pc:sldChg chg="addSp delSp modSp new mod ord setBg">
        <pc:chgData name="Janelle Clendenon" userId="da17313139568148" providerId="LiveId" clId="{D50F0924-5C5C-4416-BCF4-6E13CF36E258}" dt="2026-03-12T05:13:37.715" v="4201" actId="1076"/>
        <pc:sldMkLst>
          <pc:docMk/>
          <pc:sldMk cId="2674249171" sldId="300"/>
        </pc:sldMkLst>
        <pc:spChg chg="add mod">
          <ac:chgData name="Janelle Clendenon" userId="da17313139568148" providerId="LiveId" clId="{D50F0924-5C5C-4416-BCF4-6E13CF36E258}" dt="2026-03-09T19:01:42.238" v="1172" actId="164"/>
          <ac:spMkLst>
            <pc:docMk/>
            <pc:sldMk cId="2674249171" sldId="300"/>
            <ac:spMk id="7" creationId="{B0A52FC3-2875-9543-4A78-FD0E14D1E288}"/>
          </ac:spMkLst>
        </pc:spChg>
        <pc:grpChg chg="add mod ord">
          <ac:chgData name="Janelle Clendenon" userId="da17313139568148" providerId="LiveId" clId="{D50F0924-5C5C-4416-BCF4-6E13CF36E258}" dt="2026-03-12T05:13:27.617" v="4198" actId="1076"/>
          <ac:grpSpMkLst>
            <pc:docMk/>
            <pc:sldMk cId="2674249171" sldId="300"/>
            <ac:grpSpMk id="8" creationId="{FA200C17-51EF-432F-33FF-FDC28FB54BF1}"/>
          </ac:grpSpMkLst>
        </pc:grpChg>
        <pc:picChg chg="add mod ord modCrop">
          <ac:chgData name="Janelle Clendenon" userId="da17313139568148" providerId="LiveId" clId="{D50F0924-5C5C-4416-BCF4-6E13CF36E258}" dt="2026-03-09T19:01:42.238" v="1172" actId="164"/>
          <ac:picMkLst>
            <pc:docMk/>
            <pc:sldMk cId="2674249171" sldId="300"/>
            <ac:picMk id="6" creationId="{D447D24D-01BB-9DDB-65F2-ACA10A82FD4D}"/>
          </ac:picMkLst>
        </pc:picChg>
        <pc:picChg chg="add mod modCrop">
          <ac:chgData name="Janelle Clendenon" userId="da17313139568148" providerId="LiveId" clId="{D50F0924-5C5C-4416-BCF4-6E13CF36E258}" dt="2026-03-12T05:13:37.715" v="4201" actId="1076"/>
          <ac:picMkLst>
            <pc:docMk/>
            <pc:sldMk cId="2674249171" sldId="300"/>
            <ac:picMk id="10" creationId="{49D71CBE-454F-B3AD-C527-960C1207D09B}"/>
          </ac:picMkLst>
        </pc:picChg>
        <pc:picChg chg="add mod">
          <ac:chgData name="Janelle Clendenon" userId="da17313139568148" providerId="LiveId" clId="{D50F0924-5C5C-4416-BCF4-6E13CF36E258}" dt="2026-03-12T05:13:31.869" v="4200" actId="171"/>
          <ac:picMkLst>
            <pc:docMk/>
            <pc:sldMk cId="2674249171" sldId="300"/>
            <ac:picMk id="1028" creationId="{43540FBE-F4A0-2709-AC8B-631A17E1AE6C}"/>
          </ac:picMkLst>
        </pc:picChg>
      </pc:sldChg>
      <pc:sldChg chg="addSp delSp modSp add mod ord">
        <pc:chgData name="Janelle Clendenon" userId="da17313139568148" providerId="LiveId" clId="{D50F0924-5C5C-4416-BCF4-6E13CF36E258}" dt="2026-03-12T03:59:31.081" v="4108" actId="20577"/>
        <pc:sldMkLst>
          <pc:docMk/>
          <pc:sldMk cId="4278484325" sldId="301"/>
        </pc:sldMkLst>
        <pc:spChg chg="mod">
          <ac:chgData name="Janelle Clendenon" userId="da17313139568148" providerId="LiveId" clId="{D50F0924-5C5C-4416-BCF4-6E13CF36E258}" dt="2026-03-12T03:59:31.081" v="4108" actId="20577"/>
          <ac:spMkLst>
            <pc:docMk/>
            <pc:sldMk cId="4278484325" sldId="301"/>
            <ac:spMk id="2" creationId="{3838E8AA-20CB-7388-AE66-F462124236D8}"/>
          </ac:spMkLst>
        </pc:spChg>
        <pc:spChg chg="mod topLvl">
          <ac:chgData name="Janelle Clendenon" userId="da17313139568148" providerId="LiveId" clId="{D50F0924-5C5C-4416-BCF4-6E13CF36E258}" dt="2026-03-09T19:19:24.166" v="1193" actId="164"/>
          <ac:spMkLst>
            <pc:docMk/>
            <pc:sldMk cId="4278484325" sldId="301"/>
            <ac:spMk id="4" creationId="{9D5D741E-7160-850D-E072-7B3161B37E32}"/>
          </ac:spMkLst>
        </pc:spChg>
        <pc:spChg chg="add mod ord">
          <ac:chgData name="Janelle Clendenon" userId="da17313139568148" providerId="LiveId" clId="{D50F0924-5C5C-4416-BCF4-6E13CF36E258}" dt="2026-03-09T19:20:41.987" v="1200" actId="164"/>
          <ac:spMkLst>
            <pc:docMk/>
            <pc:sldMk cId="4278484325" sldId="301"/>
            <ac:spMk id="13" creationId="{1F91F3A0-B9D4-254C-5FA0-06BA30817E82}"/>
          </ac:spMkLst>
        </pc:spChg>
        <pc:grpChg chg="mod">
          <ac:chgData name="Janelle Clendenon" userId="da17313139568148" providerId="LiveId" clId="{D50F0924-5C5C-4416-BCF4-6E13CF36E258}" dt="2026-03-09T19:18:17.553" v="1185" actId="688"/>
          <ac:grpSpMkLst>
            <pc:docMk/>
            <pc:sldMk cId="4278484325" sldId="301"/>
            <ac:grpSpMk id="8" creationId="{861C2638-8E21-4962-6587-DBC30988D4EF}"/>
          </ac:grpSpMkLst>
        </pc:grpChg>
        <pc:grpChg chg="add mod">
          <ac:chgData name="Janelle Clendenon" userId="da17313139568148" providerId="LiveId" clId="{D50F0924-5C5C-4416-BCF4-6E13CF36E258}" dt="2026-03-09T19:19:24.166" v="1193" actId="164"/>
          <ac:grpSpMkLst>
            <pc:docMk/>
            <pc:sldMk cId="4278484325" sldId="301"/>
            <ac:grpSpMk id="9" creationId="{3BCA596D-07F8-548E-12DB-AE8699935A8B}"/>
          </ac:grpSpMkLst>
        </pc:grpChg>
        <pc:grpChg chg="add mod">
          <ac:chgData name="Janelle Clendenon" userId="da17313139568148" providerId="LiveId" clId="{D50F0924-5C5C-4416-BCF4-6E13CF36E258}" dt="2026-03-09T19:20:56.338" v="1202" actId="1076"/>
          <ac:grpSpMkLst>
            <pc:docMk/>
            <pc:sldMk cId="4278484325" sldId="301"/>
            <ac:grpSpMk id="14" creationId="{1281CCC3-98A9-3B2A-7660-4193A782F6C4}"/>
          </ac:grpSpMkLst>
        </pc:grpChg>
        <pc:picChg chg="mod topLvl modCrop">
          <ac:chgData name="Janelle Clendenon" userId="da17313139568148" providerId="LiveId" clId="{D50F0924-5C5C-4416-BCF4-6E13CF36E258}" dt="2026-03-09T19:19:24.166" v="1193" actId="164"/>
          <ac:picMkLst>
            <pc:docMk/>
            <pc:sldMk cId="4278484325" sldId="301"/>
            <ac:picMk id="5" creationId="{F36718A8-D6B2-10F3-D38C-2ACC85F53540}"/>
          </ac:picMkLst>
        </pc:picChg>
        <pc:picChg chg="add mod">
          <ac:chgData name="Janelle Clendenon" userId="da17313139568148" providerId="LiveId" clId="{D50F0924-5C5C-4416-BCF4-6E13CF36E258}" dt="2026-03-09T19:20:41.987" v="1200" actId="164"/>
          <ac:picMkLst>
            <pc:docMk/>
            <pc:sldMk cId="4278484325" sldId="301"/>
            <ac:picMk id="12" creationId="{BF333387-629E-1CB6-9445-F4E9E5A0AD4F}"/>
          </ac:picMkLst>
        </pc:picChg>
      </pc:sldChg>
      <pc:sldChg chg="addSp delSp modSp new mod ord setBg modAnim">
        <pc:chgData name="Janelle Clendenon" userId="da17313139568148" providerId="LiveId" clId="{D50F0924-5C5C-4416-BCF4-6E13CF36E258}" dt="2026-03-09T23:23:34.029" v="1860"/>
        <pc:sldMkLst>
          <pc:docMk/>
          <pc:sldMk cId="3055008847" sldId="302"/>
        </pc:sldMkLst>
        <pc:spChg chg="mod">
          <ac:chgData name="Janelle Clendenon" userId="da17313139568148" providerId="LiveId" clId="{D50F0924-5C5C-4416-BCF4-6E13CF36E258}" dt="2026-03-09T19:23:54.319" v="1287" actId="20577"/>
          <ac:spMkLst>
            <pc:docMk/>
            <pc:sldMk cId="3055008847" sldId="302"/>
            <ac:spMk id="2" creationId="{FE26215C-0E4A-A45E-28C6-F495A0001842}"/>
          </ac:spMkLst>
        </pc:spChg>
        <pc:spChg chg="add mod">
          <ac:chgData name="Janelle Clendenon" userId="da17313139568148" providerId="LiveId" clId="{D50F0924-5C5C-4416-BCF4-6E13CF36E258}" dt="2026-03-09T19:31:33.511" v="1421" actId="20577"/>
          <ac:spMkLst>
            <pc:docMk/>
            <pc:sldMk cId="3055008847" sldId="302"/>
            <ac:spMk id="3" creationId="{FA6B73F9-CF83-26F0-9CC9-6EC95C2B1E4A}"/>
          </ac:spMkLst>
        </pc:spChg>
        <pc:spChg chg="add mod">
          <ac:chgData name="Janelle Clendenon" userId="da17313139568148" providerId="LiveId" clId="{D50F0924-5C5C-4416-BCF4-6E13CF36E258}" dt="2026-03-09T19:34:33.398" v="1546" actId="1076"/>
          <ac:spMkLst>
            <pc:docMk/>
            <pc:sldMk cId="3055008847" sldId="302"/>
            <ac:spMk id="6" creationId="{7308AFBF-1B36-6BC2-A103-1870003CF166}"/>
          </ac:spMkLst>
        </pc:spChg>
        <pc:picChg chg="add mod">
          <ac:chgData name="Janelle Clendenon" userId="da17313139568148" providerId="LiveId" clId="{D50F0924-5C5C-4416-BCF4-6E13CF36E258}" dt="2026-03-09T19:29:06.473" v="1405" actId="1076"/>
          <ac:picMkLst>
            <pc:docMk/>
            <pc:sldMk cId="3055008847" sldId="302"/>
            <ac:picMk id="2052" creationId="{F728321F-722C-E63D-8F57-EBB4986C267B}"/>
          </ac:picMkLst>
        </pc:picChg>
        <pc:picChg chg="add mod">
          <ac:chgData name="Janelle Clendenon" userId="da17313139568148" providerId="LiveId" clId="{D50F0924-5C5C-4416-BCF4-6E13CF36E258}" dt="2026-03-09T19:30:32.128" v="1411" actId="1076"/>
          <ac:picMkLst>
            <pc:docMk/>
            <pc:sldMk cId="3055008847" sldId="302"/>
            <ac:picMk id="2054" creationId="{A3CB4DED-A9B6-CEC0-F42E-2DA2264FE3D4}"/>
          </ac:picMkLst>
        </pc:picChg>
        <pc:picChg chg="add mod">
          <ac:chgData name="Janelle Clendenon" userId="da17313139568148" providerId="LiveId" clId="{D50F0924-5C5C-4416-BCF4-6E13CF36E258}" dt="2026-03-09T19:30:37.377" v="1412" actId="1076"/>
          <ac:picMkLst>
            <pc:docMk/>
            <pc:sldMk cId="3055008847" sldId="302"/>
            <ac:picMk id="2056" creationId="{F5B028C9-EA1A-45DA-A38B-7C3601346A00}"/>
          </ac:picMkLst>
        </pc:picChg>
        <pc:picChg chg="add mod">
          <ac:chgData name="Janelle Clendenon" userId="da17313139568148" providerId="LiveId" clId="{D50F0924-5C5C-4416-BCF4-6E13CF36E258}" dt="2026-03-09T19:34:29.842" v="1545" actId="1076"/>
          <ac:picMkLst>
            <pc:docMk/>
            <pc:sldMk cId="3055008847" sldId="302"/>
            <ac:picMk id="2058" creationId="{DCA2CEC0-0A6E-DDC0-652D-265CBE2A8DBB}"/>
          </ac:picMkLst>
        </pc:picChg>
      </pc:sldChg>
      <pc:sldChg chg="add ord setBg">
        <pc:chgData name="Janelle Clendenon" userId="da17313139568148" providerId="LiveId" clId="{D50F0924-5C5C-4416-BCF4-6E13CF36E258}" dt="2026-03-10T02:35:41.924" v="1943"/>
        <pc:sldMkLst>
          <pc:docMk/>
          <pc:sldMk cId="3449614315" sldId="304"/>
        </pc:sldMkLst>
      </pc:sldChg>
      <pc:sldChg chg="addSp modSp add mod setBg">
        <pc:chgData name="Janelle Clendenon" userId="da17313139568148" providerId="LiveId" clId="{D50F0924-5C5C-4416-BCF4-6E13CF36E258}" dt="2026-03-14T04:00:19.022" v="5966" actId="20577"/>
        <pc:sldMkLst>
          <pc:docMk/>
          <pc:sldMk cId="877014947" sldId="305"/>
        </pc:sldMkLst>
        <pc:spChg chg="mod">
          <ac:chgData name="Janelle Clendenon" userId="da17313139568148" providerId="LiveId" clId="{D50F0924-5C5C-4416-BCF4-6E13CF36E258}" dt="2026-03-14T04:00:19.022" v="5966" actId="20577"/>
          <ac:spMkLst>
            <pc:docMk/>
            <pc:sldMk cId="877014947" sldId="305"/>
            <ac:spMk id="2" creationId="{D89F16C4-06DC-DA82-068E-69BFEEB6D04C}"/>
          </ac:spMkLst>
        </pc:spChg>
        <pc:spChg chg="add mod">
          <ac:chgData name="Janelle Clendenon" userId="da17313139568148" providerId="LiveId" clId="{D50F0924-5C5C-4416-BCF4-6E13CF36E258}" dt="2026-03-10T02:49:00.576" v="2582" actId="20577"/>
          <ac:spMkLst>
            <pc:docMk/>
            <pc:sldMk cId="877014947" sldId="305"/>
            <ac:spMk id="3" creationId="{306F0124-CD7A-5CA8-5A20-185FFF6D3927}"/>
          </ac:spMkLst>
        </pc:spChg>
        <pc:spChg chg="mod">
          <ac:chgData name="Janelle Clendenon" userId="da17313139568148" providerId="LiveId" clId="{D50F0924-5C5C-4416-BCF4-6E13CF36E258}" dt="2026-03-10T02:47:24.754" v="2506" actId="6549"/>
          <ac:spMkLst>
            <pc:docMk/>
            <pc:sldMk cId="877014947" sldId="305"/>
            <ac:spMk id="5" creationId="{546E7AD9-0D63-6A81-2AA1-6A70A495BB09}"/>
          </ac:spMkLst>
        </pc:spChg>
      </pc:sldChg>
      <pc:sldChg chg="add setBg">
        <pc:chgData name="Janelle Clendenon" userId="da17313139568148" providerId="LiveId" clId="{D50F0924-5C5C-4416-BCF4-6E13CF36E258}" dt="2026-03-09T23:22:30.812" v="1858"/>
        <pc:sldMkLst>
          <pc:docMk/>
          <pc:sldMk cId="1079867252" sldId="306"/>
        </pc:sldMkLst>
      </pc:sldChg>
      <pc:sldChg chg="add">
        <pc:chgData name="Janelle Clendenon" userId="da17313139568148" providerId="LiveId" clId="{D50F0924-5C5C-4416-BCF4-6E13CF36E258}" dt="2026-03-09T23:25:58.303" v="1862" actId="2890"/>
        <pc:sldMkLst>
          <pc:docMk/>
          <pc:sldMk cId="2614469657" sldId="307"/>
        </pc:sldMkLst>
      </pc:sldChg>
      <pc:sldChg chg="addSp modSp new mod ord modAnim">
        <pc:chgData name="Janelle Clendenon" userId="da17313139568148" providerId="LiveId" clId="{D50F0924-5C5C-4416-BCF4-6E13CF36E258}" dt="2026-03-10T04:00:37.664" v="3928" actId="14100"/>
        <pc:sldMkLst>
          <pc:docMk/>
          <pc:sldMk cId="3476196814" sldId="308"/>
        </pc:sldMkLst>
        <pc:picChg chg="add mod">
          <ac:chgData name="Janelle Clendenon" userId="da17313139568148" providerId="LiveId" clId="{D50F0924-5C5C-4416-BCF4-6E13CF36E258}" dt="2026-03-10T04:00:37.664" v="3928" actId="14100"/>
          <ac:picMkLst>
            <pc:docMk/>
            <pc:sldMk cId="3476196814" sldId="308"/>
            <ac:picMk id="2" creationId="{86CD874D-2257-9AE8-CFEC-831F38C8CE8F}"/>
          </ac:picMkLst>
        </pc:picChg>
      </pc:sldChg>
      <pc:sldChg chg="modSp new mod">
        <pc:chgData name="Janelle Clendenon" userId="da17313139568148" providerId="LiveId" clId="{D50F0924-5C5C-4416-BCF4-6E13CF36E258}" dt="2026-03-10T02:33:28.226" v="1939" actId="27636"/>
        <pc:sldMkLst>
          <pc:docMk/>
          <pc:sldMk cId="1676397507" sldId="309"/>
        </pc:sldMkLst>
        <pc:spChg chg="mod">
          <ac:chgData name="Janelle Clendenon" userId="da17313139568148" providerId="LiveId" clId="{D50F0924-5C5C-4416-BCF4-6E13CF36E258}" dt="2026-03-10T02:32:36.520" v="1878" actId="20577"/>
          <ac:spMkLst>
            <pc:docMk/>
            <pc:sldMk cId="1676397507" sldId="309"/>
            <ac:spMk id="2" creationId="{73315C76-3639-CB85-A41F-CC6FB4A250D7}"/>
          </ac:spMkLst>
        </pc:spChg>
        <pc:spChg chg="mod">
          <ac:chgData name="Janelle Clendenon" userId="da17313139568148" providerId="LiveId" clId="{D50F0924-5C5C-4416-BCF4-6E13CF36E258}" dt="2026-03-10T02:33:28.226" v="1939" actId="27636"/>
          <ac:spMkLst>
            <pc:docMk/>
            <pc:sldMk cId="1676397507" sldId="309"/>
            <ac:spMk id="3" creationId="{2B9786F2-AACD-230D-B09F-BA0550C82D7B}"/>
          </ac:spMkLst>
        </pc:spChg>
      </pc:sldChg>
      <pc:sldChg chg="modSp add setBg">
        <pc:chgData name="Janelle Clendenon" userId="da17313139568148" providerId="LiveId" clId="{D50F0924-5C5C-4416-BCF4-6E13CF36E258}" dt="2026-03-14T04:03:49.700" v="6053" actId="20577"/>
        <pc:sldMkLst>
          <pc:docMk/>
          <pc:sldMk cId="1499709465" sldId="310"/>
        </pc:sldMkLst>
        <pc:spChg chg="mod">
          <ac:chgData name="Janelle Clendenon" userId="da17313139568148" providerId="LiveId" clId="{D50F0924-5C5C-4416-BCF4-6E13CF36E258}" dt="2026-03-14T04:03:49.700" v="6053" actId="20577"/>
          <ac:spMkLst>
            <pc:docMk/>
            <pc:sldMk cId="1499709465" sldId="310"/>
            <ac:spMk id="2" creationId="{D89F16C4-06DC-DA82-068E-69BFEEB6D04C}"/>
          </ac:spMkLst>
        </pc:spChg>
      </pc:sldChg>
      <pc:sldChg chg="addSp delSp modSp add mod modAnim">
        <pc:chgData name="Janelle Clendenon" userId="da17313139568148" providerId="LiveId" clId="{D50F0924-5C5C-4416-BCF4-6E13CF36E258}" dt="2026-03-10T02:45:26.957" v="2454" actId="1076"/>
        <pc:sldMkLst>
          <pc:docMk/>
          <pc:sldMk cId="190284155" sldId="311"/>
        </pc:sldMkLst>
        <pc:spChg chg="mod">
          <ac:chgData name="Janelle Clendenon" userId="da17313139568148" providerId="LiveId" clId="{D50F0924-5C5C-4416-BCF4-6E13CF36E258}" dt="2026-03-10T02:36:35.614" v="1955" actId="313"/>
          <ac:spMkLst>
            <pc:docMk/>
            <pc:sldMk cId="190284155" sldId="311"/>
            <ac:spMk id="2" creationId="{6985866F-D7F6-57A4-1A4B-3546847491E8}"/>
          </ac:spMkLst>
        </pc:spChg>
        <pc:spChg chg="mod">
          <ac:chgData name="Janelle Clendenon" userId="da17313139568148" providerId="LiveId" clId="{D50F0924-5C5C-4416-BCF4-6E13CF36E258}" dt="2026-03-10T02:39:14.196" v="2213" actId="20577"/>
          <ac:spMkLst>
            <pc:docMk/>
            <pc:sldMk cId="190284155" sldId="311"/>
            <ac:spMk id="3" creationId="{3B04F571-3F9D-262A-8495-40D76C56B82A}"/>
          </ac:spMkLst>
        </pc:spChg>
        <pc:spChg chg="mod">
          <ac:chgData name="Janelle Clendenon" userId="da17313139568148" providerId="LiveId" clId="{D50F0924-5C5C-4416-BCF4-6E13CF36E258}" dt="2026-03-10T02:40:38.661" v="2437" actId="20577"/>
          <ac:spMkLst>
            <pc:docMk/>
            <pc:sldMk cId="190284155" sldId="311"/>
            <ac:spMk id="6" creationId="{3DD07057-3015-F29C-FA00-F1BB94062B1A}"/>
          </ac:spMkLst>
        </pc:spChg>
        <pc:picChg chg="add mod">
          <ac:chgData name="Janelle Clendenon" userId="da17313139568148" providerId="LiveId" clId="{D50F0924-5C5C-4416-BCF4-6E13CF36E258}" dt="2026-03-10T02:41:30.875" v="2444" actId="1076"/>
          <ac:picMkLst>
            <pc:docMk/>
            <pc:sldMk cId="190284155" sldId="311"/>
            <ac:picMk id="4" creationId="{818AFE4D-630E-5B4A-9BDB-C12D7641ED75}"/>
          </ac:picMkLst>
        </pc:picChg>
        <pc:picChg chg="add mod">
          <ac:chgData name="Janelle Clendenon" userId="da17313139568148" providerId="LiveId" clId="{D50F0924-5C5C-4416-BCF4-6E13CF36E258}" dt="2026-03-10T02:41:38.226" v="2446" actId="688"/>
          <ac:picMkLst>
            <pc:docMk/>
            <pc:sldMk cId="190284155" sldId="311"/>
            <ac:picMk id="5" creationId="{E9716221-AEBD-FEBA-7935-B735997172A0}"/>
          </ac:picMkLst>
        </pc:picChg>
        <pc:picChg chg="add mod">
          <ac:chgData name="Janelle Clendenon" userId="da17313139568148" providerId="LiveId" clId="{D50F0924-5C5C-4416-BCF4-6E13CF36E258}" dt="2026-03-10T02:41:25.303" v="2441" actId="14100"/>
          <ac:picMkLst>
            <pc:docMk/>
            <pc:sldMk cId="190284155" sldId="311"/>
            <ac:picMk id="7" creationId="{495E04C8-AE7E-6867-627A-4CDEF0CCE17B}"/>
          </ac:picMkLst>
        </pc:picChg>
        <pc:picChg chg="add mod">
          <ac:chgData name="Janelle Clendenon" userId="da17313139568148" providerId="LiveId" clId="{D50F0924-5C5C-4416-BCF4-6E13CF36E258}" dt="2026-03-10T02:45:26.957" v="2454" actId="1076"/>
          <ac:picMkLst>
            <pc:docMk/>
            <pc:sldMk cId="190284155" sldId="311"/>
            <ac:picMk id="8" creationId="{C855C8C1-D57B-9AFF-01C1-10677B0F6151}"/>
          </ac:picMkLst>
        </pc:picChg>
        <pc:picChg chg="add mod">
          <ac:chgData name="Janelle Clendenon" userId="da17313139568148" providerId="LiveId" clId="{D50F0924-5C5C-4416-BCF4-6E13CF36E258}" dt="2026-03-10T02:45:24.365" v="2453" actId="1076"/>
          <ac:picMkLst>
            <pc:docMk/>
            <pc:sldMk cId="190284155" sldId="311"/>
            <ac:picMk id="1026" creationId="{28538943-537C-18B2-5418-C9BD27084B9E}"/>
          </ac:picMkLst>
        </pc:picChg>
      </pc:sldChg>
      <pc:sldChg chg="addSp delSp modSp add mod ord addAnim delAnim modAnim">
        <pc:chgData name="Janelle Clendenon" userId="da17313139568148" providerId="LiveId" clId="{D50F0924-5C5C-4416-BCF4-6E13CF36E258}" dt="2026-03-14T03:02:39.828" v="4326"/>
        <pc:sldMkLst>
          <pc:docMk/>
          <pc:sldMk cId="2170645322" sldId="312"/>
        </pc:sldMkLst>
        <pc:spChg chg="mod">
          <ac:chgData name="Janelle Clendenon" userId="da17313139568148" providerId="LiveId" clId="{D50F0924-5C5C-4416-BCF4-6E13CF36E258}" dt="2026-03-10T03:46:47.053" v="3846" actId="122"/>
          <ac:spMkLst>
            <pc:docMk/>
            <pc:sldMk cId="2170645322" sldId="312"/>
            <ac:spMk id="2" creationId="{9A5F28CC-4613-DD5F-8E2E-BB44B855DAA5}"/>
          </ac:spMkLst>
        </pc:spChg>
        <pc:spChg chg="mod">
          <ac:chgData name="Janelle Clendenon" userId="da17313139568148" providerId="LiveId" clId="{D50F0924-5C5C-4416-BCF4-6E13CF36E258}" dt="2026-03-14T02:59:58.024" v="4312" actId="27636"/>
          <ac:spMkLst>
            <pc:docMk/>
            <pc:sldMk cId="2170645322" sldId="312"/>
            <ac:spMk id="4" creationId="{4FCC1AE1-5974-4658-48CD-1B4C9111BBE0}"/>
          </ac:spMkLst>
        </pc:spChg>
        <pc:spChg chg="mod">
          <ac:chgData name="Janelle Clendenon" userId="da17313139568148" providerId="LiveId" clId="{D50F0924-5C5C-4416-BCF4-6E13CF36E258}" dt="2026-03-14T02:52:10.980" v="4303" actId="14100"/>
          <ac:spMkLst>
            <pc:docMk/>
            <pc:sldMk cId="2170645322" sldId="312"/>
            <ac:spMk id="5" creationId="{19CC7787-A242-4A7A-529F-428475722838}"/>
          </ac:spMkLst>
        </pc:spChg>
        <pc:picChg chg="add del mod">
          <ac:chgData name="Janelle Clendenon" userId="da17313139568148" providerId="LiveId" clId="{D50F0924-5C5C-4416-BCF4-6E13CF36E258}" dt="2026-03-14T02:48:39.382" v="4284" actId="478"/>
          <ac:picMkLst>
            <pc:docMk/>
            <pc:sldMk cId="2170645322" sldId="312"/>
            <ac:picMk id="1026" creationId="{D9368661-78E2-168B-D551-B4F7F56EB31E}"/>
          </ac:picMkLst>
        </pc:picChg>
        <pc:picChg chg="add mod">
          <ac:chgData name="Janelle Clendenon" userId="da17313139568148" providerId="LiveId" clId="{D50F0924-5C5C-4416-BCF4-6E13CF36E258}" dt="2026-03-14T02:48:55.915" v="4288" actId="1076"/>
          <ac:picMkLst>
            <pc:docMk/>
            <pc:sldMk cId="2170645322" sldId="312"/>
            <ac:picMk id="1028" creationId="{02BD99BF-1E13-F539-122C-D6A7AF3C3756}"/>
          </ac:picMkLst>
        </pc:picChg>
        <pc:picChg chg="add mod">
          <ac:chgData name="Janelle Clendenon" userId="da17313139568148" providerId="LiveId" clId="{D50F0924-5C5C-4416-BCF4-6E13CF36E258}" dt="2026-03-14T02:50:02.071" v="4293" actId="1076"/>
          <ac:picMkLst>
            <pc:docMk/>
            <pc:sldMk cId="2170645322" sldId="312"/>
            <ac:picMk id="1030" creationId="{3B3CD77D-50AC-D624-0390-12A8FA03B24B}"/>
          </ac:picMkLst>
        </pc:picChg>
        <pc:picChg chg="add mod">
          <ac:chgData name="Janelle Clendenon" userId="da17313139568148" providerId="LiveId" clId="{D50F0924-5C5C-4416-BCF4-6E13CF36E258}" dt="2026-03-14T02:52:02.845" v="4301" actId="1076"/>
          <ac:picMkLst>
            <pc:docMk/>
            <pc:sldMk cId="2170645322" sldId="312"/>
            <ac:picMk id="1032" creationId="{01448EEB-1528-53E6-DAAD-490A8AFD05EC}"/>
          </ac:picMkLst>
        </pc:picChg>
        <pc:picChg chg="add mod">
          <ac:chgData name="Janelle Clendenon" userId="da17313139568148" providerId="LiveId" clId="{D50F0924-5C5C-4416-BCF4-6E13CF36E258}" dt="2026-03-14T03:01:40.265" v="4319" actId="1076"/>
          <ac:picMkLst>
            <pc:docMk/>
            <pc:sldMk cId="2170645322" sldId="312"/>
            <ac:picMk id="1034" creationId="{25505CA3-0C32-D88D-1507-D9BDA44241C5}"/>
          </ac:picMkLst>
        </pc:picChg>
        <pc:picChg chg="add mod">
          <ac:chgData name="Janelle Clendenon" userId="da17313139568148" providerId="LiveId" clId="{D50F0924-5C5C-4416-BCF4-6E13CF36E258}" dt="2026-03-14T02:47:34.748" v="4280" actId="1076"/>
          <ac:picMkLst>
            <pc:docMk/>
            <pc:sldMk cId="2170645322" sldId="312"/>
            <ac:picMk id="7170" creationId="{E2BFB339-48F3-EF5D-6567-3FD98FFB7F75}"/>
          </ac:picMkLst>
        </pc:picChg>
      </pc:sldChg>
      <pc:sldChg chg="addSp modSp new mod modAnim">
        <pc:chgData name="Janelle Clendenon" userId="da17313139568148" providerId="LiveId" clId="{D50F0924-5C5C-4416-BCF4-6E13CF36E258}" dt="2026-03-10T04:00:45.530" v="3930" actId="14100"/>
        <pc:sldMkLst>
          <pc:docMk/>
          <pc:sldMk cId="2491137451" sldId="313"/>
        </pc:sldMkLst>
        <pc:picChg chg="add mod">
          <ac:chgData name="Janelle Clendenon" userId="da17313139568148" providerId="LiveId" clId="{D50F0924-5C5C-4416-BCF4-6E13CF36E258}" dt="2026-03-10T04:00:45.530" v="3930" actId="14100"/>
          <ac:picMkLst>
            <pc:docMk/>
            <pc:sldMk cId="2491137451" sldId="313"/>
            <ac:picMk id="2" creationId="{875F8B25-7BB6-CFF2-BCD5-213B292995E2}"/>
          </ac:picMkLst>
        </pc:picChg>
      </pc:sldChg>
      <pc:sldChg chg="addSp modSp new mod ord modAnim">
        <pc:chgData name="Janelle Clendenon" userId="da17313139568148" providerId="LiveId" clId="{D50F0924-5C5C-4416-BCF4-6E13CF36E258}" dt="2026-03-10T04:03:15.605" v="3935" actId="1076"/>
        <pc:sldMkLst>
          <pc:docMk/>
          <pc:sldMk cId="400820375" sldId="314"/>
        </pc:sldMkLst>
        <pc:picChg chg="add mod">
          <ac:chgData name="Janelle Clendenon" userId="da17313139568148" providerId="LiveId" clId="{D50F0924-5C5C-4416-BCF4-6E13CF36E258}" dt="2026-03-10T04:03:15.605" v="3935" actId="1076"/>
          <ac:picMkLst>
            <pc:docMk/>
            <pc:sldMk cId="400820375" sldId="314"/>
            <ac:picMk id="2" creationId="{432F79F5-B7AD-C416-AF26-8203D03B43B3}"/>
          </ac:picMkLst>
        </pc:picChg>
      </pc:sldChg>
      <pc:sldChg chg="addSp modSp new mod">
        <pc:chgData name="Janelle Clendenon" userId="da17313139568148" providerId="LiveId" clId="{D50F0924-5C5C-4416-BCF4-6E13CF36E258}" dt="2026-03-10T04:42:28.166" v="4083" actId="1076"/>
        <pc:sldMkLst>
          <pc:docMk/>
          <pc:sldMk cId="1427231898" sldId="315"/>
        </pc:sldMkLst>
        <pc:spChg chg="mod">
          <ac:chgData name="Janelle Clendenon" userId="da17313139568148" providerId="LiveId" clId="{D50F0924-5C5C-4416-BCF4-6E13CF36E258}" dt="2026-03-10T04:42:03.157" v="4081" actId="20577"/>
          <ac:spMkLst>
            <pc:docMk/>
            <pc:sldMk cId="1427231898" sldId="315"/>
            <ac:spMk id="2" creationId="{F0EA92E9-9322-2470-96DE-85EA5B82F6CA}"/>
          </ac:spMkLst>
        </pc:spChg>
        <pc:picChg chg="add mod">
          <ac:chgData name="Janelle Clendenon" userId="da17313139568148" providerId="LiveId" clId="{D50F0924-5C5C-4416-BCF4-6E13CF36E258}" dt="2026-03-10T04:42:28.166" v="4083" actId="1076"/>
          <ac:picMkLst>
            <pc:docMk/>
            <pc:sldMk cId="1427231898" sldId="315"/>
            <ac:picMk id="4" creationId="{CC4D5DCA-C270-F866-6C60-73EAC799D9CF}"/>
          </ac:picMkLst>
        </pc:picChg>
      </pc:sldChg>
      <pc:sldChg chg="new del">
        <pc:chgData name="Janelle Clendenon" userId="da17313139568148" providerId="LiveId" clId="{D50F0924-5C5C-4416-BCF4-6E13CF36E258}" dt="2026-03-14T03:32:22.665" v="5564" actId="47"/>
        <pc:sldMkLst>
          <pc:docMk/>
          <pc:sldMk cId="656395803" sldId="316"/>
        </pc:sldMkLst>
      </pc:sldChg>
      <pc:sldChg chg="addSp delSp modSp new mod addAnim delAnim modAnim">
        <pc:chgData name="Janelle Clendenon" userId="da17313139568148" providerId="LiveId" clId="{D50F0924-5C5C-4416-BCF4-6E13CF36E258}" dt="2026-03-14T03:59:01.195" v="5954"/>
        <pc:sldMkLst>
          <pc:docMk/>
          <pc:sldMk cId="1898572321" sldId="317"/>
        </pc:sldMkLst>
        <pc:spChg chg="mod">
          <ac:chgData name="Janelle Clendenon" userId="da17313139568148" providerId="LiveId" clId="{D50F0924-5C5C-4416-BCF4-6E13CF36E258}" dt="2026-03-14T03:39:13.904" v="5817" actId="20577"/>
          <ac:spMkLst>
            <pc:docMk/>
            <pc:sldMk cId="1898572321" sldId="317"/>
            <ac:spMk id="2" creationId="{471FBEDC-EE59-FA17-290B-C2D53D729365}"/>
          </ac:spMkLst>
        </pc:spChg>
        <pc:spChg chg="mod">
          <ac:chgData name="Janelle Clendenon" userId="da17313139568148" providerId="LiveId" clId="{D50F0924-5C5C-4416-BCF4-6E13CF36E258}" dt="2026-03-14T03:34:59.819" v="5713" actId="122"/>
          <ac:spMkLst>
            <pc:docMk/>
            <pc:sldMk cId="1898572321" sldId="317"/>
            <ac:spMk id="3" creationId="{5F27AC4D-C631-178E-DB62-D7D672CBF0A1}"/>
          </ac:spMkLst>
        </pc:spChg>
        <pc:spChg chg="del mod">
          <ac:chgData name="Janelle Clendenon" userId="da17313139568148" providerId="LiveId" clId="{D50F0924-5C5C-4416-BCF4-6E13CF36E258}" dt="2026-03-14T03:38:12.128" v="5805" actId="478"/>
          <ac:spMkLst>
            <pc:docMk/>
            <pc:sldMk cId="1898572321" sldId="317"/>
            <ac:spMk id="4" creationId="{094E3006-B5A8-608B-AEC3-0B4557033AE6}"/>
          </ac:spMkLst>
        </pc:spChg>
        <pc:spChg chg="mod">
          <ac:chgData name="Janelle Clendenon" userId="da17313139568148" providerId="LiveId" clId="{D50F0924-5C5C-4416-BCF4-6E13CF36E258}" dt="2026-03-14T03:38:46.169" v="5810" actId="207"/>
          <ac:spMkLst>
            <pc:docMk/>
            <pc:sldMk cId="1898572321" sldId="317"/>
            <ac:spMk id="5" creationId="{179F0F87-831D-189C-722D-01C30C932CAC}"/>
          </ac:spMkLst>
        </pc:spChg>
        <pc:spChg chg="del mod">
          <ac:chgData name="Janelle Clendenon" userId="da17313139568148" providerId="LiveId" clId="{D50F0924-5C5C-4416-BCF4-6E13CF36E258}" dt="2026-03-14T03:38:14.445" v="5806" actId="478"/>
          <ac:spMkLst>
            <pc:docMk/>
            <pc:sldMk cId="1898572321" sldId="317"/>
            <ac:spMk id="6" creationId="{A09FB7C9-2303-9F98-919B-251A007C4EB1}"/>
          </ac:spMkLst>
        </pc:spChg>
        <pc:spChg chg="add mod">
          <ac:chgData name="Janelle Clendenon" userId="da17313139568148" providerId="LiveId" clId="{D50F0924-5C5C-4416-BCF4-6E13CF36E258}" dt="2026-03-14T03:52:48.142" v="5911" actId="1076"/>
          <ac:spMkLst>
            <pc:docMk/>
            <pc:sldMk cId="1898572321" sldId="317"/>
            <ac:spMk id="7" creationId="{77D7344C-9F7C-EAD8-F99D-AB3502A05A06}"/>
          </ac:spMkLst>
        </pc:spChg>
        <pc:spChg chg="add">
          <ac:chgData name="Janelle Clendenon" userId="da17313139568148" providerId="LiveId" clId="{D50F0924-5C5C-4416-BCF4-6E13CF36E258}" dt="2026-03-14T03:38:23.344" v="5807" actId="11529"/>
          <ac:spMkLst>
            <pc:docMk/>
            <pc:sldMk cId="1898572321" sldId="317"/>
            <ac:spMk id="9" creationId="{4F73FD0C-0569-EBBF-A623-B81203187F25}"/>
          </ac:spMkLst>
        </pc:spChg>
        <pc:spChg chg="add mod">
          <ac:chgData name="Janelle Clendenon" userId="da17313139568148" providerId="LiveId" clId="{D50F0924-5C5C-4416-BCF4-6E13CF36E258}" dt="2026-03-14T03:38:38.570" v="5809" actId="207"/>
          <ac:spMkLst>
            <pc:docMk/>
            <pc:sldMk cId="1898572321" sldId="317"/>
            <ac:spMk id="10" creationId="{0C5A2165-981C-D099-83B3-10C21F0FBED8}"/>
          </ac:spMkLst>
        </pc:spChg>
        <pc:spChg chg="add mod ord">
          <ac:chgData name="Janelle Clendenon" userId="da17313139568148" providerId="LiveId" clId="{D50F0924-5C5C-4416-BCF4-6E13CF36E258}" dt="2026-03-14T03:54:13.097" v="5919" actId="1076"/>
          <ac:spMkLst>
            <pc:docMk/>
            <pc:sldMk cId="1898572321" sldId="317"/>
            <ac:spMk id="12" creationId="{8268CE35-6D56-BFF0-7CCC-C21450D8C149}"/>
          </ac:spMkLst>
        </pc:spChg>
        <pc:spChg chg="add mod ord">
          <ac:chgData name="Janelle Clendenon" userId="da17313139568148" providerId="LiveId" clId="{D50F0924-5C5C-4416-BCF4-6E13CF36E258}" dt="2026-03-14T03:47:37.704" v="5870" actId="164"/>
          <ac:spMkLst>
            <pc:docMk/>
            <pc:sldMk cId="1898572321" sldId="317"/>
            <ac:spMk id="15" creationId="{B55A6497-0C06-C29D-5CC8-0134472D3613}"/>
          </ac:spMkLst>
        </pc:spChg>
        <pc:spChg chg="add del">
          <ac:chgData name="Janelle Clendenon" userId="da17313139568148" providerId="LiveId" clId="{D50F0924-5C5C-4416-BCF4-6E13CF36E258}" dt="2026-03-14T03:47:24.971" v="5869" actId="478"/>
          <ac:spMkLst>
            <pc:docMk/>
            <pc:sldMk cId="1898572321" sldId="317"/>
            <ac:spMk id="16" creationId="{233C09A0-A236-B1FD-681C-EC96BC5FBC98}"/>
          </ac:spMkLst>
        </pc:spChg>
        <pc:grpChg chg="add mod">
          <ac:chgData name="Janelle Clendenon" userId="da17313139568148" providerId="LiveId" clId="{D50F0924-5C5C-4416-BCF4-6E13CF36E258}" dt="2026-03-14T03:54:13.097" v="5919" actId="1076"/>
          <ac:grpSpMkLst>
            <pc:docMk/>
            <pc:sldMk cId="1898572321" sldId="317"/>
            <ac:grpSpMk id="13" creationId="{16043C4A-EBBA-0766-94C3-4E48B951AB6A}"/>
          </ac:grpSpMkLst>
        </pc:grpChg>
        <pc:grpChg chg="add mod">
          <ac:chgData name="Janelle Clendenon" userId="da17313139568148" providerId="LiveId" clId="{D50F0924-5C5C-4416-BCF4-6E13CF36E258}" dt="2026-03-14T03:47:37.704" v="5870" actId="164"/>
          <ac:grpSpMkLst>
            <pc:docMk/>
            <pc:sldMk cId="1898572321" sldId="317"/>
            <ac:grpSpMk id="17" creationId="{72E0A806-7050-4C4A-F0F5-FBA813483DFA}"/>
          </ac:grpSpMkLst>
        </pc:grpChg>
        <pc:picChg chg="add del mod">
          <ac:chgData name="Janelle Clendenon" userId="da17313139568148" providerId="LiveId" clId="{D50F0924-5C5C-4416-BCF4-6E13CF36E258}" dt="2026-03-14T03:40:34.678" v="5823" actId="478"/>
          <ac:picMkLst>
            <pc:docMk/>
            <pc:sldMk cId="1898572321" sldId="317"/>
            <ac:picMk id="8" creationId="{4E843A5D-4F7A-B005-524B-EEF5CF10298B}"/>
          </ac:picMkLst>
        </pc:picChg>
        <pc:picChg chg="add mod">
          <ac:chgData name="Janelle Clendenon" userId="da17313139568148" providerId="LiveId" clId="{D50F0924-5C5C-4416-BCF4-6E13CF36E258}" dt="2026-03-14T03:39:03.455" v="5814" actId="1076"/>
          <ac:picMkLst>
            <pc:docMk/>
            <pc:sldMk cId="1898572321" sldId="317"/>
            <ac:picMk id="11" creationId="{31B94029-D5D3-7E10-22E2-842AB3879897}"/>
          </ac:picMkLst>
        </pc:picChg>
        <pc:picChg chg="add mod">
          <ac:chgData name="Janelle Clendenon" userId="da17313139568148" providerId="LiveId" clId="{D50F0924-5C5C-4416-BCF4-6E13CF36E258}" dt="2026-03-14T03:47:37.704" v="5870" actId="164"/>
          <ac:picMkLst>
            <pc:docMk/>
            <pc:sldMk cId="1898572321" sldId="317"/>
            <ac:picMk id="14" creationId="{5C981853-8A1B-7CBD-2DA7-044E0E224443}"/>
          </ac:picMkLst>
        </pc:picChg>
        <pc:picChg chg="add mod">
          <ac:chgData name="Janelle Clendenon" userId="da17313139568148" providerId="LiveId" clId="{D50F0924-5C5C-4416-BCF4-6E13CF36E258}" dt="2026-03-14T03:40:38.866" v="5824" actId="1076"/>
          <ac:picMkLst>
            <pc:docMk/>
            <pc:sldMk cId="1898572321" sldId="317"/>
            <ac:picMk id="3074" creationId="{89842A57-B94F-F27F-D9D2-91D02F3D59CE}"/>
          </ac:picMkLst>
        </pc:picChg>
        <pc:picChg chg="add mod">
          <ac:chgData name="Janelle Clendenon" userId="da17313139568148" providerId="LiveId" clId="{D50F0924-5C5C-4416-BCF4-6E13CF36E258}" dt="2026-03-14T03:54:04.778" v="5918" actId="1076"/>
          <ac:picMkLst>
            <pc:docMk/>
            <pc:sldMk cId="1898572321" sldId="317"/>
            <ac:picMk id="3076" creationId="{9E52BC3F-8F7A-70C8-D601-AA6B3CF352C9}"/>
          </ac:picMkLst>
        </pc:picChg>
        <pc:picChg chg="add mod">
          <ac:chgData name="Janelle Clendenon" userId="da17313139568148" providerId="LiveId" clId="{D50F0924-5C5C-4416-BCF4-6E13CF36E258}" dt="2026-03-14T03:42:12.400" v="5835" actId="1076"/>
          <ac:picMkLst>
            <pc:docMk/>
            <pc:sldMk cId="1898572321" sldId="317"/>
            <ac:picMk id="3078" creationId="{3DCA87BD-AD53-62E2-666D-05528587CA46}"/>
          </ac:picMkLst>
        </pc:picChg>
        <pc:picChg chg="add mod">
          <ac:chgData name="Janelle Clendenon" userId="da17313139568148" providerId="LiveId" clId="{D50F0924-5C5C-4416-BCF4-6E13CF36E258}" dt="2026-03-14T03:54:13.097" v="5919" actId="1076"/>
          <ac:picMkLst>
            <pc:docMk/>
            <pc:sldMk cId="1898572321" sldId="317"/>
            <ac:picMk id="3080" creationId="{E0F275B6-5693-4D0E-49EF-B722EC19726D}"/>
          </ac:picMkLst>
        </pc:picChg>
        <pc:picChg chg="add mod">
          <ac:chgData name="Janelle Clendenon" userId="da17313139568148" providerId="LiveId" clId="{D50F0924-5C5C-4416-BCF4-6E13CF36E258}" dt="2026-03-14T03:43:54.782" v="5844" actId="14100"/>
          <ac:picMkLst>
            <pc:docMk/>
            <pc:sldMk cId="1898572321" sldId="317"/>
            <ac:picMk id="3082" creationId="{031C6210-58C3-478C-2F17-E197B673AAD8}"/>
          </ac:picMkLst>
        </pc:picChg>
        <pc:picChg chg="add mod">
          <ac:chgData name="Janelle Clendenon" userId="da17313139568148" providerId="LiveId" clId="{D50F0924-5C5C-4416-BCF4-6E13CF36E258}" dt="2026-03-14T03:54:18.385" v="5920" actId="1076"/>
          <ac:picMkLst>
            <pc:docMk/>
            <pc:sldMk cId="1898572321" sldId="317"/>
            <ac:picMk id="3084" creationId="{0A85B959-738C-D110-F8AA-E7C95CC36305}"/>
          </ac:picMkLst>
        </pc:picChg>
        <pc:picChg chg="add mod">
          <ac:chgData name="Janelle Clendenon" userId="da17313139568148" providerId="LiveId" clId="{D50F0924-5C5C-4416-BCF4-6E13CF36E258}" dt="2026-03-14T03:54:23.373" v="5921" actId="1076"/>
          <ac:picMkLst>
            <pc:docMk/>
            <pc:sldMk cId="1898572321" sldId="317"/>
            <ac:picMk id="3086" creationId="{823B5768-C919-7862-7179-19FAF849F4BA}"/>
          </ac:picMkLst>
        </pc:picChg>
        <pc:picChg chg="add mod">
          <ac:chgData name="Janelle Clendenon" userId="da17313139568148" providerId="LiveId" clId="{D50F0924-5C5C-4416-BCF4-6E13CF36E258}" dt="2026-03-14T03:49:25.839" v="5885" actId="1076"/>
          <ac:picMkLst>
            <pc:docMk/>
            <pc:sldMk cId="1898572321" sldId="317"/>
            <ac:picMk id="3088" creationId="{0DCB7E28-A999-1963-FE87-50C4FC787289}"/>
          </ac:picMkLst>
        </pc:picChg>
        <pc:picChg chg="add mod">
          <ac:chgData name="Janelle Clendenon" userId="da17313139568148" providerId="LiveId" clId="{D50F0924-5C5C-4416-BCF4-6E13CF36E258}" dt="2026-03-14T03:56:13.776" v="5924" actId="14100"/>
          <ac:picMkLst>
            <pc:docMk/>
            <pc:sldMk cId="1898572321" sldId="317"/>
            <ac:picMk id="3090" creationId="{AAE9CB50-BC94-07F8-5EC0-0D96B5F415A3}"/>
          </ac:picMkLst>
        </pc:picChg>
        <pc:picChg chg="add mod">
          <ac:chgData name="Janelle Clendenon" userId="da17313139568148" providerId="LiveId" clId="{D50F0924-5C5C-4416-BCF4-6E13CF36E258}" dt="2026-03-14T03:58:48.884" v="5951" actId="1076"/>
          <ac:picMkLst>
            <pc:docMk/>
            <pc:sldMk cId="1898572321" sldId="317"/>
            <ac:picMk id="3092" creationId="{F505EA6D-DCC7-0936-67D8-73A7C7165D20}"/>
          </ac:picMkLst>
        </pc:picChg>
        <pc:picChg chg="add mod">
          <ac:chgData name="Janelle Clendenon" userId="da17313139568148" providerId="LiveId" clId="{D50F0924-5C5C-4416-BCF4-6E13CF36E258}" dt="2026-03-14T03:56:28.675" v="5929" actId="14100"/>
          <ac:picMkLst>
            <pc:docMk/>
            <pc:sldMk cId="1898572321" sldId="317"/>
            <ac:picMk id="3094" creationId="{54CB33CF-C0AF-2F05-C59F-4D505C733C66}"/>
          </ac:picMkLst>
        </pc:picChg>
        <pc:picChg chg="add mod">
          <ac:chgData name="Janelle Clendenon" userId="da17313139568148" providerId="LiveId" clId="{D50F0924-5C5C-4416-BCF4-6E13CF36E258}" dt="2026-03-14T03:57:02.642" v="5935" actId="1076"/>
          <ac:picMkLst>
            <pc:docMk/>
            <pc:sldMk cId="1898572321" sldId="317"/>
            <ac:picMk id="3096" creationId="{B155540D-6ACE-3DDB-3118-1FBEB1666046}"/>
          </ac:picMkLst>
        </pc:picChg>
        <pc:picChg chg="add mod">
          <ac:chgData name="Janelle Clendenon" userId="da17313139568148" providerId="LiveId" clId="{D50F0924-5C5C-4416-BCF4-6E13CF36E258}" dt="2026-03-14T03:58:18.885" v="5945" actId="14100"/>
          <ac:picMkLst>
            <pc:docMk/>
            <pc:sldMk cId="1898572321" sldId="317"/>
            <ac:picMk id="3098" creationId="{94D4D36D-F0B5-3E53-4B0F-01023BBE2252}"/>
          </ac:picMkLst>
        </pc:picChg>
        <pc:picChg chg="add mod">
          <ac:chgData name="Janelle Clendenon" userId="da17313139568148" providerId="LiveId" clId="{D50F0924-5C5C-4416-BCF4-6E13CF36E258}" dt="2026-03-14T03:58:51.573" v="5952" actId="1076"/>
          <ac:picMkLst>
            <pc:docMk/>
            <pc:sldMk cId="1898572321" sldId="317"/>
            <ac:picMk id="3100" creationId="{6C136DF8-4993-F3E6-FBAF-1AF00E16A9C8}"/>
          </ac:picMkLst>
        </pc:picChg>
      </pc:sldChg>
      <pc:sldChg chg="addSp delSp modSp add mod">
        <pc:chgData name="Janelle Clendenon" userId="da17313139568148" providerId="LiveId" clId="{D50F0924-5C5C-4416-BCF4-6E13CF36E258}" dt="2026-03-14T04:02:35.160" v="6032" actId="20577"/>
        <pc:sldMkLst>
          <pc:docMk/>
          <pc:sldMk cId="2015072111" sldId="318"/>
        </pc:sldMkLst>
        <pc:spChg chg="mod">
          <ac:chgData name="Janelle Clendenon" userId="da17313139568148" providerId="LiveId" clId="{D50F0924-5C5C-4416-BCF4-6E13CF36E258}" dt="2026-03-14T04:00:56.925" v="6005" actId="20577"/>
          <ac:spMkLst>
            <pc:docMk/>
            <pc:sldMk cId="2015072111" sldId="318"/>
            <ac:spMk id="2" creationId="{B1786EFC-31CB-1DC0-C804-B9C8377D0532}"/>
          </ac:spMkLst>
        </pc:spChg>
        <pc:spChg chg="add">
          <ac:chgData name="Janelle Clendenon" userId="da17313139568148" providerId="LiveId" clId="{D50F0924-5C5C-4416-BCF4-6E13CF36E258}" dt="2026-03-14T04:01:36.569" v="6009"/>
          <ac:spMkLst>
            <pc:docMk/>
            <pc:sldMk cId="2015072111" sldId="318"/>
            <ac:spMk id="4" creationId="{2125CC07-57BA-AF5D-9612-03BDD3307BB8}"/>
          </ac:spMkLst>
        </pc:spChg>
        <pc:spChg chg="del">
          <ac:chgData name="Janelle Clendenon" userId="da17313139568148" providerId="LiveId" clId="{D50F0924-5C5C-4416-BCF4-6E13CF36E258}" dt="2026-03-14T04:00:59.434" v="6006" actId="478"/>
          <ac:spMkLst>
            <pc:docMk/>
            <pc:sldMk cId="2015072111" sldId="318"/>
            <ac:spMk id="6" creationId="{ECF9528C-457E-5F0F-EF43-910129E15AB5}"/>
          </ac:spMkLst>
        </pc:spChg>
        <pc:spChg chg="del mod">
          <ac:chgData name="Janelle Clendenon" userId="da17313139568148" providerId="LiveId" clId="{D50F0924-5C5C-4416-BCF4-6E13CF36E258}" dt="2026-03-14T04:01:01.079" v="6008" actId="478"/>
          <ac:spMkLst>
            <pc:docMk/>
            <pc:sldMk cId="2015072111" sldId="318"/>
            <ac:spMk id="7" creationId="{360DB115-EBFD-4445-C034-846487D33777}"/>
          </ac:spMkLst>
        </pc:spChg>
        <pc:spChg chg="add mod">
          <ac:chgData name="Janelle Clendenon" userId="da17313139568148" providerId="LiveId" clId="{D50F0924-5C5C-4416-BCF4-6E13CF36E258}" dt="2026-03-14T04:02:35.160" v="6032" actId="20577"/>
          <ac:spMkLst>
            <pc:docMk/>
            <pc:sldMk cId="2015072111" sldId="318"/>
            <ac:spMk id="9" creationId="{D601954E-C2B4-DBFF-5E6D-69BC7066FC54}"/>
          </ac:spMkLst>
        </pc:spChg>
        <pc:picChg chg="mod modCrop">
          <ac:chgData name="Janelle Clendenon" userId="da17313139568148" providerId="LiveId" clId="{D50F0924-5C5C-4416-BCF4-6E13CF36E258}" dt="2026-03-14T04:02:16.454" v="6015" actId="1076"/>
          <ac:picMkLst>
            <pc:docMk/>
            <pc:sldMk cId="2015072111" sldId="318"/>
            <ac:picMk id="8" creationId="{927BD38B-B566-D69D-A925-3A30CF684420}"/>
          </ac:picMkLst>
        </pc:picChg>
      </pc:sldChg>
      <pc:sldChg chg="addSp delSp modSp add mod delAnim modAnim">
        <pc:chgData name="Janelle Clendenon" userId="da17313139568148" providerId="LiveId" clId="{D50F0924-5C5C-4416-BCF4-6E13CF36E258}" dt="2026-03-14T04:08:09.253" v="6421" actId="1076"/>
        <pc:sldMkLst>
          <pc:docMk/>
          <pc:sldMk cId="2212187875" sldId="319"/>
        </pc:sldMkLst>
        <pc:spChg chg="mod">
          <ac:chgData name="Janelle Clendenon" userId="da17313139568148" providerId="LiveId" clId="{D50F0924-5C5C-4416-BCF4-6E13CF36E258}" dt="2026-03-14T04:04:01.411" v="6071" actId="20577"/>
          <ac:spMkLst>
            <pc:docMk/>
            <pc:sldMk cId="2212187875" sldId="319"/>
            <ac:spMk id="2" creationId="{D89F16C4-06DC-DA82-068E-69BFEEB6D04C}"/>
          </ac:spMkLst>
        </pc:spChg>
        <pc:spChg chg="add mod">
          <ac:chgData name="Janelle Clendenon" userId="da17313139568148" providerId="LiveId" clId="{D50F0924-5C5C-4416-BCF4-6E13CF36E258}" dt="2026-03-14T04:05:07.593" v="6078" actId="1076"/>
          <ac:spMkLst>
            <pc:docMk/>
            <pc:sldMk cId="2212187875" sldId="319"/>
            <ac:spMk id="7" creationId="{E1825074-7312-44C1-16DD-9FC25E98635B}"/>
          </ac:spMkLst>
        </pc:spChg>
        <pc:spChg chg="add mod">
          <ac:chgData name="Janelle Clendenon" userId="da17313139568148" providerId="LiveId" clId="{D50F0924-5C5C-4416-BCF4-6E13CF36E258}" dt="2026-03-14T04:08:09.253" v="6421" actId="1076"/>
          <ac:spMkLst>
            <pc:docMk/>
            <pc:sldMk cId="2212187875" sldId="319"/>
            <ac:spMk id="8" creationId="{4EF8CD2C-4F4E-B4D2-F6EF-DC926882FC7D}"/>
          </ac:spMkLst>
        </pc:spChg>
        <pc:picChg chg="del">
          <ac:chgData name="Janelle Clendenon" userId="da17313139568148" providerId="LiveId" clId="{D50F0924-5C5C-4416-BCF4-6E13CF36E258}" dt="2026-03-14T04:03:31.598" v="6035" actId="478"/>
          <ac:picMkLst>
            <pc:docMk/>
            <pc:sldMk cId="2212187875" sldId="319"/>
            <ac:picMk id="3" creationId="{CA0A9249-BAD1-2F56-5B54-3C21B3F791F5}"/>
          </ac:picMkLst>
        </pc:picChg>
        <pc:picChg chg="del">
          <ac:chgData name="Janelle Clendenon" userId="da17313139568148" providerId="LiveId" clId="{D50F0924-5C5C-4416-BCF4-6E13CF36E258}" dt="2026-03-14T04:03:30.214" v="6034" actId="478"/>
          <ac:picMkLst>
            <pc:docMk/>
            <pc:sldMk cId="2212187875" sldId="319"/>
            <ac:picMk id="4" creationId="{1301CE07-C10F-9448-AA97-19955124394B}"/>
          </ac:picMkLst>
        </pc:picChg>
        <pc:picChg chg="add mod">
          <ac:chgData name="Janelle Clendenon" userId="da17313139568148" providerId="LiveId" clId="{D50F0924-5C5C-4416-BCF4-6E13CF36E258}" dt="2026-03-14T04:05:09.989" v="6079" actId="14100"/>
          <ac:picMkLst>
            <pc:docMk/>
            <pc:sldMk cId="2212187875" sldId="319"/>
            <ac:picMk id="5" creationId="{C5DE1572-137D-8380-91AA-F41C91A900C2}"/>
          </ac:picMkLst>
        </pc:picChg>
      </pc:sldChg>
      <pc:sldMasterChg chg="setBg modSldLayout">
        <pc:chgData name="Janelle Clendenon" userId="da17313139568148" providerId="LiveId" clId="{D50F0924-5C5C-4416-BCF4-6E13CF36E258}" dt="2026-03-09T18:24:35.365" v="3"/>
        <pc:sldMasterMkLst>
          <pc:docMk/>
          <pc:sldMasterMk cId="2756229199" sldId="2147483648"/>
        </pc:sldMasterMkLst>
        <pc:sldLayoutChg chg="setBg">
          <pc:chgData name="Janelle Clendenon" userId="da17313139568148" providerId="LiveId" clId="{D50F0924-5C5C-4416-BCF4-6E13CF36E258}" dt="2026-03-09T18:24:35.365" v="3"/>
          <pc:sldLayoutMkLst>
            <pc:docMk/>
            <pc:sldMasterMk cId="2756229199" sldId="2147483648"/>
            <pc:sldLayoutMk cId="3775340174" sldId="2147483649"/>
          </pc:sldLayoutMkLst>
        </pc:sldLayoutChg>
        <pc:sldLayoutChg chg="setBg">
          <pc:chgData name="Janelle Clendenon" userId="da17313139568148" providerId="LiveId" clId="{D50F0924-5C5C-4416-BCF4-6E13CF36E258}" dt="2026-03-09T18:24:35.365" v="3"/>
          <pc:sldLayoutMkLst>
            <pc:docMk/>
            <pc:sldMasterMk cId="2756229199" sldId="2147483648"/>
            <pc:sldLayoutMk cId="3814383909" sldId="2147483650"/>
          </pc:sldLayoutMkLst>
        </pc:sldLayoutChg>
        <pc:sldLayoutChg chg="setBg">
          <pc:chgData name="Janelle Clendenon" userId="da17313139568148" providerId="LiveId" clId="{D50F0924-5C5C-4416-BCF4-6E13CF36E258}" dt="2026-03-09T18:24:35.365" v="3"/>
          <pc:sldLayoutMkLst>
            <pc:docMk/>
            <pc:sldMasterMk cId="2756229199" sldId="2147483648"/>
            <pc:sldLayoutMk cId="2038171176" sldId="2147483651"/>
          </pc:sldLayoutMkLst>
        </pc:sldLayoutChg>
        <pc:sldLayoutChg chg="setBg">
          <pc:chgData name="Janelle Clendenon" userId="da17313139568148" providerId="LiveId" clId="{D50F0924-5C5C-4416-BCF4-6E13CF36E258}" dt="2026-03-09T18:24:35.365" v="3"/>
          <pc:sldLayoutMkLst>
            <pc:docMk/>
            <pc:sldMasterMk cId="2756229199" sldId="2147483648"/>
            <pc:sldLayoutMk cId="1530943632" sldId="2147483652"/>
          </pc:sldLayoutMkLst>
        </pc:sldLayoutChg>
        <pc:sldLayoutChg chg="setBg">
          <pc:chgData name="Janelle Clendenon" userId="da17313139568148" providerId="LiveId" clId="{D50F0924-5C5C-4416-BCF4-6E13CF36E258}" dt="2026-03-09T18:24:35.365" v="3"/>
          <pc:sldLayoutMkLst>
            <pc:docMk/>
            <pc:sldMasterMk cId="2756229199" sldId="2147483648"/>
            <pc:sldLayoutMk cId="567704933" sldId="2147483653"/>
          </pc:sldLayoutMkLst>
        </pc:sldLayoutChg>
        <pc:sldLayoutChg chg="setBg">
          <pc:chgData name="Janelle Clendenon" userId="da17313139568148" providerId="LiveId" clId="{D50F0924-5C5C-4416-BCF4-6E13CF36E258}" dt="2026-03-09T18:24:35.365" v="3"/>
          <pc:sldLayoutMkLst>
            <pc:docMk/>
            <pc:sldMasterMk cId="2756229199" sldId="2147483648"/>
            <pc:sldLayoutMk cId="258293835" sldId="2147483654"/>
          </pc:sldLayoutMkLst>
        </pc:sldLayoutChg>
        <pc:sldLayoutChg chg="setBg">
          <pc:chgData name="Janelle Clendenon" userId="da17313139568148" providerId="LiveId" clId="{D50F0924-5C5C-4416-BCF4-6E13CF36E258}" dt="2026-03-09T18:24:35.365" v="3"/>
          <pc:sldLayoutMkLst>
            <pc:docMk/>
            <pc:sldMasterMk cId="2756229199" sldId="2147483648"/>
            <pc:sldLayoutMk cId="760869039" sldId="2147483655"/>
          </pc:sldLayoutMkLst>
        </pc:sldLayoutChg>
        <pc:sldLayoutChg chg="setBg">
          <pc:chgData name="Janelle Clendenon" userId="da17313139568148" providerId="LiveId" clId="{D50F0924-5C5C-4416-BCF4-6E13CF36E258}" dt="2026-03-09T18:24:35.365" v="3"/>
          <pc:sldLayoutMkLst>
            <pc:docMk/>
            <pc:sldMasterMk cId="2756229199" sldId="2147483648"/>
            <pc:sldLayoutMk cId="1996163806" sldId="2147483656"/>
          </pc:sldLayoutMkLst>
        </pc:sldLayoutChg>
        <pc:sldLayoutChg chg="setBg">
          <pc:chgData name="Janelle Clendenon" userId="da17313139568148" providerId="LiveId" clId="{D50F0924-5C5C-4416-BCF4-6E13CF36E258}" dt="2026-03-09T18:24:35.365" v="3"/>
          <pc:sldLayoutMkLst>
            <pc:docMk/>
            <pc:sldMasterMk cId="2756229199" sldId="2147483648"/>
            <pc:sldLayoutMk cId="3930079861" sldId="2147483657"/>
          </pc:sldLayoutMkLst>
        </pc:sldLayoutChg>
        <pc:sldLayoutChg chg="setBg">
          <pc:chgData name="Janelle Clendenon" userId="da17313139568148" providerId="LiveId" clId="{D50F0924-5C5C-4416-BCF4-6E13CF36E258}" dt="2026-03-09T18:24:35.365" v="3"/>
          <pc:sldLayoutMkLst>
            <pc:docMk/>
            <pc:sldMasterMk cId="2756229199" sldId="2147483648"/>
            <pc:sldLayoutMk cId="701172596" sldId="2147483658"/>
          </pc:sldLayoutMkLst>
        </pc:sldLayoutChg>
        <pc:sldLayoutChg chg="setBg">
          <pc:chgData name="Janelle Clendenon" userId="da17313139568148" providerId="LiveId" clId="{D50F0924-5C5C-4416-BCF4-6E13CF36E258}" dt="2026-03-09T18:24:35.365" v="3"/>
          <pc:sldLayoutMkLst>
            <pc:docMk/>
            <pc:sldMasterMk cId="2756229199" sldId="2147483648"/>
            <pc:sldLayoutMk cId="1730726625"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B18B-6776-A940-549E-ED37852E0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72A696-ACDA-EB4E-FF3B-12FFE8CBB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FCCBF5-E405-BBA9-17ED-7EE7885EEB8B}"/>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5" name="Footer Placeholder 4">
            <a:extLst>
              <a:ext uri="{FF2B5EF4-FFF2-40B4-BE49-F238E27FC236}">
                <a16:creationId xmlns:a16="http://schemas.microsoft.com/office/drawing/2014/main" id="{6BF98BC3-E6CE-8ADA-8D16-245FCC6DD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40B63-7EDC-1318-97FE-6A7FB61D1904}"/>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377534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7E464-35DF-2946-2C25-1B442F465F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B2F0C6-258D-8762-EC2A-8722AC74F4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BF946-6D0D-BE7A-514E-AADFA54F6772}"/>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5" name="Footer Placeholder 4">
            <a:extLst>
              <a:ext uri="{FF2B5EF4-FFF2-40B4-BE49-F238E27FC236}">
                <a16:creationId xmlns:a16="http://schemas.microsoft.com/office/drawing/2014/main" id="{F7EFAD00-9434-4B83-C2AE-545B1E964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0D449-F979-B597-BF19-2AA86B855CD7}"/>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701172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828A76-552F-CF5A-6FB3-CF2CFDBBA0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4432F-A979-0F15-64CC-435CC411C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50C8E-AE98-DF25-3543-44CC2FF6A3F7}"/>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5" name="Footer Placeholder 4">
            <a:extLst>
              <a:ext uri="{FF2B5EF4-FFF2-40B4-BE49-F238E27FC236}">
                <a16:creationId xmlns:a16="http://schemas.microsoft.com/office/drawing/2014/main" id="{6DFC3B91-E7E1-2743-BEA4-055A2D5FB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2CAA1-D4F9-3123-7AB3-5673A4BC6CD4}"/>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1730726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517B3-D2C3-2064-DEB2-6824DDEB98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3FAE1D-8692-5C04-9421-77DAB5E1C2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BC53C-2CBD-69D5-C47B-98E3D31A14BE}"/>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5" name="Footer Placeholder 4">
            <a:extLst>
              <a:ext uri="{FF2B5EF4-FFF2-40B4-BE49-F238E27FC236}">
                <a16:creationId xmlns:a16="http://schemas.microsoft.com/office/drawing/2014/main" id="{F0254C13-56FC-232C-9452-7017B9B96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CCCB7-A811-8259-5BE7-8F17E73C1CF5}"/>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381438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ADF7-F68B-D673-6744-AE7D2FA0FF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2B3B75-43AD-FEC3-EDCD-F8766D332A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CA2F13-217F-99D3-E6EA-3139500C368F}"/>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5" name="Footer Placeholder 4">
            <a:extLst>
              <a:ext uri="{FF2B5EF4-FFF2-40B4-BE49-F238E27FC236}">
                <a16:creationId xmlns:a16="http://schemas.microsoft.com/office/drawing/2014/main" id="{C3E6417D-032B-F405-C3A5-74A8BC00B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A8F7E-3120-531D-1385-01B0021100C9}"/>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203817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2445-59E0-2240-BDF2-7BD317C85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4C910-5537-838A-323A-2A17C38BE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0321F9-15F1-1A0E-1051-D5EDF44E9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627535-63C1-5B26-49CA-C0C4BE51C4F5}"/>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6" name="Footer Placeholder 5">
            <a:extLst>
              <a:ext uri="{FF2B5EF4-FFF2-40B4-BE49-F238E27FC236}">
                <a16:creationId xmlns:a16="http://schemas.microsoft.com/office/drawing/2014/main" id="{AFC27F80-022A-5085-5690-01086925F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F8C10-314C-3BDE-6CED-F36D16F3755A}"/>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153094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22B3-E297-4B5F-B67D-58D4FA7017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96E31-F5CC-847F-423C-C5AD561F2F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CE6EC9-9B83-7050-3B68-E7ADB5D7A1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8405C6-7236-B338-B7B5-372C96CCAC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C709D9-890B-8546-963F-EB160A41F4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89D4E6-EF94-EBC5-6019-327168CEABF6}"/>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8" name="Footer Placeholder 7">
            <a:extLst>
              <a:ext uri="{FF2B5EF4-FFF2-40B4-BE49-F238E27FC236}">
                <a16:creationId xmlns:a16="http://schemas.microsoft.com/office/drawing/2014/main" id="{2C6A164F-FFE4-CBEE-3A1B-F7BF345603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FD6F4-C375-6FA5-D61D-97540D5C8E80}"/>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56770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D38A-4339-4208-4212-A55D7F7310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443F0-F272-D24D-E02F-70AE975F429D}"/>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4" name="Footer Placeholder 3">
            <a:extLst>
              <a:ext uri="{FF2B5EF4-FFF2-40B4-BE49-F238E27FC236}">
                <a16:creationId xmlns:a16="http://schemas.microsoft.com/office/drawing/2014/main" id="{84F7E190-77FB-82F4-2066-96A31CDE4C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D13789-00F6-BC65-91D1-19224332BB88}"/>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25829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560DB2-6F5E-90C0-2A45-8A2C932223D2}"/>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3" name="Footer Placeholder 2">
            <a:extLst>
              <a:ext uri="{FF2B5EF4-FFF2-40B4-BE49-F238E27FC236}">
                <a16:creationId xmlns:a16="http://schemas.microsoft.com/office/drawing/2014/main" id="{0C489C5E-1877-EB88-F300-A12F66BD8E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57FD52-3247-75B0-C787-E4F7F8AA0318}"/>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760869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336B-DC4A-5311-E77E-E307A57786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28908-8B7E-E580-ED77-3AB0D126D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C96FCE-EDBB-ADE4-387B-4186F92FC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2D4513-78D2-FA43-80B5-C4DDF1D33AA8}"/>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6" name="Footer Placeholder 5">
            <a:extLst>
              <a:ext uri="{FF2B5EF4-FFF2-40B4-BE49-F238E27FC236}">
                <a16:creationId xmlns:a16="http://schemas.microsoft.com/office/drawing/2014/main" id="{74EBAFB4-C7BF-B185-444E-7B3DDBABD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F8B6E-613A-F488-DD90-95E45EA178F2}"/>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199616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AE794-30AB-6760-E191-2FCED99BEA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47D69B-7F85-CF99-9FD9-3C22787F7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EA29CA-02CD-6E7D-4EE3-F95D1B6FD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7EB2B4-02C3-5E23-5A83-57691DF453D9}"/>
              </a:ext>
            </a:extLst>
          </p:cNvPr>
          <p:cNvSpPr>
            <a:spLocks noGrp="1"/>
          </p:cNvSpPr>
          <p:nvPr>
            <p:ph type="dt" sz="half" idx="10"/>
          </p:nvPr>
        </p:nvSpPr>
        <p:spPr/>
        <p:txBody>
          <a:bodyPr/>
          <a:lstStyle/>
          <a:p>
            <a:fld id="{49C31E62-4B9B-4446-84C3-938466592DEB}" type="datetimeFigureOut">
              <a:rPr lang="en-US" smtClean="0"/>
              <a:t>3/13/2026</a:t>
            </a:fld>
            <a:endParaRPr lang="en-US"/>
          </a:p>
        </p:txBody>
      </p:sp>
      <p:sp>
        <p:nvSpPr>
          <p:cNvPr id="6" name="Footer Placeholder 5">
            <a:extLst>
              <a:ext uri="{FF2B5EF4-FFF2-40B4-BE49-F238E27FC236}">
                <a16:creationId xmlns:a16="http://schemas.microsoft.com/office/drawing/2014/main" id="{18C750A8-9142-7DFB-2DF8-741C3A6DA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33AC0D-2655-824E-19F1-F65CE4672354}"/>
              </a:ext>
            </a:extLst>
          </p:cNvPr>
          <p:cNvSpPr>
            <a:spLocks noGrp="1"/>
          </p:cNvSpPr>
          <p:nvPr>
            <p:ph type="sldNum" sz="quarter" idx="12"/>
          </p:nvPr>
        </p:nvSpPr>
        <p:spPr/>
        <p:txBody>
          <a:bodyPr/>
          <a:lstStyle/>
          <a:p>
            <a:fld id="{224948CF-E5D0-40D7-BD91-ADDE100D846A}" type="slidenum">
              <a:rPr lang="en-US" smtClean="0"/>
              <a:t>‹#›</a:t>
            </a:fld>
            <a:endParaRPr lang="en-US"/>
          </a:p>
        </p:txBody>
      </p:sp>
    </p:spTree>
    <p:extLst>
      <p:ext uri="{BB962C8B-B14F-4D97-AF65-F5344CB8AC3E}">
        <p14:creationId xmlns:p14="http://schemas.microsoft.com/office/powerpoint/2010/main" val="393007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684B0-7A75-EC5F-244C-958611FD67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C027E7-30A8-B8FA-5A0D-4435AD6833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C7181-C40C-D714-A73C-8F958C170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C31E62-4B9B-4446-84C3-938466592DEB}" type="datetimeFigureOut">
              <a:rPr lang="en-US" smtClean="0"/>
              <a:t>3/13/2026</a:t>
            </a:fld>
            <a:endParaRPr lang="en-US"/>
          </a:p>
        </p:txBody>
      </p:sp>
      <p:sp>
        <p:nvSpPr>
          <p:cNvPr id="5" name="Footer Placeholder 4">
            <a:extLst>
              <a:ext uri="{FF2B5EF4-FFF2-40B4-BE49-F238E27FC236}">
                <a16:creationId xmlns:a16="http://schemas.microsoft.com/office/drawing/2014/main" id="{D920BE7A-FCB0-B694-3AC8-530C82368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3E09E36-BE7F-46C2-3C7A-53E9A0BDF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4948CF-E5D0-40D7-BD91-ADDE100D846A}" type="slidenum">
              <a:rPr lang="en-US" smtClean="0"/>
              <a:t>‹#›</a:t>
            </a:fld>
            <a:endParaRPr lang="en-US"/>
          </a:p>
        </p:txBody>
      </p:sp>
    </p:spTree>
    <p:extLst>
      <p:ext uri="{BB962C8B-B14F-4D97-AF65-F5344CB8AC3E}">
        <p14:creationId xmlns:p14="http://schemas.microsoft.com/office/powerpoint/2010/main" val="2756229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video" Target="https://www.youtube.com/embed/fQW5rnqigu0?feature=oembed" TargetMode="Externa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1.jpeg"/><Relationship Id="rId7" Type="http://schemas.openxmlformats.org/officeDocument/2006/relationships/image" Target="../media/image55.jpeg"/><Relationship Id="rId2" Type="http://schemas.openxmlformats.org/officeDocument/2006/relationships/hyperlink" Target="https://www.biblegateway.com/passage/?search=Luke%2011&amp;version=ESV#fen-ESV-25408d" TargetMode="Externa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video" Target="https://www.youtube.com/embed/ktA1c-W8L3s?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Gti4HHWIUBY?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E6VjFGEy6vo?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https://www.youtube.com/embed/wlV6Bg1oX4g?feature=oembed" TargetMode="External"/><Relationship Id="rId1" Type="http://schemas.openxmlformats.org/officeDocument/2006/relationships/video" Target="https://www.youtube.com/embed/9HfVwzBuckQ?feature=oembed" TargetMode="Externa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video" Target="https://www.youtube.com/embed/9uWcsD3SJFI?start=1&amp;feature=oembed" TargetMode="External"/><Relationship Id="rId5" Type="http://schemas.openxmlformats.org/officeDocument/2006/relationships/hyperlink" Target="https://www.youtube.com/watch?v=9uWcsD3SJFI&amp;t=1s" TargetMode="Externa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gif"/><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3585"/>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9D79-CCE5-D9B8-AA88-F250FEBC0CEC}"/>
              </a:ext>
            </a:extLst>
          </p:cNvPr>
          <p:cNvSpPr>
            <a:spLocks noGrp="1"/>
          </p:cNvSpPr>
          <p:nvPr>
            <p:ph type="ctrTitle"/>
          </p:nvPr>
        </p:nvSpPr>
        <p:spPr>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effectLst>
                  <a:outerShdw blurRad="38100" dist="38100" dir="2700000" algn="tl">
                    <a:srgbClr val="000000">
                      <a:alpha val="43137"/>
                    </a:srgbClr>
                  </a:outerShdw>
                </a:effectLst>
              </a:rPr>
              <a:t>The Lord’s Prayer </a:t>
            </a:r>
            <a:r>
              <a:rPr lang="en-US" sz="2400" dirty="0">
                <a:effectLst>
                  <a:outerShdw blurRad="38100" dist="38100" dir="2700000" algn="tl">
                    <a:srgbClr val="000000">
                      <a:alpha val="43137"/>
                    </a:srgbClr>
                  </a:outerShdw>
                </a:effectLst>
              </a:rPr>
              <a:t>part 2</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Thy Will &amp; Daily Bread</a:t>
            </a:r>
          </a:p>
        </p:txBody>
      </p:sp>
      <p:sp>
        <p:nvSpPr>
          <p:cNvPr id="3" name="Subtitle 2">
            <a:extLst>
              <a:ext uri="{FF2B5EF4-FFF2-40B4-BE49-F238E27FC236}">
                <a16:creationId xmlns:a16="http://schemas.microsoft.com/office/drawing/2014/main" id="{3E41CC6C-758E-FC14-3DD9-A3CD1CCC0DCF}"/>
              </a:ext>
            </a:extLst>
          </p:cNvPr>
          <p:cNvSpPr>
            <a:spLocks noGrp="1"/>
          </p:cNvSpPr>
          <p:nvPr>
            <p:ph type="subTitle" idx="1"/>
          </p:nvPr>
        </p:nvSpPr>
        <p:spPr>
          <a:xfrm>
            <a:off x="1524000" y="3509963"/>
            <a:ext cx="9144000" cy="1655762"/>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lstStyle/>
          <a:p>
            <a:endParaRPr lang="en-US" dirty="0"/>
          </a:p>
          <a:p>
            <a:r>
              <a:rPr lang="en-US" sz="3200" dirty="0">
                <a:effectLst>
                  <a:outerShdw blurRad="38100" dist="38100" dir="2700000" algn="tl">
                    <a:srgbClr val="000000">
                      <a:alpha val="43137"/>
                    </a:srgbClr>
                  </a:outerShdw>
                </a:effectLst>
              </a:rPr>
              <a:t>Trusting God who Provides All Things</a:t>
            </a:r>
          </a:p>
        </p:txBody>
      </p:sp>
    </p:spTree>
    <p:extLst>
      <p:ext uri="{BB962C8B-B14F-4D97-AF65-F5344CB8AC3E}">
        <p14:creationId xmlns:p14="http://schemas.microsoft.com/office/powerpoint/2010/main" val="3745774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1A0F823C-DDF9-8FE1-6947-63B0E0953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86EFC-31CB-1DC0-C804-B9C8377D0532}"/>
              </a:ext>
            </a:extLst>
          </p:cNvPr>
          <p:cNvSpPr>
            <a:spLocks noGrp="1"/>
          </p:cNvSpPr>
          <p:nvPr>
            <p:ph type="title"/>
          </p:nvPr>
        </p:nvSpPr>
        <p:spPr/>
        <p:txBody>
          <a:bodyPr>
            <a:normAutofit fontScale="90000"/>
          </a:bodyPr>
          <a:lstStyle/>
          <a:p>
            <a:pPr algn="ctr"/>
            <a:r>
              <a:rPr lang="en-US" dirty="0"/>
              <a:t>Object Lesson (option 2) – </a:t>
            </a:r>
            <a:br>
              <a:rPr lang="en-US" dirty="0"/>
            </a:br>
            <a:r>
              <a:rPr lang="en-US" dirty="0"/>
              <a:t>					In the center of God’s Will</a:t>
            </a:r>
            <a:br>
              <a:rPr lang="en-US" dirty="0"/>
            </a:br>
            <a:endParaRPr lang="en-US" dirty="0"/>
          </a:p>
        </p:txBody>
      </p:sp>
      <p:pic>
        <p:nvPicPr>
          <p:cNvPr id="10242" name="Picture 2" descr="Free Prayer Clipart Pictures - Clipart Library - Free Clipart #3336615 ...">
            <a:extLst>
              <a:ext uri="{FF2B5EF4-FFF2-40B4-BE49-F238E27FC236}">
                <a16:creationId xmlns:a16="http://schemas.microsoft.com/office/drawing/2014/main" id="{8EDFBF2E-D921-A4C3-6981-CD423AAE841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0858"/>
          <a:stretch>
            <a:fillRect/>
          </a:stretch>
        </p:blipFill>
        <p:spPr bwMode="auto">
          <a:xfrm>
            <a:off x="3743922" y="2889818"/>
            <a:ext cx="4303123" cy="39681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23B2C701-71A6-84A9-93DF-7540C429C6BD}"/>
              </a:ext>
            </a:extLst>
          </p:cNvPr>
          <p:cNvSpPr/>
          <p:nvPr/>
        </p:nvSpPr>
        <p:spPr>
          <a:xfrm>
            <a:off x="308391" y="1528081"/>
            <a:ext cx="3657600" cy="1757228"/>
          </a:xfrm>
          <a:prstGeom prst="wedgeRectCallout">
            <a:avLst>
              <a:gd name="adj1" fmla="val 45952"/>
              <a:gd name="adj2" fmla="val 8468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Heavenly Father,  You are Holy and good, generous and kind.</a:t>
            </a:r>
          </a:p>
          <a:p>
            <a:pPr algn="ctr"/>
            <a:r>
              <a:rPr lang="en-US" dirty="0"/>
              <a:t>Please give me _____________  </a:t>
            </a:r>
          </a:p>
          <a:p>
            <a:pPr algn="ctr"/>
            <a:r>
              <a:rPr lang="en-US" dirty="0"/>
              <a:t>   I saw it on TV and it’s really cool and I need it or maybe I want it. </a:t>
            </a:r>
          </a:p>
          <a:p>
            <a:pPr algn="ctr"/>
            <a:r>
              <a:rPr lang="en-US" dirty="0"/>
              <a:t> Thank you.  </a:t>
            </a:r>
          </a:p>
        </p:txBody>
      </p:sp>
      <p:sp>
        <p:nvSpPr>
          <p:cNvPr id="3" name="Speech Bubble: Rectangle 2">
            <a:extLst>
              <a:ext uri="{FF2B5EF4-FFF2-40B4-BE49-F238E27FC236}">
                <a16:creationId xmlns:a16="http://schemas.microsoft.com/office/drawing/2014/main" id="{F68912F5-F7DA-6272-4695-982178D3D50E}"/>
              </a:ext>
            </a:extLst>
          </p:cNvPr>
          <p:cNvSpPr/>
          <p:nvPr/>
        </p:nvSpPr>
        <p:spPr>
          <a:xfrm>
            <a:off x="522514" y="4336869"/>
            <a:ext cx="3221408" cy="1250768"/>
          </a:xfrm>
          <a:prstGeom prst="wedgeRectCallout">
            <a:avLst>
              <a:gd name="adj1" fmla="val 61890"/>
              <a:gd name="adj2" fmla="val -3977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t>Ummmm</a:t>
            </a:r>
            <a:endParaRPr lang="en-US" dirty="0"/>
          </a:p>
          <a:p>
            <a:pPr algn="ctr"/>
            <a:r>
              <a:rPr lang="en-US" dirty="0"/>
              <a:t>Your will be done. </a:t>
            </a:r>
          </a:p>
          <a:p>
            <a:pPr algn="ctr"/>
            <a:r>
              <a:rPr lang="en-US" dirty="0"/>
              <a:t> You know what is best.</a:t>
            </a:r>
          </a:p>
          <a:p>
            <a:pPr algn="ctr"/>
            <a:r>
              <a:rPr lang="en-US" dirty="0"/>
              <a:t>In Jesus name, Amen.</a:t>
            </a:r>
          </a:p>
        </p:txBody>
      </p:sp>
      <p:pic>
        <p:nvPicPr>
          <p:cNvPr id="8" name="Picture 7">
            <a:extLst>
              <a:ext uri="{FF2B5EF4-FFF2-40B4-BE49-F238E27FC236}">
                <a16:creationId xmlns:a16="http://schemas.microsoft.com/office/drawing/2014/main" id="{927BD38B-B566-D69D-A925-3A30CF684420}"/>
              </a:ext>
            </a:extLst>
          </p:cNvPr>
          <p:cNvPicPr>
            <a:picLocks noChangeAspect="1"/>
          </p:cNvPicPr>
          <p:nvPr/>
        </p:nvPicPr>
        <p:blipFill>
          <a:blip r:embed="rId4"/>
          <a:srcRect l="16218" t="14408" r="18538" b="5324"/>
          <a:stretch>
            <a:fillRect/>
          </a:stretch>
        </p:blipFill>
        <p:spPr>
          <a:xfrm rot="10800000">
            <a:off x="8325403" y="2237089"/>
            <a:ext cx="3344083" cy="3097161"/>
          </a:xfrm>
          <a:prstGeom prst="rect">
            <a:avLst/>
          </a:prstGeom>
        </p:spPr>
      </p:pic>
      <p:sp>
        <p:nvSpPr>
          <p:cNvPr id="9" name="TextBox 8">
            <a:extLst>
              <a:ext uri="{FF2B5EF4-FFF2-40B4-BE49-F238E27FC236}">
                <a16:creationId xmlns:a16="http://schemas.microsoft.com/office/drawing/2014/main" id="{D601954E-C2B4-DBFF-5E6D-69BC7066FC54}"/>
              </a:ext>
            </a:extLst>
          </p:cNvPr>
          <p:cNvSpPr txBox="1"/>
          <p:nvPr/>
        </p:nvSpPr>
        <p:spPr>
          <a:xfrm>
            <a:off x="8495071" y="5587637"/>
            <a:ext cx="3174415" cy="369332"/>
          </a:xfrm>
          <a:prstGeom prst="rect">
            <a:avLst/>
          </a:prstGeom>
          <a:noFill/>
        </p:spPr>
        <p:txBody>
          <a:bodyPr wrap="square" rtlCol="0">
            <a:spAutoFit/>
          </a:bodyPr>
          <a:lstStyle/>
          <a:p>
            <a:r>
              <a:rPr lang="en-US" dirty="0"/>
              <a:t>See video at end</a:t>
            </a:r>
          </a:p>
        </p:txBody>
      </p:sp>
    </p:spTree>
    <p:extLst>
      <p:ext uri="{BB962C8B-B14F-4D97-AF65-F5344CB8AC3E}">
        <p14:creationId xmlns:p14="http://schemas.microsoft.com/office/powerpoint/2010/main" val="201507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9208-5345-F063-23FD-4539474CF3EA}"/>
              </a:ext>
            </a:extLst>
          </p:cNvPr>
          <p:cNvSpPr>
            <a:spLocks noGrp="1"/>
          </p:cNvSpPr>
          <p:nvPr>
            <p:ph type="title"/>
          </p:nvPr>
        </p:nvSpPr>
        <p:spPr>
          <a:xfrm>
            <a:off x="838200" y="183635"/>
            <a:ext cx="10009642" cy="653778"/>
          </a:xfrm>
        </p:spPr>
        <p:txBody>
          <a:bodyPr>
            <a:normAutofit fontScale="90000"/>
          </a:bodyPr>
          <a:lstStyle/>
          <a:p>
            <a:endParaRPr lang="en-US" dirty="0"/>
          </a:p>
        </p:txBody>
      </p:sp>
      <p:pic>
        <p:nvPicPr>
          <p:cNvPr id="3" name="Online Media 2" title="🎵 Your Will Be Done | Worship Song Inspired by Matthew 6:10">
            <a:hlinkClick r:id="" action="ppaction://media"/>
            <a:extLst>
              <a:ext uri="{FF2B5EF4-FFF2-40B4-BE49-F238E27FC236}">
                <a16:creationId xmlns:a16="http://schemas.microsoft.com/office/drawing/2014/main" id="{0A5DA566-4695-4621-5622-150DD9F6D7FB}"/>
              </a:ext>
            </a:extLst>
          </p:cNvPr>
          <p:cNvPicPr>
            <a:picLocks noRot="1" noChangeAspect="1"/>
          </p:cNvPicPr>
          <p:nvPr>
            <a:videoFile r:link="rId1"/>
          </p:nvPr>
        </p:nvPicPr>
        <p:blipFill>
          <a:blip r:embed="rId4"/>
          <a:stretch>
            <a:fillRect/>
          </a:stretch>
        </p:blipFill>
        <p:spPr>
          <a:xfrm>
            <a:off x="838200" y="1018904"/>
            <a:ext cx="10009642" cy="5655461"/>
          </a:xfrm>
          <a:prstGeom prst="rect">
            <a:avLst/>
          </a:prstGeom>
        </p:spPr>
      </p:pic>
    </p:spTree>
    <p:extLst>
      <p:ext uri="{BB962C8B-B14F-4D97-AF65-F5344CB8AC3E}">
        <p14:creationId xmlns:p14="http://schemas.microsoft.com/office/powerpoint/2010/main" val="10798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B7C46-203B-9FE2-1EF0-6D81DADCB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8E8AA-20CB-7388-AE66-F462124236D8}"/>
              </a:ext>
            </a:extLst>
          </p:cNvPr>
          <p:cNvSpPr>
            <a:spLocks noGrp="1"/>
          </p:cNvSpPr>
          <p:nvPr>
            <p:ph type="title"/>
          </p:nvPr>
        </p:nvSpPr>
        <p:spPr/>
        <p:txBody>
          <a:bodyPr/>
          <a:lstStyle/>
          <a:p>
            <a:r>
              <a:rPr lang="en-US" dirty="0"/>
              <a:t>Continue your journal</a:t>
            </a:r>
          </a:p>
        </p:txBody>
      </p:sp>
      <p:grpSp>
        <p:nvGrpSpPr>
          <p:cNvPr id="8" name="Group 7">
            <a:extLst>
              <a:ext uri="{FF2B5EF4-FFF2-40B4-BE49-F238E27FC236}">
                <a16:creationId xmlns:a16="http://schemas.microsoft.com/office/drawing/2014/main" id="{861C2638-8E21-4962-6587-DBC30988D4EF}"/>
              </a:ext>
            </a:extLst>
          </p:cNvPr>
          <p:cNvGrpSpPr/>
          <p:nvPr/>
        </p:nvGrpSpPr>
        <p:grpSpPr>
          <a:xfrm rot="21258762">
            <a:off x="602158" y="2428271"/>
            <a:ext cx="2814918" cy="4064604"/>
            <a:chOff x="7315200" y="766786"/>
            <a:chExt cx="4038600" cy="5987230"/>
          </a:xfrm>
        </p:grpSpPr>
        <p:sp>
          <p:nvSpPr>
            <p:cNvPr id="7" name="Rectangle 6">
              <a:extLst>
                <a:ext uri="{FF2B5EF4-FFF2-40B4-BE49-F238E27FC236}">
                  <a16:creationId xmlns:a16="http://schemas.microsoft.com/office/drawing/2014/main" id="{D0A36510-07C9-94A9-CE05-04AACB466945}"/>
                </a:ext>
              </a:extLst>
            </p:cNvPr>
            <p:cNvSpPr/>
            <p:nvPr/>
          </p:nvSpPr>
          <p:spPr>
            <a:xfrm>
              <a:off x="7315200" y="766786"/>
              <a:ext cx="4038600" cy="58832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75AEDC8E-8282-1592-818A-360402292CBF}"/>
                </a:ext>
              </a:extLst>
            </p:cNvPr>
            <p:cNvPicPr>
              <a:picLocks noChangeAspect="1"/>
            </p:cNvPicPr>
            <p:nvPr/>
          </p:nvPicPr>
          <p:blipFill>
            <a:blip r:embed="rId2">
              <a:extLst>
                <a:ext uri="{28A0092B-C50C-407E-A947-70E740481C1C}">
                  <a14:useLocalDpi xmlns:a14="http://schemas.microsoft.com/office/drawing/2010/main" val="0"/>
                </a:ext>
              </a:extLst>
            </a:blip>
            <a:srcRect l="50449"/>
            <a:stretch>
              <a:fillRect/>
            </a:stretch>
          </p:blipFill>
          <p:spPr>
            <a:xfrm>
              <a:off x="7523747" y="870769"/>
              <a:ext cx="3723122" cy="5883247"/>
            </a:xfrm>
            <a:prstGeom prst="rect">
              <a:avLst/>
            </a:prstGeom>
          </p:spPr>
        </p:pic>
      </p:grpSp>
      <p:grpSp>
        <p:nvGrpSpPr>
          <p:cNvPr id="9" name="Group 8">
            <a:extLst>
              <a:ext uri="{FF2B5EF4-FFF2-40B4-BE49-F238E27FC236}">
                <a16:creationId xmlns:a16="http://schemas.microsoft.com/office/drawing/2014/main" id="{3BCA596D-07F8-548E-12DB-AE8699935A8B}"/>
              </a:ext>
            </a:extLst>
          </p:cNvPr>
          <p:cNvGrpSpPr/>
          <p:nvPr/>
        </p:nvGrpSpPr>
        <p:grpSpPr>
          <a:xfrm>
            <a:off x="8691121" y="2506042"/>
            <a:ext cx="2988838" cy="4119977"/>
            <a:chOff x="8691121" y="2506042"/>
            <a:chExt cx="2988838" cy="4119977"/>
          </a:xfrm>
        </p:grpSpPr>
        <p:sp>
          <p:nvSpPr>
            <p:cNvPr id="4" name="Rectangle 3">
              <a:extLst>
                <a:ext uri="{FF2B5EF4-FFF2-40B4-BE49-F238E27FC236}">
                  <a16:creationId xmlns:a16="http://schemas.microsoft.com/office/drawing/2014/main" id="{9D5D741E-7160-850D-E072-7B3161B37E32}"/>
                </a:ext>
              </a:extLst>
            </p:cNvPr>
            <p:cNvSpPr/>
            <p:nvPr/>
          </p:nvSpPr>
          <p:spPr>
            <a:xfrm rot="307888">
              <a:off x="8778082" y="2506042"/>
              <a:ext cx="2814918" cy="39940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F36718A8-D6B2-10F3-D38C-2ACC85F53540}"/>
                </a:ext>
              </a:extLst>
            </p:cNvPr>
            <p:cNvPicPr>
              <a:picLocks noChangeAspect="1"/>
            </p:cNvPicPr>
            <p:nvPr/>
          </p:nvPicPr>
          <p:blipFill>
            <a:blip r:embed="rId2">
              <a:extLst>
                <a:ext uri="{28A0092B-C50C-407E-A947-70E740481C1C}">
                  <a14:useLocalDpi xmlns:a14="http://schemas.microsoft.com/office/drawing/2010/main" val="0"/>
                </a:ext>
              </a:extLst>
            </a:blip>
            <a:srcRect l="-6246" r="49175"/>
            <a:stretch>
              <a:fillRect/>
            </a:stretch>
          </p:blipFill>
          <p:spPr>
            <a:xfrm rot="307888">
              <a:off x="8691121" y="2632007"/>
              <a:ext cx="2988838" cy="3994012"/>
            </a:xfrm>
            <a:prstGeom prst="rect">
              <a:avLst/>
            </a:prstGeom>
          </p:spPr>
        </p:pic>
      </p:grpSp>
      <p:grpSp>
        <p:nvGrpSpPr>
          <p:cNvPr id="14" name="Group 13">
            <a:extLst>
              <a:ext uri="{FF2B5EF4-FFF2-40B4-BE49-F238E27FC236}">
                <a16:creationId xmlns:a16="http://schemas.microsoft.com/office/drawing/2014/main" id="{1281CCC3-98A9-3B2A-7660-4193A782F6C4}"/>
              </a:ext>
            </a:extLst>
          </p:cNvPr>
          <p:cNvGrpSpPr/>
          <p:nvPr/>
        </p:nvGrpSpPr>
        <p:grpSpPr>
          <a:xfrm>
            <a:off x="3397256" y="2060077"/>
            <a:ext cx="5257363" cy="3881798"/>
            <a:chOff x="3174521" y="1690688"/>
            <a:chExt cx="5796951" cy="4434067"/>
          </a:xfrm>
        </p:grpSpPr>
        <p:sp>
          <p:nvSpPr>
            <p:cNvPr id="13" name="Rectangle 12">
              <a:extLst>
                <a:ext uri="{FF2B5EF4-FFF2-40B4-BE49-F238E27FC236}">
                  <a16:creationId xmlns:a16="http://schemas.microsoft.com/office/drawing/2014/main" id="{1F91F3A0-B9D4-254C-5FA0-06BA30817E82}"/>
                </a:ext>
              </a:extLst>
            </p:cNvPr>
            <p:cNvSpPr/>
            <p:nvPr/>
          </p:nvSpPr>
          <p:spPr>
            <a:xfrm>
              <a:off x="3174521" y="1690688"/>
              <a:ext cx="5796951" cy="44340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BF333387-629E-1CB6-9445-F4E9E5A0A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303" y="1808876"/>
              <a:ext cx="5572442" cy="4231518"/>
            </a:xfrm>
            <a:prstGeom prst="rect">
              <a:avLst/>
            </a:prstGeom>
          </p:spPr>
        </p:pic>
      </p:grpSp>
    </p:spTree>
    <p:extLst>
      <p:ext uri="{BB962C8B-B14F-4D97-AF65-F5344CB8AC3E}">
        <p14:creationId xmlns:p14="http://schemas.microsoft.com/office/powerpoint/2010/main" val="4278484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002C-0A87-EDD4-6917-35DAF181C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4E5E08-AA1E-E237-F54E-8AFB3EF49624}"/>
              </a:ext>
            </a:extLst>
          </p:cNvPr>
          <p:cNvSpPr>
            <a:spLocks noGrp="1"/>
          </p:cNvSpPr>
          <p:nvPr>
            <p:ph type="title"/>
          </p:nvPr>
        </p:nvSpPr>
        <p:spPr>
          <a:xfrm>
            <a:off x="328386" y="457201"/>
            <a:ext cx="3932237" cy="715962"/>
          </a:xfrm>
        </p:spPr>
        <p:txBody>
          <a:bodyPr/>
          <a:lstStyle/>
          <a:p>
            <a:pPr algn="ctr"/>
            <a:r>
              <a:rPr lang="en-US" dirty="0">
                <a:solidFill>
                  <a:schemeClr val="accent1">
                    <a:lumMod val="50000"/>
                  </a:schemeClr>
                </a:solidFill>
                <a:effectLst>
                  <a:outerShdw blurRad="38100" dist="38100" dir="2700000" algn="tl">
                    <a:srgbClr val="000000">
                      <a:alpha val="43137"/>
                    </a:srgbClr>
                  </a:outerShdw>
                </a:effectLst>
              </a:rPr>
              <a:t>God Provides</a:t>
            </a:r>
          </a:p>
        </p:txBody>
      </p:sp>
      <p:sp>
        <p:nvSpPr>
          <p:cNvPr id="4" name="Text Placeholder 3">
            <a:extLst>
              <a:ext uri="{FF2B5EF4-FFF2-40B4-BE49-F238E27FC236}">
                <a16:creationId xmlns:a16="http://schemas.microsoft.com/office/drawing/2014/main" id="{EF1A77C2-4B1F-6D53-15DD-E1447C199E00}"/>
              </a:ext>
            </a:extLst>
          </p:cNvPr>
          <p:cNvSpPr>
            <a:spLocks noGrp="1"/>
          </p:cNvSpPr>
          <p:nvPr>
            <p:ph type="body" sz="half" idx="2"/>
          </p:nvPr>
        </p:nvSpPr>
        <p:spPr>
          <a:xfrm>
            <a:off x="447902" y="1379621"/>
            <a:ext cx="3932237" cy="5021178"/>
          </a:xfrm>
          <a:solidFill>
            <a:schemeClr val="accent1">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normAutofit/>
          </a:bodyPr>
          <a:lstStyle/>
          <a:p>
            <a:endParaRPr lang="en-US" i="1" dirty="0">
              <a:solidFill>
                <a:srgbClr val="FFC000"/>
              </a:solidFill>
            </a:endParaRPr>
          </a:p>
          <a:p>
            <a:r>
              <a:rPr lang="en-US" sz="1800" dirty="0"/>
              <a:t>Luke 11</a:t>
            </a:r>
          </a:p>
          <a:p>
            <a:r>
              <a:rPr lang="en-US" sz="1800" dirty="0"/>
              <a:t>Now Jesus was praying in a certain place, and when he finished, one of his disciples said to him, </a:t>
            </a:r>
          </a:p>
          <a:p>
            <a:r>
              <a:rPr lang="en-US" sz="1800" dirty="0"/>
              <a:t>“Lord, teach us to pray, as John taught his disciples.” </a:t>
            </a:r>
          </a:p>
          <a:p>
            <a:r>
              <a:rPr lang="en-US" sz="1800" dirty="0">
                <a:solidFill>
                  <a:schemeClr val="bg1"/>
                </a:solidFill>
              </a:rPr>
              <a:t>Matthew 6</a:t>
            </a:r>
          </a:p>
          <a:p>
            <a:r>
              <a:rPr lang="en-US" dirty="0"/>
              <a:t>…your Father knows what you need before you ask him. </a:t>
            </a:r>
            <a:r>
              <a:rPr lang="en-US" baseline="30000" dirty="0"/>
              <a:t>9 </a:t>
            </a:r>
            <a:r>
              <a:rPr lang="en-US" dirty="0"/>
              <a:t>Pray then like this:</a:t>
            </a:r>
          </a:p>
          <a:p>
            <a:r>
              <a:rPr lang="en-US" dirty="0"/>
              <a:t>“Our Father in heaven,</a:t>
            </a:r>
            <a:br>
              <a:rPr lang="en-US" dirty="0"/>
            </a:br>
            <a:r>
              <a:rPr lang="en-US" dirty="0"/>
              <a:t>hallowed be your name.</a:t>
            </a:r>
            <a:br>
              <a:rPr lang="en-US" dirty="0"/>
            </a:br>
            <a:r>
              <a:rPr lang="en-US" baseline="30000" dirty="0"/>
              <a:t>10 </a:t>
            </a:r>
            <a:r>
              <a:rPr lang="en-US" dirty="0"/>
              <a:t>Your kingdom come,</a:t>
            </a:r>
            <a:br>
              <a:rPr lang="en-US" dirty="0"/>
            </a:br>
            <a:r>
              <a:rPr lang="en-US" dirty="0"/>
              <a:t>your will be done,</a:t>
            </a:r>
            <a:br>
              <a:rPr lang="en-US" dirty="0"/>
            </a:br>
            <a:r>
              <a:rPr lang="en-US" dirty="0"/>
              <a:t>    on earth as it is in heaven.</a:t>
            </a:r>
            <a:br>
              <a:rPr lang="en-US" dirty="0"/>
            </a:br>
            <a:r>
              <a:rPr lang="en-US" baseline="30000" dirty="0"/>
              <a:t>11 </a:t>
            </a:r>
            <a:r>
              <a:rPr lang="en-US" dirty="0"/>
              <a:t>Give us this day our daily bread,</a:t>
            </a:r>
          </a:p>
          <a:p>
            <a:endParaRPr lang="en-US" i="1" dirty="0">
              <a:solidFill>
                <a:srgbClr val="FFC000"/>
              </a:solidFill>
            </a:endParaRPr>
          </a:p>
        </p:txBody>
      </p:sp>
      <p:pic>
        <p:nvPicPr>
          <p:cNvPr id="1026" name="Picture 2" descr="Religious image of jesus talking to his disciples in high resolution photo | Premium AI ...">
            <a:extLst>
              <a:ext uri="{FF2B5EF4-FFF2-40B4-BE49-F238E27FC236}">
                <a16:creationId xmlns:a16="http://schemas.microsoft.com/office/drawing/2014/main" id="{C004EC9B-F27E-2975-13B8-9BEF6B497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598" y="1542297"/>
            <a:ext cx="7048500" cy="4695825"/>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514D309E-00D7-38BE-E9B0-596C80BA1CE3}"/>
              </a:ext>
            </a:extLst>
          </p:cNvPr>
          <p:cNvSpPr/>
          <p:nvPr/>
        </p:nvSpPr>
        <p:spPr>
          <a:xfrm>
            <a:off x="6096001" y="5315703"/>
            <a:ext cx="5156452" cy="1153655"/>
          </a:xfrm>
          <a:prstGeom prst="wedgeRectCallout">
            <a:avLst>
              <a:gd name="adj1" fmla="val 11066"/>
              <a:gd name="adj2" fmla="val -91503"/>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dirty="0"/>
              <a:t>“This, then, is how you should pray:</a:t>
            </a:r>
          </a:p>
          <a:p>
            <a:r>
              <a:rPr lang="en-US" dirty="0"/>
              <a:t>“‘Our Father in heaven, hallowed be thy name</a:t>
            </a:r>
          </a:p>
          <a:p>
            <a:r>
              <a:rPr lang="en-US" dirty="0"/>
              <a:t>Thy kingdom come, Thy will be done on earth as it is in heaven.</a:t>
            </a:r>
            <a:r>
              <a:rPr lang="en-US" b="1" dirty="0"/>
              <a:t> Give us this our daily bread.</a:t>
            </a:r>
          </a:p>
        </p:txBody>
      </p:sp>
      <p:sp>
        <p:nvSpPr>
          <p:cNvPr id="3" name="Speech Bubble: Rectangle 2">
            <a:extLst>
              <a:ext uri="{FF2B5EF4-FFF2-40B4-BE49-F238E27FC236}">
                <a16:creationId xmlns:a16="http://schemas.microsoft.com/office/drawing/2014/main" id="{DCAA5616-42A1-4C89-903A-B3F8C1308152}"/>
              </a:ext>
            </a:extLst>
          </p:cNvPr>
          <p:cNvSpPr/>
          <p:nvPr/>
        </p:nvSpPr>
        <p:spPr>
          <a:xfrm>
            <a:off x="4695598" y="978569"/>
            <a:ext cx="2956486" cy="802106"/>
          </a:xfrm>
          <a:prstGeom prst="wedgeRectCallout">
            <a:avLst>
              <a:gd name="adj1" fmla="val -20290"/>
              <a:gd name="adj2" fmla="val 9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Lord, teach us to pray like John taught his disciples.</a:t>
            </a:r>
          </a:p>
        </p:txBody>
      </p:sp>
    </p:spTree>
    <p:extLst>
      <p:ext uri="{BB962C8B-B14F-4D97-AF65-F5344CB8AC3E}">
        <p14:creationId xmlns:p14="http://schemas.microsoft.com/office/powerpoint/2010/main" val="3283020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FBEDC-EE59-FA17-290B-C2D53D729365}"/>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en-US" dirty="0"/>
              <a:t>Is it a NEED	 or		 a WANT?</a:t>
            </a:r>
          </a:p>
        </p:txBody>
      </p:sp>
      <p:sp>
        <p:nvSpPr>
          <p:cNvPr id="3" name="Text Placeholder 2">
            <a:extLst>
              <a:ext uri="{FF2B5EF4-FFF2-40B4-BE49-F238E27FC236}">
                <a16:creationId xmlns:a16="http://schemas.microsoft.com/office/drawing/2014/main" id="{5F27AC4D-C631-178E-DB62-D7D672CBF0A1}"/>
              </a:ext>
            </a:extLst>
          </p:cNvPr>
          <p:cNvSpPr>
            <a:spLocks noGrp="1"/>
          </p:cNvSpPr>
          <p:nvPr>
            <p:ph type="body" idx="1"/>
          </p:nvPr>
        </p:nvSpPr>
        <p:spPr>
          <a:xfrm>
            <a:off x="839788" y="1815537"/>
            <a:ext cx="5157787" cy="823912"/>
          </a:xfrm>
        </p:spPr>
        <p:style>
          <a:lnRef idx="2">
            <a:schemeClr val="accent1">
              <a:shade val="15000"/>
            </a:schemeClr>
          </a:lnRef>
          <a:fillRef idx="1">
            <a:schemeClr val="accent1"/>
          </a:fillRef>
          <a:effectRef idx="0">
            <a:schemeClr val="accent1"/>
          </a:effectRef>
          <a:fontRef idx="minor">
            <a:schemeClr val="lt1"/>
          </a:fontRef>
        </p:style>
        <p:txBody>
          <a:bodyPr/>
          <a:lstStyle/>
          <a:p>
            <a:pPr algn="ctr"/>
            <a:r>
              <a:rPr lang="en-US" dirty="0"/>
              <a:t>It is necessary for life, health, or     to do a required task.</a:t>
            </a:r>
          </a:p>
        </p:txBody>
      </p:sp>
      <p:sp>
        <p:nvSpPr>
          <p:cNvPr id="5" name="Text Placeholder 4">
            <a:extLst>
              <a:ext uri="{FF2B5EF4-FFF2-40B4-BE49-F238E27FC236}">
                <a16:creationId xmlns:a16="http://schemas.microsoft.com/office/drawing/2014/main" id="{179F0F87-831D-189C-722D-01C30C932CAC}"/>
              </a:ext>
            </a:extLst>
          </p:cNvPr>
          <p:cNvSpPr>
            <a:spLocks noGrp="1"/>
          </p:cNvSpPr>
          <p:nvPr>
            <p:ph type="body" sz="quarter" idx="3"/>
          </p:nvPr>
        </p:nvSpPr>
        <p:spPr>
          <a:xfrm>
            <a:off x="6209607" y="1798911"/>
            <a:ext cx="5183188" cy="823912"/>
          </a:xfr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a:lstStyle/>
          <a:p>
            <a:pPr algn="ctr"/>
            <a:r>
              <a:rPr lang="en-US" dirty="0"/>
              <a:t>It is just for fun or something special.  It is not required.</a:t>
            </a:r>
          </a:p>
        </p:txBody>
      </p:sp>
      <p:sp>
        <p:nvSpPr>
          <p:cNvPr id="7" name="Rectangle 6">
            <a:extLst>
              <a:ext uri="{FF2B5EF4-FFF2-40B4-BE49-F238E27FC236}">
                <a16:creationId xmlns:a16="http://schemas.microsoft.com/office/drawing/2014/main" id="{77D7344C-9F7C-EAD8-F99D-AB3502A05A06}"/>
              </a:ext>
            </a:extLst>
          </p:cNvPr>
          <p:cNvSpPr/>
          <p:nvPr/>
        </p:nvSpPr>
        <p:spPr>
          <a:xfrm>
            <a:off x="4157157" y="2808287"/>
            <a:ext cx="3873731" cy="36845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074" name="Picture 2" descr="Ramadan Slice Loaf Bread Cartoon Colored Clipart 20201030 Vector Art at Vecteezy">
            <a:extLst>
              <a:ext uri="{FF2B5EF4-FFF2-40B4-BE49-F238E27FC236}">
                <a16:creationId xmlns:a16="http://schemas.microsoft.com/office/drawing/2014/main" id="{89842A57-B94F-F27F-D9D2-91D02F3D59C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2247" y="3487855"/>
            <a:ext cx="3474719" cy="2325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F73FD0C-0569-EBBF-A623-B81203187F25}"/>
              </a:ext>
            </a:extLst>
          </p:cNvPr>
          <p:cNvSpPr/>
          <p:nvPr/>
        </p:nvSpPr>
        <p:spPr>
          <a:xfrm>
            <a:off x="839788" y="2808287"/>
            <a:ext cx="3130925" cy="36845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5A2165-981C-D099-83B3-10C21F0FBED8}"/>
              </a:ext>
            </a:extLst>
          </p:cNvPr>
          <p:cNvSpPr/>
          <p:nvPr/>
        </p:nvSpPr>
        <p:spPr>
          <a:xfrm>
            <a:off x="8296102" y="2808287"/>
            <a:ext cx="3096693" cy="3684588"/>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amadan Slice Loaf Bread Cartoon Colored Clipart 20201030 Vector Art at Vecteezy">
            <a:extLst>
              <a:ext uri="{FF2B5EF4-FFF2-40B4-BE49-F238E27FC236}">
                <a16:creationId xmlns:a16="http://schemas.microsoft.com/office/drawing/2014/main" id="{31B94029-D5D3-7E10-22E2-842AB387989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694" y="2954669"/>
            <a:ext cx="1037153" cy="694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innamon roll clipart 20 free Cliparts | Download images on Clipground 2026">
            <a:extLst>
              <a:ext uri="{FF2B5EF4-FFF2-40B4-BE49-F238E27FC236}">
                <a16:creationId xmlns:a16="http://schemas.microsoft.com/office/drawing/2014/main" id="{9E52BC3F-8F7A-70C8-D601-AA6B3CF35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687" y="3066941"/>
            <a:ext cx="3204867" cy="32048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innamon roll clipart 20 free Cliparts | Download images on Clipground 2026">
            <a:extLst>
              <a:ext uri="{FF2B5EF4-FFF2-40B4-BE49-F238E27FC236}">
                <a16:creationId xmlns:a16="http://schemas.microsoft.com/office/drawing/2014/main" id="{3DCA87BD-AD53-62E2-666D-05528587CA4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62355" y="2828592"/>
            <a:ext cx="946265" cy="94626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6043C4A-EBBA-0766-94C3-4E48B951AB6A}"/>
              </a:ext>
            </a:extLst>
          </p:cNvPr>
          <p:cNvGrpSpPr/>
          <p:nvPr/>
        </p:nvGrpSpPr>
        <p:grpSpPr>
          <a:xfrm>
            <a:off x="4182095" y="2824913"/>
            <a:ext cx="3823854" cy="3664283"/>
            <a:chOff x="4123112" y="2828592"/>
            <a:chExt cx="3823854" cy="3664283"/>
          </a:xfrm>
        </p:grpSpPr>
        <p:sp>
          <p:nvSpPr>
            <p:cNvPr id="12" name="Rectangle 11">
              <a:extLst>
                <a:ext uri="{FF2B5EF4-FFF2-40B4-BE49-F238E27FC236}">
                  <a16:creationId xmlns:a16="http://schemas.microsoft.com/office/drawing/2014/main" id="{8268CE35-6D56-BFF0-7CCC-C21450D8C149}"/>
                </a:ext>
              </a:extLst>
            </p:cNvPr>
            <p:cNvSpPr/>
            <p:nvPr/>
          </p:nvSpPr>
          <p:spPr>
            <a:xfrm>
              <a:off x="4123112" y="2828592"/>
              <a:ext cx="3823854" cy="36642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80" name="Picture 8" descr="Clipart - T-Shirt-blue">
              <a:extLst>
                <a:ext uri="{FF2B5EF4-FFF2-40B4-BE49-F238E27FC236}">
                  <a16:creationId xmlns:a16="http://schemas.microsoft.com/office/drawing/2014/main" id="{E0F275B6-5693-4D0E-49EF-B722EC197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54" y="3049531"/>
              <a:ext cx="3090860" cy="3370145"/>
            </a:xfrm>
            <a:prstGeom prst="rect">
              <a:avLst/>
            </a:prstGeom>
            <a:noFill/>
            <a:extLst>
              <a:ext uri="{909E8E84-426E-40DD-AFC4-6F175D3DCCD1}">
                <a14:hiddenFill xmlns:a14="http://schemas.microsoft.com/office/drawing/2010/main">
                  <a:solidFill>
                    <a:srgbClr val="FFFFFF"/>
                  </a:solidFill>
                </a14:hiddenFill>
              </a:ext>
            </a:extLst>
          </p:spPr>
        </p:pic>
      </p:grpSp>
      <p:pic>
        <p:nvPicPr>
          <p:cNvPr id="3082" name="Picture 10" descr="Clipart - T-Shirt-blue">
            <a:extLst>
              <a:ext uri="{FF2B5EF4-FFF2-40B4-BE49-F238E27FC236}">
                <a16:creationId xmlns:a16="http://schemas.microsoft.com/office/drawing/2014/main" id="{031C6210-58C3-478C-2F17-E197B673AA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9114" y="3045638"/>
            <a:ext cx="1037152" cy="113086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op 30 Popular Branded T-Shirts In India That Are Best To Buy">
            <a:extLst>
              <a:ext uri="{FF2B5EF4-FFF2-40B4-BE49-F238E27FC236}">
                <a16:creationId xmlns:a16="http://schemas.microsoft.com/office/drawing/2014/main" id="{0A85B959-738C-D110-F8AA-E7C95CC363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709" t="47891" r="30291"/>
          <a:stretch>
            <a:fillRect/>
          </a:stretch>
        </p:blipFill>
        <p:spPr bwMode="auto">
          <a:xfrm>
            <a:off x="4447308" y="2818998"/>
            <a:ext cx="3327862" cy="361274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2E0A806-7050-4C4A-F0F5-FBA813483DFA}"/>
              </a:ext>
            </a:extLst>
          </p:cNvPr>
          <p:cNvGrpSpPr/>
          <p:nvPr/>
        </p:nvGrpSpPr>
        <p:grpSpPr>
          <a:xfrm>
            <a:off x="9408620" y="2881655"/>
            <a:ext cx="1413270" cy="1534254"/>
            <a:chOff x="9408620" y="2881655"/>
            <a:chExt cx="1413270" cy="1534254"/>
          </a:xfrm>
        </p:grpSpPr>
        <p:sp>
          <p:nvSpPr>
            <p:cNvPr id="15" name="Rectangle 14">
              <a:extLst>
                <a:ext uri="{FF2B5EF4-FFF2-40B4-BE49-F238E27FC236}">
                  <a16:creationId xmlns:a16="http://schemas.microsoft.com/office/drawing/2014/main" id="{B55A6497-0C06-C29D-5CC8-0134472D3613}"/>
                </a:ext>
              </a:extLst>
            </p:cNvPr>
            <p:cNvSpPr/>
            <p:nvPr/>
          </p:nvSpPr>
          <p:spPr>
            <a:xfrm>
              <a:off x="9844448" y="3301724"/>
              <a:ext cx="563087" cy="4731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2" descr="Top 30 Popular Branded T-Shirts In India That Are Best To Buy">
              <a:extLst>
                <a:ext uri="{FF2B5EF4-FFF2-40B4-BE49-F238E27FC236}">
                  <a16:creationId xmlns:a16="http://schemas.microsoft.com/office/drawing/2014/main" id="{5C981853-8A1B-7CBD-2DA7-044E0E22444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3709" t="47891" r="30291"/>
            <a:stretch>
              <a:fillRect/>
            </a:stretch>
          </p:blipFill>
          <p:spPr bwMode="auto">
            <a:xfrm>
              <a:off x="9408620" y="2881655"/>
              <a:ext cx="1413270" cy="1534254"/>
            </a:xfrm>
            <a:prstGeom prst="rect">
              <a:avLst/>
            </a:prstGeom>
            <a:noFill/>
            <a:extLst>
              <a:ext uri="{909E8E84-426E-40DD-AFC4-6F175D3DCCD1}">
                <a14:hiddenFill xmlns:a14="http://schemas.microsoft.com/office/drawing/2010/main">
                  <a:solidFill>
                    <a:srgbClr val="FFFFFF"/>
                  </a:solidFill>
                </a14:hiddenFill>
              </a:ext>
            </a:extLst>
          </p:spPr>
        </p:pic>
      </p:grpSp>
      <p:pic>
        <p:nvPicPr>
          <p:cNvPr id="3086" name="Picture 14" descr="Pencil Clip Art Stock Illustrations - 34,506 Pencil Clip Art Stock Illustrations, Vectors ...">
            <a:extLst>
              <a:ext uri="{FF2B5EF4-FFF2-40B4-BE49-F238E27FC236}">
                <a16:creationId xmlns:a16="http://schemas.microsoft.com/office/drawing/2014/main" id="{823B5768-C919-7862-7179-19FAF849F4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488" y="2851766"/>
            <a:ext cx="3522575" cy="35225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encil Clip Art Stock Illustrations - 34,506 Pencil Clip Art Stock Illustrations, Vectors ...">
            <a:extLst>
              <a:ext uri="{FF2B5EF4-FFF2-40B4-BE49-F238E27FC236}">
                <a16:creationId xmlns:a16="http://schemas.microsoft.com/office/drawing/2014/main" id="{0DCB7E28-A999-1963-FE87-50C4FC78728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280" y="4027528"/>
            <a:ext cx="1414150" cy="141415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School Locker Decal Camp Stickers Custom Locker Decals Sports Locker Name Camp Locker Monogram ...">
            <a:extLst>
              <a:ext uri="{FF2B5EF4-FFF2-40B4-BE49-F238E27FC236}">
                <a16:creationId xmlns:a16="http://schemas.microsoft.com/office/drawing/2014/main" id="{AAE9CB50-BC94-07F8-5EC0-0D96B5F415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9314" y="2973701"/>
            <a:ext cx="3751419" cy="341135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School Locker Decal Camp Stickers Custom Locker Decals Sports Locker Name Camp Locker Monogram ...">
            <a:extLst>
              <a:ext uri="{FF2B5EF4-FFF2-40B4-BE49-F238E27FC236}">
                <a16:creationId xmlns:a16="http://schemas.microsoft.com/office/drawing/2014/main" id="{F505EA6D-DCC7-0936-67D8-73A7C7165D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1180" y="3942776"/>
            <a:ext cx="1224451" cy="94626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lipart Panda - Free Clipart Images">
            <a:extLst>
              <a:ext uri="{FF2B5EF4-FFF2-40B4-BE49-F238E27FC236}">
                <a16:creationId xmlns:a16="http://schemas.microsoft.com/office/drawing/2014/main" id="{54CB33CF-C0AF-2F05-C59F-4D505C733C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7158" y="2852355"/>
            <a:ext cx="3903576" cy="3636841"/>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lipart Panda - Free Clipart Images">
            <a:extLst>
              <a:ext uri="{FF2B5EF4-FFF2-40B4-BE49-F238E27FC236}">
                <a16:creationId xmlns:a16="http://schemas.microsoft.com/office/drawing/2014/main" id="{B155540D-6ACE-3DDB-3118-1FBEB16660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9533" y="4486588"/>
            <a:ext cx="1419147" cy="967804"/>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Neon Video Game Clipart Bundle | Retro Games Digital Download | Nineties Video Games | Pixel ...">
            <a:extLst>
              <a:ext uri="{FF2B5EF4-FFF2-40B4-BE49-F238E27FC236}">
                <a16:creationId xmlns:a16="http://schemas.microsoft.com/office/drawing/2014/main" id="{94D4D36D-F0B5-3E53-4B0F-01023BBE22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5579" y="2848087"/>
            <a:ext cx="3925154" cy="3657735"/>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Neon Video Game Clipart Bundle | Retro Games Digital Download | Nineties Video Games | Pixel ...">
            <a:extLst>
              <a:ext uri="{FF2B5EF4-FFF2-40B4-BE49-F238E27FC236}">
                <a16:creationId xmlns:a16="http://schemas.microsoft.com/office/drawing/2014/main" id="{6C136DF8-4993-F3E6-FBAF-1AF00E16A9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59954" y="5158778"/>
            <a:ext cx="1419147" cy="106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57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07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307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08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308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08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08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8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088"/>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309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090"/>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3092"/>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30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09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096"/>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0"/>
                                  </p:stCondLst>
                                  <p:childTnLst>
                                    <p:set>
                                      <p:cBhvr>
                                        <p:cTn id="63" dur="1" fill="hold">
                                          <p:stCondLst>
                                            <p:cond delay="0"/>
                                          </p:stCondLst>
                                        </p:cTn>
                                        <p:tgtEl>
                                          <p:spTgt spid="309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3098"/>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3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DD813-794D-FA7B-64E1-F956487C3B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AE96F-D8CB-3E66-B1A4-541B786896D9}"/>
              </a:ext>
            </a:extLst>
          </p:cNvPr>
          <p:cNvSpPr>
            <a:spLocks noGrp="1"/>
          </p:cNvSpPr>
          <p:nvPr>
            <p:ph type="title"/>
          </p:nvPr>
        </p:nvSpPr>
        <p:spPr>
          <a:xfrm>
            <a:off x="842395" y="338167"/>
            <a:ext cx="5253605" cy="580249"/>
          </a:xfrm>
        </p:spPr>
        <p:txBody>
          <a:bodyPr>
            <a:normAutofit/>
          </a:bodyPr>
          <a:lstStyle/>
          <a:p>
            <a:r>
              <a:rPr lang="en-US" dirty="0">
                <a:solidFill>
                  <a:schemeClr val="accent1">
                    <a:lumMod val="50000"/>
                  </a:schemeClr>
                </a:solidFill>
                <a:effectLst>
                  <a:outerShdw blurRad="38100" dist="38100" dir="2700000" algn="tl">
                    <a:srgbClr val="000000">
                      <a:alpha val="43137"/>
                    </a:srgbClr>
                  </a:outerShdw>
                </a:effectLst>
              </a:rPr>
              <a:t>Remember that God provides</a:t>
            </a:r>
          </a:p>
        </p:txBody>
      </p:sp>
      <p:sp>
        <p:nvSpPr>
          <p:cNvPr id="4" name="Text Placeholder 3">
            <a:extLst>
              <a:ext uri="{FF2B5EF4-FFF2-40B4-BE49-F238E27FC236}">
                <a16:creationId xmlns:a16="http://schemas.microsoft.com/office/drawing/2014/main" id="{6A96B8FE-B145-E08D-2AEB-B5F080731BCD}"/>
              </a:ext>
            </a:extLst>
          </p:cNvPr>
          <p:cNvSpPr>
            <a:spLocks noGrp="1"/>
          </p:cNvSpPr>
          <p:nvPr>
            <p:ph type="body" sz="half" idx="2"/>
          </p:nvPr>
        </p:nvSpPr>
        <p:spPr>
          <a:xfrm>
            <a:off x="3872486" y="966458"/>
            <a:ext cx="2476063" cy="1022829"/>
          </a:xfrm>
          <a:solidFill>
            <a:schemeClr val="accent1">
              <a:lumMod val="50000"/>
            </a:schemeClr>
          </a:solidFill>
          <a:ln w="76200">
            <a:solidFill>
              <a:schemeClr val="accent2">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Do you remember?</a:t>
            </a:r>
          </a:p>
          <a:p>
            <a:r>
              <a:rPr lang="en-US" dirty="0"/>
              <a:t>What stories do these baskets remind you of?</a:t>
            </a:r>
          </a:p>
        </p:txBody>
      </p:sp>
      <p:pic>
        <p:nvPicPr>
          <p:cNvPr id="2050" name="Picture 2" descr="Christian Five Loaves and Two Fish Cartoon Clipart 34328470 Vector Art at Vecteezy">
            <a:extLst>
              <a:ext uri="{FF2B5EF4-FFF2-40B4-BE49-F238E27FC236}">
                <a16:creationId xmlns:a16="http://schemas.microsoft.com/office/drawing/2014/main" id="{FA011962-675D-D39B-752F-B7E3D93676B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563" y="1907176"/>
            <a:ext cx="3623183" cy="3683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BF6A70-F4B4-9184-19B1-A3F3E4C5E472}"/>
              </a:ext>
            </a:extLst>
          </p:cNvPr>
          <p:cNvSpPr txBox="1"/>
          <p:nvPr/>
        </p:nvSpPr>
        <p:spPr>
          <a:xfrm>
            <a:off x="692331" y="6008914"/>
            <a:ext cx="211618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Read about it in</a:t>
            </a:r>
          </a:p>
          <a:p>
            <a:r>
              <a:rPr lang="en-US" dirty="0"/>
              <a:t>Matthew 14:13-21</a:t>
            </a:r>
          </a:p>
        </p:txBody>
      </p:sp>
      <p:sp>
        <p:nvSpPr>
          <p:cNvPr id="6" name="TextBox 5">
            <a:extLst>
              <a:ext uri="{FF2B5EF4-FFF2-40B4-BE49-F238E27FC236}">
                <a16:creationId xmlns:a16="http://schemas.microsoft.com/office/drawing/2014/main" id="{16AB3A97-FC29-2DC1-18DD-BC005656BD0F}"/>
              </a:ext>
            </a:extLst>
          </p:cNvPr>
          <p:cNvSpPr txBox="1"/>
          <p:nvPr/>
        </p:nvSpPr>
        <p:spPr>
          <a:xfrm>
            <a:off x="5534492" y="5866672"/>
            <a:ext cx="211618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Read about it in</a:t>
            </a:r>
          </a:p>
          <a:p>
            <a:r>
              <a:rPr lang="en-US" dirty="0"/>
              <a:t>Matthew 15:32-38</a:t>
            </a:r>
          </a:p>
        </p:txBody>
      </p:sp>
      <p:grpSp>
        <p:nvGrpSpPr>
          <p:cNvPr id="21" name="Group 20">
            <a:extLst>
              <a:ext uri="{FF2B5EF4-FFF2-40B4-BE49-F238E27FC236}">
                <a16:creationId xmlns:a16="http://schemas.microsoft.com/office/drawing/2014/main" id="{B426228B-1206-A817-5D48-1845D4EFB891}"/>
              </a:ext>
            </a:extLst>
          </p:cNvPr>
          <p:cNvGrpSpPr/>
          <p:nvPr/>
        </p:nvGrpSpPr>
        <p:grpSpPr>
          <a:xfrm>
            <a:off x="6158511" y="1432456"/>
            <a:ext cx="4673297" cy="4576458"/>
            <a:chOff x="6158511" y="1432456"/>
            <a:chExt cx="4673297" cy="4576458"/>
          </a:xfrm>
        </p:grpSpPr>
        <p:pic>
          <p:nvPicPr>
            <p:cNvPr id="2056" name="Picture 8" descr="7,000+ Free Baskets &amp; Fruit Basket Images - Pixabay">
              <a:extLst>
                <a:ext uri="{FF2B5EF4-FFF2-40B4-BE49-F238E27FC236}">
                  <a16:creationId xmlns:a16="http://schemas.microsoft.com/office/drawing/2014/main" id="{1F29480F-FD15-E397-AFE5-7ADBF0543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511" y="3308903"/>
              <a:ext cx="4645019" cy="27000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wo loaves of bread clipart 10 free Cliparts | Download images on Clipground 2025">
              <a:extLst>
                <a:ext uri="{FF2B5EF4-FFF2-40B4-BE49-F238E27FC236}">
                  <a16:creationId xmlns:a16="http://schemas.microsoft.com/office/drawing/2014/main" id="{CA5E9F20-1F9E-8334-E99D-D3EC9087F332}"/>
                </a:ext>
              </a:extLst>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4742"/>
            <a:stretch>
              <a:fillRect/>
            </a:stretch>
          </p:blipFill>
          <p:spPr bwMode="auto">
            <a:xfrm rot="18039145">
              <a:off x="8415831" y="2348186"/>
              <a:ext cx="3161739" cy="1584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wo loaves of bread clipart 10 free Cliparts | Download images on Clipground 2025">
              <a:extLst>
                <a:ext uri="{FF2B5EF4-FFF2-40B4-BE49-F238E27FC236}">
                  <a16:creationId xmlns:a16="http://schemas.microsoft.com/office/drawing/2014/main" id="{E2A52800-E80A-02F9-A489-AF35FF218E4E}"/>
                </a:ext>
              </a:extLst>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4742"/>
            <a:stretch>
              <a:fillRect/>
            </a:stretch>
          </p:blipFill>
          <p:spPr bwMode="auto">
            <a:xfrm rot="16200000">
              <a:off x="5649019" y="2285931"/>
              <a:ext cx="3161739" cy="15842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wo loaves of bread clipart 10 free Cliparts | Download images on Clipground 2025">
              <a:extLst>
                <a:ext uri="{FF2B5EF4-FFF2-40B4-BE49-F238E27FC236}">
                  <a16:creationId xmlns:a16="http://schemas.microsoft.com/office/drawing/2014/main" id="{1AF3C16C-B269-17F6-52AA-357FF807DE41}"/>
                </a:ext>
              </a:extLst>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4742"/>
            <a:stretch>
              <a:fillRect/>
            </a:stretch>
          </p:blipFill>
          <p:spPr bwMode="auto">
            <a:xfrm rot="16200000">
              <a:off x="6420838" y="2221218"/>
              <a:ext cx="3161739" cy="15842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wo loaves of bread clipart 10 free Cliparts | Download images on Clipground 2025">
              <a:extLst>
                <a:ext uri="{FF2B5EF4-FFF2-40B4-BE49-F238E27FC236}">
                  <a16:creationId xmlns:a16="http://schemas.microsoft.com/office/drawing/2014/main" id="{73BDC732-C7D5-ABEC-FF35-C85386279981}"/>
                </a:ext>
              </a:extLst>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4742"/>
            <a:stretch>
              <a:fillRect/>
            </a:stretch>
          </p:blipFill>
          <p:spPr bwMode="auto">
            <a:xfrm rot="17237486">
              <a:off x="7679495" y="2391141"/>
              <a:ext cx="3161739" cy="15842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wo loaves of bread clipart 10 free Cliparts | Download images on Clipground 2025">
              <a:extLst>
                <a:ext uri="{FF2B5EF4-FFF2-40B4-BE49-F238E27FC236}">
                  <a16:creationId xmlns:a16="http://schemas.microsoft.com/office/drawing/2014/main" id="{A665231D-F9FA-AEE1-FDF0-8FB991978AFE}"/>
                </a:ext>
              </a:extLst>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4742"/>
            <a:stretch>
              <a:fillRect/>
            </a:stretch>
          </p:blipFill>
          <p:spPr bwMode="auto">
            <a:xfrm rot="16439359">
              <a:off x="7056812" y="2419537"/>
              <a:ext cx="3161739" cy="15842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wo loaves of bread clipart 10 free Cliparts | Download images on Clipground 2025">
              <a:extLst>
                <a:ext uri="{FF2B5EF4-FFF2-40B4-BE49-F238E27FC236}">
                  <a16:creationId xmlns:a16="http://schemas.microsoft.com/office/drawing/2014/main" id="{740067AC-79C1-E7DF-0175-7D4F655A8A71}"/>
                </a:ext>
              </a:extLst>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4742"/>
            <a:stretch>
              <a:fillRect/>
            </a:stretch>
          </p:blipFill>
          <p:spPr bwMode="auto">
            <a:xfrm rot="16200000">
              <a:off x="6436053" y="2891381"/>
              <a:ext cx="3161739" cy="15842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wo loaves of bread clipart 10 free Cliparts | Download images on Clipground 2025">
              <a:extLst>
                <a:ext uri="{FF2B5EF4-FFF2-40B4-BE49-F238E27FC236}">
                  <a16:creationId xmlns:a16="http://schemas.microsoft.com/office/drawing/2014/main" id="{02DE37BC-12BD-5344-1C85-9EC24845C4EB}"/>
                </a:ext>
              </a:extLst>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l="4742"/>
            <a:stretch>
              <a:fillRect/>
            </a:stretch>
          </p:blipFill>
          <p:spPr bwMode="auto">
            <a:xfrm rot="16200000">
              <a:off x="8203602" y="2672252"/>
              <a:ext cx="3161739" cy="15842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7,000+ Free Baskets &amp; Fruit Basket Images - Pixabay">
              <a:extLst>
                <a:ext uri="{FF2B5EF4-FFF2-40B4-BE49-F238E27FC236}">
                  <a16:creationId xmlns:a16="http://schemas.microsoft.com/office/drawing/2014/main" id="{CC5FAB99-4A16-6F81-70DC-9BAC8C5B37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39"/>
            <a:stretch>
              <a:fillRect/>
            </a:stretch>
          </p:blipFill>
          <p:spPr bwMode="auto">
            <a:xfrm>
              <a:off x="6186789" y="3653041"/>
              <a:ext cx="4645019" cy="22939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4755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072EDA-940F-6893-6EEF-8F7A22F022C6}"/>
              </a:ext>
            </a:extLst>
          </p:cNvPr>
          <p:cNvSpPr/>
          <p:nvPr/>
        </p:nvSpPr>
        <p:spPr>
          <a:xfrm>
            <a:off x="0" y="0"/>
            <a:ext cx="12192000" cy="6858000"/>
          </a:xfrm>
          <a:prstGeom prst="rect">
            <a:avLst/>
          </a:prstGeom>
          <a:blipFill>
            <a:blip r:embed="rId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BB0A3-AF5E-6C7A-FD05-AAFBC44E0EAC}"/>
              </a:ext>
            </a:extLst>
          </p:cNvPr>
          <p:cNvSpPr>
            <a:spLocks noGrp="1"/>
          </p:cNvSpPr>
          <p:nvPr>
            <p:ph type="title"/>
          </p:nvPr>
        </p:nvSpPr>
        <p:spPr>
          <a:xfrm>
            <a:off x="0" y="342900"/>
            <a:ext cx="12192000" cy="621376"/>
          </a:xfrm>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r>
              <a:rPr lang="en-US" dirty="0"/>
              <a:t>When you pray remember God will answer your prayer.  Even more than….</a:t>
            </a:r>
          </a:p>
        </p:txBody>
      </p:sp>
      <p:pic>
        <p:nvPicPr>
          <p:cNvPr id="6" name="Content Placeholder 5" descr="A picture containing text&#10;&#10;Description automatically generated">
            <a:extLst>
              <a:ext uri="{FF2B5EF4-FFF2-40B4-BE49-F238E27FC236}">
                <a16:creationId xmlns:a16="http://schemas.microsoft.com/office/drawing/2014/main" id="{5EF4C4CB-8EE6-54CE-E93A-376DBA3F0D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8234419" y="2480310"/>
            <a:ext cx="3699164" cy="2774373"/>
          </a:xfrm>
        </p:spPr>
      </p:pic>
      <p:sp>
        <p:nvSpPr>
          <p:cNvPr id="4" name="Text Placeholder 3">
            <a:extLst>
              <a:ext uri="{FF2B5EF4-FFF2-40B4-BE49-F238E27FC236}">
                <a16:creationId xmlns:a16="http://schemas.microsoft.com/office/drawing/2014/main" id="{2EF8E81F-8136-F1BD-D7FA-BB61425E561E}"/>
              </a:ext>
            </a:extLst>
          </p:cNvPr>
          <p:cNvSpPr>
            <a:spLocks noGrp="1"/>
          </p:cNvSpPr>
          <p:nvPr>
            <p:ph type="body" sz="half" idx="2"/>
          </p:nvPr>
        </p:nvSpPr>
        <p:spPr>
          <a:xfrm>
            <a:off x="274869" y="1213658"/>
            <a:ext cx="3166427" cy="4049339"/>
          </a:xfrm>
          <a:solidFill>
            <a:schemeClr val="accent1">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baseline="30000" dirty="0"/>
              <a:t>5 </a:t>
            </a:r>
            <a:r>
              <a:rPr lang="en-US" dirty="0"/>
              <a:t>Then Jesus said to them, “Suppose you have a friend. You go to him at midnight and say, ‘Friend, lend me three loaves of bread. </a:t>
            </a:r>
            <a:r>
              <a:rPr lang="en-US" baseline="30000" dirty="0"/>
              <a:t>6 </a:t>
            </a:r>
            <a:r>
              <a:rPr lang="en-US" dirty="0"/>
              <a:t>A friend of mine on a journey has come to stay with me. I have no food to give him.’ </a:t>
            </a:r>
            <a:r>
              <a:rPr lang="en-US" baseline="30000" dirty="0"/>
              <a:t>7 </a:t>
            </a:r>
            <a:r>
              <a:rPr lang="en-US" dirty="0"/>
              <a:t>And suppose the one inside answers, ‘Don’t bother me. The door is already locked. My children and I are in bed. I can’t get up and give you anything.’ </a:t>
            </a:r>
            <a:r>
              <a:rPr lang="en-US" baseline="30000" dirty="0"/>
              <a:t>8 </a:t>
            </a:r>
            <a:r>
              <a:rPr lang="en-US" dirty="0"/>
              <a:t>I tell you, that person will not get up. And he won’t give you bread just because he is your friend. But because you keep bothering him, he will surely get up. He will give you as much as you need.</a:t>
            </a:r>
          </a:p>
          <a:p>
            <a:endParaRPr lang="en-US" dirty="0"/>
          </a:p>
        </p:txBody>
      </p:sp>
      <p:pic>
        <p:nvPicPr>
          <p:cNvPr id="8" name="Picture 7" descr="A picture containing text&#10;&#10;Description automatically generated">
            <a:extLst>
              <a:ext uri="{FF2B5EF4-FFF2-40B4-BE49-F238E27FC236}">
                <a16:creationId xmlns:a16="http://schemas.microsoft.com/office/drawing/2014/main" id="{16C6AEA7-24E8-7FF1-D7F5-F15497492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43073" y="2480310"/>
            <a:ext cx="3699164" cy="2774373"/>
          </a:xfrm>
          <a:prstGeom prst="rect">
            <a:avLst/>
          </a:prstGeom>
        </p:spPr>
      </p:pic>
      <p:sp>
        <p:nvSpPr>
          <p:cNvPr id="9" name="Speech Bubble: Rectangle with Corners Rounded 8">
            <a:extLst>
              <a:ext uri="{FF2B5EF4-FFF2-40B4-BE49-F238E27FC236}">
                <a16:creationId xmlns:a16="http://schemas.microsoft.com/office/drawing/2014/main" id="{06C9A0EC-5355-6E92-59B0-DE3FA3D54DBE}"/>
              </a:ext>
            </a:extLst>
          </p:cNvPr>
          <p:cNvSpPr/>
          <p:nvPr/>
        </p:nvSpPr>
        <p:spPr>
          <a:xfrm>
            <a:off x="4043074" y="1117024"/>
            <a:ext cx="1792462" cy="1592925"/>
          </a:xfrm>
          <a:prstGeom prst="wedgeRoundRectCallout">
            <a:avLst>
              <a:gd name="adj1" fmla="val -19734"/>
              <a:gd name="adj2" fmla="val 7974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Friend, may I have some bread.  I have hungry guests.</a:t>
            </a:r>
          </a:p>
        </p:txBody>
      </p:sp>
      <p:sp>
        <p:nvSpPr>
          <p:cNvPr id="10" name="Speech Bubble: Rectangle with Corners Rounded 9">
            <a:extLst>
              <a:ext uri="{FF2B5EF4-FFF2-40B4-BE49-F238E27FC236}">
                <a16:creationId xmlns:a16="http://schemas.microsoft.com/office/drawing/2014/main" id="{1AB5EB47-3CB0-33DC-51E2-F72192704B33}"/>
              </a:ext>
            </a:extLst>
          </p:cNvPr>
          <p:cNvSpPr/>
          <p:nvPr/>
        </p:nvSpPr>
        <p:spPr>
          <a:xfrm>
            <a:off x="7742237" y="1121179"/>
            <a:ext cx="2540924" cy="964276"/>
          </a:xfrm>
          <a:prstGeom prst="wedgeRoundRectCallout">
            <a:avLst>
              <a:gd name="adj1" fmla="val -759"/>
              <a:gd name="adj2" fmla="val 126293"/>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Don’t bother me.  </a:t>
            </a:r>
          </a:p>
          <a:p>
            <a:pPr algn="ctr"/>
            <a:r>
              <a:rPr lang="en-US" dirty="0"/>
              <a:t>We’re already in bed!</a:t>
            </a:r>
          </a:p>
        </p:txBody>
      </p:sp>
      <p:sp>
        <p:nvSpPr>
          <p:cNvPr id="11" name="Speech Bubble: Rectangle with Corners Rounded 10">
            <a:extLst>
              <a:ext uri="{FF2B5EF4-FFF2-40B4-BE49-F238E27FC236}">
                <a16:creationId xmlns:a16="http://schemas.microsoft.com/office/drawing/2014/main" id="{5116174B-78EB-9A13-8F05-AC388D491001}"/>
              </a:ext>
            </a:extLst>
          </p:cNvPr>
          <p:cNvSpPr/>
          <p:nvPr/>
        </p:nvSpPr>
        <p:spPr>
          <a:xfrm>
            <a:off x="5358621" y="2720341"/>
            <a:ext cx="1659112" cy="748146"/>
          </a:xfrm>
          <a:prstGeom prst="wedgeRoundRectCallout">
            <a:avLst>
              <a:gd name="adj1" fmla="val -41712"/>
              <a:gd name="adj2" fmla="val 8863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Please!  They are hungry!</a:t>
            </a:r>
          </a:p>
        </p:txBody>
      </p:sp>
      <p:sp>
        <p:nvSpPr>
          <p:cNvPr id="12" name="Speech Bubble: Rectangle with Corners Rounded 11">
            <a:extLst>
              <a:ext uri="{FF2B5EF4-FFF2-40B4-BE49-F238E27FC236}">
                <a16:creationId xmlns:a16="http://schemas.microsoft.com/office/drawing/2014/main" id="{EA0FF2FA-50D9-42E4-1502-EB6ADCBC7206}"/>
              </a:ext>
            </a:extLst>
          </p:cNvPr>
          <p:cNvSpPr/>
          <p:nvPr/>
        </p:nvSpPr>
        <p:spPr>
          <a:xfrm>
            <a:off x="9504881" y="1972195"/>
            <a:ext cx="2540924" cy="621376"/>
          </a:xfrm>
          <a:prstGeom prst="wedgeRoundRectCallout">
            <a:avLst>
              <a:gd name="adj1" fmla="val -34783"/>
              <a:gd name="adj2" fmla="val 87768"/>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We’re trying to sleep!</a:t>
            </a:r>
          </a:p>
        </p:txBody>
      </p:sp>
      <p:sp>
        <p:nvSpPr>
          <p:cNvPr id="13" name="Speech Bubble: Rectangle with Corners Rounded 12">
            <a:extLst>
              <a:ext uri="{FF2B5EF4-FFF2-40B4-BE49-F238E27FC236}">
                <a16:creationId xmlns:a16="http://schemas.microsoft.com/office/drawing/2014/main" id="{FC4498F6-6BB7-7901-7097-334E9D64DE93}"/>
              </a:ext>
            </a:extLst>
          </p:cNvPr>
          <p:cNvSpPr/>
          <p:nvPr/>
        </p:nvSpPr>
        <p:spPr>
          <a:xfrm>
            <a:off x="5504816" y="4398473"/>
            <a:ext cx="1659112" cy="748146"/>
          </a:xfrm>
          <a:prstGeom prst="wedgeRoundRectCallout">
            <a:avLst>
              <a:gd name="adj1" fmla="val -58195"/>
              <a:gd name="adj2" fmla="val -8692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Please!  I have nothing!</a:t>
            </a:r>
          </a:p>
        </p:txBody>
      </p:sp>
      <p:sp>
        <p:nvSpPr>
          <p:cNvPr id="14" name="Speech Bubble: Rectangle with Corners Rounded 13">
            <a:extLst>
              <a:ext uri="{FF2B5EF4-FFF2-40B4-BE49-F238E27FC236}">
                <a16:creationId xmlns:a16="http://schemas.microsoft.com/office/drawing/2014/main" id="{1A62B3A9-8CC0-42E8-F29E-8373D177BC09}"/>
              </a:ext>
            </a:extLst>
          </p:cNvPr>
          <p:cNvSpPr/>
          <p:nvPr/>
        </p:nvSpPr>
        <p:spPr>
          <a:xfrm>
            <a:off x="9012699" y="4398473"/>
            <a:ext cx="2540924" cy="621376"/>
          </a:xfrm>
          <a:prstGeom prst="wedgeRoundRectCallout">
            <a:avLst>
              <a:gd name="adj1" fmla="val -23005"/>
              <a:gd name="adj2" fmla="val -94172"/>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OK </a:t>
            </a:r>
            <a:r>
              <a:rPr lang="en-US" dirty="0" err="1"/>
              <a:t>OK</a:t>
            </a:r>
            <a:r>
              <a:rPr lang="en-US" dirty="0"/>
              <a:t>   I’m coming.</a:t>
            </a:r>
          </a:p>
        </p:txBody>
      </p:sp>
      <p:sp>
        <p:nvSpPr>
          <p:cNvPr id="5" name="TextBox 4">
            <a:extLst>
              <a:ext uri="{FF2B5EF4-FFF2-40B4-BE49-F238E27FC236}">
                <a16:creationId xmlns:a16="http://schemas.microsoft.com/office/drawing/2014/main" id="{42E1EEC2-4DE3-C74F-512B-18762A9F7BB8}"/>
              </a:ext>
            </a:extLst>
          </p:cNvPr>
          <p:cNvSpPr txBox="1"/>
          <p:nvPr/>
        </p:nvSpPr>
        <p:spPr>
          <a:xfrm>
            <a:off x="0" y="5501449"/>
            <a:ext cx="12192000" cy="646331"/>
          </a:xfrm>
          <a:prstGeom prst="rect">
            <a:avLst/>
          </a:prstGeom>
          <a:solidFill>
            <a:schemeClr val="accent6">
              <a:lumMod val="50000"/>
            </a:schemeClr>
          </a:solidFill>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dirty="0">
                <a:solidFill>
                  <a:schemeClr val="bg1"/>
                </a:solidFill>
              </a:rPr>
              <a:t>Your heavenly Father is much more willing to give you all that you need.</a:t>
            </a:r>
          </a:p>
          <a:p>
            <a:pPr algn="ctr"/>
            <a:r>
              <a:rPr lang="en-US" dirty="0">
                <a:solidFill>
                  <a:schemeClr val="bg1"/>
                </a:solidFill>
              </a:rPr>
              <a:t>He is generous, kind, and compassionate.</a:t>
            </a:r>
          </a:p>
        </p:txBody>
      </p:sp>
    </p:spTree>
    <p:extLst>
      <p:ext uri="{BB962C8B-B14F-4D97-AF65-F5344CB8AC3E}">
        <p14:creationId xmlns:p14="http://schemas.microsoft.com/office/powerpoint/2010/main" val="211395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6" presetClass="emph" presetSubtype="0" fill="hold" grpId="1" nodeType="afterEffect">
                                  <p:stCondLst>
                                    <p:cond delay="1000"/>
                                  </p:stCondLst>
                                  <p:childTnLst>
                                    <p:animScale>
                                      <p:cBhvr>
                                        <p:cTn id="17"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8900-36D5-51A7-5B3B-6F31DE634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5BAC1-7890-51E1-805B-0E6B38F030C3}"/>
              </a:ext>
            </a:extLst>
          </p:cNvPr>
          <p:cNvSpPr>
            <a:spLocks noGrp="1"/>
          </p:cNvSpPr>
          <p:nvPr>
            <p:ph type="title"/>
          </p:nvPr>
        </p:nvSpPr>
        <p:spPr>
          <a:xfrm>
            <a:off x="656512" y="622070"/>
            <a:ext cx="3932237" cy="887506"/>
          </a:xfrm>
        </p:spPr>
        <p:txBody>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Ask, Seek,  Knock</a:t>
            </a:r>
          </a:p>
        </p:txBody>
      </p:sp>
      <p:sp>
        <p:nvSpPr>
          <p:cNvPr id="4" name="Text Placeholder 3">
            <a:extLst>
              <a:ext uri="{FF2B5EF4-FFF2-40B4-BE49-F238E27FC236}">
                <a16:creationId xmlns:a16="http://schemas.microsoft.com/office/drawing/2014/main" id="{035D7B00-7065-CD23-24AB-3505A75C882B}"/>
              </a:ext>
            </a:extLst>
          </p:cNvPr>
          <p:cNvSpPr>
            <a:spLocks noGrp="1"/>
          </p:cNvSpPr>
          <p:nvPr>
            <p:ph type="body" sz="half" idx="2"/>
          </p:nvPr>
        </p:nvSpPr>
        <p:spPr>
          <a:xfrm>
            <a:off x="7149148" y="654289"/>
            <a:ext cx="3932237" cy="2533048"/>
          </a:xfrm>
          <a:solidFill>
            <a:schemeClr val="accent1">
              <a:lumMod val="50000"/>
            </a:schemeClr>
          </a:solidFill>
          <a:ln w="76200">
            <a:solidFill>
              <a:schemeClr val="accent2">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a:normAutofit/>
          </a:bodyPr>
          <a:lstStyle/>
          <a:p>
            <a:endParaRPr lang="en-US" dirty="0"/>
          </a:p>
          <a:p>
            <a:r>
              <a:rPr lang="en-US" dirty="0"/>
              <a:t>Luke 11</a:t>
            </a:r>
          </a:p>
          <a:p>
            <a:pPr>
              <a:spcBef>
                <a:spcPts val="0"/>
              </a:spcBef>
            </a:pPr>
            <a:r>
              <a:rPr lang="en-US" baseline="30000" dirty="0"/>
              <a:t>9 </a:t>
            </a:r>
            <a:r>
              <a:rPr lang="en-US" dirty="0"/>
              <a:t>And I tell you, </a:t>
            </a:r>
          </a:p>
          <a:p>
            <a:pPr algn="ctr">
              <a:spcBef>
                <a:spcPts val="0"/>
              </a:spcBef>
            </a:pPr>
            <a:r>
              <a:rPr lang="en-US" dirty="0"/>
              <a:t>ask, and it will be given to you;</a:t>
            </a:r>
          </a:p>
          <a:p>
            <a:pPr algn="ctr">
              <a:spcBef>
                <a:spcPts val="0"/>
              </a:spcBef>
            </a:pPr>
            <a:r>
              <a:rPr lang="en-US" dirty="0"/>
              <a:t> seek, and you will find; </a:t>
            </a:r>
          </a:p>
          <a:p>
            <a:pPr algn="ctr">
              <a:spcBef>
                <a:spcPts val="0"/>
              </a:spcBef>
            </a:pPr>
            <a:r>
              <a:rPr lang="en-US" dirty="0"/>
              <a:t>knock, and it will be opened to you.</a:t>
            </a:r>
          </a:p>
          <a:p>
            <a:pPr>
              <a:spcBef>
                <a:spcPts val="0"/>
              </a:spcBef>
            </a:pPr>
            <a:r>
              <a:rPr lang="en-US" dirty="0"/>
              <a:t> </a:t>
            </a:r>
            <a:r>
              <a:rPr lang="en-US" baseline="30000" dirty="0"/>
              <a:t>10 </a:t>
            </a:r>
            <a:r>
              <a:rPr lang="en-US" dirty="0"/>
              <a:t>For everyone who asks receives, and the one who seeks finds, and to the one who knocks it will be opened. </a:t>
            </a:r>
          </a:p>
        </p:txBody>
      </p:sp>
      <p:grpSp>
        <p:nvGrpSpPr>
          <p:cNvPr id="3" name="Group 2">
            <a:extLst>
              <a:ext uri="{FF2B5EF4-FFF2-40B4-BE49-F238E27FC236}">
                <a16:creationId xmlns:a16="http://schemas.microsoft.com/office/drawing/2014/main" id="{A30A8779-E057-FB14-AC10-642F0C31E150}"/>
              </a:ext>
            </a:extLst>
          </p:cNvPr>
          <p:cNvGrpSpPr/>
          <p:nvPr/>
        </p:nvGrpSpPr>
        <p:grpSpPr>
          <a:xfrm>
            <a:off x="9140571" y="4091184"/>
            <a:ext cx="3429000" cy="2766816"/>
            <a:chOff x="520418" y="3943700"/>
            <a:chExt cx="3429000" cy="2766816"/>
          </a:xfrm>
        </p:grpSpPr>
        <p:sp>
          <p:nvSpPr>
            <p:cNvPr id="6" name="Flowchart: Delay 5">
              <a:extLst>
                <a:ext uri="{FF2B5EF4-FFF2-40B4-BE49-F238E27FC236}">
                  <a16:creationId xmlns:a16="http://schemas.microsoft.com/office/drawing/2014/main" id="{3F9445A1-348C-5F09-35DB-D7B482CAD6D1}"/>
                </a:ext>
              </a:extLst>
            </p:cNvPr>
            <p:cNvSpPr/>
            <p:nvPr/>
          </p:nvSpPr>
          <p:spPr>
            <a:xfrm rot="16200000">
              <a:off x="1786417" y="5119552"/>
              <a:ext cx="1047135" cy="2134792"/>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4" descr="clipart christ #5781895 | Clipart Library">
              <a:extLst>
                <a:ext uri="{FF2B5EF4-FFF2-40B4-BE49-F238E27FC236}">
                  <a16:creationId xmlns:a16="http://schemas.microsoft.com/office/drawing/2014/main" id="{8B572AFE-E871-34FA-14CC-13B5EF0DA4A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9312"/>
            <a:stretch>
              <a:fillRect/>
            </a:stretch>
          </p:blipFill>
          <p:spPr bwMode="auto">
            <a:xfrm>
              <a:off x="520418" y="3943700"/>
              <a:ext cx="3429000" cy="276681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Speech Bubble: Rectangle 4">
            <a:extLst>
              <a:ext uri="{FF2B5EF4-FFF2-40B4-BE49-F238E27FC236}">
                <a16:creationId xmlns:a16="http://schemas.microsoft.com/office/drawing/2014/main" id="{F793D6D8-103E-EBFD-0FFC-CDF2A5C8A25C}"/>
              </a:ext>
            </a:extLst>
          </p:cNvPr>
          <p:cNvSpPr/>
          <p:nvPr/>
        </p:nvSpPr>
        <p:spPr>
          <a:xfrm>
            <a:off x="6531427" y="3887755"/>
            <a:ext cx="3331313" cy="1153655"/>
          </a:xfrm>
          <a:prstGeom prst="wedgeRectCallout">
            <a:avLst>
              <a:gd name="adj1" fmla="val 60323"/>
              <a:gd name="adj2" fmla="val 87401"/>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Ask and it will be given to you.</a:t>
            </a:r>
          </a:p>
          <a:p>
            <a:pPr algn="ctr"/>
            <a:r>
              <a:rPr lang="en-US" b="1" dirty="0"/>
              <a:t>Seek and you will find.</a:t>
            </a:r>
          </a:p>
          <a:p>
            <a:pPr algn="ctr"/>
            <a:r>
              <a:rPr lang="en-US" b="1" dirty="0"/>
              <a:t>Knock and the door will be opened to you.</a:t>
            </a:r>
          </a:p>
        </p:txBody>
      </p:sp>
      <p:pic>
        <p:nvPicPr>
          <p:cNvPr id="8" name="Picture 7" descr="A person in a green shirt&#10;&#10;Description automatically generated with low confidence">
            <a:extLst>
              <a:ext uri="{FF2B5EF4-FFF2-40B4-BE49-F238E27FC236}">
                <a16:creationId xmlns:a16="http://schemas.microsoft.com/office/drawing/2014/main" id="{ADA74AFD-05F6-7EB9-1FB3-B6C4B5246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643" y="1293222"/>
            <a:ext cx="3030943" cy="3748188"/>
          </a:xfrm>
          <a:prstGeom prst="rect">
            <a:avLst/>
          </a:prstGeom>
        </p:spPr>
      </p:pic>
      <p:pic>
        <p:nvPicPr>
          <p:cNvPr id="6146" name="Picture 2" descr="Free Praying Cliparts, Download Free Praying Cliparts png images, Free ClipArts on Clipart Library">
            <a:extLst>
              <a:ext uri="{FF2B5EF4-FFF2-40B4-BE49-F238E27FC236}">
                <a16:creationId xmlns:a16="http://schemas.microsoft.com/office/drawing/2014/main" id="{3AD40D96-45A7-7740-EAC9-659DFCD91A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8979" y="1674446"/>
            <a:ext cx="1466336" cy="22187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ide Clipart | Free download on ClipArtMag">
            <a:extLst>
              <a:ext uri="{FF2B5EF4-FFF2-40B4-BE49-F238E27FC236}">
                <a16:creationId xmlns:a16="http://schemas.microsoft.com/office/drawing/2014/main" id="{EBC6B5E4-2CF5-D6BC-0E2F-114C3B0393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07"/>
          <a:stretch>
            <a:fillRect/>
          </a:stretch>
        </p:blipFill>
        <p:spPr bwMode="auto">
          <a:xfrm>
            <a:off x="0" y="3927200"/>
            <a:ext cx="3030943" cy="22284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1AF870F-D6C9-34F6-78B6-946B76A7FD72}"/>
              </a:ext>
            </a:extLst>
          </p:cNvPr>
          <p:cNvSpPr txBox="1"/>
          <p:nvPr/>
        </p:nvSpPr>
        <p:spPr>
          <a:xfrm rot="21333984">
            <a:off x="3198216" y="4956999"/>
            <a:ext cx="3429000" cy="1569660"/>
          </a:xfrm>
          <a:prstGeom prst="rect">
            <a:avLst/>
          </a:prstGeom>
          <a:noFill/>
        </p:spPr>
        <p:txBody>
          <a:bodyPr wrap="square" rtlCol="0">
            <a:spAutoFit/>
          </a:bodyPr>
          <a:lstStyle/>
          <a:p>
            <a:r>
              <a:rPr lang="en-US" sz="3200" b="1" dirty="0">
                <a:solidFill>
                  <a:schemeClr val="accent2">
                    <a:lumMod val="20000"/>
                    <a:lumOff val="80000"/>
                  </a:schemeClr>
                </a:solidFill>
              </a:rPr>
              <a:t>Knock on a door</a:t>
            </a:r>
          </a:p>
          <a:p>
            <a:r>
              <a:rPr lang="en-US" sz="3200" b="1" dirty="0">
                <a:solidFill>
                  <a:srgbClr val="FF0000"/>
                </a:solidFill>
              </a:rPr>
              <a:t>Ask for a snack</a:t>
            </a:r>
          </a:p>
          <a:p>
            <a:r>
              <a:rPr lang="en-US" sz="3200" b="1" dirty="0">
                <a:solidFill>
                  <a:schemeClr val="accent3">
                    <a:lumMod val="20000"/>
                    <a:lumOff val="80000"/>
                  </a:schemeClr>
                </a:solidFill>
              </a:rPr>
              <a:t>Look for a snack</a:t>
            </a:r>
          </a:p>
        </p:txBody>
      </p:sp>
      <p:sp>
        <p:nvSpPr>
          <p:cNvPr id="10" name="Speech Bubble: Rectangle 9">
            <a:extLst>
              <a:ext uri="{FF2B5EF4-FFF2-40B4-BE49-F238E27FC236}">
                <a16:creationId xmlns:a16="http://schemas.microsoft.com/office/drawing/2014/main" id="{650946BB-7BDA-D2DD-3765-EB426456C5FC}"/>
              </a:ext>
            </a:extLst>
          </p:cNvPr>
          <p:cNvSpPr/>
          <p:nvPr/>
        </p:nvSpPr>
        <p:spPr>
          <a:xfrm>
            <a:off x="471948" y="206477"/>
            <a:ext cx="4570905" cy="495903"/>
          </a:xfrm>
          <a:prstGeom prst="wedgeRectCallout">
            <a:avLst>
              <a:gd name="adj1" fmla="val -51486"/>
              <a:gd name="adj2" fmla="val 101163"/>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Give us this day our daily bread.</a:t>
            </a:r>
          </a:p>
        </p:txBody>
      </p:sp>
    </p:spTree>
    <p:extLst>
      <p:ext uri="{BB962C8B-B14F-4D97-AF65-F5344CB8AC3E}">
        <p14:creationId xmlns:p14="http://schemas.microsoft.com/office/powerpoint/2010/main" val="131022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8040B-00D3-1C03-5167-E1E6F704014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04CC602-4C1C-9C19-FA91-4105AD86980B}"/>
              </a:ext>
            </a:extLst>
          </p:cNvPr>
          <p:cNvSpPr>
            <a:spLocks noGrp="1"/>
          </p:cNvSpPr>
          <p:nvPr>
            <p:ph type="body" sz="half" idx="2"/>
          </p:nvPr>
        </p:nvSpPr>
        <p:spPr>
          <a:xfrm>
            <a:off x="7174452" y="510396"/>
            <a:ext cx="3932237" cy="4104356"/>
          </a:xfrm>
          <a:solidFill>
            <a:schemeClr val="accent1">
              <a:lumMod val="50000"/>
            </a:schemeClr>
          </a:solidFill>
          <a:ln w="76200">
            <a:solidFill>
              <a:schemeClr val="accent2">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a:lstStyle/>
          <a:p>
            <a:endParaRPr lang="en-US" dirty="0"/>
          </a:p>
          <a:p>
            <a:r>
              <a:rPr lang="en-US" dirty="0"/>
              <a:t>Matthew 5</a:t>
            </a:r>
          </a:p>
          <a:p>
            <a:r>
              <a:rPr lang="en-US" baseline="30000" dirty="0"/>
              <a:t>25 </a:t>
            </a:r>
            <a:r>
              <a:rPr lang="en-US" dirty="0"/>
              <a:t>“So, I tell you, don’t worry about the things you need to live—what you will eat, drink, or wear. </a:t>
            </a:r>
          </a:p>
          <a:p>
            <a:r>
              <a:rPr lang="en-US" dirty="0"/>
              <a:t>Life is more important than food, and the body is more important than what you put on it.</a:t>
            </a:r>
          </a:p>
          <a:p>
            <a:r>
              <a:rPr lang="en-US" dirty="0"/>
              <a:t> </a:t>
            </a:r>
            <a:r>
              <a:rPr lang="en-US" baseline="30000" dirty="0"/>
              <a:t>26 </a:t>
            </a:r>
            <a:r>
              <a:rPr lang="en-US" dirty="0"/>
              <a:t>Look at the birds. They don’t plant, harvest, or save food in barns, but your heavenly Father feeds them.</a:t>
            </a:r>
          </a:p>
          <a:p>
            <a:r>
              <a:rPr lang="en-US" dirty="0"/>
              <a:t> Don’t you know you are worth much more than they are? </a:t>
            </a:r>
            <a:r>
              <a:rPr lang="en-US" baseline="30000" dirty="0"/>
              <a:t>27 </a:t>
            </a:r>
            <a:r>
              <a:rPr lang="en-US" dirty="0"/>
              <a:t>You cannot add any time to your life by worrying about it.</a:t>
            </a:r>
          </a:p>
        </p:txBody>
      </p:sp>
      <p:sp>
        <p:nvSpPr>
          <p:cNvPr id="9" name="Oval 8">
            <a:extLst>
              <a:ext uri="{FF2B5EF4-FFF2-40B4-BE49-F238E27FC236}">
                <a16:creationId xmlns:a16="http://schemas.microsoft.com/office/drawing/2014/main" id="{13FE51F9-1835-60DB-B4A9-36952E487781}"/>
              </a:ext>
            </a:extLst>
          </p:cNvPr>
          <p:cNvSpPr/>
          <p:nvPr/>
        </p:nvSpPr>
        <p:spPr>
          <a:xfrm>
            <a:off x="313509" y="4927515"/>
            <a:ext cx="4893532" cy="2240533"/>
          </a:xfrm>
          <a:prstGeom prst="ellipse">
            <a:avLst/>
          </a:prstGeom>
          <a:solidFill>
            <a:schemeClr val="accent2">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Speech Bubble: Rectangle 4">
            <a:extLst>
              <a:ext uri="{FF2B5EF4-FFF2-40B4-BE49-F238E27FC236}">
                <a16:creationId xmlns:a16="http://schemas.microsoft.com/office/drawing/2014/main" id="{008A9F28-D67F-8AD3-B78A-472649A461E5}"/>
              </a:ext>
            </a:extLst>
          </p:cNvPr>
          <p:cNvSpPr/>
          <p:nvPr/>
        </p:nvSpPr>
        <p:spPr>
          <a:xfrm>
            <a:off x="5564777" y="5474592"/>
            <a:ext cx="4185446" cy="1153655"/>
          </a:xfrm>
          <a:prstGeom prst="wedgeRectCallout">
            <a:avLst>
              <a:gd name="adj1" fmla="val 57747"/>
              <a:gd name="adj2" fmla="val -3941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dirty="0"/>
              <a:t>Don’t worry about what you will eat. </a:t>
            </a:r>
          </a:p>
          <a:p>
            <a:r>
              <a:rPr lang="en-US" dirty="0"/>
              <a:t> See how your Father feeds the birds!  </a:t>
            </a:r>
          </a:p>
          <a:p>
            <a:r>
              <a:rPr lang="en-US" dirty="0"/>
              <a:t>You are worth much more than they are. </a:t>
            </a:r>
          </a:p>
          <a:p>
            <a:r>
              <a:rPr lang="en-US" dirty="0"/>
              <a:t> Your Father will provide.</a:t>
            </a:r>
          </a:p>
        </p:txBody>
      </p:sp>
      <p:grpSp>
        <p:nvGrpSpPr>
          <p:cNvPr id="6" name="Group 5">
            <a:extLst>
              <a:ext uri="{FF2B5EF4-FFF2-40B4-BE49-F238E27FC236}">
                <a16:creationId xmlns:a16="http://schemas.microsoft.com/office/drawing/2014/main" id="{629AFFBE-8C58-2B0C-5108-C84B265F68FF}"/>
              </a:ext>
            </a:extLst>
          </p:cNvPr>
          <p:cNvGrpSpPr/>
          <p:nvPr/>
        </p:nvGrpSpPr>
        <p:grpSpPr>
          <a:xfrm>
            <a:off x="9140571" y="4091184"/>
            <a:ext cx="3429000" cy="2766816"/>
            <a:chOff x="520418" y="3943700"/>
            <a:chExt cx="3429000" cy="2766816"/>
          </a:xfrm>
        </p:grpSpPr>
        <p:sp>
          <p:nvSpPr>
            <p:cNvPr id="7" name="Flowchart: Delay 6">
              <a:extLst>
                <a:ext uri="{FF2B5EF4-FFF2-40B4-BE49-F238E27FC236}">
                  <a16:creationId xmlns:a16="http://schemas.microsoft.com/office/drawing/2014/main" id="{90A70E0F-9174-08BE-4AF0-0A079FBCDD4A}"/>
                </a:ext>
              </a:extLst>
            </p:cNvPr>
            <p:cNvSpPr/>
            <p:nvPr/>
          </p:nvSpPr>
          <p:spPr>
            <a:xfrm rot="16200000">
              <a:off x="1786417" y="5119552"/>
              <a:ext cx="1047135" cy="2134792"/>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4" descr="clipart christ #5781895 | Clipart Library">
              <a:extLst>
                <a:ext uri="{FF2B5EF4-FFF2-40B4-BE49-F238E27FC236}">
                  <a16:creationId xmlns:a16="http://schemas.microsoft.com/office/drawing/2014/main" id="{A8619A26-07B2-2FA3-AE04-3A3092EF645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9312"/>
            <a:stretch>
              <a:fillRect/>
            </a:stretch>
          </p:blipFill>
          <p:spPr bwMode="auto">
            <a:xfrm>
              <a:off x="520418" y="3943700"/>
              <a:ext cx="3429000" cy="276681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Premium Vector | Crow pigeon sparrow eat seeds Collection of cute birds on white background ...">
            <a:extLst>
              <a:ext uri="{FF2B5EF4-FFF2-40B4-BE49-F238E27FC236}">
                <a16:creationId xmlns:a16="http://schemas.microsoft.com/office/drawing/2014/main" id="{9B0820F5-E656-2154-4007-BB949FE5171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21" y="3503742"/>
            <a:ext cx="5144044" cy="30889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Bird Eating Cliparts, Download Free Bird Eating Cliparts png images, Free ClipArts on ...">
            <a:extLst>
              <a:ext uri="{FF2B5EF4-FFF2-40B4-BE49-F238E27FC236}">
                <a16:creationId xmlns:a16="http://schemas.microsoft.com/office/drawing/2014/main" id="{208576C9-C11D-5BFF-8011-FA53A2284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07535" y="5501417"/>
            <a:ext cx="2738691" cy="10772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oodpecker - Free Clipart #3411666 | Clipart Library">
            <a:extLst>
              <a:ext uri="{FF2B5EF4-FFF2-40B4-BE49-F238E27FC236}">
                <a16:creationId xmlns:a16="http://schemas.microsoft.com/office/drawing/2014/main" id="{8FF13245-C501-7C50-CEC3-74879DFF4F3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883"/>
          <a:stretch>
            <a:fillRect/>
          </a:stretch>
        </p:blipFill>
        <p:spPr bwMode="auto">
          <a:xfrm>
            <a:off x="-31801" y="457200"/>
            <a:ext cx="273869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lipart eagle free 10 free Cliparts | Download images on Clipground 2025">
            <a:extLst>
              <a:ext uri="{FF2B5EF4-FFF2-40B4-BE49-F238E27FC236}">
                <a16:creationId xmlns:a16="http://schemas.microsoft.com/office/drawing/2014/main" id="{BFF3B0CB-11AA-BC4D-FE15-258AC20D95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0142" y="-596639"/>
            <a:ext cx="3813430" cy="381343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ree Trout Cliparts, Download Free Trout Cliparts png images, Free ClipArts on Clipart Library">
            <a:extLst>
              <a:ext uri="{FF2B5EF4-FFF2-40B4-BE49-F238E27FC236}">
                <a16:creationId xmlns:a16="http://schemas.microsoft.com/office/drawing/2014/main" id="{019ED0EE-66C6-CD98-B8BF-420C78D9FA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76877">
            <a:off x="3331508" y="2466628"/>
            <a:ext cx="2291106" cy="145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36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E101D-5B4A-05DE-D0F5-51895FEDC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FFD48-82B7-2315-785C-9820C3776738}"/>
              </a:ext>
            </a:extLst>
          </p:cNvPr>
          <p:cNvSpPr>
            <a:spLocks noGrp="1"/>
          </p:cNvSpPr>
          <p:nvPr>
            <p:ph type="title"/>
          </p:nvPr>
        </p:nvSpPr>
        <p:spPr>
          <a:xfrm>
            <a:off x="565905" y="104503"/>
            <a:ext cx="3932237" cy="887506"/>
          </a:xfrm>
        </p:spPr>
        <p:txBody>
          <a:bodyPr/>
          <a:lstStyle/>
          <a:p>
            <a:r>
              <a:rPr lang="en-US" dirty="0">
                <a:solidFill>
                  <a:schemeClr val="accent1">
                    <a:lumMod val="50000"/>
                  </a:schemeClr>
                </a:solidFill>
                <a:effectLst>
                  <a:outerShdw blurRad="38100" dist="38100" dir="2700000" algn="tl">
                    <a:srgbClr val="000000">
                      <a:alpha val="43137"/>
                    </a:srgbClr>
                  </a:outerShdw>
                </a:effectLst>
              </a:rPr>
              <a:t>God will provide</a:t>
            </a:r>
          </a:p>
        </p:txBody>
      </p:sp>
      <p:sp>
        <p:nvSpPr>
          <p:cNvPr id="4" name="Text Placeholder 3">
            <a:extLst>
              <a:ext uri="{FF2B5EF4-FFF2-40B4-BE49-F238E27FC236}">
                <a16:creationId xmlns:a16="http://schemas.microsoft.com/office/drawing/2014/main" id="{0743BF1B-3198-DA16-FD50-93F31A2D8F0B}"/>
              </a:ext>
            </a:extLst>
          </p:cNvPr>
          <p:cNvSpPr>
            <a:spLocks noGrp="1"/>
          </p:cNvSpPr>
          <p:nvPr>
            <p:ph type="body" sz="half" idx="2"/>
          </p:nvPr>
        </p:nvSpPr>
        <p:spPr>
          <a:xfrm>
            <a:off x="7419977" y="706540"/>
            <a:ext cx="3932237" cy="4104356"/>
          </a:xfrm>
          <a:solidFill>
            <a:schemeClr val="accent1">
              <a:lumMod val="50000"/>
            </a:schemeClr>
          </a:solidFill>
          <a:ln w="76200">
            <a:solidFill>
              <a:schemeClr val="accent2">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a:normAutofit lnSpcReduction="10000"/>
          </a:bodyPr>
          <a:lstStyle/>
          <a:p>
            <a:endParaRPr lang="en-US" dirty="0"/>
          </a:p>
          <a:p>
            <a:r>
              <a:rPr lang="en-US" dirty="0"/>
              <a:t>Matthew 5</a:t>
            </a:r>
          </a:p>
          <a:p>
            <a:r>
              <a:rPr lang="en-US" baseline="30000" dirty="0"/>
              <a:t>28 </a:t>
            </a:r>
            <a:r>
              <a:rPr lang="en-US" dirty="0"/>
              <a:t>“And why do you worry about clothes? Look at the wildflowers in the field. See how they grow. They don’t work or make clothes for themselves. </a:t>
            </a:r>
          </a:p>
          <a:p>
            <a:r>
              <a:rPr lang="en-US" baseline="30000" dirty="0"/>
              <a:t>29 </a:t>
            </a:r>
            <a:r>
              <a:rPr lang="en-US" dirty="0"/>
              <a:t>But I tell you that even Solomon, the great and rich king, was not dressed as beautifully as one of these flowers.</a:t>
            </a:r>
          </a:p>
          <a:p>
            <a:r>
              <a:rPr lang="en-US" dirty="0"/>
              <a:t> </a:t>
            </a:r>
            <a:r>
              <a:rPr lang="en-US" baseline="30000" dirty="0"/>
              <a:t>30 </a:t>
            </a:r>
            <a:r>
              <a:rPr lang="en-US" dirty="0"/>
              <a:t>If God makes what grows in the field so beautiful, what do you think he will do for you? It’s just grass—one day it’s alive, and the next day someone throws it into a fire. But God cares enough to make it beautiful. Surely he will do much more for you. Your faith is so small!</a:t>
            </a:r>
          </a:p>
        </p:txBody>
      </p:sp>
      <p:sp>
        <p:nvSpPr>
          <p:cNvPr id="5" name="Speech Bubble: Rectangle 4">
            <a:extLst>
              <a:ext uri="{FF2B5EF4-FFF2-40B4-BE49-F238E27FC236}">
                <a16:creationId xmlns:a16="http://schemas.microsoft.com/office/drawing/2014/main" id="{5C326F8D-D3E3-376D-62A7-57C8A7899C10}"/>
              </a:ext>
            </a:extLst>
          </p:cNvPr>
          <p:cNvSpPr/>
          <p:nvPr/>
        </p:nvSpPr>
        <p:spPr>
          <a:xfrm>
            <a:off x="6273238" y="5257620"/>
            <a:ext cx="3367436" cy="1153655"/>
          </a:xfrm>
          <a:prstGeom prst="wedgeRectCallout">
            <a:avLst>
              <a:gd name="adj1" fmla="val 52185"/>
              <a:gd name="adj2" fmla="val -64328"/>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b="1" dirty="0"/>
              <a:t>Look how God how God clothes the field with beautiful flowers!  He loves beauty!</a:t>
            </a:r>
          </a:p>
          <a:p>
            <a:r>
              <a:rPr lang="en-US" b="1" dirty="0"/>
              <a:t>He will clothe you too.</a:t>
            </a:r>
          </a:p>
        </p:txBody>
      </p:sp>
      <p:pic>
        <p:nvPicPr>
          <p:cNvPr id="4098" name="Picture 2" descr="Wildflowers In The Field Free Stock Photo - Public Domain Pictures">
            <a:extLst>
              <a:ext uri="{FF2B5EF4-FFF2-40B4-BE49-F238E27FC236}">
                <a16:creationId xmlns:a16="http://schemas.microsoft.com/office/drawing/2014/main" id="{4CA5DD45-F742-EF4C-9CFD-F046A3C0F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95" y="1166359"/>
            <a:ext cx="5420405" cy="36445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543E9A9-C095-BCD5-C7CD-FE7CAE7635F5}"/>
              </a:ext>
            </a:extLst>
          </p:cNvPr>
          <p:cNvGrpSpPr/>
          <p:nvPr/>
        </p:nvGrpSpPr>
        <p:grpSpPr>
          <a:xfrm>
            <a:off x="9140571" y="4091184"/>
            <a:ext cx="3429000" cy="2766816"/>
            <a:chOff x="520418" y="3943700"/>
            <a:chExt cx="3429000" cy="2766816"/>
          </a:xfrm>
        </p:grpSpPr>
        <p:sp>
          <p:nvSpPr>
            <p:cNvPr id="6" name="Flowchart: Delay 5">
              <a:extLst>
                <a:ext uri="{FF2B5EF4-FFF2-40B4-BE49-F238E27FC236}">
                  <a16:creationId xmlns:a16="http://schemas.microsoft.com/office/drawing/2014/main" id="{B99905F9-2295-C9AC-1F36-A2BDA655A3B5}"/>
                </a:ext>
              </a:extLst>
            </p:cNvPr>
            <p:cNvSpPr/>
            <p:nvPr/>
          </p:nvSpPr>
          <p:spPr>
            <a:xfrm rot="16200000">
              <a:off x="1786417" y="5119552"/>
              <a:ext cx="1047135" cy="2134792"/>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4" descr="clipart christ #5781895 | Clipart Library">
              <a:extLst>
                <a:ext uri="{FF2B5EF4-FFF2-40B4-BE49-F238E27FC236}">
                  <a16:creationId xmlns:a16="http://schemas.microsoft.com/office/drawing/2014/main" id="{7A6BEF2F-98EB-CA2B-FC2D-CEB7F9AA899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9312"/>
            <a:stretch>
              <a:fillRect/>
            </a:stretch>
          </p:blipFill>
          <p:spPr bwMode="auto">
            <a:xfrm>
              <a:off x="520418" y="3943700"/>
              <a:ext cx="3429000" cy="2766816"/>
            </a:xfrm>
            <a:prstGeom prst="rect">
              <a:avLst/>
            </a:prstGeom>
            <a:noFill/>
            <a:extLst>
              <a:ext uri="{909E8E84-426E-40DD-AFC4-6F175D3DCCD1}">
                <a14:hiddenFill xmlns:a14="http://schemas.microsoft.com/office/drawing/2010/main">
                  <a:solidFill>
                    <a:srgbClr val="FFFFFF"/>
                  </a:solidFill>
                </a14:hiddenFill>
              </a:ext>
            </a:extLst>
          </p:spPr>
        </p:pic>
      </p:grpSp>
      <p:pic>
        <p:nvPicPr>
          <p:cNvPr id="4100" name="Picture 4" descr="Free Children Clipart Png, Download Free Children Clipart Png png images, Free ClipArts on ...">
            <a:extLst>
              <a:ext uri="{FF2B5EF4-FFF2-40B4-BE49-F238E27FC236}">
                <a16:creationId xmlns:a16="http://schemas.microsoft.com/office/drawing/2014/main" id="{093ECC47-EC64-1EFD-AA2F-E97AC006974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460" y="3869372"/>
            <a:ext cx="5470674" cy="364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526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D42A-B46E-4DAC-9E80-66B78369106B}"/>
              </a:ext>
            </a:extLst>
          </p:cNvPr>
          <p:cNvSpPr>
            <a:spLocks noGrp="1"/>
          </p:cNvSpPr>
          <p:nvPr>
            <p:ph type="title"/>
          </p:nvPr>
        </p:nvSpPr>
        <p:spPr>
          <a:xfrm rot="21289010">
            <a:off x="303244" y="433531"/>
            <a:ext cx="8116387" cy="2879521"/>
          </a:xfrm>
          <a:solidFill>
            <a:schemeClr val="accent2">
              <a:lumMod val="75000"/>
            </a:schemeClr>
          </a:solidFill>
          <a:ln>
            <a:solidFill>
              <a:schemeClr val="accent5"/>
            </a:solidFill>
          </a:ln>
        </p:spPr>
        <p:style>
          <a:lnRef idx="2">
            <a:schemeClr val="accent2">
              <a:shade val="15000"/>
            </a:schemeClr>
          </a:lnRef>
          <a:fillRef idx="1">
            <a:schemeClr val="accent2"/>
          </a:fillRef>
          <a:effectRef idx="0">
            <a:schemeClr val="accent2"/>
          </a:effectRef>
          <a:fontRef idx="minor">
            <a:schemeClr val="lt1"/>
          </a:fontRef>
        </p:style>
        <p:txBody>
          <a:bodyPr>
            <a:normAutofit fontScale="90000"/>
          </a:bodyPr>
          <a:lstStyle/>
          <a:p>
            <a:r>
              <a:rPr lang="en-US" sz="1800" dirty="0"/>
              <a:t>Today you get to continue making a prayer journal booklet.</a:t>
            </a:r>
            <a:br>
              <a:rPr lang="en-US" sz="1800" dirty="0"/>
            </a:br>
            <a:r>
              <a:rPr lang="en-US" sz="1800" dirty="0"/>
              <a:t>	</a:t>
            </a:r>
            <a:br>
              <a:rPr lang="en-US" sz="1800" dirty="0"/>
            </a:br>
            <a:r>
              <a:rPr lang="en-US" sz="1800" dirty="0"/>
              <a:t>	If you didn’t get the first part last week, I have that part for you	</a:t>
            </a:r>
            <a:br>
              <a:rPr lang="en-US" sz="1800" dirty="0"/>
            </a:br>
            <a:r>
              <a:rPr lang="en-US" sz="1800" dirty="0"/>
              <a:t>	Next week you will get the second part.</a:t>
            </a:r>
            <a:br>
              <a:rPr lang="en-US" sz="1800" dirty="0"/>
            </a:br>
            <a:br>
              <a:rPr lang="en-US" sz="1800" dirty="0"/>
            </a:br>
            <a:r>
              <a:rPr lang="en-US" sz="1800" dirty="0"/>
              <a:t>	The following week you will get the last part.</a:t>
            </a:r>
            <a:br>
              <a:rPr lang="en-US" sz="1800" dirty="0"/>
            </a:br>
            <a:r>
              <a:rPr lang="en-US" sz="1800" dirty="0"/>
              <a:t>	We’ll staple all the parts together and you will get to take them home.</a:t>
            </a:r>
            <a:br>
              <a:rPr lang="en-US" sz="1800" dirty="0"/>
            </a:br>
            <a:br>
              <a:rPr lang="en-US" sz="1800" dirty="0"/>
            </a:br>
            <a:r>
              <a:rPr lang="en-US" sz="1800" dirty="0"/>
              <a:t>At Home:  I hope you take time to think about the Lord’s Prayer.  Each part has pages that you can write in or draw pictures to answer the questions.  If you can’t do that, your parents can help you.</a:t>
            </a:r>
            <a:br>
              <a:rPr lang="en-US" sz="1800" dirty="0"/>
            </a:br>
            <a:r>
              <a:rPr lang="en-US" sz="1800" dirty="0"/>
              <a:t>     </a:t>
            </a:r>
          </a:p>
        </p:txBody>
      </p:sp>
      <p:grpSp>
        <p:nvGrpSpPr>
          <p:cNvPr id="10" name="Group 9">
            <a:extLst>
              <a:ext uri="{FF2B5EF4-FFF2-40B4-BE49-F238E27FC236}">
                <a16:creationId xmlns:a16="http://schemas.microsoft.com/office/drawing/2014/main" id="{DE5C488E-F3F3-E28D-0D39-B03E290A2FCF}"/>
              </a:ext>
            </a:extLst>
          </p:cNvPr>
          <p:cNvGrpSpPr/>
          <p:nvPr/>
        </p:nvGrpSpPr>
        <p:grpSpPr>
          <a:xfrm rot="446185">
            <a:off x="3338051" y="3402988"/>
            <a:ext cx="4129549" cy="3204799"/>
            <a:chOff x="7742903" y="212058"/>
            <a:chExt cx="4129549" cy="3204799"/>
          </a:xfrm>
        </p:grpSpPr>
        <p:sp>
          <p:nvSpPr>
            <p:cNvPr id="7" name="Rectangle 6">
              <a:extLst>
                <a:ext uri="{FF2B5EF4-FFF2-40B4-BE49-F238E27FC236}">
                  <a16:creationId xmlns:a16="http://schemas.microsoft.com/office/drawing/2014/main" id="{C6A590FE-89F4-7B7F-DB15-8309C3D4388A}"/>
                </a:ext>
              </a:extLst>
            </p:cNvPr>
            <p:cNvSpPr/>
            <p:nvPr/>
          </p:nvSpPr>
          <p:spPr>
            <a:xfrm>
              <a:off x="7742903" y="280219"/>
              <a:ext cx="4129549" cy="31366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21FC476-E6AA-8A2F-CFCC-B8F32F713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9381" y="212058"/>
              <a:ext cx="3923071" cy="3204799"/>
            </a:xfrm>
            <a:prstGeom prst="rect">
              <a:avLst/>
            </a:prstGeom>
          </p:spPr>
        </p:pic>
      </p:grpSp>
      <p:pic>
        <p:nvPicPr>
          <p:cNvPr id="13314" name="Picture 2">
            <a:extLst>
              <a:ext uri="{FF2B5EF4-FFF2-40B4-BE49-F238E27FC236}">
                <a16:creationId xmlns:a16="http://schemas.microsoft.com/office/drawing/2014/main" id="{4A1103B0-D99D-7047-51F6-23731061E5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00"/>
          <a:stretch>
            <a:fillRect/>
          </a:stretch>
        </p:blipFill>
        <p:spPr bwMode="auto">
          <a:xfrm>
            <a:off x="874070" y="3429000"/>
            <a:ext cx="2035944" cy="31527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75262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94AF7-8E09-C407-4C7F-F2694E1422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FADF3-9155-D33E-5DBC-8C71356ED94F}"/>
              </a:ext>
            </a:extLst>
          </p:cNvPr>
          <p:cNvSpPr>
            <a:spLocks noGrp="1"/>
          </p:cNvSpPr>
          <p:nvPr>
            <p:ph type="title"/>
          </p:nvPr>
        </p:nvSpPr>
        <p:spPr>
          <a:xfrm>
            <a:off x="865914" y="457200"/>
            <a:ext cx="3932237" cy="887506"/>
          </a:xfrm>
        </p:spPr>
        <p:txBody>
          <a:bodyPr/>
          <a:lstStyle/>
          <a:p>
            <a:r>
              <a:rPr lang="en-US" dirty="0">
                <a:solidFill>
                  <a:schemeClr val="accent1">
                    <a:lumMod val="50000"/>
                  </a:schemeClr>
                </a:solidFill>
                <a:effectLst>
                  <a:outerShdw blurRad="38100" dist="38100" dir="2700000" algn="tl">
                    <a:srgbClr val="000000">
                      <a:alpha val="43137"/>
                    </a:srgbClr>
                  </a:outerShdw>
                </a:effectLst>
              </a:rPr>
              <a:t>Seek first His Kingdom</a:t>
            </a:r>
          </a:p>
        </p:txBody>
      </p:sp>
      <p:sp>
        <p:nvSpPr>
          <p:cNvPr id="4" name="Text Placeholder 3">
            <a:extLst>
              <a:ext uri="{FF2B5EF4-FFF2-40B4-BE49-F238E27FC236}">
                <a16:creationId xmlns:a16="http://schemas.microsoft.com/office/drawing/2014/main" id="{B3FAC24F-04D3-180E-6E91-F798FF36CA8B}"/>
              </a:ext>
            </a:extLst>
          </p:cNvPr>
          <p:cNvSpPr>
            <a:spLocks noGrp="1"/>
          </p:cNvSpPr>
          <p:nvPr>
            <p:ph type="body" sz="half" idx="2"/>
          </p:nvPr>
        </p:nvSpPr>
        <p:spPr>
          <a:xfrm>
            <a:off x="7320215" y="602038"/>
            <a:ext cx="4677319" cy="3634047"/>
          </a:xfrm>
          <a:solidFill>
            <a:schemeClr val="accent1">
              <a:lumMod val="50000"/>
            </a:schemeClr>
          </a:solidFill>
          <a:ln w="76200">
            <a:solidFill>
              <a:schemeClr val="accent2">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Matthew 5</a:t>
            </a:r>
          </a:p>
          <a:p>
            <a:r>
              <a:rPr lang="en-US" baseline="30000" dirty="0"/>
              <a:t>31 </a:t>
            </a:r>
            <a:r>
              <a:rPr lang="en-US" dirty="0"/>
              <a:t>“Don’t worry and say, ‘What will we eat?’ or ‘What will we drink?’ or ‘What will we wear?’ </a:t>
            </a:r>
            <a:r>
              <a:rPr lang="en-US" baseline="30000" dirty="0"/>
              <a:t>32 </a:t>
            </a:r>
            <a:r>
              <a:rPr lang="en-US" dirty="0"/>
              <a:t>That’s what those people who don’t know God are always thinking about.</a:t>
            </a:r>
          </a:p>
          <a:p>
            <a:r>
              <a:rPr lang="en-US" dirty="0"/>
              <a:t> Don’t worry, because your Father in heaven knows that you need all these things.</a:t>
            </a:r>
          </a:p>
          <a:p>
            <a:r>
              <a:rPr lang="en-US" dirty="0"/>
              <a:t> </a:t>
            </a:r>
            <a:r>
              <a:rPr lang="en-US" baseline="30000" dirty="0"/>
              <a:t>33 </a:t>
            </a:r>
            <a:r>
              <a:rPr lang="en-US" dirty="0"/>
              <a:t>What you should want most is God’s kingdom and doing what he wants you to do. Then he will give you all these other things you need. </a:t>
            </a:r>
          </a:p>
          <a:p>
            <a:r>
              <a:rPr lang="en-US" baseline="30000" dirty="0"/>
              <a:t>34 </a:t>
            </a:r>
            <a:r>
              <a:rPr lang="en-US" dirty="0"/>
              <a:t>So don’t worry about tomorrow. Each day has enough trouble of its own. Tomorrow will have its own worries.</a:t>
            </a:r>
          </a:p>
        </p:txBody>
      </p:sp>
      <p:sp>
        <p:nvSpPr>
          <p:cNvPr id="5" name="Speech Bubble: Rectangle 4">
            <a:extLst>
              <a:ext uri="{FF2B5EF4-FFF2-40B4-BE49-F238E27FC236}">
                <a16:creationId xmlns:a16="http://schemas.microsoft.com/office/drawing/2014/main" id="{D8BC27B4-DC51-80D4-E80E-F11309CC4622}"/>
              </a:ext>
            </a:extLst>
          </p:cNvPr>
          <p:cNvSpPr/>
          <p:nvPr/>
        </p:nvSpPr>
        <p:spPr>
          <a:xfrm>
            <a:off x="6309547" y="4091184"/>
            <a:ext cx="3716111" cy="1342965"/>
          </a:xfrm>
          <a:prstGeom prst="wedgeRectCallout">
            <a:avLst>
              <a:gd name="adj1" fmla="val 48411"/>
              <a:gd name="adj2" fmla="val 82872"/>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b="1" dirty="0"/>
              <a:t>Your Father in heaven knows that you need these things.</a:t>
            </a:r>
          </a:p>
          <a:p>
            <a:r>
              <a:rPr lang="en-US" b="1" dirty="0"/>
              <a:t>Seek first His kingdom.</a:t>
            </a:r>
          </a:p>
          <a:p>
            <a:r>
              <a:rPr lang="en-US" b="1" dirty="0"/>
              <a:t>  He will give you all these things.  </a:t>
            </a:r>
          </a:p>
          <a:p>
            <a:r>
              <a:rPr lang="en-US" b="1" dirty="0"/>
              <a:t>Don’t worry about tomorrow.</a:t>
            </a:r>
          </a:p>
        </p:txBody>
      </p:sp>
      <p:grpSp>
        <p:nvGrpSpPr>
          <p:cNvPr id="3" name="Group 2">
            <a:extLst>
              <a:ext uri="{FF2B5EF4-FFF2-40B4-BE49-F238E27FC236}">
                <a16:creationId xmlns:a16="http://schemas.microsoft.com/office/drawing/2014/main" id="{029B1270-23D3-FCA6-719D-D3EFCA7EAD00}"/>
              </a:ext>
            </a:extLst>
          </p:cNvPr>
          <p:cNvGrpSpPr/>
          <p:nvPr/>
        </p:nvGrpSpPr>
        <p:grpSpPr>
          <a:xfrm>
            <a:off x="9140571" y="4091184"/>
            <a:ext cx="3429000" cy="2766816"/>
            <a:chOff x="520418" y="3943700"/>
            <a:chExt cx="3429000" cy="2766816"/>
          </a:xfrm>
        </p:grpSpPr>
        <p:sp>
          <p:nvSpPr>
            <p:cNvPr id="6" name="Flowchart: Delay 5">
              <a:extLst>
                <a:ext uri="{FF2B5EF4-FFF2-40B4-BE49-F238E27FC236}">
                  <a16:creationId xmlns:a16="http://schemas.microsoft.com/office/drawing/2014/main" id="{51BFF062-6F3F-9646-3CDA-3669812D4E07}"/>
                </a:ext>
              </a:extLst>
            </p:cNvPr>
            <p:cNvSpPr/>
            <p:nvPr/>
          </p:nvSpPr>
          <p:spPr>
            <a:xfrm rot="16200000">
              <a:off x="1786417" y="5119552"/>
              <a:ext cx="1047135" cy="2134792"/>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4" descr="clipart christ #5781895 | Clipart Library">
              <a:extLst>
                <a:ext uri="{FF2B5EF4-FFF2-40B4-BE49-F238E27FC236}">
                  <a16:creationId xmlns:a16="http://schemas.microsoft.com/office/drawing/2014/main" id="{6DA62180-40E9-646A-FB07-6991964A44E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9312"/>
            <a:stretch>
              <a:fillRect/>
            </a:stretch>
          </p:blipFill>
          <p:spPr bwMode="auto">
            <a:xfrm>
              <a:off x="520418" y="3943700"/>
              <a:ext cx="3429000" cy="2766816"/>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Free Clipart Children Reading Bible">
            <a:extLst>
              <a:ext uri="{FF2B5EF4-FFF2-40B4-BE49-F238E27FC236}">
                <a16:creationId xmlns:a16="http://schemas.microsoft.com/office/drawing/2014/main" id="{9C156BB6-E272-309E-257D-8B2810FD31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4466" y="1610934"/>
            <a:ext cx="3716111" cy="28223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chool Children Praying Images - Browse 3,336 Stock Photos, Vectors, and Video | Adobe Stock">
            <a:extLst>
              <a:ext uri="{FF2B5EF4-FFF2-40B4-BE49-F238E27FC236}">
                <a16:creationId xmlns:a16="http://schemas.microsoft.com/office/drawing/2014/main" id="{0670CE5C-6BCC-5E43-FAF3-6DF8E2B51EF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279" b="21623"/>
          <a:stretch>
            <a:fillRect/>
          </a:stretch>
        </p:blipFill>
        <p:spPr bwMode="auto">
          <a:xfrm>
            <a:off x="0" y="4775410"/>
            <a:ext cx="7798906" cy="21191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Kids Helping Others Vector Art, Icons, and Graphics for Free Download">
            <a:extLst>
              <a:ext uri="{FF2B5EF4-FFF2-40B4-BE49-F238E27FC236}">
                <a16:creationId xmlns:a16="http://schemas.microsoft.com/office/drawing/2014/main" id="{23F1624F-006E-5568-729B-B1DFB91F00E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3966"/>
          <a:stretch>
            <a:fillRect/>
          </a:stretch>
        </p:blipFill>
        <p:spPr bwMode="auto">
          <a:xfrm>
            <a:off x="3966402" y="1344706"/>
            <a:ext cx="2176803" cy="353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274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228C7-6E52-A8B6-9D27-57D12B2FD2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F28CC-4613-DD5F-8E2E-BB44B855DAA5}"/>
              </a:ext>
            </a:extLst>
          </p:cNvPr>
          <p:cNvSpPr>
            <a:spLocks noGrp="1"/>
          </p:cNvSpPr>
          <p:nvPr>
            <p:ph type="title"/>
          </p:nvPr>
        </p:nvSpPr>
        <p:spPr>
          <a:xfrm>
            <a:off x="839788" y="457200"/>
            <a:ext cx="5256212" cy="887506"/>
          </a:xfrm>
        </p:spPr>
        <p:txBody>
          <a:bodyPr>
            <a:normAutofit fontScale="90000"/>
          </a:bodyPr>
          <a:lstStyle/>
          <a:p>
            <a:pPr algn="ctr"/>
            <a:r>
              <a:rPr lang="en-US" dirty="0">
                <a:solidFill>
                  <a:schemeClr val="accent1">
                    <a:lumMod val="50000"/>
                  </a:schemeClr>
                </a:solidFill>
                <a:effectLst>
                  <a:outerShdw blurRad="38100" dist="38100" dir="2700000" algn="tl">
                    <a:srgbClr val="000000">
                      <a:alpha val="43137"/>
                    </a:srgbClr>
                  </a:outerShdw>
                </a:effectLst>
              </a:rPr>
              <a:t>Our generous Heavenly Father gives GREAT gifts!</a:t>
            </a:r>
          </a:p>
        </p:txBody>
      </p:sp>
      <p:sp>
        <p:nvSpPr>
          <p:cNvPr id="4" name="Text Placeholder 3">
            <a:extLst>
              <a:ext uri="{FF2B5EF4-FFF2-40B4-BE49-F238E27FC236}">
                <a16:creationId xmlns:a16="http://schemas.microsoft.com/office/drawing/2014/main" id="{4FCC1AE1-5974-4658-48CD-1B4C9111BBE0}"/>
              </a:ext>
            </a:extLst>
          </p:cNvPr>
          <p:cNvSpPr>
            <a:spLocks noGrp="1"/>
          </p:cNvSpPr>
          <p:nvPr>
            <p:ph type="body" sz="half" idx="2"/>
          </p:nvPr>
        </p:nvSpPr>
        <p:spPr>
          <a:xfrm>
            <a:off x="7149148" y="654289"/>
            <a:ext cx="3932237" cy="3238458"/>
          </a:xfrm>
          <a:solidFill>
            <a:schemeClr val="accent1">
              <a:lumMod val="50000"/>
            </a:schemeClr>
          </a:solidFill>
          <a:ln w="76200">
            <a:solidFill>
              <a:schemeClr val="accent2">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a:normAutofit lnSpcReduction="10000"/>
          </a:bodyPr>
          <a:lstStyle/>
          <a:p>
            <a:endParaRPr lang="en-US" dirty="0"/>
          </a:p>
          <a:p>
            <a:r>
              <a:rPr lang="en-US" dirty="0"/>
              <a:t>Luke 11</a:t>
            </a:r>
          </a:p>
          <a:p>
            <a:r>
              <a:rPr lang="en-US" baseline="30000" dirty="0"/>
              <a:t>11 </a:t>
            </a:r>
            <a:r>
              <a:rPr lang="en-US" dirty="0"/>
              <a:t>What father among you, if his son asks for</a:t>
            </a:r>
            <a:r>
              <a:rPr lang="en-US" baseline="30000" dirty="0"/>
              <a:t>[</a:t>
            </a:r>
            <a:r>
              <a:rPr lang="en-US" baseline="30000" dirty="0">
                <a:hlinkClick r:id="rId2" tooltip="See footnote d"/>
              </a:rPr>
              <a:t>d</a:t>
            </a:r>
            <a:r>
              <a:rPr lang="en-US" baseline="30000" dirty="0"/>
              <a:t>]</a:t>
            </a:r>
            <a:r>
              <a:rPr lang="en-US" dirty="0"/>
              <a:t> a fish, </a:t>
            </a:r>
          </a:p>
          <a:p>
            <a:r>
              <a:rPr lang="en-US" dirty="0"/>
              <a:t>will instead of a fish give him a serpent; </a:t>
            </a:r>
          </a:p>
          <a:p>
            <a:r>
              <a:rPr lang="en-US" baseline="30000" dirty="0"/>
              <a:t>12 </a:t>
            </a:r>
            <a:r>
              <a:rPr lang="en-US" dirty="0"/>
              <a:t>or if he asks for an egg, </a:t>
            </a:r>
          </a:p>
          <a:p>
            <a:r>
              <a:rPr lang="en-US" dirty="0"/>
              <a:t>will give him a scorpion? </a:t>
            </a:r>
          </a:p>
          <a:p>
            <a:r>
              <a:rPr lang="en-US" baseline="30000" dirty="0"/>
              <a:t>13 </a:t>
            </a:r>
            <a:r>
              <a:rPr lang="en-US" dirty="0"/>
              <a:t>If you then, who are evil, know how to give good gifts to your children, how much more will the heavenly Father give the Holy Spirit to those who ask him!”</a:t>
            </a:r>
          </a:p>
        </p:txBody>
      </p:sp>
      <p:sp>
        <p:nvSpPr>
          <p:cNvPr id="5" name="Speech Bubble: Rectangle 4">
            <a:extLst>
              <a:ext uri="{FF2B5EF4-FFF2-40B4-BE49-F238E27FC236}">
                <a16:creationId xmlns:a16="http://schemas.microsoft.com/office/drawing/2014/main" id="{19CC7787-A242-4A7A-529F-428475722838}"/>
              </a:ext>
            </a:extLst>
          </p:cNvPr>
          <p:cNvSpPr/>
          <p:nvPr/>
        </p:nvSpPr>
        <p:spPr>
          <a:xfrm>
            <a:off x="7377469" y="4219580"/>
            <a:ext cx="2390148" cy="1153655"/>
          </a:xfrm>
          <a:prstGeom prst="wedgeRectCallout">
            <a:avLst>
              <a:gd name="adj1" fmla="val 63674"/>
              <a:gd name="adj2" fmla="val 6931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b="1" dirty="0"/>
              <a:t>And the best gift of all is the Holy Spirit!</a:t>
            </a:r>
          </a:p>
        </p:txBody>
      </p:sp>
      <p:grpSp>
        <p:nvGrpSpPr>
          <p:cNvPr id="3" name="Group 2">
            <a:extLst>
              <a:ext uri="{FF2B5EF4-FFF2-40B4-BE49-F238E27FC236}">
                <a16:creationId xmlns:a16="http://schemas.microsoft.com/office/drawing/2014/main" id="{5C3DB210-2059-1A13-83CC-A51F746C5AE3}"/>
              </a:ext>
            </a:extLst>
          </p:cNvPr>
          <p:cNvGrpSpPr/>
          <p:nvPr/>
        </p:nvGrpSpPr>
        <p:grpSpPr>
          <a:xfrm>
            <a:off x="9140571" y="4091184"/>
            <a:ext cx="3429000" cy="2766816"/>
            <a:chOff x="520418" y="3943700"/>
            <a:chExt cx="3429000" cy="2766816"/>
          </a:xfrm>
        </p:grpSpPr>
        <p:sp>
          <p:nvSpPr>
            <p:cNvPr id="6" name="Flowchart: Delay 5">
              <a:extLst>
                <a:ext uri="{FF2B5EF4-FFF2-40B4-BE49-F238E27FC236}">
                  <a16:creationId xmlns:a16="http://schemas.microsoft.com/office/drawing/2014/main" id="{F1F986B2-E190-E936-23F0-C982CA6DCDBC}"/>
                </a:ext>
              </a:extLst>
            </p:cNvPr>
            <p:cNvSpPr/>
            <p:nvPr/>
          </p:nvSpPr>
          <p:spPr>
            <a:xfrm rot="16200000">
              <a:off x="1786417" y="5119552"/>
              <a:ext cx="1047135" cy="2134792"/>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4" descr="clipart christ #5781895 | Clipart Library">
              <a:extLst>
                <a:ext uri="{FF2B5EF4-FFF2-40B4-BE49-F238E27FC236}">
                  <a16:creationId xmlns:a16="http://schemas.microsoft.com/office/drawing/2014/main" id="{79C51836-3A59-9CA0-4F18-C2224D80F51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9312"/>
            <a:stretch>
              <a:fillRect/>
            </a:stretch>
          </p:blipFill>
          <p:spPr bwMode="auto">
            <a:xfrm>
              <a:off x="520418" y="3943700"/>
              <a:ext cx="3429000" cy="2766816"/>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descr="Premium Vector | Son give gift to father">
            <a:extLst>
              <a:ext uri="{FF2B5EF4-FFF2-40B4-BE49-F238E27FC236}">
                <a16:creationId xmlns:a16="http://schemas.microsoft.com/office/drawing/2014/main" id="{E2BFB339-48F3-EF5D-6567-3FD98FFB7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764887" y="1629012"/>
            <a:ext cx="3238458" cy="3238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inbow Trout Recipes Pan Fried Fillets | Besto Blog">
            <a:extLst>
              <a:ext uri="{FF2B5EF4-FFF2-40B4-BE49-F238E27FC236}">
                <a16:creationId xmlns:a16="http://schemas.microsoft.com/office/drawing/2014/main" id="{02BD99BF-1E13-F539-122C-D6A7AF3C3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9" y="4276297"/>
            <a:ext cx="3629297" cy="1905381"/>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Download Staring eyes of a beautiful snake. | Wallpapers.com">
            <a:extLst>
              <a:ext uri="{FF2B5EF4-FFF2-40B4-BE49-F238E27FC236}">
                <a16:creationId xmlns:a16="http://schemas.microsoft.com/office/drawing/2014/main" id="{3B3CD77D-50AC-D624-0390-12A8FA03B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047" y="4574177"/>
            <a:ext cx="2192383" cy="2192383"/>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ll Of The Different Ways To Cook Eggs Explained">
            <a:extLst>
              <a:ext uri="{FF2B5EF4-FFF2-40B4-BE49-F238E27FC236}">
                <a16:creationId xmlns:a16="http://schemas.microsoft.com/office/drawing/2014/main" id="{01448EEB-1528-53E6-DAAD-490A8AFD05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8008" y="4219580"/>
            <a:ext cx="3307137" cy="1864392"/>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descr="Download A fierce scorpion ready to strike. | Wallpapers.com">
            <a:extLst>
              <a:ext uri="{FF2B5EF4-FFF2-40B4-BE49-F238E27FC236}">
                <a16:creationId xmlns:a16="http://schemas.microsoft.com/office/drawing/2014/main" id="{25505CA3-0C32-D88D-1507-D9BDA44241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7076" y="4796407"/>
            <a:ext cx="3429000" cy="192524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6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anim calcmode="lin" valueType="num">
                                      <p:cBhvr>
                                        <p:cTn id="9" dur="1000" fill="hold"/>
                                        <p:tgtEl>
                                          <p:spTgt spid="1030"/>
                                        </p:tgtEl>
                                        <p:attrNameLst>
                                          <p:attrName>ppt_w</p:attrName>
                                        </p:attrNameLst>
                                      </p:cBhvr>
                                      <p:tavLst>
                                        <p:tav tm="0">
                                          <p:val>
                                            <p:fltVal val="0"/>
                                          </p:val>
                                        </p:tav>
                                        <p:tav tm="100000">
                                          <p:val>
                                            <p:strVal val="#ppt_w"/>
                                          </p:val>
                                        </p:tav>
                                      </p:tavLst>
                                    </p:anim>
                                    <p:anim calcmode="lin" valueType="num">
                                      <p:cBhvr>
                                        <p:cTn id="10" dur="1000" fill="hold"/>
                                        <p:tgtEl>
                                          <p:spTgt spid="1030"/>
                                        </p:tgtEl>
                                        <p:attrNameLst>
                                          <p:attrName>ppt_h</p:attrName>
                                        </p:attrNameLst>
                                      </p:cBhvr>
                                      <p:tavLst>
                                        <p:tav tm="0">
                                          <p:val>
                                            <p:fltVal val="0"/>
                                          </p:val>
                                        </p:tav>
                                        <p:tav tm="100000">
                                          <p:val>
                                            <p:strVal val="#ppt_h"/>
                                          </p:val>
                                        </p:tav>
                                      </p:tavLst>
                                    </p:anim>
                                    <p:anim calcmode="lin" valueType="num">
                                      <p:cBhvr>
                                        <p:cTn id="11" dur="1000" fill="hold"/>
                                        <p:tgtEl>
                                          <p:spTgt spid="1030"/>
                                        </p:tgtEl>
                                        <p:attrNameLst>
                                          <p:attrName>style.rotation</p:attrName>
                                        </p:attrNameLst>
                                      </p:cBhvr>
                                      <p:tavLst>
                                        <p:tav tm="0">
                                          <p:val>
                                            <p:fltVal val="90"/>
                                          </p:val>
                                        </p:tav>
                                        <p:tav tm="100000">
                                          <p:val>
                                            <p:fltVal val="0"/>
                                          </p:val>
                                        </p:tav>
                                      </p:tavLst>
                                    </p:anim>
                                    <p:animEffect transition="in" filter="fade">
                                      <p:cBhvr>
                                        <p:cTn id="12" dur="1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030"/>
                                        </p:tgtEl>
                                        <p:attrNameLst>
                                          <p:attrName>ppt_x</p:attrName>
                                        </p:attrNameLst>
                                      </p:cBhvr>
                                      <p:tavLst>
                                        <p:tav tm="0">
                                          <p:val>
                                            <p:strVal val="ppt_x"/>
                                          </p:val>
                                        </p:tav>
                                        <p:tav tm="100000">
                                          <p:val>
                                            <p:strVal val="ppt_x"/>
                                          </p:val>
                                        </p:tav>
                                      </p:tavLst>
                                    </p:anim>
                                    <p:anim calcmode="lin" valueType="num">
                                      <p:cBhvr additive="base">
                                        <p:cTn id="17" dur="500"/>
                                        <p:tgtEl>
                                          <p:spTgt spid="1030"/>
                                        </p:tgtEl>
                                        <p:attrNameLst>
                                          <p:attrName>ppt_y</p:attrName>
                                        </p:attrNameLst>
                                      </p:cBhvr>
                                      <p:tavLst>
                                        <p:tav tm="0">
                                          <p:val>
                                            <p:strVal val="ppt_y"/>
                                          </p:val>
                                        </p:tav>
                                        <p:tav tm="100000">
                                          <p:val>
                                            <p:strVal val="1+ppt_h/2"/>
                                          </p:val>
                                        </p:tav>
                                      </p:tavLst>
                                    </p:anim>
                                    <p:set>
                                      <p:cBhvr>
                                        <p:cTn id="18" dur="1" fill="hold">
                                          <p:stCondLst>
                                            <p:cond delay="499"/>
                                          </p:stCondLst>
                                        </p:cTn>
                                        <p:tgtEl>
                                          <p:spTgt spid="1030"/>
                                        </p:tgtEl>
                                        <p:attrNameLst>
                                          <p:attrName>style.visibility</p:attrName>
                                        </p:attrNameLst>
                                      </p:cBhvr>
                                      <p:to>
                                        <p:strVal val="hidden"/>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childTnLst>
                                </p:cTn>
                              </p:par>
                              <p:par>
                                <p:cTn id="26" presetID="31" presetClass="entr" presetSubtype="0"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 calcmode="lin" valueType="num">
                                      <p:cBhvr>
                                        <p:cTn id="28" dur="1000" fill="hold"/>
                                        <p:tgtEl>
                                          <p:spTgt spid="1034"/>
                                        </p:tgtEl>
                                        <p:attrNameLst>
                                          <p:attrName>ppt_w</p:attrName>
                                        </p:attrNameLst>
                                      </p:cBhvr>
                                      <p:tavLst>
                                        <p:tav tm="0">
                                          <p:val>
                                            <p:fltVal val="0"/>
                                          </p:val>
                                        </p:tav>
                                        <p:tav tm="100000">
                                          <p:val>
                                            <p:strVal val="#ppt_w"/>
                                          </p:val>
                                        </p:tav>
                                      </p:tavLst>
                                    </p:anim>
                                    <p:anim calcmode="lin" valueType="num">
                                      <p:cBhvr>
                                        <p:cTn id="29" dur="1000" fill="hold"/>
                                        <p:tgtEl>
                                          <p:spTgt spid="1034"/>
                                        </p:tgtEl>
                                        <p:attrNameLst>
                                          <p:attrName>ppt_h</p:attrName>
                                        </p:attrNameLst>
                                      </p:cBhvr>
                                      <p:tavLst>
                                        <p:tav tm="0">
                                          <p:val>
                                            <p:fltVal val="0"/>
                                          </p:val>
                                        </p:tav>
                                        <p:tav tm="100000">
                                          <p:val>
                                            <p:strVal val="#ppt_h"/>
                                          </p:val>
                                        </p:tav>
                                      </p:tavLst>
                                    </p:anim>
                                    <p:anim calcmode="lin" valueType="num">
                                      <p:cBhvr>
                                        <p:cTn id="30" dur="1000" fill="hold"/>
                                        <p:tgtEl>
                                          <p:spTgt spid="1034"/>
                                        </p:tgtEl>
                                        <p:attrNameLst>
                                          <p:attrName>style.rotation</p:attrName>
                                        </p:attrNameLst>
                                      </p:cBhvr>
                                      <p:tavLst>
                                        <p:tav tm="0">
                                          <p:val>
                                            <p:fltVal val="90"/>
                                          </p:val>
                                        </p:tav>
                                        <p:tav tm="100000">
                                          <p:val>
                                            <p:fltVal val="0"/>
                                          </p:val>
                                        </p:tav>
                                      </p:tavLst>
                                    </p:anim>
                                    <p:animEffect transition="in" filter="fade">
                                      <p:cBhvr>
                                        <p:cTn id="31" dur="1000"/>
                                        <p:tgtEl>
                                          <p:spTgt spid="10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1034"/>
                                        </p:tgtEl>
                                        <p:attrNameLst>
                                          <p:attrName>ppt_x</p:attrName>
                                        </p:attrNameLst>
                                      </p:cBhvr>
                                      <p:tavLst>
                                        <p:tav tm="0">
                                          <p:val>
                                            <p:strVal val="ppt_x"/>
                                          </p:val>
                                        </p:tav>
                                        <p:tav tm="100000">
                                          <p:val>
                                            <p:strVal val="ppt_x"/>
                                          </p:val>
                                        </p:tav>
                                      </p:tavLst>
                                    </p:anim>
                                    <p:anim calcmode="lin" valueType="num">
                                      <p:cBhvr additive="base">
                                        <p:cTn id="36" dur="500"/>
                                        <p:tgtEl>
                                          <p:spTgt spid="1034"/>
                                        </p:tgtEl>
                                        <p:attrNameLst>
                                          <p:attrName>ppt_y</p:attrName>
                                        </p:attrNameLst>
                                      </p:cBhvr>
                                      <p:tavLst>
                                        <p:tav tm="0">
                                          <p:val>
                                            <p:strVal val="ppt_y"/>
                                          </p:val>
                                        </p:tav>
                                        <p:tav tm="100000">
                                          <p:val>
                                            <p:strVal val="1+ppt_h/2"/>
                                          </p:val>
                                        </p:tav>
                                      </p:tavLst>
                                    </p:anim>
                                    <p:set>
                                      <p:cBhvr>
                                        <p:cTn id="37" dur="1" fill="hold">
                                          <p:stCondLst>
                                            <p:cond delay="499"/>
                                          </p:stCondLst>
                                        </p:cTn>
                                        <p:tgtEl>
                                          <p:spTgt spid="1034"/>
                                        </p:tgtEl>
                                        <p:attrNameLst>
                                          <p:attrName>style.visibility</p:attrName>
                                        </p:attrNameLst>
                                      </p:cBhvr>
                                      <p:to>
                                        <p:strVal val="hidden"/>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F715FA84-3D69-43E9-C395-FBC74BADC1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73E1F-57BC-12A9-B3C5-76453BFE2BCB}"/>
              </a:ext>
            </a:extLst>
          </p:cNvPr>
          <p:cNvSpPr>
            <a:spLocks noGrp="1"/>
          </p:cNvSpPr>
          <p:nvPr>
            <p:ph type="title"/>
          </p:nvPr>
        </p:nvSpPr>
        <p:spPr>
          <a:xfrm>
            <a:off x="405220" y="130629"/>
            <a:ext cx="3932237" cy="700644"/>
          </a:xfrm>
        </p:spPr>
        <p:txBody>
          <a:bodyPr/>
          <a:lstStyle/>
          <a:p>
            <a:r>
              <a:rPr lang="en-US" dirty="0">
                <a:solidFill>
                  <a:schemeClr val="accent1">
                    <a:lumMod val="50000"/>
                  </a:schemeClr>
                </a:solidFill>
                <a:effectLst>
                  <a:outerShdw blurRad="38100" dist="38100" dir="2700000" algn="tl">
                    <a:srgbClr val="000000">
                      <a:alpha val="43137"/>
                    </a:srgbClr>
                  </a:outerShdw>
                </a:effectLst>
              </a:rPr>
              <a:t>CRAFT TIME</a:t>
            </a:r>
          </a:p>
        </p:txBody>
      </p:sp>
      <p:sp>
        <p:nvSpPr>
          <p:cNvPr id="4" name="Text Placeholder 3">
            <a:extLst>
              <a:ext uri="{FF2B5EF4-FFF2-40B4-BE49-F238E27FC236}">
                <a16:creationId xmlns:a16="http://schemas.microsoft.com/office/drawing/2014/main" id="{34406D34-4F9F-B1F9-FFA8-163C0660D3A1}"/>
              </a:ext>
            </a:extLst>
          </p:cNvPr>
          <p:cNvSpPr>
            <a:spLocks noGrp="1"/>
          </p:cNvSpPr>
          <p:nvPr>
            <p:ph type="body" sz="half" idx="2"/>
          </p:nvPr>
        </p:nvSpPr>
        <p:spPr>
          <a:xfrm>
            <a:off x="6248400" y="249708"/>
            <a:ext cx="4600693" cy="887507"/>
          </a:xfrm>
          <a:solidFill>
            <a:schemeClr val="accent1">
              <a:lumMod val="50000"/>
            </a:schemeClr>
          </a:solidFill>
          <a:ln w="76200">
            <a:solidFill>
              <a:schemeClr val="accent2">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a:normAutofit fontScale="70000" lnSpcReduction="20000"/>
          </a:bodyPr>
          <a:lstStyle/>
          <a:p>
            <a:endParaRPr lang="en-US" dirty="0"/>
          </a:p>
          <a:p>
            <a:pPr algn="ctr"/>
            <a:r>
              <a:rPr lang="en-US" sz="2400" dirty="0"/>
              <a:t>So, open your hands and open your hearts, </a:t>
            </a:r>
          </a:p>
          <a:p>
            <a:pPr algn="ctr"/>
            <a:r>
              <a:rPr lang="en-US" sz="2400" dirty="0"/>
              <a:t>let God fill them with His GOOD GIFTS.</a:t>
            </a:r>
          </a:p>
        </p:txBody>
      </p:sp>
      <p:sp>
        <p:nvSpPr>
          <p:cNvPr id="8" name="AutoShape 6" descr="How To Make Plaster Of Paris Handprints at Thomas Mahomet blog">
            <a:extLst>
              <a:ext uri="{FF2B5EF4-FFF2-40B4-BE49-F238E27FC236}">
                <a16:creationId xmlns:a16="http://schemas.microsoft.com/office/drawing/2014/main" id="{5908FEED-D8AE-8C49-2818-4C3ED13C8B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5B28EE97-BFBB-0F48-E46D-4C4CB2B68CE8}"/>
              </a:ext>
            </a:extLst>
          </p:cNvPr>
          <p:cNvSpPr/>
          <p:nvPr/>
        </p:nvSpPr>
        <p:spPr>
          <a:xfrm>
            <a:off x="221226" y="831273"/>
            <a:ext cx="4837471" cy="5638085"/>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en-US" dirty="0"/>
              <a:t>Directions:</a:t>
            </a:r>
          </a:p>
          <a:p>
            <a:pPr marL="342900" indent="-342900">
              <a:buFont typeface="+mj-lt"/>
              <a:buAutoNum type="arabicPeriod"/>
            </a:pPr>
            <a:r>
              <a:rPr lang="en-US" dirty="0"/>
              <a:t>Get a ball of air-dry clay that’s quite big, so that it just fits into your hands.</a:t>
            </a:r>
          </a:p>
          <a:p>
            <a:pPr marL="342900" indent="-342900">
              <a:buFont typeface="+mj-lt"/>
              <a:buAutoNum type="arabicPeriod"/>
            </a:pPr>
            <a:r>
              <a:rPr lang="en-US" dirty="0"/>
              <a:t>Roll it out about ¼ to ½ inch thick.</a:t>
            </a:r>
          </a:p>
          <a:p>
            <a:pPr marL="342900" indent="-342900">
              <a:buFont typeface="+mj-lt"/>
              <a:buAutoNum type="arabicPeriod"/>
            </a:pPr>
            <a:r>
              <a:rPr lang="en-US" dirty="0"/>
              <a:t>Place your right hand on the left side of the dough, face down, &amp; fingers together.  Press down to make a handprint.  While there:</a:t>
            </a:r>
          </a:p>
          <a:p>
            <a:pPr marL="342900" indent="-342900">
              <a:buFont typeface="+mj-lt"/>
              <a:buAutoNum type="arabicPeriod"/>
            </a:pPr>
            <a:r>
              <a:rPr lang="en-US" dirty="0"/>
              <a:t>With a table knife, </a:t>
            </a:r>
            <a:r>
              <a:rPr lang="en-US" b="1" dirty="0"/>
              <a:t>cut around </a:t>
            </a:r>
            <a:r>
              <a:rPr lang="en-US" dirty="0"/>
              <a:t>the palm and fingers except </a:t>
            </a:r>
            <a:r>
              <a:rPr lang="en-US" u="sng" dirty="0"/>
              <a:t>do not cut the right side of your pinky &amp; palm</a:t>
            </a:r>
            <a:r>
              <a:rPr lang="en-US" dirty="0"/>
              <a:t>.</a:t>
            </a:r>
          </a:p>
          <a:p>
            <a:pPr marL="342900" indent="-342900">
              <a:buFont typeface="+mj-lt"/>
              <a:buAutoNum type="arabicPeriod"/>
            </a:pPr>
            <a:r>
              <a:rPr lang="en-US" dirty="0"/>
              <a:t>Place your left hand on the right side of the dough in the same way.  Put it so that it’s pinky is next to the other palm print pinky.  Then cut around it the same way as before.</a:t>
            </a:r>
          </a:p>
          <a:p>
            <a:pPr marL="342900" indent="-342900">
              <a:buFont typeface="+mj-lt"/>
              <a:buAutoNum type="arabicPeriod"/>
            </a:pPr>
            <a:r>
              <a:rPr lang="en-US" dirty="0"/>
              <a:t>Carefully, using a metal spatula, loosen the hand prints, removing excess clay.</a:t>
            </a:r>
          </a:p>
          <a:p>
            <a:pPr marL="342900" indent="-342900">
              <a:buFont typeface="+mj-lt"/>
              <a:buAutoNum type="arabicPeriod"/>
            </a:pPr>
            <a:r>
              <a:rPr lang="en-US" dirty="0"/>
              <a:t>Optional:  place hands in paint.  Place the hands on the prints as you did above, leaving paint handprints.</a:t>
            </a:r>
          </a:p>
          <a:p>
            <a:pPr marL="342900" indent="-342900">
              <a:buFont typeface="+mj-lt"/>
              <a:buAutoNum type="arabicPeriod"/>
            </a:pPr>
            <a:r>
              <a:rPr lang="en-US" dirty="0"/>
              <a:t>Carefully, using the metal spatula, lift the palm prints and carefully put them in a bowl so that it looks like your hands are open to receive a gift.</a:t>
            </a:r>
          </a:p>
          <a:p>
            <a:pPr marL="342900" indent="-342900">
              <a:buFont typeface="+mj-lt"/>
              <a:buAutoNum type="arabicPeriod"/>
            </a:pPr>
            <a:r>
              <a:rPr lang="en-US" dirty="0"/>
              <a:t>Let dry the required amount of time.</a:t>
            </a:r>
          </a:p>
          <a:p>
            <a:pPr marL="342900" indent="-342900">
              <a:buFont typeface="+mj-lt"/>
              <a:buAutoNum type="arabicPeriod"/>
            </a:pPr>
            <a:r>
              <a:rPr lang="en-US" dirty="0"/>
              <a:t>Remove from bowl.  You can use them as a bowl for special trinkets.</a:t>
            </a:r>
          </a:p>
        </p:txBody>
      </p:sp>
      <p:sp>
        <p:nvSpPr>
          <p:cNvPr id="7" name="Oval 6">
            <a:extLst>
              <a:ext uri="{FF2B5EF4-FFF2-40B4-BE49-F238E27FC236}">
                <a16:creationId xmlns:a16="http://schemas.microsoft.com/office/drawing/2014/main" id="{8ED799B0-E5F5-6430-8C43-A6716CD227E8}"/>
              </a:ext>
            </a:extLst>
          </p:cNvPr>
          <p:cNvSpPr/>
          <p:nvPr/>
        </p:nvSpPr>
        <p:spPr>
          <a:xfrm>
            <a:off x="5284242" y="1386348"/>
            <a:ext cx="6907758" cy="5471652"/>
          </a:xfrm>
          <a:prstGeom prst="ellipse">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86F7EFF-8CC5-08D0-31F8-C52741A39002}"/>
              </a:ext>
            </a:extLst>
          </p:cNvPr>
          <p:cNvPicPr>
            <a:picLocks noChangeAspect="1"/>
          </p:cNvPicPr>
          <p:nvPr/>
        </p:nvPicPr>
        <p:blipFill>
          <a:blip r:embed="rId3"/>
          <a:stretch>
            <a:fillRect/>
          </a:stretch>
        </p:blipFill>
        <p:spPr>
          <a:xfrm rot="5400000">
            <a:off x="6454650" y="1130215"/>
            <a:ext cx="4584744" cy="6093542"/>
          </a:xfrm>
          <a:prstGeom prst="ellipse">
            <a:avLst/>
          </a:prstGeom>
        </p:spPr>
      </p:pic>
      <p:pic>
        <p:nvPicPr>
          <p:cNvPr id="2052" name="Picture 4" descr="Premium Vector | Two open palms offer a prayer Gestures hands clasped together Religion faith ...">
            <a:extLst>
              <a:ext uri="{FF2B5EF4-FFF2-40B4-BE49-F238E27FC236}">
                <a16:creationId xmlns:a16="http://schemas.microsoft.com/office/drawing/2014/main" id="{77AF69DD-F041-64A3-07E4-13E307F9795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25367">
            <a:off x="4207225" y="-345473"/>
            <a:ext cx="292608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B954522-AA84-99F8-B548-1C70F524FDC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089163" y="1000081"/>
            <a:ext cx="2949633" cy="1270800"/>
          </a:xfrm>
          <a:prstGeom prst="rect">
            <a:avLst/>
          </a:prstGeom>
        </p:spPr>
      </p:pic>
    </p:spTree>
    <p:extLst>
      <p:ext uri="{BB962C8B-B14F-4D97-AF65-F5344CB8AC3E}">
        <p14:creationId xmlns:p14="http://schemas.microsoft.com/office/powerpoint/2010/main" val="479948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on’t Worry, Just Pray | Philippians 4:6–7 Song for Kids | Island Worship Song">
            <a:hlinkClick r:id="" action="ppaction://media"/>
            <a:extLst>
              <a:ext uri="{FF2B5EF4-FFF2-40B4-BE49-F238E27FC236}">
                <a16:creationId xmlns:a16="http://schemas.microsoft.com/office/drawing/2014/main" id="{86CD874D-2257-9AE8-CFEC-831F38C8CE8F}"/>
              </a:ext>
            </a:extLst>
          </p:cNvPr>
          <p:cNvPicPr>
            <a:picLocks noRot="1" noChangeAspect="1"/>
          </p:cNvPicPr>
          <p:nvPr>
            <a:videoFile r:link="rId1"/>
          </p:nvPr>
        </p:nvPicPr>
        <p:blipFill>
          <a:blip r:embed="rId3"/>
          <a:stretch>
            <a:fillRect/>
          </a:stretch>
        </p:blipFill>
        <p:spPr>
          <a:xfrm>
            <a:off x="496262" y="448574"/>
            <a:ext cx="10779178" cy="6090249"/>
          </a:xfrm>
          <a:prstGeom prst="rect">
            <a:avLst/>
          </a:prstGeom>
        </p:spPr>
      </p:pic>
    </p:spTree>
    <p:extLst>
      <p:ext uri="{BB962C8B-B14F-4D97-AF65-F5344CB8AC3E}">
        <p14:creationId xmlns:p14="http://schemas.microsoft.com/office/powerpoint/2010/main" val="347619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on't Worry, Just Pray! | Bible Songs for Children | Phillippians 4:6-7 | Eklektos Kids TV">
            <a:hlinkClick r:id="" action="ppaction://media"/>
            <a:extLst>
              <a:ext uri="{FF2B5EF4-FFF2-40B4-BE49-F238E27FC236}">
                <a16:creationId xmlns:a16="http://schemas.microsoft.com/office/drawing/2014/main" id="{875F8B25-7BB6-CFF2-BCD5-213B292995E2}"/>
              </a:ext>
            </a:extLst>
          </p:cNvPr>
          <p:cNvPicPr>
            <a:picLocks noRot="1" noChangeAspect="1"/>
          </p:cNvPicPr>
          <p:nvPr>
            <a:videoFile r:link="rId1"/>
          </p:nvPr>
        </p:nvPicPr>
        <p:blipFill>
          <a:blip r:embed="rId3"/>
          <a:stretch>
            <a:fillRect/>
          </a:stretch>
        </p:blipFill>
        <p:spPr>
          <a:xfrm>
            <a:off x="421571" y="293298"/>
            <a:ext cx="11237217" cy="6349042"/>
          </a:xfrm>
          <a:prstGeom prst="rect">
            <a:avLst/>
          </a:prstGeom>
        </p:spPr>
      </p:pic>
    </p:spTree>
    <p:extLst>
      <p:ext uri="{BB962C8B-B14F-4D97-AF65-F5344CB8AC3E}">
        <p14:creationId xmlns:p14="http://schemas.microsoft.com/office/powerpoint/2010/main" val="24911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 God Cares For Me | Christian Song For Kids #jesus #love #kids #bible">
            <a:hlinkClick r:id="" action="ppaction://media"/>
            <a:extLst>
              <a:ext uri="{FF2B5EF4-FFF2-40B4-BE49-F238E27FC236}">
                <a16:creationId xmlns:a16="http://schemas.microsoft.com/office/drawing/2014/main" id="{432F79F5-B7AD-C416-AF26-8203D03B43B3}"/>
              </a:ext>
            </a:extLst>
          </p:cNvPr>
          <p:cNvPicPr>
            <a:picLocks noRot="1" noChangeAspect="1"/>
          </p:cNvPicPr>
          <p:nvPr>
            <a:videoFile r:link="rId1"/>
          </p:nvPr>
        </p:nvPicPr>
        <p:blipFill>
          <a:blip r:embed="rId3"/>
          <a:stretch>
            <a:fillRect/>
          </a:stretch>
        </p:blipFill>
        <p:spPr>
          <a:xfrm>
            <a:off x="503350" y="269145"/>
            <a:ext cx="11185299" cy="6319709"/>
          </a:xfrm>
          <a:prstGeom prst="rect">
            <a:avLst/>
          </a:prstGeom>
        </p:spPr>
      </p:pic>
    </p:spTree>
    <p:extLst>
      <p:ext uri="{BB962C8B-B14F-4D97-AF65-F5344CB8AC3E}">
        <p14:creationId xmlns:p14="http://schemas.microsoft.com/office/powerpoint/2010/main" val="40082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92E9-9322-2470-96DE-85EA5B82F6CA}"/>
              </a:ext>
            </a:extLst>
          </p:cNvPr>
          <p:cNvSpPr>
            <a:spLocks noGrp="1"/>
          </p:cNvSpPr>
          <p:nvPr>
            <p:ph type="title"/>
          </p:nvPr>
        </p:nvSpPr>
        <p:spPr/>
        <p:txBody>
          <a:bodyPr/>
          <a:lstStyle/>
          <a:p>
            <a:r>
              <a:rPr lang="en-US" dirty="0"/>
              <a:t>The End</a:t>
            </a:r>
          </a:p>
        </p:txBody>
      </p:sp>
      <p:pic>
        <p:nvPicPr>
          <p:cNvPr id="4" name="Picture 3">
            <a:extLst>
              <a:ext uri="{FF2B5EF4-FFF2-40B4-BE49-F238E27FC236}">
                <a16:creationId xmlns:a16="http://schemas.microsoft.com/office/drawing/2014/main" id="{CC4D5DCA-C270-F866-6C60-73EAC799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59" y="2417933"/>
            <a:ext cx="9662997" cy="3816427"/>
          </a:xfrm>
          <a:prstGeom prst="rect">
            <a:avLst/>
          </a:prstGeom>
        </p:spPr>
      </p:pic>
    </p:spTree>
    <p:extLst>
      <p:ext uri="{BB962C8B-B14F-4D97-AF65-F5344CB8AC3E}">
        <p14:creationId xmlns:p14="http://schemas.microsoft.com/office/powerpoint/2010/main" val="1427231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5C76-3639-CB85-A41F-CC6FB4A250D7}"/>
              </a:ext>
            </a:extLst>
          </p:cNvPr>
          <p:cNvSpPr>
            <a:spLocks noGrp="1"/>
          </p:cNvSpPr>
          <p:nvPr>
            <p:ph type="title"/>
          </p:nvPr>
        </p:nvSpPr>
        <p:spPr/>
        <p:txBody>
          <a:bodyPr/>
          <a:lstStyle/>
          <a:p>
            <a:r>
              <a:rPr lang="en-US" dirty="0"/>
              <a:t>EXTRA </a:t>
            </a:r>
            <a:r>
              <a:rPr lang="en-US" dirty="0" err="1"/>
              <a:t>EXTRA</a:t>
            </a:r>
            <a:endParaRPr lang="en-US" dirty="0"/>
          </a:p>
        </p:txBody>
      </p:sp>
      <p:sp>
        <p:nvSpPr>
          <p:cNvPr id="3" name="Text Placeholder 2">
            <a:extLst>
              <a:ext uri="{FF2B5EF4-FFF2-40B4-BE49-F238E27FC236}">
                <a16:creationId xmlns:a16="http://schemas.microsoft.com/office/drawing/2014/main" id="{2B9786F2-AACD-230D-B09F-BA0550C82D7B}"/>
              </a:ext>
            </a:extLst>
          </p:cNvPr>
          <p:cNvSpPr>
            <a:spLocks noGrp="1"/>
          </p:cNvSpPr>
          <p:nvPr>
            <p:ph type="body" idx="1"/>
          </p:nvPr>
        </p:nvSpPr>
        <p:spPr/>
        <p:txBody>
          <a:bodyPr>
            <a:normAutofit/>
          </a:bodyPr>
          <a:lstStyle/>
          <a:p>
            <a:r>
              <a:rPr lang="en-US" dirty="0" err="1"/>
              <a:t>eX</a:t>
            </a:r>
            <a:endParaRPr lang="en-US" sz="4500" b="1" dirty="0"/>
          </a:p>
          <a:p>
            <a:r>
              <a:rPr lang="en-US" sz="4500" b="1" dirty="0">
                <a:solidFill>
                  <a:schemeClr val="tx1"/>
                </a:solidFill>
              </a:rPr>
              <a:t>Extra slides and information</a:t>
            </a:r>
          </a:p>
        </p:txBody>
      </p:sp>
    </p:spTree>
    <p:extLst>
      <p:ext uri="{BB962C8B-B14F-4D97-AF65-F5344CB8AC3E}">
        <p14:creationId xmlns:p14="http://schemas.microsoft.com/office/powerpoint/2010/main" val="1676397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16C4-06DC-DA82-068E-69BFEEB6D04C}"/>
              </a:ext>
            </a:extLst>
          </p:cNvPr>
          <p:cNvSpPr>
            <a:spLocks noGrp="1"/>
          </p:cNvSpPr>
          <p:nvPr>
            <p:ph type="title"/>
          </p:nvPr>
        </p:nvSpPr>
        <p:spPr/>
        <p:txBody>
          <a:bodyPr/>
          <a:lstStyle/>
          <a:p>
            <a:pPr algn="ctr"/>
            <a:r>
              <a:rPr lang="en-US" dirty="0"/>
              <a:t>Object Lesson – My Plan or God’s Plan</a:t>
            </a:r>
            <a:br>
              <a:rPr lang="en-US" dirty="0"/>
            </a:br>
            <a:r>
              <a:rPr lang="en-US" dirty="0"/>
              <a:t>Teacher – watch how to do it</a:t>
            </a:r>
          </a:p>
        </p:txBody>
      </p:sp>
      <p:pic>
        <p:nvPicPr>
          <p:cNvPr id="3" name="Online Media 2" title="Magic Tricks Revealed: Torn and Restored Paper">
            <a:hlinkClick r:id="" action="ppaction://media"/>
            <a:extLst>
              <a:ext uri="{FF2B5EF4-FFF2-40B4-BE49-F238E27FC236}">
                <a16:creationId xmlns:a16="http://schemas.microsoft.com/office/drawing/2014/main" id="{CA0A9249-BAD1-2F56-5B54-3C21B3F791F5}"/>
              </a:ext>
            </a:extLst>
          </p:cNvPr>
          <p:cNvPicPr>
            <a:picLocks noRot="1" noChangeAspect="1"/>
          </p:cNvPicPr>
          <p:nvPr>
            <a:videoFile r:link="rId1"/>
          </p:nvPr>
        </p:nvPicPr>
        <p:blipFill>
          <a:blip r:embed="rId5"/>
          <a:stretch>
            <a:fillRect/>
          </a:stretch>
        </p:blipFill>
        <p:spPr>
          <a:xfrm>
            <a:off x="6244415" y="3043646"/>
            <a:ext cx="5698529" cy="3219677"/>
          </a:xfrm>
          <a:prstGeom prst="rect">
            <a:avLst/>
          </a:prstGeom>
        </p:spPr>
      </p:pic>
      <p:pic>
        <p:nvPicPr>
          <p:cNvPr id="4" name="Online Media 3" title="MY PLAN vs. GOD'S PLAN Magic Object Lesson">
            <a:hlinkClick r:id="" action="ppaction://media"/>
            <a:extLst>
              <a:ext uri="{FF2B5EF4-FFF2-40B4-BE49-F238E27FC236}">
                <a16:creationId xmlns:a16="http://schemas.microsoft.com/office/drawing/2014/main" id="{1301CE07-C10F-9448-AA97-19955124394B}"/>
              </a:ext>
            </a:extLst>
          </p:cNvPr>
          <p:cNvPicPr>
            <a:picLocks noRot="1" noChangeAspect="1"/>
          </p:cNvPicPr>
          <p:nvPr>
            <a:videoFile r:link="rId2"/>
          </p:nvPr>
        </p:nvPicPr>
        <p:blipFill>
          <a:blip r:embed="rId6"/>
          <a:stretch>
            <a:fillRect/>
          </a:stretch>
        </p:blipFill>
        <p:spPr>
          <a:xfrm>
            <a:off x="249056" y="2918177"/>
            <a:ext cx="5920598" cy="3345146"/>
          </a:xfrm>
          <a:prstGeom prst="rect">
            <a:avLst/>
          </a:prstGeom>
        </p:spPr>
      </p:pic>
    </p:spTree>
    <p:extLst>
      <p:ext uri="{BB962C8B-B14F-4D97-AF65-F5344CB8AC3E}">
        <p14:creationId xmlns:p14="http://schemas.microsoft.com/office/powerpoint/2010/main" val="14997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16C4-06DC-DA82-068E-69BFEEB6D04C}"/>
              </a:ext>
            </a:extLst>
          </p:cNvPr>
          <p:cNvSpPr>
            <a:spLocks noGrp="1"/>
          </p:cNvSpPr>
          <p:nvPr>
            <p:ph type="title"/>
          </p:nvPr>
        </p:nvSpPr>
        <p:spPr/>
        <p:txBody>
          <a:bodyPr/>
          <a:lstStyle/>
          <a:p>
            <a:pPr algn="ctr"/>
            <a:r>
              <a:rPr lang="en-US" dirty="0"/>
              <a:t>Object Lesson – My Plan or God’s Plan</a:t>
            </a:r>
            <a:br>
              <a:rPr lang="en-US" dirty="0"/>
            </a:br>
            <a:r>
              <a:rPr lang="en-US" dirty="0"/>
              <a:t>Teacher – watch how to do it</a:t>
            </a:r>
          </a:p>
        </p:txBody>
      </p:sp>
      <p:pic>
        <p:nvPicPr>
          <p:cNvPr id="5" name="Online Media 4" title="The Center of God's Will (OBJECT LESSON)">
            <a:hlinkClick r:id="" action="ppaction://media"/>
            <a:extLst>
              <a:ext uri="{FF2B5EF4-FFF2-40B4-BE49-F238E27FC236}">
                <a16:creationId xmlns:a16="http://schemas.microsoft.com/office/drawing/2014/main" id="{C5DE1572-137D-8380-91AA-F41C91A900C2}"/>
              </a:ext>
            </a:extLst>
          </p:cNvPr>
          <p:cNvPicPr>
            <a:picLocks noRot="1" noChangeAspect="1"/>
          </p:cNvPicPr>
          <p:nvPr>
            <a:videoFile r:link="rId1"/>
          </p:nvPr>
        </p:nvPicPr>
        <p:blipFill>
          <a:blip r:embed="rId4"/>
          <a:stretch>
            <a:fillRect/>
          </a:stretch>
        </p:blipFill>
        <p:spPr>
          <a:xfrm>
            <a:off x="403505" y="2325210"/>
            <a:ext cx="7376381" cy="4167665"/>
          </a:xfrm>
          <a:prstGeom prst="rect">
            <a:avLst/>
          </a:prstGeom>
        </p:spPr>
      </p:pic>
      <p:sp>
        <p:nvSpPr>
          <p:cNvPr id="7" name="TextBox 6">
            <a:extLst>
              <a:ext uri="{FF2B5EF4-FFF2-40B4-BE49-F238E27FC236}">
                <a16:creationId xmlns:a16="http://schemas.microsoft.com/office/drawing/2014/main" id="{E1825074-7312-44C1-16DD-9FC25E98635B}"/>
              </a:ext>
            </a:extLst>
          </p:cNvPr>
          <p:cNvSpPr txBox="1"/>
          <p:nvPr/>
        </p:nvSpPr>
        <p:spPr>
          <a:xfrm>
            <a:off x="376517" y="1823283"/>
            <a:ext cx="6096000" cy="369332"/>
          </a:xfrm>
          <a:prstGeom prst="rect">
            <a:avLst/>
          </a:prstGeom>
          <a:noFill/>
        </p:spPr>
        <p:txBody>
          <a:bodyPr wrap="square">
            <a:spAutoFit/>
          </a:bodyPr>
          <a:lstStyle/>
          <a:p>
            <a:r>
              <a:rPr lang="en-US" dirty="0">
                <a:hlinkClick r:id="rId5"/>
              </a:rPr>
              <a:t>https://www.youtube.com/watch?v=9uWcsD3SJFI&amp;t=1s</a:t>
            </a:r>
            <a:r>
              <a:rPr lang="en-US" dirty="0"/>
              <a:t> </a:t>
            </a:r>
          </a:p>
        </p:txBody>
      </p:sp>
      <p:sp>
        <p:nvSpPr>
          <p:cNvPr id="8" name="TextBox 7">
            <a:extLst>
              <a:ext uri="{FF2B5EF4-FFF2-40B4-BE49-F238E27FC236}">
                <a16:creationId xmlns:a16="http://schemas.microsoft.com/office/drawing/2014/main" id="{4EF8CD2C-4F4E-B4D2-F6EF-DC926882FC7D}"/>
              </a:ext>
            </a:extLst>
          </p:cNvPr>
          <p:cNvSpPr txBox="1"/>
          <p:nvPr/>
        </p:nvSpPr>
        <p:spPr>
          <a:xfrm>
            <a:off x="8318090" y="2728452"/>
            <a:ext cx="3362633" cy="3139321"/>
          </a:xfrm>
          <a:prstGeom prst="rect">
            <a:avLst/>
          </a:prstGeom>
          <a:solidFill>
            <a:srgbClr val="FFC000"/>
          </a:solidFill>
        </p:spPr>
        <p:txBody>
          <a:bodyPr wrap="square" rtlCol="0">
            <a:spAutoFit/>
          </a:bodyPr>
          <a:lstStyle/>
          <a:p>
            <a:r>
              <a:rPr lang="en-US" dirty="0"/>
              <a:t>My revisions:</a:t>
            </a:r>
          </a:p>
          <a:p>
            <a:r>
              <a:rPr lang="en-US" dirty="0"/>
              <a:t>I found the cardboard bent so I had to use a board.  I used a light weight, simple,  painter’s board.</a:t>
            </a:r>
          </a:p>
          <a:p>
            <a:r>
              <a:rPr lang="en-US" dirty="0"/>
              <a:t>I wanted to do it inside, so instead of using water, I used pom poms in a cup and talked about wanting different things while putting them inside the cup.</a:t>
            </a:r>
          </a:p>
        </p:txBody>
      </p:sp>
    </p:spTree>
    <p:extLst>
      <p:ext uri="{BB962C8B-B14F-4D97-AF65-F5344CB8AC3E}">
        <p14:creationId xmlns:p14="http://schemas.microsoft.com/office/powerpoint/2010/main" val="221218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3C71480C-0D1A-590F-034F-BD8010D7A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5638A-106C-0107-0D6A-4AC678DAE0BF}"/>
              </a:ext>
            </a:extLst>
          </p:cNvPr>
          <p:cNvSpPr>
            <a:spLocks noGrp="1"/>
          </p:cNvSpPr>
          <p:nvPr>
            <p:ph type="title"/>
          </p:nvPr>
        </p:nvSpPr>
        <p:spPr>
          <a:xfrm>
            <a:off x="328386" y="457201"/>
            <a:ext cx="3932237" cy="715962"/>
          </a:xfrm>
        </p:spPr>
        <p:txBody>
          <a:bodyPr/>
          <a:lstStyle/>
          <a:p>
            <a:pPr algn="ctr"/>
            <a:r>
              <a:rPr lang="en-US" dirty="0">
                <a:solidFill>
                  <a:schemeClr val="accent1">
                    <a:lumMod val="50000"/>
                  </a:schemeClr>
                </a:solidFill>
                <a:effectLst>
                  <a:outerShdw blurRad="38100" dist="38100" dir="2700000" algn="tl">
                    <a:srgbClr val="000000">
                      <a:alpha val="43137"/>
                    </a:srgbClr>
                  </a:outerShdw>
                </a:effectLst>
              </a:rPr>
              <a:t>God Provides</a:t>
            </a:r>
          </a:p>
        </p:txBody>
      </p:sp>
      <p:sp>
        <p:nvSpPr>
          <p:cNvPr id="4" name="Text Placeholder 3">
            <a:extLst>
              <a:ext uri="{FF2B5EF4-FFF2-40B4-BE49-F238E27FC236}">
                <a16:creationId xmlns:a16="http://schemas.microsoft.com/office/drawing/2014/main" id="{BE8DA272-38CD-013B-7124-61F379E4F4C3}"/>
              </a:ext>
            </a:extLst>
          </p:cNvPr>
          <p:cNvSpPr>
            <a:spLocks noGrp="1"/>
          </p:cNvSpPr>
          <p:nvPr>
            <p:ph type="body" sz="half" idx="2"/>
          </p:nvPr>
        </p:nvSpPr>
        <p:spPr>
          <a:xfrm>
            <a:off x="447902" y="1379621"/>
            <a:ext cx="3932237" cy="5021178"/>
          </a:xfrm>
          <a:solidFill>
            <a:schemeClr val="accent1">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normAutofit/>
          </a:bodyPr>
          <a:lstStyle/>
          <a:p>
            <a:endParaRPr lang="en-US" i="1" dirty="0">
              <a:solidFill>
                <a:srgbClr val="FFC000"/>
              </a:solidFill>
            </a:endParaRPr>
          </a:p>
          <a:p>
            <a:r>
              <a:rPr lang="en-US" sz="1800" dirty="0"/>
              <a:t>Luke 11</a:t>
            </a:r>
          </a:p>
          <a:p>
            <a:r>
              <a:rPr lang="en-US" sz="1800" dirty="0"/>
              <a:t>Now Jesus was praying in a certain place, and when he finished, one of his disciples said to him, </a:t>
            </a:r>
          </a:p>
          <a:p>
            <a:r>
              <a:rPr lang="en-US" sz="1800" dirty="0"/>
              <a:t>“Lord, teach us to pray, as John taught his disciples.” </a:t>
            </a:r>
          </a:p>
          <a:p>
            <a:r>
              <a:rPr lang="en-US" sz="1800" dirty="0">
                <a:solidFill>
                  <a:schemeClr val="bg1"/>
                </a:solidFill>
              </a:rPr>
              <a:t>Matthew 6</a:t>
            </a:r>
          </a:p>
          <a:p>
            <a:r>
              <a:rPr lang="en-US" dirty="0"/>
              <a:t>…your Father knows what you need before you ask him. </a:t>
            </a:r>
            <a:r>
              <a:rPr lang="en-US" baseline="30000" dirty="0"/>
              <a:t>9 </a:t>
            </a:r>
            <a:r>
              <a:rPr lang="en-US" dirty="0"/>
              <a:t>Pray then like this:</a:t>
            </a:r>
          </a:p>
          <a:p>
            <a:r>
              <a:rPr lang="en-US" dirty="0"/>
              <a:t>“Our Father in heaven,</a:t>
            </a:r>
            <a:br>
              <a:rPr lang="en-US" dirty="0"/>
            </a:br>
            <a:r>
              <a:rPr lang="en-US" dirty="0"/>
              <a:t>hallowed be your name.</a:t>
            </a:r>
            <a:br>
              <a:rPr lang="en-US" dirty="0"/>
            </a:br>
            <a:r>
              <a:rPr lang="en-US" baseline="30000" dirty="0"/>
              <a:t>10 </a:t>
            </a:r>
            <a:r>
              <a:rPr lang="en-US" dirty="0"/>
              <a:t>Your kingdom come,</a:t>
            </a:r>
            <a:br>
              <a:rPr lang="en-US" dirty="0"/>
            </a:br>
            <a:r>
              <a:rPr lang="en-US" dirty="0"/>
              <a:t>your will be done,</a:t>
            </a:r>
            <a:br>
              <a:rPr lang="en-US" dirty="0"/>
            </a:br>
            <a:r>
              <a:rPr lang="en-US" dirty="0"/>
              <a:t>    on earth as it is in heaven.</a:t>
            </a:r>
            <a:br>
              <a:rPr lang="en-US" dirty="0"/>
            </a:br>
            <a:r>
              <a:rPr lang="en-US" baseline="30000" dirty="0"/>
              <a:t>11 </a:t>
            </a:r>
            <a:r>
              <a:rPr lang="en-US" dirty="0"/>
              <a:t>Give us this day our daily bread,</a:t>
            </a:r>
          </a:p>
          <a:p>
            <a:endParaRPr lang="en-US" i="1" dirty="0">
              <a:solidFill>
                <a:srgbClr val="FFC000"/>
              </a:solidFill>
            </a:endParaRPr>
          </a:p>
        </p:txBody>
      </p:sp>
      <p:pic>
        <p:nvPicPr>
          <p:cNvPr id="1026" name="Picture 2" descr="Religious image of jesus talking to his disciples in high resolution photo | Premium AI ...">
            <a:extLst>
              <a:ext uri="{FF2B5EF4-FFF2-40B4-BE49-F238E27FC236}">
                <a16:creationId xmlns:a16="http://schemas.microsoft.com/office/drawing/2014/main" id="{14DCD242-2741-DAEF-3C88-CED843660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598" y="1542297"/>
            <a:ext cx="7048500" cy="4695825"/>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43EB794F-C909-1B01-F514-355B38897927}"/>
              </a:ext>
            </a:extLst>
          </p:cNvPr>
          <p:cNvSpPr/>
          <p:nvPr/>
        </p:nvSpPr>
        <p:spPr>
          <a:xfrm>
            <a:off x="6096001" y="5315703"/>
            <a:ext cx="5156452" cy="1153655"/>
          </a:xfrm>
          <a:prstGeom prst="wedgeRectCallout">
            <a:avLst>
              <a:gd name="adj1" fmla="val 11066"/>
              <a:gd name="adj2" fmla="val -91503"/>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dirty="0"/>
              <a:t>“This, then, is how you should pray:</a:t>
            </a:r>
          </a:p>
          <a:p>
            <a:r>
              <a:rPr lang="en-US" dirty="0"/>
              <a:t>“‘Our Father in heaven, hallowed be thy name</a:t>
            </a:r>
          </a:p>
          <a:p>
            <a:r>
              <a:rPr lang="en-US" dirty="0"/>
              <a:t>Thy kingdom come, </a:t>
            </a:r>
            <a:r>
              <a:rPr lang="en-US" b="1" dirty="0"/>
              <a:t>Thy will be done on earth as it is in heaven. </a:t>
            </a:r>
          </a:p>
        </p:txBody>
      </p:sp>
      <p:sp>
        <p:nvSpPr>
          <p:cNvPr id="3" name="Speech Bubble: Rectangle 2">
            <a:extLst>
              <a:ext uri="{FF2B5EF4-FFF2-40B4-BE49-F238E27FC236}">
                <a16:creationId xmlns:a16="http://schemas.microsoft.com/office/drawing/2014/main" id="{ADA1140E-E516-9D94-8A4F-DAEEC3BAB581}"/>
              </a:ext>
            </a:extLst>
          </p:cNvPr>
          <p:cNvSpPr/>
          <p:nvPr/>
        </p:nvSpPr>
        <p:spPr>
          <a:xfrm>
            <a:off x="4695598" y="978569"/>
            <a:ext cx="2956486" cy="802106"/>
          </a:xfrm>
          <a:prstGeom prst="wedgeRectCallout">
            <a:avLst>
              <a:gd name="adj1" fmla="val -20290"/>
              <a:gd name="adj2" fmla="val 92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Lord, teach us to pray like John taught his disciples.</a:t>
            </a:r>
          </a:p>
        </p:txBody>
      </p:sp>
    </p:spTree>
    <p:extLst>
      <p:ext uri="{BB962C8B-B14F-4D97-AF65-F5344CB8AC3E}">
        <p14:creationId xmlns:p14="http://schemas.microsoft.com/office/powerpoint/2010/main" val="2614469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8" name="Picture 4" descr="Free Coloring Page Of Child Praying">
            <a:extLst>
              <a:ext uri="{FF2B5EF4-FFF2-40B4-BE49-F238E27FC236}">
                <a16:creationId xmlns:a16="http://schemas.microsoft.com/office/drawing/2014/main" id="{43540FBE-F4A0-2709-AC8B-631A17E1A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45" y="154297"/>
            <a:ext cx="7067900" cy="65494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9D71CBE-454F-B3AD-C527-960C1207D09B}"/>
              </a:ext>
            </a:extLst>
          </p:cNvPr>
          <p:cNvPicPr>
            <a:picLocks noChangeAspect="1"/>
          </p:cNvPicPr>
          <p:nvPr/>
        </p:nvPicPr>
        <p:blipFill>
          <a:blip r:embed="rId4">
            <a:extLst>
              <a:ext uri="{28A0092B-C50C-407E-A947-70E740481C1C}">
                <a14:useLocalDpi xmlns:a14="http://schemas.microsoft.com/office/drawing/2010/main" val="0"/>
              </a:ext>
            </a:extLst>
          </a:blip>
          <a:srcRect t="11181" r="50000"/>
          <a:stretch>
            <a:fillRect/>
          </a:stretch>
        </p:blipFill>
        <p:spPr>
          <a:xfrm rot="21173378">
            <a:off x="6348900" y="391472"/>
            <a:ext cx="3114293" cy="4279742"/>
          </a:xfrm>
          <a:prstGeom prst="rect">
            <a:avLst/>
          </a:prstGeom>
        </p:spPr>
      </p:pic>
      <p:grpSp>
        <p:nvGrpSpPr>
          <p:cNvPr id="8" name="Group 7">
            <a:extLst>
              <a:ext uri="{FF2B5EF4-FFF2-40B4-BE49-F238E27FC236}">
                <a16:creationId xmlns:a16="http://schemas.microsoft.com/office/drawing/2014/main" id="{FA200C17-51EF-432F-33FF-FDC28FB54BF1}"/>
              </a:ext>
            </a:extLst>
          </p:cNvPr>
          <p:cNvGrpSpPr/>
          <p:nvPr/>
        </p:nvGrpSpPr>
        <p:grpSpPr>
          <a:xfrm rot="926124">
            <a:off x="9043104" y="2771753"/>
            <a:ext cx="2814918" cy="4064604"/>
            <a:chOff x="7315200" y="766786"/>
            <a:chExt cx="4038600" cy="5987230"/>
          </a:xfrm>
        </p:grpSpPr>
        <p:sp>
          <p:nvSpPr>
            <p:cNvPr id="7" name="Rectangle 6">
              <a:extLst>
                <a:ext uri="{FF2B5EF4-FFF2-40B4-BE49-F238E27FC236}">
                  <a16:creationId xmlns:a16="http://schemas.microsoft.com/office/drawing/2014/main" id="{B0A52FC3-2875-9543-4A78-FD0E14D1E288}"/>
                </a:ext>
              </a:extLst>
            </p:cNvPr>
            <p:cNvSpPr/>
            <p:nvPr/>
          </p:nvSpPr>
          <p:spPr>
            <a:xfrm>
              <a:off x="7315200" y="766786"/>
              <a:ext cx="4038600" cy="58832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447D24D-01BB-9DDB-65F2-ACA10A82FD4D}"/>
                </a:ext>
              </a:extLst>
            </p:cNvPr>
            <p:cNvPicPr>
              <a:picLocks noChangeAspect="1"/>
            </p:cNvPicPr>
            <p:nvPr/>
          </p:nvPicPr>
          <p:blipFill>
            <a:blip r:embed="rId5">
              <a:extLst>
                <a:ext uri="{28A0092B-C50C-407E-A947-70E740481C1C}">
                  <a14:useLocalDpi xmlns:a14="http://schemas.microsoft.com/office/drawing/2010/main" val="0"/>
                </a:ext>
              </a:extLst>
            </a:blip>
            <a:srcRect l="50449"/>
            <a:stretch>
              <a:fillRect/>
            </a:stretch>
          </p:blipFill>
          <p:spPr>
            <a:xfrm>
              <a:off x="7523747" y="870769"/>
              <a:ext cx="3723122" cy="5883247"/>
            </a:xfrm>
            <a:prstGeom prst="rect">
              <a:avLst/>
            </a:prstGeom>
          </p:spPr>
        </p:pic>
      </p:grpSp>
    </p:spTree>
    <p:extLst>
      <p:ext uri="{BB962C8B-B14F-4D97-AF65-F5344CB8AC3E}">
        <p14:creationId xmlns:p14="http://schemas.microsoft.com/office/powerpoint/2010/main" val="2674249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967C-4F8C-0666-6636-BE6CB83B8C33}"/>
              </a:ext>
            </a:extLst>
          </p:cNvPr>
          <p:cNvSpPr>
            <a:spLocks noGrp="1"/>
          </p:cNvSpPr>
          <p:nvPr>
            <p:ph type="title"/>
          </p:nvPr>
        </p:nvSpPr>
        <p:spPr>
          <a:xfrm>
            <a:off x="390609" y="545259"/>
            <a:ext cx="5480801" cy="887506"/>
          </a:xfrm>
        </p:spPr>
        <p:txBody>
          <a:bodyPr>
            <a:normAutofit fontScale="90000"/>
          </a:bodyPr>
          <a:lstStyle/>
          <a:p>
            <a:r>
              <a:rPr lang="en-US" dirty="0">
                <a:solidFill>
                  <a:schemeClr val="accent1">
                    <a:lumMod val="50000"/>
                  </a:schemeClr>
                </a:solidFill>
                <a:effectLst>
                  <a:outerShdw blurRad="38100" dist="38100" dir="2700000" algn="tl">
                    <a:srgbClr val="000000">
                      <a:alpha val="43137"/>
                    </a:srgbClr>
                  </a:outerShdw>
                </a:effectLst>
              </a:rPr>
              <a:t>God Loves and Cares for us.</a:t>
            </a:r>
            <a:br>
              <a:rPr lang="en-US" dirty="0">
                <a:solidFill>
                  <a:schemeClr val="accent1">
                    <a:lumMod val="50000"/>
                  </a:schemeClr>
                </a:solidFill>
                <a:effectLst>
                  <a:outerShdw blurRad="38100" dist="38100" dir="2700000" algn="tl">
                    <a:srgbClr val="000000">
                      <a:alpha val="43137"/>
                    </a:srgbClr>
                  </a:outerShdw>
                </a:effectLst>
              </a:rPr>
            </a:br>
            <a:r>
              <a:rPr lang="en-US" dirty="0">
                <a:solidFill>
                  <a:schemeClr val="accent1">
                    <a:lumMod val="50000"/>
                  </a:schemeClr>
                </a:solidFill>
                <a:effectLst>
                  <a:outerShdw blurRad="38100" dist="38100" dir="2700000" algn="tl">
                    <a:srgbClr val="000000">
                      <a:alpha val="43137"/>
                    </a:srgbClr>
                  </a:outerShdw>
                </a:effectLst>
              </a:rPr>
              <a:t>He generously gives what we need.</a:t>
            </a:r>
          </a:p>
        </p:txBody>
      </p:sp>
      <p:sp>
        <p:nvSpPr>
          <p:cNvPr id="4" name="Text Placeholder 3">
            <a:extLst>
              <a:ext uri="{FF2B5EF4-FFF2-40B4-BE49-F238E27FC236}">
                <a16:creationId xmlns:a16="http://schemas.microsoft.com/office/drawing/2014/main" id="{FF1935DE-B57B-BDD7-E0F4-99814BD36E7A}"/>
              </a:ext>
            </a:extLst>
          </p:cNvPr>
          <p:cNvSpPr>
            <a:spLocks noGrp="1"/>
          </p:cNvSpPr>
          <p:nvPr>
            <p:ph type="body" sz="half" idx="2"/>
          </p:nvPr>
        </p:nvSpPr>
        <p:spPr>
          <a:xfrm>
            <a:off x="361323" y="1764631"/>
            <a:ext cx="3932237" cy="4104356"/>
          </a:xfrm>
          <a:solidFill>
            <a:schemeClr val="accent1">
              <a:lumMod val="50000"/>
            </a:schemeClr>
          </a:solidFill>
          <a:ln w="76200">
            <a:solidFill>
              <a:schemeClr val="accent2">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a:lstStyle/>
          <a:p>
            <a:endParaRPr lang="en-US" i="1" dirty="0">
              <a:solidFill>
                <a:schemeClr val="accent2">
                  <a:lumMod val="20000"/>
                  <a:lumOff val="80000"/>
                </a:schemeClr>
              </a:solidFill>
            </a:endParaRPr>
          </a:p>
          <a:p>
            <a:r>
              <a:rPr lang="en-US" i="1" dirty="0">
                <a:solidFill>
                  <a:schemeClr val="accent2">
                    <a:lumMod val="20000"/>
                    <a:lumOff val="80000"/>
                  </a:schemeClr>
                </a:solidFill>
              </a:rPr>
              <a:t>Remember last week we talked about how God is our loving Heavenly Father.  He cares deeply for us.  He is faithful.  We can trust Him</a:t>
            </a:r>
            <a:r>
              <a:rPr lang="en-US" dirty="0"/>
              <a:t>.</a:t>
            </a:r>
          </a:p>
          <a:p>
            <a:r>
              <a:rPr lang="en-US" dirty="0"/>
              <a:t>Jeremiah 29:11</a:t>
            </a:r>
          </a:p>
          <a:p>
            <a:r>
              <a:rPr lang="en-US" baseline="30000" dirty="0"/>
              <a:t>11 </a:t>
            </a:r>
            <a:r>
              <a:rPr lang="en-US" dirty="0"/>
              <a:t>I say this because I know the plans that I have for you.” This message is from the </a:t>
            </a:r>
            <a:r>
              <a:rPr lang="en-US" cap="small" dirty="0">
                <a:effectLst/>
              </a:rPr>
              <a:t>Lord</a:t>
            </a:r>
            <a:r>
              <a:rPr lang="en-US" dirty="0"/>
              <a:t>. “I have good plans for you. I don’t plan to hurt you. I plan to give you hope and a good future.  </a:t>
            </a:r>
          </a:p>
          <a:p>
            <a:r>
              <a:rPr lang="en-US" i="1" dirty="0">
                <a:solidFill>
                  <a:schemeClr val="accent2">
                    <a:lumMod val="20000"/>
                    <a:lumOff val="80000"/>
                  </a:schemeClr>
                </a:solidFill>
              </a:rPr>
              <a:t>So, what is God’s will?   </a:t>
            </a:r>
          </a:p>
          <a:p>
            <a:r>
              <a:rPr lang="en-US" i="1" dirty="0">
                <a:solidFill>
                  <a:schemeClr val="accent2">
                    <a:lumMod val="20000"/>
                    <a:lumOff val="80000"/>
                  </a:schemeClr>
                </a:solidFill>
              </a:rPr>
              <a:t>Can we trust someone who has good plans for us; to give us hope and a good future?</a:t>
            </a:r>
          </a:p>
        </p:txBody>
      </p:sp>
      <p:pic>
        <p:nvPicPr>
          <p:cNvPr id="1026" name="Picture 2" descr="Happy Cute Kid Boy Dreaming About Future Cartoon Vector | Premium AI-generated vector">
            <a:extLst>
              <a:ext uri="{FF2B5EF4-FFF2-40B4-BE49-F238E27FC236}">
                <a16:creationId xmlns:a16="http://schemas.microsoft.com/office/drawing/2014/main" id="{C07F39D0-C565-C529-2875-EB2FBA56C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421" y="1764632"/>
            <a:ext cx="7402930" cy="4148434"/>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F3CA8216-F7D1-920F-A703-261A41CA63B3}"/>
              </a:ext>
            </a:extLst>
          </p:cNvPr>
          <p:cNvSpPr/>
          <p:nvPr/>
        </p:nvSpPr>
        <p:spPr>
          <a:xfrm>
            <a:off x="4478370" y="1764631"/>
            <a:ext cx="2572461" cy="2237487"/>
          </a:xfrm>
          <a:prstGeom prst="wedgeRectCallout">
            <a:avLst>
              <a:gd name="adj1" fmla="val 4830"/>
              <a:gd name="adj2" fmla="val 7903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r>
              <a:rPr lang="en-US" dirty="0"/>
              <a:t>I know the plans that I have for you.” </a:t>
            </a:r>
          </a:p>
          <a:p>
            <a:r>
              <a:rPr lang="en-US" dirty="0"/>
              <a:t>“I have good plans for you. I don’t plan to hurt you. I plan to give you hope and a good future</a:t>
            </a:r>
            <a:endParaRPr lang="en-US" b="1" dirty="0"/>
          </a:p>
        </p:txBody>
      </p:sp>
      <p:grpSp>
        <p:nvGrpSpPr>
          <p:cNvPr id="6" name="Group 5">
            <a:extLst>
              <a:ext uri="{FF2B5EF4-FFF2-40B4-BE49-F238E27FC236}">
                <a16:creationId xmlns:a16="http://schemas.microsoft.com/office/drawing/2014/main" id="{58A8E4AB-A538-507F-9E19-0CFBA0E7AE5E}"/>
              </a:ext>
            </a:extLst>
          </p:cNvPr>
          <p:cNvGrpSpPr/>
          <p:nvPr/>
        </p:nvGrpSpPr>
        <p:grpSpPr>
          <a:xfrm>
            <a:off x="3118594" y="3932295"/>
            <a:ext cx="3429000" cy="2766816"/>
            <a:chOff x="520418" y="3943700"/>
            <a:chExt cx="3429000" cy="2766816"/>
          </a:xfrm>
        </p:grpSpPr>
        <p:sp>
          <p:nvSpPr>
            <p:cNvPr id="7" name="Flowchart: Delay 6">
              <a:extLst>
                <a:ext uri="{FF2B5EF4-FFF2-40B4-BE49-F238E27FC236}">
                  <a16:creationId xmlns:a16="http://schemas.microsoft.com/office/drawing/2014/main" id="{00B260E7-DD66-3314-45AF-84FC6B8AAE70}"/>
                </a:ext>
              </a:extLst>
            </p:cNvPr>
            <p:cNvSpPr/>
            <p:nvPr/>
          </p:nvSpPr>
          <p:spPr>
            <a:xfrm rot="16200000">
              <a:off x="1786417" y="5119552"/>
              <a:ext cx="1047135" cy="2134792"/>
            </a:xfrm>
            <a:prstGeom prst="flowChartDelay">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4" descr="clipart christ #5781895 | Clipart Library">
              <a:extLst>
                <a:ext uri="{FF2B5EF4-FFF2-40B4-BE49-F238E27FC236}">
                  <a16:creationId xmlns:a16="http://schemas.microsoft.com/office/drawing/2014/main" id="{C8DA8781-ADF5-30AB-D9A4-DDCEB660894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9312"/>
            <a:stretch>
              <a:fillRect/>
            </a:stretch>
          </p:blipFill>
          <p:spPr bwMode="auto">
            <a:xfrm>
              <a:off x="520418" y="3943700"/>
              <a:ext cx="3429000" cy="276681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peech Bubble: Rectangle 2">
            <a:extLst>
              <a:ext uri="{FF2B5EF4-FFF2-40B4-BE49-F238E27FC236}">
                <a16:creationId xmlns:a16="http://schemas.microsoft.com/office/drawing/2014/main" id="{4B8925F9-1593-2F1E-C3A6-964617762CE4}"/>
              </a:ext>
            </a:extLst>
          </p:cNvPr>
          <p:cNvSpPr/>
          <p:nvPr/>
        </p:nvSpPr>
        <p:spPr>
          <a:xfrm>
            <a:off x="8433886" y="807122"/>
            <a:ext cx="2572461" cy="1251285"/>
          </a:xfrm>
          <a:prstGeom prst="wedgeRectCallout">
            <a:avLst>
              <a:gd name="adj1" fmla="val -26445"/>
              <a:gd name="adj2" fmla="val 753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Thy will be done</a:t>
            </a:r>
          </a:p>
        </p:txBody>
      </p:sp>
    </p:spTree>
    <p:extLst>
      <p:ext uri="{BB962C8B-B14F-4D97-AF65-F5344CB8AC3E}">
        <p14:creationId xmlns:p14="http://schemas.microsoft.com/office/powerpoint/2010/main" val="1514034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215C-0E4A-A45E-28C6-F495A0001842}"/>
              </a:ext>
            </a:extLst>
          </p:cNvPr>
          <p:cNvSpPr>
            <a:spLocks noGrp="1"/>
          </p:cNvSpPr>
          <p:nvPr>
            <p:ph type="title"/>
          </p:nvPr>
        </p:nvSpPr>
        <p:spPr/>
        <p:txBody>
          <a:bodyPr/>
          <a:lstStyle/>
          <a:p>
            <a:r>
              <a:rPr lang="en-US" dirty="0"/>
              <a:t>What are your plans?</a:t>
            </a:r>
          </a:p>
        </p:txBody>
      </p:sp>
      <p:sp>
        <p:nvSpPr>
          <p:cNvPr id="3" name="TextBox 2">
            <a:extLst>
              <a:ext uri="{FF2B5EF4-FFF2-40B4-BE49-F238E27FC236}">
                <a16:creationId xmlns:a16="http://schemas.microsoft.com/office/drawing/2014/main" id="{FA6B73F9-CF83-26F0-9CC9-6EC95C2B1E4A}"/>
              </a:ext>
            </a:extLst>
          </p:cNvPr>
          <p:cNvSpPr txBox="1"/>
          <p:nvPr/>
        </p:nvSpPr>
        <p:spPr>
          <a:xfrm>
            <a:off x="573740" y="1690688"/>
            <a:ext cx="5827060" cy="461665"/>
          </a:xfrm>
          <a:prstGeom prst="rect">
            <a:avLst/>
          </a:prstGeom>
          <a:noFill/>
        </p:spPr>
        <p:txBody>
          <a:bodyPr wrap="square" rtlCol="0">
            <a:spAutoFit/>
          </a:bodyPr>
          <a:lstStyle/>
          <a:p>
            <a:r>
              <a:rPr lang="en-US" sz="2400" dirty="0"/>
              <a:t>What do you want to do this summer?</a:t>
            </a:r>
          </a:p>
        </p:txBody>
      </p:sp>
      <p:pic>
        <p:nvPicPr>
          <p:cNvPr id="2054" name="Picture 6" descr="Kids Swimming Clipart | Free download on ClipArtMag">
            <a:extLst>
              <a:ext uri="{FF2B5EF4-FFF2-40B4-BE49-F238E27FC236}">
                <a16:creationId xmlns:a16="http://schemas.microsoft.com/office/drawing/2014/main" id="{A3CB4DED-A9B6-CEC0-F42E-2DA2264FE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4314">
            <a:off x="8462379" y="3336357"/>
            <a:ext cx="3531079" cy="26483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Summer Camp Clipart at sasbowlingblog Blog">
            <a:extLst>
              <a:ext uri="{FF2B5EF4-FFF2-40B4-BE49-F238E27FC236}">
                <a16:creationId xmlns:a16="http://schemas.microsoft.com/office/drawing/2014/main" id="{F728321F-722C-E63D-8F57-EBB4986C2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1527">
            <a:off x="7210494" y="421217"/>
            <a:ext cx="3713174" cy="32603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clipart family picnic - Clipground">
            <a:extLst>
              <a:ext uri="{FF2B5EF4-FFF2-40B4-BE49-F238E27FC236}">
                <a16:creationId xmlns:a16="http://schemas.microsoft.com/office/drawing/2014/main" id="{F5B028C9-EA1A-45DA-A38B-7C3601346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17814">
            <a:off x="5529526" y="3883124"/>
            <a:ext cx="3523711" cy="27173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Community Work Cliparts, Download Free Community Work Cliparts png images, Free ClipArts on ...">
            <a:extLst>
              <a:ext uri="{FF2B5EF4-FFF2-40B4-BE49-F238E27FC236}">
                <a16:creationId xmlns:a16="http://schemas.microsoft.com/office/drawing/2014/main" id="{DCA2CEC0-0A6E-DDC0-652D-265CBE2A8D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113" y="2294276"/>
            <a:ext cx="5303724" cy="1790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08AFBF-1B36-6BC2-A103-1870003CF166}"/>
              </a:ext>
            </a:extLst>
          </p:cNvPr>
          <p:cNvSpPr txBox="1"/>
          <p:nvPr/>
        </p:nvSpPr>
        <p:spPr>
          <a:xfrm>
            <a:off x="283113" y="4142292"/>
            <a:ext cx="4612214" cy="2677656"/>
          </a:xfrm>
          <a:prstGeom prst="rect">
            <a:avLst/>
          </a:prstGeom>
          <a:noFill/>
        </p:spPr>
        <p:txBody>
          <a:bodyPr wrap="square" rtlCol="0">
            <a:spAutoFit/>
          </a:bodyPr>
          <a:lstStyle/>
          <a:p>
            <a:pPr algn="ctr"/>
            <a:r>
              <a:rPr lang="en-US" sz="2400" dirty="0"/>
              <a:t>What do you want to do when you grow up?</a:t>
            </a:r>
          </a:p>
          <a:p>
            <a:pPr algn="ctr"/>
            <a:endParaRPr lang="en-US" sz="2400" dirty="0"/>
          </a:p>
          <a:p>
            <a:pPr algn="ctr"/>
            <a:r>
              <a:rPr lang="en-US" sz="2400" dirty="0"/>
              <a:t>God has given you capabilities and things you enjoy doing.</a:t>
            </a:r>
          </a:p>
          <a:p>
            <a:pPr algn="ctr"/>
            <a:r>
              <a:rPr lang="en-US" sz="2400" dirty="0"/>
              <a:t>You can use these to help others and earn money.</a:t>
            </a:r>
          </a:p>
        </p:txBody>
      </p:sp>
    </p:spTree>
    <p:extLst>
      <p:ext uri="{BB962C8B-B14F-4D97-AF65-F5344CB8AC3E}">
        <p14:creationId xmlns:p14="http://schemas.microsoft.com/office/powerpoint/2010/main" val="305500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4B52ED26-C607-438D-AD32-0F84D8BB8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5866F-D7F6-57A4-1A4B-3546847491E8}"/>
              </a:ext>
            </a:extLst>
          </p:cNvPr>
          <p:cNvSpPr>
            <a:spLocks noGrp="1"/>
          </p:cNvSpPr>
          <p:nvPr>
            <p:ph type="title"/>
          </p:nvPr>
        </p:nvSpPr>
        <p:spPr/>
        <p:txBody>
          <a:bodyPr/>
          <a:lstStyle/>
          <a:p>
            <a:r>
              <a:rPr lang="en-US" dirty="0"/>
              <a:t>What are God’s plans?</a:t>
            </a:r>
          </a:p>
        </p:txBody>
      </p:sp>
      <p:sp>
        <p:nvSpPr>
          <p:cNvPr id="3" name="TextBox 2">
            <a:extLst>
              <a:ext uri="{FF2B5EF4-FFF2-40B4-BE49-F238E27FC236}">
                <a16:creationId xmlns:a16="http://schemas.microsoft.com/office/drawing/2014/main" id="{3B04F571-3F9D-262A-8495-40D76C56B82A}"/>
              </a:ext>
            </a:extLst>
          </p:cNvPr>
          <p:cNvSpPr txBox="1"/>
          <p:nvPr/>
        </p:nvSpPr>
        <p:spPr>
          <a:xfrm>
            <a:off x="573740" y="1690688"/>
            <a:ext cx="5827060" cy="2308324"/>
          </a:xfrm>
          <a:prstGeom prst="rect">
            <a:avLst/>
          </a:prstGeom>
          <a:noFill/>
        </p:spPr>
        <p:txBody>
          <a:bodyPr wrap="square" rtlCol="0">
            <a:spAutoFit/>
          </a:bodyPr>
          <a:lstStyle/>
          <a:p>
            <a:r>
              <a:rPr lang="en-US" sz="2400" dirty="0"/>
              <a:t>He made you with special abilities to help others and share the good news of His LOVE and FORGIVENESS. </a:t>
            </a:r>
          </a:p>
          <a:p>
            <a:endParaRPr lang="en-US" sz="2400" dirty="0"/>
          </a:p>
          <a:p>
            <a:r>
              <a:rPr lang="en-US" sz="2400" dirty="0"/>
              <a:t>He wants you to have JOY, LOVE, HOPE, and PEACE</a:t>
            </a:r>
          </a:p>
        </p:txBody>
      </p:sp>
      <p:sp>
        <p:nvSpPr>
          <p:cNvPr id="6" name="TextBox 5">
            <a:extLst>
              <a:ext uri="{FF2B5EF4-FFF2-40B4-BE49-F238E27FC236}">
                <a16:creationId xmlns:a16="http://schemas.microsoft.com/office/drawing/2014/main" id="{3DD07057-3015-F29C-FA00-F1BB94062B1A}"/>
              </a:ext>
            </a:extLst>
          </p:cNvPr>
          <p:cNvSpPr txBox="1"/>
          <p:nvPr/>
        </p:nvSpPr>
        <p:spPr>
          <a:xfrm>
            <a:off x="283113" y="4142292"/>
            <a:ext cx="4612214" cy="2308324"/>
          </a:xfrm>
          <a:prstGeom prst="rect">
            <a:avLst/>
          </a:prstGeom>
          <a:noFill/>
        </p:spPr>
        <p:txBody>
          <a:bodyPr wrap="square" rtlCol="0">
            <a:spAutoFit/>
          </a:bodyPr>
          <a:lstStyle/>
          <a:p>
            <a:pPr algn="ctr"/>
            <a:r>
              <a:rPr lang="en-US" sz="2400" dirty="0"/>
              <a:t>God has AWESOME ETERNAL PLANS for you and me.</a:t>
            </a:r>
          </a:p>
          <a:p>
            <a:pPr algn="ctr"/>
            <a:r>
              <a:rPr lang="en-US" sz="2400" dirty="0"/>
              <a:t>Jesus is preparing a place for us.</a:t>
            </a:r>
          </a:p>
          <a:p>
            <a:pPr algn="ctr"/>
            <a:endParaRPr lang="en-US" sz="2400" dirty="0"/>
          </a:p>
          <a:p>
            <a:pPr algn="ctr"/>
            <a:r>
              <a:rPr lang="en-US" sz="2400" dirty="0"/>
              <a:t>We get to live eternally with Him in the best world ever!</a:t>
            </a:r>
          </a:p>
        </p:txBody>
      </p:sp>
      <p:pic>
        <p:nvPicPr>
          <p:cNvPr id="4" name="Picture 6" descr="Kids Swimming Clipart | Free download on ClipArtMag">
            <a:extLst>
              <a:ext uri="{FF2B5EF4-FFF2-40B4-BE49-F238E27FC236}">
                <a16:creationId xmlns:a16="http://schemas.microsoft.com/office/drawing/2014/main" id="{818AFE4D-630E-5B4A-9BDB-C12D7641E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4314">
            <a:off x="8650176" y="4598772"/>
            <a:ext cx="2903442" cy="2177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Summer Camp Clipart at sasbowlingblog Blog">
            <a:extLst>
              <a:ext uri="{FF2B5EF4-FFF2-40B4-BE49-F238E27FC236}">
                <a16:creationId xmlns:a16="http://schemas.microsoft.com/office/drawing/2014/main" id="{E9716221-AEBD-FEBA-7935-B73599717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6719">
            <a:off x="8965592" y="2430993"/>
            <a:ext cx="2632275" cy="23112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ree clipart family picnic - Clipground">
            <a:extLst>
              <a:ext uri="{FF2B5EF4-FFF2-40B4-BE49-F238E27FC236}">
                <a16:creationId xmlns:a16="http://schemas.microsoft.com/office/drawing/2014/main" id="{495E04C8-AE7E-6867-627A-4CDEF0CCE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17814">
            <a:off x="5558659" y="4226349"/>
            <a:ext cx="3119873" cy="2405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Free Community Work Cliparts, Download Free Community Work Cliparts png images, Free ClipArts on ...">
            <a:extLst>
              <a:ext uri="{FF2B5EF4-FFF2-40B4-BE49-F238E27FC236}">
                <a16:creationId xmlns:a16="http://schemas.microsoft.com/office/drawing/2014/main" id="{C855C8C1-D57B-9AFF-01C1-10677B0F61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578" y="167025"/>
            <a:ext cx="4400800" cy="14852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esus Teaching Coloring">
            <a:extLst>
              <a:ext uri="{FF2B5EF4-FFF2-40B4-BE49-F238E27FC236}">
                <a16:creationId xmlns:a16="http://schemas.microsoft.com/office/drawing/2014/main" id="{28538943-537C-18B2-5418-C9BD27084B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376"/>
          <a:stretch>
            <a:fillRect/>
          </a:stretch>
        </p:blipFill>
        <p:spPr bwMode="auto">
          <a:xfrm>
            <a:off x="6471004" y="1637744"/>
            <a:ext cx="2172052" cy="257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4BCE0FF5-5786-A5B1-98D9-C5CE38675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D2355-9CDE-FAEC-1237-36F2FCEB4B75}"/>
              </a:ext>
            </a:extLst>
          </p:cNvPr>
          <p:cNvSpPr>
            <a:spLocks noGrp="1"/>
          </p:cNvSpPr>
          <p:nvPr>
            <p:ph type="title"/>
          </p:nvPr>
        </p:nvSpPr>
        <p:spPr>
          <a:xfrm>
            <a:off x="212771" y="287383"/>
            <a:ext cx="3932237" cy="862148"/>
          </a:xfrm>
        </p:spPr>
        <p:txBody>
          <a:bodyPr/>
          <a:lstStyle/>
          <a:p>
            <a:r>
              <a:rPr lang="en-US" dirty="0">
                <a:solidFill>
                  <a:srgbClr val="FFC000"/>
                </a:solidFill>
                <a:effectLst>
                  <a:outerShdw blurRad="38100" dist="38100" dir="2700000" algn="tl">
                    <a:srgbClr val="000000">
                      <a:alpha val="43137"/>
                    </a:srgbClr>
                  </a:outerShdw>
                </a:effectLst>
              </a:rPr>
              <a:t>What is God’s will?</a:t>
            </a:r>
          </a:p>
        </p:txBody>
      </p:sp>
      <p:sp>
        <p:nvSpPr>
          <p:cNvPr id="4" name="Text Placeholder 3">
            <a:extLst>
              <a:ext uri="{FF2B5EF4-FFF2-40B4-BE49-F238E27FC236}">
                <a16:creationId xmlns:a16="http://schemas.microsoft.com/office/drawing/2014/main" id="{5F8B3EC2-1A0E-C346-D237-9826E6DEFF7F}"/>
              </a:ext>
            </a:extLst>
          </p:cNvPr>
          <p:cNvSpPr>
            <a:spLocks noGrp="1"/>
          </p:cNvSpPr>
          <p:nvPr>
            <p:ph type="body" sz="half" idx="2"/>
          </p:nvPr>
        </p:nvSpPr>
        <p:spPr>
          <a:xfrm>
            <a:off x="4149090" y="147816"/>
            <a:ext cx="3932237" cy="6527304"/>
          </a:xfrm>
          <a:solidFill>
            <a:schemeClr val="accent5">
              <a:lumMod val="50000"/>
            </a:schemeClr>
          </a:solidFill>
          <a:ln>
            <a:solidFill>
              <a:srgbClr val="FFC000"/>
            </a:solidFill>
          </a:ln>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a:lstStyle/>
          <a:p>
            <a:endParaRPr lang="en-US" dirty="0"/>
          </a:p>
          <a:p>
            <a:r>
              <a:rPr lang="en-US" dirty="0"/>
              <a:t>Mark 12</a:t>
            </a:r>
          </a:p>
          <a:p>
            <a:r>
              <a:rPr lang="en-US" baseline="30000" dirty="0"/>
              <a:t>29 </a:t>
            </a:r>
            <a:r>
              <a:rPr lang="en-US" dirty="0"/>
              <a:t>Jesus answered, “The most important is, ‘Hear, O Israel: The Lord our God, the Lord is one. </a:t>
            </a:r>
            <a:r>
              <a:rPr lang="en-US" baseline="30000" dirty="0"/>
              <a:t>30 </a:t>
            </a:r>
            <a:r>
              <a:rPr lang="en-US" dirty="0"/>
              <a:t>And you shall </a:t>
            </a:r>
            <a:r>
              <a:rPr lang="en-US" b="1" dirty="0">
                <a:solidFill>
                  <a:srgbClr val="FFFF00"/>
                </a:solidFill>
                <a:effectLst>
                  <a:outerShdw blurRad="38100" dist="38100" dir="2700000" algn="tl">
                    <a:srgbClr val="000000">
                      <a:alpha val="43137"/>
                    </a:srgbClr>
                  </a:outerShdw>
                </a:effectLst>
              </a:rPr>
              <a:t>love the Lord </a:t>
            </a:r>
            <a:r>
              <a:rPr lang="en-US" dirty="0">
                <a:solidFill>
                  <a:srgbClr val="FFFF00"/>
                </a:solidFill>
                <a:effectLst>
                  <a:outerShdw blurRad="38100" dist="38100" dir="2700000" algn="tl">
                    <a:srgbClr val="000000">
                      <a:alpha val="43137"/>
                    </a:srgbClr>
                  </a:outerShdw>
                </a:effectLst>
              </a:rPr>
              <a:t>your God with all your heart and with all your soul and with all your mind and with all your strength.</a:t>
            </a:r>
            <a:r>
              <a:rPr lang="en-US" dirty="0"/>
              <a:t>’ </a:t>
            </a:r>
            <a:r>
              <a:rPr lang="en-US" baseline="30000" dirty="0"/>
              <a:t>31 </a:t>
            </a:r>
            <a:r>
              <a:rPr lang="en-US" dirty="0"/>
              <a:t>The second is this: </a:t>
            </a:r>
            <a:r>
              <a:rPr lang="en-US" dirty="0">
                <a:solidFill>
                  <a:srgbClr val="FFFF00"/>
                </a:solidFill>
              </a:rPr>
              <a:t>‘You shall </a:t>
            </a:r>
            <a:r>
              <a:rPr lang="en-US" b="1" dirty="0">
                <a:solidFill>
                  <a:srgbClr val="FFFF00"/>
                </a:solidFill>
              </a:rPr>
              <a:t>love your neighbor </a:t>
            </a:r>
            <a:r>
              <a:rPr lang="en-US" dirty="0">
                <a:solidFill>
                  <a:srgbClr val="FFFF00"/>
                </a:solidFill>
              </a:rPr>
              <a:t>as yourself</a:t>
            </a:r>
            <a:r>
              <a:rPr lang="en-US" dirty="0"/>
              <a:t>.’ There is no other commandment greater than these.”</a:t>
            </a:r>
          </a:p>
          <a:p>
            <a:endParaRPr lang="en-US" dirty="0"/>
          </a:p>
          <a:p>
            <a:r>
              <a:rPr lang="en-US" dirty="0"/>
              <a:t>1 Thessalonians 5:18</a:t>
            </a:r>
          </a:p>
          <a:p>
            <a:r>
              <a:rPr lang="en-US" b="1" dirty="0">
                <a:solidFill>
                  <a:srgbClr val="FFFF00"/>
                </a:solidFill>
                <a:effectLst>
                  <a:outerShdw blurRad="38100" dist="38100" dir="2700000" algn="tl">
                    <a:srgbClr val="000000">
                      <a:alpha val="43137"/>
                    </a:srgbClr>
                  </a:outerShdw>
                </a:effectLst>
              </a:rPr>
              <a:t>Give thanks </a:t>
            </a:r>
            <a:r>
              <a:rPr lang="en-US" dirty="0">
                <a:solidFill>
                  <a:srgbClr val="FFFF00"/>
                </a:solidFill>
              </a:rPr>
              <a:t>in all circumstances</a:t>
            </a:r>
            <a:r>
              <a:rPr lang="en-US" dirty="0"/>
              <a:t>; for this is the will of God in Christ Jesus for you. </a:t>
            </a:r>
          </a:p>
          <a:p>
            <a:endParaRPr lang="en-US" dirty="0"/>
          </a:p>
          <a:p>
            <a:r>
              <a:rPr lang="en-US" dirty="0"/>
              <a:t>John 6:40</a:t>
            </a:r>
          </a:p>
          <a:p>
            <a:r>
              <a:rPr lang="en-US" dirty="0"/>
              <a:t>For this is the will of my Father, that everyone who looks on the Son and </a:t>
            </a:r>
            <a:r>
              <a:rPr lang="en-US" b="1" dirty="0">
                <a:solidFill>
                  <a:srgbClr val="FFFF00"/>
                </a:solidFill>
              </a:rPr>
              <a:t>believes in him </a:t>
            </a:r>
            <a:r>
              <a:rPr lang="en-US" dirty="0"/>
              <a:t>should </a:t>
            </a:r>
            <a:r>
              <a:rPr lang="en-US" b="1" dirty="0">
                <a:solidFill>
                  <a:srgbClr val="FFFF00"/>
                </a:solidFill>
              </a:rPr>
              <a:t>have eternal life</a:t>
            </a:r>
            <a:r>
              <a:rPr lang="en-US" dirty="0"/>
              <a:t>, and I will raise him up on the last day.” </a:t>
            </a:r>
          </a:p>
        </p:txBody>
      </p:sp>
      <p:pic>
        <p:nvPicPr>
          <p:cNvPr id="11266" name="Picture 2" descr="Free Clipart Love, Download Free Clipart Love png images, Free ClipArts ...">
            <a:extLst>
              <a:ext uri="{FF2B5EF4-FFF2-40B4-BE49-F238E27FC236}">
                <a16:creationId xmlns:a16="http://schemas.microsoft.com/office/drawing/2014/main" id="{2D9AA9E3-EA25-A985-C57F-D474B7CF6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1403">
            <a:off x="14967" y="1163934"/>
            <a:ext cx="4327845" cy="23200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6DC7151-B92C-A386-21AF-72E57FD07F01}"/>
              </a:ext>
            </a:extLst>
          </p:cNvPr>
          <p:cNvGrpSpPr/>
          <p:nvPr/>
        </p:nvGrpSpPr>
        <p:grpSpPr>
          <a:xfrm>
            <a:off x="653143" y="3892731"/>
            <a:ext cx="3252652" cy="2782388"/>
            <a:chOff x="653142" y="3418544"/>
            <a:chExt cx="3432923" cy="3256575"/>
          </a:xfrm>
        </p:grpSpPr>
        <p:sp>
          <p:nvSpPr>
            <p:cNvPr id="5" name="Rectangle 4">
              <a:extLst>
                <a:ext uri="{FF2B5EF4-FFF2-40B4-BE49-F238E27FC236}">
                  <a16:creationId xmlns:a16="http://schemas.microsoft.com/office/drawing/2014/main" id="{D18E56D2-7369-5F8B-7ABD-5A6354D4D497}"/>
                </a:ext>
              </a:extLst>
            </p:cNvPr>
            <p:cNvSpPr/>
            <p:nvPr/>
          </p:nvSpPr>
          <p:spPr>
            <a:xfrm>
              <a:off x="992777" y="5381897"/>
              <a:ext cx="2690949" cy="1188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Free Thankful People Cliparts, Download Free Thankful People Cliparts ...">
              <a:extLst>
                <a:ext uri="{FF2B5EF4-FFF2-40B4-BE49-F238E27FC236}">
                  <a16:creationId xmlns:a16="http://schemas.microsoft.com/office/drawing/2014/main" id="{497030CC-A46B-BE17-1083-4E1CD3F234F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928" t="14839" r="26501" b="6183"/>
            <a:stretch>
              <a:fillRect/>
            </a:stretch>
          </p:blipFill>
          <p:spPr bwMode="auto">
            <a:xfrm>
              <a:off x="653142" y="3418544"/>
              <a:ext cx="3432923" cy="3256575"/>
            </a:xfrm>
            <a:prstGeom prst="rect">
              <a:avLst/>
            </a:prstGeom>
            <a:noFill/>
            <a:extLst>
              <a:ext uri="{909E8E84-426E-40DD-AFC4-6F175D3DCCD1}">
                <a14:hiddenFill xmlns:a14="http://schemas.microsoft.com/office/drawing/2010/main">
                  <a:solidFill>
                    <a:srgbClr val="FFFFFF"/>
                  </a:solidFill>
                </a14:hiddenFill>
              </a:ext>
            </a:extLst>
          </p:spPr>
        </p:pic>
      </p:grpSp>
      <p:pic>
        <p:nvPicPr>
          <p:cNvPr id="11270" name="Picture 6" descr="Believe Cliparts: Visualizing Hope and Inspiration">
            <a:extLst>
              <a:ext uri="{FF2B5EF4-FFF2-40B4-BE49-F238E27FC236}">
                <a16:creationId xmlns:a16="http://schemas.microsoft.com/office/drawing/2014/main" id="{C3203AAD-1618-D871-C669-7F210CD52ED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37025" y="2711121"/>
            <a:ext cx="2709100" cy="401943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Free Heaven Cliparts, Download Free Clip Art, Free Clip Art on Clipart ...">
            <a:extLst>
              <a:ext uri="{FF2B5EF4-FFF2-40B4-BE49-F238E27FC236}">
                <a16:creationId xmlns:a16="http://schemas.microsoft.com/office/drawing/2014/main" id="{4DAECA80-36C9-0FDC-A363-C5B780861A95}"/>
              </a:ext>
            </a:extLst>
          </p:cNvPr>
          <p:cNvPicPr>
            <a:picLocks noChangeAspect="1" noChangeArrowheads="1"/>
          </p:cNvPicPr>
          <p:nvPr/>
        </p:nvPicPr>
        <p:blipFill>
          <a:blip r:embed="rId6">
            <a:clrChange>
              <a:clrFrom>
                <a:srgbClr val="C8C7C5"/>
              </a:clrFrom>
              <a:clrTo>
                <a:srgbClr val="C8C7C5">
                  <a:alpha val="0"/>
                </a:srgbClr>
              </a:clrTo>
            </a:clrChange>
            <a:extLst>
              <a:ext uri="{28A0092B-C50C-407E-A947-70E740481C1C}">
                <a14:useLocalDpi xmlns:a14="http://schemas.microsoft.com/office/drawing/2010/main" val="0"/>
              </a:ext>
            </a:extLst>
          </a:blip>
          <a:srcRect/>
          <a:stretch>
            <a:fillRect/>
          </a:stretch>
        </p:blipFill>
        <p:spPr bwMode="auto">
          <a:xfrm>
            <a:off x="8924113" y="200067"/>
            <a:ext cx="3055116" cy="25110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esus And The Children Clipart">
            <a:extLst>
              <a:ext uri="{FF2B5EF4-FFF2-40B4-BE49-F238E27FC236}">
                <a16:creationId xmlns:a16="http://schemas.microsoft.com/office/drawing/2014/main" id="{B8C64A80-F471-BE85-D6BD-2A9D5DF181B9}"/>
              </a:ext>
            </a:extLst>
          </p:cNvPr>
          <p:cNvPicPr>
            <a:picLocks noChangeAspect="1" noChangeArrowheads="1"/>
          </p:cNvPicPr>
          <p:nvPr/>
        </p:nvPicPr>
        <p:blipFill>
          <a:blip r:embed="rId7">
            <a:clrChange>
              <a:clrFrom>
                <a:srgbClr val="FFF7EC"/>
              </a:clrFrom>
              <a:clrTo>
                <a:srgbClr val="FFF7EC">
                  <a:alpha val="0"/>
                </a:srgbClr>
              </a:clrTo>
            </a:clrChange>
            <a:extLst>
              <a:ext uri="{28A0092B-C50C-407E-A947-70E740481C1C}">
                <a14:useLocalDpi xmlns:a14="http://schemas.microsoft.com/office/drawing/2010/main" val="0"/>
              </a:ext>
            </a:extLst>
          </a:blip>
          <a:srcRect/>
          <a:stretch>
            <a:fillRect/>
          </a:stretch>
        </p:blipFill>
        <p:spPr bwMode="auto">
          <a:xfrm>
            <a:off x="10003560" y="451246"/>
            <a:ext cx="2259875" cy="22598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60B5F96-49C0-0014-1118-48BA073A2F79}"/>
              </a:ext>
            </a:extLst>
          </p:cNvPr>
          <p:cNvSpPr/>
          <p:nvPr/>
        </p:nvSpPr>
        <p:spPr>
          <a:xfrm>
            <a:off x="8471358" y="900044"/>
            <a:ext cx="2452723"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5400" b="1" cap="none" spc="0" dirty="0">
                <a:ln/>
                <a:solidFill>
                  <a:schemeClr val="accent3"/>
                </a:solidFill>
                <a:effectLst/>
              </a:rPr>
              <a:t>Eternal</a:t>
            </a:r>
          </a:p>
          <a:p>
            <a:r>
              <a:rPr lang="en-US" sz="5400" b="1" cap="none" spc="0" dirty="0">
                <a:ln/>
                <a:solidFill>
                  <a:schemeClr val="accent3"/>
                </a:solidFill>
                <a:effectLst/>
              </a:rPr>
              <a:t> Life</a:t>
            </a:r>
          </a:p>
        </p:txBody>
      </p:sp>
    </p:spTree>
    <p:extLst>
      <p:ext uri="{BB962C8B-B14F-4D97-AF65-F5344CB8AC3E}">
        <p14:creationId xmlns:p14="http://schemas.microsoft.com/office/powerpoint/2010/main" val="3449614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F16C4-06DC-DA82-068E-69BFEEB6D04C}"/>
              </a:ext>
            </a:extLst>
          </p:cNvPr>
          <p:cNvSpPr>
            <a:spLocks noGrp="1"/>
          </p:cNvSpPr>
          <p:nvPr>
            <p:ph type="title"/>
          </p:nvPr>
        </p:nvSpPr>
        <p:spPr/>
        <p:txBody>
          <a:bodyPr>
            <a:normAutofit fontScale="90000"/>
          </a:bodyPr>
          <a:lstStyle/>
          <a:p>
            <a:pPr algn="ctr"/>
            <a:r>
              <a:rPr lang="en-US" dirty="0"/>
              <a:t>Object Lesson (option 1) – My Plan or God’s Plan</a:t>
            </a:r>
            <a:br>
              <a:rPr lang="en-US" dirty="0"/>
            </a:br>
            <a:endParaRPr lang="en-US" dirty="0"/>
          </a:p>
        </p:txBody>
      </p:sp>
      <p:pic>
        <p:nvPicPr>
          <p:cNvPr id="10242" name="Picture 2" descr="Free Prayer Clipart Pictures - Clipart Library - Free Clipart #3336615 ...">
            <a:extLst>
              <a:ext uri="{FF2B5EF4-FFF2-40B4-BE49-F238E27FC236}">
                <a16:creationId xmlns:a16="http://schemas.microsoft.com/office/drawing/2014/main" id="{2691ABF7-CDD7-64B3-EE37-BB193DC5040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0858"/>
          <a:stretch>
            <a:fillRect/>
          </a:stretch>
        </p:blipFill>
        <p:spPr bwMode="auto">
          <a:xfrm>
            <a:off x="3743922" y="2889818"/>
            <a:ext cx="4303123" cy="39681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546E7AD9-0D63-6A81-2AA1-6A70A495BB09}"/>
              </a:ext>
            </a:extLst>
          </p:cNvPr>
          <p:cNvSpPr/>
          <p:nvPr/>
        </p:nvSpPr>
        <p:spPr>
          <a:xfrm>
            <a:off x="308391" y="1528081"/>
            <a:ext cx="3657600" cy="1757228"/>
          </a:xfrm>
          <a:prstGeom prst="wedgeRectCallout">
            <a:avLst>
              <a:gd name="adj1" fmla="val 45952"/>
              <a:gd name="adj2" fmla="val 8468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Heavenly Father,  You are Holy and good, generous and kind.</a:t>
            </a:r>
          </a:p>
          <a:p>
            <a:pPr algn="ctr"/>
            <a:r>
              <a:rPr lang="en-US" dirty="0"/>
              <a:t>Please give me _____________  </a:t>
            </a:r>
          </a:p>
          <a:p>
            <a:pPr algn="ctr"/>
            <a:r>
              <a:rPr lang="en-US" dirty="0"/>
              <a:t>   I saw it on TV and it’s really cool and I need it or maybe I want it. </a:t>
            </a:r>
          </a:p>
          <a:p>
            <a:pPr algn="ctr"/>
            <a:r>
              <a:rPr lang="en-US" dirty="0"/>
              <a:t> Thank you.  </a:t>
            </a:r>
          </a:p>
        </p:txBody>
      </p:sp>
      <p:sp>
        <p:nvSpPr>
          <p:cNvPr id="6" name="Rectangle 5">
            <a:extLst>
              <a:ext uri="{FF2B5EF4-FFF2-40B4-BE49-F238E27FC236}">
                <a16:creationId xmlns:a16="http://schemas.microsoft.com/office/drawing/2014/main" id="{78602D45-E533-2C6E-8820-C035B138CC5D}"/>
              </a:ext>
            </a:extLst>
          </p:cNvPr>
          <p:cNvSpPr/>
          <p:nvPr/>
        </p:nvSpPr>
        <p:spPr>
          <a:xfrm rot="1215273">
            <a:off x="6603857" y="1709539"/>
            <a:ext cx="2886376" cy="1700610"/>
          </a:xfrm>
          <a:prstGeom prst="rect">
            <a:avLst/>
          </a:prstGeom>
          <a:solidFill>
            <a:schemeClr val="accent5">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t>My Plan</a:t>
            </a:r>
          </a:p>
        </p:txBody>
      </p:sp>
      <p:sp>
        <p:nvSpPr>
          <p:cNvPr id="7" name="Rectangle 6">
            <a:extLst>
              <a:ext uri="{FF2B5EF4-FFF2-40B4-BE49-F238E27FC236}">
                <a16:creationId xmlns:a16="http://schemas.microsoft.com/office/drawing/2014/main" id="{BF8E7577-6A40-2FFC-F5E1-D62335372DFA}"/>
              </a:ext>
            </a:extLst>
          </p:cNvPr>
          <p:cNvSpPr/>
          <p:nvPr/>
        </p:nvSpPr>
        <p:spPr>
          <a:xfrm rot="20645686">
            <a:off x="7926471" y="3553126"/>
            <a:ext cx="3698688" cy="2402874"/>
          </a:xfrm>
          <a:prstGeom prst="rect">
            <a:avLst/>
          </a:prstGeom>
          <a:solidFill>
            <a:schemeClr val="accent5">
              <a:lumMod val="5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GOD’S PLAN</a:t>
            </a:r>
          </a:p>
        </p:txBody>
      </p:sp>
      <p:sp>
        <p:nvSpPr>
          <p:cNvPr id="3" name="Speech Bubble: Rectangle 2">
            <a:extLst>
              <a:ext uri="{FF2B5EF4-FFF2-40B4-BE49-F238E27FC236}">
                <a16:creationId xmlns:a16="http://schemas.microsoft.com/office/drawing/2014/main" id="{306F0124-CD7A-5CA8-5A20-185FFF6D3927}"/>
              </a:ext>
            </a:extLst>
          </p:cNvPr>
          <p:cNvSpPr/>
          <p:nvPr/>
        </p:nvSpPr>
        <p:spPr>
          <a:xfrm>
            <a:off x="522514" y="4336869"/>
            <a:ext cx="3221408" cy="1250768"/>
          </a:xfrm>
          <a:prstGeom prst="wedgeRectCallout">
            <a:avLst>
              <a:gd name="adj1" fmla="val 61890"/>
              <a:gd name="adj2" fmla="val -3977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t>Ummmm</a:t>
            </a:r>
            <a:endParaRPr lang="en-US" dirty="0"/>
          </a:p>
          <a:p>
            <a:pPr algn="ctr"/>
            <a:r>
              <a:rPr lang="en-US" dirty="0"/>
              <a:t>Your will be done. </a:t>
            </a:r>
          </a:p>
          <a:p>
            <a:pPr algn="ctr"/>
            <a:r>
              <a:rPr lang="en-US" dirty="0"/>
              <a:t> You know what is best.</a:t>
            </a:r>
          </a:p>
          <a:p>
            <a:pPr algn="ctr"/>
            <a:r>
              <a:rPr lang="en-US" dirty="0"/>
              <a:t>In Jesus name, Amen.</a:t>
            </a:r>
          </a:p>
        </p:txBody>
      </p:sp>
    </p:spTree>
    <p:extLst>
      <p:ext uri="{BB962C8B-B14F-4D97-AF65-F5344CB8AC3E}">
        <p14:creationId xmlns:p14="http://schemas.microsoft.com/office/powerpoint/2010/main" val="8770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2558</TotalTime>
  <Words>2336</Words>
  <Application>Microsoft Office PowerPoint</Application>
  <PresentationFormat>Widescreen</PresentationFormat>
  <Paragraphs>184</Paragraphs>
  <Slides>29</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Aptos Display</vt:lpstr>
      <vt:lpstr>Arial</vt:lpstr>
      <vt:lpstr>Office Theme</vt:lpstr>
      <vt:lpstr>The Lord’s Prayer part 2 Thy Will &amp; Daily Bread</vt:lpstr>
      <vt:lpstr>Today you get to continue making a prayer journal booklet.    If you didn’t get the first part last week, I have that part for you   Next week you will get the second part.   The following week you will get the last part.  We’ll staple all the parts together and you will get to take them home.  At Home:  I hope you take time to think about the Lord’s Prayer.  Each part has pages that you can write in or draw pictures to answer the questions.  If you can’t do that, your parents can help you.      </vt:lpstr>
      <vt:lpstr>God Provides</vt:lpstr>
      <vt:lpstr>PowerPoint Presentation</vt:lpstr>
      <vt:lpstr>God Loves and Cares for us. He generously gives what we need.</vt:lpstr>
      <vt:lpstr>What are your plans?</vt:lpstr>
      <vt:lpstr>What are God’s plans?</vt:lpstr>
      <vt:lpstr>What is God’s will?</vt:lpstr>
      <vt:lpstr>Object Lesson (option 1) – My Plan or God’s Plan </vt:lpstr>
      <vt:lpstr>Object Lesson (option 2) –       In the center of God’s Will </vt:lpstr>
      <vt:lpstr>PowerPoint Presentation</vt:lpstr>
      <vt:lpstr>Continue your journal</vt:lpstr>
      <vt:lpstr>God Provides</vt:lpstr>
      <vt:lpstr>Is it a NEED  or   a WANT?</vt:lpstr>
      <vt:lpstr>Remember that God provides</vt:lpstr>
      <vt:lpstr>When you pray remember God will answer your prayer.  Even more than….</vt:lpstr>
      <vt:lpstr>Ask, Seek,  Knock</vt:lpstr>
      <vt:lpstr>PowerPoint Presentation</vt:lpstr>
      <vt:lpstr>God will provide</vt:lpstr>
      <vt:lpstr>Seek first His Kingdom</vt:lpstr>
      <vt:lpstr>Our generous Heavenly Father gives GREAT gifts!</vt:lpstr>
      <vt:lpstr>CRAFT TIME</vt:lpstr>
      <vt:lpstr>PowerPoint Presentation</vt:lpstr>
      <vt:lpstr>PowerPoint Presentation</vt:lpstr>
      <vt:lpstr>PowerPoint Presentation</vt:lpstr>
      <vt:lpstr>The End</vt:lpstr>
      <vt:lpstr>EXTRA EXTRA</vt:lpstr>
      <vt:lpstr>Object Lesson – My Plan or God’s Plan Teacher – watch how to do it</vt:lpstr>
      <vt:lpstr>Object Lesson – My Plan or God’s Plan Teacher – watch how to do 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Janelle Clendenon</dc:creator>
  <cp:lastModifiedBy>Janelle Clendenon</cp:lastModifiedBy>
  <cp:revision>1</cp:revision>
  <dcterms:created xsi:type="dcterms:W3CDTF">2026-03-09T18:16:34Z</dcterms:created>
  <dcterms:modified xsi:type="dcterms:W3CDTF">2026-03-14T04:25:21Z</dcterms:modified>
</cp:coreProperties>
</file>