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61" r:id="rId3"/>
    <p:sldId id="270" r:id="rId4"/>
    <p:sldId id="281" r:id="rId5"/>
    <p:sldId id="269" r:id="rId6"/>
    <p:sldId id="259" r:id="rId7"/>
    <p:sldId id="262" r:id="rId8"/>
    <p:sldId id="257" r:id="rId9"/>
    <p:sldId id="258" r:id="rId10"/>
    <p:sldId id="273" r:id="rId11"/>
    <p:sldId id="272" r:id="rId12"/>
    <p:sldId id="264" r:id="rId13"/>
    <p:sldId id="286" r:id="rId14"/>
    <p:sldId id="287" r:id="rId15"/>
    <p:sldId id="260" r:id="rId16"/>
    <p:sldId id="268" r:id="rId17"/>
    <p:sldId id="276" r:id="rId18"/>
    <p:sldId id="267" r:id="rId19"/>
    <p:sldId id="289" r:id="rId20"/>
    <p:sldId id="274" r:id="rId21"/>
    <p:sldId id="288" r:id="rId22"/>
    <p:sldId id="263" r:id="rId23"/>
    <p:sldId id="277" r:id="rId24"/>
    <p:sldId id="275" r:id="rId25"/>
    <p:sldId id="282" r:id="rId26"/>
    <p:sldId id="285" r:id="rId27"/>
    <p:sldId id="271" r:id="rId28"/>
    <p:sldId id="280" r:id="rId29"/>
    <p:sldId id="290" r:id="rId30"/>
    <p:sldId id="278" r:id="rId31"/>
    <p:sldId id="283" r:id="rId32"/>
    <p:sldId id="279"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993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17546A-904D-4E21-BF39-922E81636AAD}" v="125" dt="2023-04-22T05:13:26.27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18" autoAdjust="0"/>
    <p:restoredTop sz="94660"/>
  </p:normalViewPr>
  <p:slideViewPr>
    <p:cSldViewPr snapToGrid="0">
      <p:cViewPr varScale="1">
        <p:scale>
          <a:sx n="69" d="100"/>
          <a:sy n="69" d="100"/>
        </p:scale>
        <p:origin x="78" y="42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microsoft.com/office/2015/10/relationships/revisionInfo" Target="revisionInfo.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anelle Clendenon" userId="da17313139568148" providerId="LiveId" clId="{B717546A-904D-4E21-BF39-922E81636AAD}"/>
    <pc:docChg chg="custSel addSld delSld modSld sldOrd">
      <pc:chgData name="Janelle Clendenon" userId="da17313139568148" providerId="LiveId" clId="{B717546A-904D-4E21-BF39-922E81636AAD}" dt="2023-04-22T05:13:34.384" v="783" actId="1076"/>
      <pc:docMkLst>
        <pc:docMk/>
      </pc:docMkLst>
      <pc:sldChg chg="addSp delSp modSp mod">
        <pc:chgData name="Janelle Clendenon" userId="da17313139568148" providerId="LiveId" clId="{B717546A-904D-4E21-BF39-922E81636AAD}" dt="2023-04-19T23:53:00.522" v="176" actId="14100"/>
        <pc:sldMkLst>
          <pc:docMk/>
          <pc:sldMk cId="1779792277" sldId="261"/>
        </pc:sldMkLst>
        <pc:spChg chg="mod">
          <ac:chgData name="Janelle Clendenon" userId="da17313139568148" providerId="LiveId" clId="{B717546A-904D-4E21-BF39-922E81636AAD}" dt="2023-04-19T23:51:49.576" v="103" actId="1076"/>
          <ac:spMkLst>
            <pc:docMk/>
            <pc:sldMk cId="1779792277" sldId="261"/>
            <ac:spMk id="2" creationId="{C33B1FE1-D962-271F-2BCD-0437E91A45F0}"/>
          </ac:spMkLst>
        </pc:spChg>
        <pc:spChg chg="del">
          <ac:chgData name="Janelle Clendenon" userId="da17313139568148" providerId="LiveId" clId="{B717546A-904D-4E21-BF39-922E81636AAD}" dt="2023-04-19T23:50:47.044" v="53" actId="478"/>
          <ac:spMkLst>
            <pc:docMk/>
            <pc:sldMk cId="1779792277" sldId="261"/>
            <ac:spMk id="4" creationId="{C6375BC6-FD71-FCE8-26D8-4F6FFEFD0809}"/>
          </ac:spMkLst>
        </pc:spChg>
        <pc:spChg chg="del">
          <ac:chgData name="Janelle Clendenon" userId="da17313139568148" providerId="LiveId" clId="{B717546A-904D-4E21-BF39-922E81636AAD}" dt="2023-04-19T23:50:32.238" v="52" actId="478"/>
          <ac:spMkLst>
            <pc:docMk/>
            <pc:sldMk cId="1779792277" sldId="261"/>
            <ac:spMk id="5" creationId="{803EBFDD-C23B-1A56-5AEF-764AF01AC25E}"/>
          </ac:spMkLst>
        </pc:spChg>
        <pc:spChg chg="add del mod">
          <ac:chgData name="Janelle Clendenon" userId="da17313139568148" providerId="LiveId" clId="{B717546A-904D-4E21-BF39-922E81636AAD}" dt="2023-04-19T23:52:00.415" v="104" actId="478"/>
          <ac:spMkLst>
            <pc:docMk/>
            <pc:sldMk cId="1779792277" sldId="261"/>
            <ac:spMk id="6" creationId="{C30301C8-DFF2-31F9-6618-8641C82A457C}"/>
          </ac:spMkLst>
        </pc:spChg>
        <pc:spChg chg="add del mod">
          <ac:chgData name="Janelle Clendenon" userId="da17313139568148" providerId="LiveId" clId="{B717546A-904D-4E21-BF39-922E81636AAD}" dt="2023-04-19T23:52:01.988" v="105" actId="478"/>
          <ac:spMkLst>
            <pc:docMk/>
            <pc:sldMk cId="1779792277" sldId="261"/>
            <ac:spMk id="9" creationId="{479E40BB-975F-F139-D3FA-492C4C2B6DE1}"/>
          </ac:spMkLst>
        </pc:spChg>
        <pc:spChg chg="add mod">
          <ac:chgData name="Janelle Clendenon" userId="da17313139568148" providerId="LiveId" clId="{B717546A-904D-4E21-BF39-922E81636AAD}" dt="2023-04-19T23:53:00.522" v="176" actId="14100"/>
          <ac:spMkLst>
            <pc:docMk/>
            <pc:sldMk cId="1779792277" sldId="261"/>
            <ac:spMk id="10" creationId="{3919D7F2-AC83-5729-C59E-B0F5AAD86C2B}"/>
          </ac:spMkLst>
        </pc:spChg>
        <pc:picChg chg="del">
          <ac:chgData name="Janelle Clendenon" userId="da17313139568148" providerId="LiveId" clId="{B717546A-904D-4E21-BF39-922E81636AAD}" dt="2023-04-19T23:50:29.581" v="51" actId="478"/>
          <ac:picMkLst>
            <pc:docMk/>
            <pc:sldMk cId="1779792277" sldId="261"/>
            <ac:picMk id="7" creationId="{A4876822-146E-2402-F2A8-4BC9F0091AF3}"/>
          </ac:picMkLst>
        </pc:picChg>
      </pc:sldChg>
      <pc:sldChg chg="addSp delSp modSp mod ord">
        <pc:chgData name="Janelle Clendenon" userId="da17313139568148" providerId="LiveId" clId="{B717546A-904D-4E21-BF39-922E81636AAD}" dt="2023-04-22T04:50:00.739" v="414"/>
        <pc:sldMkLst>
          <pc:docMk/>
          <pc:sldMk cId="2435339433" sldId="270"/>
        </pc:sldMkLst>
        <pc:spChg chg="mod">
          <ac:chgData name="Janelle Clendenon" userId="da17313139568148" providerId="LiveId" clId="{B717546A-904D-4E21-BF39-922E81636AAD}" dt="2023-04-22T04:47:38.085" v="387" actId="20577"/>
          <ac:spMkLst>
            <pc:docMk/>
            <pc:sldMk cId="2435339433" sldId="270"/>
            <ac:spMk id="4" creationId="{C6375BC6-FD71-FCE8-26D8-4F6FFEFD0809}"/>
          </ac:spMkLst>
        </pc:spChg>
        <pc:spChg chg="add del mod">
          <ac:chgData name="Janelle Clendenon" userId="da17313139568148" providerId="LiveId" clId="{B717546A-904D-4E21-BF39-922E81636AAD}" dt="2023-04-22T04:42:40.777" v="339" actId="478"/>
          <ac:spMkLst>
            <pc:docMk/>
            <pc:sldMk cId="2435339433" sldId="270"/>
            <ac:spMk id="8" creationId="{C5A36F24-8545-59E4-DD37-27FF4A6480A4}"/>
          </ac:spMkLst>
        </pc:spChg>
        <pc:spChg chg="add del mod">
          <ac:chgData name="Janelle Clendenon" userId="da17313139568148" providerId="LiveId" clId="{B717546A-904D-4E21-BF39-922E81636AAD}" dt="2023-04-22T04:42:43.109" v="340" actId="478"/>
          <ac:spMkLst>
            <pc:docMk/>
            <pc:sldMk cId="2435339433" sldId="270"/>
            <ac:spMk id="12" creationId="{BC15CCCC-61B0-28B0-5059-E454F822BBB0}"/>
          </ac:spMkLst>
        </pc:spChg>
        <pc:picChg chg="add del mod">
          <ac:chgData name="Janelle Clendenon" userId="da17313139568148" providerId="LiveId" clId="{B717546A-904D-4E21-BF39-922E81636AAD}" dt="2023-04-22T04:42:36.313" v="337" actId="478"/>
          <ac:picMkLst>
            <pc:docMk/>
            <pc:sldMk cId="2435339433" sldId="270"/>
            <ac:picMk id="3" creationId="{60F16B00-84B3-BE28-4905-735D47B0B1A6}"/>
          </ac:picMkLst>
        </pc:picChg>
        <pc:picChg chg="add del mod">
          <ac:chgData name="Janelle Clendenon" userId="da17313139568148" providerId="LiveId" clId="{B717546A-904D-4E21-BF39-922E81636AAD}" dt="2023-04-22T04:42:37.437" v="338" actId="478"/>
          <ac:picMkLst>
            <pc:docMk/>
            <pc:sldMk cId="2435339433" sldId="270"/>
            <ac:picMk id="6" creationId="{43CB2F44-E786-667F-0204-3CD767205FE7}"/>
          </ac:picMkLst>
        </pc:picChg>
        <pc:picChg chg="add del mod ord modCrop">
          <ac:chgData name="Janelle Clendenon" userId="da17313139568148" providerId="LiveId" clId="{B717546A-904D-4E21-BF39-922E81636AAD}" dt="2023-04-22T04:42:40.777" v="339" actId="478"/>
          <ac:picMkLst>
            <pc:docMk/>
            <pc:sldMk cId="2435339433" sldId="270"/>
            <ac:picMk id="7" creationId="{0BA71CED-8CFE-0027-9583-103398EFCAB4}"/>
          </ac:picMkLst>
        </pc:picChg>
        <pc:picChg chg="add del mod ord">
          <ac:chgData name="Janelle Clendenon" userId="da17313139568148" providerId="LiveId" clId="{B717546A-904D-4E21-BF39-922E81636AAD}" dt="2023-04-22T04:42:40.777" v="339" actId="478"/>
          <ac:picMkLst>
            <pc:docMk/>
            <pc:sldMk cId="2435339433" sldId="270"/>
            <ac:picMk id="10" creationId="{F313C6E4-475D-5829-DF94-918074A99091}"/>
          </ac:picMkLst>
        </pc:picChg>
        <pc:picChg chg="add mod">
          <ac:chgData name="Janelle Clendenon" userId="da17313139568148" providerId="LiveId" clId="{B717546A-904D-4E21-BF39-922E81636AAD}" dt="2023-04-22T04:49:16.416" v="407" actId="1076"/>
          <ac:picMkLst>
            <pc:docMk/>
            <pc:sldMk cId="2435339433" sldId="270"/>
            <ac:picMk id="2050" creationId="{652EAA01-628D-AA90-A0AB-CA6461A3F1ED}"/>
          </ac:picMkLst>
        </pc:picChg>
        <pc:picChg chg="add mod">
          <ac:chgData name="Janelle Clendenon" userId="da17313139568148" providerId="LiveId" clId="{B717546A-904D-4E21-BF39-922E81636AAD}" dt="2023-04-22T04:49:16.416" v="407" actId="1076"/>
          <ac:picMkLst>
            <pc:docMk/>
            <pc:sldMk cId="2435339433" sldId="270"/>
            <ac:picMk id="2051" creationId="{A5133F46-83E2-299C-479A-630158543E84}"/>
          </ac:picMkLst>
        </pc:picChg>
        <pc:picChg chg="add mod">
          <ac:chgData name="Janelle Clendenon" userId="da17313139568148" providerId="LiveId" clId="{B717546A-904D-4E21-BF39-922E81636AAD}" dt="2023-04-22T04:49:16.416" v="407" actId="1076"/>
          <ac:picMkLst>
            <pc:docMk/>
            <pc:sldMk cId="2435339433" sldId="270"/>
            <ac:picMk id="2052" creationId="{B42D45B8-03EA-B7A5-3AD9-E30D52F2F62B}"/>
          </ac:picMkLst>
        </pc:picChg>
        <pc:picChg chg="add mod">
          <ac:chgData name="Janelle Clendenon" userId="da17313139568148" providerId="LiveId" clId="{B717546A-904D-4E21-BF39-922E81636AAD}" dt="2023-04-22T04:49:16.416" v="407" actId="1076"/>
          <ac:picMkLst>
            <pc:docMk/>
            <pc:sldMk cId="2435339433" sldId="270"/>
            <ac:picMk id="2053" creationId="{FDF4EAA4-FAFA-C43D-C151-ADC2356AE98E}"/>
          </ac:picMkLst>
        </pc:picChg>
      </pc:sldChg>
      <pc:sldChg chg="ord">
        <pc:chgData name="Janelle Clendenon" userId="da17313139568148" providerId="LiveId" clId="{B717546A-904D-4E21-BF39-922E81636AAD}" dt="2023-04-19T23:49:54.805" v="49"/>
        <pc:sldMkLst>
          <pc:docMk/>
          <pc:sldMk cId="3240804125" sldId="278"/>
        </pc:sldMkLst>
      </pc:sldChg>
      <pc:sldChg chg="add">
        <pc:chgData name="Janelle Clendenon" userId="da17313139568148" providerId="LiveId" clId="{B717546A-904D-4E21-BF39-922E81636AAD}" dt="2023-04-19T23:50:24.297" v="50" actId="2890"/>
        <pc:sldMkLst>
          <pc:docMk/>
          <pc:sldMk cId="956408617" sldId="281"/>
        </pc:sldMkLst>
      </pc:sldChg>
      <pc:sldChg chg="delSp modSp add mod ord delAnim">
        <pc:chgData name="Janelle Clendenon" userId="da17313139568148" providerId="LiveId" clId="{B717546A-904D-4E21-BF39-922E81636AAD}" dt="2023-04-22T04:41:55.812" v="335" actId="3064"/>
        <pc:sldMkLst>
          <pc:docMk/>
          <pc:sldMk cId="1703845005" sldId="282"/>
        </pc:sldMkLst>
        <pc:spChg chg="mod">
          <ac:chgData name="Janelle Clendenon" userId="da17313139568148" providerId="LiveId" clId="{B717546A-904D-4E21-BF39-922E81636AAD}" dt="2023-04-22T04:41:55.812" v="335" actId="3064"/>
          <ac:spMkLst>
            <pc:docMk/>
            <pc:sldMk cId="1703845005" sldId="282"/>
            <ac:spMk id="2" creationId="{C33B1FE1-D962-271F-2BCD-0437E91A45F0}"/>
          </ac:spMkLst>
        </pc:spChg>
        <pc:spChg chg="del">
          <ac:chgData name="Janelle Clendenon" userId="da17313139568148" providerId="LiveId" clId="{B717546A-904D-4E21-BF39-922E81636AAD}" dt="2023-04-22T04:37:48.932" v="180" actId="478"/>
          <ac:spMkLst>
            <pc:docMk/>
            <pc:sldMk cId="1703845005" sldId="282"/>
            <ac:spMk id="23" creationId="{1E13440A-4FBF-66EC-38B7-D50493273931}"/>
          </ac:spMkLst>
        </pc:spChg>
        <pc:spChg chg="del">
          <ac:chgData name="Janelle Clendenon" userId="da17313139568148" providerId="LiveId" clId="{B717546A-904D-4E21-BF39-922E81636AAD}" dt="2023-04-22T04:37:48.932" v="180" actId="478"/>
          <ac:spMkLst>
            <pc:docMk/>
            <pc:sldMk cId="1703845005" sldId="282"/>
            <ac:spMk id="26" creationId="{3E7DAB7C-2C2C-C9FA-2763-ACF5D49366EC}"/>
          </ac:spMkLst>
        </pc:spChg>
        <pc:spChg chg="del">
          <ac:chgData name="Janelle Clendenon" userId="da17313139568148" providerId="LiveId" clId="{B717546A-904D-4E21-BF39-922E81636AAD}" dt="2023-04-22T04:37:48.932" v="180" actId="478"/>
          <ac:spMkLst>
            <pc:docMk/>
            <pc:sldMk cId="1703845005" sldId="282"/>
            <ac:spMk id="29" creationId="{BCEE41AF-BC1D-6DD5-21E5-4F1E746AD529}"/>
          </ac:spMkLst>
        </pc:spChg>
        <pc:spChg chg="del">
          <ac:chgData name="Janelle Clendenon" userId="da17313139568148" providerId="LiveId" clId="{B717546A-904D-4E21-BF39-922E81636AAD}" dt="2023-04-22T04:37:48.932" v="180" actId="478"/>
          <ac:spMkLst>
            <pc:docMk/>
            <pc:sldMk cId="1703845005" sldId="282"/>
            <ac:spMk id="30" creationId="{FF44141A-6CDD-2AC7-DB3B-9AAE84BEF0C1}"/>
          </ac:spMkLst>
        </pc:spChg>
        <pc:spChg chg="del">
          <ac:chgData name="Janelle Clendenon" userId="da17313139568148" providerId="LiveId" clId="{B717546A-904D-4E21-BF39-922E81636AAD}" dt="2023-04-22T04:37:48.932" v="180" actId="478"/>
          <ac:spMkLst>
            <pc:docMk/>
            <pc:sldMk cId="1703845005" sldId="282"/>
            <ac:spMk id="31" creationId="{70502D2F-4548-3FD1-4277-BDC86D284E8A}"/>
          </ac:spMkLst>
        </pc:spChg>
        <pc:spChg chg="del">
          <ac:chgData name="Janelle Clendenon" userId="da17313139568148" providerId="LiveId" clId="{B717546A-904D-4E21-BF39-922E81636AAD}" dt="2023-04-22T04:37:48.932" v="180" actId="478"/>
          <ac:spMkLst>
            <pc:docMk/>
            <pc:sldMk cId="1703845005" sldId="282"/>
            <ac:spMk id="32" creationId="{4F3A15F7-7B89-DD56-FC6B-6AE0B3312E9A}"/>
          </ac:spMkLst>
        </pc:spChg>
        <pc:grpChg chg="del">
          <ac:chgData name="Janelle Clendenon" userId="da17313139568148" providerId="LiveId" clId="{B717546A-904D-4E21-BF39-922E81636AAD}" dt="2023-04-22T04:37:52.033" v="181" actId="478"/>
          <ac:grpSpMkLst>
            <pc:docMk/>
            <pc:sldMk cId="1703845005" sldId="282"/>
            <ac:grpSpMk id="16" creationId="{19EC8E1E-4113-B6A1-F67C-9B345F7833D5}"/>
          </ac:grpSpMkLst>
        </pc:grpChg>
        <pc:picChg chg="del">
          <ac:chgData name="Janelle Clendenon" userId="da17313139568148" providerId="LiveId" clId="{B717546A-904D-4E21-BF39-922E81636AAD}" dt="2023-04-22T04:37:57.595" v="184" actId="478"/>
          <ac:picMkLst>
            <pc:docMk/>
            <pc:sldMk cId="1703845005" sldId="282"/>
            <ac:picMk id="8" creationId="{661CFFF6-87D8-0C7C-8A22-D071F19318C4}"/>
          </ac:picMkLst>
        </pc:picChg>
        <pc:picChg chg="del">
          <ac:chgData name="Janelle Clendenon" userId="da17313139568148" providerId="LiveId" clId="{B717546A-904D-4E21-BF39-922E81636AAD}" dt="2023-04-22T04:37:54.715" v="182" actId="478"/>
          <ac:picMkLst>
            <pc:docMk/>
            <pc:sldMk cId="1703845005" sldId="282"/>
            <ac:picMk id="17" creationId="{5058CF4D-0A00-2FCC-C2CE-23CCF35DB5D7}"/>
          </ac:picMkLst>
        </pc:picChg>
        <pc:picChg chg="del">
          <ac:chgData name="Janelle Clendenon" userId="da17313139568148" providerId="LiveId" clId="{B717546A-904D-4E21-BF39-922E81636AAD}" dt="2023-04-22T04:37:54.715" v="182" actId="478"/>
          <ac:picMkLst>
            <pc:docMk/>
            <pc:sldMk cId="1703845005" sldId="282"/>
            <ac:picMk id="18" creationId="{5591A70C-9D19-91E9-56AA-6456970D2A91}"/>
          </ac:picMkLst>
        </pc:picChg>
        <pc:picChg chg="del">
          <ac:chgData name="Janelle Clendenon" userId="da17313139568148" providerId="LiveId" clId="{B717546A-904D-4E21-BF39-922E81636AAD}" dt="2023-04-22T04:37:54.715" v="182" actId="478"/>
          <ac:picMkLst>
            <pc:docMk/>
            <pc:sldMk cId="1703845005" sldId="282"/>
            <ac:picMk id="19" creationId="{E04D2A53-7A63-CA6F-B787-83692F692921}"/>
          </ac:picMkLst>
        </pc:picChg>
        <pc:picChg chg="del">
          <ac:chgData name="Janelle Clendenon" userId="da17313139568148" providerId="LiveId" clId="{B717546A-904D-4E21-BF39-922E81636AAD}" dt="2023-04-22T04:37:56.889" v="183" actId="478"/>
          <ac:picMkLst>
            <pc:docMk/>
            <pc:sldMk cId="1703845005" sldId="282"/>
            <ac:picMk id="20" creationId="{CA3D6C31-43B0-D566-F65D-8154EC466EC8}"/>
          </ac:picMkLst>
        </pc:picChg>
      </pc:sldChg>
      <pc:sldChg chg="add ord">
        <pc:chgData name="Janelle Clendenon" userId="da17313139568148" providerId="LiveId" clId="{B717546A-904D-4E21-BF39-922E81636AAD}" dt="2023-04-22T05:09:27.949" v="749"/>
        <pc:sldMkLst>
          <pc:docMk/>
          <pc:sldMk cId="4117975898" sldId="283"/>
        </pc:sldMkLst>
      </pc:sldChg>
      <pc:sldChg chg="addSp delSp modSp new del">
        <pc:chgData name="Janelle Clendenon" userId="da17313139568148" providerId="LiveId" clId="{B717546A-904D-4E21-BF39-922E81636AAD}" dt="2023-04-22T05:09:23.029" v="747" actId="47"/>
        <pc:sldMkLst>
          <pc:docMk/>
          <pc:sldMk cId="4279012709" sldId="284"/>
        </pc:sldMkLst>
        <pc:spChg chg="mod">
          <ac:chgData name="Janelle Clendenon" userId="da17313139568148" providerId="LiveId" clId="{B717546A-904D-4E21-BF39-922E81636AAD}" dt="2023-04-22T04:43:57.393" v="342"/>
          <ac:spMkLst>
            <pc:docMk/>
            <pc:sldMk cId="4279012709" sldId="284"/>
            <ac:spMk id="3" creationId="{FEB7CE48-4A8E-5297-F8FE-03F044366321}"/>
          </ac:spMkLst>
        </pc:spChg>
        <pc:spChg chg="mod">
          <ac:chgData name="Janelle Clendenon" userId="da17313139568148" providerId="LiveId" clId="{B717546A-904D-4E21-BF39-922E81636AAD}" dt="2023-04-22T04:43:57.393" v="342"/>
          <ac:spMkLst>
            <pc:docMk/>
            <pc:sldMk cId="4279012709" sldId="284"/>
            <ac:spMk id="7" creationId="{7BC54BCF-DAD9-5630-E410-2E160D36238A}"/>
          </ac:spMkLst>
        </pc:spChg>
        <pc:spChg chg="mod">
          <ac:chgData name="Janelle Clendenon" userId="da17313139568148" providerId="LiveId" clId="{B717546A-904D-4E21-BF39-922E81636AAD}" dt="2023-04-22T04:43:57.393" v="342"/>
          <ac:spMkLst>
            <pc:docMk/>
            <pc:sldMk cId="4279012709" sldId="284"/>
            <ac:spMk id="8" creationId="{20FD0137-4DEE-B0D6-0288-54865EFFCAA3}"/>
          </ac:spMkLst>
        </pc:spChg>
        <pc:spChg chg="mod">
          <ac:chgData name="Janelle Clendenon" userId="da17313139568148" providerId="LiveId" clId="{B717546A-904D-4E21-BF39-922E81636AAD}" dt="2023-04-22T04:43:57.393" v="342"/>
          <ac:spMkLst>
            <pc:docMk/>
            <pc:sldMk cId="4279012709" sldId="284"/>
            <ac:spMk id="9" creationId="{F2D62822-6D01-6B2C-87AD-527491BD63A3}"/>
          </ac:spMkLst>
        </pc:spChg>
        <pc:spChg chg="mod">
          <ac:chgData name="Janelle Clendenon" userId="da17313139568148" providerId="LiveId" clId="{B717546A-904D-4E21-BF39-922E81636AAD}" dt="2023-04-22T04:43:57.393" v="342"/>
          <ac:spMkLst>
            <pc:docMk/>
            <pc:sldMk cId="4279012709" sldId="284"/>
            <ac:spMk id="10" creationId="{7E731D7B-2BF1-23ED-446E-E6E2D90FA312}"/>
          </ac:spMkLst>
        </pc:spChg>
        <pc:spChg chg="mod">
          <ac:chgData name="Janelle Clendenon" userId="da17313139568148" providerId="LiveId" clId="{B717546A-904D-4E21-BF39-922E81636AAD}" dt="2023-04-22T04:43:57.393" v="342"/>
          <ac:spMkLst>
            <pc:docMk/>
            <pc:sldMk cId="4279012709" sldId="284"/>
            <ac:spMk id="11" creationId="{C24305E4-8C05-EF45-3119-B697A5CA889A}"/>
          </ac:spMkLst>
        </pc:spChg>
        <pc:spChg chg="mod">
          <ac:chgData name="Janelle Clendenon" userId="da17313139568148" providerId="LiveId" clId="{B717546A-904D-4E21-BF39-922E81636AAD}" dt="2023-04-22T04:43:57.393" v="342"/>
          <ac:spMkLst>
            <pc:docMk/>
            <pc:sldMk cId="4279012709" sldId="284"/>
            <ac:spMk id="12" creationId="{2AE28356-C75E-452D-5E01-C16BDA1F7535}"/>
          </ac:spMkLst>
        </pc:spChg>
        <pc:spChg chg="mod">
          <ac:chgData name="Janelle Clendenon" userId="da17313139568148" providerId="LiveId" clId="{B717546A-904D-4E21-BF39-922E81636AAD}" dt="2023-04-22T04:45:21.347" v="344"/>
          <ac:spMkLst>
            <pc:docMk/>
            <pc:sldMk cId="4279012709" sldId="284"/>
            <ac:spMk id="14" creationId="{A0417C1F-E7C0-F44F-4B84-9F6999ED673F}"/>
          </ac:spMkLst>
        </pc:spChg>
        <pc:spChg chg="mod">
          <ac:chgData name="Janelle Clendenon" userId="da17313139568148" providerId="LiveId" clId="{B717546A-904D-4E21-BF39-922E81636AAD}" dt="2023-04-22T04:45:21.347" v="344"/>
          <ac:spMkLst>
            <pc:docMk/>
            <pc:sldMk cId="4279012709" sldId="284"/>
            <ac:spMk id="15" creationId="{A2F31C14-B957-E70C-1089-F188707EEDCB}"/>
          </ac:spMkLst>
        </pc:spChg>
        <pc:spChg chg="mod">
          <ac:chgData name="Janelle Clendenon" userId="da17313139568148" providerId="LiveId" clId="{B717546A-904D-4E21-BF39-922E81636AAD}" dt="2023-04-22T04:45:21.347" v="344"/>
          <ac:spMkLst>
            <pc:docMk/>
            <pc:sldMk cId="4279012709" sldId="284"/>
            <ac:spMk id="16" creationId="{6EC6899A-F9F3-7387-4F8F-447391E59381}"/>
          </ac:spMkLst>
        </pc:spChg>
        <pc:spChg chg="mod">
          <ac:chgData name="Janelle Clendenon" userId="da17313139568148" providerId="LiveId" clId="{B717546A-904D-4E21-BF39-922E81636AAD}" dt="2023-04-22T04:45:21.347" v="344"/>
          <ac:spMkLst>
            <pc:docMk/>
            <pc:sldMk cId="4279012709" sldId="284"/>
            <ac:spMk id="17" creationId="{16EA4E77-9280-C50E-F557-F9175AB14DE8}"/>
          </ac:spMkLst>
        </pc:spChg>
        <pc:spChg chg="mod">
          <ac:chgData name="Janelle Clendenon" userId="da17313139568148" providerId="LiveId" clId="{B717546A-904D-4E21-BF39-922E81636AAD}" dt="2023-04-22T04:45:21.347" v="344"/>
          <ac:spMkLst>
            <pc:docMk/>
            <pc:sldMk cId="4279012709" sldId="284"/>
            <ac:spMk id="18" creationId="{D40798D6-F5CE-AA60-48D0-34447BE9E331}"/>
          </ac:spMkLst>
        </pc:spChg>
        <pc:spChg chg="mod">
          <ac:chgData name="Janelle Clendenon" userId="da17313139568148" providerId="LiveId" clId="{B717546A-904D-4E21-BF39-922E81636AAD}" dt="2023-04-22T04:46:25.389" v="348" actId="1076"/>
          <ac:spMkLst>
            <pc:docMk/>
            <pc:sldMk cId="4279012709" sldId="284"/>
            <ac:spMk id="20" creationId="{04AA398A-AA80-7176-608D-FBF1AB884403}"/>
          </ac:spMkLst>
        </pc:spChg>
        <pc:spChg chg="mod">
          <ac:chgData name="Janelle Clendenon" userId="da17313139568148" providerId="LiveId" clId="{B717546A-904D-4E21-BF39-922E81636AAD}" dt="2023-04-22T04:46:25.389" v="348" actId="1076"/>
          <ac:spMkLst>
            <pc:docMk/>
            <pc:sldMk cId="4279012709" sldId="284"/>
            <ac:spMk id="21" creationId="{F4002EEB-B622-9BA5-CD4C-361E08CD0556}"/>
          </ac:spMkLst>
        </pc:spChg>
        <pc:spChg chg="mod">
          <ac:chgData name="Janelle Clendenon" userId="da17313139568148" providerId="LiveId" clId="{B717546A-904D-4E21-BF39-922E81636AAD}" dt="2023-04-22T04:46:25.389" v="348" actId="1076"/>
          <ac:spMkLst>
            <pc:docMk/>
            <pc:sldMk cId="4279012709" sldId="284"/>
            <ac:spMk id="23" creationId="{48E7A54F-F77A-9720-87BB-8D3EB274878F}"/>
          </ac:spMkLst>
        </pc:spChg>
        <pc:spChg chg="mod">
          <ac:chgData name="Janelle Clendenon" userId="da17313139568148" providerId="LiveId" clId="{B717546A-904D-4E21-BF39-922E81636AAD}" dt="2023-04-22T04:46:25.389" v="348" actId="1076"/>
          <ac:spMkLst>
            <pc:docMk/>
            <pc:sldMk cId="4279012709" sldId="284"/>
            <ac:spMk id="24" creationId="{C4FE9CE6-73DB-21DC-80E1-3F1B7F15194A}"/>
          </ac:spMkLst>
        </pc:spChg>
        <pc:grpChg chg="mod">
          <ac:chgData name="Janelle Clendenon" userId="da17313139568148" providerId="LiveId" clId="{B717546A-904D-4E21-BF39-922E81636AAD}" dt="2023-04-22T04:46:22.526" v="347"/>
          <ac:grpSpMkLst>
            <pc:docMk/>
            <pc:sldMk cId="4279012709" sldId="284"/>
            <ac:grpSpMk id="1" creationId="{00000000-0000-0000-0000-000000000000}"/>
          </ac:grpSpMkLst>
        </pc:grpChg>
        <pc:grpChg chg="add del mod">
          <ac:chgData name="Janelle Clendenon" userId="da17313139568148" providerId="LiveId" clId="{B717546A-904D-4E21-BF39-922E81636AAD}" dt="2023-04-22T04:45:19.381" v="343" actId="478"/>
          <ac:grpSpMkLst>
            <pc:docMk/>
            <pc:sldMk cId="4279012709" sldId="284"/>
            <ac:grpSpMk id="2" creationId="{AFB7D849-F0C5-BDAB-0FE0-0168953D4D6D}"/>
          </ac:grpSpMkLst>
        </pc:grpChg>
        <pc:grpChg chg="mod">
          <ac:chgData name="Janelle Clendenon" userId="da17313139568148" providerId="LiveId" clId="{B717546A-904D-4E21-BF39-922E81636AAD}" dt="2023-04-22T04:43:57.393" v="342"/>
          <ac:grpSpMkLst>
            <pc:docMk/>
            <pc:sldMk cId="4279012709" sldId="284"/>
            <ac:grpSpMk id="4" creationId="{566C9520-757E-24D2-D66C-3105309E123C}"/>
          </ac:grpSpMkLst>
        </pc:grpChg>
        <pc:grpChg chg="mod">
          <ac:chgData name="Janelle Clendenon" userId="da17313139568148" providerId="LiveId" clId="{B717546A-904D-4E21-BF39-922E81636AAD}" dt="2023-04-22T04:43:57.393" v="342"/>
          <ac:grpSpMkLst>
            <pc:docMk/>
            <pc:sldMk cId="4279012709" sldId="284"/>
            <ac:grpSpMk id="5" creationId="{9BCDD7B8-DADF-68E1-A8A7-CC64C2E961DA}"/>
          </ac:grpSpMkLst>
        </pc:grpChg>
        <pc:grpChg chg="mod">
          <ac:chgData name="Janelle Clendenon" userId="da17313139568148" providerId="LiveId" clId="{B717546A-904D-4E21-BF39-922E81636AAD}" dt="2023-04-22T04:43:57.393" v="342"/>
          <ac:grpSpMkLst>
            <pc:docMk/>
            <pc:sldMk cId="4279012709" sldId="284"/>
            <ac:grpSpMk id="6" creationId="{073EE567-583C-5456-82AF-C2EE2521DE18}"/>
          </ac:grpSpMkLst>
        </pc:grpChg>
        <pc:grpChg chg="add del mod">
          <ac:chgData name="Janelle Clendenon" userId="da17313139568148" providerId="LiveId" clId="{B717546A-904D-4E21-BF39-922E81636AAD}" dt="2023-04-22T04:45:54.092" v="345" actId="478"/>
          <ac:grpSpMkLst>
            <pc:docMk/>
            <pc:sldMk cId="4279012709" sldId="284"/>
            <ac:grpSpMk id="13" creationId="{202333C6-01DE-5EDE-E894-7A6EBF2F6E2B}"/>
          </ac:grpSpMkLst>
        </pc:grpChg>
        <pc:grpChg chg="add del mod">
          <ac:chgData name="Janelle Clendenon" userId="da17313139568148" providerId="LiveId" clId="{B717546A-904D-4E21-BF39-922E81636AAD}" dt="2023-04-22T04:46:46.455" v="349" actId="478"/>
          <ac:grpSpMkLst>
            <pc:docMk/>
            <pc:sldMk cId="4279012709" sldId="284"/>
            <ac:grpSpMk id="19" creationId="{9AFA10FA-6814-E3C5-A9EF-3DD576D0580E}"/>
          </ac:grpSpMkLst>
        </pc:grpChg>
        <pc:grpChg chg="add del mod">
          <ac:chgData name="Janelle Clendenon" userId="da17313139568148" providerId="LiveId" clId="{B717546A-904D-4E21-BF39-922E81636AAD}" dt="2023-04-22T04:46:50.013" v="350" actId="478"/>
          <ac:grpSpMkLst>
            <pc:docMk/>
            <pc:sldMk cId="4279012709" sldId="284"/>
            <ac:grpSpMk id="22" creationId="{FB85F0C8-93B5-A2B3-FC0C-DE38AA376C06}"/>
          </ac:grpSpMkLst>
        </pc:grpChg>
        <pc:picChg chg="mod">
          <ac:chgData name="Janelle Clendenon" userId="da17313139568148" providerId="LiveId" clId="{B717546A-904D-4E21-BF39-922E81636AAD}" dt="2023-04-22T04:43:57.393" v="342"/>
          <ac:picMkLst>
            <pc:docMk/>
            <pc:sldMk cId="4279012709" sldId="284"/>
            <ac:picMk id="1029" creationId="{10D90FEC-7A61-708E-A228-EEC302D73F3A}"/>
          </ac:picMkLst>
        </pc:picChg>
        <pc:picChg chg="mod">
          <ac:chgData name="Janelle Clendenon" userId="da17313139568148" providerId="LiveId" clId="{B717546A-904D-4E21-BF39-922E81636AAD}" dt="2023-04-22T04:43:57.393" v="342"/>
          <ac:picMkLst>
            <pc:docMk/>
            <pc:sldMk cId="4279012709" sldId="284"/>
            <ac:picMk id="1032" creationId="{E6687374-9B3F-851B-B885-94064161B10B}"/>
          </ac:picMkLst>
        </pc:picChg>
        <pc:picChg chg="mod">
          <ac:chgData name="Janelle Clendenon" userId="da17313139568148" providerId="LiveId" clId="{B717546A-904D-4E21-BF39-922E81636AAD}" dt="2023-04-22T04:43:57.393" v="342"/>
          <ac:picMkLst>
            <pc:docMk/>
            <pc:sldMk cId="4279012709" sldId="284"/>
            <ac:picMk id="1035" creationId="{B8FC9EAA-492E-9380-4A88-A7C0AD50B04F}"/>
          </ac:picMkLst>
        </pc:picChg>
        <pc:picChg chg="mod">
          <ac:chgData name="Janelle Clendenon" userId="da17313139568148" providerId="LiveId" clId="{B717546A-904D-4E21-BF39-922E81636AAD}" dt="2023-04-22T04:43:57.393" v="342"/>
          <ac:picMkLst>
            <pc:docMk/>
            <pc:sldMk cId="4279012709" sldId="284"/>
            <ac:picMk id="1037" creationId="{43C3976F-631D-9175-1CD4-D653225D5917}"/>
          </ac:picMkLst>
        </pc:picChg>
        <pc:picChg chg="mod">
          <ac:chgData name="Janelle Clendenon" userId="da17313139568148" providerId="LiveId" clId="{B717546A-904D-4E21-BF39-922E81636AAD}" dt="2023-04-22T04:45:21.347" v="344"/>
          <ac:picMkLst>
            <pc:docMk/>
            <pc:sldMk cId="4279012709" sldId="284"/>
            <ac:picMk id="1043" creationId="{E8460F12-95A1-8104-20DC-278932DC736F}"/>
          </ac:picMkLst>
        </pc:picChg>
        <pc:picChg chg="mod">
          <ac:chgData name="Janelle Clendenon" userId="da17313139568148" providerId="LiveId" clId="{B717546A-904D-4E21-BF39-922E81636AAD}" dt="2023-04-22T04:45:21.347" v="344"/>
          <ac:picMkLst>
            <pc:docMk/>
            <pc:sldMk cId="4279012709" sldId="284"/>
            <ac:picMk id="1044" creationId="{26AC1B06-E722-B757-4776-A8FB6C6123D2}"/>
          </ac:picMkLst>
        </pc:picChg>
        <pc:picChg chg="mod">
          <ac:chgData name="Janelle Clendenon" userId="da17313139568148" providerId="LiveId" clId="{B717546A-904D-4E21-BF39-922E81636AAD}" dt="2023-04-22T04:45:21.347" v="344"/>
          <ac:picMkLst>
            <pc:docMk/>
            <pc:sldMk cId="4279012709" sldId="284"/>
            <ac:picMk id="1045" creationId="{B3C6583D-77ED-F89C-8289-BC280532FD08}"/>
          </ac:picMkLst>
        </pc:picChg>
        <pc:picChg chg="mod">
          <ac:chgData name="Janelle Clendenon" userId="da17313139568148" providerId="LiveId" clId="{B717546A-904D-4E21-BF39-922E81636AAD}" dt="2023-04-22T04:45:21.347" v="344"/>
          <ac:picMkLst>
            <pc:docMk/>
            <pc:sldMk cId="4279012709" sldId="284"/>
            <ac:picMk id="1047" creationId="{C827FDC6-590C-57E8-0D9B-8AE431666B8B}"/>
          </ac:picMkLst>
        </pc:picChg>
        <pc:picChg chg="mod">
          <ac:chgData name="Janelle Clendenon" userId="da17313139568148" providerId="LiveId" clId="{B717546A-904D-4E21-BF39-922E81636AAD}" dt="2023-04-22T04:45:21.347" v="344"/>
          <ac:picMkLst>
            <pc:docMk/>
            <pc:sldMk cId="4279012709" sldId="284"/>
            <ac:picMk id="1049" creationId="{7E279384-3428-276B-C589-A399F7DA8F40}"/>
          </ac:picMkLst>
        </pc:picChg>
        <pc:picChg chg="mod">
          <ac:chgData name="Janelle Clendenon" userId="da17313139568148" providerId="LiveId" clId="{B717546A-904D-4E21-BF39-922E81636AAD}" dt="2023-04-22T04:45:21.347" v="344"/>
          <ac:picMkLst>
            <pc:docMk/>
            <pc:sldMk cId="4279012709" sldId="284"/>
            <ac:picMk id="1050" creationId="{737B0EB0-A4C7-7F2A-A7EC-13B86CFD3B10}"/>
          </ac:picMkLst>
        </pc:picChg>
        <pc:picChg chg="mod">
          <ac:chgData name="Janelle Clendenon" userId="da17313139568148" providerId="LiveId" clId="{B717546A-904D-4E21-BF39-922E81636AAD}" dt="2023-04-22T04:45:21.347" v="344"/>
          <ac:picMkLst>
            <pc:docMk/>
            <pc:sldMk cId="4279012709" sldId="284"/>
            <ac:picMk id="1051" creationId="{FF26BCF2-1746-65AD-0B0F-9D7B6EEF1AA1}"/>
          </ac:picMkLst>
        </pc:picChg>
        <pc:picChg chg="mod">
          <ac:chgData name="Janelle Clendenon" userId="da17313139568148" providerId="LiveId" clId="{B717546A-904D-4E21-BF39-922E81636AAD}" dt="2023-04-22T04:45:21.347" v="344"/>
          <ac:picMkLst>
            <pc:docMk/>
            <pc:sldMk cId="4279012709" sldId="284"/>
            <ac:picMk id="1054" creationId="{CC1B1DB6-CC53-DAE1-89E7-956A152D7FB5}"/>
          </ac:picMkLst>
        </pc:picChg>
        <pc:picChg chg="mod">
          <ac:chgData name="Janelle Clendenon" userId="da17313139568148" providerId="LiveId" clId="{B717546A-904D-4E21-BF39-922E81636AAD}" dt="2023-04-22T04:45:21.347" v="344"/>
          <ac:picMkLst>
            <pc:docMk/>
            <pc:sldMk cId="4279012709" sldId="284"/>
            <ac:picMk id="1055" creationId="{C9313311-36A7-0651-7CCA-24EBBCBAE861}"/>
          </ac:picMkLst>
        </pc:picChg>
        <pc:picChg chg="mod">
          <ac:chgData name="Janelle Clendenon" userId="da17313139568148" providerId="LiveId" clId="{B717546A-904D-4E21-BF39-922E81636AAD}" dt="2023-04-22T04:45:21.347" v="344"/>
          <ac:picMkLst>
            <pc:docMk/>
            <pc:sldMk cId="4279012709" sldId="284"/>
            <ac:picMk id="1056" creationId="{450BF10C-8062-FEBE-E242-AF60285D4A60}"/>
          </ac:picMkLst>
        </pc:picChg>
        <pc:picChg chg="mod">
          <ac:chgData name="Janelle Clendenon" userId="da17313139568148" providerId="LiveId" clId="{B717546A-904D-4E21-BF39-922E81636AAD}" dt="2023-04-22T04:45:21.347" v="344"/>
          <ac:picMkLst>
            <pc:docMk/>
            <pc:sldMk cId="4279012709" sldId="284"/>
            <ac:picMk id="1057" creationId="{A3039473-BE97-435C-B1A5-9BE230BC9E96}"/>
          </ac:picMkLst>
        </pc:picChg>
        <pc:picChg chg="mod">
          <ac:chgData name="Janelle Clendenon" userId="da17313139568148" providerId="LiveId" clId="{B717546A-904D-4E21-BF39-922E81636AAD}" dt="2023-04-22T04:45:21.347" v="344"/>
          <ac:picMkLst>
            <pc:docMk/>
            <pc:sldMk cId="4279012709" sldId="284"/>
            <ac:picMk id="1058" creationId="{B2A75C4C-A460-A0D2-13A9-37C4E60EFEA9}"/>
          </ac:picMkLst>
        </pc:picChg>
        <pc:picChg chg="mod">
          <ac:chgData name="Janelle Clendenon" userId="da17313139568148" providerId="LiveId" clId="{B717546A-904D-4E21-BF39-922E81636AAD}" dt="2023-04-22T04:45:21.347" v="344"/>
          <ac:picMkLst>
            <pc:docMk/>
            <pc:sldMk cId="4279012709" sldId="284"/>
            <ac:picMk id="1059" creationId="{6855B0E4-E0DF-4E3D-D491-1805CE72D35D}"/>
          </ac:picMkLst>
        </pc:picChg>
        <pc:picChg chg="mod">
          <ac:chgData name="Janelle Clendenon" userId="da17313139568148" providerId="LiveId" clId="{B717546A-904D-4E21-BF39-922E81636AAD}" dt="2023-04-22T04:45:21.347" v="344"/>
          <ac:picMkLst>
            <pc:docMk/>
            <pc:sldMk cId="4279012709" sldId="284"/>
            <ac:picMk id="1060" creationId="{78FBD974-92CF-E287-C6FB-83871F4046C7}"/>
          </ac:picMkLst>
        </pc:picChg>
        <pc:picChg chg="mod">
          <ac:chgData name="Janelle Clendenon" userId="da17313139568148" providerId="LiveId" clId="{B717546A-904D-4E21-BF39-922E81636AAD}" dt="2023-04-22T04:45:21.347" v="344"/>
          <ac:picMkLst>
            <pc:docMk/>
            <pc:sldMk cId="4279012709" sldId="284"/>
            <ac:picMk id="1061" creationId="{4AA6BBBD-CE42-4317-5401-53E0F6CC1735}"/>
          </ac:picMkLst>
        </pc:picChg>
        <pc:picChg chg="mod">
          <ac:chgData name="Janelle Clendenon" userId="da17313139568148" providerId="LiveId" clId="{B717546A-904D-4E21-BF39-922E81636AAD}" dt="2023-04-22T04:45:21.347" v="344"/>
          <ac:picMkLst>
            <pc:docMk/>
            <pc:sldMk cId="4279012709" sldId="284"/>
            <ac:picMk id="1062" creationId="{528EA234-8368-6A7B-5FDE-F84886712410}"/>
          </ac:picMkLst>
        </pc:picChg>
        <pc:picChg chg="mod">
          <ac:chgData name="Janelle Clendenon" userId="da17313139568148" providerId="LiveId" clId="{B717546A-904D-4E21-BF39-922E81636AAD}" dt="2023-04-22T04:46:25.389" v="348" actId="1076"/>
          <ac:picMkLst>
            <pc:docMk/>
            <pc:sldMk cId="4279012709" sldId="284"/>
            <ac:picMk id="1065" creationId="{3613E554-AFD3-8786-5C81-3852F6675699}"/>
          </ac:picMkLst>
        </pc:picChg>
        <pc:picChg chg="mod">
          <ac:chgData name="Janelle Clendenon" userId="da17313139568148" providerId="LiveId" clId="{B717546A-904D-4E21-BF39-922E81636AAD}" dt="2023-04-22T04:46:25.389" v="348" actId="1076"/>
          <ac:picMkLst>
            <pc:docMk/>
            <pc:sldMk cId="4279012709" sldId="284"/>
            <ac:picMk id="1069" creationId="{1A95B7CD-5F90-5940-F10B-2BE9FAAB4DA1}"/>
          </ac:picMkLst>
        </pc:picChg>
      </pc:sldChg>
      <pc:sldChg chg="addSp delSp modSp add mod modAnim">
        <pc:chgData name="Janelle Clendenon" userId="da17313139568148" providerId="LiveId" clId="{B717546A-904D-4E21-BF39-922E81636AAD}" dt="2023-04-22T05:09:03.329" v="746"/>
        <pc:sldMkLst>
          <pc:docMk/>
          <pc:sldMk cId="1305766394" sldId="285"/>
        </pc:sldMkLst>
        <pc:spChg chg="add mod">
          <ac:chgData name="Janelle Clendenon" userId="da17313139568148" providerId="LiveId" clId="{B717546A-904D-4E21-BF39-922E81636AAD}" dt="2023-04-22T05:06:34.188" v="733"/>
          <ac:spMkLst>
            <pc:docMk/>
            <pc:sldMk cId="1305766394" sldId="285"/>
            <ac:spMk id="2" creationId="{34FC48E6-5682-0E21-C481-5AE45942C71B}"/>
          </ac:spMkLst>
        </pc:spChg>
        <pc:spChg chg="mod">
          <ac:chgData name="Janelle Clendenon" userId="da17313139568148" providerId="LiveId" clId="{B717546A-904D-4E21-BF39-922E81636AAD}" dt="2023-04-22T05:04:47.500" v="718" actId="20577"/>
          <ac:spMkLst>
            <pc:docMk/>
            <pc:sldMk cId="1305766394" sldId="285"/>
            <ac:spMk id="4" creationId="{C6375BC6-FD71-FCE8-26D8-4F6FFEFD0809}"/>
          </ac:spMkLst>
        </pc:spChg>
        <pc:picChg chg="add mod">
          <ac:chgData name="Janelle Clendenon" userId="da17313139568148" providerId="LiveId" clId="{B717546A-904D-4E21-BF39-922E81636AAD}" dt="2023-04-22T05:07:15.495" v="739" actId="1076"/>
          <ac:picMkLst>
            <pc:docMk/>
            <pc:sldMk cId="1305766394" sldId="285"/>
            <ac:picMk id="5" creationId="{BAF5004C-3186-66D2-1AB3-DBFC47338345}"/>
          </ac:picMkLst>
        </pc:picChg>
        <pc:picChg chg="mod">
          <ac:chgData name="Janelle Clendenon" userId="da17313139568148" providerId="LiveId" clId="{B717546A-904D-4E21-BF39-922E81636AAD}" dt="2023-04-22T05:05:23.917" v="725" actId="14100"/>
          <ac:picMkLst>
            <pc:docMk/>
            <pc:sldMk cId="1305766394" sldId="285"/>
            <ac:picMk id="2050" creationId="{652EAA01-628D-AA90-A0AB-CA6461A3F1ED}"/>
          </ac:picMkLst>
        </pc:picChg>
        <pc:picChg chg="mod">
          <ac:chgData name="Janelle Clendenon" userId="da17313139568148" providerId="LiveId" clId="{B717546A-904D-4E21-BF39-922E81636AAD}" dt="2023-04-22T05:05:16.216" v="723" actId="14100"/>
          <ac:picMkLst>
            <pc:docMk/>
            <pc:sldMk cId="1305766394" sldId="285"/>
            <ac:picMk id="2051" creationId="{A5133F46-83E2-299C-479A-630158543E84}"/>
          </ac:picMkLst>
        </pc:picChg>
        <pc:picChg chg="mod">
          <ac:chgData name="Janelle Clendenon" userId="da17313139568148" providerId="LiveId" clId="{B717546A-904D-4E21-BF39-922E81636AAD}" dt="2023-04-22T05:05:32.127" v="726" actId="14100"/>
          <ac:picMkLst>
            <pc:docMk/>
            <pc:sldMk cId="1305766394" sldId="285"/>
            <ac:picMk id="2052" creationId="{B42D45B8-03EA-B7A5-3AD9-E30D52F2F62B}"/>
          </ac:picMkLst>
        </pc:picChg>
        <pc:picChg chg="del">
          <ac:chgData name="Janelle Clendenon" userId="da17313139568148" providerId="LiveId" clId="{B717546A-904D-4E21-BF39-922E81636AAD}" dt="2023-04-22T05:06:32.356" v="732" actId="478"/>
          <ac:picMkLst>
            <pc:docMk/>
            <pc:sldMk cId="1305766394" sldId="285"/>
            <ac:picMk id="2053" creationId="{FDF4EAA4-FAFA-C43D-C151-ADC2356AE98E}"/>
          </ac:picMkLst>
        </pc:picChg>
        <pc:picChg chg="add mod">
          <ac:chgData name="Janelle Clendenon" userId="da17313139568148" providerId="LiveId" clId="{B717546A-904D-4E21-BF39-922E81636AAD}" dt="2023-04-22T05:07:53.856" v="741" actId="166"/>
          <ac:picMkLst>
            <pc:docMk/>
            <pc:sldMk cId="1305766394" sldId="285"/>
            <ac:picMk id="6146" creationId="{B79B4CA5-8432-77B9-C44A-2C6EAA510BDD}"/>
          </ac:picMkLst>
        </pc:picChg>
        <pc:cxnChg chg="add">
          <ac:chgData name="Janelle Clendenon" userId="da17313139568148" providerId="LiveId" clId="{B717546A-904D-4E21-BF39-922E81636AAD}" dt="2023-04-22T05:07:44.977" v="740" actId="11529"/>
          <ac:cxnSpMkLst>
            <pc:docMk/>
            <pc:sldMk cId="1305766394" sldId="285"/>
            <ac:cxnSpMk id="7" creationId="{6636D084-DD3A-9ED9-EE10-3277FE0DD73B}"/>
          </ac:cxnSpMkLst>
        </pc:cxnChg>
      </pc:sldChg>
      <pc:sldChg chg="addSp delSp modSp add mod ord">
        <pc:chgData name="Janelle Clendenon" userId="da17313139568148" providerId="LiveId" clId="{B717546A-904D-4E21-BF39-922E81636AAD}" dt="2023-04-22T05:06:23.224" v="731" actId="21"/>
        <pc:sldMkLst>
          <pc:docMk/>
          <pc:sldMk cId="1124569242" sldId="286"/>
        </pc:sldMkLst>
        <pc:spChg chg="add del mod">
          <ac:chgData name="Janelle Clendenon" userId="da17313139568148" providerId="LiveId" clId="{B717546A-904D-4E21-BF39-922E81636AAD}" dt="2023-04-22T05:06:23.224" v="731" actId="21"/>
          <ac:spMkLst>
            <pc:docMk/>
            <pc:sldMk cId="1124569242" sldId="286"/>
            <ac:spMk id="3" creationId="{0C31284C-AEBF-82F4-141C-F5F5B8A8969A}"/>
          </ac:spMkLst>
        </pc:spChg>
        <pc:spChg chg="mod">
          <ac:chgData name="Janelle Clendenon" userId="da17313139568148" providerId="LiveId" clId="{B717546A-904D-4E21-BF39-922E81636AAD}" dt="2023-04-22T04:51:31.208" v="484" actId="1076"/>
          <ac:spMkLst>
            <pc:docMk/>
            <pc:sldMk cId="1124569242" sldId="286"/>
            <ac:spMk id="4" creationId="{C6375BC6-FD71-FCE8-26D8-4F6FFEFD0809}"/>
          </ac:spMkLst>
        </pc:spChg>
        <pc:picChg chg="del">
          <ac:chgData name="Janelle Clendenon" userId="da17313139568148" providerId="LiveId" clId="{B717546A-904D-4E21-BF39-922E81636AAD}" dt="2023-04-22T04:50:45.873" v="474" actId="478"/>
          <ac:picMkLst>
            <pc:docMk/>
            <pc:sldMk cId="1124569242" sldId="286"/>
            <ac:picMk id="2050" creationId="{652EAA01-628D-AA90-A0AB-CA6461A3F1ED}"/>
          </ac:picMkLst>
        </pc:picChg>
        <pc:picChg chg="del">
          <ac:chgData name="Janelle Clendenon" userId="da17313139568148" providerId="LiveId" clId="{B717546A-904D-4E21-BF39-922E81636AAD}" dt="2023-04-22T04:50:46.987" v="475" actId="478"/>
          <ac:picMkLst>
            <pc:docMk/>
            <pc:sldMk cId="1124569242" sldId="286"/>
            <ac:picMk id="2051" creationId="{A5133F46-83E2-299C-479A-630158543E84}"/>
          </ac:picMkLst>
        </pc:picChg>
        <pc:picChg chg="del">
          <ac:chgData name="Janelle Clendenon" userId="da17313139568148" providerId="LiveId" clId="{B717546A-904D-4E21-BF39-922E81636AAD}" dt="2023-04-22T04:50:48.114" v="476" actId="478"/>
          <ac:picMkLst>
            <pc:docMk/>
            <pc:sldMk cId="1124569242" sldId="286"/>
            <ac:picMk id="2052" creationId="{B42D45B8-03EA-B7A5-3AD9-E30D52F2F62B}"/>
          </ac:picMkLst>
        </pc:picChg>
        <pc:picChg chg="mod">
          <ac:chgData name="Janelle Clendenon" userId="da17313139568148" providerId="LiveId" clId="{B717546A-904D-4E21-BF39-922E81636AAD}" dt="2023-04-22T04:50:55.149" v="480" actId="14100"/>
          <ac:picMkLst>
            <pc:docMk/>
            <pc:sldMk cId="1124569242" sldId="286"/>
            <ac:picMk id="2053" creationId="{FDF4EAA4-FAFA-C43D-C151-ADC2356AE98E}"/>
          </ac:picMkLst>
        </pc:picChg>
      </pc:sldChg>
      <pc:sldChg chg="addSp delSp modSp add mod ord">
        <pc:chgData name="Janelle Clendenon" userId="da17313139568148" providerId="LiveId" clId="{B717546A-904D-4E21-BF39-922E81636AAD}" dt="2023-04-22T05:04:24.686" v="712" actId="20577"/>
        <pc:sldMkLst>
          <pc:docMk/>
          <pc:sldMk cId="1198025196" sldId="287"/>
        </pc:sldMkLst>
        <pc:spChg chg="mod">
          <ac:chgData name="Janelle Clendenon" userId="da17313139568148" providerId="LiveId" clId="{B717546A-904D-4E21-BF39-922E81636AAD}" dt="2023-04-22T04:53:50.979" v="571"/>
          <ac:spMkLst>
            <pc:docMk/>
            <pc:sldMk cId="1198025196" sldId="287"/>
            <ac:spMk id="3" creationId="{532101AB-CBEA-C8FF-B3CB-184963D4820C}"/>
          </ac:spMkLst>
        </pc:spChg>
        <pc:spChg chg="mod">
          <ac:chgData name="Janelle Clendenon" userId="da17313139568148" providerId="LiveId" clId="{B717546A-904D-4E21-BF39-922E81636AAD}" dt="2023-04-22T05:04:24.686" v="712" actId="20577"/>
          <ac:spMkLst>
            <pc:docMk/>
            <pc:sldMk cId="1198025196" sldId="287"/>
            <ac:spMk id="4" creationId="{C6375BC6-FD71-FCE8-26D8-4F6FFEFD0809}"/>
          </ac:spMkLst>
        </pc:spChg>
        <pc:spChg chg="mod">
          <ac:chgData name="Janelle Clendenon" userId="da17313139568148" providerId="LiveId" clId="{B717546A-904D-4E21-BF39-922E81636AAD}" dt="2023-04-22T04:53:50.979" v="571"/>
          <ac:spMkLst>
            <pc:docMk/>
            <pc:sldMk cId="1198025196" sldId="287"/>
            <ac:spMk id="6" creationId="{83EECB04-0730-6442-40AE-4CF6B0043328}"/>
          </ac:spMkLst>
        </pc:spChg>
        <pc:grpChg chg="mod">
          <ac:chgData name="Janelle Clendenon" userId="da17313139568148" providerId="LiveId" clId="{B717546A-904D-4E21-BF39-922E81636AAD}" dt="2023-04-22T04:53:50.979" v="571"/>
          <ac:grpSpMkLst>
            <pc:docMk/>
            <pc:sldMk cId="1198025196" sldId="287"/>
            <ac:grpSpMk id="1" creationId="{00000000-0000-0000-0000-000000000000}"/>
          </ac:grpSpMkLst>
        </pc:grpChg>
        <pc:grpChg chg="add del mod">
          <ac:chgData name="Janelle Clendenon" userId="da17313139568148" providerId="LiveId" clId="{B717546A-904D-4E21-BF39-922E81636AAD}" dt="2023-04-22T04:54:11.466" v="572" actId="478"/>
          <ac:grpSpMkLst>
            <pc:docMk/>
            <pc:sldMk cId="1198025196" sldId="287"/>
            <ac:grpSpMk id="2" creationId="{51C5C2E1-5A1C-B783-1529-3E9335DC0D51}"/>
          </ac:grpSpMkLst>
        </pc:grpChg>
        <pc:grpChg chg="add del mod">
          <ac:chgData name="Janelle Clendenon" userId="da17313139568148" providerId="LiveId" clId="{B717546A-904D-4E21-BF39-922E81636AAD}" dt="2023-04-22T04:54:12.637" v="573" actId="478"/>
          <ac:grpSpMkLst>
            <pc:docMk/>
            <pc:sldMk cId="1198025196" sldId="287"/>
            <ac:grpSpMk id="5" creationId="{AD73A2E4-2734-BB07-D093-C2E336676784}"/>
          </ac:grpSpMkLst>
        </pc:grpChg>
        <pc:picChg chg="add mod ord modCrop">
          <ac:chgData name="Janelle Clendenon" userId="da17313139568148" providerId="LiveId" clId="{B717546A-904D-4E21-BF39-922E81636AAD}" dt="2023-04-22T04:56:18.869" v="589" actId="1076"/>
          <ac:picMkLst>
            <pc:docMk/>
            <pc:sldMk cId="1198025196" sldId="287"/>
            <ac:picMk id="8" creationId="{6B660110-37F6-93D6-FCD9-9F3CE904E845}"/>
          </ac:picMkLst>
        </pc:picChg>
        <pc:picChg chg="add mod">
          <ac:chgData name="Janelle Clendenon" userId="da17313139568148" providerId="LiveId" clId="{B717546A-904D-4E21-BF39-922E81636AAD}" dt="2023-04-22T04:56:41.285" v="597" actId="1076"/>
          <ac:picMkLst>
            <pc:docMk/>
            <pc:sldMk cId="1198025196" sldId="287"/>
            <ac:picMk id="9" creationId="{EA9DD749-3991-79EC-9C92-3B5B8AE3480A}"/>
          </ac:picMkLst>
        </pc:picChg>
        <pc:picChg chg="add mod">
          <ac:chgData name="Janelle Clendenon" userId="da17313139568148" providerId="LiveId" clId="{B717546A-904D-4E21-BF39-922E81636AAD}" dt="2023-04-22T04:56:39.716" v="596" actId="1076"/>
          <ac:picMkLst>
            <pc:docMk/>
            <pc:sldMk cId="1198025196" sldId="287"/>
            <ac:picMk id="10" creationId="{99C1B4C4-2FC7-D734-602F-89E89094C1B7}"/>
          </ac:picMkLst>
        </pc:picChg>
        <pc:picChg chg="add mod">
          <ac:chgData name="Janelle Clendenon" userId="da17313139568148" providerId="LiveId" clId="{B717546A-904D-4E21-BF39-922E81636AAD}" dt="2023-04-22T04:56:36.988" v="595" actId="1076"/>
          <ac:picMkLst>
            <pc:docMk/>
            <pc:sldMk cId="1198025196" sldId="287"/>
            <ac:picMk id="11" creationId="{233B47F3-BAA3-6502-B885-19B770E1CC10}"/>
          </ac:picMkLst>
        </pc:picChg>
        <pc:picChg chg="mod">
          <ac:chgData name="Janelle Clendenon" userId="da17313139568148" providerId="LiveId" clId="{B717546A-904D-4E21-BF39-922E81636AAD}" dt="2023-04-22T04:53:50.979" v="571"/>
          <ac:picMkLst>
            <pc:docMk/>
            <pc:sldMk cId="1198025196" sldId="287"/>
            <ac:picMk id="2050" creationId="{652EAA01-628D-AA90-A0AB-CA6461A3F1ED}"/>
          </ac:picMkLst>
        </pc:picChg>
        <pc:picChg chg="del">
          <ac:chgData name="Janelle Clendenon" userId="da17313139568148" providerId="LiveId" clId="{B717546A-904D-4E21-BF39-922E81636AAD}" dt="2023-04-22T04:53:11.894" v="564" actId="478"/>
          <ac:picMkLst>
            <pc:docMk/>
            <pc:sldMk cId="1198025196" sldId="287"/>
            <ac:picMk id="2051" creationId="{A5133F46-83E2-299C-479A-630158543E84}"/>
          </ac:picMkLst>
        </pc:picChg>
        <pc:picChg chg="del">
          <ac:chgData name="Janelle Clendenon" userId="da17313139568148" providerId="LiveId" clId="{B717546A-904D-4E21-BF39-922E81636AAD}" dt="2023-04-22T04:53:12.860" v="565" actId="478"/>
          <ac:picMkLst>
            <pc:docMk/>
            <pc:sldMk cId="1198025196" sldId="287"/>
            <ac:picMk id="2052" creationId="{B42D45B8-03EA-B7A5-3AD9-E30D52F2F62B}"/>
          </ac:picMkLst>
        </pc:picChg>
        <pc:picChg chg="mod">
          <ac:chgData name="Janelle Clendenon" userId="da17313139568148" providerId="LiveId" clId="{B717546A-904D-4E21-BF39-922E81636AAD}" dt="2023-04-22T04:53:50.979" v="571"/>
          <ac:picMkLst>
            <pc:docMk/>
            <pc:sldMk cId="1198025196" sldId="287"/>
            <ac:picMk id="2053" creationId="{FDF4EAA4-FAFA-C43D-C151-ADC2356AE98E}"/>
          </ac:picMkLst>
        </pc:picChg>
        <pc:picChg chg="mod">
          <ac:chgData name="Janelle Clendenon" userId="da17313139568148" providerId="LiveId" clId="{B717546A-904D-4E21-BF39-922E81636AAD}" dt="2023-04-22T04:53:50.979" v="571"/>
          <ac:picMkLst>
            <pc:docMk/>
            <pc:sldMk cId="1198025196" sldId="287"/>
            <ac:picMk id="3075" creationId="{1F51B8C3-30CB-562C-FEB6-ADC17EF5DE9C}"/>
          </ac:picMkLst>
        </pc:picChg>
        <pc:picChg chg="mod">
          <ac:chgData name="Janelle Clendenon" userId="da17313139568148" providerId="LiveId" clId="{B717546A-904D-4E21-BF39-922E81636AAD}" dt="2023-04-22T04:53:50.979" v="571"/>
          <ac:picMkLst>
            <pc:docMk/>
            <pc:sldMk cId="1198025196" sldId="287"/>
            <ac:picMk id="3078" creationId="{2B25D6E1-CE32-5B20-1ED6-D97827C7B9D3}"/>
          </ac:picMkLst>
        </pc:picChg>
        <pc:picChg chg="add mod">
          <ac:chgData name="Janelle Clendenon" userId="da17313139568148" providerId="LiveId" clId="{B717546A-904D-4E21-BF39-922E81636AAD}" dt="2023-04-22T04:55:50.834" v="585" actId="1076"/>
          <ac:picMkLst>
            <pc:docMk/>
            <pc:sldMk cId="1198025196" sldId="287"/>
            <ac:picMk id="3080" creationId="{ED75FE5B-2474-C72E-3B96-FD3D1339C0BC}"/>
          </ac:picMkLst>
        </pc:picChg>
      </pc:sldChg>
      <pc:sldChg chg="addSp delSp modSp add mod ord">
        <pc:chgData name="Janelle Clendenon" userId="da17313139568148" providerId="LiveId" clId="{B717546A-904D-4E21-BF39-922E81636AAD}" dt="2023-04-22T05:04:37.675" v="716" actId="20577"/>
        <pc:sldMkLst>
          <pc:docMk/>
          <pc:sldMk cId="1174766748" sldId="288"/>
        </pc:sldMkLst>
        <pc:spChg chg="mod">
          <ac:chgData name="Janelle Clendenon" userId="da17313139568148" providerId="LiveId" clId="{B717546A-904D-4E21-BF39-922E81636AAD}" dt="2023-04-22T05:04:37.675" v="716" actId="20577"/>
          <ac:spMkLst>
            <pc:docMk/>
            <pc:sldMk cId="1174766748" sldId="288"/>
            <ac:spMk id="4" creationId="{C6375BC6-FD71-FCE8-26D8-4F6FFEFD0809}"/>
          </ac:spMkLst>
        </pc:spChg>
        <pc:spChg chg="mod">
          <ac:chgData name="Janelle Clendenon" userId="da17313139568148" providerId="LiveId" clId="{B717546A-904D-4E21-BF39-922E81636AAD}" dt="2023-04-22T05:02:56.025" v="694" actId="1076"/>
          <ac:spMkLst>
            <pc:docMk/>
            <pc:sldMk cId="1174766748" sldId="288"/>
            <ac:spMk id="9" creationId="{735B119D-34B8-F960-1E8F-A52DBF2EFBCE}"/>
          </ac:spMkLst>
        </pc:spChg>
        <pc:spChg chg="mod">
          <ac:chgData name="Janelle Clendenon" userId="da17313139568148" providerId="LiveId" clId="{B717546A-904D-4E21-BF39-922E81636AAD}" dt="2023-04-22T05:03:01.537" v="696" actId="1076"/>
          <ac:spMkLst>
            <pc:docMk/>
            <pc:sldMk cId="1174766748" sldId="288"/>
            <ac:spMk id="11" creationId="{72F15302-E5C0-9A9D-8E58-4A43212435E9}"/>
          </ac:spMkLst>
        </pc:spChg>
        <pc:grpChg chg="mod">
          <ac:chgData name="Janelle Clendenon" userId="da17313139568148" providerId="LiveId" clId="{B717546A-904D-4E21-BF39-922E81636AAD}" dt="2023-04-22T05:02:52.808" v="693"/>
          <ac:grpSpMkLst>
            <pc:docMk/>
            <pc:sldMk cId="1174766748" sldId="288"/>
            <ac:grpSpMk id="1" creationId="{00000000-0000-0000-0000-000000000000}"/>
          </ac:grpSpMkLst>
        </pc:grpChg>
        <pc:grpChg chg="add del mod">
          <ac:chgData name="Janelle Clendenon" userId="da17313139568148" providerId="LiveId" clId="{B717546A-904D-4E21-BF39-922E81636AAD}" dt="2023-04-22T05:03:03.575" v="698" actId="478"/>
          <ac:grpSpMkLst>
            <pc:docMk/>
            <pc:sldMk cId="1174766748" sldId="288"/>
            <ac:grpSpMk id="8" creationId="{417983C8-7321-2936-81D1-E93BC5AFC96E}"/>
          </ac:grpSpMkLst>
        </pc:grpChg>
        <pc:grpChg chg="add del mod">
          <ac:chgData name="Janelle Clendenon" userId="da17313139568148" providerId="LiveId" clId="{B717546A-904D-4E21-BF39-922E81636AAD}" dt="2023-04-22T05:03:02.792" v="697" actId="478"/>
          <ac:grpSpMkLst>
            <pc:docMk/>
            <pc:sldMk cId="1174766748" sldId="288"/>
            <ac:grpSpMk id="10" creationId="{AABD833F-CBE6-8264-759B-419438B47712}"/>
          </ac:grpSpMkLst>
        </pc:grpChg>
        <pc:picChg chg="add mod">
          <ac:chgData name="Janelle Clendenon" userId="da17313139568148" providerId="LiveId" clId="{B717546A-904D-4E21-BF39-922E81636AAD}" dt="2023-04-22T05:02:52.808" v="693"/>
          <ac:picMkLst>
            <pc:docMk/>
            <pc:sldMk cId="1174766748" sldId="288"/>
            <ac:picMk id="3" creationId="{ECF960B2-560A-EF30-0FFE-5E872B8F0EB3}"/>
          </ac:picMkLst>
        </pc:picChg>
        <pc:picChg chg="add mod">
          <ac:chgData name="Janelle Clendenon" userId="da17313139568148" providerId="LiveId" clId="{B717546A-904D-4E21-BF39-922E81636AAD}" dt="2023-04-22T05:02:52.808" v="693"/>
          <ac:picMkLst>
            <pc:docMk/>
            <pc:sldMk cId="1174766748" sldId="288"/>
            <ac:picMk id="5" creationId="{7CEA5175-D872-C399-40D5-C4E03725A214}"/>
          </ac:picMkLst>
        </pc:picChg>
        <pc:picChg chg="add mod ord">
          <ac:chgData name="Janelle Clendenon" userId="da17313139568148" providerId="LiveId" clId="{B717546A-904D-4E21-BF39-922E81636AAD}" dt="2023-04-22T05:02:52.808" v="693"/>
          <ac:picMkLst>
            <pc:docMk/>
            <pc:sldMk cId="1174766748" sldId="288"/>
            <ac:picMk id="7" creationId="{BA8A5F07-8E13-104F-72B1-E28053504AB2}"/>
          </ac:picMkLst>
        </pc:picChg>
        <pc:picChg chg="add mod">
          <ac:chgData name="Janelle Clendenon" userId="da17313139568148" providerId="LiveId" clId="{B717546A-904D-4E21-BF39-922E81636AAD}" dt="2023-04-22T05:03:43.071" v="706" actId="1076"/>
          <ac:picMkLst>
            <pc:docMk/>
            <pc:sldMk cId="1174766748" sldId="288"/>
            <ac:picMk id="12" creationId="{3C2A3388-7FBB-1559-C440-A7AA88B8F34D}"/>
          </ac:picMkLst>
        </pc:picChg>
        <pc:picChg chg="del">
          <ac:chgData name="Janelle Clendenon" userId="da17313139568148" providerId="LiveId" clId="{B717546A-904D-4E21-BF39-922E81636AAD}" dt="2023-04-22T05:00:27.750" v="677" actId="478"/>
          <ac:picMkLst>
            <pc:docMk/>
            <pc:sldMk cId="1174766748" sldId="288"/>
            <ac:picMk id="2050" creationId="{652EAA01-628D-AA90-A0AB-CA6461A3F1ED}"/>
          </ac:picMkLst>
        </pc:picChg>
        <pc:picChg chg="del">
          <ac:chgData name="Janelle Clendenon" userId="da17313139568148" providerId="LiveId" clId="{B717546A-904D-4E21-BF39-922E81636AAD}" dt="2023-04-22T05:00:28.534" v="678" actId="478"/>
          <ac:picMkLst>
            <pc:docMk/>
            <pc:sldMk cId="1174766748" sldId="288"/>
            <ac:picMk id="2051" creationId="{A5133F46-83E2-299C-479A-630158543E84}"/>
          </ac:picMkLst>
        </pc:picChg>
        <pc:picChg chg="mod">
          <ac:chgData name="Janelle Clendenon" userId="da17313139568148" providerId="LiveId" clId="{B717546A-904D-4E21-BF39-922E81636AAD}" dt="2023-04-22T05:02:52.808" v="693"/>
          <ac:picMkLst>
            <pc:docMk/>
            <pc:sldMk cId="1174766748" sldId="288"/>
            <ac:picMk id="2052" creationId="{B42D45B8-03EA-B7A5-3AD9-E30D52F2F62B}"/>
          </ac:picMkLst>
        </pc:picChg>
        <pc:picChg chg="mod">
          <ac:chgData name="Janelle Clendenon" userId="da17313139568148" providerId="LiveId" clId="{B717546A-904D-4E21-BF39-922E81636AAD}" dt="2023-04-22T05:02:52.808" v="693"/>
          <ac:picMkLst>
            <pc:docMk/>
            <pc:sldMk cId="1174766748" sldId="288"/>
            <ac:picMk id="2053" creationId="{FDF4EAA4-FAFA-C43D-C151-ADC2356AE98E}"/>
          </ac:picMkLst>
        </pc:picChg>
        <pc:picChg chg="mod">
          <ac:chgData name="Janelle Clendenon" userId="da17313139568148" providerId="LiveId" clId="{B717546A-904D-4E21-BF39-922E81636AAD}" dt="2023-04-22T05:02:56.025" v="694" actId="1076"/>
          <ac:picMkLst>
            <pc:docMk/>
            <pc:sldMk cId="1174766748" sldId="288"/>
            <ac:picMk id="5123" creationId="{2284E8A8-B50F-B195-10A5-7C748456BF79}"/>
          </ac:picMkLst>
        </pc:picChg>
        <pc:picChg chg="mod">
          <ac:chgData name="Janelle Clendenon" userId="da17313139568148" providerId="LiveId" clId="{B717546A-904D-4E21-BF39-922E81636AAD}" dt="2023-04-22T05:03:01.537" v="696" actId="1076"/>
          <ac:picMkLst>
            <pc:docMk/>
            <pc:sldMk cId="1174766748" sldId="288"/>
            <ac:picMk id="5126" creationId="{843F56C8-A87C-29C0-21EE-E1BCA045E791}"/>
          </ac:picMkLst>
        </pc:picChg>
        <pc:picChg chg="add mod">
          <ac:chgData name="Janelle Clendenon" userId="da17313139568148" providerId="LiveId" clId="{B717546A-904D-4E21-BF39-922E81636AAD}" dt="2023-04-22T05:03:30.998" v="703" actId="1076"/>
          <ac:picMkLst>
            <pc:docMk/>
            <pc:sldMk cId="1174766748" sldId="288"/>
            <ac:picMk id="5128" creationId="{8AEE9EA3-7EF5-91D5-CA41-E5B05CD56737}"/>
          </ac:picMkLst>
        </pc:picChg>
      </pc:sldChg>
      <pc:sldChg chg="addSp delSp modSp add mod ord">
        <pc:chgData name="Janelle Clendenon" userId="da17313139568148" providerId="LiveId" clId="{B717546A-904D-4E21-BF39-922E81636AAD}" dt="2023-04-22T05:04:30.476" v="714" actId="20577"/>
        <pc:sldMkLst>
          <pc:docMk/>
          <pc:sldMk cId="1324133292" sldId="289"/>
        </pc:sldMkLst>
        <pc:spChg chg="add del">
          <ac:chgData name="Janelle Clendenon" userId="da17313139568148" providerId="LiveId" clId="{B717546A-904D-4E21-BF39-922E81636AAD}" dt="2023-04-22T04:58:57.446" v="632" actId="478"/>
          <ac:spMkLst>
            <pc:docMk/>
            <pc:sldMk cId="1324133292" sldId="289"/>
            <ac:spMk id="2" creationId="{4927B009-04F5-E37C-26E4-B1033C97A44B}"/>
          </ac:spMkLst>
        </pc:spChg>
        <pc:spChg chg="add del">
          <ac:chgData name="Janelle Clendenon" userId="da17313139568148" providerId="LiveId" clId="{B717546A-904D-4E21-BF39-922E81636AAD}" dt="2023-04-22T04:58:56.464" v="631" actId="478"/>
          <ac:spMkLst>
            <pc:docMk/>
            <pc:sldMk cId="1324133292" sldId="289"/>
            <ac:spMk id="3" creationId="{A5BC4569-586E-4537-4371-991798760E3D}"/>
          </ac:spMkLst>
        </pc:spChg>
        <pc:spChg chg="mod">
          <ac:chgData name="Janelle Clendenon" userId="da17313139568148" providerId="LiveId" clId="{B717546A-904D-4E21-BF39-922E81636AAD}" dt="2023-04-22T05:04:30.476" v="714" actId="20577"/>
          <ac:spMkLst>
            <pc:docMk/>
            <pc:sldMk cId="1324133292" sldId="289"/>
            <ac:spMk id="4" creationId="{C6375BC6-FD71-FCE8-26D8-4F6FFEFD0809}"/>
          </ac:spMkLst>
        </pc:spChg>
        <pc:picChg chg="add mod">
          <ac:chgData name="Janelle Clendenon" userId="da17313139568148" providerId="LiveId" clId="{B717546A-904D-4E21-BF39-922E81636AAD}" dt="2023-04-22T04:59:50.880" v="642" actId="1076"/>
          <ac:picMkLst>
            <pc:docMk/>
            <pc:sldMk cId="1324133292" sldId="289"/>
            <ac:picMk id="6" creationId="{4F396F51-F2A5-D5E2-02FB-4DCA2326A4C5}"/>
          </ac:picMkLst>
        </pc:picChg>
        <pc:picChg chg="del">
          <ac:chgData name="Janelle Clendenon" userId="da17313139568148" providerId="LiveId" clId="{B717546A-904D-4E21-BF39-922E81636AAD}" dt="2023-04-22T04:57:53.287" v="626" actId="478"/>
          <ac:picMkLst>
            <pc:docMk/>
            <pc:sldMk cId="1324133292" sldId="289"/>
            <ac:picMk id="2050" creationId="{652EAA01-628D-AA90-A0AB-CA6461A3F1ED}"/>
          </ac:picMkLst>
        </pc:picChg>
        <pc:picChg chg="mod">
          <ac:chgData name="Janelle Clendenon" userId="da17313139568148" providerId="LiveId" clId="{B717546A-904D-4E21-BF39-922E81636AAD}" dt="2023-04-22T04:57:59.128" v="629" actId="1076"/>
          <ac:picMkLst>
            <pc:docMk/>
            <pc:sldMk cId="1324133292" sldId="289"/>
            <ac:picMk id="2051" creationId="{A5133F46-83E2-299C-479A-630158543E84}"/>
          </ac:picMkLst>
        </pc:picChg>
        <pc:picChg chg="del">
          <ac:chgData name="Janelle Clendenon" userId="da17313139568148" providerId="LiveId" clId="{B717546A-904D-4E21-BF39-922E81636AAD}" dt="2023-04-22T04:57:54.315" v="627" actId="478"/>
          <ac:picMkLst>
            <pc:docMk/>
            <pc:sldMk cId="1324133292" sldId="289"/>
            <ac:picMk id="2052" creationId="{B42D45B8-03EA-B7A5-3AD9-E30D52F2F62B}"/>
          </ac:picMkLst>
        </pc:picChg>
        <pc:picChg chg="add mod">
          <ac:chgData name="Janelle Clendenon" userId="da17313139568148" providerId="LiveId" clId="{B717546A-904D-4E21-BF39-922E81636AAD}" dt="2023-04-22T04:59:17.126" v="637" actId="1076"/>
          <ac:picMkLst>
            <pc:docMk/>
            <pc:sldMk cId="1324133292" sldId="289"/>
            <ac:picMk id="4100" creationId="{12D11366-EF65-E76E-C716-AF71629B7381}"/>
          </ac:picMkLst>
        </pc:picChg>
        <pc:picChg chg="add mod">
          <ac:chgData name="Janelle Clendenon" userId="da17313139568148" providerId="LiveId" clId="{B717546A-904D-4E21-BF39-922E81636AAD}" dt="2023-04-22T04:59:08.912" v="635" actId="1076"/>
          <ac:picMkLst>
            <pc:docMk/>
            <pc:sldMk cId="1324133292" sldId="289"/>
            <ac:picMk id="4101" creationId="{8AFCABFD-31AA-A3D1-FDA1-FF26ABE93AC7}"/>
          </ac:picMkLst>
        </pc:picChg>
      </pc:sldChg>
      <pc:sldChg chg="addSp delSp modSp add mod delAnim modAnim">
        <pc:chgData name="Janelle Clendenon" userId="da17313139568148" providerId="LiveId" clId="{B717546A-904D-4E21-BF39-922E81636AAD}" dt="2023-04-22T05:13:34.384" v="783" actId="1076"/>
        <pc:sldMkLst>
          <pc:docMk/>
          <pc:sldMk cId="1082266033" sldId="290"/>
        </pc:sldMkLst>
        <pc:spChg chg="mod">
          <ac:chgData name="Janelle Clendenon" userId="da17313139568148" providerId="LiveId" clId="{B717546A-904D-4E21-BF39-922E81636AAD}" dt="2023-04-22T05:13:01.289" v="779" actId="20577"/>
          <ac:spMkLst>
            <pc:docMk/>
            <pc:sldMk cId="1082266033" sldId="290"/>
            <ac:spMk id="4" creationId="{C6375BC6-FD71-FCE8-26D8-4F6FFEFD0809}"/>
          </ac:spMkLst>
        </pc:spChg>
        <pc:picChg chg="add mod">
          <ac:chgData name="Janelle Clendenon" userId="da17313139568148" providerId="LiveId" clId="{B717546A-904D-4E21-BF39-922E81636AAD}" dt="2023-04-22T05:13:34.384" v="783" actId="1076"/>
          <ac:picMkLst>
            <pc:docMk/>
            <pc:sldMk cId="1082266033" sldId="290"/>
            <ac:picMk id="2" creationId="{75F5306F-E1FB-E299-EEF9-32578077735E}"/>
          </ac:picMkLst>
        </pc:picChg>
        <pc:picChg chg="del">
          <ac:chgData name="Janelle Clendenon" userId="da17313139568148" providerId="LiveId" clId="{B717546A-904D-4E21-BF39-922E81636AAD}" dt="2023-04-22T05:09:51.714" v="751" actId="478"/>
          <ac:picMkLst>
            <pc:docMk/>
            <pc:sldMk cId="1082266033" sldId="290"/>
            <ac:picMk id="3" creationId="{52CBC175-F954-4898-4E40-75AA3E17DB0A}"/>
          </ac:picMkLst>
        </pc:picChg>
      </pc:sldChg>
    </pc:docChg>
  </pc:docChgLst>
</pc:chgInfo>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57C3F-0FB2-4B2E-BA6A-FEEEFF1AF7E3}"/>
              </a:ext>
            </a:extLst>
          </p:cNvPr>
          <p:cNvSpPr>
            <a:spLocks noGrp="1"/>
          </p:cNvSpPr>
          <p:nvPr>
            <p:ph type="ctrTitle"/>
          </p:nvPr>
        </p:nvSpPr>
        <p:spPr>
          <a:xfrm>
            <a:off x="2057400" y="685801"/>
            <a:ext cx="8115300" cy="3046228"/>
          </a:xfrm>
        </p:spPr>
        <p:txBody>
          <a:bodyPr anchor="b">
            <a:normAutofit/>
          </a:bodyPr>
          <a:lstStyle>
            <a:lvl1pPr algn="ctr">
              <a:defRPr sz="3600" cap="all" spc="300" baseline="0"/>
            </a:lvl1pPr>
          </a:lstStyle>
          <a:p>
            <a:r>
              <a:rPr lang="en-US"/>
              <a:t>Click to edit Master title style</a:t>
            </a:r>
            <a:endParaRPr lang="en-US" dirty="0"/>
          </a:p>
        </p:txBody>
      </p:sp>
      <p:sp>
        <p:nvSpPr>
          <p:cNvPr id="3" name="Subtitle 2">
            <a:extLst>
              <a:ext uri="{FF2B5EF4-FFF2-40B4-BE49-F238E27FC236}">
                <a16:creationId xmlns:a16="http://schemas.microsoft.com/office/drawing/2014/main" id="{08583AE9-1CC1-4572-A6E5-E97F80E47661}"/>
              </a:ext>
            </a:extLst>
          </p:cNvPr>
          <p:cNvSpPr>
            <a:spLocks noGrp="1"/>
          </p:cNvSpPr>
          <p:nvPr>
            <p:ph type="subTitle" idx="1"/>
          </p:nvPr>
        </p:nvSpPr>
        <p:spPr>
          <a:xfrm>
            <a:off x="2057400" y="4114800"/>
            <a:ext cx="8115300" cy="2057400"/>
          </a:xfrm>
        </p:spPr>
        <p:txBody>
          <a:bodyPr/>
          <a:lstStyle>
            <a:lvl1pPr marL="0" indent="0" algn="ctr">
              <a:buNone/>
              <a:defRPr sz="2400" i="1"/>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9C04DE7C-68AB-403D-B9D8-7398C292C6DA}"/>
              </a:ext>
            </a:extLst>
          </p:cNvPr>
          <p:cNvSpPr>
            <a:spLocks noGrp="1"/>
          </p:cNvSpPr>
          <p:nvPr>
            <p:ph type="dt" sz="half" idx="10"/>
          </p:nvPr>
        </p:nvSpPr>
        <p:spPr/>
        <p:txBody>
          <a:bodyPr/>
          <a:lstStyle/>
          <a:p>
            <a:fld id="{23FEA57E-7C1A-457B-A4CD-5DCEB057B502}" type="datetime1">
              <a:rPr lang="en-US" smtClean="0"/>
              <a:t>4/21/2023</a:t>
            </a:fld>
            <a:endParaRPr lang="en-US" dirty="0"/>
          </a:p>
        </p:txBody>
      </p:sp>
      <p:sp>
        <p:nvSpPr>
          <p:cNvPr id="5" name="Footer Placeholder 4">
            <a:extLst>
              <a:ext uri="{FF2B5EF4-FFF2-40B4-BE49-F238E27FC236}">
                <a16:creationId xmlns:a16="http://schemas.microsoft.com/office/drawing/2014/main" id="{51003E50-6613-4D86-AA22-43B14E7279E9}"/>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03069AB5-A56D-471F-9236-EFA981E2EA03}"/>
              </a:ext>
            </a:extLst>
          </p:cNvPr>
          <p:cNvSpPr>
            <a:spLocks noGrp="1"/>
          </p:cNvSpPr>
          <p:nvPr>
            <p:ph type="sldNum" sz="quarter" idx="12"/>
          </p:nvPr>
        </p:nvSpPr>
        <p:spPr/>
        <p:txBody>
          <a:bodyPr/>
          <a:lstStyle/>
          <a:p>
            <a:fld id="{F8E28480-1C08-4458-AD97-0283E6FFD09D}" type="slidenum">
              <a:rPr lang="en-US" smtClean="0"/>
              <a:t>‹#›</a:t>
            </a:fld>
            <a:endParaRPr lang="en-US" dirty="0"/>
          </a:p>
        </p:txBody>
      </p:sp>
    </p:spTree>
    <p:extLst>
      <p:ext uri="{BB962C8B-B14F-4D97-AF65-F5344CB8AC3E}">
        <p14:creationId xmlns:p14="http://schemas.microsoft.com/office/powerpoint/2010/main" val="32446146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744C-12E6-455B-B646-2EA92DE0E9A2}"/>
              </a:ext>
            </a:extLst>
          </p:cNvPr>
          <p:cNvSpPr>
            <a:spLocks noGrp="1"/>
          </p:cNvSpPr>
          <p:nvPr>
            <p:ph type="title"/>
          </p:nvPr>
        </p:nvSpPr>
        <p:spPr/>
        <p:txBody>
          <a:bodyPr/>
          <a:lstStyle/>
          <a:p>
            <a:r>
              <a:rPr lang="en-US"/>
              <a:t>Click to edit Master title style</a:t>
            </a:r>
            <a:endParaRPr lang="en-US" dirty="0"/>
          </a:p>
        </p:txBody>
      </p:sp>
      <p:sp>
        <p:nvSpPr>
          <p:cNvPr id="3" name="Vertical Text Placeholder 2">
            <a:extLst>
              <a:ext uri="{FF2B5EF4-FFF2-40B4-BE49-F238E27FC236}">
                <a16:creationId xmlns:a16="http://schemas.microsoft.com/office/drawing/2014/main" id="{B7D71C4D-C062-4EEE-9A9A-31ADCC5C876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1944DC97-C26E-407A-9E29-68C52D547BDA}"/>
              </a:ext>
            </a:extLst>
          </p:cNvPr>
          <p:cNvSpPr>
            <a:spLocks noGrp="1"/>
          </p:cNvSpPr>
          <p:nvPr>
            <p:ph type="dt" sz="half" idx="10"/>
          </p:nvPr>
        </p:nvSpPr>
        <p:spPr/>
        <p:txBody>
          <a:bodyPr/>
          <a:lstStyle/>
          <a:p>
            <a:fld id="{11789749-A4CD-447F-8298-2B7988C91CEA}" type="datetime1">
              <a:rPr lang="en-US" smtClean="0"/>
              <a:t>4/21/2023</a:t>
            </a:fld>
            <a:endParaRPr lang="en-US"/>
          </a:p>
        </p:txBody>
      </p:sp>
      <p:sp>
        <p:nvSpPr>
          <p:cNvPr id="5" name="Footer Placeholder 4">
            <a:extLst>
              <a:ext uri="{FF2B5EF4-FFF2-40B4-BE49-F238E27FC236}">
                <a16:creationId xmlns:a16="http://schemas.microsoft.com/office/drawing/2014/main" id="{E72E9353-B771-47FF-975E-72337414E0ED}"/>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1EA5A858-B8B2-4364-A7D0-B2E8FAE0ADD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6002278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2A6BABE-D80C-4F54-A03C-E1F9EBCA8323}"/>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9285191-EF5B-48BE-AB5D-B7BA4C3D093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FA387A-1231-4FE3-8574-D4331A3432D2}"/>
              </a:ext>
            </a:extLst>
          </p:cNvPr>
          <p:cNvSpPr>
            <a:spLocks noGrp="1"/>
          </p:cNvSpPr>
          <p:nvPr>
            <p:ph type="dt" sz="half" idx="10"/>
          </p:nvPr>
        </p:nvSpPr>
        <p:spPr/>
        <p:txBody>
          <a:bodyPr/>
          <a:lstStyle/>
          <a:p>
            <a:fld id="{BA0444D3-C0BA-4587-A56C-581AB9F841BE}" type="datetime1">
              <a:rPr lang="en-US" smtClean="0"/>
              <a:t>4/21/2023</a:t>
            </a:fld>
            <a:endParaRPr lang="en-US"/>
          </a:p>
        </p:txBody>
      </p:sp>
      <p:sp>
        <p:nvSpPr>
          <p:cNvPr id="5" name="Footer Placeholder 4">
            <a:extLst>
              <a:ext uri="{FF2B5EF4-FFF2-40B4-BE49-F238E27FC236}">
                <a16:creationId xmlns:a16="http://schemas.microsoft.com/office/drawing/2014/main" id="{02F21559-4901-4AD3-ABE7-DF0235457312}"/>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D8F6C18E-B751-4E7B-9CD8-1BF44DAB80F4}"/>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42383693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9B412-EBAB-4569-B3D9-6B346BF837B2}"/>
              </a:ext>
            </a:extLst>
          </p:cNvPr>
          <p:cNvSpPr>
            <a:spLocks noGrp="1"/>
          </p:cNvSpPr>
          <p:nvPr>
            <p:ph type="title"/>
          </p:nvPr>
        </p:nvSpPr>
        <p:spPr>
          <a:xfrm>
            <a:off x="1371600" y="685800"/>
            <a:ext cx="9486900" cy="1371600"/>
          </a:xfrm>
        </p:spPr>
        <p:txBody>
          <a:bodyPr>
            <a:normAutofit/>
          </a:bodyPr>
          <a:lstStyle>
            <a:lvl1pPr algn="l">
              <a:defRPr sz="3200"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95E7C8AE-B0F4-404F-BCAD-A14C18E50D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B8AA9CAD-DAFB-4DE3-9C41-7FD03EA8D8DD}"/>
              </a:ext>
            </a:extLst>
          </p:cNvPr>
          <p:cNvSpPr>
            <a:spLocks noGrp="1"/>
          </p:cNvSpPr>
          <p:nvPr>
            <p:ph type="dt" sz="half" idx="10"/>
          </p:nvPr>
        </p:nvSpPr>
        <p:spPr/>
        <p:txBody>
          <a:bodyPr/>
          <a:lstStyle/>
          <a:p>
            <a:fld id="{201AF2CE-4F37-411C-A3EE-BBBE223265BF}" type="datetime1">
              <a:rPr lang="en-US" smtClean="0"/>
              <a:t>4/21/2023</a:t>
            </a:fld>
            <a:endParaRPr lang="en-US"/>
          </a:p>
        </p:txBody>
      </p:sp>
      <p:sp>
        <p:nvSpPr>
          <p:cNvPr id="5" name="Footer Placeholder 4">
            <a:extLst>
              <a:ext uri="{FF2B5EF4-FFF2-40B4-BE49-F238E27FC236}">
                <a16:creationId xmlns:a16="http://schemas.microsoft.com/office/drawing/2014/main" id="{8FCE3137-8136-46C5-AC2F-49E5F55E4C73}"/>
              </a:ext>
            </a:extLst>
          </p:cNvPr>
          <p:cNvSpPr>
            <a:spLocks noGrp="1"/>
          </p:cNvSpPr>
          <p:nvPr>
            <p:ph type="ftr" sz="quarter" idx="11"/>
          </p:nvPr>
        </p:nvSpPr>
        <p:spPr/>
        <p:txBody>
          <a:bodyPr/>
          <a:lstStyle/>
          <a:p>
            <a:r>
              <a:rPr lang="en-US"/>
              <a:t>Sample Footer Text</a:t>
            </a:r>
          </a:p>
        </p:txBody>
      </p:sp>
      <p:sp>
        <p:nvSpPr>
          <p:cNvPr id="6" name="Slide Number Placeholder 5">
            <a:extLst>
              <a:ext uri="{FF2B5EF4-FFF2-40B4-BE49-F238E27FC236}">
                <a16:creationId xmlns:a16="http://schemas.microsoft.com/office/drawing/2014/main" id="{AF1AB6EF-A0B1-4706-AE44-253A6B182D48}"/>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899081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C02F68-BF19-468D-B422-54B6D189FA58}"/>
              </a:ext>
            </a:extLst>
          </p:cNvPr>
          <p:cNvSpPr>
            <a:spLocks noGrp="1"/>
          </p:cNvSpPr>
          <p:nvPr>
            <p:ph type="title"/>
          </p:nvPr>
        </p:nvSpPr>
        <p:spPr>
          <a:xfrm>
            <a:off x="831850" y="1709738"/>
            <a:ext cx="10515600" cy="2774071"/>
          </a:xfrm>
        </p:spPr>
        <p:txBody>
          <a:bodyPr anchor="b">
            <a:normAutofit/>
          </a:bodyPr>
          <a:lstStyle>
            <a:lvl1pPr algn="ctr">
              <a:defRPr sz="540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7BCBF7D7-84D4-4A39-B44E-9B029EEB1FE8}"/>
              </a:ext>
            </a:extLst>
          </p:cNvPr>
          <p:cNvSpPr>
            <a:spLocks noGrp="1"/>
          </p:cNvSpPr>
          <p:nvPr>
            <p:ph type="body" idx="1"/>
          </p:nvPr>
        </p:nvSpPr>
        <p:spPr>
          <a:xfrm>
            <a:off x="831850" y="4641624"/>
            <a:ext cx="10515600" cy="1448026"/>
          </a:xfrm>
        </p:spPr>
        <p:txBody>
          <a:bodyPr/>
          <a:lstStyle>
            <a:lvl1pPr marL="0" indent="0" algn="ctr">
              <a:buNone/>
              <a:defRPr sz="2400" i="1">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9E29709-D243-41E8-89FA-62FA7AEB52E1}"/>
              </a:ext>
            </a:extLst>
          </p:cNvPr>
          <p:cNvSpPr>
            <a:spLocks noGrp="1"/>
          </p:cNvSpPr>
          <p:nvPr>
            <p:ph type="dt" sz="half" idx="10"/>
          </p:nvPr>
        </p:nvSpPr>
        <p:spPr/>
        <p:txBody>
          <a:bodyPr/>
          <a:lstStyle/>
          <a:p>
            <a:fld id="{C96083D4-708C-4BB5-B4FD-30CE9FA12FD5}" type="datetime1">
              <a:rPr lang="en-US" smtClean="0"/>
              <a:t>4/21/2023</a:t>
            </a:fld>
            <a:endParaRPr lang="en-US"/>
          </a:p>
        </p:txBody>
      </p:sp>
      <p:sp>
        <p:nvSpPr>
          <p:cNvPr id="5" name="Footer Placeholder 4">
            <a:extLst>
              <a:ext uri="{FF2B5EF4-FFF2-40B4-BE49-F238E27FC236}">
                <a16:creationId xmlns:a16="http://schemas.microsoft.com/office/drawing/2014/main" id="{5AAB99C0-DC2A-4133-A10D-D43A1E05BB1A}"/>
              </a:ext>
            </a:extLst>
          </p:cNvPr>
          <p:cNvSpPr>
            <a:spLocks noGrp="1"/>
          </p:cNvSpPr>
          <p:nvPr>
            <p:ph type="ftr" sz="quarter" idx="11"/>
          </p:nvPr>
        </p:nvSpPr>
        <p:spPr/>
        <p:txBody>
          <a:bodyPr/>
          <a:lstStyle/>
          <a:p>
            <a:r>
              <a:rPr lang="en-US" dirty="0"/>
              <a:t>Sample Footer Text</a:t>
            </a:r>
          </a:p>
        </p:txBody>
      </p:sp>
      <p:sp>
        <p:nvSpPr>
          <p:cNvPr id="6" name="Slide Number Placeholder 5">
            <a:extLst>
              <a:ext uri="{FF2B5EF4-FFF2-40B4-BE49-F238E27FC236}">
                <a16:creationId xmlns:a16="http://schemas.microsoft.com/office/drawing/2014/main" id="{98122EFD-A17E-47F5-8AC9-EFD6D813DBE7}"/>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4636875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1C668D-BFBE-4765-A294-8303931B57C9}"/>
              </a:ext>
            </a:extLst>
          </p:cNvPr>
          <p:cNvSpPr>
            <a:spLocks noGrp="1"/>
          </p:cNvSpPr>
          <p:nvPr>
            <p:ph type="title"/>
          </p:nvPr>
        </p:nvSpPr>
        <p:spPr>
          <a:xfrm>
            <a:off x="1346071" y="566278"/>
            <a:ext cx="9512429" cy="965458"/>
          </a:xfrm>
        </p:spPr>
        <p:txBody>
          <a:bodyPr/>
          <a:lstStyle>
            <a:lvl1pPr algn="ctr">
              <a:defRPr cap="all" spc="300" baseline="0"/>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61B3C212-F55F-4D0D-BFA7-F00A33CAA196}"/>
              </a:ext>
            </a:extLst>
          </p:cNvPr>
          <p:cNvSpPr>
            <a:spLocks noGrp="1"/>
          </p:cNvSpPr>
          <p:nvPr>
            <p:ph sz="half" idx="1"/>
          </p:nvPr>
        </p:nvSpPr>
        <p:spPr>
          <a:xfrm>
            <a:off x="909758" y="2057400"/>
            <a:ext cx="5031521" cy="4119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a:extLst>
              <a:ext uri="{FF2B5EF4-FFF2-40B4-BE49-F238E27FC236}">
                <a16:creationId xmlns:a16="http://schemas.microsoft.com/office/drawing/2014/main" id="{7154BDD7-2575-4E82-887D-DCAF9EB15924}"/>
              </a:ext>
            </a:extLst>
          </p:cNvPr>
          <p:cNvSpPr>
            <a:spLocks noGrp="1"/>
          </p:cNvSpPr>
          <p:nvPr>
            <p:ph sz="half" idx="2"/>
          </p:nvPr>
        </p:nvSpPr>
        <p:spPr>
          <a:xfrm>
            <a:off x="6265408" y="2057401"/>
            <a:ext cx="5016834" cy="41195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89CAECC8-3C3A-4A5D-AB7A-1F99E5023D3F}"/>
              </a:ext>
            </a:extLst>
          </p:cNvPr>
          <p:cNvSpPr>
            <a:spLocks noGrp="1"/>
          </p:cNvSpPr>
          <p:nvPr>
            <p:ph type="dt" sz="half" idx="10"/>
          </p:nvPr>
        </p:nvSpPr>
        <p:spPr/>
        <p:txBody>
          <a:bodyPr/>
          <a:lstStyle/>
          <a:p>
            <a:fld id="{D0D239B2-65BC-4C2A-A62B-3EABFE9590E4}" type="datetime1">
              <a:rPr lang="en-US" smtClean="0"/>
              <a:t>4/21/2023</a:t>
            </a:fld>
            <a:endParaRPr lang="en-US"/>
          </a:p>
        </p:txBody>
      </p:sp>
      <p:sp>
        <p:nvSpPr>
          <p:cNvPr id="6" name="Footer Placeholder 5">
            <a:extLst>
              <a:ext uri="{FF2B5EF4-FFF2-40B4-BE49-F238E27FC236}">
                <a16:creationId xmlns:a16="http://schemas.microsoft.com/office/drawing/2014/main" id="{4447609B-ACA4-4323-9340-C7DB166D7A50}"/>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77409EA3-C5C7-4AC6-956A-DB9A3B4F314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4732852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0CDE0-7431-4F05-AA47-F10EB46C9608}"/>
              </a:ext>
            </a:extLst>
          </p:cNvPr>
          <p:cNvSpPr>
            <a:spLocks noGrp="1"/>
          </p:cNvSpPr>
          <p:nvPr>
            <p:ph type="title"/>
          </p:nvPr>
        </p:nvSpPr>
        <p:spPr>
          <a:xfrm>
            <a:off x="839788" y="365126"/>
            <a:ext cx="10276552" cy="1149350"/>
          </a:xfrm>
        </p:spPr>
        <p:txBody>
          <a:bodyPr>
            <a:normAutofit/>
          </a:bodyPr>
          <a:lstStyle>
            <a:lvl1pPr algn="ctr">
              <a:defRPr sz="3200" cap="all" spc="300" baseline="0"/>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06D9FFA7-D3EA-4CB8-A471-94235AD62592}"/>
              </a:ext>
            </a:extLst>
          </p:cNvPr>
          <p:cNvSpPr>
            <a:spLocks noGrp="1"/>
          </p:cNvSpPr>
          <p:nvPr>
            <p:ph type="body" idx="1"/>
          </p:nvPr>
        </p:nvSpPr>
        <p:spPr>
          <a:xfrm>
            <a:off x="839788" y="1681163"/>
            <a:ext cx="5157787" cy="823912"/>
          </a:xfrm>
        </p:spPr>
        <p:txBody>
          <a:bodyPr anchor="b"/>
          <a:lstStyle>
            <a:lvl1pPr marL="0" indent="0">
              <a:buNone/>
              <a:defRPr sz="2400" b="1" i="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05360D2-88E8-43C8-92D1-67AB23BBE26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5C768F6-20A1-47A1-90FE-903135EEFD5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D555EC1-268F-4324-A003-3608AA0D847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C55C8E4-FCB8-4E06-9C43-0ACD949A73D4}"/>
              </a:ext>
            </a:extLst>
          </p:cNvPr>
          <p:cNvSpPr>
            <a:spLocks noGrp="1"/>
          </p:cNvSpPr>
          <p:nvPr>
            <p:ph type="dt" sz="half" idx="10"/>
          </p:nvPr>
        </p:nvSpPr>
        <p:spPr/>
        <p:txBody>
          <a:bodyPr/>
          <a:lstStyle/>
          <a:p>
            <a:fld id="{85E05F5A-E4A3-476F-A89E-C2B73F2431E4}" type="datetime1">
              <a:rPr lang="en-US" smtClean="0"/>
              <a:t>4/21/2023</a:t>
            </a:fld>
            <a:endParaRPr lang="en-US"/>
          </a:p>
        </p:txBody>
      </p:sp>
      <p:sp>
        <p:nvSpPr>
          <p:cNvPr id="8" name="Footer Placeholder 7">
            <a:extLst>
              <a:ext uri="{FF2B5EF4-FFF2-40B4-BE49-F238E27FC236}">
                <a16:creationId xmlns:a16="http://schemas.microsoft.com/office/drawing/2014/main" id="{8B01C005-C973-4D82-942A-334F1D431A04}"/>
              </a:ext>
            </a:extLst>
          </p:cNvPr>
          <p:cNvSpPr>
            <a:spLocks noGrp="1"/>
          </p:cNvSpPr>
          <p:nvPr>
            <p:ph type="ftr" sz="quarter" idx="11"/>
          </p:nvPr>
        </p:nvSpPr>
        <p:spPr/>
        <p:txBody>
          <a:bodyPr/>
          <a:lstStyle/>
          <a:p>
            <a:r>
              <a:rPr lang="en-US"/>
              <a:t>Sample Footer Text</a:t>
            </a:r>
          </a:p>
        </p:txBody>
      </p:sp>
      <p:sp>
        <p:nvSpPr>
          <p:cNvPr id="9" name="Slide Number Placeholder 8">
            <a:extLst>
              <a:ext uri="{FF2B5EF4-FFF2-40B4-BE49-F238E27FC236}">
                <a16:creationId xmlns:a16="http://schemas.microsoft.com/office/drawing/2014/main" id="{AAFB6186-6570-4DE8-8603-70B0A51DFE9C}"/>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22026633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A5ADD3-88C8-4B01-8CC6-808C0E416054}"/>
              </a:ext>
            </a:extLst>
          </p:cNvPr>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02634E6A-1390-4101-B78E-7592313407D7}"/>
              </a:ext>
            </a:extLst>
          </p:cNvPr>
          <p:cNvSpPr>
            <a:spLocks noGrp="1"/>
          </p:cNvSpPr>
          <p:nvPr>
            <p:ph type="dt" sz="half" idx="10"/>
          </p:nvPr>
        </p:nvSpPr>
        <p:spPr/>
        <p:txBody>
          <a:bodyPr/>
          <a:lstStyle/>
          <a:p>
            <a:fld id="{E3761515-4A26-4F31-9F61-5A10B1FABBFC}" type="datetime1">
              <a:rPr lang="en-US" smtClean="0"/>
              <a:t>4/21/2023</a:t>
            </a:fld>
            <a:endParaRPr lang="en-US"/>
          </a:p>
        </p:txBody>
      </p:sp>
      <p:sp>
        <p:nvSpPr>
          <p:cNvPr id="4" name="Footer Placeholder 3">
            <a:extLst>
              <a:ext uri="{FF2B5EF4-FFF2-40B4-BE49-F238E27FC236}">
                <a16:creationId xmlns:a16="http://schemas.microsoft.com/office/drawing/2014/main" id="{88BC7B90-4C99-4653-872A-3572A02DAE99}"/>
              </a:ext>
            </a:extLst>
          </p:cNvPr>
          <p:cNvSpPr>
            <a:spLocks noGrp="1"/>
          </p:cNvSpPr>
          <p:nvPr>
            <p:ph type="ftr" sz="quarter" idx="11"/>
          </p:nvPr>
        </p:nvSpPr>
        <p:spPr/>
        <p:txBody>
          <a:bodyPr/>
          <a:lstStyle/>
          <a:p>
            <a:r>
              <a:rPr lang="en-US"/>
              <a:t>Sample Footer Text</a:t>
            </a:r>
          </a:p>
        </p:txBody>
      </p:sp>
      <p:sp>
        <p:nvSpPr>
          <p:cNvPr id="5" name="Slide Number Placeholder 4">
            <a:extLst>
              <a:ext uri="{FF2B5EF4-FFF2-40B4-BE49-F238E27FC236}">
                <a16:creationId xmlns:a16="http://schemas.microsoft.com/office/drawing/2014/main" id="{13B03516-4D31-49D2-9488-33C734A7A4F6}"/>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69547507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0D8488-CF25-431B-A87A-AAF141BD0BBB}"/>
              </a:ext>
            </a:extLst>
          </p:cNvPr>
          <p:cNvSpPr>
            <a:spLocks noGrp="1"/>
          </p:cNvSpPr>
          <p:nvPr>
            <p:ph type="dt" sz="half" idx="10"/>
          </p:nvPr>
        </p:nvSpPr>
        <p:spPr/>
        <p:txBody>
          <a:bodyPr/>
          <a:lstStyle/>
          <a:p>
            <a:fld id="{4A75DC65-7D1F-4BAB-9695-F7E734143E14}" type="datetime1">
              <a:rPr lang="en-US" smtClean="0"/>
              <a:t>4/21/2023</a:t>
            </a:fld>
            <a:endParaRPr lang="en-US"/>
          </a:p>
        </p:txBody>
      </p:sp>
      <p:sp>
        <p:nvSpPr>
          <p:cNvPr id="3" name="Footer Placeholder 2">
            <a:extLst>
              <a:ext uri="{FF2B5EF4-FFF2-40B4-BE49-F238E27FC236}">
                <a16:creationId xmlns:a16="http://schemas.microsoft.com/office/drawing/2014/main" id="{8A2F58E5-C92D-4C64-B867-0576B1EADD06}"/>
              </a:ext>
            </a:extLst>
          </p:cNvPr>
          <p:cNvSpPr>
            <a:spLocks noGrp="1"/>
          </p:cNvSpPr>
          <p:nvPr>
            <p:ph type="ftr" sz="quarter" idx="11"/>
          </p:nvPr>
        </p:nvSpPr>
        <p:spPr/>
        <p:txBody>
          <a:bodyPr/>
          <a:lstStyle/>
          <a:p>
            <a:r>
              <a:rPr lang="en-US"/>
              <a:t>Sample Footer Text</a:t>
            </a:r>
          </a:p>
        </p:txBody>
      </p:sp>
      <p:sp>
        <p:nvSpPr>
          <p:cNvPr id="4" name="Slide Number Placeholder 3">
            <a:extLst>
              <a:ext uri="{FF2B5EF4-FFF2-40B4-BE49-F238E27FC236}">
                <a16:creationId xmlns:a16="http://schemas.microsoft.com/office/drawing/2014/main" id="{89216797-ABEC-4FE0-AFDE-36107B96710D}"/>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73592058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68F2B0-990D-418E-9D10-2464E98669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6881131-AFFD-4339-9F30-D408B5105CB7}"/>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A7C47F4-7968-4698-8BD3-A583099FAA1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12BC6F-3996-4B2B-B8F2-DD3A82CCF76B}"/>
              </a:ext>
            </a:extLst>
          </p:cNvPr>
          <p:cNvSpPr>
            <a:spLocks noGrp="1"/>
          </p:cNvSpPr>
          <p:nvPr>
            <p:ph type="dt" sz="half" idx="10"/>
          </p:nvPr>
        </p:nvSpPr>
        <p:spPr/>
        <p:txBody>
          <a:bodyPr/>
          <a:lstStyle/>
          <a:p>
            <a:fld id="{7E624077-BD55-4036-8E92-6558FDF3B653}" type="datetime1">
              <a:rPr lang="en-US" smtClean="0"/>
              <a:t>4/21/2023</a:t>
            </a:fld>
            <a:endParaRPr lang="en-US"/>
          </a:p>
        </p:txBody>
      </p:sp>
      <p:sp>
        <p:nvSpPr>
          <p:cNvPr id="6" name="Footer Placeholder 5">
            <a:extLst>
              <a:ext uri="{FF2B5EF4-FFF2-40B4-BE49-F238E27FC236}">
                <a16:creationId xmlns:a16="http://schemas.microsoft.com/office/drawing/2014/main" id="{EA832E66-581A-4CF2-A40A-4E24FAAC4AE4}"/>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E83B1C89-C625-4618-81A2-FB34E4DA071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10875658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1486F-443A-4F2D-AB1F-8B1F4C4DE7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E3A21213-E7FB-406A-B8CD-735AAC7AD0D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F4F41A03-500E-49F7-8D99-A1EAFE4D340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391523D-69E9-4EAE-A610-B3A237B75842}"/>
              </a:ext>
            </a:extLst>
          </p:cNvPr>
          <p:cNvSpPr>
            <a:spLocks noGrp="1"/>
          </p:cNvSpPr>
          <p:nvPr>
            <p:ph type="dt" sz="half" idx="10"/>
          </p:nvPr>
        </p:nvSpPr>
        <p:spPr/>
        <p:txBody>
          <a:bodyPr/>
          <a:lstStyle/>
          <a:p>
            <a:fld id="{804225F2-7107-4609-BCC2-77C63064A5E8}" type="datetime1">
              <a:rPr lang="en-US" smtClean="0"/>
              <a:t>4/21/2023</a:t>
            </a:fld>
            <a:endParaRPr lang="en-US"/>
          </a:p>
        </p:txBody>
      </p:sp>
      <p:sp>
        <p:nvSpPr>
          <p:cNvPr id="6" name="Footer Placeholder 5">
            <a:extLst>
              <a:ext uri="{FF2B5EF4-FFF2-40B4-BE49-F238E27FC236}">
                <a16:creationId xmlns:a16="http://schemas.microsoft.com/office/drawing/2014/main" id="{4EDB852F-4134-4AB5-BA87-483B1E1ADD21}"/>
              </a:ext>
            </a:extLst>
          </p:cNvPr>
          <p:cNvSpPr>
            <a:spLocks noGrp="1"/>
          </p:cNvSpPr>
          <p:nvPr>
            <p:ph type="ftr" sz="quarter" idx="11"/>
          </p:nvPr>
        </p:nvSpPr>
        <p:spPr/>
        <p:txBody>
          <a:bodyPr/>
          <a:lstStyle/>
          <a:p>
            <a:r>
              <a:rPr lang="en-US"/>
              <a:t>Sample Footer Text</a:t>
            </a:r>
          </a:p>
        </p:txBody>
      </p:sp>
      <p:sp>
        <p:nvSpPr>
          <p:cNvPr id="7" name="Slide Number Placeholder 6">
            <a:extLst>
              <a:ext uri="{FF2B5EF4-FFF2-40B4-BE49-F238E27FC236}">
                <a16:creationId xmlns:a16="http://schemas.microsoft.com/office/drawing/2014/main" id="{5E34C5CB-918E-4A09-8222-D36E37B63C02}"/>
              </a:ext>
            </a:extLst>
          </p:cNvPr>
          <p:cNvSpPr>
            <a:spLocks noGrp="1"/>
          </p:cNvSpPr>
          <p:nvPr>
            <p:ph type="sldNum" sz="quarter" idx="12"/>
          </p:nvPr>
        </p:nvSpPr>
        <p:spPr/>
        <p:txBody>
          <a:bodyPr/>
          <a:lstStyle/>
          <a:p>
            <a:fld id="{F8E28480-1C08-4458-AD97-0283E6FFD09D}" type="slidenum">
              <a:rPr lang="en-US" smtClean="0"/>
              <a:t>‹#›</a:t>
            </a:fld>
            <a:endParaRPr lang="en-US"/>
          </a:p>
        </p:txBody>
      </p:sp>
    </p:spTree>
    <p:extLst>
      <p:ext uri="{BB962C8B-B14F-4D97-AF65-F5344CB8AC3E}">
        <p14:creationId xmlns:p14="http://schemas.microsoft.com/office/powerpoint/2010/main" val="38969298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AA0686-7BAC-45C0-BA30-0D0CBCE5CE63}"/>
              </a:ext>
            </a:extLst>
          </p:cNvPr>
          <p:cNvSpPr>
            <a:spLocks noGrp="1"/>
          </p:cNvSpPr>
          <p:nvPr>
            <p:ph type="title"/>
          </p:nvPr>
        </p:nvSpPr>
        <p:spPr>
          <a:xfrm>
            <a:off x="1371600" y="685800"/>
            <a:ext cx="9486900" cy="1371600"/>
          </a:xfrm>
          <a:prstGeom prst="rect">
            <a:avLst/>
          </a:prstGeom>
        </p:spPr>
        <p:txBody>
          <a:bodyPr vert="horz" lIns="91440" tIns="45720" rIns="91440" bIns="45720" rtlCol="0" anchor="b">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334202DE-82CD-407D-8C68-174B0CBB57F7}"/>
              </a:ext>
            </a:extLst>
          </p:cNvPr>
          <p:cNvSpPr>
            <a:spLocks noGrp="1"/>
          </p:cNvSpPr>
          <p:nvPr>
            <p:ph type="body" idx="1"/>
          </p:nvPr>
        </p:nvSpPr>
        <p:spPr>
          <a:xfrm>
            <a:off x="1371599" y="2254103"/>
            <a:ext cx="9486901" cy="391809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2554AC9D-6E1B-46D3-959F-A068A1EDBDBA}"/>
              </a:ext>
            </a:extLst>
          </p:cNvPr>
          <p:cNvSpPr>
            <a:spLocks noGrp="1"/>
          </p:cNvSpPr>
          <p:nvPr>
            <p:ph type="dt" sz="half" idx="2"/>
          </p:nvPr>
        </p:nvSpPr>
        <p:spPr>
          <a:xfrm rot="5400000">
            <a:off x="9800022" y="3223751"/>
            <a:ext cx="4114801"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fld id="{D3FE42E8-8B57-452D-A122-4DCE9AC771EF}" type="datetime1">
              <a:rPr lang="en-US" smtClean="0"/>
              <a:t>4/21/2023</a:t>
            </a:fld>
            <a:endParaRPr lang="en-US"/>
          </a:p>
        </p:txBody>
      </p:sp>
      <p:sp>
        <p:nvSpPr>
          <p:cNvPr id="5" name="Footer Placeholder 4">
            <a:extLst>
              <a:ext uri="{FF2B5EF4-FFF2-40B4-BE49-F238E27FC236}">
                <a16:creationId xmlns:a16="http://schemas.microsoft.com/office/drawing/2014/main" id="{A5FC0015-9EFB-40F8-BC00-AC2483D60905}"/>
              </a:ext>
            </a:extLst>
          </p:cNvPr>
          <p:cNvSpPr>
            <a:spLocks noGrp="1"/>
          </p:cNvSpPr>
          <p:nvPr>
            <p:ph type="ftr" sz="quarter" idx="3"/>
          </p:nvPr>
        </p:nvSpPr>
        <p:spPr>
          <a:xfrm rot="5400000">
            <a:off x="-1708136" y="3223750"/>
            <a:ext cx="4114800" cy="410501"/>
          </a:xfrm>
          <a:prstGeom prst="rect">
            <a:avLst/>
          </a:prstGeom>
        </p:spPr>
        <p:txBody>
          <a:bodyPr vert="horz" lIns="91440" tIns="45720" rIns="91440" bIns="45720" rtlCol="0" anchor="ctr"/>
          <a:lstStyle>
            <a:lvl1pPr algn="ctr">
              <a:defRPr sz="900" cap="all" spc="300" baseline="0">
                <a:solidFill>
                  <a:schemeClr val="tx2">
                    <a:lumMod val="75000"/>
                    <a:lumOff val="25000"/>
                  </a:schemeClr>
                </a:solidFill>
                <a:latin typeface="+mn-lt"/>
              </a:defRPr>
            </a:lvl1pPr>
          </a:lstStyle>
          <a:p>
            <a:r>
              <a:rPr lang="en-US" dirty="0"/>
              <a:t>Sample Footer Text</a:t>
            </a:r>
          </a:p>
        </p:txBody>
      </p:sp>
      <p:sp>
        <p:nvSpPr>
          <p:cNvPr id="6" name="Slide Number Placeholder 5">
            <a:extLst>
              <a:ext uri="{FF2B5EF4-FFF2-40B4-BE49-F238E27FC236}">
                <a16:creationId xmlns:a16="http://schemas.microsoft.com/office/drawing/2014/main" id="{E572C732-0E3E-49E0-A72E-D4C08CB4455A}"/>
              </a:ext>
            </a:extLst>
          </p:cNvPr>
          <p:cNvSpPr>
            <a:spLocks noGrp="1"/>
          </p:cNvSpPr>
          <p:nvPr>
            <p:ph type="sldNum" sz="quarter" idx="4"/>
          </p:nvPr>
        </p:nvSpPr>
        <p:spPr>
          <a:xfrm>
            <a:off x="11116340" y="6356350"/>
            <a:ext cx="871868" cy="365125"/>
          </a:xfrm>
          <a:prstGeom prst="rect">
            <a:avLst/>
          </a:prstGeom>
        </p:spPr>
        <p:txBody>
          <a:bodyPr vert="horz" lIns="91440" tIns="45720" rIns="91440" bIns="45720" rtlCol="0" anchor="ctr"/>
          <a:lstStyle>
            <a:lvl1pPr algn="r">
              <a:defRPr sz="900" spc="300">
                <a:solidFill>
                  <a:schemeClr val="tx2">
                    <a:lumMod val="75000"/>
                    <a:lumOff val="25000"/>
                  </a:schemeClr>
                </a:solidFill>
                <a:latin typeface="+mn-lt"/>
              </a:defRPr>
            </a:lvl1pPr>
          </a:lstStyle>
          <a:p>
            <a:fld id="{F8E28480-1C08-4458-AD97-0283E6FFD09D}" type="slidenum">
              <a:rPr lang="en-US" smtClean="0"/>
              <a:pPr/>
              <a:t>‹#›</a:t>
            </a:fld>
            <a:endParaRPr lang="en-US"/>
          </a:p>
        </p:txBody>
      </p:sp>
    </p:spTree>
    <p:extLst>
      <p:ext uri="{BB962C8B-B14F-4D97-AF65-F5344CB8AC3E}">
        <p14:creationId xmlns:p14="http://schemas.microsoft.com/office/powerpoint/2010/main" val="3275757372"/>
      </p:ext>
    </p:extLst>
  </p:cSld>
  <p:clrMap bg1="lt1" tx1="dk1" bg2="lt2" tx2="dk2" accent1="accent1" accent2="accent2" accent3="accent3" accent4="accent4" accent5="accent5" accent6="accent6" hlink="hlink" folHlink="folHlink"/>
  <p:sldLayoutIdLst>
    <p:sldLayoutId id="2147483671" r:id="rId1"/>
    <p:sldLayoutId id="2147483670" r:id="rId2"/>
    <p:sldLayoutId id="2147483669" r:id="rId3"/>
    <p:sldLayoutId id="2147483668" r:id="rId4"/>
    <p:sldLayoutId id="2147483667" r:id="rId5"/>
    <p:sldLayoutId id="2147483666" r:id="rId6"/>
    <p:sldLayoutId id="2147483665" r:id="rId7"/>
    <p:sldLayoutId id="2147483664" r:id="rId8"/>
    <p:sldLayoutId id="2147483663" r:id="rId9"/>
    <p:sldLayoutId id="2147483662" r:id="rId10"/>
    <p:sldLayoutId id="2147483661" r:id="rId11"/>
  </p:sldLayoutIdLst>
  <p:hf sldNum="0" hdr="0" ftr="0" dt="0"/>
  <p:txStyles>
    <p:titleStyle>
      <a:lvl1pPr algn="l" defTabSz="914400" rtl="0" eaLnBrk="1" latinLnBrk="0" hangingPunct="1">
        <a:lnSpc>
          <a:spcPct val="90000"/>
        </a:lnSpc>
        <a:spcBef>
          <a:spcPct val="0"/>
        </a:spcBef>
        <a:buNone/>
        <a:defRPr sz="3600" kern="1200">
          <a:solidFill>
            <a:schemeClr val="tx2"/>
          </a:solidFill>
          <a:latin typeface="+mj-lt"/>
          <a:ea typeface="+mj-ea"/>
          <a:cs typeface="+mj-cs"/>
        </a:defRPr>
      </a:lvl1pPr>
    </p:titleStyle>
    <p:bodyStyle>
      <a:lvl1pPr marL="228600" indent="-228600" algn="l" defTabSz="914400" rtl="0" eaLnBrk="1" latinLnBrk="0" hangingPunct="1">
        <a:lnSpc>
          <a:spcPct val="100000"/>
        </a:lnSpc>
        <a:spcBef>
          <a:spcPts val="1000"/>
        </a:spcBef>
        <a:buSzPct val="70000"/>
        <a:buFont typeface="Arial" panose="020B0604020202020204" pitchFamily="34" charset="0"/>
        <a:buChar char="•"/>
        <a:defRPr sz="2400" kern="1200">
          <a:solidFill>
            <a:schemeClr val="tx2"/>
          </a:solidFill>
          <a:latin typeface="+mj-lt"/>
          <a:ea typeface="+mn-ea"/>
          <a:cs typeface="+mn-cs"/>
        </a:defRPr>
      </a:lvl1pPr>
      <a:lvl2pPr marL="685800" indent="-228600" algn="l" defTabSz="914400" rtl="0" eaLnBrk="1" latinLnBrk="0" hangingPunct="1">
        <a:lnSpc>
          <a:spcPct val="100000"/>
        </a:lnSpc>
        <a:spcBef>
          <a:spcPts val="500"/>
        </a:spcBef>
        <a:buSzPct val="70000"/>
        <a:buFont typeface="Arial" panose="020B0604020202020204" pitchFamily="34" charset="0"/>
        <a:buChar char="•"/>
        <a:defRPr sz="2000" kern="1200">
          <a:solidFill>
            <a:schemeClr val="tx2"/>
          </a:solidFill>
          <a:latin typeface="+mj-lt"/>
          <a:ea typeface="+mn-ea"/>
          <a:cs typeface="+mn-cs"/>
        </a:defRPr>
      </a:lvl2pPr>
      <a:lvl3pPr marL="1143000" indent="-228600" algn="l" defTabSz="914400" rtl="0" eaLnBrk="1" latinLnBrk="0" hangingPunct="1">
        <a:lnSpc>
          <a:spcPct val="100000"/>
        </a:lnSpc>
        <a:spcBef>
          <a:spcPts val="500"/>
        </a:spcBef>
        <a:buSzPct val="70000"/>
        <a:buFont typeface="Arial" panose="020B0604020202020204" pitchFamily="34" charset="0"/>
        <a:buChar char="•"/>
        <a:defRPr sz="1800" kern="1200">
          <a:solidFill>
            <a:schemeClr val="tx2"/>
          </a:solidFill>
          <a:latin typeface="+mj-lt"/>
          <a:ea typeface="+mn-ea"/>
          <a:cs typeface="+mn-cs"/>
        </a:defRPr>
      </a:lvl3pPr>
      <a:lvl4pPr marL="16002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4pPr>
      <a:lvl5pPr marL="2057400" indent="-228600" algn="l" defTabSz="914400" rtl="0" eaLnBrk="1" latinLnBrk="0" hangingPunct="1">
        <a:lnSpc>
          <a:spcPct val="100000"/>
        </a:lnSpc>
        <a:spcBef>
          <a:spcPts val="500"/>
        </a:spcBef>
        <a:buSzPct val="70000"/>
        <a:buFont typeface="Arial" panose="020B0604020202020204" pitchFamily="34" charset="0"/>
        <a:buChar char="•"/>
        <a:defRPr sz="1600" kern="1200">
          <a:solidFill>
            <a:schemeClr val="tx2"/>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9.jpg"/></Relationships>
</file>

<file path=ppt/slides/_rels/slide1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22.jp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23.jpg"/><Relationship Id="rId4" Type="http://schemas.openxmlformats.org/officeDocument/2006/relationships/image" Target="../media/image6.png"/></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video" Target="https://www.youtube.com/embed/SX3OlDGRSpU?feature=oembed" TargetMode="External"/><Relationship Id="rId4" Type="http://schemas.openxmlformats.org/officeDocument/2006/relationships/image" Target="../media/image27.jpeg"/></Relationships>
</file>

<file path=ppt/slides/_rels/slide18.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image" Target="../media/image28.png"/><Relationship Id="rId1" Type="http://schemas.openxmlformats.org/officeDocument/2006/relationships/slideLayout" Target="../slideLayouts/slideLayout8.xml"/><Relationship Id="rId4" Type="http://schemas.openxmlformats.org/officeDocument/2006/relationships/image" Target="../media/image30.jp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3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6.png"/></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8.xml"/><Relationship Id="rId4" Type="http://schemas.openxmlformats.org/officeDocument/2006/relationships/image" Target="../media/image36.jpg"/></Relationships>
</file>

<file path=ppt/slides/_rels/slide21.xml.rels><?xml version="1.0" encoding="UTF-8" standalone="yes"?>
<Relationships xmlns="http://schemas.openxmlformats.org/package/2006/relationships"><Relationship Id="rId3" Type="http://schemas.openxmlformats.org/officeDocument/2006/relationships/image" Target="../media/image37.png"/><Relationship Id="rId7" Type="http://schemas.openxmlformats.org/officeDocument/2006/relationships/image" Target="../media/image39.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38.jpg"/><Relationship Id="rId5" Type="http://schemas.openxmlformats.org/officeDocument/2006/relationships/image" Target="../media/image6.png"/><Relationship Id="rId4" Type="http://schemas.openxmlformats.org/officeDocument/2006/relationships/image" Target="../media/image5.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video" Target="https://www.youtube.com/embed/CWB3CgeBgno?feature=oembed" TargetMode="External"/><Relationship Id="rId4" Type="http://schemas.openxmlformats.org/officeDocument/2006/relationships/image" Target="../media/image41.jpeg"/></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4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42.jpg"/><Relationship Id="rId5" Type="http://schemas.openxmlformats.org/officeDocument/2006/relationships/image" Target="../media/image5.png"/><Relationship Id="rId4" Type="http://schemas.openxmlformats.org/officeDocument/2006/relationships/image" Target="../media/image4.png"/></Relationships>
</file>

<file path=ppt/slides/_rels/slide2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video" Target="https://www.youtube.com/embed/dgx_lOEenK8?feature=oembed" TargetMode="External"/><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video" Target="https://www.youtube.com/embed/8pbNBKK2jA0?feature=oembed" TargetMode="External"/><Relationship Id="rId4" Type="http://schemas.openxmlformats.org/officeDocument/2006/relationships/image" Target="../media/image45.jpeg"/></Relationships>
</file>

<file path=ppt/slides/_rels/slide2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video" Target="https://www.youtube.com/embed/g9YW74MDkaA?feature=oembed" TargetMode="External"/><Relationship Id="rId4" Type="http://schemas.openxmlformats.org/officeDocument/2006/relationships/image" Target="../media/image46.jpe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slideLayout" Target="../slideLayouts/slideLayout8.xml"/><Relationship Id="rId1" Type="http://schemas.openxmlformats.org/officeDocument/2006/relationships/video" Target="https://www.youtube.com/embed/tyk88XPbmbA?feature=oembed" TargetMode="External"/><Relationship Id="rId4" Type="http://schemas.openxmlformats.org/officeDocument/2006/relationships/image" Target="../media/image47.jpeg"/></Relationships>
</file>

<file path=ppt/slides/_rels/slide31.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hyperlink" Target="https://www.pinterest.com/pin/450008187743189576/" TargetMode="External"/><Relationship Id="rId5" Type="http://schemas.openxmlformats.org/officeDocument/2006/relationships/image" Target="../media/image50.jpg"/><Relationship Id="rId4" Type="http://schemas.openxmlformats.org/officeDocument/2006/relationships/image" Target="../media/image49.jpg"/></Relationships>
</file>

<file path=ppt/slides/_rels/slide3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3" Type="http://schemas.openxmlformats.org/officeDocument/2006/relationships/image" Target="../media/image8.jpg"/><Relationship Id="rId7" Type="http://schemas.openxmlformats.org/officeDocument/2006/relationships/image" Target="../media/image12.jpg"/><Relationship Id="rId2" Type="http://schemas.openxmlformats.org/officeDocument/2006/relationships/image" Target="../media/image2.png"/><Relationship Id="rId1" Type="http://schemas.openxmlformats.org/officeDocument/2006/relationships/slideLayout" Target="../slideLayouts/slideLayout8.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6.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8.xml"/><Relationship Id="rId5" Type="http://schemas.openxmlformats.org/officeDocument/2006/relationships/hyperlink" Target="https://www.biblegateway.com/passage/?search=Acts+1&amp;version=NIV#fen-NIV-26929b" TargetMode="External"/><Relationship Id="rId4" Type="http://schemas.openxmlformats.org/officeDocument/2006/relationships/hyperlink" Target="https://www.biblegateway.com/passage/?search=Acts+1&amp;version=NIV#fen-NIV-26929a"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image" Target="../media/image2.pn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5.jp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2.png"/><Relationship Id="rId1" Type="http://schemas.openxmlformats.org/officeDocument/2006/relationships/slideLayout" Target="../slideLayouts/slideLayout8.xml"/><Relationship Id="rId4" Type="http://schemas.openxmlformats.org/officeDocument/2006/relationships/image" Target="../media/image17.jpe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30103171-0BA0-4AF0-AF05-04AFA1A4ACC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Colorful wavy concept">
            <a:extLst>
              <a:ext uri="{FF2B5EF4-FFF2-40B4-BE49-F238E27FC236}">
                <a16:creationId xmlns:a16="http://schemas.microsoft.com/office/drawing/2014/main" id="{9B8FD1B8-9EFB-45CE-B337-222F2DB2B8CB}"/>
              </a:ext>
            </a:extLst>
          </p:cNvPr>
          <p:cNvPicPr>
            <a:picLocks noChangeAspect="1"/>
          </p:cNvPicPr>
          <p:nvPr/>
        </p:nvPicPr>
        <p:blipFill rotWithShape="1">
          <a:blip r:embed="rId2"/>
          <a:srcRect l="25904" r="27742" b="-1"/>
          <a:stretch/>
        </p:blipFill>
        <p:spPr>
          <a:xfrm>
            <a:off x="20" y="10"/>
            <a:ext cx="4762480" cy="6857989"/>
          </a:xfrm>
          <a:prstGeom prst="rect">
            <a:avLst/>
          </a:prstGeom>
        </p:spPr>
      </p:pic>
      <p:sp>
        <p:nvSpPr>
          <p:cNvPr id="11" name="Rectangle 10">
            <a:extLst>
              <a:ext uri="{FF2B5EF4-FFF2-40B4-BE49-F238E27FC236}">
                <a16:creationId xmlns:a16="http://schemas.microsoft.com/office/drawing/2014/main" id="{E128B901-D4EA-4C4D-A150-23D2A6DEC6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09459" y="1"/>
            <a:ext cx="7482541" cy="6857999"/>
          </a:xfrm>
          <a:prstGeom prst="rect">
            <a:avLst/>
          </a:prstGeom>
          <a:solidFill>
            <a:schemeClr val="tx2">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A760B08A-B322-4C79-AB6D-7E4246352E9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0200" y="685800"/>
            <a:ext cx="6099101" cy="5486400"/>
          </a:xfrm>
          <a:prstGeom prst="rect">
            <a:avLst/>
          </a:prstGeom>
          <a:ln w="1270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2819067-9B97-C6C6-9C53-04B9C80DC420}"/>
              </a:ext>
            </a:extLst>
          </p:cNvPr>
          <p:cNvSpPr>
            <a:spLocks noGrp="1"/>
          </p:cNvSpPr>
          <p:nvPr>
            <p:ph type="ctrTitle"/>
          </p:nvPr>
        </p:nvSpPr>
        <p:spPr>
          <a:xfrm>
            <a:off x="6096000" y="1371599"/>
            <a:ext cx="4762500" cy="2360429"/>
          </a:xfrm>
        </p:spPr>
        <p:txBody>
          <a:bodyPr>
            <a:normAutofit/>
          </a:bodyPr>
          <a:lstStyle/>
          <a:p>
            <a:r>
              <a:rPr lang="en-US" dirty="0"/>
              <a:t>Jesus’ ascension</a:t>
            </a:r>
          </a:p>
        </p:txBody>
      </p:sp>
      <p:sp>
        <p:nvSpPr>
          <p:cNvPr id="3" name="Subtitle 2">
            <a:extLst>
              <a:ext uri="{FF2B5EF4-FFF2-40B4-BE49-F238E27FC236}">
                <a16:creationId xmlns:a16="http://schemas.microsoft.com/office/drawing/2014/main" id="{3B8DFA17-7B3A-9958-A6BB-D7743BE4CF4B}"/>
              </a:ext>
            </a:extLst>
          </p:cNvPr>
          <p:cNvSpPr>
            <a:spLocks noGrp="1"/>
          </p:cNvSpPr>
          <p:nvPr>
            <p:ph type="subTitle" idx="1"/>
          </p:nvPr>
        </p:nvSpPr>
        <p:spPr>
          <a:xfrm>
            <a:off x="6096000" y="4114800"/>
            <a:ext cx="4762500" cy="1371601"/>
          </a:xfrm>
        </p:spPr>
        <p:txBody>
          <a:bodyPr>
            <a:normAutofit/>
          </a:bodyPr>
          <a:lstStyle/>
          <a:p>
            <a:r>
              <a:rPr lang="en-US" dirty="0"/>
              <a:t>And the Great Commission</a:t>
            </a:r>
          </a:p>
        </p:txBody>
      </p:sp>
    </p:spTree>
    <p:extLst>
      <p:ext uri="{BB962C8B-B14F-4D97-AF65-F5344CB8AC3E}">
        <p14:creationId xmlns:p14="http://schemas.microsoft.com/office/powerpoint/2010/main" val="414249736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5" name="Cloud 4">
            <a:extLst>
              <a:ext uri="{FF2B5EF4-FFF2-40B4-BE49-F238E27FC236}">
                <a16:creationId xmlns:a16="http://schemas.microsoft.com/office/drawing/2014/main" id="{4642DD0B-77CF-9D2A-B629-2A422480BCFD}"/>
              </a:ext>
            </a:extLst>
          </p:cNvPr>
          <p:cNvSpPr/>
          <p:nvPr/>
        </p:nvSpPr>
        <p:spPr>
          <a:xfrm>
            <a:off x="4097867" y="-304800"/>
            <a:ext cx="8094133" cy="6976533"/>
          </a:xfrm>
          <a:prstGeom prst="cloud">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n-US"/>
          </a:p>
        </p:txBody>
      </p:sp>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431800" y="284295"/>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Tell others about Jesus</a:t>
            </a:r>
          </a:p>
        </p:txBody>
      </p:sp>
      <p:sp>
        <p:nvSpPr>
          <p:cNvPr id="3" name="Content Placeholder 2">
            <a:extLst>
              <a:ext uri="{FF2B5EF4-FFF2-40B4-BE49-F238E27FC236}">
                <a16:creationId xmlns:a16="http://schemas.microsoft.com/office/drawing/2014/main" id="{D94E3219-5DD9-2EEA-D43C-5B5173EDF8F5}"/>
              </a:ext>
            </a:extLst>
          </p:cNvPr>
          <p:cNvSpPr>
            <a:spLocks noGrp="1"/>
          </p:cNvSpPr>
          <p:nvPr>
            <p:ph idx="1"/>
          </p:nvPr>
        </p:nvSpPr>
        <p:spPr>
          <a:xfrm>
            <a:off x="5180012" y="727075"/>
            <a:ext cx="6172200" cy="5403850"/>
          </a:xfrm>
        </p:spPr>
        <p:txBody>
          <a:bodyPr>
            <a:normAutofit fontScale="85000" lnSpcReduction="20000"/>
          </a:bodyPr>
          <a:lstStyle/>
          <a:p>
            <a:pPr marL="0" indent="0" algn="ctr">
              <a:buNone/>
            </a:pPr>
            <a:r>
              <a:rPr lang="en-US" sz="3200" b="1" dirty="0">
                <a:latin typeface="Aharoni" panose="02010803020104030203" pitchFamily="2" charset="-79"/>
                <a:cs typeface="Aharoni" panose="02010803020104030203" pitchFamily="2" charset="-79"/>
              </a:rPr>
              <a:t>“Therefore, go and make disciples </a:t>
            </a:r>
          </a:p>
          <a:p>
            <a:pPr marL="0" indent="0" algn="ctr">
              <a:buNone/>
            </a:pPr>
            <a:r>
              <a:rPr lang="en-US" sz="3200" b="1" dirty="0">
                <a:latin typeface="Aharoni" panose="02010803020104030203" pitchFamily="2" charset="-79"/>
                <a:cs typeface="Aharoni" panose="02010803020104030203" pitchFamily="2" charset="-79"/>
              </a:rPr>
              <a:t>of all nations,</a:t>
            </a:r>
          </a:p>
          <a:p>
            <a:pPr marL="0" indent="0" algn="ctr">
              <a:buNone/>
            </a:pPr>
            <a:r>
              <a:rPr lang="en-US" sz="3200" b="1" dirty="0">
                <a:latin typeface="Aharoni" panose="02010803020104030203" pitchFamily="2" charset="-79"/>
                <a:cs typeface="Aharoni" panose="02010803020104030203" pitchFamily="2" charset="-79"/>
              </a:rPr>
              <a:t> baptizing them in the name</a:t>
            </a:r>
          </a:p>
          <a:p>
            <a:pPr marL="0" indent="0" algn="ctr">
              <a:buNone/>
            </a:pPr>
            <a:r>
              <a:rPr lang="en-US" sz="3200" b="1" dirty="0">
                <a:latin typeface="Aharoni" panose="02010803020104030203" pitchFamily="2" charset="-79"/>
                <a:cs typeface="Aharoni" panose="02010803020104030203" pitchFamily="2" charset="-79"/>
              </a:rPr>
              <a:t> of the Father and </a:t>
            </a:r>
          </a:p>
          <a:p>
            <a:pPr marL="0" indent="0" algn="ctr">
              <a:buNone/>
            </a:pPr>
            <a:r>
              <a:rPr lang="en-US" sz="3200" b="1" dirty="0">
                <a:latin typeface="Aharoni" panose="02010803020104030203" pitchFamily="2" charset="-79"/>
                <a:cs typeface="Aharoni" panose="02010803020104030203" pitchFamily="2" charset="-79"/>
              </a:rPr>
              <a:t>of the Son and </a:t>
            </a:r>
          </a:p>
          <a:p>
            <a:pPr marL="0" indent="0" algn="ctr">
              <a:buNone/>
            </a:pPr>
            <a:r>
              <a:rPr lang="en-US" sz="3200" b="1" dirty="0">
                <a:latin typeface="Aharoni" panose="02010803020104030203" pitchFamily="2" charset="-79"/>
                <a:cs typeface="Aharoni" panose="02010803020104030203" pitchFamily="2" charset="-79"/>
              </a:rPr>
              <a:t>of the Holy Spirit,</a:t>
            </a:r>
          </a:p>
          <a:p>
            <a:pPr marL="0" indent="0" algn="ctr">
              <a:buNone/>
            </a:pPr>
            <a:r>
              <a:rPr lang="en-US" sz="3200" b="1" baseline="30000" dirty="0">
                <a:latin typeface="Aharoni" panose="02010803020104030203" pitchFamily="2" charset="-79"/>
                <a:cs typeface="Aharoni" panose="02010803020104030203" pitchFamily="2" charset="-79"/>
              </a:rPr>
              <a:t> </a:t>
            </a:r>
            <a:r>
              <a:rPr lang="en-US" sz="3200" b="1" dirty="0">
                <a:latin typeface="Aharoni" panose="02010803020104030203" pitchFamily="2" charset="-79"/>
                <a:cs typeface="Aharoni" panose="02010803020104030203" pitchFamily="2" charset="-79"/>
              </a:rPr>
              <a:t>and teaching them to obey everything</a:t>
            </a:r>
          </a:p>
          <a:p>
            <a:pPr marL="0" indent="0" algn="ctr">
              <a:buNone/>
            </a:pPr>
            <a:r>
              <a:rPr lang="en-US" sz="3200" b="1" dirty="0">
                <a:latin typeface="Aharoni" panose="02010803020104030203" pitchFamily="2" charset="-79"/>
                <a:cs typeface="Aharoni" panose="02010803020104030203" pitchFamily="2" charset="-79"/>
              </a:rPr>
              <a:t> I have commanded you. </a:t>
            </a:r>
          </a:p>
          <a:p>
            <a:pPr marL="0" indent="0" algn="ctr">
              <a:buNone/>
            </a:pPr>
            <a:r>
              <a:rPr lang="en-US" sz="3200" b="1" dirty="0">
                <a:latin typeface="Aharoni" panose="02010803020104030203" pitchFamily="2" charset="-79"/>
                <a:cs typeface="Aharoni" panose="02010803020104030203" pitchFamily="2" charset="-79"/>
              </a:rPr>
              <a:t>And surely, I am with you always,</a:t>
            </a:r>
          </a:p>
          <a:p>
            <a:pPr marL="0" indent="0" algn="ctr">
              <a:buNone/>
            </a:pPr>
            <a:r>
              <a:rPr lang="en-US" sz="3200" b="1" dirty="0">
                <a:latin typeface="Aharoni" panose="02010803020104030203" pitchFamily="2" charset="-79"/>
                <a:cs typeface="Aharoni" panose="02010803020104030203" pitchFamily="2" charset="-79"/>
              </a:rPr>
              <a:t> to the very end of the age.”</a:t>
            </a:r>
          </a:p>
          <a:p>
            <a:pPr marL="0" indent="0" algn="ctr">
              <a:buNone/>
            </a:pPr>
            <a:r>
              <a:rPr lang="en-US" b="1" dirty="0">
                <a:latin typeface="Aharoni" panose="02010803020104030203" pitchFamily="2" charset="-79"/>
                <a:cs typeface="Aharoni" panose="02010803020104030203" pitchFamily="2" charset="-79"/>
              </a:rPr>
              <a:t>Matthew 28:19-20</a:t>
            </a:r>
          </a:p>
        </p:txBody>
      </p:sp>
      <p:pic>
        <p:nvPicPr>
          <p:cNvPr id="9" name="Picture 8" descr="Diagram&#10;&#10;Description automatically generated with medium confidence">
            <a:extLst>
              <a:ext uri="{FF2B5EF4-FFF2-40B4-BE49-F238E27FC236}">
                <a16:creationId xmlns:a16="http://schemas.microsoft.com/office/drawing/2014/main" id="{084599CE-6585-5997-A779-BB9FD437B63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1800" y="1885950"/>
            <a:ext cx="3564467" cy="2673350"/>
          </a:xfrm>
          <a:prstGeom prst="rect">
            <a:avLst/>
          </a:prstGeom>
        </p:spPr>
      </p:pic>
      <p:pic>
        <p:nvPicPr>
          <p:cNvPr id="11" name="Picture 10" descr="Two people sitting at a table looking at a book&#10;&#10;Description automatically generated with medium confidence">
            <a:extLst>
              <a:ext uri="{FF2B5EF4-FFF2-40B4-BE49-F238E27FC236}">
                <a16:creationId xmlns:a16="http://schemas.microsoft.com/office/drawing/2014/main" id="{D4ACF680-29FC-8816-FF80-70C942CD3A68}"/>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8486" y="3963194"/>
            <a:ext cx="2838450" cy="2857500"/>
          </a:xfrm>
          <a:prstGeom prst="rect">
            <a:avLst/>
          </a:prstGeom>
        </p:spPr>
      </p:pic>
    </p:spTree>
    <p:extLst>
      <p:ext uri="{BB962C8B-B14F-4D97-AF65-F5344CB8AC3E}">
        <p14:creationId xmlns:p14="http://schemas.microsoft.com/office/powerpoint/2010/main" val="14107831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839788" y="457200"/>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Matthew wrote:</a:t>
            </a:r>
          </a:p>
        </p:txBody>
      </p:sp>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custGeom>
            <a:avLst/>
            <a:gdLst>
              <a:gd name="connsiteX0" fmla="*/ 0 w 3932237"/>
              <a:gd name="connsiteY0" fmla="*/ 0 h 3811588"/>
              <a:gd name="connsiteX1" fmla="*/ 3932237 w 3932237"/>
              <a:gd name="connsiteY1" fmla="*/ 0 h 3811588"/>
              <a:gd name="connsiteX2" fmla="*/ 3932237 w 3932237"/>
              <a:gd name="connsiteY2" fmla="*/ 3811588 h 3811588"/>
              <a:gd name="connsiteX3" fmla="*/ 0 w 3932237"/>
              <a:gd name="connsiteY3" fmla="*/ 3811588 h 3811588"/>
              <a:gd name="connsiteX4" fmla="*/ 0 w 3932237"/>
              <a:gd name="connsiteY4" fmla="*/ 0 h 381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3811588" fill="none" extrusionOk="0">
                <a:moveTo>
                  <a:pt x="0" y="0"/>
                </a:moveTo>
                <a:cubicBezTo>
                  <a:pt x="1580600" y="-66807"/>
                  <a:pt x="2853187" y="125680"/>
                  <a:pt x="3932237" y="0"/>
                </a:cubicBezTo>
                <a:cubicBezTo>
                  <a:pt x="3794026" y="544863"/>
                  <a:pt x="4025704" y="2069968"/>
                  <a:pt x="3932237" y="3811588"/>
                </a:cubicBezTo>
                <a:cubicBezTo>
                  <a:pt x="2455875" y="3828072"/>
                  <a:pt x="1942435" y="3654702"/>
                  <a:pt x="0" y="3811588"/>
                </a:cubicBezTo>
                <a:cubicBezTo>
                  <a:pt x="113606" y="3417712"/>
                  <a:pt x="-154892" y="1417514"/>
                  <a:pt x="0" y="0"/>
                </a:cubicBezTo>
                <a:close/>
              </a:path>
              <a:path w="3932237" h="3811588" stroke="0" extrusionOk="0">
                <a:moveTo>
                  <a:pt x="0" y="0"/>
                </a:moveTo>
                <a:cubicBezTo>
                  <a:pt x="1164277" y="86966"/>
                  <a:pt x="3450182" y="-168670"/>
                  <a:pt x="3932237" y="0"/>
                </a:cubicBezTo>
                <a:cubicBezTo>
                  <a:pt x="3782711" y="1283590"/>
                  <a:pt x="4044863" y="2594114"/>
                  <a:pt x="3932237" y="3811588"/>
                </a:cubicBezTo>
                <a:cubicBezTo>
                  <a:pt x="3492069" y="3964196"/>
                  <a:pt x="1869744" y="3832493"/>
                  <a:pt x="0" y="3811588"/>
                </a:cubicBezTo>
                <a:cubicBezTo>
                  <a:pt x="-61137" y="2399432"/>
                  <a:pt x="-144853" y="579674"/>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Autofit/>
          </a:bodyPr>
          <a:lstStyle/>
          <a:p>
            <a:r>
              <a:rPr lang="en-US" sz="2000" dirty="0">
                <a:solidFill>
                  <a:schemeClr val="bg1"/>
                </a:solidFill>
              </a:rPr>
              <a:t>Matthew wrote:</a:t>
            </a:r>
          </a:p>
          <a:p>
            <a:r>
              <a:rPr lang="en-US" sz="2000" baseline="30000" dirty="0">
                <a:solidFill>
                  <a:schemeClr val="tx1"/>
                </a:solidFill>
              </a:rPr>
              <a:t>50 </a:t>
            </a:r>
            <a:r>
              <a:rPr lang="en-US" sz="2000" dirty="0">
                <a:solidFill>
                  <a:schemeClr val="tx1"/>
                </a:solidFill>
              </a:rPr>
              <a:t>When he had led them out to the vicinity of Bethany, He lifted up his hands and blessed them. </a:t>
            </a:r>
            <a:r>
              <a:rPr lang="en-US" sz="2000" baseline="30000" dirty="0">
                <a:solidFill>
                  <a:schemeClr val="tx1"/>
                </a:solidFill>
              </a:rPr>
              <a:t>51 </a:t>
            </a:r>
            <a:r>
              <a:rPr lang="en-US" sz="2000" dirty="0">
                <a:solidFill>
                  <a:schemeClr val="tx1"/>
                </a:solidFill>
              </a:rPr>
              <a:t>While he was blessing them, he left them and was taken up into heaven.</a:t>
            </a:r>
          </a:p>
          <a:p>
            <a:r>
              <a:rPr lang="en-US" sz="2000" dirty="0">
                <a:solidFill>
                  <a:schemeClr val="bg1"/>
                </a:solidFill>
              </a:rPr>
              <a:t>In Acts we read:</a:t>
            </a:r>
          </a:p>
          <a:p>
            <a:r>
              <a:rPr lang="en-US" sz="2000" baseline="30000" dirty="0"/>
              <a:t>9 </a:t>
            </a:r>
            <a:r>
              <a:rPr lang="en-US" sz="2000" dirty="0"/>
              <a:t>After he said this, he was taken up before their very eyes, and a cloud hid him from their sight.</a:t>
            </a:r>
            <a:endParaRPr lang="en-US" sz="2000" dirty="0">
              <a:solidFill>
                <a:schemeClr val="tx1"/>
              </a:solidFill>
            </a:endParaRPr>
          </a:p>
        </p:txBody>
      </p:sp>
      <p:pic>
        <p:nvPicPr>
          <p:cNvPr id="10" name="Content Placeholder 9" descr="A picture containing text, person&#10;&#10;Description automatically generated">
            <a:extLst>
              <a:ext uri="{FF2B5EF4-FFF2-40B4-BE49-F238E27FC236}">
                <a16:creationId xmlns:a16="http://schemas.microsoft.com/office/drawing/2014/main" id="{B7B4F789-2715-FECE-6A7D-8FD8FE549728}"/>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9619" y="850502"/>
            <a:ext cx="6725181" cy="5043886"/>
          </a:xfrm>
        </p:spPr>
      </p:pic>
      <p:sp>
        <p:nvSpPr>
          <p:cNvPr id="11" name="Speech Bubble: Rectangle 10">
            <a:extLst>
              <a:ext uri="{FF2B5EF4-FFF2-40B4-BE49-F238E27FC236}">
                <a16:creationId xmlns:a16="http://schemas.microsoft.com/office/drawing/2014/main" id="{11C7996A-928A-5DCA-AC26-C2F518900A7F}"/>
              </a:ext>
            </a:extLst>
          </p:cNvPr>
          <p:cNvSpPr/>
          <p:nvPr/>
        </p:nvSpPr>
        <p:spPr>
          <a:xfrm>
            <a:off x="7555045" y="431800"/>
            <a:ext cx="2892822" cy="1134533"/>
          </a:xfrm>
          <a:prstGeom prst="wedgeRectCallout">
            <a:avLst>
              <a:gd name="adj1" fmla="val -57065"/>
              <a:gd name="adj2" fmla="val 8182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I give you my blessing.  </a:t>
            </a:r>
          </a:p>
          <a:p>
            <a:pPr algn="ctr"/>
            <a:r>
              <a:rPr lang="en-US" dirty="0">
                <a:solidFill>
                  <a:schemeClr val="tx1"/>
                </a:solidFill>
              </a:rPr>
              <a:t>You will be strong and courageous.</a:t>
            </a:r>
          </a:p>
          <a:p>
            <a:pPr algn="ctr"/>
            <a:r>
              <a:rPr lang="en-US" dirty="0">
                <a:solidFill>
                  <a:schemeClr val="tx1"/>
                </a:solidFill>
              </a:rPr>
              <a:t>You will be loving and kind.</a:t>
            </a:r>
          </a:p>
        </p:txBody>
      </p:sp>
    </p:spTree>
    <p:extLst>
      <p:ext uri="{BB962C8B-B14F-4D97-AF65-F5344CB8AC3E}">
        <p14:creationId xmlns:p14="http://schemas.microsoft.com/office/powerpoint/2010/main" val="27385586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839788" y="457200"/>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Jesus will come back</a:t>
            </a:r>
          </a:p>
        </p:txBody>
      </p:sp>
      <p:pic>
        <p:nvPicPr>
          <p:cNvPr id="6" name="Content Placeholder 5" descr="A picture containing grass, person, outdoor&#10;&#10;Description automatically generated">
            <a:extLst>
              <a:ext uri="{FF2B5EF4-FFF2-40B4-BE49-F238E27FC236}">
                <a16:creationId xmlns:a16="http://schemas.microsoft.com/office/drawing/2014/main" id="{6A8DA13C-DC4E-4ACF-E3FC-EB37EE6FE88E}"/>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283201" y="1184672"/>
            <a:ext cx="6796792" cy="5097594"/>
          </a:xfrm>
        </p:spPr>
      </p:pic>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839788" y="2057399"/>
            <a:ext cx="3932237" cy="4224867"/>
          </a:xfrm>
          <a:custGeom>
            <a:avLst/>
            <a:gdLst>
              <a:gd name="connsiteX0" fmla="*/ 0 w 3932237"/>
              <a:gd name="connsiteY0" fmla="*/ 0 h 4224867"/>
              <a:gd name="connsiteX1" fmla="*/ 3932237 w 3932237"/>
              <a:gd name="connsiteY1" fmla="*/ 0 h 4224867"/>
              <a:gd name="connsiteX2" fmla="*/ 3932237 w 3932237"/>
              <a:gd name="connsiteY2" fmla="*/ 4224867 h 4224867"/>
              <a:gd name="connsiteX3" fmla="*/ 0 w 3932237"/>
              <a:gd name="connsiteY3" fmla="*/ 4224867 h 4224867"/>
              <a:gd name="connsiteX4" fmla="*/ 0 w 3932237"/>
              <a:gd name="connsiteY4" fmla="*/ 0 h 42248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4224867" fill="none" extrusionOk="0">
                <a:moveTo>
                  <a:pt x="0" y="0"/>
                </a:moveTo>
                <a:cubicBezTo>
                  <a:pt x="1580600" y="-66807"/>
                  <a:pt x="2853187" y="125680"/>
                  <a:pt x="3932237" y="0"/>
                </a:cubicBezTo>
                <a:cubicBezTo>
                  <a:pt x="3794026" y="1840337"/>
                  <a:pt x="4025704" y="3446734"/>
                  <a:pt x="3932237" y="4224867"/>
                </a:cubicBezTo>
                <a:cubicBezTo>
                  <a:pt x="2455875" y="4241351"/>
                  <a:pt x="1942435" y="4067981"/>
                  <a:pt x="0" y="4224867"/>
                </a:cubicBezTo>
                <a:cubicBezTo>
                  <a:pt x="113606" y="2369343"/>
                  <a:pt x="-154892" y="1137573"/>
                  <a:pt x="0" y="0"/>
                </a:cubicBezTo>
                <a:close/>
              </a:path>
              <a:path w="3932237" h="4224867" stroke="0" extrusionOk="0">
                <a:moveTo>
                  <a:pt x="0" y="0"/>
                </a:moveTo>
                <a:cubicBezTo>
                  <a:pt x="1164277" y="86966"/>
                  <a:pt x="3450182" y="-168670"/>
                  <a:pt x="3932237" y="0"/>
                </a:cubicBezTo>
                <a:cubicBezTo>
                  <a:pt x="3782711" y="1789338"/>
                  <a:pt x="4044863" y="2855708"/>
                  <a:pt x="3932237" y="4224867"/>
                </a:cubicBezTo>
                <a:cubicBezTo>
                  <a:pt x="3492069" y="4377475"/>
                  <a:pt x="1869744" y="4245772"/>
                  <a:pt x="0" y="4224867"/>
                </a:cubicBezTo>
                <a:cubicBezTo>
                  <a:pt x="-61137" y="3761527"/>
                  <a:pt x="-144853" y="1075651"/>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fontScale="92500" lnSpcReduction="10000"/>
          </a:bodyPr>
          <a:lstStyle/>
          <a:p>
            <a:endParaRPr lang="en-US" sz="2000" dirty="0">
              <a:solidFill>
                <a:schemeClr val="bg1"/>
              </a:solidFill>
            </a:endParaRPr>
          </a:p>
          <a:p>
            <a:r>
              <a:rPr lang="en-US" sz="2000" dirty="0">
                <a:solidFill>
                  <a:schemeClr val="bg1"/>
                </a:solidFill>
              </a:rPr>
              <a:t>Acts 1 tells us:</a:t>
            </a:r>
          </a:p>
          <a:p>
            <a:r>
              <a:rPr lang="en-US" sz="2400" baseline="30000" dirty="0"/>
              <a:t>10 </a:t>
            </a:r>
            <a:r>
              <a:rPr lang="en-US" sz="2400" dirty="0"/>
              <a:t>They were looking intently up into the sky as he was going, when suddenly two men dressed in white stood beside them. </a:t>
            </a:r>
            <a:r>
              <a:rPr lang="en-US" sz="2400" baseline="30000" dirty="0"/>
              <a:t>11 </a:t>
            </a:r>
            <a:r>
              <a:rPr lang="en-US" sz="2400" dirty="0"/>
              <a:t>“Men of Galilee,” they said, “why do you stand here looking into the sky? This same Jesus, who has been taken from you into heaven, will come back in the same way you have seen him go into heaven.”</a:t>
            </a:r>
          </a:p>
          <a:p>
            <a:endParaRPr lang="en-US" sz="2000" dirty="0">
              <a:solidFill>
                <a:schemeClr val="bg1"/>
              </a:solidFill>
            </a:endParaRPr>
          </a:p>
        </p:txBody>
      </p:sp>
      <p:pic>
        <p:nvPicPr>
          <p:cNvPr id="9" name="Picture 8" descr="A picture containing sky, person, outdoor&#10;&#10;Description automatically generated">
            <a:extLst>
              <a:ext uri="{FF2B5EF4-FFF2-40B4-BE49-F238E27FC236}">
                <a16:creationId xmlns:a16="http://schemas.microsoft.com/office/drawing/2014/main" id="{3D513DE0-3A3E-04D8-6622-FA275576FB89}"/>
              </a:ext>
            </a:extLst>
          </p:cNvPr>
          <p:cNvPicPr>
            <a:picLocks noChangeAspect="1"/>
          </p:cNvPicPr>
          <p:nvPr/>
        </p:nvPicPr>
        <p:blipFill rotWithShape="1">
          <a:blip r:embed="rId4">
            <a:extLst>
              <a:ext uri="{28A0092B-C50C-407E-A947-70E740481C1C}">
                <a14:useLocalDpi xmlns:a14="http://schemas.microsoft.com/office/drawing/2010/main" val="0"/>
              </a:ext>
            </a:extLst>
          </a:blip>
          <a:srcRect r="40555" b="33704"/>
          <a:stretch/>
        </p:blipFill>
        <p:spPr>
          <a:xfrm>
            <a:off x="4225924" y="0"/>
            <a:ext cx="2717800" cy="2273300"/>
          </a:xfrm>
          <a:prstGeom prst="ellipse">
            <a:avLst/>
          </a:prstGeom>
          <a:ln>
            <a:noFill/>
          </a:ln>
          <a:effectLst>
            <a:softEdge rad="112500"/>
          </a:effectLst>
        </p:spPr>
      </p:pic>
      <p:sp>
        <p:nvSpPr>
          <p:cNvPr id="7" name="Speech Bubble: Rectangle 6">
            <a:extLst>
              <a:ext uri="{FF2B5EF4-FFF2-40B4-BE49-F238E27FC236}">
                <a16:creationId xmlns:a16="http://schemas.microsoft.com/office/drawing/2014/main" id="{861D4C79-FF5B-F20F-D8CD-B25D4F606CC5}"/>
              </a:ext>
            </a:extLst>
          </p:cNvPr>
          <p:cNvSpPr/>
          <p:nvPr/>
        </p:nvSpPr>
        <p:spPr>
          <a:xfrm>
            <a:off x="6096000" y="127000"/>
            <a:ext cx="3441700" cy="1363133"/>
          </a:xfrm>
          <a:prstGeom prst="wedgeRectCallout">
            <a:avLst>
              <a:gd name="adj1" fmla="val -37869"/>
              <a:gd name="adj2" fmla="val 106266"/>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Men of Galilee,</a:t>
            </a:r>
          </a:p>
          <a:p>
            <a:pPr algn="ctr"/>
            <a:r>
              <a:rPr lang="en-US" dirty="0">
                <a:solidFill>
                  <a:schemeClr val="tx1"/>
                </a:solidFill>
              </a:rPr>
              <a:t>Why are you looking into the sky.  This same Jesus will come back the same way you have seen Him go up into heaven.</a:t>
            </a:r>
          </a:p>
        </p:txBody>
      </p:sp>
    </p:spTree>
    <p:extLst>
      <p:ext uri="{BB962C8B-B14F-4D97-AF65-F5344CB8AC3E}">
        <p14:creationId xmlns:p14="http://schemas.microsoft.com/office/powerpoint/2010/main" val="31324610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withEffect">
                                  <p:stCondLst>
                                    <p:cond delay="500"/>
                                  </p:stCondLst>
                                  <p:childTnLst>
                                    <p:anim calcmode="lin" valueType="num">
                                      <p:cBhvr additive="base">
                                        <p:cTn id="6" dur="5250"/>
                                        <p:tgtEl>
                                          <p:spTgt spid="9"/>
                                        </p:tgtEl>
                                        <p:attrNameLst>
                                          <p:attrName>ppt_x</p:attrName>
                                        </p:attrNameLst>
                                      </p:cBhvr>
                                      <p:tavLst>
                                        <p:tav tm="0">
                                          <p:val>
                                            <p:strVal val="ppt_x"/>
                                          </p:val>
                                        </p:tav>
                                        <p:tav tm="100000">
                                          <p:val>
                                            <p:strVal val="ppt_x"/>
                                          </p:val>
                                        </p:tav>
                                      </p:tavLst>
                                    </p:anim>
                                    <p:anim calcmode="lin" valueType="num">
                                      <p:cBhvr additive="base">
                                        <p:cTn id="7" dur="5250"/>
                                        <p:tgtEl>
                                          <p:spTgt spid="9"/>
                                        </p:tgtEl>
                                        <p:attrNameLst>
                                          <p:attrName>ppt_y</p:attrName>
                                        </p:attrNameLst>
                                      </p:cBhvr>
                                      <p:tavLst>
                                        <p:tav tm="0">
                                          <p:val>
                                            <p:strVal val="ppt_y"/>
                                          </p:val>
                                        </p:tav>
                                        <p:tav tm="100000">
                                          <p:val>
                                            <p:strVal val="0-ppt_h/2"/>
                                          </p:val>
                                        </p:tav>
                                      </p:tavLst>
                                    </p:anim>
                                    <p:set>
                                      <p:cBhvr>
                                        <p:cTn id="8" dur="1" fill="hold">
                                          <p:stCondLst>
                                            <p:cond delay="524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403024" y="349250"/>
            <a:ext cx="5996316" cy="963886"/>
          </a:xfrm>
          <a:custGeom>
            <a:avLst/>
            <a:gdLst>
              <a:gd name="connsiteX0" fmla="*/ 0 w 5996316"/>
              <a:gd name="connsiteY0" fmla="*/ 0 h 963886"/>
              <a:gd name="connsiteX1" fmla="*/ 5996316 w 5996316"/>
              <a:gd name="connsiteY1" fmla="*/ 0 h 963886"/>
              <a:gd name="connsiteX2" fmla="*/ 5996316 w 5996316"/>
              <a:gd name="connsiteY2" fmla="*/ 963886 h 963886"/>
              <a:gd name="connsiteX3" fmla="*/ 0 w 5996316"/>
              <a:gd name="connsiteY3" fmla="*/ 963886 h 963886"/>
              <a:gd name="connsiteX4" fmla="*/ 0 w 5996316"/>
              <a:gd name="connsiteY4" fmla="*/ 0 h 96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6316" h="963886" fill="none" extrusionOk="0">
                <a:moveTo>
                  <a:pt x="0" y="0"/>
                </a:moveTo>
                <a:cubicBezTo>
                  <a:pt x="984596" y="-66807"/>
                  <a:pt x="3986814" y="125680"/>
                  <a:pt x="5996316" y="0"/>
                </a:cubicBezTo>
                <a:cubicBezTo>
                  <a:pt x="6043277" y="302665"/>
                  <a:pt x="6028698" y="791353"/>
                  <a:pt x="5996316" y="963886"/>
                </a:cubicBezTo>
                <a:cubicBezTo>
                  <a:pt x="4406830" y="980370"/>
                  <a:pt x="2009450" y="807000"/>
                  <a:pt x="0" y="963886"/>
                </a:cubicBezTo>
                <a:cubicBezTo>
                  <a:pt x="-80647" y="484703"/>
                  <a:pt x="-41198" y="261594"/>
                  <a:pt x="0" y="0"/>
                </a:cubicBezTo>
                <a:close/>
              </a:path>
              <a:path w="5996316" h="963886" stroke="0" extrusionOk="0">
                <a:moveTo>
                  <a:pt x="0" y="0"/>
                </a:moveTo>
                <a:cubicBezTo>
                  <a:pt x="2209837" y="86966"/>
                  <a:pt x="5011027" y="-168670"/>
                  <a:pt x="5996316" y="0"/>
                </a:cubicBezTo>
                <a:cubicBezTo>
                  <a:pt x="5964922" y="392056"/>
                  <a:pt x="6037061" y="562736"/>
                  <a:pt x="5996316" y="963886"/>
                </a:cubicBezTo>
                <a:cubicBezTo>
                  <a:pt x="4961725" y="1116494"/>
                  <a:pt x="2004031" y="984791"/>
                  <a:pt x="0" y="963886"/>
                </a:cubicBezTo>
                <a:cubicBezTo>
                  <a:pt x="-63823" y="864394"/>
                  <a:pt x="33213" y="12658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Craft Time – Part 2 – Cut out the pieces on this page</a:t>
            </a:r>
          </a:p>
        </p:txBody>
      </p:sp>
      <p:pic>
        <p:nvPicPr>
          <p:cNvPr id="2053" name="Picture 5">
            <a:extLst>
              <a:ext uri="{FF2B5EF4-FFF2-40B4-BE49-F238E27FC236}">
                <a16:creationId xmlns:a16="http://schemas.microsoft.com/office/drawing/2014/main" id="{FDF4EAA4-FAFA-C43D-C151-ADC2356AE9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5080" y="596899"/>
            <a:ext cx="4689219" cy="6076801"/>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245692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404484" y="596900"/>
            <a:ext cx="5996316" cy="963886"/>
          </a:xfrm>
          <a:custGeom>
            <a:avLst/>
            <a:gdLst>
              <a:gd name="connsiteX0" fmla="*/ 0 w 5996316"/>
              <a:gd name="connsiteY0" fmla="*/ 0 h 963886"/>
              <a:gd name="connsiteX1" fmla="*/ 5996316 w 5996316"/>
              <a:gd name="connsiteY1" fmla="*/ 0 h 963886"/>
              <a:gd name="connsiteX2" fmla="*/ 5996316 w 5996316"/>
              <a:gd name="connsiteY2" fmla="*/ 963886 h 963886"/>
              <a:gd name="connsiteX3" fmla="*/ 0 w 5996316"/>
              <a:gd name="connsiteY3" fmla="*/ 963886 h 963886"/>
              <a:gd name="connsiteX4" fmla="*/ 0 w 5996316"/>
              <a:gd name="connsiteY4" fmla="*/ 0 h 96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6316" h="963886" fill="none" extrusionOk="0">
                <a:moveTo>
                  <a:pt x="0" y="0"/>
                </a:moveTo>
                <a:cubicBezTo>
                  <a:pt x="984596" y="-66807"/>
                  <a:pt x="3986814" y="125680"/>
                  <a:pt x="5996316" y="0"/>
                </a:cubicBezTo>
                <a:cubicBezTo>
                  <a:pt x="6043277" y="302665"/>
                  <a:pt x="6028698" y="791353"/>
                  <a:pt x="5996316" y="963886"/>
                </a:cubicBezTo>
                <a:cubicBezTo>
                  <a:pt x="4406830" y="980370"/>
                  <a:pt x="2009450" y="807000"/>
                  <a:pt x="0" y="963886"/>
                </a:cubicBezTo>
                <a:cubicBezTo>
                  <a:pt x="-80647" y="484703"/>
                  <a:pt x="-41198" y="261594"/>
                  <a:pt x="0" y="0"/>
                </a:cubicBezTo>
                <a:close/>
              </a:path>
              <a:path w="5996316" h="963886" stroke="0" extrusionOk="0">
                <a:moveTo>
                  <a:pt x="0" y="0"/>
                </a:moveTo>
                <a:cubicBezTo>
                  <a:pt x="2209837" y="86966"/>
                  <a:pt x="5011027" y="-168670"/>
                  <a:pt x="5996316" y="0"/>
                </a:cubicBezTo>
                <a:cubicBezTo>
                  <a:pt x="5964922" y="392056"/>
                  <a:pt x="6037061" y="562736"/>
                  <a:pt x="5996316" y="963886"/>
                </a:cubicBezTo>
                <a:cubicBezTo>
                  <a:pt x="4961725" y="1116494"/>
                  <a:pt x="2004031" y="984791"/>
                  <a:pt x="0" y="963886"/>
                </a:cubicBezTo>
                <a:cubicBezTo>
                  <a:pt x="-63823" y="864394"/>
                  <a:pt x="33213" y="12658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Craft Time – Part 3 – Add clouds to the disciple page.</a:t>
            </a:r>
          </a:p>
        </p:txBody>
      </p:sp>
      <p:pic>
        <p:nvPicPr>
          <p:cNvPr id="2050" name="Picture 2">
            <a:extLst>
              <a:ext uri="{FF2B5EF4-FFF2-40B4-BE49-F238E27FC236}">
                <a16:creationId xmlns:a16="http://schemas.microsoft.com/office/drawing/2014/main" id="{652EAA01-628D-AA90-A0AB-CA6461A3F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64081" y="425450"/>
            <a:ext cx="4864638" cy="627898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a:extLst>
              <a:ext uri="{FF2B5EF4-FFF2-40B4-BE49-F238E27FC236}">
                <a16:creationId xmlns:a16="http://schemas.microsoft.com/office/drawing/2014/main" id="{FDF4EAA4-FAFA-C43D-C151-ADC2356A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1060715">
            <a:off x="652554" y="2273302"/>
            <a:ext cx="2750088" cy="35638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Picture 7" descr="A picture containing accessory, milk&#10;&#10;Description automatically generated">
            <a:extLst>
              <a:ext uri="{FF2B5EF4-FFF2-40B4-BE49-F238E27FC236}">
                <a16:creationId xmlns:a16="http://schemas.microsoft.com/office/drawing/2014/main" id="{6B660110-37F6-93D6-FCD9-9F3CE904E845}"/>
              </a:ext>
            </a:extLst>
          </p:cNvPr>
          <p:cNvPicPr>
            <a:picLocks noChangeAspect="1"/>
          </p:cNvPicPr>
          <p:nvPr/>
        </p:nvPicPr>
        <p:blipFill rotWithShape="1">
          <a:blip r:embed="rId5">
            <a:extLst>
              <a:ext uri="{28A0092B-C50C-407E-A947-70E740481C1C}">
                <a14:useLocalDpi xmlns:a14="http://schemas.microsoft.com/office/drawing/2010/main" val="0"/>
              </a:ext>
            </a:extLst>
          </a:blip>
          <a:srcRect l="12716" t="5791" r="65188" b="63919"/>
          <a:stretch/>
        </p:blipFill>
        <p:spPr>
          <a:xfrm>
            <a:off x="7168880" y="1346572"/>
            <a:ext cx="1069841" cy="934764"/>
          </a:xfrm>
          <a:prstGeom prst="cloud">
            <a:avLst/>
          </a:prstGeom>
        </p:spPr>
      </p:pic>
      <p:pic>
        <p:nvPicPr>
          <p:cNvPr id="3080" name="Picture 8">
            <a:extLst>
              <a:ext uri="{FF2B5EF4-FFF2-40B4-BE49-F238E27FC236}">
                <a16:creationId xmlns:a16="http://schemas.microsoft.com/office/drawing/2014/main" id="{ED75FE5B-2474-C72E-3B96-FD3D1339C0B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502659" y="2281336"/>
            <a:ext cx="3892281" cy="128751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9" name="Picture 8" descr="A picture containing accessory, milk&#10;&#10;Description automatically generated">
            <a:extLst>
              <a:ext uri="{FF2B5EF4-FFF2-40B4-BE49-F238E27FC236}">
                <a16:creationId xmlns:a16="http://schemas.microsoft.com/office/drawing/2014/main" id="{EA9DD749-3991-79EC-9C92-3B5B8AE3480A}"/>
              </a:ext>
            </a:extLst>
          </p:cNvPr>
          <p:cNvPicPr>
            <a:picLocks noChangeAspect="1"/>
          </p:cNvPicPr>
          <p:nvPr/>
        </p:nvPicPr>
        <p:blipFill rotWithShape="1">
          <a:blip r:embed="rId5">
            <a:extLst>
              <a:ext uri="{28A0092B-C50C-407E-A947-70E740481C1C}">
                <a14:useLocalDpi xmlns:a14="http://schemas.microsoft.com/office/drawing/2010/main" val="0"/>
              </a:ext>
            </a:extLst>
          </a:blip>
          <a:srcRect l="12716" t="5791" r="65188" b="63919"/>
          <a:stretch/>
        </p:blipFill>
        <p:spPr>
          <a:xfrm>
            <a:off x="10368813" y="1346572"/>
            <a:ext cx="1069841" cy="934764"/>
          </a:xfrm>
          <a:prstGeom prst="cloud">
            <a:avLst/>
          </a:prstGeom>
        </p:spPr>
      </p:pic>
      <p:pic>
        <p:nvPicPr>
          <p:cNvPr id="10" name="Picture 9" descr="A picture containing accessory, milk&#10;&#10;Description automatically generated">
            <a:extLst>
              <a:ext uri="{FF2B5EF4-FFF2-40B4-BE49-F238E27FC236}">
                <a16:creationId xmlns:a16="http://schemas.microsoft.com/office/drawing/2014/main" id="{99C1B4C4-2FC7-D734-602F-89E89094C1B7}"/>
              </a:ext>
            </a:extLst>
          </p:cNvPr>
          <p:cNvPicPr>
            <a:picLocks noChangeAspect="1"/>
          </p:cNvPicPr>
          <p:nvPr/>
        </p:nvPicPr>
        <p:blipFill rotWithShape="1">
          <a:blip r:embed="rId5">
            <a:extLst>
              <a:ext uri="{28A0092B-C50C-407E-A947-70E740481C1C}">
                <a14:useLocalDpi xmlns:a14="http://schemas.microsoft.com/office/drawing/2010/main" val="0"/>
              </a:ext>
            </a:extLst>
          </a:blip>
          <a:srcRect l="12716" t="5791" r="65188" b="63919"/>
          <a:stretch/>
        </p:blipFill>
        <p:spPr>
          <a:xfrm>
            <a:off x="8867773" y="3587852"/>
            <a:ext cx="1069841" cy="934764"/>
          </a:xfrm>
          <a:prstGeom prst="cloud">
            <a:avLst/>
          </a:prstGeom>
        </p:spPr>
      </p:pic>
      <p:pic>
        <p:nvPicPr>
          <p:cNvPr id="11" name="Picture 10" descr="A picture containing accessory, milk&#10;&#10;Description automatically generated">
            <a:extLst>
              <a:ext uri="{FF2B5EF4-FFF2-40B4-BE49-F238E27FC236}">
                <a16:creationId xmlns:a16="http://schemas.microsoft.com/office/drawing/2014/main" id="{233B47F3-BAA3-6502-B885-19B770E1CC10}"/>
              </a:ext>
            </a:extLst>
          </p:cNvPr>
          <p:cNvPicPr>
            <a:picLocks noChangeAspect="1"/>
          </p:cNvPicPr>
          <p:nvPr/>
        </p:nvPicPr>
        <p:blipFill rotWithShape="1">
          <a:blip r:embed="rId5">
            <a:extLst>
              <a:ext uri="{28A0092B-C50C-407E-A947-70E740481C1C}">
                <a14:useLocalDpi xmlns:a14="http://schemas.microsoft.com/office/drawing/2010/main" val="0"/>
              </a:ext>
            </a:extLst>
          </a:blip>
          <a:srcRect l="12716" t="5791" r="65188" b="63919"/>
          <a:stretch/>
        </p:blipFill>
        <p:spPr>
          <a:xfrm>
            <a:off x="7076670" y="3492946"/>
            <a:ext cx="1069841" cy="934764"/>
          </a:xfrm>
          <a:prstGeom prst="cloud">
            <a:avLst/>
          </a:prstGeom>
        </p:spPr>
      </p:pic>
    </p:spTree>
    <p:extLst>
      <p:ext uri="{BB962C8B-B14F-4D97-AF65-F5344CB8AC3E}">
        <p14:creationId xmlns:p14="http://schemas.microsoft.com/office/powerpoint/2010/main" val="119802519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839788" y="457200"/>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They worshipped Jesus with JOY</a:t>
            </a:r>
          </a:p>
        </p:txBody>
      </p:sp>
      <p:pic>
        <p:nvPicPr>
          <p:cNvPr id="6" name="Content Placeholder 5" descr="A group of people standing in front of a painting&#10;&#10;Description automatically generated with low confidence">
            <a:extLst>
              <a:ext uri="{FF2B5EF4-FFF2-40B4-BE49-F238E27FC236}">
                <a16:creationId xmlns:a16="http://schemas.microsoft.com/office/drawing/2014/main" id="{78BF5CBB-4BAA-B537-E045-FD0386B1BA7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09620" y="596502"/>
            <a:ext cx="7029980" cy="5272485"/>
          </a:xfrm>
        </p:spPr>
      </p:pic>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839788" y="2057400"/>
            <a:ext cx="3932237" cy="2379133"/>
          </a:xfrm>
          <a:custGeom>
            <a:avLst/>
            <a:gdLst>
              <a:gd name="connsiteX0" fmla="*/ 0 w 3932237"/>
              <a:gd name="connsiteY0" fmla="*/ 0 h 2379133"/>
              <a:gd name="connsiteX1" fmla="*/ 3932237 w 3932237"/>
              <a:gd name="connsiteY1" fmla="*/ 0 h 2379133"/>
              <a:gd name="connsiteX2" fmla="*/ 3932237 w 3932237"/>
              <a:gd name="connsiteY2" fmla="*/ 2379133 h 2379133"/>
              <a:gd name="connsiteX3" fmla="*/ 0 w 3932237"/>
              <a:gd name="connsiteY3" fmla="*/ 2379133 h 2379133"/>
              <a:gd name="connsiteX4" fmla="*/ 0 w 3932237"/>
              <a:gd name="connsiteY4" fmla="*/ 0 h 23791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2379133" fill="none" extrusionOk="0">
                <a:moveTo>
                  <a:pt x="0" y="0"/>
                </a:moveTo>
                <a:cubicBezTo>
                  <a:pt x="1580600" y="-66807"/>
                  <a:pt x="2853187" y="125680"/>
                  <a:pt x="3932237" y="0"/>
                </a:cubicBezTo>
                <a:cubicBezTo>
                  <a:pt x="3794026" y="801409"/>
                  <a:pt x="4025704" y="1991658"/>
                  <a:pt x="3932237" y="2379133"/>
                </a:cubicBezTo>
                <a:cubicBezTo>
                  <a:pt x="2455875" y="2395617"/>
                  <a:pt x="1942435" y="2222247"/>
                  <a:pt x="0" y="2379133"/>
                </a:cubicBezTo>
                <a:cubicBezTo>
                  <a:pt x="113606" y="1928330"/>
                  <a:pt x="-154892" y="889003"/>
                  <a:pt x="0" y="0"/>
                </a:cubicBezTo>
                <a:close/>
              </a:path>
              <a:path w="3932237" h="2379133" stroke="0" extrusionOk="0">
                <a:moveTo>
                  <a:pt x="0" y="0"/>
                </a:moveTo>
                <a:cubicBezTo>
                  <a:pt x="1164277" y="86966"/>
                  <a:pt x="3450182" y="-168670"/>
                  <a:pt x="3932237" y="0"/>
                </a:cubicBezTo>
                <a:cubicBezTo>
                  <a:pt x="3782711" y="618324"/>
                  <a:pt x="4044863" y="2125170"/>
                  <a:pt x="3932237" y="2379133"/>
                </a:cubicBezTo>
                <a:cubicBezTo>
                  <a:pt x="3492069" y="2531741"/>
                  <a:pt x="1869744" y="2400038"/>
                  <a:pt x="0" y="2379133"/>
                </a:cubicBezTo>
                <a:cubicBezTo>
                  <a:pt x="-61137" y="1683876"/>
                  <a:pt x="-144853" y="709093"/>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Luke 24 tells us:</a:t>
            </a:r>
          </a:p>
          <a:p>
            <a:r>
              <a:rPr lang="en-US" sz="2400" baseline="30000" dirty="0"/>
              <a:t>52 </a:t>
            </a:r>
            <a:r>
              <a:rPr lang="en-US" sz="2400" dirty="0"/>
              <a:t>Then they worshiped him and returned to Jerusalem with great joy. </a:t>
            </a:r>
            <a:endParaRPr lang="en-US" sz="2400" dirty="0">
              <a:solidFill>
                <a:schemeClr val="bg1"/>
              </a:solidFill>
            </a:endParaRPr>
          </a:p>
        </p:txBody>
      </p:sp>
      <p:sp>
        <p:nvSpPr>
          <p:cNvPr id="7" name="Speech Bubble: Rectangle 6">
            <a:extLst>
              <a:ext uri="{FF2B5EF4-FFF2-40B4-BE49-F238E27FC236}">
                <a16:creationId xmlns:a16="http://schemas.microsoft.com/office/drawing/2014/main" id="{FBD421FE-E1E8-5EF4-5DF4-8FE19446A712}"/>
              </a:ext>
            </a:extLst>
          </p:cNvPr>
          <p:cNvSpPr/>
          <p:nvPr/>
        </p:nvSpPr>
        <p:spPr>
          <a:xfrm>
            <a:off x="8365067" y="1168400"/>
            <a:ext cx="2675466" cy="660400"/>
          </a:xfrm>
          <a:prstGeom prst="wedgeRectCallout">
            <a:avLst>
              <a:gd name="adj1" fmla="val 11920"/>
              <a:gd name="adj2" fmla="val 9903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Praise God!  </a:t>
            </a:r>
          </a:p>
          <a:p>
            <a:pPr algn="ctr"/>
            <a:r>
              <a:rPr lang="en-US" dirty="0">
                <a:solidFill>
                  <a:schemeClr val="tx1"/>
                </a:solidFill>
              </a:rPr>
              <a:t>Jesus is coming back again!</a:t>
            </a:r>
          </a:p>
        </p:txBody>
      </p:sp>
    </p:spTree>
    <p:extLst>
      <p:ext uri="{BB962C8B-B14F-4D97-AF65-F5344CB8AC3E}">
        <p14:creationId xmlns:p14="http://schemas.microsoft.com/office/powerpoint/2010/main" val="30998150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220134" y="457200"/>
            <a:ext cx="4551891"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They worshipped Jesus</a:t>
            </a:r>
          </a:p>
        </p:txBody>
      </p:sp>
      <p:pic>
        <p:nvPicPr>
          <p:cNvPr id="6" name="Content Placeholder 5" descr="A group of people posing for a photo&#10;&#10;Description automatically generated with medium confidence">
            <a:extLst>
              <a:ext uri="{FF2B5EF4-FFF2-40B4-BE49-F238E27FC236}">
                <a16:creationId xmlns:a16="http://schemas.microsoft.com/office/drawing/2014/main" id="{A807D07A-E37F-A901-9807-E8181F8DE54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26553" y="824507"/>
            <a:ext cx="6945313" cy="5208985"/>
          </a:xfrm>
        </p:spPr>
      </p:pic>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custGeom>
            <a:avLst/>
            <a:gdLst>
              <a:gd name="connsiteX0" fmla="*/ 0 w 3932237"/>
              <a:gd name="connsiteY0" fmla="*/ 0 h 3811588"/>
              <a:gd name="connsiteX1" fmla="*/ 3932237 w 3932237"/>
              <a:gd name="connsiteY1" fmla="*/ 0 h 3811588"/>
              <a:gd name="connsiteX2" fmla="*/ 3932237 w 3932237"/>
              <a:gd name="connsiteY2" fmla="*/ 3811588 h 3811588"/>
              <a:gd name="connsiteX3" fmla="*/ 0 w 3932237"/>
              <a:gd name="connsiteY3" fmla="*/ 3811588 h 3811588"/>
              <a:gd name="connsiteX4" fmla="*/ 0 w 3932237"/>
              <a:gd name="connsiteY4" fmla="*/ 0 h 381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3811588" fill="none" extrusionOk="0">
                <a:moveTo>
                  <a:pt x="0" y="0"/>
                </a:moveTo>
                <a:cubicBezTo>
                  <a:pt x="1580600" y="-66807"/>
                  <a:pt x="2853187" y="125680"/>
                  <a:pt x="3932237" y="0"/>
                </a:cubicBezTo>
                <a:cubicBezTo>
                  <a:pt x="3794026" y="544863"/>
                  <a:pt x="4025704" y="2069968"/>
                  <a:pt x="3932237" y="3811588"/>
                </a:cubicBezTo>
                <a:cubicBezTo>
                  <a:pt x="2455875" y="3828072"/>
                  <a:pt x="1942435" y="3654702"/>
                  <a:pt x="0" y="3811588"/>
                </a:cubicBezTo>
                <a:cubicBezTo>
                  <a:pt x="113606" y="3417712"/>
                  <a:pt x="-154892" y="1417514"/>
                  <a:pt x="0" y="0"/>
                </a:cubicBezTo>
                <a:close/>
              </a:path>
              <a:path w="3932237" h="3811588" stroke="0" extrusionOk="0">
                <a:moveTo>
                  <a:pt x="0" y="0"/>
                </a:moveTo>
                <a:cubicBezTo>
                  <a:pt x="1164277" y="86966"/>
                  <a:pt x="3450182" y="-168670"/>
                  <a:pt x="3932237" y="0"/>
                </a:cubicBezTo>
                <a:cubicBezTo>
                  <a:pt x="3782711" y="1283590"/>
                  <a:pt x="4044863" y="2594114"/>
                  <a:pt x="3932237" y="3811588"/>
                </a:cubicBezTo>
                <a:cubicBezTo>
                  <a:pt x="3492069" y="3964196"/>
                  <a:pt x="1869744" y="3832493"/>
                  <a:pt x="0" y="3811588"/>
                </a:cubicBezTo>
                <a:cubicBezTo>
                  <a:pt x="-61137" y="2399432"/>
                  <a:pt x="-144853" y="579674"/>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Luke 24 tells us:</a:t>
            </a:r>
          </a:p>
          <a:p>
            <a:r>
              <a:rPr lang="en-US" sz="2400" baseline="30000" dirty="0"/>
              <a:t>53 </a:t>
            </a:r>
            <a:r>
              <a:rPr lang="en-US" sz="2400" dirty="0"/>
              <a:t>And they stayed continually at the temple, praising God.</a:t>
            </a:r>
          </a:p>
          <a:p>
            <a:r>
              <a:rPr lang="en-US" sz="2400" dirty="0">
                <a:solidFill>
                  <a:schemeClr val="bg1"/>
                </a:solidFill>
              </a:rPr>
              <a:t>-- while they waited for the promised gift, the Holy Spirit</a:t>
            </a:r>
          </a:p>
        </p:txBody>
      </p:sp>
    </p:spTree>
    <p:extLst>
      <p:ext uri="{BB962C8B-B14F-4D97-AF65-F5344CB8AC3E}">
        <p14:creationId xmlns:p14="http://schemas.microsoft.com/office/powerpoint/2010/main" val="142408332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rot="16200000">
            <a:off x="-2227659" y="3105547"/>
            <a:ext cx="5992812" cy="1027906"/>
          </a:xfrm>
          <a:custGeom>
            <a:avLst/>
            <a:gdLst>
              <a:gd name="connsiteX0" fmla="*/ 0 w 5992812"/>
              <a:gd name="connsiteY0" fmla="*/ 0 h 1027906"/>
              <a:gd name="connsiteX1" fmla="*/ 5992812 w 5992812"/>
              <a:gd name="connsiteY1" fmla="*/ 0 h 1027906"/>
              <a:gd name="connsiteX2" fmla="*/ 5992812 w 5992812"/>
              <a:gd name="connsiteY2" fmla="*/ 1027906 h 1027906"/>
              <a:gd name="connsiteX3" fmla="*/ 0 w 5992812"/>
              <a:gd name="connsiteY3" fmla="*/ 1027906 h 1027906"/>
              <a:gd name="connsiteX4" fmla="*/ 0 w 5992812"/>
              <a:gd name="connsiteY4" fmla="*/ 0 h 102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812" h="1027906" fill="none" extrusionOk="0">
                <a:moveTo>
                  <a:pt x="0" y="0"/>
                </a:moveTo>
                <a:cubicBezTo>
                  <a:pt x="810058" y="-66807"/>
                  <a:pt x="3806669" y="125680"/>
                  <a:pt x="5992812" y="0"/>
                </a:cubicBezTo>
                <a:cubicBezTo>
                  <a:pt x="6025046" y="321166"/>
                  <a:pt x="6003932" y="770761"/>
                  <a:pt x="5992812" y="1027906"/>
                </a:cubicBezTo>
                <a:cubicBezTo>
                  <a:pt x="3359485" y="1044390"/>
                  <a:pt x="1395199" y="871020"/>
                  <a:pt x="0" y="1027906"/>
                </a:cubicBezTo>
                <a:cubicBezTo>
                  <a:pt x="-73630" y="677899"/>
                  <a:pt x="35499" y="287753"/>
                  <a:pt x="0" y="0"/>
                </a:cubicBezTo>
                <a:close/>
              </a:path>
              <a:path w="5992812" h="1027906" stroke="0" extrusionOk="0">
                <a:moveTo>
                  <a:pt x="0" y="0"/>
                </a:moveTo>
                <a:cubicBezTo>
                  <a:pt x="2742094" y="86966"/>
                  <a:pt x="5187278" y="-168670"/>
                  <a:pt x="5992812" y="0"/>
                </a:cubicBezTo>
                <a:cubicBezTo>
                  <a:pt x="5920416" y="493122"/>
                  <a:pt x="6025530" y="846966"/>
                  <a:pt x="5992812" y="1027906"/>
                </a:cubicBezTo>
                <a:cubicBezTo>
                  <a:pt x="3819070" y="1180514"/>
                  <a:pt x="1274848" y="1048811"/>
                  <a:pt x="0" y="1027906"/>
                </a:cubicBezTo>
                <a:cubicBezTo>
                  <a:pt x="-90370" y="905764"/>
                  <a:pt x="81391" y="29319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err="1">
                <a:solidFill>
                  <a:schemeClr val="bg1"/>
                </a:solidFill>
              </a:rPr>
              <a:t>Hallelu</a:t>
            </a:r>
            <a:r>
              <a:rPr lang="en-US" sz="2000" dirty="0">
                <a:solidFill>
                  <a:schemeClr val="bg1"/>
                </a:solidFill>
              </a:rPr>
              <a:t> </a:t>
            </a:r>
            <a:r>
              <a:rPr lang="en-US" sz="2000" dirty="0" err="1">
                <a:solidFill>
                  <a:schemeClr val="bg1"/>
                </a:solidFill>
              </a:rPr>
              <a:t>Hallelu</a:t>
            </a:r>
            <a:r>
              <a:rPr lang="en-US" sz="2000" dirty="0">
                <a:solidFill>
                  <a:schemeClr val="bg1"/>
                </a:solidFill>
              </a:rPr>
              <a:t> Hallelujah Praise Ye the Lord</a:t>
            </a:r>
          </a:p>
        </p:txBody>
      </p:sp>
      <p:pic>
        <p:nvPicPr>
          <p:cNvPr id="2" name="Online Media 1" title="Hallelu Hallelujah, Praise Ye the Lord">
            <a:hlinkClick r:id="" action="ppaction://media"/>
            <a:extLst>
              <a:ext uri="{FF2B5EF4-FFF2-40B4-BE49-F238E27FC236}">
                <a16:creationId xmlns:a16="http://schemas.microsoft.com/office/drawing/2014/main" id="{22D46867-0D62-0A4B-44A5-1D12CC2553FE}"/>
              </a:ext>
            </a:extLst>
          </p:cNvPr>
          <p:cNvPicPr>
            <a:picLocks noRot="1" noChangeAspect="1"/>
          </p:cNvPicPr>
          <p:nvPr>
            <a:videoFile r:link="rId1"/>
          </p:nvPr>
        </p:nvPicPr>
        <p:blipFill>
          <a:blip r:embed="rId4"/>
          <a:stretch>
            <a:fillRect/>
          </a:stretch>
        </p:blipFill>
        <p:spPr>
          <a:xfrm>
            <a:off x="1645381" y="914400"/>
            <a:ext cx="9794153" cy="5533697"/>
          </a:xfrm>
          <a:prstGeom prst="rect">
            <a:avLst/>
          </a:prstGeom>
        </p:spPr>
      </p:pic>
    </p:spTree>
    <p:extLst>
      <p:ext uri="{BB962C8B-B14F-4D97-AF65-F5344CB8AC3E}">
        <p14:creationId xmlns:p14="http://schemas.microsoft.com/office/powerpoint/2010/main" val="16791419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0" y="0"/>
            <a:ext cx="4392612" cy="2150533"/>
          </a:xfrm>
          <a:solidFill>
            <a:schemeClr val="dk1">
              <a:alpha val="66000"/>
            </a:schemeClr>
          </a:solidFill>
          <a:ln>
            <a:noFill/>
          </a:ln>
        </p:spPr>
        <p:style>
          <a:lnRef idx="0">
            <a:scrgbClr r="0" g="0" b="0"/>
          </a:lnRef>
          <a:fillRef idx="0">
            <a:scrgbClr r="0" g="0" b="0"/>
          </a:fillRef>
          <a:effectRef idx="0">
            <a:scrgbClr r="0" g="0" b="0"/>
          </a:effectRef>
          <a:fontRef idx="minor">
            <a:schemeClr val="lt1"/>
          </a:fontRef>
        </p:style>
        <p:txBody>
          <a:bodyPr>
            <a:normAutofit fontScale="90000"/>
          </a:bodyPr>
          <a:lstStyle/>
          <a:p>
            <a:r>
              <a:rPr lang="en-US" dirty="0">
                <a:solidFill>
                  <a:schemeClr val="bg1"/>
                </a:solidFill>
              </a:rPr>
              <a:t>Meanwhile ….</a:t>
            </a:r>
            <a:br>
              <a:rPr lang="en-US" dirty="0">
                <a:solidFill>
                  <a:schemeClr val="bg1"/>
                </a:solidFill>
              </a:rPr>
            </a:br>
            <a:r>
              <a:rPr lang="en-US" dirty="0">
                <a:solidFill>
                  <a:schemeClr val="bg1"/>
                </a:solidFill>
              </a:rPr>
              <a:t>Angels came to travel up with Jesus.</a:t>
            </a:r>
            <a:br>
              <a:rPr lang="en-US" dirty="0">
                <a:solidFill>
                  <a:schemeClr val="bg1"/>
                </a:solidFill>
              </a:rPr>
            </a:br>
            <a:r>
              <a:rPr lang="en-US" dirty="0">
                <a:solidFill>
                  <a:schemeClr val="bg1"/>
                </a:solidFill>
              </a:rPr>
              <a:t>They went up past the stars and all the galaxies.</a:t>
            </a:r>
          </a:p>
        </p:txBody>
      </p:sp>
      <p:pic>
        <p:nvPicPr>
          <p:cNvPr id="16" name="Picture 15">
            <a:extLst>
              <a:ext uri="{FF2B5EF4-FFF2-40B4-BE49-F238E27FC236}">
                <a16:creationId xmlns:a16="http://schemas.microsoft.com/office/drawing/2014/main" id="{5E1A204D-8FFE-4CAB-D1C6-3E01F49AB322}"/>
              </a:ext>
            </a:extLst>
          </p:cNvPr>
          <p:cNvPicPr>
            <a:picLocks noChangeAspect="1"/>
          </p:cNvPicPr>
          <p:nvPr/>
        </p:nvPicPr>
        <p:blipFill>
          <a:blip r:embed="rId3">
            <a:alphaModFix amt="35000"/>
            <a:extLst>
              <a:ext uri="{28A0092B-C50C-407E-A947-70E740481C1C}">
                <a14:useLocalDpi xmlns:a14="http://schemas.microsoft.com/office/drawing/2010/main" val="0"/>
              </a:ext>
            </a:extLst>
          </a:blip>
          <a:stretch>
            <a:fillRect/>
          </a:stretch>
        </p:blipFill>
        <p:spPr>
          <a:xfrm>
            <a:off x="8330915" y="0"/>
            <a:ext cx="3861085" cy="2891792"/>
          </a:xfrm>
          <a:prstGeom prst="rect">
            <a:avLst/>
          </a:prstGeom>
        </p:spPr>
      </p:pic>
      <p:pic>
        <p:nvPicPr>
          <p:cNvPr id="12" name="Picture 11">
            <a:extLst>
              <a:ext uri="{FF2B5EF4-FFF2-40B4-BE49-F238E27FC236}">
                <a16:creationId xmlns:a16="http://schemas.microsoft.com/office/drawing/2014/main" id="{3F672405-E0F9-AD26-28FB-D7AC76E242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00955" y="2090052"/>
            <a:ext cx="3810000" cy="2857500"/>
          </a:xfrm>
          <a:prstGeom prst="cloud">
            <a:avLst/>
          </a:prstGeom>
          <a:effectLst>
            <a:glow rad="228600">
              <a:schemeClr val="accent2">
                <a:satMod val="175000"/>
                <a:alpha val="40000"/>
              </a:schemeClr>
            </a:glow>
          </a:effectLst>
        </p:spPr>
      </p:pic>
    </p:spTree>
    <p:extLst>
      <p:ext uri="{BB962C8B-B14F-4D97-AF65-F5344CB8AC3E}">
        <p14:creationId xmlns:p14="http://schemas.microsoft.com/office/powerpoint/2010/main" val="3235383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1" fill="hold" nodeType="withEffect">
                                  <p:stCondLst>
                                    <p:cond delay="0"/>
                                  </p:stCondLst>
                                  <p:childTnLst>
                                    <p:anim calcmode="lin" valueType="num">
                                      <p:cBhvr additive="base">
                                        <p:cTn id="6" dur="3000"/>
                                        <p:tgtEl>
                                          <p:spTgt spid="12"/>
                                        </p:tgtEl>
                                        <p:attrNameLst>
                                          <p:attrName>ppt_x</p:attrName>
                                        </p:attrNameLst>
                                      </p:cBhvr>
                                      <p:tavLst>
                                        <p:tav tm="0">
                                          <p:val>
                                            <p:strVal val="ppt_x"/>
                                          </p:val>
                                        </p:tav>
                                        <p:tav tm="100000">
                                          <p:val>
                                            <p:strVal val="ppt_x"/>
                                          </p:val>
                                        </p:tav>
                                      </p:tavLst>
                                    </p:anim>
                                    <p:anim calcmode="lin" valueType="num">
                                      <p:cBhvr additive="base">
                                        <p:cTn id="7" dur="3000"/>
                                        <p:tgtEl>
                                          <p:spTgt spid="12"/>
                                        </p:tgtEl>
                                        <p:attrNameLst>
                                          <p:attrName>ppt_y</p:attrName>
                                        </p:attrNameLst>
                                      </p:cBhvr>
                                      <p:tavLst>
                                        <p:tav tm="0">
                                          <p:val>
                                            <p:strVal val="ppt_y"/>
                                          </p:val>
                                        </p:tav>
                                        <p:tav tm="100000">
                                          <p:val>
                                            <p:strVal val="0-ppt_h/2"/>
                                          </p:val>
                                        </p:tav>
                                      </p:tavLst>
                                    </p:anim>
                                    <p:set>
                                      <p:cBhvr>
                                        <p:cTn id="8" dur="1" fill="hold">
                                          <p:stCondLst>
                                            <p:cond delay="29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404484" y="596900"/>
            <a:ext cx="5996316" cy="963886"/>
          </a:xfrm>
          <a:custGeom>
            <a:avLst/>
            <a:gdLst>
              <a:gd name="connsiteX0" fmla="*/ 0 w 5996316"/>
              <a:gd name="connsiteY0" fmla="*/ 0 h 963886"/>
              <a:gd name="connsiteX1" fmla="*/ 5996316 w 5996316"/>
              <a:gd name="connsiteY1" fmla="*/ 0 h 963886"/>
              <a:gd name="connsiteX2" fmla="*/ 5996316 w 5996316"/>
              <a:gd name="connsiteY2" fmla="*/ 963886 h 963886"/>
              <a:gd name="connsiteX3" fmla="*/ 0 w 5996316"/>
              <a:gd name="connsiteY3" fmla="*/ 963886 h 963886"/>
              <a:gd name="connsiteX4" fmla="*/ 0 w 5996316"/>
              <a:gd name="connsiteY4" fmla="*/ 0 h 96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6316" h="963886" fill="none" extrusionOk="0">
                <a:moveTo>
                  <a:pt x="0" y="0"/>
                </a:moveTo>
                <a:cubicBezTo>
                  <a:pt x="984596" y="-66807"/>
                  <a:pt x="3986814" y="125680"/>
                  <a:pt x="5996316" y="0"/>
                </a:cubicBezTo>
                <a:cubicBezTo>
                  <a:pt x="6043277" y="302665"/>
                  <a:pt x="6028698" y="791353"/>
                  <a:pt x="5996316" y="963886"/>
                </a:cubicBezTo>
                <a:cubicBezTo>
                  <a:pt x="4406830" y="980370"/>
                  <a:pt x="2009450" y="807000"/>
                  <a:pt x="0" y="963886"/>
                </a:cubicBezTo>
                <a:cubicBezTo>
                  <a:pt x="-80647" y="484703"/>
                  <a:pt x="-41198" y="261594"/>
                  <a:pt x="0" y="0"/>
                </a:cubicBezTo>
                <a:close/>
              </a:path>
              <a:path w="5996316" h="963886" stroke="0" extrusionOk="0">
                <a:moveTo>
                  <a:pt x="0" y="0"/>
                </a:moveTo>
                <a:cubicBezTo>
                  <a:pt x="2209837" y="86966"/>
                  <a:pt x="5011027" y="-168670"/>
                  <a:pt x="5996316" y="0"/>
                </a:cubicBezTo>
                <a:cubicBezTo>
                  <a:pt x="5964922" y="392056"/>
                  <a:pt x="6037061" y="562736"/>
                  <a:pt x="5996316" y="963886"/>
                </a:cubicBezTo>
                <a:cubicBezTo>
                  <a:pt x="4961725" y="1116494"/>
                  <a:pt x="2004031" y="984791"/>
                  <a:pt x="0" y="963886"/>
                </a:cubicBezTo>
                <a:cubicBezTo>
                  <a:pt x="-63823" y="864394"/>
                  <a:pt x="33213" y="12658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Craft Time – Part 4 – Add stars and planets</a:t>
            </a:r>
          </a:p>
        </p:txBody>
      </p:sp>
      <p:pic>
        <p:nvPicPr>
          <p:cNvPr id="2051" name="Picture 3">
            <a:extLst>
              <a:ext uri="{FF2B5EF4-FFF2-40B4-BE49-F238E27FC236}">
                <a16:creationId xmlns:a16="http://schemas.microsoft.com/office/drawing/2014/main" id="{A5133F46-83E2-299C-479A-630158543E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18410" y="478076"/>
            <a:ext cx="4573489" cy="590184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a:extLst>
              <a:ext uri="{FF2B5EF4-FFF2-40B4-BE49-F238E27FC236}">
                <a16:creationId xmlns:a16="http://schemas.microsoft.com/office/drawing/2014/main" id="{FDF4EAA4-FAFA-C43D-C151-ADC2356AE98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5681" y="2463802"/>
            <a:ext cx="2750088" cy="35638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0" name="Picture 4">
            <a:extLst>
              <a:ext uri="{FF2B5EF4-FFF2-40B4-BE49-F238E27FC236}">
                <a16:creationId xmlns:a16="http://schemas.microsoft.com/office/drawing/2014/main" id="{12D11366-EF65-E76E-C716-AF71629B738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87269" y="4127265"/>
            <a:ext cx="644525" cy="64452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101" name="Picture 5">
            <a:extLst>
              <a:ext uri="{FF2B5EF4-FFF2-40B4-BE49-F238E27FC236}">
                <a16:creationId xmlns:a16="http://schemas.microsoft.com/office/drawing/2014/main" id="{8AFCABFD-31AA-A3D1-FDA1-FF26ABE93AC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27589" y="1981859"/>
            <a:ext cx="963886" cy="96388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Picture 5" descr="A picture containing text&#10;&#10;Description automatically generated">
            <a:extLst>
              <a:ext uri="{FF2B5EF4-FFF2-40B4-BE49-F238E27FC236}">
                <a16:creationId xmlns:a16="http://schemas.microsoft.com/office/drawing/2014/main" id="{4F396F51-F2A5-D5E2-02FB-4DCA2326A4C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02642" y="2993790"/>
            <a:ext cx="2266950" cy="2266950"/>
          </a:xfrm>
          <a:prstGeom prst="rect">
            <a:avLst/>
          </a:prstGeom>
        </p:spPr>
      </p:pic>
    </p:spTree>
    <p:extLst>
      <p:ext uri="{BB962C8B-B14F-4D97-AF65-F5344CB8AC3E}">
        <p14:creationId xmlns:p14="http://schemas.microsoft.com/office/powerpoint/2010/main" val="13241332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572622" y="276244"/>
            <a:ext cx="5039902" cy="720706"/>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What can go up to the sky?</a:t>
            </a:r>
          </a:p>
        </p:txBody>
      </p:sp>
      <p:sp>
        <p:nvSpPr>
          <p:cNvPr id="10" name="Title 1">
            <a:extLst>
              <a:ext uri="{FF2B5EF4-FFF2-40B4-BE49-F238E27FC236}">
                <a16:creationId xmlns:a16="http://schemas.microsoft.com/office/drawing/2014/main" id="{3919D7F2-AC83-5729-C59E-B0F5AAD86C2B}"/>
              </a:ext>
            </a:extLst>
          </p:cNvPr>
          <p:cNvSpPr txBox="1">
            <a:spLocks/>
          </p:cNvSpPr>
          <p:nvPr/>
        </p:nvSpPr>
        <p:spPr>
          <a:xfrm>
            <a:off x="5092070" y="3849761"/>
            <a:ext cx="5360468" cy="720706"/>
          </a:xfrm>
          <a:prstGeom prst="rect">
            <a:avLst/>
          </a:prstGeom>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vert="horz" lIns="91440" tIns="45720" rIns="91440" bIns="45720" rtlCol="0" anchor="b">
            <a:normAutofit fontScale="85000" lnSpcReduction="20000"/>
          </a:bodyPr>
          <a:lstStyle>
            <a:lvl1pPr algn="l" defTabSz="914400" rtl="0" eaLnBrk="1" latinLnBrk="0" hangingPunct="1">
              <a:lnSpc>
                <a:spcPct val="90000"/>
              </a:lnSpc>
              <a:spcBef>
                <a:spcPct val="0"/>
              </a:spcBef>
              <a:buNone/>
              <a:defRPr sz="3200" kern="1200">
                <a:solidFill>
                  <a:schemeClr val="accent1"/>
                </a:solidFill>
                <a:latin typeface="+mn-lt"/>
                <a:ea typeface="+mn-ea"/>
                <a:cs typeface="+mn-cs"/>
              </a:defRPr>
            </a:lvl1pPr>
            <a:lvl2pPr>
              <a:defRPr>
                <a:solidFill>
                  <a:schemeClr val="accent1"/>
                </a:solidFill>
                <a:latin typeface="+mn-lt"/>
                <a:ea typeface="+mn-ea"/>
                <a:cs typeface="+mn-cs"/>
              </a:defRPr>
            </a:lvl2pPr>
            <a:lvl3pPr>
              <a:defRPr>
                <a:solidFill>
                  <a:schemeClr val="accent1"/>
                </a:solidFill>
                <a:latin typeface="+mn-lt"/>
                <a:ea typeface="+mn-ea"/>
                <a:cs typeface="+mn-cs"/>
              </a:defRPr>
            </a:lvl3pPr>
            <a:lvl4pPr>
              <a:defRPr>
                <a:solidFill>
                  <a:schemeClr val="accent1"/>
                </a:solidFill>
                <a:latin typeface="+mn-lt"/>
                <a:ea typeface="+mn-ea"/>
                <a:cs typeface="+mn-cs"/>
              </a:defRPr>
            </a:lvl4pPr>
            <a:lvl5pPr>
              <a:defRPr>
                <a:solidFill>
                  <a:schemeClr val="accent1"/>
                </a:solidFill>
                <a:latin typeface="+mn-lt"/>
                <a:ea typeface="+mn-ea"/>
                <a:cs typeface="+mn-cs"/>
              </a:defRPr>
            </a:lvl5pPr>
            <a:lvl6pPr>
              <a:defRPr>
                <a:solidFill>
                  <a:schemeClr val="accent1"/>
                </a:solidFill>
                <a:latin typeface="+mn-lt"/>
                <a:ea typeface="+mn-ea"/>
                <a:cs typeface="+mn-cs"/>
              </a:defRPr>
            </a:lvl6pPr>
            <a:lvl7pPr>
              <a:defRPr>
                <a:solidFill>
                  <a:schemeClr val="accent1"/>
                </a:solidFill>
                <a:latin typeface="+mn-lt"/>
                <a:ea typeface="+mn-ea"/>
                <a:cs typeface="+mn-cs"/>
              </a:defRPr>
            </a:lvl7pPr>
            <a:lvl8pPr>
              <a:defRPr>
                <a:solidFill>
                  <a:schemeClr val="accent1"/>
                </a:solidFill>
                <a:latin typeface="+mn-lt"/>
                <a:ea typeface="+mn-ea"/>
                <a:cs typeface="+mn-cs"/>
              </a:defRPr>
            </a:lvl8pPr>
            <a:lvl9pPr>
              <a:defRPr>
                <a:solidFill>
                  <a:schemeClr val="accent1"/>
                </a:solidFill>
                <a:latin typeface="+mn-lt"/>
                <a:ea typeface="+mn-ea"/>
                <a:cs typeface="+mn-cs"/>
              </a:defRPr>
            </a:lvl9pPr>
          </a:lstStyle>
          <a:p>
            <a:r>
              <a:rPr lang="en-US" dirty="0">
                <a:solidFill>
                  <a:schemeClr val="accent3">
                    <a:lumMod val="50000"/>
                  </a:schemeClr>
                </a:solidFill>
              </a:rPr>
              <a:t>Have you ever gone up really high?</a:t>
            </a:r>
          </a:p>
          <a:p>
            <a:r>
              <a:rPr lang="en-US" dirty="0">
                <a:solidFill>
                  <a:schemeClr val="accent3">
                    <a:lumMod val="50000"/>
                  </a:schemeClr>
                </a:solidFill>
              </a:rPr>
              <a:t>What was it like?</a:t>
            </a:r>
          </a:p>
        </p:txBody>
      </p:sp>
    </p:spTree>
    <p:extLst>
      <p:ext uri="{BB962C8B-B14F-4D97-AF65-F5344CB8AC3E}">
        <p14:creationId xmlns:p14="http://schemas.microsoft.com/office/powerpoint/2010/main" val="177979227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pic>
        <p:nvPicPr>
          <p:cNvPr id="20" name="Picture 19" descr="A picture containing text&#10;&#10;Description automatically generated">
            <a:extLst>
              <a:ext uri="{FF2B5EF4-FFF2-40B4-BE49-F238E27FC236}">
                <a16:creationId xmlns:a16="http://schemas.microsoft.com/office/drawing/2014/main" id="{CA3D6C31-43B0-D566-F65D-8154EC466EC8}"/>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398199" y="702608"/>
            <a:ext cx="2165786" cy="2976282"/>
          </a:xfrm>
          <a:prstGeom prst="cloud">
            <a:avLst/>
          </a:prstGeom>
          <a:effectLst>
            <a:glow rad="63500">
              <a:schemeClr val="accent6">
                <a:satMod val="175000"/>
                <a:alpha val="40000"/>
              </a:schemeClr>
            </a:glow>
            <a:softEdge rad="63500"/>
          </a:effectLst>
        </p:spPr>
      </p:pic>
      <p:pic>
        <p:nvPicPr>
          <p:cNvPr id="19" name="Picture 18" descr="A picture containing text&#10;&#10;Description automatically generated">
            <a:extLst>
              <a:ext uri="{FF2B5EF4-FFF2-40B4-BE49-F238E27FC236}">
                <a16:creationId xmlns:a16="http://schemas.microsoft.com/office/drawing/2014/main" id="{E04D2A53-7A63-CA6F-B787-83692F692921}"/>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6474571" y="3045350"/>
            <a:ext cx="800939" cy="1100672"/>
          </a:xfrm>
          <a:prstGeom prst="cloud">
            <a:avLst/>
          </a:prstGeom>
          <a:effectLst>
            <a:glow rad="63500">
              <a:schemeClr val="accent6">
                <a:satMod val="175000"/>
                <a:alpha val="40000"/>
              </a:schemeClr>
            </a:glow>
            <a:softEdge rad="63500"/>
          </a:effectLst>
        </p:spPr>
      </p:pic>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213253" y="218545"/>
            <a:ext cx="11851747" cy="567267"/>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a:bodyPr>
          <a:lstStyle/>
          <a:p>
            <a:r>
              <a:rPr lang="en-US" sz="2000" dirty="0">
                <a:solidFill>
                  <a:schemeClr val="bg1"/>
                </a:solidFill>
              </a:rPr>
              <a:t>They came to heaven and the New Jerusalem.  We can read about their welcome in Psalms 24 and Revelations 5 </a:t>
            </a:r>
          </a:p>
        </p:txBody>
      </p:sp>
      <p:pic>
        <p:nvPicPr>
          <p:cNvPr id="8" name="Picture 7" descr="A picture containing text&#10;&#10;Description automatically generated">
            <a:extLst>
              <a:ext uri="{FF2B5EF4-FFF2-40B4-BE49-F238E27FC236}">
                <a16:creationId xmlns:a16="http://schemas.microsoft.com/office/drawing/2014/main" id="{661CFFF6-87D8-0C7C-8A22-D071F19318C4}"/>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425014" y="1169740"/>
            <a:ext cx="2165786" cy="2976282"/>
          </a:xfrm>
          <a:prstGeom prst="cloud">
            <a:avLst/>
          </a:prstGeom>
          <a:effectLst>
            <a:glow rad="63500">
              <a:schemeClr val="accent6">
                <a:satMod val="175000"/>
                <a:alpha val="40000"/>
              </a:schemeClr>
            </a:glow>
            <a:softEdge rad="63500"/>
          </a:effectLst>
        </p:spPr>
      </p:pic>
      <p:grpSp>
        <p:nvGrpSpPr>
          <p:cNvPr id="16" name="Group 15">
            <a:extLst>
              <a:ext uri="{FF2B5EF4-FFF2-40B4-BE49-F238E27FC236}">
                <a16:creationId xmlns:a16="http://schemas.microsoft.com/office/drawing/2014/main" id="{19EC8E1E-4113-B6A1-F67C-9B345F7833D5}"/>
              </a:ext>
            </a:extLst>
          </p:cNvPr>
          <p:cNvGrpSpPr/>
          <p:nvPr/>
        </p:nvGrpSpPr>
        <p:grpSpPr>
          <a:xfrm>
            <a:off x="2349320" y="3470808"/>
            <a:ext cx="1731793" cy="2451100"/>
            <a:chOff x="5685009" y="2997200"/>
            <a:chExt cx="1731793" cy="2451100"/>
          </a:xfrm>
        </p:grpSpPr>
        <p:sp>
          <p:nvSpPr>
            <p:cNvPr id="15" name="Cloud 14">
              <a:extLst>
                <a:ext uri="{FF2B5EF4-FFF2-40B4-BE49-F238E27FC236}">
                  <a16:creationId xmlns:a16="http://schemas.microsoft.com/office/drawing/2014/main" id="{9F6814AB-58BC-EEE3-8C03-4001F399D8BA}"/>
                </a:ext>
              </a:extLst>
            </p:cNvPr>
            <p:cNvSpPr/>
            <p:nvPr/>
          </p:nvSpPr>
          <p:spPr>
            <a:xfrm>
              <a:off x="5803900" y="3238500"/>
              <a:ext cx="1612902" cy="2133600"/>
            </a:xfrm>
            <a:prstGeom prst="cloud">
              <a:avLst/>
            </a:prstGeom>
            <a:ln>
              <a:noFill/>
            </a:ln>
            <a:effectLst>
              <a:glow rad="63500">
                <a:schemeClr val="accent6">
                  <a:satMod val="175000"/>
                  <a:alpha val="40000"/>
                </a:schemeClr>
              </a:glow>
            </a:effectLst>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14" name="Picture 13" descr="Diagram&#10;&#10;Description automatically generated">
              <a:extLst>
                <a:ext uri="{FF2B5EF4-FFF2-40B4-BE49-F238E27FC236}">
                  <a16:creationId xmlns:a16="http://schemas.microsoft.com/office/drawing/2014/main" id="{C7F13C99-712C-B480-038A-D3C5BDFE6637}"/>
                </a:ext>
              </a:extLst>
            </p:cNvPr>
            <p:cNvPicPr>
              <a:picLocks noChangeAspect="1"/>
            </p:cNvPicPr>
            <p:nvPr/>
          </p:nvPicPr>
          <p:blipFill>
            <a:blip r:embed="rId4">
              <a:clrChange>
                <a:clrFrom>
                  <a:srgbClr val="FFFEF2"/>
                </a:clrFrom>
                <a:clrTo>
                  <a:srgbClr val="FFFEF2">
                    <a:alpha val="0"/>
                  </a:srgbClr>
                </a:clrTo>
              </a:clrChange>
              <a:extLst>
                <a:ext uri="{28A0092B-C50C-407E-A947-70E740481C1C}">
                  <a14:useLocalDpi xmlns:a14="http://schemas.microsoft.com/office/drawing/2010/main" val="0"/>
                </a:ext>
              </a:extLst>
            </a:blip>
            <a:stretch>
              <a:fillRect/>
            </a:stretch>
          </p:blipFill>
          <p:spPr>
            <a:xfrm>
              <a:off x="5685009" y="2997200"/>
              <a:ext cx="1731793" cy="2451100"/>
            </a:xfrm>
            <a:prstGeom prst="rect">
              <a:avLst/>
            </a:prstGeom>
          </p:spPr>
        </p:pic>
      </p:grpSp>
      <p:pic>
        <p:nvPicPr>
          <p:cNvPr id="17" name="Picture 16" descr="A picture containing text&#10;&#10;Description automatically generated">
            <a:extLst>
              <a:ext uri="{FF2B5EF4-FFF2-40B4-BE49-F238E27FC236}">
                <a16:creationId xmlns:a16="http://schemas.microsoft.com/office/drawing/2014/main" id="{5058CF4D-0A00-2FCC-C2CE-23CCF35DB5D7}"/>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6214891" y="3595686"/>
            <a:ext cx="800939" cy="1100672"/>
          </a:xfrm>
          <a:prstGeom prst="cloud">
            <a:avLst/>
          </a:prstGeom>
          <a:effectLst>
            <a:glow rad="63500">
              <a:schemeClr val="accent6">
                <a:satMod val="175000"/>
                <a:alpha val="40000"/>
              </a:schemeClr>
            </a:glow>
            <a:softEdge rad="63500"/>
          </a:effectLst>
        </p:spPr>
      </p:pic>
      <p:pic>
        <p:nvPicPr>
          <p:cNvPr id="18" name="Picture 17" descr="A picture containing text&#10;&#10;Description automatically generated">
            <a:extLst>
              <a:ext uri="{FF2B5EF4-FFF2-40B4-BE49-F238E27FC236}">
                <a16:creationId xmlns:a16="http://schemas.microsoft.com/office/drawing/2014/main" id="{5591A70C-9D19-91E9-56AA-6456970D2A91}"/>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6734251" y="3595686"/>
            <a:ext cx="800939" cy="1100672"/>
          </a:xfrm>
          <a:prstGeom prst="cloud">
            <a:avLst/>
          </a:prstGeom>
          <a:effectLst>
            <a:glow rad="63500">
              <a:schemeClr val="accent6">
                <a:satMod val="175000"/>
                <a:alpha val="40000"/>
              </a:schemeClr>
            </a:glow>
            <a:softEdge rad="63500"/>
          </a:effectLst>
        </p:spPr>
      </p:pic>
      <p:sp>
        <p:nvSpPr>
          <p:cNvPr id="23" name="Speech Bubble: Rectangle 22">
            <a:extLst>
              <a:ext uri="{FF2B5EF4-FFF2-40B4-BE49-F238E27FC236}">
                <a16:creationId xmlns:a16="http://schemas.microsoft.com/office/drawing/2014/main" id="{1E13440A-4FBF-66EC-38B7-D50493273931}"/>
              </a:ext>
            </a:extLst>
          </p:cNvPr>
          <p:cNvSpPr/>
          <p:nvPr/>
        </p:nvSpPr>
        <p:spPr>
          <a:xfrm>
            <a:off x="2388393" y="990396"/>
            <a:ext cx="3750733" cy="1134533"/>
          </a:xfrm>
          <a:prstGeom prst="wedgeRectCallout">
            <a:avLst>
              <a:gd name="adj1" fmla="val -55394"/>
              <a:gd name="adj2" fmla="val 8041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Lift up your heads, you gates;</a:t>
            </a:r>
            <a:br>
              <a:rPr lang="en-US" dirty="0">
                <a:solidFill>
                  <a:schemeClr val="tx1"/>
                </a:solidFill>
              </a:rPr>
            </a:br>
            <a:r>
              <a:rPr lang="en-US" dirty="0">
                <a:solidFill>
                  <a:schemeClr val="tx1"/>
                </a:solidFill>
              </a:rPr>
              <a:t>    be lifted up, you ancient doors,</a:t>
            </a:r>
            <a:br>
              <a:rPr lang="en-US" dirty="0">
                <a:solidFill>
                  <a:schemeClr val="tx1"/>
                </a:solidFill>
              </a:rPr>
            </a:br>
            <a:r>
              <a:rPr lang="en-US" dirty="0">
                <a:solidFill>
                  <a:schemeClr val="tx1"/>
                </a:solidFill>
              </a:rPr>
              <a:t>    that the King of glory may come in</a:t>
            </a:r>
            <a:r>
              <a:rPr lang="en-US" dirty="0"/>
              <a:t>.</a:t>
            </a:r>
            <a:endParaRPr lang="en-US" dirty="0">
              <a:solidFill>
                <a:schemeClr val="tx1"/>
              </a:solidFill>
            </a:endParaRPr>
          </a:p>
        </p:txBody>
      </p:sp>
      <p:sp>
        <p:nvSpPr>
          <p:cNvPr id="26" name="Speech Bubble: Rectangle 25">
            <a:extLst>
              <a:ext uri="{FF2B5EF4-FFF2-40B4-BE49-F238E27FC236}">
                <a16:creationId xmlns:a16="http://schemas.microsoft.com/office/drawing/2014/main" id="{3E7DAB7C-2C2C-C9FA-2763-ACF5D49366EC}"/>
              </a:ext>
            </a:extLst>
          </p:cNvPr>
          <p:cNvSpPr/>
          <p:nvPr/>
        </p:nvSpPr>
        <p:spPr>
          <a:xfrm>
            <a:off x="7134720" y="2404958"/>
            <a:ext cx="2994163" cy="567267"/>
          </a:xfrm>
          <a:prstGeom prst="wedgeRectCallout">
            <a:avLst>
              <a:gd name="adj1" fmla="val -45638"/>
              <a:gd name="adj2" fmla="val 17220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Who is this King of Glory?</a:t>
            </a:r>
          </a:p>
        </p:txBody>
      </p:sp>
      <p:sp>
        <p:nvSpPr>
          <p:cNvPr id="29" name="Speech Bubble: Rectangle 28">
            <a:extLst>
              <a:ext uri="{FF2B5EF4-FFF2-40B4-BE49-F238E27FC236}">
                <a16:creationId xmlns:a16="http://schemas.microsoft.com/office/drawing/2014/main" id="{BCEE41AF-BC1D-6DD5-21E5-4F1E746AD529}"/>
              </a:ext>
            </a:extLst>
          </p:cNvPr>
          <p:cNvSpPr/>
          <p:nvPr/>
        </p:nvSpPr>
        <p:spPr>
          <a:xfrm>
            <a:off x="3365678" y="2079057"/>
            <a:ext cx="2994164" cy="962753"/>
          </a:xfrm>
          <a:prstGeom prst="wedgeRectCallout">
            <a:avLst>
              <a:gd name="adj1" fmla="val -75329"/>
              <a:gd name="adj2" fmla="val 13135"/>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t>
            </a:r>
            <a:r>
              <a:rPr lang="en-US" cap="small" dirty="0">
                <a:solidFill>
                  <a:schemeClr val="tx1"/>
                </a:solidFill>
                <a:effectLst/>
              </a:rPr>
              <a:t>Lord</a:t>
            </a:r>
            <a:r>
              <a:rPr lang="en-US" dirty="0">
                <a:solidFill>
                  <a:schemeClr val="tx1"/>
                </a:solidFill>
              </a:rPr>
              <a:t> strong and mighty,</a:t>
            </a:r>
            <a:br>
              <a:rPr lang="en-US" dirty="0">
                <a:solidFill>
                  <a:schemeClr val="tx1"/>
                </a:solidFill>
              </a:rPr>
            </a:br>
            <a:r>
              <a:rPr lang="en-US" dirty="0">
                <a:solidFill>
                  <a:schemeClr val="tx1"/>
                </a:solidFill>
              </a:rPr>
              <a:t>    the </a:t>
            </a:r>
            <a:r>
              <a:rPr lang="en-US" cap="small" dirty="0">
                <a:solidFill>
                  <a:schemeClr val="tx1"/>
                </a:solidFill>
                <a:effectLst/>
              </a:rPr>
              <a:t>Lord</a:t>
            </a:r>
            <a:r>
              <a:rPr lang="en-US" dirty="0">
                <a:solidFill>
                  <a:schemeClr val="tx1"/>
                </a:solidFill>
              </a:rPr>
              <a:t> mighty in battle</a:t>
            </a:r>
            <a:r>
              <a:rPr lang="en-US" dirty="0"/>
              <a:t>.</a:t>
            </a:r>
            <a:endParaRPr lang="en-US" dirty="0">
              <a:solidFill>
                <a:schemeClr val="tx1"/>
              </a:solidFill>
            </a:endParaRPr>
          </a:p>
        </p:txBody>
      </p:sp>
      <p:sp>
        <p:nvSpPr>
          <p:cNvPr id="30" name="Speech Bubble: Rectangle 29">
            <a:extLst>
              <a:ext uri="{FF2B5EF4-FFF2-40B4-BE49-F238E27FC236}">
                <a16:creationId xmlns:a16="http://schemas.microsoft.com/office/drawing/2014/main" id="{FF44141A-6CDD-2AC7-DB3B-9AAE84BEF0C1}"/>
              </a:ext>
            </a:extLst>
          </p:cNvPr>
          <p:cNvSpPr/>
          <p:nvPr/>
        </p:nvSpPr>
        <p:spPr>
          <a:xfrm>
            <a:off x="2609109" y="865168"/>
            <a:ext cx="3750733" cy="1134533"/>
          </a:xfrm>
          <a:prstGeom prst="wedgeRectCallout">
            <a:avLst>
              <a:gd name="adj1" fmla="val -55394"/>
              <a:gd name="adj2" fmla="val 8041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Lift up your heads, you gates;</a:t>
            </a:r>
            <a:br>
              <a:rPr lang="en-US" dirty="0">
                <a:solidFill>
                  <a:schemeClr val="tx1"/>
                </a:solidFill>
              </a:rPr>
            </a:br>
            <a:r>
              <a:rPr lang="en-US" dirty="0">
                <a:solidFill>
                  <a:schemeClr val="tx1"/>
                </a:solidFill>
              </a:rPr>
              <a:t>    be lifted up, you ancient doors,</a:t>
            </a:r>
            <a:br>
              <a:rPr lang="en-US" dirty="0">
                <a:solidFill>
                  <a:schemeClr val="tx1"/>
                </a:solidFill>
              </a:rPr>
            </a:br>
            <a:r>
              <a:rPr lang="en-US" dirty="0">
                <a:solidFill>
                  <a:schemeClr val="tx1"/>
                </a:solidFill>
              </a:rPr>
              <a:t>    that the King of glory may come in</a:t>
            </a:r>
            <a:r>
              <a:rPr lang="en-US" dirty="0"/>
              <a:t>.</a:t>
            </a:r>
            <a:endParaRPr lang="en-US" dirty="0">
              <a:solidFill>
                <a:schemeClr val="tx1"/>
              </a:solidFill>
            </a:endParaRPr>
          </a:p>
        </p:txBody>
      </p:sp>
      <p:sp>
        <p:nvSpPr>
          <p:cNvPr id="31" name="Speech Bubble: Rectangle 30">
            <a:extLst>
              <a:ext uri="{FF2B5EF4-FFF2-40B4-BE49-F238E27FC236}">
                <a16:creationId xmlns:a16="http://schemas.microsoft.com/office/drawing/2014/main" id="{70502D2F-4548-3FD1-4277-BDC86D284E8A}"/>
              </a:ext>
            </a:extLst>
          </p:cNvPr>
          <p:cNvSpPr/>
          <p:nvPr/>
        </p:nvSpPr>
        <p:spPr>
          <a:xfrm>
            <a:off x="7275510" y="2211380"/>
            <a:ext cx="2994163" cy="567267"/>
          </a:xfrm>
          <a:prstGeom prst="wedgeRectCallout">
            <a:avLst>
              <a:gd name="adj1" fmla="val -45638"/>
              <a:gd name="adj2" fmla="val 17220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Who is this King of Glory?</a:t>
            </a:r>
          </a:p>
        </p:txBody>
      </p:sp>
      <p:sp>
        <p:nvSpPr>
          <p:cNvPr id="32" name="Speech Bubble: Rectangle 31">
            <a:extLst>
              <a:ext uri="{FF2B5EF4-FFF2-40B4-BE49-F238E27FC236}">
                <a16:creationId xmlns:a16="http://schemas.microsoft.com/office/drawing/2014/main" id="{4F3A15F7-7B89-DD56-FC6B-6AE0B3312E9A}"/>
              </a:ext>
            </a:extLst>
          </p:cNvPr>
          <p:cNvSpPr/>
          <p:nvPr/>
        </p:nvSpPr>
        <p:spPr>
          <a:xfrm>
            <a:off x="3518078" y="2231457"/>
            <a:ext cx="2994164" cy="962753"/>
          </a:xfrm>
          <a:prstGeom prst="wedgeRectCallout">
            <a:avLst>
              <a:gd name="adj1" fmla="val -75329"/>
              <a:gd name="adj2" fmla="val 13135"/>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a:t>
            </a:r>
            <a:r>
              <a:rPr lang="en-US" cap="small" dirty="0">
                <a:solidFill>
                  <a:schemeClr val="tx1"/>
                </a:solidFill>
              </a:rPr>
              <a:t>Lord</a:t>
            </a:r>
            <a:r>
              <a:rPr lang="en-US" dirty="0">
                <a:solidFill>
                  <a:schemeClr val="tx1"/>
                </a:solidFill>
              </a:rPr>
              <a:t> Almighty—</a:t>
            </a:r>
            <a:br>
              <a:rPr lang="en-US" dirty="0">
                <a:solidFill>
                  <a:schemeClr val="tx1"/>
                </a:solidFill>
              </a:rPr>
            </a:br>
            <a:r>
              <a:rPr lang="en-US" dirty="0">
                <a:solidFill>
                  <a:schemeClr val="tx1"/>
                </a:solidFill>
              </a:rPr>
              <a:t>    He is the King of glory!</a:t>
            </a:r>
          </a:p>
        </p:txBody>
      </p:sp>
    </p:spTree>
    <p:extLst>
      <p:ext uri="{BB962C8B-B14F-4D97-AF65-F5344CB8AC3E}">
        <p14:creationId xmlns:p14="http://schemas.microsoft.com/office/powerpoint/2010/main" val="16660462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29"/>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hidden"/>
                                      </p:to>
                                    </p:set>
                                  </p:childTnLst>
                                </p:cTn>
                              </p:par>
                              <p:par>
                                <p:cTn id="13" presetID="1" presetClass="exit"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hidden"/>
                                      </p:to>
                                    </p:set>
                                  </p:childTnLst>
                                </p:cTn>
                              </p:par>
                            </p:childTnLst>
                          </p:cTn>
                        </p:par>
                        <p:par>
                          <p:cTn id="15" fill="hold">
                            <p:stCondLst>
                              <p:cond delay="0"/>
                            </p:stCondLst>
                            <p:childTnLst>
                              <p:par>
                                <p:cTn id="16" presetID="1"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6" grpId="0" animBg="1"/>
      <p:bldP spid="29" grpId="0" animBg="1"/>
      <p:bldP spid="29" grpId="1" animBg="1"/>
      <p:bldP spid="30" grpId="0" animBg="1"/>
      <p:bldP spid="31" grpId="0" animBg="1"/>
      <p:bldP spid="3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7" name="Picture 6" descr="A picture containing vector graphics, blur&#10;&#10;Description automatically generated">
            <a:extLst>
              <a:ext uri="{FF2B5EF4-FFF2-40B4-BE49-F238E27FC236}">
                <a16:creationId xmlns:a16="http://schemas.microsoft.com/office/drawing/2014/main" id="{BA8A5F07-8E13-104F-72B1-E28053504A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5769" y="1259766"/>
            <a:ext cx="5791200" cy="2985968"/>
          </a:xfrm>
          <a:prstGeom prst="rect">
            <a:avLst/>
          </a:prstGeom>
        </p:spPr>
      </p:pic>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404484" y="596900"/>
            <a:ext cx="5996316" cy="963886"/>
          </a:xfrm>
          <a:custGeom>
            <a:avLst/>
            <a:gdLst>
              <a:gd name="connsiteX0" fmla="*/ 0 w 5996316"/>
              <a:gd name="connsiteY0" fmla="*/ 0 h 963886"/>
              <a:gd name="connsiteX1" fmla="*/ 5996316 w 5996316"/>
              <a:gd name="connsiteY1" fmla="*/ 0 h 963886"/>
              <a:gd name="connsiteX2" fmla="*/ 5996316 w 5996316"/>
              <a:gd name="connsiteY2" fmla="*/ 963886 h 963886"/>
              <a:gd name="connsiteX3" fmla="*/ 0 w 5996316"/>
              <a:gd name="connsiteY3" fmla="*/ 963886 h 963886"/>
              <a:gd name="connsiteX4" fmla="*/ 0 w 5996316"/>
              <a:gd name="connsiteY4" fmla="*/ 0 h 96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6316" h="963886" fill="none" extrusionOk="0">
                <a:moveTo>
                  <a:pt x="0" y="0"/>
                </a:moveTo>
                <a:cubicBezTo>
                  <a:pt x="984596" y="-66807"/>
                  <a:pt x="3986814" y="125680"/>
                  <a:pt x="5996316" y="0"/>
                </a:cubicBezTo>
                <a:cubicBezTo>
                  <a:pt x="6043277" y="302665"/>
                  <a:pt x="6028698" y="791353"/>
                  <a:pt x="5996316" y="963886"/>
                </a:cubicBezTo>
                <a:cubicBezTo>
                  <a:pt x="4406830" y="980370"/>
                  <a:pt x="2009450" y="807000"/>
                  <a:pt x="0" y="963886"/>
                </a:cubicBezTo>
                <a:cubicBezTo>
                  <a:pt x="-80647" y="484703"/>
                  <a:pt x="-41198" y="261594"/>
                  <a:pt x="0" y="0"/>
                </a:cubicBezTo>
                <a:close/>
              </a:path>
              <a:path w="5996316" h="963886" stroke="0" extrusionOk="0">
                <a:moveTo>
                  <a:pt x="0" y="0"/>
                </a:moveTo>
                <a:cubicBezTo>
                  <a:pt x="2209837" y="86966"/>
                  <a:pt x="5011027" y="-168670"/>
                  <a:pt x="5996316" y="0"/>
                </a:cubicBezTo>
                <a:cubicBezTo>
                  <a:pt x="5964922" y="392056"/>
                  <a:pt x="6037061" y="562736"/>
                  <a:pt x="5996316" y="963886"/>
                </a:cubicBezTo>
                <a:cubicBezTo>
                  <a:pt x="4961725" y="1116494"/>
                  <a:pt x="2004031" y="984791"/>
                  <a:pt x="0" y="963886"/>
                </a:cubicBezTo>
                <a:cubicBezTo>
                  <a:pt x="-63823" y="864394"/>
                  <a:pt x="33213" y="12658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Craft Time – Part 5 – Color and draw 2 thrones</a:t>
            </a:r>
          </a:p>
        </p:txBody>
      </p:sp>
      <p:pic>
        <p:nvPicPr>
          <p:cNvPr id="2052" name="Picture 4">
            <a:extLst>
              <a:ext uri="{FF2B5EF4-FFF2-40B4-BE49-F238E27FC236}">
                <a16:creationId xmlns:a16="http://schemas.microsoft.com/office/drawing/2014/main" id="{B42D45B8-03EA-B7A5-3AD9-E30D52F2F62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30923" y="2463801"/>
            <a:ext cx="3020005" cy="36464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a:extLst>
              <a:ext uri="{FF2B5EF4-FFF2-40B4-BE49-F238E27FC236}">
                <a16:creationId xmlns:a16="http://schemas.microsoft.com/office/drawing/2014/main" id="{FDF4EAA4-FAFA-C43D-C151-ADC2356AE98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5681" y="2463802"/>
            <a:ext cx="2750088" cy="35638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3" name="Picture 2" descr="A picture containing seat, chair, clipart&#10;&#10;Description automatically generated">
            <a:extLst>
              <a:ext uri="{FF2B5EF4-FFF2-40B4-BE49-F238E27FC236}">
                <a16:creationId xmlns:a16="http://schemas.microsoft.com/office/drawing/2014/main" id="{ECF960B2-560A-EF30-0FFE-5E872B8F0EB3}"/>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82458" y="2209800"/>
            <a:ext cx="1770888" cy="2743200"/>
          </a:xfrm>
          <a:prstGeom prst="rect">
            <a:avLst/>
          </a:prstGeom>
        </p:spPr>
      </p:pic>
      <p:pic>
        <p:nvPicPr>
          <p:cNvPr id="5" name="Picture 4" descr="A picture containing seat, chair, clipart&#10;&#10;Description automatically generated">
            <a:extLst>
              <a:ext uri="{FF2B5EF4-FFF2-40B4-BE49-F238E27FC236}">
                <a16:creationId xmlns:a16="http://schemas.microsoft.com/office/drawing/2014/main" id="{7CEA5175-D872-C399-40D5-C4E03725A214}"/>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853346" y="2209800"/>
            <a:ext cx="1770888" cy="2743200"/>
          </a:xfrm>
          <a:prstGeom prst="rect">
            <a:avLst/>
          </a:prstGeom>
        </p:spPr>
      </p:pic>
      <p:pic>
        <p:nvPicPr>
          <p:cNvPr id="5128" name="Picture 8">
            <a:extLst>
              <a:ext uri="{FF2B5EF4-FFF2-40B4-BE49-F238E27FC236}">
                <a16:creationId xmlns:a16="http://schemas.microsoft.com/office/drawing/2014/main" id="{8AEE9EA3-7EF5-91D5-CA41-E5B05CD5673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321550" y="3756304"/>
            <a:ext cx="1894681" cy="978859"/>
          </a:xfrm>
          <a:prstGeom prst="cloud">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12" name="Picture 8">
            <a:extLst>
              <a:ext uri="{FF2B5EF4-FFF2-40B4-BE49-F238E27FC236}">
                <a16:creationId xmlns:a16="http://schemas.microsoft.com/office/drawing/2014/main" id="{3C2A3388-7FBB-1559-C440-A7AA88B8F34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803733" y="3429000"/>
            <a:ext cx="910431" cy="470361"/>
          </a:xfrm>
          <a:prstGeom prst="cloud">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17476674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329834" y="5644661"/>
            <a:ext cx="3538781" cy="1050803"/>
          </a:xfrm>
          <a:custGeom>
            <a:avLst/>
            <a:gdLst>
              <a:gd name="connsiteX0" fmla="*/ 0 w 3538781"/>
              <a:gd name="connsiteY0" fmla="*/ 0 h 1050803"/>
              <a:gd name="connsiteX1" fmla="*/ 3538781 w 3538781"/>
              <a:gd name="connsiteY1" fmla="*/ 0 h 1050803"/>
              <a:gd name="connsiteX2" fmla="*/ 3538781 w 3538781"/>
              <a:gd name="connsiteY2" fmla="*/ 1050803 h 1050803"/>
              <a:gd name="connsiteX3" fmla="*/ 0 w 3538781"/>
              <a:gd name="connsiteY3" fmla="*/ 1050803 h 1050803"/>
              <a:gd name="connsiteX4" fmla="*/ 0 w 3538781"/>
              <a:gd name="connsiteY4" fmla="*/ 0 h 1050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38781" h="1050803" fill="none" extrusionOk="0">
                <a:moveTo>
                  <a:pt x="0" y="0"/>
                </a:moveTo>
                <a:cubicBezTo>
                  <a:pt x="1318793" y="-66807"/>
                  <a:pt x="1804468" y="125680"/>
                  <a:pt x="3538781" y="0"/>
                </a:cubicBezTo>
                <a:cubicBezTo>
                  <a:pt x="3534611" y="427211"/>
                  <a:pt x="3570929" y="810522"/>
                  <a:pt x="3538781" y="1050803"/>
                </a:cubicBezTo>
                <a:cubicBezTo>
                  <a:pt x="3085560" y="1067287"/>
                  <a:pt x="1519638" y="893917"/>
                  <a:pt x="0" y="1050803"/>
                </a:cubicBezTo>
                <a:cubicBezTo>
                  <a:pt x="-29005" y="739011"/>
                  <a:pt x="-25778" y="475609"/>
                  <a:pt x="0" y="0"/>
                </a:cubicBezTo>
                <a:close/>
              </a:path>
              <a:path w="3538781" h="1050803" stroke="0" extrusionOk="0">
                <a:moveTo>
                  <a:pt x="0" y="0"/>
                </a:moveTo>
                <a:cubicBezTo>
                  <a:pt x="398352" y="86966"/>
                  <a:pt x="2644345" y="-168670"/>
                  <a:pt x="3538781" y="0"/>
                </a:cubicBezTo>
                <a:cubicBezTo>
                  <a:pt x="3541703" y="497438"/>
                  <a:pt x="3541488" y="887322"/>
                  <a:pt x="3538781" y="1050803"/>
                </a:cubicBezTo>
                <a:cubicBezTo>
                  <a:pt x="1909119" y="1203411"/>
                  <a:pt x="1591334" y="1071708"/>
                  <a:pt x="0" y="1050803"/>
                </a:cubicBezTo>
                <a:cubicBezTo>
                  <a:pt x="-46464" y="676488"/>
                  <a:pt x="-86921" y="14200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In Revelations 5 we read</a:t>
            </a:r>
          </a:p>
        </p:txBody>
      </p:sp>
      <p:pic>
        <p:nvPicPr>
          <p:cNvPr id="5" name="Picture 4" descr="A picture containing text&#10;&#10;Description automatically generated">
            <a:extLst>
              <a:ext uri="{FF2B5EF4-FFF2-40B4-BE49-F238E27FC236}">
                <a16:creationId xmlns:a16="http://schemas.microsoft.com/office/drawing/2014/main" id="{E34773B8-2C0A-FA17-26F8-C8739E47CF61}"/>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398199" y="-53979"/>
            <a:ext cx="2165786" cy="2976282"/>
          </a:xfrm>
          <a:prstGeom prst="cloud">
            <a:avLst/>
          </a:prstGeom>
          <a:effectLst>
            <a:glow rad="63500">
              <a:schemeClr val="accent6">
                <a:satMod val="175000"/>
                <a:alpha val="40000"/>
              </a:schemeClr>
            </a:glow>
            <a:softEdge rad="63500"/>
          </a:effectLst>
        </p:spPr>
      </p:pic>
      <p:pic>
        <p:nvPicPr>
          <p:cNvPr id="6" name="Picture 5" descr="A picture containing text&#10;&#10;Description automatically generated">
            <a:extLst>
              <a:ext uri="{FF2B5EF4-FFF2-40B4-BE49-F238E27FC236}">
                <a16:creationId xmlns:a16="http://schemas.microsoft.com/office/drawing/2014/main" id="{7D8032E9-6891-D1CB-F796-A50F96CEE31B}"/>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1248227" y="131861"/>
            <a:ext cx="2165786" cy="2976282"/>
          </a:xfrm>
          <a:prstGeom prst="cloud">
            <a:avLst/>
          </a:prstGeom>
          <a:effectLst>
            <a:glow rad="63500">
              <a:schemeClr val="accent6">
                <a:satMod val="175000"/>
                <a:alpha val="40000"/>
              </a:schemeClr>
            </a:glow>
            <a:softEdge rad="63500"/>
          </a:effectLst>
        </p:spPr>
      </p:pic>
      <p:pic>
        <p:nvPicPr>
          <p:cNvPr id="7" name="Picture 6" descr="A picture containing text&#10;&#10;Description automatically generated">
            <a:extLst>
              <a:ext uri="{FF2B5EF4-FFF2-40B4-BE49-F238E27FC236}">
                <a16:creationId xmlns:a16="http://schemas.microsoft.com/office/drawing/2014/main" id="{27229718-A887-CF57-4DE8-989042AF704E}"/>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462816" y="1940859"/>
            <a:ext cx="2165786" cy="2976282"/>
          </a:xfrm>
          <a:prstGeom prst="cloud">
            <a:avLst/>
          </a:prstGeom>
          <a:effectLst>
            <a:glow rad="63500">
              <a:schemeClr val="accent6">
                <a:satMod val="175000"/>
                <a:alpha val="40000"/>
              </a:schemeClr>
            </a:glow>
            <a:softEdge rad="63500"/>
          </a:effectLst>
        </p:spPr>
      </p:pic>
      <p:pic>
        <p:nvPicPr>
          <p:cNvPr id="8" name="Picture 7" descr="A picture containing text&#10;&#10;Description automatically generated">
            <a:extLst>
              <a:ext uri="{FF2B5EF4-FFF2-40B4-BE49-F238E27FC236}">
                <a16:creationId xmlns:a16="http://schemas.microsoft.com/office/drawing/2014/main" id="{439CA80E-DFC2-7120-6A53-181F191669CC}"/>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749311" y="2003420"/>
            <a:ext cx="2165786" cy="2976282"/>
          </a:xfrm>
          <a:prstGeom prst="cloud">
            <a:avLst/>
          </a:prstGeom>
          <a:effectLst>
            <a:glow rad="63500">
              <a:schemeClr val="accent6">
                <a:satMod val="175000"/>
                <a:alpha val="40000"/>
              </a:schemeClr>
            </a:glow>
            <a:softEdge rad="63500"/>
          </a:effectLst>
        </p:spPr>
      </p:pic>
      <p:sp>
        <p:nvSpPr>
          <p:cNvPr id="9" name="Speech Bubble: Rectangle 8">
            <a:extLst>
              <a:ext uri="{FF2B5EF4-FFF2-40B4-BE49-F238E27FC236}">
                <a16:creationId xmlns:a16="http://schemas.microsoft.com/office/drawing/2014/main" id="{1F33F6A0-887D-8156-A623-C0376B843602}"/>
              </a:ext>
            </a:extLst>
          </p:cNvPr>
          <p:cNvSpPr/>
          <p:nvPr/>
        </p:nvSpPr>
        <p:spPr>
          <a:xfrm>
            <a:off x="3185072" y="162536"/>
            <a:ext cx="3750733" cy="1134533"/>
          </a:xfrm>
          <a:prstGeom prst="wedgeRectCallout">
            <a:avLst>
              <a:gd name="adj1" fmla="val -55394"/>
              <a:gd name="adj2" fmla="val 80411"/>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t>
            </a:r>
            <a:r>
              <a:rPr lang="en-US" dirty="0">
                <a:solidFill>
                  <a:schemeClr val="tx1"/>
                </a:solidFill>
              </a:rPr>
              <a:t>Worthy is the Lamb, who was slain,</a:t>
            </a:r>
            <a:br>
              <a:rPr lang="en-US" dirty="0">
                <a:solidFill>
                  <a:schemeClr val="tx1"/>
                </a:solidFill>
              </a:rPr>
            </a:br>
            <a:r>
              <a:rPr lang="en-US" dirty="0">
                <a:solidFill>
                  <a:schemeClr val="tx1"/>
                </a:solidFill>
              </a:rPr>
              <a:t>    to receive power and wealth and wisdom and strength</a:t>
            </a:r>
            <a:br>
              <a:rPr lang="en-US" dirty="0">
                <a:solidFill>
                  <a:schemeClr val="tx1"/>
                </a:solidFill>
              </a:rPr>
            </a:br>
            <a:r>
              <a:rPr lang="en-US" dirty="0">
                <a:solidFill>
                  <a:schemeClr val="tx1"/>
                </a:solidFill>
              </a:rPr>
              <a:t>    and honor and glory and praise!”</a:t>
            </a:r>
          </a:p>
        </p:txBody>
      </p:sp>
      <p:pic>
        <p:nvPicPr>
          <p:cNvPr id="13" name="Picture 12" descr="A picture containing text&#10;&#10;Description automatically generated">
            <a:extLst>
              <a:ext uri="{FF2B5EF4-FFF2-40B4-BE49-F238E27FC236}">
                <a16:creationId xmlns:a16="http://schemas.microsoft.com/office/drawing/2014/main" id="{D44B9B3F-EF24-FF17-786A-1AB302BA5468}"/>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10168804" y="-341195"/>
            <a:ext cx="2165786" cy="2976282"/>
          </a:xfrm>
          <a:prstGeom prst="cloud">
            <a:avLst/>
          </a:prstGeom>
          <a:effectLst>
            <a:glow rad="63500">
              <a:schemeClr val="accent6">
                <a:satMod val="175000"/>
                <a:alpha val="40000"/>
              </a:schemeClr>
            </a:glow>
            <a:softEdge rad="63500"/>
          </a:effectLst>
        </p:spPr>
      </p:pic>
      <p:pic>
        <p:nvPicPr>
          <p:cNvPr id="14" name="Picture 13" descr="A picture containing text&#10;&#10;Description automatically generated">
            <a:extLst>
              <a:ext uri="{FF2B5EF4-FFF2-40B4-BE49-F238E27FC236}">
                <a16:creationId xmlns:a16="http://schemas.microsoft.com/office/drawing/2014/main" id="{CDABC9CD-3428-626E-FB7F-1B95B76E296E}"/>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10359796" y="1377074"/>
            <a:ext cx="2165786" cy="2976282"/>
          </a:xfrm>
          <a:prstGeom prst="cloud">
            <a:avLst/>
          </a:prstGeom>
          <a:effectLst>
            <a:glow rad="63500">
              <a:schemeClr val="accent6">
                <a:satMod val="175000"/>
                <a:alpha val="40000"/>
              </a:schemeClr>
            </a:glow>
            <a:softEdge rad="63500"/>
          </a:effectLst>
        </p:spPr>
      </p:pic>
      <p:pic>
        <p:nvPicPr>
          <p:cNvPr id="15" name="Picture 14" descr="A picture containing text&#10;&#10;Description automatically generated">
            <a:extLst>
              <a:ext uri="{FF2B5EF4-FFF2-40B4-BE49-F238E27FC236}">
                <a16:creationId xmlns:a16="http://schemas.microsoft.com/office/drawing/2014/main" id="{5E694ABD-FF60-4A5B-441D-FAE14A45F802}"/>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8950957" y="646073"/>
            <a:ext cx="2165786" cy="2976282"/>
          </a:xfrm>
          <a:prstGeom prst="cloud">
            <a:avLst/>
          </a:prstGeom>
          <a:effectLst>
            <a:glow rad="63500">
              <a:schemeClr val="accent6">
                <a:satMod val="175000"/>
                <a:alpha val="40000"/>
              </a:schemeClr>
            </a:glow>
            <a:softEdge rad="63500"/>
          </a:effectLst>
        </p:spPr>
      </p:pic>
      <p:sp>
        <p:nvSpPr>
          <p:cNvPr id="12" name="Speech Bubble: Rectangle 11">
            <a:extLst>
              <a:ext uri="{FF2B5EF4-FFF2-40B4-BE49-F238E27FC236}">
                <a16:creationId xmlns:a16="http://schemas.microsoft.com/office/drawing/2014/main" id="{E99E057E-4A6B-13A8-3ADA-AE77411B49F1}"/>
              </a:ext>
            </a:extLst>
          </p:cNvPr>
          <p:cNvSpPr/>
          <p:nvPr/>
        </p:nvSpPr>
        <p:spPr>
          <a:xfrm>
            <a:off x="6277612" y="4773357"/>
            <a:ext cx="5346689" cy="1134533"/>
          </a:xfrm>
          <a:prstGeom prst="wedgeRectCallout">
            <a:avLst>
              <a:gd name="adj1" fmla="val 37435"/>
              <a:gd name="adj2" fmla="val -183079"/>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“To Him who sits on the throne and to the Lamb</a:t>
            </a:r>
            <a:br>
              <a:rPr lang="en-US" dirty="0">
                <a:solidFill>
                  <a:schemeClr val="tx1"/>
                </a:solidFill>
              </a:rPr>
            </a:br>
            <a:r>
              <a:rPr lang="en-US" dirty="0">
                <a:solidFill>
                  <a:schemeClr val="tx1"/>
                </a:solidFill>
              </a:rPr>
              <a:t>    be praise and honor and glory and power,</a:t>
            </a:r>
            <a:br>
              <a:rPr lang="en-US" dirty="0">
                <a:solidFill>
                  <a:schemeClr val="tx1"/>
                </a:solidFill>
              </a:rPr>
            </a:br>
            <a:r>
              <a:rPr lang="en-US" dirty="0">
                <a:solidFill>
                  <a:schemeClr val="tx1"/>
                </a:solidFill>
              </a:rPr>
              <a:t>for ever and ever!”</a:t>
            </a:r>
          </a:p>
        </p:txBody>
      </p:sp>
    </p:spTree>
    <p:extLst>
      <p:ext uri="{BB962C8B-B14F-4D97-AF65-F5344CB8AC3E}">
        <p14:creationId xmlns:p14="http://schemas.microsoft.com/office/powerpoint/2010/main" val="313312699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rot="16200000">
            <a:off x="-1785268" y="2985992"/>
            <a:ext cx="5108029" cy="1027906"/>
          </a:xfrm>
          <a:custGeom>
            <a:avLst/>
            <a:gdLst>
              <a:gd name="connsiteX0" fmla="*/ 0 w 5108029"/>
              <a:gd name="connsiteY0" fmla="*/ 0 h 1027906"/>
              <a:gd name="connsiteX1" fmla="*/ 5108029 w 5108029"/>
              <a:gd name="connsiteY1" fmla="*/ 0 h 1027906"/>
              <a:gd name="connsiteX2" fmla="*/ 5108029 w 5108029"/>
              <a:gd name="connsiteY2" fmla="*/ 1027906 h 1027906"/>
              <a:gd name="connsiteX3" fmla="*/ 0 w 5108029"/>
              <a:gd name="connsiteY3" fmla="*/ 1027906 h 1027906"/>
              <a:gd name="connsiteX4" fmla="*/ 0 w 5108029"/>
              <a:gd name="connsiteY4" fmla="*/ 0 h 102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108029" h="1027906" fill="none" extrusionOk="0">
                <a:moveTo>
                  <a:pt x="0" y="0"/>
                </a:moveTo>
                <a:cubicBezTo>
                  <a:pt x="2541575" y="-66807"/>
                  <a:pt x="4122534" y="125680"/>
                  <a:pt x="5108029" y="0"/>
                </a:cubicBezTo>
                <a:cubicBezTo>
                  <a:pt x="5140263" y="321166"/>
                  <a:pt x="5119149" y="770761"/>
                  <a:pt x="5108029" y="1027906"/>
                </a:cubicBezTo>
                <a:cubicBezTo>
                  <a:pt x="4515484" y="1044390"/>
                  <a:pt x="1576896" y="871020"/>
                  <a:pt x="0" y="1027906"/>
                </a:cubicBezTo>
                <a:cubicBezTo>
                  <a:pt x="-73630" y="677899"/>
                  <a:pt x="35499" y="287753"/>
                  <a:pt x="0" y="0"/>
                </a:cubicBezTo>
                <a:close/>
              </a:path>
              <a:path w="5108029" h="1027906" stroke="0" extrusionOk="0">
                <a:moveTo>
                  <a:pt x="0" y="0"/>
                </a:moveTo>
                <a:cubicBezTo>
                  <a:pt x="2288600" y="86966"/>
                  <a:pt x="2697973" y="-168670"/>
                  <a:pt x="5108029" y="0"/>
                </a:cubicBezTo>
                <a:cubicBezTo>
                  <a:pt x="5035633" y="493122"/>
                  <a:pt x="5140747" y="846966"/>
                  <a:pt x="5108029" y="1027906"/>
                </a:cubicBezTo>
                <a:cubicBezTo>
                  <a:pt x="3384311" y="1180514"/>
                  <a:pt x="1040640" y="1048811"/>
                  <a:pt x="0" y="1027906"/>
                </a:cubicBezTo>
                <a:cubicBezTo>
                  <a:pt x="-90370" y="905764"/>
                  <a:pt x="81391" y="29319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Worthy , Worthy is the Lamb</a:t>
            </a:r>
          </a:p>
        </p:txBody>
      </p:sp>
      <p:pic>
        <p:nvPicPr>
          <p:cNvPr id="2" name="Online Media 1" title="Worthy, worthy is the Lamb">
            <a:hlinkClick r:id="" action="ppaction://media"/>
            <a:extLst>
              <a:ext uri="{FF2B5EF4-FFF2-40B4-BE49-F238E27FC236}">
                <a16:creationId xmlns:a16="http://schemas.microsoft.com/office/drawing/2014/main" id="{9FA5B908-616C-05F5-D93A-B2A6635836FA}"/>
              </a:ext>
            </a:extLst>
          </p:cNvPr>
          <p:cNvPicPr>
            <a:picLocks noRot="1" noChangeAspect="1"/>
          </p:cNvPicPr>
          <p:nvPr>
            <a:videoFile r:link="rId1"/>
          </p:nvPr>
        </p:nvPicPr>
        <p:blipFill>
          <a:blip r:embed="rId4"/>
          <a:stretch>
            <a:fillRect/>
          </a:stretch>
        </p:blipFill>
        <p:spPr>
          <a:xfrm>
            <a:off x="1701188" y="945931"/>
            <a:ext cx="9040757" cy="5108028"/>
          </a:xfrm>
          <a:prstGeom prst="rect">
            <a:avLst/>
          </a:prstGeom>
        </p:spPr>
      </p:pic>
    </p:spTree>
    <p:extLst>
      <p:ext uri="{BB962C8B-B14F-4D97-AF65-F5344CB8AC3E}">
        <p14:creationId xmlns:p14="http://schemas.microsoft.com/office/powerpoint/2010/main" val="181728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329833" y="5644661"/>
            <a:ext cx="10786910" cy="1050803"/>
          </a:xfrm>
          <a:custGeom>
            <a:avLst/>
            <a:gdLst>
              <a:gd name="connsiteX0" fmla="*/ 0 w 10786910"/>
              <a:gd name="connsiteY0" fmla="*/ 0 h 1050803"/>
              <a:gd name="connsiteX1" fmla="*/ 10786910 w 10786910"/>
              <a:gd name="connsiteY1" fmla="*/ 0 h 1050803"/>
              <a:gd name="connsiteX2" fmla="*/ 10786910 w 10786910"/>
              <a:gd name="connsiteY2" fmla="*/ 1050803 h 1050803"/>
              <a:gd name="connsiteX3" fmla="*/ 0 w 10786910"/>
              <a:gd name="connsiteY3" fmla="*/ 1050803 h 1050803"/>
              <a:gd name="connsiteX4" fmla="*/ 0 w 10786910"/>
              <a:gd name="connsiteY4" fmla="*/ 0 h 10508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786910" h="1050803" fill="none" extrusionOk="0">
                <a:moveTo>
                  <a:pt x="0" y="0"/>
                </a:moveTo>
                <a:cubicBezTo>
                  <a:pt x="4220147" y="-66807"/>
                  <a:pt x="6257785" y="125680"/>
                  <a:pt x="10786910" y="0"/>
                </a:cubicBezTo>
                <a:cubicBezTo>
                  <a:pt x="10782740" y="427211"/>
                  <a:pt x="10819058" y="810522"/>
                  <a:pt x="10786910" y="1050803"/>
                </a:cubicBezTo>
                <a:cubicBezTo>
                  <a:pt x="8128162" y="1067287"/>
                  <a:pt x="4736168" y="893917"/>
                  <a:pt x="0" y="1050803"/>
                </a:cubicBezTo>
                <a:cubicBezTo>
                  <a:pt x="-29005" y="739011"/>
                  <a:pt x="-25778" y="475609"/>
                  <a:pt x="0" y="0"/>
                </a:cubicBezTo>
                <a:close/>
              </a:path>
              <a:path w="10786910" h="1050803" stroke="0" extrusionOk="0">
                <a:moveTo>
                  <a:pt x="0" y="0"/>
                </a:moveTo>
                <a:cubicBezTo>
                  <a:pt x="3713893" y="86966"/>
                  <a:pt x="5670989" y="-168670"/>
                  <a:pt x="10786910" y="0"/>
                </a:cubicBezTo>
                <a:cubicBezTo>
                  <a:pt x="10789832" y="497438"/>
                  <a:pt x="10789617" y="887322"/>
                  <a:pt x="10786910" y="1050803"/>
                </a:cubicBezTo>
                <a:cubicBezTo>
                  <a:pt x="9544263" y="1203411"/>
                  <a:pt x="2215927" y="1071708"/>
                  <a:pt x="0" y="1050803"/>
                </a:cubicBezTo>
                <a:cubicBezTo>
                  <a:pt x="-46464" y="676488"/>
                  <a:pt x="-86921" y="14200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pPr algn="ctr"/>
            <a:r>
              <a:rPr lang="en-US" sz="2000" i="1" dirty="0">
                <a:solidFill>
                  <a:schemeClr val="bg1"/>
                </a:solidFill>
              </a:rPr>
              <a:t>We read in Mark 16:</a:t>
            </a:r>
          </a:p>
          <a:p>
            <a:r>
              <a:rPr lang="en-US" sz="2000" i="1" baseline="30000" dirty="0">
                <a:solidFill>
                  <a:schemeClr val="tx1"/>
                </a:solidFill>
              </a:rPr>
              <a:t>19 …. </a:t>
            </a:r>
            <a:r>
              <a:rPr lang="en-US" sz="2000" i="1" dirty="0">
                <a:solidFill>
                  <a:schemeClr val="tx1"/>
                </a:solidFill>
              </a:rPr>
              <a:t>the Lord Jesus …,  was taken up into heaven</a:t>
            </a:r>
            <a:r>
              <a:rPr lang="en-US" sz="2000" dirty="0">
                <a:solidFill>
                  <a:schemeClr val="tx1"/>
                </a:solidFill>
              </a:rPr>
              <a:t> </a:t>
            </a:r>
            <a:r>
              <a:rPr lang="en-US" sz="2000" i="1" dirty="0">
                <a:solidFill>
                  <a:schemeClr val="tx1"/>
                </a:solidFill>
              </a:rPr>
              <a:t>and He sat at the right hand of God.</a:t>
            </a:r>
            <a:endParaRPr lang="en-US" sz="1800" dirty="0">
              <a:solidFill>
                <a:schemeClr val="tx1"/>
              </a:solidFill>
            </a:endParaRPr>
          </a:p>
        </p:txBody>
      </p:sp>
      <p:pic>
        <p:nvPicPr>
          <p:cNvPr id="5" name="Picture 4" descr="A picture containing text&#10;&#10;Description automatically generated">
            <a:extLst>
              <a:ext uri="{FF2B5EF4-FFF2-40B4-BE49-F238E27FC236}">
                <a16:creationId xmlns:a16="http://schemas.microsoft.com/office/drawing/2014/main" id="{E34773B8-2C0A-FA17-26F8-C8739E47CF61}"/>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398199" y="-53979"/>
            <a:ext cx="2165786" cy="2976282"/>
          </a:xfrm>
          <a:prstGeom prst="cloud">
            <a:avLst/>
          </a:prstGeom>
          <a:effectLst>
            <a:glow rad="63500">
              <a:schemeClr val="accent6">
                <a:satMod val="175000"/>
                <a:alpha val="40000"/>
              </a:schemeClr>
            </a:glow>
            <a:softEdge rad="63500"/>
          </a:effectLst>
        </p:spPr>
      </p:pic>
      <p:pic>
        <p:nvPicPr>
          <p:cNvPr id="6" name="Picture 5" descr="A picture containing text&#10;&#10;Description automatically generated">
            <a:extLst>
              <a:ext uri="{FF2B5EF4-FFF2-40B4-BE49-F238E27FC236}">
                <a16:creationId xmlns:a16="http://schemas.microsoft.com/office/drawing/2014/main" id="{7D8032E9-6891-D1CB-F796-A50F96CEE31B}"/>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1248227" y="131861"/>
            <a:ext cx="2165786" cy="2976282"/>
          </a:xfrm>
          <a:prstGeom prst="cloud">
            <a:avLst/>
          </a:prstGeom>
          <a:effectLst>
            <a:glow rad="63500">
              <a:schemeClr val="accent6">
                <a:satMod val="175000"/>
                <a:alpha val="40000"/>
              </a:schemeClr>
            </a:glow>
            <a:softEdge rad="63500"/>
          </a:effectLst>
        </p:spPr>
      </p:pic>
      <p:pic>
        <p:nvPicPr>
          <p:cNvPr id="7" name="Picture 6" descr="A picture containing text&#10;&#10;Description automatically generated">
            <a:extLst>
              <a:ext uri="{FF2B5EF4-FFF2-40B4-BE49-F238E27FC236}">
                <a16:creationId xmlns:a16="http://schemas.microsoft.com/office/drawing/2014/main" id="{27229718-A887-CF57-4DE8-989042AF704E}"/>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462816" y="1940859"/>
            <a:ext cx="2165786" cy="2976282"/>
          </a:xfrm>
          <a:prstGeom prst="cloud">
            <a:avLst/>
          </a:prstGeom>
          <a:effectLst>
            <a:glow rad="63500">
              <a:schemeClr val="accent6">
                <a:satMod val="175000"/>
                <a:alpha val="40000"/>
              </a:schemeClr>
            </a:glow>
            <a:softEdge rad="63500"/>
          </a:effectLst>
        </p:spPr>
      </p:pic>
      <p:pic>
        <p:nvPicPr>
          <p:cNvPr id="8" name="Picture 7" descr="A picture containing text&#10;&#10;Description automatically generated">
            <a:extLst>
              <a:ext uri="{FF2B5EF4-FFF2-40B4-BE49-F238E27FC236}">
                <a16:creationId xmlns:a16="http://schemas.microsoft.com/office/drawing/2014/main" id="{439CA80E-DFC2-7120-6A53-181F191669CC}"/>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a:off x="749311" y="2003420"/>
            <a:ext cx="2165786" cy="2976282"/>
          </a:xfrm>
          <a:prstGeom prst="cloud">
            <a:avLst/>
          </a:prstGeom>
          <a:effectLst>
            <a:glow rad="63500">
              <a:schemeClr val="accent6">
                <a:satMod val="175000"/>
                <a:alpha val="40000"/>
              </a:schemeClr>
            </a:glow>
            <a:softEdge rad="63500"/>
          </a:effectLst>
        </p:spPr>
      </p:pic>
      <p:pic>
        <p:nvPicPr>
          <p:cNvPr id="13" name="Picture 12" descr="A picture containing text&#10;&#10;Description automatically generated">
            <a:extLst>
              <a:ext uri="{FF2B5EF4-FFF2-40B4-BE49-F238E27FC236}">
                <a16:creationId xmlns:a16="http://schemas.microsoft.com/office/drawing/2014/main" id="{D44B9B3F-EF24-FF17-786A-1AB302BA5468}"/>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10168804" y="-341195"/>
            <a:ext cx="2165786" cy="2976282"/>
          </a:xfrm>
          <a:prstGeom prst="cloud">
            <a:avLst/>
          </a:prstGeom>
          <a:effectLst>
            <a:glow rad="63500">
              <a:schemeClr val="accent6">
                <a:satMod val="175000"/>
                <a:alpha val="40000"/>
              </a:schemeClr>
            </a:glow>
            <a:softEdge rad="63500"/>
          </a:effectLst>
        </p:spPr>
      </p:pic>
      <p:pic>
        <p:nvPicPr>
          <p:cNvPr id="14" name="Picture 13" descr="A picture containing text&#10;&#10;Description automatically generated">
            <a:extLst>
              <a:ext uri="{FF2B5EF4-FFF2-40B4-BE49-F238E27FC236}">
                <a16:creationId xmlns:a16="http://schemas.microsoft.com/office/drawing/2014/main" id="{CDABC9CD-3428-626E-FB7F-1B95B76E296E}"/>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10359796" y="1377074"/>
            <a:ext cx="2165786" cy="2976282"/>
          </a:xfrm>
          <a:prstGeom prst="cloud">
            <a:avLst/>
          </a:prstGeom>
          <a:effectLst>
            <a:glow rad="63500">
              <a:schemeClr val="accent6">
                <a:satMod val="175000"/>
                <a:alpha val="40000"/>
              </a:schemeClr>
            </a:glow>
            <a:softEdge rad="63500"/>
          </a:effectLst>
        </p:spPr>
      </p:pic>
      <p:pic>
        <p:nvPicPr>
          <p:cNvPr id="15" name="Picture 14" descr="A picture containing text&#10;&#10;Description automatically generated">
            <a:extLst>
              <a:ext uri="{FF2B5EF4-FFF2-40B4-BE49-F238E27FC236}">
                <a16:creationId xmlns:a16="http://schemas.microsoft.com/office/drawing/2014/main" id="{5E694ABD-FF60-4A5B-441D-FAE14A45F802}"/>
              </a:ext>
            </a:extLst>
          </p:cNvPr>
          <p:cNvPicPr>
            <a:picLocks noChangeAspect="1"/>
          </p:cNvPicPr>
          <p:nvPr/>
        </p:nvPicPr>
        <p:blipFill rotWithShape="1">
          <a:blip r:embed="rId3">
            <a:extLst>
              <a:ext uri="{28A0092B-C50C-407E-A947-70E740481C1C}">
                <a14:useLocalDpi xmlns:a14="http://schemas.microsoft.com/office/drawing/2010/main" val="0"/>
              </a:ext>
            </a:extLst>
          </a:blip>
          <a:srcRect t="13101" r="56273" b="15883"/>
          <a:stretch/>
        </p:blipFill>
        <p:spPr>
          <a:xfrm flipH="1">
            <a:off x="8950957" y="646073"/>
            <a:ext cx="2165786" cy="2976282"/>
          </a:xfrm>
          <a:prstGeom prst="cloud">
            <a:avLst/>
          </a:prstGeom>
          <a:effectLst>
            <a:glow rad="63500">
              <a:schemeClr val="accent6">
                <a:satMod val="175000"/>
                <a:alpha val="40000"/>
              </a:schemeClr>
            </a:glow>
            <a:softEdge rad="63500"/>
          </a:effectLst>
        </p:spPr>
      </p:pic>
    </p:spTree>
    <p:extLst>
      <p:ext uri="{BB962C8B-B14F-4D97-AF65-F5344CB8AC3E}">
        <p14:creationId xmlns:p14="http://schemas.microsoft.com/office/powerpoint/2010/main" val="90489834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170126" y="1853381"/>
            <a:ext cx="11851747" cy="567267"/>
          </a:xfrm>
          <a:ln>
            <a:headEnd type="none" w="med" len="med"/>
            <a:tailEnd type="none" w="med" len="med"/>
          </a:ln>
        </p:spPr>
        <p:style>
          <a:lnRef idx="1">
            <a:schemeClr val="accent2"/>
          </a:lnRef>
          <a:fillRef idx="2">
            <a:schemeClr val="accent2"/>
          </a:fillRef>
          <a:effectRef idx="1">
            <a:schemeClr val="accent2"/>
          </a:effectRef>
          <a:fontRef idx="minor">
            <a:schemeClr val="dk1"/>
          </a:fontRef>
        </p:style>
        <p:txBody>
          <a:bodyPr anchor="ctr" anchorCtr="1">
            <a:normAutofit fontScale="90000"/>
          </a:bodyPr>
          <a:lstStyle/>
          <a:p>
            <a:r>
              <a:rPr lang="en-US" sz="2000" dirty="0">
                <a:solidFill>
                  <a:sysClr val="windowText" lastClr="000000"/>
                </a:solidFill>
              </a:rPr>
              <a:t>Now, just as He promised (in John 14:1-3), Jesus is preparing a place for us.  He is listening and answering our prayers.</a:t>
            </a:r>
            <a:br>
              <a:rPr lang="en-US" sz="2000" dirty="0">
                <a:solidFill>
                  <a:sysClr val="windowText" lastClr="000000"/>
                </a:solidFill>
              </a:rPr>
            </a:br>
            <a:endParaRPr lang="en-US" sz="2000" dirty="0">
              <a:solidFill>
                <a:sysClr val="windowText" lastClr="000000"/>
              </a:solidFill>
            </a:endParaRPr>
          </a:p>
        </p:txBody>
      </p:sp>
    </p:spTree>
    <p:extLst>
      <p:ext uri="{BB962C8B-B14F-4D97-AF65-F5344CB8AC3E}">
        <p14:creationId xmlns:p14="http://schemas.microsoft.com/office/powerpoint/2010/main" val="17038450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404484" y="596900"/>
            <a:ext cx="5996316" cy="963886"/>
          </a:xfrm>
          <a:custGeom>
            <a:avLst/>
            <a:gdLst>
              <a:gd name="connsiteX0" fmla="*/ 0 w 5996316"/>
              <a:gd name="connsiteY0" fmla="*/ 0 h 963886"/>
              <a:gd name="connsiteX1" fmla="*/ 5996316 w 5996316"/>
              <a:gd name="connsiteY1" fmla="*/ 0 h 963886"/>
              <a:gd name="connsiteX2" fmla="*/ 5996316 w 5996316"/>
              <a:gd name="connsiteY2" fmla="*/ 963886 h 963886"/>
              <a:gd name="connsiteX3" fmla="*/ 0 w 5996316"/>
              <a:gd name="connsiteY3" fmla="*/ 963886 h 963886"/>
              <a:gd name="connsiteX4" fmla="*/ 0 w 5996316"/>
              <a:gd name="connsiteY4" fmla="*/ 0 h 96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6316" h="963886" fill="none" extrusionOk="0">
                <a:moveTo>
                  <a:pt x="0" y="0"/>
                </a:moveTo>
                <a:cubicBezTo>
                  <a:pt x="984596" y="-66807"/>
                  <a:pt x="3986814" y="125680"/>
                  <a:pt x="5996316" y="0"/>
                </a:cubicBezTo>
                <a:cubicBezTo>
                  <a:pt x="6043277" y="302665"/>
                  <a:pt x="6028698" y="791353"/>
                  <a:pt x="5996316" y="963886"/>
                </a:cubicBezTo>
                <a:cubicBezTo>
                  <a:pt x="4406830" y="980370"/>
                  <a:pt x="2009450" y="807000"/>
                  <a:pt x="0" y="963886"/>
                </a:cubicBezTo>
                <a:cubicBezTo>
                  <a:pt x="-80647" y="484703"/>
                  <a:pt x="-41198" y="261594"/>
                  <a:pt x="0" y="0"/>
                </a:cubicBezTo>
                <a:close/>
              </a:path>
              <a:path w="5996316" h="963886" stroke="0" extrusionOk="0">
                <a:moveTo>
                  <a:pt x="0" y="0"/>
                </a:moveTo>
                <a:cubicBezTo>
                  <a:pt x="2209837" y="86966"/>
                  <a:pt x="5011027" y="-168670"/>
                  <a:pt x="5996316" y="0"/>
                </a:cubicBezTo>
                <a:cubicBezTo>
                  <a:pt x="5964922" y="392056"/>
                  <a:pt x="6037061" y="562736"/>
                  <a:pt x="5996316" y="963886"/>
                </a:cubicBezTo>
                <a:cubicBezTo>
                  <a:pt x="4961725" y="1116494"/>
                  <a:pt x="2004031" y="984791"/>
                  <a:pt x="0" y="963886"/>
                </a:cubicBezTo>
                <a:cubicBezTo>
                  <a:pt x="-63823" y="864394"/>
                  <a:pt x="33213" y="12658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Craft Time – Part 6 – Put the pages together</a:t>
            </a:r>
          </a:p>
        </p:txBody>
      </p:sp>
      <p:pic>
        <p:nvPicPr>
          <p:cNvPr id="2050" name="Picture 2">
            <a:extLst>
              <a:ext uri="{FF2B5EF4-FFF2-40B4-BE49-F238E27FC236}">
                <a16:creationId xmlns:a16="http://schemas.microsoft.com/office/drawing/2014/main" id="{652EAA01-628D-AA90-A0AB-CA6461A3F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57543" y="4169611"/>
            <a:ext cx="1388484" cy="1792172"/>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A5133F46-83E2-299C-479A-630158543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57544" y="2414860"/>
            <a:ext cx="1388483" cy="1791765"/>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B42D45B8-03EA-B7A5-3AD9-E30D52F2F6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92751" y="659703"/>
            <a:ext cx="1494148" cy="1804100"/>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2" name="TextBox 1">
            <a:extLst>
              <a:ext uri="{FF2B5EF4-FFF2-40B4-BE49-F238E27FC236}">
                <a16:creationId xmlns:a16="http://schemas.microsoft.com/office/drawing/2014/main" id="{34FC48E6-5682-0E21-C481-5AE45942C71B}"/>
              </a:ext>
            </a:extLst>
          </p:cNvPr>
          <p:cNvSpPr txBox="1"/>
          <p:nvPr/>
        </p:nvSpPr>
        <p:spPr>
          <a:xfrm>
            <a:off x="301150" y="1440793"/>
            <a:ext cx="6096000" cy="5232907"/>
          </a:xfrm>
          <a:prstGeom prst="rect">
            <a:avLst/>
          </a:prstGeom>
          <a:solidFill>
            <a:schemeClr val="accent3">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Directions:</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Put the three pages together as directed on each page.</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Cut out the clouds and Jesus.  Glue the clouds on the  page with lots of sky.  Glue the circles with the planets.</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Cut a piece of yarn 6 feet long.    </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Poke a hole in the middle of the  rainbow.   Poke another hole between the disciples.  </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Put one end of the string through  the top hole and the other end of the string through the bottom hole. Tie the ends behind the papers.</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Tape Jesus near the bottom of the string on the front side of the papers.</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800" kern="1400" dirty="0">
                <a:ln>
                  <a:noFill/>
                </a:ln>
                <a:solidFill>
                  <a:srgbClr val="000000"/>
                </a:solidFill>
                <a:effectLst/>
                <a:latin typeface="Calibri" panose="020F0502020204030204" pitchFamily="34" charset="0"/>
              </a:rPr>
              <a:t>Now you can make Jesus ascend to  heaven.</a:t>
            </a:r>
            <a:endParaRPr lang="en-US" sz="1400" kern="1400" dirty="0">
              <a:ln>
                <a:noFill/>
              </a:ln>
              <a:solidFill>
                <a:srgbClr val="000000"/>
              </a:solidFill>
              <a:effectLst/>
              <a:latin typeface="Calibri" panose="020F0502020204030204" pitchFamily="34" charset="0"/>
            </a:endParaRPr>
          </a:p>
          <a:p>
            <a:pPr marL="0" marR="0" indent="0" algn="l">
              <a:lnSpc>
                <a:spcPct val="119000"/>
              </a:lnSpc>
              <a:spcBef>
                <a:spcPts val="0"/>
              </a:spcBef>
              <a:spcAft>
                <a:spcPts val="600"/>
              </a:spcAft>
            </a:pPr>
            <a:r>
              <a:rPr lang="en-US" sz="1400" kern="1400" dirty="0">
                <a:ln>
                  <a:noFill/>
                </a:ln>
                <a:solidFill>
                  <a:srgbClr val="000000"/>
                </a:solidFill>
                <a:effectLst/>
                <a:latin typeface="Calibri" panose="020F0502020204030204" pitchFamily="34" charset="0"/>
              </a:rPr>
              <a:t> </a:t>
            </a:r>
          </a:p>
        </p:txBody>
      </p:sp>
      <p:pic>
        <p:nvPicPr>
          <p:cNvPr id="5" name="Picture 4" descr="A picture containing object, person, thread, hat&#10;&#10;Description automatically generated">
            <a:extLst>
              <a:ext uri="{FF2B5EF4-FFF2-40B4-BE49-F238E27FC236}">
                <a16:creationId xmlns:a16="http://schemas.microsoft.com/office/drawing/2014/main" id="{BAF5004C-3186-66D2-1AB3-DBFC47338345}"/>
              </a:ext>
            </a:extLst>
          </p:cNvPr>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05733" y="4297345"/>
            <a:ext cx="2463802" cy="2463802"/>
          </a:xfrm>
          <a:prstGeom prst="rect">
            <a:avLst/>
          </a:prstGeom>
        </p:spPr>
      </p:pic>
      <p:cxnSp>
        <p:nvCxnSpPr>
          <p:cNvPr id="7" name="Straight Connector 6">
            <a:extLst>
              <a:ext uri="{FF2B5EF4-FFF2-40B4-BE49-F238E27FC236}">
                <a16:creationId xmlns:a16="http://schemas.microsoft.com/office/drawing/2014/main" id="{6636D084-DD3A-9ED9-EE10-3277FE0DD73B}"/>
              </a:ext>
            </a:extLst>
          </p:cNvPr>
          <p:cNvCxnSpPr>
            <a:stCxn id="2052" idx="0"/>
          </p:cNvCxnSpPr>
          <p:nvPr/>
        </p:nvCxnSpPr>
        <p:spPr>
          <a:xfrm flipH="1">
            <a:off x="9939824" y="659703"/>
            <a:ext cx="1" cy="5093397"/>
          </a:xfrm>
          <a:prstGeom prst="line">
            <a:avLst/>
          </a:prstGeom>
        </p:spPr>
        <p:style>
          <a:lnRef idx="1">
            <a:schemeClr val="accent1"/>
          </a:lnRef>
          <a:fillRef idx="0">
            <a:schemeClr val="accent1"/>
          </a:fillRef>
          <a:effectRef idx="0">
            <a:schemeClr val="accent1"/>
          </a:effectRef>
          <a:fontRef idx="minor">
            <a:schemeClr val="tx1"/>
          </a:fontRef>
        </p:style>
      </p:cxnSp>
      <p:pic>
        <p:nvPicPr>
          <p:cNvPr id="6146" name="Picture 2">
            <a:extLst>
              <a:ext uri="{FF2B5EF4-FFF2-40B4-BE49-F238E27FC236}">
                <a16:creationId xmlns:a16="http://schemas.microsoft.com/office/drawing/2014/main" id="{B79B4CA5-8432-77B9-C44A-2C6EAA510BD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721630" y="5065697"/>
            <a:ext cx="436389" cy="54058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1305766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nodeType="clickEffect">
                                  <p:stCondLst>
                                    <p:cond delay="0"/>
                                  </p:stCondLst>
                                  <p:childTnLst>
                                    <p:animMotion origin="layout" path="M -4.375E-6 7.40741E-7 L 0.00534 -0.6169 " pathEditMode="relative" rAng="0" ptsTypes="AA">
                                      <p:cBhvr>
                                        <p:cTn id="6" dur="2000" fill="hold"/>
                                        <p:tgtEl>
                                          <p:spTgt spid="6146"/>
                                        </p:tgtEl>
                                        <p:attrNameLst>
                                          <p:attrName>ppt_x</p:attrName>
                                          <p:attrName>ppt_y</p:attrName>
                                        </p:attrNameLst>
                                      </p:cBhvr>
                                      <p:rCtr x="260" y="-30856"/>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rot="16200000">
            <a:off x="-2227659" y="3105547"/>
            <a:ext cx="5992812" cy="1027906"/>
          </a:xfrm>
          <a:custGeom>
            <a:avLst/>
            <a:gdLst>
              <a:gd name="connsiteX0" fmla="*/ 0 w 5992812"/>
              <a:gd name="connsiteY0" fmla="*/ 0 h 1027906"/>
              <a:gd name="connsiteX1" fmla="*/ 5992812 w 5992812"/>
              <a:gd name="connsiteY1" fmla="*/ 0 h 1027906"/>
              <a:gd name="connsiteX2" fmla="*/ 5992812 w 5992812"/>
              <a:gd name="connsiteY2" fmla="*/ 1027906 h 1027906"/>
              <a:gd name="connsiteX3" fmla="*/ 0 w 5992812"/>
              <a:gd name="connsiteY3" fmla="*/ 1027906 h 1027906"/>
              <a:gd name="connsiteX4" fmla="*/ 0 w 5992812"/>
              <a:gd name="connsiteY4" fmla="*/ 0 h 102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812" h="1027906" fill="none" extrusionOk="0">
                <a:moveTo>
                  <a:pt x="0" y="0"/>
                </a:moveTo>
                <a:cubicBezTo>
                  <a:pt x="810058" y="-66807"/>
                  <a:pt x="3806669" y="125680"/>
                  <a:pt x="5992812" y="0"/>
                </a:cubicBezTo>
                <a:cubicBezTo>
                  <a:pt x="6025046" y="321166"/>
                  <a:pt x="6003932" y="770761"/>
                  <a:pt x="5992812" y="1027906"/>
                </a:cubicBezTo>
                <a:cubicBezTo>
                  <a:pt x="3359485" y="1044390"/>
                  <a:pt x="1395199" y="871020"/>
                  <a:pt x="0" y="1027906"/>
                </a:cubicBezTo>
                <a:cubicBezTo>
                  <a:pt x="-73630" y="677899"/>
                  <a:pt x="35499" y="287753"/>
                  <a:pt x="0" y="0"/>
                </a:cubicBezTo>
                <a:close/>
              </a:path>
              <a:path w="5992812" h="1027906" stroke="0" extrusionOk="0">
                <a:moveTo>
                  <a:pt x="0" y="0"/>
                </a:moveTo>
                <a:cubicBezTo>
                  <a:pt x="2742094" y="86966"/>
                  <a:pt x="5187278" y="-168670"/>
                  <a:pt x="5992812" y="0"/>
                </a:cubicBezTo>
                <a:cubicBezTo>
                  <a:pt x="5920416" y="493122"/>
                  <a:pt x="6025530" y="846966"/>
                  <a:pt x="5992812" y="1027906"/>
                </a:cubicBezTo>
                <a:cubicBezTo>
                  <a:pt x="3819070" y="1180514"/>
                  <a:pt x="1274848" y="1048811"/>
                  <a:pt x="0" y="1027906"/>
                </a:cubicBezTo>
                <a:cubicBezTo>
                  <a:pt x="-90370" y="905764"/>
                  <a:pt x="81391" y="29319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400" b="1" dirty="0"/>
              <a:t>Praise de Lord Rancho </a:t>
            </a:r>
            <a:r>
              <a:rPr lang="en-US" sz="2400" b="1" dirty="0" err="1"/>
              <a:t>Avalancha</a:t>
            </a:r>
            <a:endParaRPr lang="en-US" sz="2400" b="1" dirty="0"/>
          </a:p>
        </p:txBody>
      </p:sp>
      <p:pic>
        <p:nvPicPr>
          <p:cNvPr id="2" name="Online Media 1" title="Praise de Lord Rancho Avalancha">
            <a:hlinkClick r:id="" action="ppaction://media"/>
            <a:extLst>
              <a:ext uri="{FF2B5EF4-FFF2-40B4-BE49-F238E27FC236}">
                <a16:creationId xmlns:a16="http://schemas.microsoft.com/office/drawing/2014/main" id="{1D1F34B0-37DA-088E-C028-C98C65C32758}"/>
              </a:ext>
            </a:extLst>
          </p:cNvPr>
          <p:cNvPicPr>
            <a:picLocks noRot="1" noChangeAspect="1"/>
          </p:cNvPicPr>
          <p:nvPr>
            <a:videoFile r:link="rId1"/>
          </p:nvPr>
        </p:nvPicPr>
        <p:blipFill>
          <a:blip r:embed="rId4"/>
          <a:stretch>
            <a:fillRect/>
          </a:stretch>
        </p:blipFill>
        <p:spPr>
          <a:xfrm>
            <a:off x="2286000" y="571500"/>
            <a:ext cx="7990416" cy="5992812"/>
          </a:xfrm>
          <a:prstGeom prst="rect">
            <a:avLst/>
          </a:prstGeom>
        </p:spPr>
      </p:pic>
    </p:spTree>
    <p:extLst>
      <p:ext uri="{BB962C8B-B14F-4D97-AF65-F5344CB8AC3E}">
        <p14:creationId xmlns:p14="http://schemas.microsoft.com/office/powerpoint/2010/main" val="1164251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rot="16200000">
            <a:off x="-2227659" y="3105547"/>
            <a:ext cx="5992812" cy="1027906"/>
          </a:xfrm>
          <a:custGeom>
            <a:avLst/>
            <a:gdLst>
              <a:gd name="connsiteX0" fmla="*/ 0 w 5992812"/>
              <a:gd name="connsiteY0" fmla="*/ 0 h 1027906"/>
              <a:gd name="connsiteX1" fmla="*/ 5992812 w 5992812"/>
              <a:gd name="connsiteY1" fmla="*/ 0 h 1027906"/>
              <a:gd name="connsiteX2" fmla="*/ 5992812 w 5992812"/>
              <a:gd name="connsiteY2" fmla="*/ 1027906 h 1027906"/>
              <a:gd name="connsiteX3" fmla="*/ 0 w 5992812"/>
              <a:gd name="connsiteY3" fmla="*/ 1027906 h 1027906"/>
              <a:gd name="connsiteX4" fmla="*/ 0 w 5992812"/>
              <a:gd name="connsiteY4" fmla="*/ 0 h 102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812" h="1027906" fill="none" extrusionOk="0">
                <a:moveTo>
                  <a:pt x="0" y="0"/>
                </a:moveTo>
                <a:cubicBezTo>
                  <a:pt x="810058" y="-66807"/>
                  <a:pt x="3806669" y="125680"/>
                  <a:pt x="5992812" y="0"/>
                </a:cubicBezTo>
                <a:cubicBezTo>
                  <a:pt x="6025046" y="321166"/>
                  <a:pt x="6003932" y="770761"/>
                  <a:pt x="5992812" y="1027906"/>
                </a:cubicBezTo>
                <a:cubicBezTo>
                  <a:pt x="3359485" y="1044390"/>
                  <a:pt x="1395199" y="871020"/>
                  <a:pt x="0" y="1027906"/>
                </a:cubicBezTo>
                <a:cubicBezTo>
                  <a:pt x="-73630" y="677899"/>
                  <a:pt x="35499" y="287753"/>
                  <a:pt x="0" y="0"/>
                </a:cubicBezTo>
                <a:close/>
              </a:path>
              <a:path w="5992812" h="1027906" stroke="0" extrusionOk="0">
                <a:moveTo>
                  <a:pt x="0" y="0"/>
                </a:moveTo>
                <a:cubicBezTo>
                  <a:pt x="2742094" y="86966"/>
                  <a:pt x="5187278" y="-168670"/>
                  <a:pt x="5992812" y="0"/>
                </a:cubicBezTo>
                <a:cubicBezTo>
                  <a:pt x="5920416" y="493122"/>
                  <a:pt x="6025530" y="846966"/>
                  <a:pt x="5992812" y="1027906"/>
                </a:cubicBezTo>
                <a:cubicBezTo>
                  <a:pt x="3819070" y="1180514"/>
                  <a:pt x="1274848" y="1048811"/>
                  <a:pt x="0" y="1027906"/>
                </a:cubicBezTo>
                <a:cubicBezTo>
                  <a:pt x="-90370" y="905764"/>
                  <a:pt x="81391" y="29319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400" b="1" dirty="0" err="1"/>
              <a:t>Hallelu</a:t>
            </a:r>
            <a:r>
              <a:rPr lang="en-US" sz="2400" b="1" dirty="0"/>
              <a:t>, </a:t>
            </a:r>
            <a:r>
              <a:rPr lang="en-US" sz="2400" b="1" dirty="0" err="1"/>
              <a:t>Hallelu</a:t>
            </a:r>
            <a:r>
              <a:rPr lang="en-US" sz="2400" b="1" dirty="0"/>
              <a:t>, Hallelujah </a:t>
            </a:r>
          </a:p>
          <a:p>
            <a:r>
              <a:rPr lang="en-US" sz="2400" b="1" dirty="0"/>
              <a:t>Praise Ye the Lord</a:t>
            </a:r>
          </a:p>
        </p:txBody>
      </p:sp>
      <p:pic>
        <p:nvPicPr>
          <p:cNvPr id="3" name="Online Media 2" title="Hallelu, Hallelu, Hallelu, Hallelujah, Praise ye the Lord (children singing) with lyrics">
            <a:hlinkClick r:id="" action="ppaction://media"/>
            <a:extLst>
              <a:ext uri="{FF2B5EF4-FFF2-40B4-BE49-F238E27FC236}">
                <a16:creationId xmlns:a16="http://schemas.microsoft.com/office/drawing/2014/main" id="{52CBC175-F954-4898-4E40-75AA3E17DB0A}"/>
              </a:ext>
            </a:extLst>
          </p:cNvPr>
          <p:cNvPicPr>
            <a:picLocks noRot="1" noChangeAspect="1"/>
          </p:cNvPicPr>
          <p:nvPr>
            <a:videoFile r:link="rId1"/>
          </p:nvPr>
        </p:nvPicPr>
        <p:blipFill>
          <a:blip r:embed="rId4"/>
          <a:stretch>
            <a:fillRect/>
          </a:stretch>
        </p:blipFill>
        <p:spPr>
          <a:xfrm>
            <a:off x="2317531" y="595148"/>
            <a:ext cx="7930055" cy="5947542"/>
          </a:xfrm>
          <a:prstGeom prst="rect">
            <a:avLst/>
          </a:prstGeom>
        </p:spPr>
      </p:pic>
    </p:spTree>
    <p:extLst>
      <p:ext uri="{BB962C8B-B14F-4D97-AF65-F5344CB8AC3E}">
        <p14:creationId xmlns:p14="http://schemas.microsoft.com/office/powerpoint/2010/main" val="771974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rot="16200000">
            <a:off x="-2227659" y="3105547"/>
            <a:ext cx="5992812" cy="1027906"/>
          </a:xfrm>
          <a:custGeom>
            <a:avLst/>
            <a:gdLst>
              <a:gd name="connsiteX0" fmla="*/ 0 w 5992812"/>
              <a:gd name="connsiteY0" fmla="*/ 0 h 1027906"/>
              <a:gd name="connsiteX1" fmla="*/ 5992812 w 5992812"/>
              <a:gd name="connsiteY1" fmla="*/ 0 h 1027906"/>
              <a:gd name="connsiteX2" fmla="*/ 5992812 w 5992812"/>
              <a:gd name="connsiteY2" fmla="*/ 1027906 h 1027906"/>
              <a:gd name="connsiteX3" fmla="*/ 0 w 5992812"/>
              <a:gd name="connsiteY3" fmla="*/ 1027906 h 1027906"/>
              <a:gd name="connsiteX4" fmla="*/ 0 w 5992812"/>
              <a:gd name="connsiteY4" fmla="*/ 0 h 102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812" h="1027906" fill="none" extrusionOk="0">
                <a:moveTo>
                  <a:pt x="0" y="0"/>
                </a:moveTo>
                <a:cubicBezTo>
                  <a:pt x="810058" y="-66807"/>
                  <a:pt x="3806669" y="125680"/>
                  <a:pt x="5992812" y="0"/>
                </a:cubicBezTo>
                <a:cubicBezTo>
                  <a:pt x="6025046" y="321166"/>
                  <a:pt x="6003932" y="770761"/>
                  <a:pt x="5992812" y="1027906"/>
                </a:cubicBezTo>
                <a:cubicBezTo>
                  <a:pt x="3359485" y="1044390"/>
                  <a:pt x="1395199" y="871020"/>
                  <a:pt x="0" y="1027906"/>
                </a:cubicBezTo>
                <a:cubicBezTo>
                  <a:pt x="-73630" y="677899"/>
                  <a:pt x="35499" y="287753"/>
                  <a:pt x="0" y="0"/>
                </a:cubicBezTo>
                <a:close/>
              </a:path>
              <a:path w="5992812" h="1027906" stroke="0" extrusionOk="0">
                <a:moveTo>
                  <a:pt x="0" y="0"/>
                </a:moveTo>
                <a:cubicBezTo>
                  <a:pt x="2742094" y="86966"/>
                  <a:pt x="5187278" y="-168670"/>
                  <a:pt x="5992812" y="0"/>
                </a:cubicBezTo>
                <a:cubicBezTo>
                  <a:pt x="5920416" y="493122"/>
                  <a:pt x="6025530" y="846966"/>
                  <a:pt x="5992812" y="1027906"/>
                </a:cubicBezTo>
                <a:cubicBezTo>
                  <a:pt x="3819070" y="1180514"/>
                  <a:pt x="1274848" y="1048811"/>
                  <a:pt x="0" y="1027906"/>
                </a:cubicBezTo>
                <a:cubicBezTo>
                  <a:pt x="-90370" y="905764"/>
                  <a:pt x="81391" y="29319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400" b="1" dirty="0"/>
              <a:t>Rejoice in the Lord Always</a:t>
            </a:r>
          </a:p>
        </p:txBody>
      </p:sp>
      <p:pic>
        <p:nvPicPr>
          <p:cNvPr id="2" name="Online Media 1" title="Rejoice in the lord always and again I say rejoice | BF KIDS | Bible songs kids | Action bible songs">
            <a:hlinkClick r:id="" action="ppaction://media"/>
            <a:extLst>
              <a:ext uri="{FF2B5EF4-FFF2-40B4-BE49-F238E27FC236}">
                <a16:creationId xmlns:a16="http://schemas.microsoft.com/office/drawing/2014/main" id="{75F5306F-E1FB-E299-EEF9-32578077735E}"/>
              </a:ext>
            </a:extLst>
          </p:cNvPr>
          <p:cNvPicPr>
            <a:picLocks noRot="1" noChangeAspect="1"/>
          </p:cNvPicPr>
          <p:nvPr>
            <a:videoFile r:link="rId1"/>
          </p:nvPr>
        </p:nvPicPr>
        <p:blipFill>
          <a:blip r:embed="rId4"/>
          <a:stretch>
            <a:fillRect/>
          </a:stretch>
        </p:blipFill>
        <p:spPr>
          <a:xfrm>
            <a:off x="1615466" y="623094"/>
            <a:ext cx="10053739" cy="5680363"/>
          </a:xfrm>
          <a:prstGeom prst="rect">
            <a:avLst/>
          </a:prstGeom>
        </p:spPr>
      </p:pic>
    </p:spTree>
    <p:extLst>
      <p:ext uri="{BB962C8B-B14F-4D97-AF65-F5344CB8AC3E}">
        <p14:creationId xmlns:p14="http://schemas.microsoft.com/office/powerpoint/2010/main" val="10822660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404484" y="596900"/>
            <a:ext cx="5348615" cy="963886"/>
          </a:xfrm>
          <a:custGeom>
            <a:avLst/>
            <a:gdLst>
              <a:gd name="connsiteX0" fmla="*/ 0 w 5348615"/>
              <a:gd name="connsiteY0" fmla="*/ 0 h 963886"/>
              <a:gd name="connsiteX1" fmla="*/ 5348615 w 5348615"/>
              <a:gd name="connsiteY1" fmla="*/ 0 h 963886"/>
              <a:gd name="connsiteX2" fmla="*/ 5348615 w 5348615"/>
              <a:gd name="connsiteY2" fmla="*/ 963886 h 963886"/>
              <a:gd name="connsiteX3" fmla="*/ 0 w 5348615"/>
              <a:gd name="connsiteY3" fmla="*/ 963886 h 963886"/>
              <a:gd name="connsiteX4" fmla="*/ 0 w 5348615"/>
              <a:gd name="connsiteY4" fmla="*/ 0 h 96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48615" h="963886" fill="none" extrusionOk="0">
                <a:moveTo>
                  <a:pt x="0" y="0"/>
                </a:moveTo>
                <a:cubicBezTo>
                  <a:pt x="1047517" y="-66807"/>
                  <a:pt x="3013413" y="125680"/>
                  <a:pt x="5348615" y="0"/>
                </a:cubicBezTo>
                <a:cubicBezTo>
                  <a:pt x="5395576" y="302665"/>
                  <a:pt x="5380997" y="791353"/>
                  <a:pt x="5348615" y="963886"/>
                </a:cubicBezTo>
                <a:cubicBezTo>
                  <a:pt x="3359232" y="980370"/>
                  <a:pt x="1858156" y="807000"/>
                  <a:pt x="0" y="963886"/>
                </a:cubicBezTo>
                <a:cubicBezTo>
                  <a:pt x="-80647" y="484703"/>
                  <a:pt x="-41198" y="261594"/>
                  <a:pt x="0" y="0"/>
                </a:cubicBezTo>
                <a:close/>
              </a:path>
              <a:path w="5348615" h="963886" stroke="0" extrusionOk="0">
                <a:moveTo>
                  <a:pt x="0" y="0"/>
                </a:moveTo>
                <a:cubicBezTo>
                  <a:pt x="2181057" y="86966"/>
                  <a:pt x="3359236" y="-168670"/>
                  <a:pt x="5348615" y="0"/>
                </a:cubicBezTo>
                <a:cubicBezTo>
                  <a:pt x="5317221" y="392056"/>
                  <a:pt x="5389360" y="562736"/>
                  <a:pt x="5348615" y="963886"/>
                </a:cubicBezTo>
                <a:cubicBezTo>
                  <a:pt x="3412235" y="1116494"/>
                  <a:pt x="2002614" y="984791"/>
                  <a:pt x="0" y="963886"/>
                </a:cubicBezTo>
                <a:cubicBezTo>
                  <a:pt x="-63823" y="864394"/>
                  <a:pt x="33213" y="12658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Craft Time – Part 1 – Color the pages</a:t>
            </a:r>
          </a:p>
        </p:txBody>
      </p:sp>
      <p:pic>
        <p:nvPicPr>
          <p:cNvPr id="2050" name="Picture 2">
            <a:extLst>
              <a:ext uri="{FF2B5EF4-FFF2-40B4-BE49-F238E27FC236}">
                <a16:creationId xmlns:a16="http://schemas.microsoft.com/office/drawing/2014/main" id="{652EAA01-628D-AA90-A0AB-CA6461A3F1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8262" y="2463801"/>
            <a:ext cx="2750088" cy="35496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1" name="Picture 3">
            <a:extLst>
              <a:ext uri="{FF2B5EF4-FFF2-40B4-BE49-F238E27FC236}">
                <a16:creationId xmlns:a16="http://schemas.microsoft.com/office/drawing/2014/main" id="{A5133F46-83E2-299C-479A-630158543E8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0211" y="2463801"/>
            <a:ext cx="2750712" cy="354964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2" name="Picture 4">
            <a:extLst>
              <a:ext uri="{FF2B5EF4-FFF2-40B4-BE49-F238E27FC236}">
                <a16:creationId xmlns:a16="http://schemas.microsoft.com/office/drawing/2014/main" id="{B42D45B8-03EA-B7A5-3AD9-E30D52F2F6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30923" y="2463801"/>
            <a:ext cx="3020005" cy="3646488"/>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2053" name="Picture 5">
            <a:extLst>
              <a:ext uri="{FF2B5EF4-FFF2-40B4-BE49-F238E27FC236}">
                <a16:creationId xmlns:a16="http://schemas.microsoft.com/office/drawing/2014/main" id="{FDF4EAA4-FAFA-C43D-C151-ADC2356AE98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25681" y="2463802"/>
            <a:ext cx="2750088" cy="356386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Tree>
    <p:extLst>
      <p:ext uri="{BB962C8B-B14F-4D97-AF65-F5344CB8AC3E}">
        <p14:creationId xmlns:p14="http://schemas.microsoft.com/office/powerpoint/2010/main" val="243533943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rot="16200000">
            <a:off x="-2227659" y="3105547"/>
            <a:ext cx="5992812" cy="1027906"/>
          </a:xfrm>
          <a:custGeom>
            <a:avLst/>
            <a:gdLst>
              <a:gd name="connsiteX0" fmla="*/ 0 w 5992812"/>
              <a:gd name="connsiteY0" fmla="*/ 0 h 1027906"/>
              <a:gd name="connsiteX1" fmla="*/ 5992812 w 5992812"/>
              <a:gd name="connsiteY1" fmla="*/ 0 h 1027906"/>
              <a:gd name="connsiteX2" fmla="*/ 5992812 w 5992812"/>
              <a:gd name="connsiteY2" fmla="*/ 1027906 h 1027906"/>
              <a:gd name="connsiteX3" fmla="*/ 0 w 5992812"/>
              <a:gd name="connsiteY3" fmla="*/ 1027906 h 1027906"/>
              <a:gd name="connsiteX4" fmla="*/ 0 w 5992812"/>
              <a:gd name="connsiteY4" fmla="*/ 0 h 102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812" h="1027906" fill="none" extrusionOk="0">
                <a:moveTo>
                  <a:pt x="0" y="0"/>
                </a:moveTo>
                <a:cubicBezTo>
                  <a:pt x="810058" y="-66807"/>
                  <a:pt x="3806669" y="125680"/>
                  <a:pt x="5992812" y="0"/>
                </a:cubicBezTo>
                <a:cubicBezTo>
                  <a:pt x="6025046" y="321166"/>
                  <a:pt x="6003932" y="770761"/>
                  <a:pt x="5992812" y="1027906"/>
                </a:cubicBezTo>
                <a:cubicBezTo>
                  <a:pt x="3359485" y="1044390"/>
                  <a:pt x="1395199" y="871020"/>
                  <a:pt x="0" y="1027906"/>
                </a:cubicBezTo>
                <a:cubicBezTo>
                  <a:pt x="-73630" y="677899"/>
                  <a:pt x="35499" y="287753"/>
                  <a:pt x="0" y="0"/>
                </a:cubicBezTo>
                <a:close/>
              </a:path>
              <a:path w="5992812" h="1027906" stroke="0" extrusionOk="0">
                <a:moveTo>
                  <a:pt x="0" y="0"/>
                </a:moveTo>
                <a:cubicBezTo>
                  <a:pt x="2742094" y="86966"/>
                  <a:pt x="5187278" y="-168670"/>
                  <a:pt x="5992812" y="0"/>
                </a:cubicBezTo>
                <a:cubicBezTo>
                  <a:pt x="5920416" y="493122"/>
                  <a:pt x="6025530" y="846966"/>
                  <a:pt x="5992812" y="1027906"/>
                </a:cubicBezTo>
                <a:cubicBezTo>
                  <a:pt x="3819070" y="1180514"/>
                  <a:pt x="1274848" y="1048811"/>
                  <a:pt x="0" y="1027906"/>
                </a:cubicBezTo>
                <a:cubicBezTo>
                  <a:pt x="-90370" y="905764"/>
                  <a:pt x="81391" y="29319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Worthy is the Lamb</a:t>
            </a:r>
          </a:p>
        </p:txBody>
      </p:sp>
      <p:pic>
        <p:nvPicPr>
          <p:cNvPr id="2" name="Online Media 1" title="Worthy Is The Lamb Choreography">
            <a:hlinkClick r:id="" action="ppaction://media"/>
            <a:extLst>
              <a:ext uri="{FF2B5EF4-FFF2-40B4-BE49-F238E27FC236}">
                <a16:creationId xmlns:a16="http://schemas.microsoft.com/office/drawing/2014/main" id="{8D8015D1-9223-66C6-F2CE-071409E42075}"/>
              </a:ext>
            </a:extLst>
          </p:cNvPr>
          <p:cNvPicPr>
            <a:picLocks noRot="1" noChangeAspect="1"/>
          </p:cNvPicPr>
          <p:nvPr>
            <a:videoFile r:link="rId1"/>
          </p:nvPr>
        </p:nvPicPr>
        <p:blipFill>
          <a:blip r:embed="rId4"/>
          <a:stretch>
            <a:fillRect/>
          </a:stretch>
        </p:blipFill>
        <p:spPr>
          <a:xfrm>
            <a:off x="1939158" y="787921"/>
            <a:ext cx="9348952" cy="5282158"/>
          </a:xfrm>
          <a:prstGeom prst="rect">
            <a:avLst/>
          </a:prstGeom>
        </p:spPr>
      </p:pic>
    </p:spTree>
    <p:extLst>
      <p:ext uri="{BB962C8B-B14F-4D97-AF65-F5344CB8AC3E}">
        <p14:creationId xmlns:p14="http://schemas.microsoft.com/office/powerpoint/2010/main" val="32408041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404485" y="596900"/>
            <a:ext cx="2433308" cy="963886"/>
          </a:xfrm>
          <a:custGeom>
            <a:avLst/>
            <a:gdLst>
              <a:gd name="connsiteX0" fmla="*/ 0 w 2433308"/>
              <a:gd name="connsiteY0" fmla="*/ 0 h 963886"/>
              <a:gd name="connsiteX1" fmla="*/ 2433308 w 2433308"/>
              <a:gd name="connsiteY1" fmla="*/ 0 h 963886"/>
              <a:gd name="connsiteX2" fmla="*/ 2433308 w 2433308"/>
              <a:gd name="connsiteY2" fmla="*/ 963886 h 963886"/>
              <a:gd name="connsiteX3" fmla="*/ 0 w 2433308"/>
              <a:gd name="connsiteY3" fmla="*/ 963886 h 963886"/>
              <a:gd name="connsiteX4" fmla="*/ 0 w 2433308"/>
              <a:gd name="connsiteY4" fmla="*/ 0 h 96388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33308" h="963886" fill="none" extrusionOk="0">
                <a:moveTo>
                  <a:pt x="0" y="0"/>
                </a:moveTo>
                <a:cubicBezTo>
                  <a:pt x="941778" y="-66807"/>
                  <a:pt x="2136480" y="125680"/>
                  <a:pt x="2433308" y="0"/>
                </a:cubicBezTo>
                <a:cubicBezTo>
                  <a:pt x="2480269" y="302665"/>
                  <a:pt x="2465690" y="791353"/>
                  <a:pt x="2433308" y="963886"/>
                </a:cubicBezTo>
                <a:cubicBezTo>
                  <a:pt x="1320441" y="980370"/>
                  <a:pt x="341635" y="807000"/>
                  <a:pt x="0" y="963886"/>
                </a:cubicBezTo>
                <a:cubicBezTo>
                  <a:pt x="-80647" y="484703"/>
                  <a:pt x="-41198" y="261594"/>
                  <a:pt x="0" y="0"/>
                </a:cubicBezTo>
                <a:close/>
              </a:path>
              <a:path w="2433308" h="963886" stroke="0" extrusionOk="0">
                <a:moveTo>
                  <a:pt x="0" y="0"/>
                </a:moveTo>
                <a:cubicBezTo>
                  <a:pt x="315848" y="86966"/>
                  <a:pt x="1245380" y="-168670"/>
                  <a:pt x="2433308" y="0"/>
                </a:cubicBezTo>
                <a:cubicBezTo>
                  <a:pt x="2401914" y="392056"/>
                  <a:pt x="2474053" y="562736"/>
                  <a:pt x="2433308" y="963886"/>
                </a:cubicBezTo>
                <a:cubicBezTo>
                  <a:pt x="1320614" y="1116494"/>
                  <a:pt x="268458" y="984791"/>
                  <a:pt x="0" y="963886"/>
                </a:cubicBezTo>
                <a:cubicBezTo>
                  <a:pt x="-63823" y="864394"/>
                  <a:pt x="33213" y="12658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a:solidFill>
                  <a:schemeClr val="bg1"/>
                </a:solidFill>
              </a:rPr>
              <a:t>Craft Time</a:t>
            </a:r>
          </a:p>
        </p:txBody>
      </p:sp>
      <p:pic>
        <p:nvPicPr>
          <p:cNvPr id="3" name="Picture 2" descr="Diagram&#10;&#10;Description automatically generated">
            <a:extLst>
              <a:ext uri="{FF2B5EF4-FFF2-40B4-BE49-F238E27FC236}">
                <a16:creationId xmlns:a16="http://schemas.microsoft.com/office/drawing/2014/main" id="{60F16B00-84B3-BE28-4905-735D47B0B1A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4485" y="2365704"/>
            <a:ext cx="5047555" cy="3895396"/>
          </a:xfrm>
          <a:prstGeom prst="rect">
            <a:avLst/>
          </a:prstGeom>
        </p:spPr>
      </p:pic>
      <p:pic>
        <p:nvPicPr>
          <p:cNvPr id="6" name="Picture 5">
            <a:extLst>
              <a:ext uri="{FF2B5EF4-FFF2-40B4-BE49-F238E27FC236}">
                <a16:creationId xmlns:a16="http://schemas.microsoft.com/office/drawing/2014/main" id="{43CB2F44-E786-667F-0204-3CD767205FE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13381" y="1484148"/>
            <a:ext cx="3582714" cy="477695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0" name="Picture 9" descr="Shape&#10;&#10;Description automatically generated">
            <a:extLst>
              <a:ext uri="{FF2B5EF4-FFF2-40B4-BE49-F238E27FC236}">
                <a16:creationId xmlns:a16="http://schemas.microsoft.com/office/drawing/2014/main" id="{F313C6E4-475D-5829-DF94-918074A99091}"/>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727158" y="479097"/>
            <a:ext cx="1456277" cy="1484148"/>
          </a:xfrm>
          <a:prstGeom prst="rect">
            <a:avLst/>
          </a:prstGeom>
        </p:spPr>
      </p:pic>
      <p:sp>
        <p:nvSpPr>
          <p:cNvPr id="8" name="Cloud 7">
            <a:extLst>
              <a:ext uri="{FF2B5EF4-FFF2-40B4-BE49-F238E27FC236}">
                <a16:creationId xmlns:a16="http://schemas.microsoft.com/office/drawing/2014/main" id="{C5A36F24-8545-59E4-DD37-27FF4A6480A4}"/>
              </a:ext>
            </a:extLst>
          </p:cNvPr>
          <p:cNvSpPr/>
          <p:nvPr/>
        </p:nvSpPr>
        <p:spPr>
          <a:xfrm>
            <a:off x="7851228" y="1560786"/>
            <a:ext cx="1976400" cy="804918"/>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7" name="Picture 6" descr="Diagram&#10;&#10;Description automatically generated">
            <a:extLst>
              <a:ext uri="{FF2B5EF4-FFF2-40B4-BE49-F238E27FC236}">
                <a16:creationId xmlns:a16="http://schemas.microsoft.com/office/drawing/2014/main" id="{0BA71CED-8CFE-0027-9583-103398EFCAB4}"/>
              </a:ext>
            </a:extLst>
          </p:cNvPr>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7518" t="45121"/>
          <a:stretch/>
        </p:blipFill>
        <p:spPr>
          <a:xfrm>
            <a:off x="7851228" y="407496"/>
            <a:ext cx="2144291" cy="2137761"/>
          </a:xfrm>
          <a:prstGeom prst="rect">
            <a:avLst/>
          </a:prstGeom>
        </p:spPr>
      </p:pic>
      <p:sp>
        <p:nvSpPr>
          <p:cNvPr id="12" name="TextBox 11">
            <a:extLst>
              <a:ext uri="{FF2B5EF4-FFF2-40B4-BE49-F238E27FC236}">
                <a16:creationId xmlns:a16="http://schemas.microsoft.com/office/drawing/2014/main" id="{BC15CCCC-61B0-28B0-5059-E454F822BBB0}"/>
              </a:ext>
            </a:extLst>
          </p:cNvPr>
          <p:cNvSpPr txBox="1"/>
          <p:nvPr/>
        </p:nvSpPr>
        <p:spPr>
          <a:xfrm>
            <a:off x="274811" y="6279273"/>
            <a:ext cx="6093372" cy="369332"/>
          </a:xfrm>
          <a:prstGeom prst="rect">
            <a:avLst/>
          </a:prstGeom>
          <a:noFill/>
        </p:spPr>
        <p:txBody>
          <a:bodyPr wrap="square">
            <a:spAutoFit/>
          </a:bodyPr>
          <a:lstStyle/>
          <a:p>
            <a:r>
              <a:rPr lang="en-US" dirty="0">
                <a:hlinkClick r:id="rId6"/>
              </a:rPr>
              <a:t>https://www.pinterest.com/pin/450008187743189576/</a:t>
            </a:r>
            <a:r>
              <a:rPr lang="en-US" dirty="0"/>
              <a:t>	</a:t>
            </a:r>
          </a:p>
        </p:txBody>
      </p:sp>
    </p:spTree>
    <p:extLst>
      <p:ext uri="{BB962C8B-B14F-4D97-AF65-F5344CB8AC3E}">
        <p14:creationId xmlns:p14="http://schemas.microsoft.com/office/powerpoint/2010/main" val="411797589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rot="16200000">
            <a:off x="-2227659" y="3105547"/>
            <a:ext cx="5992812" cy="1027906"/>
          </a:xfrm>
          <a:custGeom>
            <a:avLst/>
            <a:gdLst>
              <a:gd name="connsiteX0" fmla="*/ 0 w 5992812"/>
              <a:gd name="connsiteY0" fmla="*/ 0 h 1027906"/>
              <a:gd name="connsiteX1" fmla="*/ 5992812 w 5992812"/>
              <a:gd name="connsiteY1" fmla="*/ 0 h 1027906"/>
              <a:gd name="connsiteX2" fmla="*/ 5992812 w 5992812"/>
              <a:gd name="connsiteY2" fmla="*/ 1027906 h 1027906"/>
              <a:gd name="connsiteX3" fmla="*/ 0 w 5992812"/>
              <a:gd name="connsiteY3" fmla="*/ 1027906 h 1027906"/>
              <a:gd name="connsiteX4" fmla="*/ 0 w 5992812"/>
              <a:gd name="connsiteY4" fmla="*/ 0 h 10279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92812" h="1027906" fill="none" extrusionOk="0">
                <a:moveTo>
                  <a:pt x="0" y="0"/>
                </a:moveTo>
                <a:cubicBezTo>
                  <a:pt x="810058" y="-66807"/>
                  <a:pt x="3806669" y="125680"/>
                  <a:pt x="5992812" y="0"/>
                </a:cubicBezTo>
                <a:cubicBezTo>
                  <a:pt x="6025046" y="321166"/>
                  <a:pt x="6003932" y="770761"/>
                  <a:pt x="5992812" y="1027906"/>
                </a:cubicBezTo>
                <a:cubicBezTo>
                  <a:pt x="3359485" y="1044390"/>
                  <a:pt x="1395199" y="871020"/>
                  <a:pt x="0" y="1027906"/>
                </a:cubicBezTo>
                <a:cubicBezTo>
                  <a:pt x="-73630" y="677899"/>
                  <a:pt x="35499" y="287753"/>
                  <a:pt x="0" y="0"/>
                </a:cubicBezTo>
                <a:close/>
              </a:path>
              <a:path w="5992812" h="1027906" stroke="0" extrusionOk="0">
                <a:moveTo>
                  <a:pt x="0" y="0"/>
                </a:moveTo>
                <a:cubicBezTo>
                  <a:pt x="2742094" y="86966"/>
                  <a:pt x="5187278" y="-168670"/>
                  <a:pt x="5992812" y="0"/>
                </a:cubicBezTo>
                <a:cubicBezTo>
                  <a:pt x="5920416" y="493122"/>
                  <a:pt x="6025530" y="846966"/>
                  <a:pt x="5992812" y="1027906"/>
                </a:cubicBezTo>
                <a:cubicBezTo>
                  <a:pt x="3819070" y="1180514"/>
                  <a:pt x="1274848" y="1048811"/>
                  <a:pt x="0" y="1027906"/>
                </a:cubicBezTo>
                <a:cubicBezTo>
                  <a:pt x="-90370" y="905764"/>
                  <a:pt x="81391" y="29319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a:bodyPr>
          <a:lstStyle/>
          <a:p>
            <a:r>
              <a:rPr lang="en-US" sz="2000" dirty="0" err="1">
                <a:solidFill>
                  <a:schemeClr val="bg1"/>
                </a:solidFill>
              </a:rPr>
              <a:t>Hallelu</a:t>
            </a:r>
            <a:r>
              <a:rPr lang="en-US" sz="2000" dirty="0">
                <a:solidFill>
                  <a:schemeClr val="bg1"/>
                </a:solidFill>
              </a:rPr>
              <a:t> </a:t>
            </a:r>
            <a:r>
              <a:rPr lang="en-US" sz="2000" dirty="0" err="1">
                <a:solidFill>
                  <a:schemeClr val="bg1"/>
                </a:solidFill>
              </a:rPr>
              <a:t>Hallelu</a:t>
            </a:r>
            <a:r>
              <a:rPr lang="en-US" sz="2000" dirty="0">
                <a:solidFill>
                  <a:schemeClr val="bg1"/>
                </a:solidFill>
              </a:rPr>
              <a:t> Hallelujah Praise Ye the Lord</a:t>
            </a:r>
          </a:p>
        </p:txBody>
      </p:sp>
    </p:spTree>
    <p:extLst>
      <p:ext uri="{BB962C8B-B14F-4D97-AF65-F5344CB8AC3E}">
        <p14:creationId xmlns:p14="http://schemas.microsoft.com/office/powerpoint/2010/main" val="241397940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839788" y="457200"/>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Dear Theophilus,</a:t>
            </a:r>
          </a:p>
        </p:txBody>
      </p:sp>
      <p:pic>
        <p:nvPicPr>
          <p:cNvPr id="7" name="Content Placeholder 6" descr="A painting of a person sitting at a table&#10;&#10;Description automatically generated with medium confidence">
            <a:extLst>
              <a:ext uri="{FF2B5EF4-FFF2-40B4-BE49-F238E27FC236}">
                <a16:creationId xmlns:a16="http://schemas.microsoft.com/office/drawing/2014/main" id="{A4876822-146E-2402-F2A8-4BC9F0091AF3}"/>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079999" y="473142"/>
            <a:ext cx="3932237" cy="5229875"/>
          </a:xfrm>
        </p:spPr>
      </p:pic>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custGeom>
            <a:avLst/>
            <a:gdLst>
              <a:gd name="connsiteX0" fmla="*/ 0 w 3932237"/>
              <a:gd name="connsiteY0" fmla="*/ 0 h 3811588"/>
              <a:gd name="connsiteX1" fmla="*/ 3932237 w 3932237"/>
              <a:gd name="connsiteY1" fmla="*/ 0 h 3811588"/>
              <a:gd name="connsiteX2" fmla="*/ 3932237 w 3932237"/>
              <a:gd name="connsiteY2" fmla="*/ 3811588 h 3811588"/>
              <a:gd name="connsiteX3" fmla="*/ 0 w 3932237"/>
              <a:gd name="connsiteY3" fmla="*/ 3811588 h 3811588"/>
              <a:gd name="connsiteX4" fmla="*/ 0 w 3932237"/>
              <a:gd name="connsiteY4" fmla="*/ 0 h 381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3811588" fill="none" extrusionOk="0">
                <a:moveTo>
                  <a:pt x="0" y="0"/>
                </a:moveTo>
                <a:cubicBezTo>
                  <a:pt x="1580600" y="-66807"/>
                  <a:pt x="2853187" y="125680"/>
                  <a:pt x="3932237" y="0"/>
                </a:cubicBezTo>
                <a:cubicBezTo>
                  <a:pt x="3794026" y="544863"/>
                  <a:pt x="4025704" y="2069968"/>
                  <a:pt x="3932237" y="3811588"/>
                </a:cubicBezTo>
                <a:cubicBezTo>
                  <a:pt x="2455875" y="3828072"/>
                  <a:pt x="1942435" y="3654702"/>
                  <a:pt x="0" y="3811588"/>
                </a:cubicBezTo>
                <a:cubicBezTo>
                  <a:pt x="113606" y="3417712"/>
                  <a:pt x="-154892" y="1417514"/>
                  <a:pt x="0" y="0"/>
                </a:cubicBezTo>
                <a:close/>
              </a:path>
              <a:path w="3932237" h="3811588" stroke="0" extrusionOk="0">
                <a:moveTo>
                  <a:pt x="0" y="0"/>
                </a:moveTo>
                <a:cubicBezTo>
                  <a:pt x="1164277" y="86966"/>
                  <a:pt x="3450182" y="-168670"/>
                  <a:pt x="3932237" y="0"/>
                </a:cubicBezTo>
                <a:cubicBezTo>
                  <a:pt x="3782711" y="1283590"/>
                  <a:pt x="4044863" y="2594114"/>
                  <a:pt x="3932237" y="3811588"/>
                </a:cubicBezTo>
                <a:cubicBezTo>
                  <a:pt x="3492069" y="3964196"/>
                  <a:pt x="1869744" y="3832493"/>
                  <a:pt x="0" y="3811588"/>
                </a:cubicBezTo>
                <a:cubicBezTo>
                  <a:pt x="-61137" y="2399432"/>
                  <a:pt x="-144853" y="579674"/>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fontScale="85000" lnSpcReduction="20000"/>
          </a:bodyPr>
          <a:lstStyle/>
          <a:p>
            <a:r>
              <a:rPr lang="en-US" sz="2000" dirty="0">
                <a:solidFill>
                  <a:schemeClr val="bg1"/>
                </a:solidFill>
              </a:rPr>
              <a:t>In Acts, we read a letter that Luke wrote.  Acts 1 tells us:</a:t>
            </a:r>
          </a:p>
          <a:p>
            <a:r>
              <a:rPr lang="en-US" sz="2400" dirty="0"/>
              <a:t>1 In my former book, Theophilus, I wrote about all that Jesus began to do and to teach </a:t>
            </a:r>
            <a:r>
              <a:rPr lang="en-US" sz="2400" baseline="30000" dirty="0"/>
              <a:t>2 </a:t>
            </a:r>
            <a:r>
              <a:rPr lang="en-US" sz="2400" dirty="0"/>
              <a:t>until the day he was taken up to heaven, after giving instructions through the Holy Spirit to the apostles he had chosen. </a:t>
            </a:r>
            <a:r>
              <a:rPr lang="en-US" sz="2400" baseline="30000" dirty="0"/>
              <a:t>3 </a:t>
            </a:r>
            <a:r>
              <a:rPr lang="en-US" sz="2400" dirty="0"/>
              <a:t>After his suffering, he presented himself to them and gave many convincing proofs that he was alive. He appeared to them over a period of forty days and spoke about the kingdom of God. </a:t>
            </a:r>
            <a:endParaRPr lang="en-US" sz="2000" dirty="0">
              <a:solidFill>
                <a:schemeClr val="bg1"/>
              </a:solidFill>
            </a:endParaRPr>
          </a:p>
        </p:txBody>
      </p:sp>
      <p:sp>
        <p:nvSpPr>
          <p:cNvPr id="5" name="Scroll: Vertical 4">
            <a:extLst>
              <a:ext uri="{FF2B5EF4-FFF2-40B4-BE49-F238E27FC236}">
                <a16:creationId xmlns:a16="http://schemas.microsoft.com/office/drawing/2014/main" id="{803EBFDD-C23B-1A56-5AEF-764AF01AC25E}"/>
              </a:ext>
            </a:extLst>
          </p:cNvPr>
          <p:cNvSpPr/>
          <p:nvPr/>
        </p:nvSpPr>
        <p:spPr>
          <a:xfrm rot="20549231">
            <a:off x="8613473" y="2802467"/>
            <a:ext cx="3556000" cy="2954867"/>
          </a:xfrm>
          <a:prstGeom prst="verticalScroll">
            <a:avLst/>
          </a:prstGeom>
          <a:solidFill>
            <a:srgbClr val="FF9933"/>
          </a:solidFill>
        </p:spPr>
        <p:style>
          <a:lnRef idx="1">
            <a:schemeClr val="accent6"/>
          </a:lnRef>
          <a:fillRef idx="2">
            <a:schemeClr val="accent6"/>
          </a:fillRef>
          <a:effectRef idx="1">
            <a:schemeClr val="accent6"/>
          </a:effectRef>
          <a:fontRef idx="minor">
            <a:schemeClr val="dk1"/>
          </a:fontRef>
        </p:style>
        <p:txBody>
          <a:bodyPr rtlCol="0" anchor="ctr"/>
          <a:lstStyle/>
          <a:p>
            <a:pPr algn="ctr"/>
            <a:r>
              <a:rPr lang="en-US" dirty="0"/>
              <a:t>After Jesus rose again,            He gave many convincing proofs that He was alive.</a:t>
            </a:r>
          </a:p>
          <a:p>
            <a:pPr algn="ctr"/>
            <a:r>
              <a:rPr lang="en-US" dirty="0"/>
              <a:t>He appeared to His many disciples over a period of 40 days.  He spoke about the kingdom of God.</a:t>
            </a:r>
          </a:p>
        </p:txBody>
      </p:sp>
    </p:spTree>
    <p:extLst>
      <p:ext uri="{BB962C8B-B14F-4D97-AF65-F5344CB8AC3E}">
        <p14:creationId xmlns:p14="http://schemas.microsoft.com/office/powerpoint/2010/main" val="9564086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153988" y="283170"/>
            <a:ext cx="7758112" cy="530225"/>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fontScale="90000"/>
          </a:bodyPr>
          <a:lstStyle/>
          <a:p>
            <a:r>
              <a:rPr lang="en-US" dirty="0">
                <a:solidFill>
                  <a:schemeClr val="bg1"/>
                </a:solidFill>
              </a:rPr>
              <a:t>Remember  Jesus came to see His friends.  </a:t>
            </a:r>
          </a:p>
        </p:txBody>
      </p:sp>
      <p:pic>
        <p:nvPicPr>
          <p:cNvPr id="9" name="Content Placeholder 12" descr="Diagram&#10;&#10;Description automatically generated">
            <a:extLst>
              <a:ext uri="{FF2B5EF4-FFF2-40B4-BE49-F238E27FC236}">
                <a16:creationId xmlns:a16="http://schemas.microsoft.com/office/drawing/2014/main" id="{28DB6D91-01DF-F366-58C6-6D38E566D0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590819">
            <a:off x="7715897" y="3480765"/>
            <a:ext cx="4235663" cy="3176747"/>
          </a:xfrm>
          <a:prstGeom prst="rect">
            <a:avLst/>
          </a:prstGeom>
        </p:spPr>
      </p:pic>
      <p:pic>
        <p:nvPicPr>
          <p:cNvPr id="3" name="Picture 2" descr="A group of men in robes&#10;&#10;Description automatically generated with low confidence">
            <a:extLst>
              <a:ext uri="{FF2B5EF4-FFF2-40B4-BE49-F238E27FC236}">
                <a16:creationId xmlns:a16="http://schemas.microsoft.com/office/drawing/2014/main" id="{395EB166-AAEF-A6D5-E339-BECBC9B493A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811204">
            <a:off x="266962" y="1514676"/>
            <a:ext cx="3698208" cy="2773656"/>
          </a:xfrm>
          <a:prstGeom prst="rect">
            <a:avLst/>
          </a:prstGeom>
        </p:spPr>
      </p:pic>
      <p:pic>
        <p:nvPicPr>
          <p:cNvPr id="5" name="Picture 4">
            <a:extLst>
              <a:ext uri="{FF2B5EF4-FFF2-40B4-BE49-F238E27FC236}">
                <a16:creationId xmlns:a16="http://schemas.microsoft.com/office/drawing/2014/main" id="{3B1A12CD-8372-469E-89D0-8F84C773A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7724" y="3973447"/>
            <a:ext cx="4622292" cy="2601383"/>
          </a:xfrm>
          <a:prstGeom prst="rect">
            <a:avLst/>
          </a:prstGeom>
        </p:spPr>
      </p:pic>
      <p:pic>
        <p:nvPicPr>
          <p:cNvPr id="7" name="Picture 6" descr="A picture containing stone&#10;&#10;Description automatically generated">
            <a:extLst>
              <a:ext uri="{FF2B5EF4-FFF2-40B4-BE49-F238E27FC236}">
                <a16:creationId xmlns:a16="http://schemas.microsoft.com/office/drawing/2014/main" id="{475A3863-B1E7-4ED8-589C-789EF70420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398124">
            <a:off x="4308201" y="1067400"/>
            <a:ext cx="3470088" cy="2820922"/>
          </a:xfrm>
          <a:prstGeom prst="rect">
            <a:avLst/>
          </a:prstGeom>
        </p:spPr>
      </p:pic>
      <p:pic>
        <p:nvPicPr>
          <p:cNvPr id="13" name="Picture 12" descr="A picture containing text, outdoor, ground, standing&#10;&#10;Description automatically generated">
            <a:extLst>
              <a:ext uri="{FF2B5EF4-FFF2-40B4-BE49-F238E27FC236}">
                <a16:creationId xmlns:a16="http://schemas.microsoft.com/office/drawing/2014/main" id="{B99CEC37-433C-EFD6-25AA-E92880F05BE6}"/>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901179" y="283170"/>
            <a:ext cx="4082788" cy="2949814"/>
          </a:xfrm>
          <a:prstGeom prst="rect">
            <a:avLst/>
          </a:prstGeom>
        </p:spPr>
      </p:pic>
    </p:spTree>
    <p:extLst>
      <p:ext uri="{BB962C8B-B14F-4D97-AF65-F5344CB8AC3E}">
        <p14:creationId xmlns:p14="http://schemas.microsoft.com/office/powerpoint/2010/main" val="12316882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Content Placeholder 5" descr="A group of people sitting around a table&#10;&#10;Description automatically generated with medium confidence">
            <a:extLst>
              <a:ext uri="{FF2B5EF4-FFF2-40B4-BE49-F238E27FC236}">
                <a16:creationId xmlns:a16="http://schemas.microsoft.com/office/drawing/2014/main" id="{344732E3-9B0F-0122-DCF9-C86CF4932778}"/>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8185" r="7702"/>
          <a:stretch/>
        </p:blipFill>
        <p:spPr>
          <a:xfrm>
            <a:off x="4571999" y="848050"/>
            <a:ext cx="7501467" cy="5020937"/>
          </a:xfrm>
        </p:spPr>
      </p:pic>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391552" y="421746"/>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Wait for the gift – </a:t>
            </a:r>
            <a:br>
              <a:rPr lang="en-US" dirty="0">
                <a:solidFill>
                  <a:schemeClr val="bg1"/>
                </a:solidFill>
              </a:rPr>
            </a:br>
            <a:r>
              <a:rPr lang="en-US" dirty="0">
                <a:solidFill>
                  <a:schemeClr val="bg1"/>
                </a:solidFill>
              </a:rPr>
              <a:t>the Holy Spirit</a:t>
            </a:r>
          </a:p>
        </p:txBody>
      </p:sp>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391553" y="2057399"/>
            <a:ext cx="3932237" cy="3811588"/>
          </a:xfrm>
          <a:custGeom>
            <a:avLst/>
            <a:gdLst>
              <a:gd name="connsiteX0" fmla="*/ 0 w 3932237"/>
              <a:gd name="connsiteY0" fmla="*/ 0 h 3811588"/>
              <a:gd name="connsiteX1" fmla="*/ 3932237 w 3932237"/>
              <a:gd name="connsiteY1" fmla="*/ 0 h 3811588"/>
              <a:gd name="connsiteX2" fmla="*/ 3932237 w 3932237"/>
              <a:gd name="connsiteY2" fmla="*/ 3811588 h 3811588"/>
              <a:gd name="connsiteX3" fmla="*/ 0 w 3932237"/>
              <a:gd name="connsiteY3" fmla="*/ 3811588 h 3811588"/>
              <a:gd name="connsiteX4" fmla="*/ 0 w 3932237"/>
              <a:gd name="connsiteY4" fmla="*/ 0 h 381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3811588" fill="none" extrusionOk="0">
                <a:moveTo>
                  <a:pt x="0" y="0"/>
                </a:moveTo>
                <a:cubicBezTo>
                  <a:pt x="1580600" y="-66807"/>
                  <a:pt x="2853187" y="125680"/>
                  <a:pt x="3932237" y="0"/>
                </a:cubicBezTo>
                <a:cubicBezTo>
                  <a:pt x="3794026" y="544863"/>
                  <a:pt x="4025704" y="2069968"/>
                  <a:pt x="3932237" y="3811588"/>
                </a:cubicBezTo>
                <a:cubicBezTo>
                  <a:pt x="2455875" y="3828072"/>
                  <a:pt x="1942435" y="3654702"/>
                  <a:pt x="0" y="3811588"/>
                </a:cubicBezTo>
                <a:cubicBezTo>
                  <a:pt x="113606" y="3417712"/>
                  <a:pt x="-154892" y="1417514"/>
                  <a:pt x="0" y="0"/>
                </a:cubicBezTo>
                <a:close/>
              </a:path>
              <a:path w="3932237" h="3811588" stroke="0" extrusionOk="0">
                <a:moveTo>
                  <a:pt x="0" y="0"/>
                </a:moveTo>
                <a:cubicBezTo>
                  <a:pt x="1164277" y="86966"/>
                  <a:pt x="3450182" y="-168670"/>
                  <a:pt x="3932237" y="0"/>
                </a:cubicBezTo>
                <a:cubicBezTo>
                  <a:pt x="3782711" y="1283590"/>
                  <a:pt x="4044863" y="2594114"/>
                  <a:pt x="3932237" y="3811588"/>
                </a:cubicBezTo>
                <a:cubicBezTo>
                  <a:pt x="3492069" y="3964196"/>
                  <a:pt x="1869744" y="3832493"/>
                  <a:pt x="0" y="3811588"/>
                </a:cubicBezTo>
                <a:cubicBezTo>
                  <a:pt x="-61137" y="2399432"/>
                  <a:pt x="-144853" y="579674"/>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fontScale="70000" lnSpcReduction="20000"/>
          </a:bodyPr>
          <a:lstStyle/>
          <a:p>
            <a:r>
              <a:rPr lang="en-US" sz="2000" dirty="0">
                <a:solidFill>
                  <a:schemeClr val="bg1"/>
                </a:solidFill>
              </a:rPr>
              <a:t>Luke 24:</a:t>
            </a:r>
          </a:p>
          <a:p>
            <a:r>
              <a:rPr lang="en-US" sz="2400" baseline="30000" dirty="0">
                <a:solidFill>
                  <a:schemeClr val="tx1"/>
                </a:solidFill>
              </a:rPr>
              <a:t>49 </a:t>
            </a:r>
            <a:r>
              <a:rPr lang="en-US" sz="2400" dirty="0">
                <a:solidFill>
                  <a:schemeClr val="tx1"/>
                </a:solidFill>
              </a:rPr>
              <a:t>I am going to send you what my Father has promised; but stay in the city until you have been clothed with power from on high.”</a:t>
            </a:r>
          </a:p>
          <a:p>
            <a:r>
              <a:rPr lang="en-US" sz="2400" dirty="0">
                <a:solidFill>
                  <a:schemeClr val="bg1"/>
                </a:solidFill>
              </a:rPr>
              <a:t>Acts 1:</a:t>
            </a:r>
          </a:p>
          <a:p>
            <a:r>
              <a:rPr lang="en-US" sz="2400" baseline="30000" dirty="0"/>
              <a:t>4 </a:t>
            </a:r>
            <a:r>
              <a:rPr lang="en-US" sz="2400" dirty="0"/>
              <a:t>On one occasion, while he was eating with them, he gave them this command: “Do not leave Jerusalem, but wait for the gift my Father promised, which you have heard me speak about. </a:t>
            </a:r>
            <a:r>
              <a:rPr lang="en-US" sz="2400" baseline="30000" dirty="0"/>
              <a:t>5 </a:t>
            </a:r>
            <a:r>
              <a:rPr lang="en-US" sz="2400" dirty="0"/>
              <a:t>For John baptized with</a:t>
            </a:r>
            <a:r>
              <a:rPr lang="en-US" sz="2400" baseline="30000" dirty="0"/>
              <a:t>[</a:t>
            </a:r>
            <a:r>
              <a:rPr lang="en-US" sz="2400" baseline="30000" dirty="0">
                <a:hlinkClick r:id="rId4" tooltip="See footnote a"/>
              </a:rPr>
              <a:t>a</a:t>
            </a:r>
            <a:r>
              <a:rPr lang="en-US" sz="2400" baseline="30000" dirty="0"/>
              <a:t>]</a:t>
            </a:r>
            <a:r>
              <a:rPr lang="en-US" sz="2400" dirty="0"/>
              <a:t> water, but in a few days you will be baptized with</a:t>
            </a:r>
            <a:r>
              <a:rPr lang="en-US" sz="2400" baseline="30000" dirty="0"/>
              <a:t>[</a:t>
            </a:r>
            <a:r>
              <a:rPr lang="en-US" sz="2400" baseline="30000" dirty="0">
                <a:hlinkClick r:id="rId5" tooltip="See footnote b"/>
              </a:rPr>
              <a:t>b</a:t>
            </a:r>
            <a:r>
              <a:rPr lang="en-US" sz="2400" baseline="30000" dirty="0"/>
              <a:t>]</a:t>
            </a:r>
            <a:r>
              <a:rPr lang="en-US" sz="2400" dirty="0"/>
              <a:t> the Holy Spirit.”</a:t>
            </a:r>
            <a:endParaRPr lang="en-US" sz="2000" dirty="0">
              <a:solidFill>
                <a:schemeClr val="tx1"/>
              </a:solidFill>
            </a:endParaRPr>
          </a:p>
        </p:txBody>
      </p:sp>
      <p:sp>
        <p:nvSpPr>
          <p:cNvPr id="7" name="Speech Bubble: Rectangle 6">
            <a:extLst>
              <a:ext uri="{FF2B5EF4-FFF2-40B4-BE49-F238E27FC236}">
                <a16:creationId xmlns:a16="http://schemas.microsoft.com/office/drawing/2014/main" id="{E6C19D7F-8F82-71D2-5314-4EA73694C17A}"/>
              </a:ext>
            </a:extLst>
          </p:cNvPr>
          <p:cNvSpPr/>
          <p:nvPr/>
        </p:nvSpPr>
        <p:spPr>
          <a:xfrm>
            <a:off x="6925733" y="35250"/>
            <a:ext cx="5147733" cy="1134533"/>
          </a:xfrm>
          <a:prstGeom prst="wedgeRectCallout">
            <a:avLst>
              <a:gd name="adj1" fmla="val -7346"/>
              <a:gd name="adj2" fmla="val 102799"/>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Don’t leave Jerusalem.  Stay in the city.</a:t>
            </a:r>
          </a:p>
          <a:p>
            <a:pPr algn="ctr"/>
            <a:r>
              <a:rPr lang="en-US" dirty="0">
                <a:solidFill>
                  <a:schemeClr val="tx1"/>
                </a:solidFill>
              </a:rPr>
              <a:t>Wait for the gift my Father will give you. </a:t>
            </a:r>
          </a:p>
          <a:p>
            <a:pPr algn="ctr"/>
            <a:r>
              <a:rPr lang="en-US" dirty="0">
                <a:solidFill>
                  <a:schemeClr val="tx1"/>
                </a:solidFill>
              </a:rPr>
              <a:t> He will give you the Holy Spirit which will clothe you with power from on high.</a:t>
            </a:r>
          </a:p>
        </p:txBody>
      </p:sp>
    </p:spTree>
    <p:extLst>
      <p:ext uri="{BB962C8B-B14F-4D97-AF65-F5344CB8AC3E}">
        <p14:creationId xmlns:p14="http://schemas.microsoft.com/office/powerpoint/2010/main" val="19569360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334166" y="420158"/>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lstStyle/>
          <a:p>
            <a:r>
              <a:rPr lang="en-US" dirty="0">
                <a:solidFill>
                  <a:schemeClr val="bg1"/>
                </a:solidFill>
              </a:rPr>
              <a:t>God’s Kingdom</a:t>
            </a:r>
          </a:p>
        </p:txBody>
      </p:sp>
      <p:sp>
        <p:nvSpPr>
          <p:cNvPr id="3" name="Content Placeholder 2">
            <a:extLst>
              <a:ext uri="{FF2B5EF4-FFF2-40B4-BE49-F238E27FC236}">
                <a16:creationId xmlns:a16="http://schemas.microsoft.com/office/drawing/2014/main" id="{D94E3219-5DD9-2EEA-D43C-5B5173EDF8F5}"/>
              </a:ext>
            </a:extLst>
          </p:cNvPr>
          <p:cNvSpPr>
            <a:spLocks noGrp="1"/>
          </p:cNvSpPr>
          <p:nvPr>
            <p:ph idx="1"/>
          </p:nvPr>
        </p:nvSpPr>
        <p:spPr/>
        <p:txBody>
          <a:bodyPr/>
          <a:lstStyle/>
          <a:p>
            <a:endParaRPr lang="en-US"/>
          </a:p>
        </p:txBody>
      </p:sp>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334167" y="1794933"/>
            <a:ext cx="3932237" cy="4233334"/>
          </a:xfrm>
          <a:custGeom>
            <a:avLst/>
            <a:gdLst>
              <a:gd name="connsiteX0" fmla="*/ 0 w 3932237"/>
              <a:gd name="connsiteY0" fmla="*/ 0 h 4233334"/>
              <a:gd name="connsiteX1" fmla="*/ 3932237 w 3932237"/>
              <a:gd name="connsiteY1" fmla="*/ 0 h 4233334"/>
              <a:gd name="connsiteX2" fmla="*/ 3932237 w 3932237"/>
              <a:gd name="connsiteY2" fmla="*/ 4233334 h 4233334"/>
              <a:gd name="connsiteX3" fmla="*/ 0 w 3932237"/>
              <a:gd name="connsiteY3" fmla="*/ 4233334 h 4233334"/>
              <a:gd name="connsiteX4" fmla="*/ 0 w 3932237"/>
              <a:gd name="connsiteY4" fmla="*/ 0 h 42333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4233334" fill="none" extrusionOk="0">
                <a:moveTo>
                  <a:pt x="0" y="0"/>
                </a:moveTo>
                <a:cubicBezTo>
                  <a:pt x="1580600" y="-66807"/>
                  <a:pt x="2853187" y="125680"/>
                  <a:pt x="3932237" y="0"/>
                </a:cubicBezTo>
                <a:cubicBezTo>
                  <a:pt x="3794026" y="987449"/>
                  <a:pt x="4025704" y="2644778"/>
                  <a:pt x="3932237" y="4233334"/>
                </a:cubicBezTo>
                <a:cubicBezTo>
                  <a:pt x="2455875" y="4249818"/>
                  <a:pt x="1942435" y="4076448"/>
                  <a:pt x="0" y="4233334"/>
                </a:cubicBezTo>
                <a:cubicBezTo>
                  <a:pt x="113606" y="3508416"/>
                  <a:pt x="-154892" y="681332"/>
                  <a:pt x="0" y="0"/>
                </a:cubicBezTo>
                <a:close/>
              </a:path>
              <a:path w="3932237" h="4233334" stroke="0" extrusionOk="0">
                <a:moveTo>
                  <a:pt x="0" y="0"/>
                </a:moveTo>
                <a:cubicBezTo>
                  <a:pt x="1164277" y="86966"/>
                  <a:pt x="3450182" y="-168670"/>
                  <a:pt x="3932237" y="0"/>
                </a:cubicBezTo>
                <a:cubicBezTo>
                  <a:pt x="3782711" y="889034"/>
                  <a:pt x="4044863" y="3699606"/>
                  <a:pt x="3932237" y="4233334"/>
                </a:cubicBezTo>
                <a:cubicBezTo>
                  <a:pt x="3492069" y="4385942"/>
                  <a:pt x="1869744" y="4254239"/>
                  <a:pt x="0" y="4233334"/>
                </a:cubicBezTo>
                <a:cubicBezTo>
                  <a:pt x="-61137" y="2658342"/>
                  <a:pt x="-144853" y="1777827"/>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fontScale="85000" lnSpcReduction="20000"/>
          </a:bodyPr>
          <a:lstStyle/>
          <a:p>
            <a:endParaRPr lang="en-US" sz="2000" dirty="0">
              <a:solidFill>
                <a:schemeClr val="bg1"/>
              </a:solidFill>
            </a:endParaRPr>
          </a:p>
          <a:p>
            <a:r>
              <a:rPr lang="en-US" sz="2000" dirty="0">
                <a:solidFill>
                  <a:schemeClr val="bg1"/>
                </a:solidFill>
              </a:rPr>
              <a:t>Acts 1:</a:t>
            </a:r>
          </a:p>
          <a:p>
            <a:r>
              <a:rPr lang="en-US" sz="2400" baseline="30000" dirty="0"/>
              <a:t>6 </a:t>
            </a:r>
            <a:r>
              <a:rPr lang="en-US" sz="2400" dirty="0"/>
              <a:t>Then they gathered around him and asked him, “Lord, are you at this time going to restore the kingdom to Israel?”</a:t>
            </a:r>
          </a:p>
          <a:p>
            <a:r>
              <a:rPr lang="en-US" sz="2400" baseline="30000" dirty="0"/>
              <a:t>7 </a:t>
            </a:r>
            <a:r>
              <a:rPr lang="en-US" sz="2400" dirty="0"/>
              <a:t>He said to them: “It is not for you to know the times or dates the Father has set by his own authority. </a:t>
            </a:r>
          </a:p>
          <a:p>
            <a:r>
              <a:rPr lang="en-US" sz="2400" baseline="30000" dirty="0"/>
              <a:t>8 </a:t>
            </a:r>
            <a:r>
              <a:rPr lang="en-US" sz="2400" dirty="0"/>
              <a:t>But you will receive power when the Holy Spirit comes on you; and you will be my witnesses in Jerusalem, and in all Judea and Samaria, and to the ends of the earth.”</a:t>
            </a:r>
          </a:p>
          <a:p>
            <a:endParaRPr lang="en-US" sz="2000" dirty="0">
              <a:solidFill>
                <a:schemeClr val="bg1"/>
              </a:solidFill>
            </a:endParaRPr>
          </a:p>
        </p:txBody>
      </p:sp>
      <p:pic>
        <p:nvPicPr>
          <p:cNvPr id="5" name="Content Placeholder 5" descr="A group of people sitting around a table&#10;&#10;Description automatically generated with medium confidence">
            <a:extLst>
              <a:ext uri="{FF2B5EF4-FFF2-40B4-BE49-F238E27FC236}">
                <a16:creationId xmlns:a16="http://schemas.microsoft.com/office/drawing/2014/main" id="{BFD318E8-1DD5-5025-7913-F1B99E477434}"/>
              </a:ext>
            </a:extLst>
          </p:cNvPr>
          <p:cNvPicPr>
            <a:picLocks noChangeAspect="1"/>
          </p:cNvPicPr>
          <p:nvPr/>
        </p:nvPicPr>
        <p:blipFill rotWithShape="1">
          <a:blip r:embed="rId3">
            <a:extLst>
              <a:ext uri="{28A0092B-C50C-407E-A947-70E740481C1C}">
                <a14:useLocalDpi xmlns:a14="http://schemas.microsoft.com/office/drawing/2010/main" val="0"/>
              </a:ext>
            </a:extLst>
          </a:blip>
          <a:srcRect l="8185" r="7702"/>
          <a:stretch/>
        </p:blipFill>
        <p:spPr>
          <a:xfrm>
            <a:off x="4571999" y="1007330"/>
            <a:ext cx="7501467" cy="5020937"/>
          </a:xfrm>
          <a:prstGeom prst="rect">
            <a:avLst/>
          </a:prstGeom>
        </p:spPr>
      </p:pic>
      <p:sp>
        <p:nvSpPr>
          <p:cNvPr id="6" name="Speech Bubble: Rectangle 5">
            <a:extLst>
              <a:ext uri="{FF2B5EF4-FFF2-40B4-BE49-F238E27FC236}">
                <a16:creationId xmlns:a16="http://schemas.microsoft.com/office/drawing/2014/main" id="{605DACB0-31B2-A6D2-22DD-C7B09A13B1F1}"/>
              </a:ext>
            </a:extLst>
          </p:cNvPr>
          <p:cNvSpPr/>
          <p:nvPr/>
        </p:nvSpPr>
        <p:spPr>
          <a:xfrm>
            <a:off x="6925733" y="262466"/>
            <a:ext cx="5147733" cy="1134533"/>
          </a:xfrm>
          <a:prstGeom prst="wedgeRectCallout">
            <a:avLst>
              <a:gd name="adj1" fmla="val -7346"/>
              <a:gd name="adj2" fmla="val 102799"/>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That is not for you to know.</a:t>
            </a:r>
          </a:p>
          <a:p>
            <a:pPr algn="ctr"/>
            <a:r>
              <a:rPr lang="en-US" dirty="0">
                <a:solidFill>
                  <a:schemeClr val="tx1"/>
                </a:solidFill>
              </a:rPr>
              <a:t>But I want you to know that when you receive the Holy Spirit.  Go tell everyone what you know about me.  You are my witnesses.</a:t>
            </a:r>
          </a:p>
        </p:txBody>
      </p:sp>
      <p:sp>
        <p:nvSpPr>
          <p:cNvPr id="7" name="Speech Bubble: Rectangle 6">
            <a:extLst>
              <a:ext uri="{FF2B5EF4-FFF2-40B4-BE49-F238E27FC236}">
                <a16:creationId xmlns:a16="http://schemas.microsoft.com/office/drawing/2014/main" id="{FD3CAA5E-0555-AD1B-AF3B-B3A3F2048FF5}"/>
              </a:ext>
            </a:extLst>
          </p:cNvPr>
          <p:cNvSpPr/>
          <p:nvPr/>
        </p:nvSpPr>
        <p:spPr>
          <a:xfrm>
            <a:off x="4605070" y="420158"/>
            <a:ext cx="1981998" cy="1134533"/>
          </a:xfrm>
          <a:prstGeom prst="wedgeRect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Then will you restore the kingdom to Israel?</a:t>
            </a:r>
          </a:p>
        </p:txBody>
      </p:sp>
    </p:spTree>
    <p:extLst>
      <p:ext uri="{BB962C8B-B14F-4D97-AF65-F5344CB8AC3E}">
        <p14:creationId xmlns:p14="http://schemas.microsoft.com/office/powerpoint/2010/main" val="1281399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pic>
        <p:nvPicPr>
          <p:cNvPr id="6" name="Content Placeholder 5" descr="A group of people walking&#10;&#10;Description automatically generated with medium confidence">
            <a:extLst>
              <a:ext uri="{FF2B5EF4-FFF2-40B4-BE49-F238E27FC236}">
                <a16:creationId xmlns:a16="http://schemas.microsoft.com/office/drawing/2014/main" id="{7C31A080-AE1F-D176-CB15-CB1624BA4B6D}"/>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flipH="1">
            <a:off x="5740400" y="1699617"/>
            <a:ext cx="6203421" cy="4652566"/>
          </a:xfrm>
        </p:spPr>
      </p:pic>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5847159" y="5537200"/>
            <a:ext cx="5989901" cy="1001185"/>
          </a:xfrm>
          <a:custGeom>
            <a:avLst/>
            <a:gdLst>
              <a:gd name="connsiteX0" fmla="*/ 0 w 5989901"/>
              <a:gd name="connsiteY0" fmla="*/ 0 h 1001185"/>
              <a:gd name="connsiteX1" fmla="*/ 5989901 w 5989901"/>
              <a:gd name="connsiteY1" fmla="*/ 0 h 1001185"/>
              <a:gd name="connsiteX2" fmla="*/ 5989901 w 5989901"/>
              <a:gd name="connsiteY2" fmla="*/ 1001185 h 1001185"/>
              <a:gd name="connsiteX3" fmla="*/ 0 w 5989901"/>
              <a:gd name="connsiteY3" fmla="*/ 1001185 h 1001185"/>
              <a:gd name="connsiteX4" fmla="*/ 0 w 5989901"/>
              <a:gd name="connsiteY4" fmla="*/ 0 h 10011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89901" h="1001185" fill="none" extrusionOk="0">
                <a:moveTo>
                  <a:pt x="0" y="0"/>
                </a:moveTo>
                <a:cubicBezTo>
                  <a:pt x="2657669" y="-66807"/>
                  <a:pt x="3253662" y="125680"/>
                  <a:pt x="5989901" y="0"/>
                </a:cubicBezTo>
                <a:cubicBezTo>
                  <a:pt x="5931635" y="365065"/>
                  <a:pt x="5924757" y="707445"/>
                  <a:pt x="5989901" y="1001185"/>
                </a:cubicBezTo>
                <a:cubicBezTo>
                  <a:pt x="4885348" y="1017669"/>
                  <a:pt x="884900" y="844299"/>
                  <a:pt x="0" y="1001185"/>
                </a:cubicBezTo>
                <a:cubicBezTo>
                  <a:pt x="-29889" y="609564"/>
                  <a:pt x="8298" y="343633"/>
                  <a:pt x="0" y="0"/>
                </a:cubicBezTo>
                <a:close/>
              </a:path>
              <a:path w="5989901" h="1001185" stroke="0" extrusionOk="0">
                <a:moveTo>
                  <a:pt x="0" y="0"/>
                </a:moveTo>
                <a:cubicBezTo>
                  <a:pt x="788314" y="86966"/>
                  <a:pt x="5333702" y="-168670"/>
                  <a:pt x="5989901" y="0"/>
                </a:cubicBezTo>
                <a:cubicBezTo>
                  <a:pt x="6016531" y="345310"/>
                  <a:pt x="5975923" y="519788"/>
                  <a:pt x="5989901" y="1001185"/>
                </a:cubicBezTo>
                <a:cubicBezTo>
                  <a:pt x="5265754" y="1153793"/>
                  <a:pt x="669069" y="1022090"/>
                  <a:pt x="0" y="1001185"/>
                </a:cubicBezTo>
                <a:cubicBezTo>
                  <a:pt x="-13779" y="533567"/>
                  <a:pt x="55742" y="261689"/>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Autofit/>
          </a:bodyPr>
          <a:lstStyle/>
          <a:p>
            <a:r>
              <a:rPr lang="en-US" sz="2000" dirty="0">
                <a:solidFill>
                  <a:schemeClr val="bg1"/>
                </a:solidFill>
              </a:rPr>
              <a:t>Matthew wrote:</a:t>
            </a:r>
          </a:p>
          <a:p>
            <a:r>
              <a:rPr lang="en-US" sz="2000" baseline="30000" dirty="0">
                <a:solidFill>
                  <a:schemeClr val="tx1"/>
                </a:solidFill>
              </a:rPr>
              <a:t>50 </a:t>
            </a:r>
            <a:r>
              <a:rPr lang="en-US" sz="2000" dirty="0">
                <a:solidFill>
                  <a:schemeClr val="tx1"/>
                </a:solidFill>
              </a:rPr>
              <a:t>When he had led them out to the vicinity of Bethany, ….</a:t>
            </a:r>
          </a:p>
        </p:txBody>
      </p:sp>
      <p:grpSp>
        <p:nvGrpSpPr>
          <p:cNvPr id="16" name="Group 15">
            <a:extLst>
              <a:ext uri="{FF2B5EF4-FFF2-40B4-BE49-F238E27FC236}">
                <a16:creationId xmlns:a16="http://schemas.microsoft.com/office/drawing/2014/main" id="{8BD47D6B-47A3-4EC3-63DB-CAEDAE67D053}"/>
              </a:ext>
            </a:extLst>
          </p:cNvPr>
          <p:cNvGrpSpPr/>
          <p:nvPr/>
        </p:nvGrpSpPr>
        <p:grpSpPr>
          <a:xfrm>
            <a:off x="194733" y="41148"/>
            <a:ext cx="4992624" cy="6775704"/>
            <a:chOff x="194733" y="41148"/>
            <a:chExt cx="4992624" cy="6775704"/>
          </a:xfrm>
        </p:grpSpPr>
        <p:pic>
          <p:nvPicPr>
            <p:cNvPr id="9" name="Picture 8" descr="Map&#10;&#10;Description automatically generated">
              <a:extLst>
                <a:ext uri="{FF2B5EF4-FFF2-40B4-BE49-F238E27FC236}">
                  <a16:creationId xmlns:a16="http://schemas.microsoft.com/office/drawing/2014/main" id="{E48D565B-6D12-0335-DDA2-B33487DBF1B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4733" y="41148"/>
              <a:ext cx="4992624" cy="6775704"/>
            </a:xfrm>
            <a:prstGeom prst="rect">
              <a:avLst/>
            </a:prstGeom>
          </p:spPr>
        </p:pic>
        <p:cxnSp>
          <p:nvCxnSpPr>
            <p:cNvPr id="13" name="Straight Arrow Connector 12">
              <a:extLst>
                <a:ext uri="{FF2B5EF4-FFF2-40B4-BE49-F238E27FC236}">
                  <a16:creationId xmlns:a16="http://schemas.microsoft.com/office/drawing/2014/main" id="{D1AB4A41-DCD3-E01A-A19E-F592C04E517C}"/>
                </a:ext>
              </a:extLst>
            </p:cNvPr>
            <p:cNvCxnSpPr>
              <a:cxnSpLocks/>
            </p:cNvCxnSpPr>
            <p:nvPr/>
          </p:nvCxnSpPr>
          <p:spPr>
            <a:xfrm flipH="1">
              <a:off x="3009900" y="1854200"/>
              <a:ext cx="647700" cy="2705100"/>
            </a:xfrm>
            <a:prstGeom prst="straightConnector1">
              <a:avLst/>
            </a:prstGeom>
            <a:ln w="76200">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pic>
          <p:nvPicPr>
            <p:cNvPr id="15" name="Picture 14" descr="Map&#10;&#10;Description automatically generated">
              <a:extLst>
                <a:ext uri="{FF2B5EF4-FFF2-40B4-BE49-F238E27FC236}">
                  <a16:creationId xmlns:a16="http://schemas.microsoft.com/office/drawing/2014/main" id="{8D21D366-5400-C557-56B3-DAAA65B53126}"/>
                </a:ext>
              </a:extLst>
            </p:cNvPr>
            <p:cNvPicPr>
              <a:picLocks noChangeAspect="1"/>
            </p:cNvPicPr>
            <p:nvPr/>
          </p:nvPicPr>
          <p:blipFill rotWithShape="1">
            <a:blip r:embed="rId4">
              <a:alphaModFix amt="35000"/>
              <a:extLst>
                <a:ext uri="{28A0092B-C50C-407E-A947-70E740481C1C}">
                  <a14:useLocalDpi xmlns:a14="http://schemas.microsoft.com/office/drawing/2010/main" val="0"/>
                </a:ext>
              </a:extLst>
            </a:blip>
            <a:srcRect l="51045" t="60121" r="35982" b="36880"/>
            <a:stretch/>
          </p:blipFill>
          <p:spPr>
            <a:xfrm>
              <a:off x="2719059" y="4127500"/>
              <a:ext cx="647700" cy="203200"/>
            </a:xfrm>
            <a:prstGeom prst="rect">
              <a:avLst/>
            </a:prstGeom>
          </p:spPr>
        </p:pic>
      </p:grpSp>
      <p:sp>
        <p:nvSpPr>
          <p:cNvPr id="7" name="Speech Bubble: Rectangle 6">
            <a:extLst>
              <a:ext uri="{FF2B5EF4-FFF2-40B4-BE49-F238E27FC236}">
                <a16:creationId xmlns:a16="http://schemas.microsoft.com/office/drawing/2014/main" id="{75F3AD39-7615-B7E2-0B6E-59C6A10EE6AA}"/>
              </a:ext>
            </a:extLst>
          </p:cNvPr>
          <p:cNvSpPr/>
          <p:nvPr/>
        </p:nvSpPr>
        <p:spPr>
          <a:xfrm>
            <a:off x="4913445" y="2057400"/>
            <a:ext cx="2365110" cy="408515"/>
          </a:xfrm>
          <a:prstGeom prst="wedgeRectCallout">
            <a:avLst>
              <a:gd name="adj1" fmla="val -1220"/>
              <a:gd name="adj2" fmla="val 226760"/>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Let’s go to Bethany</a:t>
            </a:r>
          </a:p>
        </p:txBody>
      </p:sp>
    </p:spTree>
    <p:extLst>
      <p:ext uri="{BB962C8B-B14F-4D97-AF65-F5344CB8AC3E}">
        <p14:creationId xmlns:p14="http://schemas.microsoft.com/office/powerpoint/2010/main" val="16032749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6000" b="-6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3B1FE1-D962-271F-2BCD-0437E91A45F0}"/>
              </a:ext>
            </a:extLst>
          </p:cNvPr>
          <p:cNvSpPr>
            <a:spLocks noGrp="1"/>
          </p:cNvSpPr>
          <p:nvPr>
            <p:ph type="title"/>
          </p:nvPr>
        </p:nvSpPr>
        <p:spPr>
          <a:xfrm>
            <a:off x="313177" y="447145"/>
            <a:ext cx="3932237" cy="1134533"/>
          </a:xfrm>
          <a:noFill/>
          <a:ln w="9525" cap="flat" cmpd="sng" algn="ctr">
            <a:solidFill>
              <a:schemeClr val="accent1"/>
            </a:solidFill>
            <a:prstDash val="solid"/>
            <a:round/>
            <a:headEnd type="none" w="med" len="med"/>
            <a:tailEnd type="none" w="med" len="med"/>
          </a:ln>
        </p:spPr>
        <p:style>
          <a:lnRef idx="0">
            <a:scrgbClr r="0" g="0" b="0"/>
          </a:lnRef>
          <a:fillRef idx="0">
            <a:scrgbClr r="0" g="0" b="0"/>
          </a:fillRef>
          <a:effectRef idx="0">
            <a:scrgbClr r="0" g="0" b="0"/>
          </a:effectRef>
          <a:fontRef idx="minor">
            <a:schemeClr val="accent1"/>
          </a:fontRef>
        </p:style>
        <p:txBody>
          <a:bodyPr>
            <a:normAutofit fontScale="90000"/>
          </a:bodyPr>
          <a:lstStyle/>
          <a:p>
            <a:r>
              <a:rPr lang="en-US" dirty="0">
                <a:solidFill>
                  <a:schemeClr val="bg1"/>
                </a:solidFill>
              </a:rPr>
              <a:t>Wave Sheaf Celebration –  It’s harvest time!</a:t>
            </a:r>
          </a:p>
        </p:txBody>
      </p:sp>
      <p:sp>
        <p:nvSpPr>
          <p:cNvPr id="4" name="Text Placeholder 3">
            <a:extLst>
              <a:ext uri="{FF2B5EF4-FFF2-40B4-BE49-F238E27FC236}">
                <a16:creationId xmlns:a16="http://schemas.microsoft.com/office/drawing/2014/main" id="{C6375BC6-FD71-FCE8-26D8-4F6FFEFD0809}"/>
              </a:ext>
            </a:extLst>
          </p:cNvPr>
          <p:cNvSpPr>
            <a:spLocks noGrp="1"/>
          </p:cNvSpPr>
          <p:nvPr>
            <p:ph type="body" sz="half" idx="2"/>
          </p:nvPr>
        </p:nvSpPr>
        <p:spPr>
          <a:xfrm>
            <a:off x="313177" y="2032000"/>
            <a:ext cx="3932237" cy="3811588"/>
          </a:xfrm>
          <a:custGeom>
            <a:avLst/>
            <a:gdLst>
              <a:gd name="connsiteX0" fmla="*/ 0 w 3932237"/>
              <a:gd name="connsiteY0" fmla="*/ 0 h 3811588"/>
              <a:gd name="connsiteX1" fmla="*/ 3932237 w 3932237"/>
              <a:gd name="connsiteY1" fmla="*/ 0 h 3811588"/>
              <a:gd name="connsiteX2" fmla="*/ 3932237 w 3932237"/>
              <a:gd name="connsiteY2" fmla="*/ 3811588 h 3811588"/>
              <a:gd name="connsiteX3" fmla="*/ 0 w 3932237"/>
              <a:gd name="connsiteY3" fmla="*/ 3811588 h 3811588"/>
              <a:gd name="connsiteX4" fmla="*/ 0 w 3932237"/>
              <a:gd name="connsiteY4" fmla="*/ 0 h 38115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932237" h="3811588" fill="none" extrusionOk="0">
                <a:moveTo>
                  <a:pt x="0" y="0"/>
                </a:moveTo>
                <a:cubicBezTo>
                  <a:pt x="1580600" y="-66807"/>
                  <a:pt x="2853187" y="125680"/>
                  <a:pt x="3932237" y="0"/>
                </a:cubicBezTo>
                <a:cubicBezTo>
                  <a:pt x="3794026" y="544863"/>
                  <a:pt x="4025704" y="2069968"/>
                  <a:pt x="3932237" y="3811588"/>
                </a:cubicBezTo>
                <a:cubicBezTo>
                  <a:pt x="2455875" y="3828072"/>
                  <a:pt x="1942435" y="3654702"/>
                  <a:pt x="0" y="3811588"/>
                </a:cubicBezTo>
                <a:cubicBezTo>
                  <a:pt x="113606" y="3417712"/>
                  <a:pt x="-154892" y="1417514"/>
                  <a:pt x="0" y="0"/>
                </a:cubicBezTo>
                <a:close/>
              </a:path>
              <a:path w="3932237" h="3811588" stroke="0" extrusionOk="0">
                <a:moveTo>
                  <a:pt x="0" y="0"/>
                </a:moveTo>
                <a:cubicBezTo>
                  <a:pt x="1164277" y="86966"/>
                  <a:pt x="3450182" y="-168670"/>
                  <a:pt x="3932237" y="0"/>
                </a:cubicBezTo>
                <a:cubicBezTo>
                  <a:pt x="3782711" y="1283590"/>
                  <a:pt x="4044863" y="2594114"/>
                  <a:pt x="3932237" y="3811588"/>
                </a:cubicBezTo>
                <a:cubicBezTo>
                  <a:pt x="3492069" y="3964196"/>
                  <a:pt x="1869744" y="3832493"/>
                  <a:pt x="0" y="3811588"/>
                </a:cubicBezTo>
                <a:cubicBezTo>
                  <a:pt x="-61137" y="2399432"/>
                  <a:pt x="-144853" y="579674"/>
                  <a:pt x="0" y="0"/>
                </a:cubicBezTo>
                <a:close/>
              </a:path>
            </a:pathLst>
          </a:custGeom>
          <a:solidFill>
            <a:srgbClr val="0070C0">
              <a:alpha val="53000"/>
            </a:srgbClr>
          </a:solidFill>
          <a:ln w="76200">
            <a:solidFill>
              <a:schemeClr val="bg2"/>
            </a:solidFill>
            <a:extLst>
              <a:ext uri="{C807C97D-BFC1-408E-A445-0C87EB9F89A2}">
                <ask:lineSketchStyleProps xmlns:ask="http://schemas.microsoft.com/office/drawing/2018/sketchyshapes" sd="279664482">
                  <ask:type>
                    <ask:lineSketchCurved/>
                  </ask:type>
                </ask:lineSketchStyleProps>
              </a:ext>
            </a:extLst>
          </a:ln>
        </p:spPr>
        <p:style>
          <a:lnRef idx="1">
            <a:schemeClr val="accent3"/>
          </a:lnRef>
          <a:fillRef idx="2">
            <a:schemeClr val="accent3"/>
          </a:fillRef>
          <a:effectRef idx="1">
            <a:schemeClr val="accent3"/>
          </a:effectRef>
          <a:fontRef idx="minor">
            <a:schemeClr val="dk1"/>
          </a:fontRef>
        </p:style>
        <p:txBody>
          <a:bodyPr anchor="ctr" anchorCtr="1">
            <a:normAutofit fontScale="77500" lnSpcReduction="20000"/>
          </a:bodyPr>
          <a:lstStyle/>
          <a:p>
            <a:r>
              <a:rPr lang="en-US" sz="2000" i="1" dirty="0">
                <a:solidFill>
                  <a:schemeClr val="bg1"/>
                </a:solidFill>
              </a:rPr>
              <a:t>In Mark 16, we read:</a:t>
            </a:r>
          </a:p>
          <a:p>
            <a:r>
              <a:rPr lang="en-US" sz="2400" i="1" baseline="30000" dirty="0"/>
              <a:t>15 </a:t>
            </a:r>
            <a:r>
              <a:rPr lang="en-US" sz="2400" i="1" dirty="0"/>
              <a:t>He said to them, “Go into all the world and preach the gospel to all creation.</a:t>
            </a:r>
            <a:r>
              <a:rPr lang="en-US" sz="2400" dirty="0"/>
              <a:t> </a:t>
            </a:r>
          </a:p>
          <a:p>
            <a:r>
              <a:rPr lang="en-US" sz="2400" dirty="0">
                <a:solidFill>
                  <a:schemeClr val="bg1"/>
                </a:solidFill>
              </a:rPr>
              <a:t>In Matthew 28, we read:</a:t>
            </a:r>
          </a:p>
          <a:p>
            <a:r>
              <a:rPr lang="en-US" sz="2400" baseline="30000" dirty="0"/>
              <a:t>18 </a:t>
            </a:r>
            <a:r>
              <a:rPr lang="en-US" sz="2400" dirty="0"/>
              <a:t>Then Jesus came to them and said, “All authority in heaven and on earth has been given to me. </a:t>
            </a:r>
            <a:r>
              <a:rPr lang="en-US" sz="2400" baseline="30000" dirty="0"/>
              <a:t>19 </a:t>
            </a:r>
            <a:r>
              <a:rPr lang="en-US" sz="2400" dirty="0"/>
              <a:t>Therefore go and make disciples of all nations, baptizing them in the name of the Father and of the Son and of the Holy Spirit, </a:t>
            </a:r>
            <a:r>
              <a:rPr lang="en-US" sz="2400" baseline="30000" dirty="0"/>
              <a:t>20 </a:t>
            </a:r>
            <a:r>
              <a:rPr lang="en-US" sz="2400" dirty="0"/>
              <a:t>and teaching them to obey everything I have commanded you. And surely I am with you always, to the very end of the age.”</a:t>
            </a:r>
            <a:endParaRPr lang="en-US" sz="2000" dirty="0">
              <a:solidFill>
                <a:schemeClr val="bg1"/>
              </a:solidFill>
            </a:endParaRPr>
          </a:p>
        </p:txBody>
      </p:sp>
      <p:pic>
        <p:nvPicPr>
          <p:cNvPr id="9" name="Content Placeholder 8" descr="A group of people in a field&#10;&#10;Description automatically generated with medium confidence">
            <a:extLst>
              <a:ext uri="{FF2B5EF4-FFF2-40B4-BE49-F238E27FC236}">
                <a16:creationId xmlns:a16="http://schemas.microsoft.com/office/drawing/2014/main" id="{EE4EF88B-5FC9-D2E1-D108-DDCAE3C5A8A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734282" y="1845733"/>
            <a:ext cx="7144542" cy="4023255"/>
          </a:xfrm>
        </p:spPr>
      </p:pic>
      <p:sp>
        <p:nvSpPr>
          <p:cNvPr id="10" name="Speech Bubble: Rectangle 9">
            <a:extLst>
              <a:ext uri="{FF2B5EF4-FFF2-40B4-BE49-F238E27FC236}">
                <a16:creationId xmlns:a16="http://schemas.microsoft.com/office/drawing/2014/main" id="{6308C1CB-89B5-94BC-FE2D-63F4EE432F56}"/>
              </a:ext>
            </a:extLst>
          </p:cNvPr>
          <p:cNvSpPr/>
          <p:nvPr/>
        </p:nvSpPr>
        <p:spPr>
          <a:xfrm>
            <a:off x="4453467" y="35250"/>
            <a:ext cx="7619999" cy="1134533"/>
          </a:xfrm>
          <a:prstGeom prst="wedgeRectCallout">
            <a:avLst>
              <a:gd name="adj1" fmla="val 19098"/>
              <a:gd name="adj2" fmla="val 143098"/>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The fields are ripe for harvest.  The people are ready to hear the good news!</a:t>
            </a:r>
          </a:p>
          <a:p>
            <a:pPr algn="ctr"/>
            <a:r>
              <a:rPr lang="en-US" dirty="0">
                <a:solidFill>
                  <a:schemeClr val="tx1"/>
                </a:solidFill>
              </a:rPr>
              <a:t>I am like the first sheaf of grain.  I rose again to give life.  </a:t>
            </a:r>
          </a:p>
          <a:p>
            <a:pPr algn="ctr"/>
            <a:r>
              <a:rPr lang="en-US" dirty="0">
                <a:solidFill>
                  <a:schemeClr val="tx1"/>
                </a:solidFill>
              </a:rPr>
              <a:t>I give you eternal life and will come again to take you up with me.</a:t>
            </a:r>
          </a:p>
        </p:txBody>
      </p:sp>
      <p:pic>
        <p:nvPicPr>
          <p:cNvPr id="12" name="Picture 11" descr="A hand holding a bundle of wheat&#10;&#10;Description automatically generated with medium confidence">
            <a:extLst>
              <a:ext uri="{FF2B5EF4-FFF2-40B4-BE49-F238E27FC236}">
                <a16:creationId xmlns:a16="http://schemas.microsoft.com/office/drawing/2014/main" id="{76659B4F-1315-D1AD-785B-B25BC1C228F6}"/>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100992" y="3556000"/>
            <a:ext cx="2091008" cy="3136900"/>
          </a:xfrm>
          <a:prstGeom prst="rect">
            <a:avLst/>
          </a:prstGeom>
        </p:spPr>
      </p:pic>
      <p:sp>
        <p:nvSpPr>
          <p:cNvPr id="13" name="Speech Bubble: Rectangle 12">
            <a:extLst>
              <a:ext uri="{FF2B5EF4-FFF2-40B4-BE49-F238E27FC236}">
                <a16:creationId xmlns:a16="http://schemas.microsoft.com/office/drawing/2014/main" id="{C913202D-CB42-30BC-5A0F-8E603648E5CA}"/>
              </a:ext>
            </a:extLst>
          </p:cNvPr>
          <p:cNvSpPr/>
          <p:nvPr/>
        </p:nvSpPr>
        <p:spPr>
          <a:xfrm>
            <a:off x="3607638" y="5558367"/>
            <a:ext cx="7619999" cy="1134533"/>
          </a:xfrm>
          <a:prstGeom prst="wedgeRectCallout">
            <a:avLst>
              <a:gd name="adj1" fmla="val 28098"/>
              <a:gd name="adj2" fmla="val -131242"/>
            </a:avLst>
          </a:prstGeom>
          <a:gradFill flip="none" rotWithShape="1">
            <a:gsLst>
              <a:gs pos="0">
                <a:srgbClr val="FFFF00">
                  <a:tint val="66000"/>
                  <a:satMod val="160000"/>
                </a:srgbClr>
              </a:gs>
              <a:gs pos="50000">
                <a:srgbClr val="FFFF00">
                  <a:tint val="44500"/>
                  <a:satMod val="160000"/>
                </a:srgbClr>
              </a:gs>
              <a:gs pos="100000">
                <a:srgbClr val="FFFF00">
                  <a:tint val="23500"/>
                  <a:satMod val="160000"/>
                </a:srgbClr>
              </a:gs>
            </a:gsLst>
            <a:path path="circle">
              <a:fillToRect l="100000" b="100000"/>
            </a:path>
            <a:tileRect t="-100000" r="-100000"/>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“All authority in heaven and on earth has been given to me. </a:t>
            </a:r>
            <a:r>
              <a:rPr lang="en-US" sz="1800" baseline="30000" dirty="0">
                <a:solidFill>
                  <a:schemeClr val="tx1"/>
                </a:solidFill>
              </a:rPr>
              <a:t> </a:t>
            </a:r>
            <a:r>
              <a:rPr lang="en-US" sz="1800" dirty="0">
                <a:solidFill>
                  <a:schemeClr val="tx1"/>
                </a:solidFill>
              </a:rPr>
              <a:t>Therefore go and make disciples of all nations, baptizing them in the name of the Father and of the Son and of the Holy Spirit, </a:t>
            </a:r>
            <a:r>
              <a:rPr lang="en-US" sz="1800" baseline="30000" dirty="0">
                <a:solidFill>
                  <a:schemeClr val="tx1"/>
                </a:solidFill>
              </a:rPr>
              <a:t> </a:t>
            </a:r>
            <a:r>
              <a:rPr lang="en-US" sz="1800" dirty="0">
                <a:solidFill>
                  <a:schemeClr val="tx1"/>
                </a:solidFill>
              </a:rPr>
              <a:t>and teaching them to obey everything I have commanded you. And surely I am with you always, to the very end of the age.”</a:t>
            </a:r>
            <a:endParaRPr lang="en-US" dirty="0">
              <a:solidFill>
                <a:schemeClr val="tx1"/>
              </a:solidFill>
            </a:endParaRPr>
          </a:p>
        </p:txBody>
      </p:sp>
    </p:spTree>
    <p:extLst>
      <p:ext uri="{BB962C8B-B14F-4D97-AF65-F5344CB8AC3E}">
        <p14:creationId xmlns:p14="http://schemas.microsoft.com/office/powerpoint/2010/main" val="41852415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heme/theme1.xml><?xml version="1.0" encoding="utf-8"?>
<a:theme xmlns:a="http://schemas.openxmlformats.org/drawingml/2006/main" name="ClassicFrameVTI">
  <a:themeElements>
    <a:clrScheme name="AnalogousFromLightSeed_2SEEDS">
      <a:dk1>
        <a:srgbClr val="000000"/>
      </a:dk1>
      <a:lt1>
        <a:srgbClr val="FFFFFF"/>
      </a:lt1>
      <a:dk2>
        <a:srgbClr val="243841"/>
      </a:dk2>
      <a:lt2>
        <a:srgbClr val="E8E3E2"/>
      </a:lt2>
      <a:accent1>
        <a:srgbClr val="7AA9B7"/>
      </a:accent1>
      <a:accent2>
        <a:srgbClr val="80A9A1"/>
      </a:accent2>
      <a:accent3>
        <a:srgbClr val="8FA2C3"/>
      </a:accent3>
      <a:accent4>
        <a:srgbClr val="BA7F80"/>
      </a:accent4>
      <a:accent5>
        <a:srgbClr val="BC9B84"/>
      </a:accent5>
      <a:accent6>
        <a:srgbClr val="ABA175"/>
      </a:accent6>
      <a:hlink>
        <a:srgbClr val="AC7465"/>
      </a:hlink>
      <a:folHlink>
        <a:srgbClr val="7F7F7F"/>
      </a:folHlink>
    </a:clrScheme>
    <a:fontScheme name="Goudy and Gill Sans">
      <a:majorFont>
        <a:latin typeface="Goudy Old Style"/>
        <a:ea typeface=""/>
        <a:cs typeface=""/>
      </a:majorFont>
      <a:minorFont>
        <a:latin typeface="Gill Sans M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lassicFrameVTI" id="{4FA2A165-EC65-4FB0-B019-8C8876A1D8E3}" vid="{9D78F1F1-8226-42FD-A1A3-975EDF6D60F8}"/>
    </a:ext>
  </a:extLst>
</a:theme>
</file>

<file path=docProps/app.xml><?xml version="1.0" encoding="utf-8"?>
<Properties xmlns="http://schemas.openxmlformats.org/officeDocument/2006/extended-properties" xmlns:vt="http://schemas.openxmlformats.org/officeDocument/2006/docPropsVTypes">
  <TotalTime>1812</TotalTime>
  <Words>1566</Words>
  <Application>Microsoft Office PowerPoint</Application>
  <PresentationFormat>Widescreen</PresentationFormat>
  <Paragraphs>114</Paragraphs>
  <Slides>32</Slides>
  <Notes>0</Notes>
  <HiddenSlides>0</HiddenSlides>
  <MMClips>6</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32</vt:i4>
      </vt:variant>
    </vt:vector>
  </HeadingPairs>
  <TitlesOfParts>
    <vt:vector size="38" baseType="lpstr">
      <vt:lpstr>Aharoni</vt:lpstr>
      <vt:lpstr>Arial</vt:lpstr>
      <vt:lpstr>Calibri</vt:lpstr>
      <vt:lpstr>Gill Sans MT</vt:lpstr>
      <vt:lpstr>Goudy Old Style</vt:lpstr>
      <vt:lpstr>ClassicFrameVTI</vt:lpstr>
      <vt:lpstr>Jesus’ ascension</vt:lpstr>
      <vt:lpstr>What can go up to the sky?</vt:lpstr>
      <vt:lpstr>PowerPoint Presentation</vt:lpstr>
      <vt:lpstr>Dear Theophilus,</vt:lpstr>
      <vt:lpstr>Remember  Jesus came to see His friends.  </vt:lpstr>
      <vt:lpstr>Wait for the gift –  the Holy Spirit</vt:lpstr>
      <vt:lpstr>God’s Kingdom</vt:lpstr>
      <vt:lpstr>PowerPoint Presentation</vt:lpstr>
      <vt:lpstr>Wave Sheaf Celebration –  It’s harvest time!</vt:lpstr>
      <vt:lpstr>Tell others about Jesus</vt:lpstr>
      <vt:lpstr>Matthew wrote:</vt:lpstr>
      <vt:lpstr>Jesus will come back</vt:lpstr>
      <vt:lpstr>PowerPoint Presentation</vt:lpstr>
      <vt:lpstr>PowerPoint Presentation</vt:lpstr>
      <vt:lpstr>They worshipped Jesus with JOY</vt:lpstr>
      <vt:lpstr>They worshipped Jesus</vt:lpstr>
      <vt:lpstr>PowerPoint Presentation</vt:lpstr>
      <vt:lpstr>Meanwhile …. Angels came to travel up with Jesus. They went up past the stars and all the galaxies.</vt:lpstr>
      <vt:lpstr>PowerPoint Presentation</vt:lpstr>
      <vt:lpstr>They came to heaven and the New Jerusalem.  We can read about their welcome in Psalms 24 and Revelations 5 </vt:lpstr>
      <vt:lpstr>PowerPoint Presentation</vt:lpstr>
      <vt:lpstr>PowerPoint Presentation</vt:lpstr>
      <vt:lpstr>PowerPoint Presentation</vt:lpstr>
      <vt:lpstr>PowerPoint Presentation</vt:lpstr>
      <vt:lpstr>Now, just as He promised (in John 14:1-3), Jesus is preparing a place for us.  He is listening and answering our prayers. </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Jesus’ ascension</dc:title>
  <dc:creator>Janelle Clendenon</dc:creator>
  <cp:lastModifiedBy>Janelle Clendenon</cp:lastModifiedBy>
  <cp:revision>12</cp:revision>
  <dcterms:created xsi:type="dcterms:W3CDTF">2023-04-17T18:47:35Z</dcterms:created>
  <dcterms:modified xsi:type="dcterms:W3CDTF">2023-04-22T05:13:35Z</dcterms:modified>
</cp:coreProperties>
</file>