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8" r:id="rId4"/>
    <p:sldId id="258" r:id="rId5"/>
    <p:sldId id="286" r:id="rId6"/>
    <p:sldId id="260" r:id="rId7"/>
    <p:sldId id="269" r:id="rId8"/>
    <p:sldId id="279" r:id="rId9"/>
    <p:sldId id="259" r:id="rId10"/>
    <p:sldId id="270" r:id="rId11"/>
    <p:sldId id="271" r:id="rId12"/>
    <p:sldId id="272" r:id="rId13"/>
    <p:sldId id="282" r:id="rId14"/>
    <p:sldId id="280" r:id="rId15"/>
    <p:sldId id="275" r:id="rId16"/>
    <p:sldId id="276" r:id="rId17"/>
    <p:sldId id="277" r:id="rId18"/>
    <p:sldId id="287" r:id="rId19"/>
    <p:sldId id="273" r:id="rId20"/>
    <p:sldId id="274" r:id="rId21"/>
    <p:sldId id="262" r:id="rId22"/>
    <p:sldId id="261" r:id="rId23"/>
    <p:sldId id="263" r:id="rId24"/>
    <p:sldId id="281" r:id="rId25"/>
    <p:sldId id="264" r:id="rId26"/>
    <p:sldId id="265" r:id="rId27"/>
    <p:sldId id="266" r:id="rId28"/>
    <p:sldId id="283" r:id="rId29"/>
    <p:sldId id="268" r:id="rId30"/>
    <p:sldId id="285" r:id="rId31"/>
    <p:sldId id="284" r:id="rId32"/>
    <p:sldId id="289" r:id="rId33"/>
    <p:sldId id="291"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250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0BFDA0-3062-4B81-9DC1-5F26B9949704}" v="59" dt="2024-04-13T04:23:05.5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37" autoAdjust="0"/>
    <p:restoredTop sz="94660"/>
  </p:normalViewPr>
  <p:slideViewPr>
    <p:cSldViewPr snapToGrid="0">
      <p:cViewPr varScale="1">
        <p:scale>
          <a:sx n="38" d="100"/>
          <a:sy n="38" d="100"/>
        </p:scale>
        <p:origin x="60" y="9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090BFDA0-3062-4B81-9DC1-5F26B9949704}"/>
    <pc:docChg chg="undo redo custSel addSld delSld modSld modMainMaster">
      <pc:chgData name="Janelle Clendenon" userId="da17313139568148" providerId="LiveId" clId="{090BFDA0-3062-4B81-9DC1-5F26B9949704}" dt="2024-04-13T04:23:09.762" v="1603" actId="1076"/>
      <pc:docMkLst>
        <pc:docMk/>
      </pc:docMkLst>
      <pc:sldChg chg="modSp mod">
        <pc:chgData name="Janelle Clendenon" userId="da17313139568148" providerId="LiveId" clId="{090BFDA0-3062-4B81-9DC1-5F26B9949704}" dt="2024-04-13T02:52:28.208" v="1559" actId="6549"/>
        <pc:sldMkLst>
          <pc:docMk/>
          <pc:sldMk cId="723132699" sldId="256"/>
        </pc:sldMkLst>
        <pc:spChg chg="mod">
          <ac:chgData name="Janelle Clendenon" userId="da17313139568148" providerId="LiveId" clId="{090BFDA0-3062-4B81-9DC1-5F26B9949704}" dt="2024-04-13T02:52:28.208" v="1559" actId="6549"/>
          <ac:spMkLst>
            <pc:docMk/>
            <pc:sldMk cId="723132699" sldId="256"/>
            <ac:spMk id="3" creationId="{A0BDE703-0FD3-10F4-BAE3-46555C0D423A}"/>
          </ac:spMkLst>
        </pc:spChg>
      </pc:sldChg>
      <pc:sldChg chg="addSp delSp modSp mod setBg delAnim">
        <pc:chgData name="Janelle Clendenon" userId="da17313139568148" providerId="LiveId" clId="{090BFDA0-3062-4B81-9DC1-5F26B9949704}" dt="2024-04-13T04:19:28.606" v="1590"/>
        <pc:sldMkLst>
          <pc:docMk/>
          <pc:sldMk cId="2390199797" sldId="257"/>
        </pc:sldMkLst>
        <pc:spChg chg="del">
          <ac:chgData name="Janelle Clendenon" userId="da17313139568148" providerId="LiveId" clId="{090BFDA0-3062-4B81-9DC1-5F26B9949704}" dt="2024-04-12T04:35:23.735" v="1492" actId="478"/>
          <ac:spMkLst>
            <pc:docMk/>
            <pc:sldMk cId="2390199797" sldId="257"/>
            <ac:spMk id="2" creationId="{424D16E1-1F64-9B53-2D7A-5D8683E51171}"/>
          </ac:spMkLst>
        </pc:spChg>
        <pc:spChg chg="add mod">
          <ac:chgData name="Janelle Clendenon" userId="da17313139568148" providerId="LiveId" clId="{090BFDA0-3062-4B81-9DC1-5F26B9949704}" dt="2024-04-13T02:55:11.766" v="1587" actId="255"/>
          <ac:spMkLst>
            <pc:docMk/>
            <pc:sldMk cId="2390199797" sldId="257"/>
            <ac:spMk id="2" creationId="{B60B4DE4-6CC0-FA87-059F-7C70351C79A0}"/>
          </ac:spMkLst>
        </pc:spChg>
        <pc:spChg chg="add del mod">
          <ac:chgData name="Janelle Clendenon" userId="da17313139568148" providerId="LiveId" clId="{090BFDA0-3062-4B81-9DC1-5F26B9949704}" dt="2024-04-12T04:35:25.781" v="1493" actId="478"/>
          <ac:spMkLst>
            <pc:docMk/>
            <pc:sldMk cId="2390199797" sldId="257"/>
            <ac:spMk id="4" creationId="{B848CE41-893C-8606-ACD9-51EB418B0552}"/>
          </ac:spMkLst>
        </pc:spChg>
        <pc:spChg chg="add del mod">
          <ac:chgData name="Janelle Clendenon" userId="da17313139568148" providerId="LiveId" clId="{090BFDA0-3062-4B81-9DC1-5F26B9949704}" dt="2024-04-12T04:35:48.784" v="1498" actId="478"/>
          <ac:spMkLst>
            <pc:docMk/>
            <pc:sldMk cId="2390199797" sldId="257"/>
            <ac:spMk id="6" creationId="{AAD45A6D-2880-8FE2-8F03-2D3FD533C48A}"/>
          </ac:spMkLst>
        </pc:spChg>
        <pc:picChg chg="del">
          <ac:chgData name="Janelle Clendenon" userId="da17313139568148" providerId="LiveId" clId="{090BFDA0-3062-4B81-9DC1-5F26B9949704}" dt="2024-04-12T04:35:21.373" v="1491" actId="478"/>
          <ac:picMkLst>
            <pc:docMk/>
            <pc:sldMk cId="2390199797" sldId="257"/>
            <ac:picMk id="8" creationId="{104FEDBD-FD8C-C4C7-9E68-1FADF2B51C77}"/>
          </ac:picMkLst>
        </pc:picChg>
        <pc:picChg chg="del">
          <ac:chgData name="Janelle Clendenon" userId="da17313139568148" providerId="LiveId" clId="{090BFDA0-3062-4B81-9DC1-5F26B9949704}" dt="2024-04-12T04:35:26.708" v="1494" actId="478"/>
          <ac:picMkLst>
            <pc:docMk/>
            <pc:sldMk cId="2390199797" sldId="257"/>
            <ac:picMk id="9" creationId="{6D97FDA1-44C6-82AA-7D7D-143597076B87}"/>
          </ac:picMkLst>
        </pc:picChg>
        <pc:picChg chg="add mod">
          <ac:chgData name="Janelle Clendenon" userId="da17313139568148" providerId="LiveId" clId="{090BFDA0-3062-4B81-9DC1-5F26B9949704}" dt="2024-04-13T02:53:16.967" v="1569" actId="14100"/>
          <ac:picMkLst>
            <pc:docMk/>
            <pc:sldMk cId="2390199797" sldId="257"/>
            <ac:picMk id="10" creationId="{4681C675-EBD7-3DD4-DB28-93059069FEFF}"/>
          </ac:picMkLst>
        </pc:picChg>
        <pc:picChg chg="add mod">
          <ac:chgData name="Janelle Clendenon" userId="da17313139568148" providerId="LiveId" clId="{090BFDA0-3062-4B81-9DC1-5F26B9949704}" dt="2024-04-13T02:53:14.372" v="1568" actId="1076"/>
          <ac:picMkLst>
            <pc:docMk/>
            <pc:sldMk cId="2390199797" sldId="257"/>
            <ac:picMk id="2050" creationId="{367E2759-5EEC-9032-D968-65AB90F953E4}"/>
          </ac:picMkLst>
        </pc:picChg>
      </pc:sldChg>
      <pc:sldChg chg="addSp delSp modSp mod setBg modAnim">
        <pc:chgData name="Janelle Clendenon" userId="da17313139568148" providerId="LiveId" clId="{090BFDA0-3062-4B81-9DC1-5F26B9949704}" dt="2024-04-13T04:19:28.606" v="1590"/>
        <pc:sldMkLst>
          <pc:docMk/>
          <pc:sldMk cId="3419191229" sldId="258"/>
        </pc:sldMkLst>
        <pc:spChg chg="mod">
          <ac:chgData name="Janelle Clendenon" userId="da17313139568148" providerId="LiveId" clId="{090BFDA0-3062-4B81-9DC1-5F26B9949704}" dt="2024-04-11T23:52:04.925" v="1471"/>
          <ac:spMkLst>
            <pc:docMk/>
            <pc:sldMk cId="3419191229" sldId="258"/>
            <ac:spMk id="2" creationId="{424D16E1-1F64-9B53-2D7A-5D8683E51171}"/>
          </ac:spMkLst>
        </pc:spChg>
        <pc:spChg chg="mod">
          <ac:chgData name="Janelle Clendenon" userId="da17313139568148" providerId="LiveId" clId="{090BFDA0-3062-4B81-9DC1-5F26B9949704}" dt="2024-04-11T23:52:04.925" v="1471"/>
          <ac:spMkLst>
            <pc:docMk/>
            <pc:sldMk cId="3419191229" sldId="258"/>
            <ac:spMk id="4" creationId="{D479F685-F832-11B4-12F8-D88832329B75}"/>
          </ac:spMkLst>
        </pc:spChg>
        <pc:spChg chg="add mod ord">
          <ac:chgData name="Janelle Clendenon" userId="da17313139568148" providerId="LiveId" clId="{090BFDA0-3062-4B81-9DC1-5F26B9949704}" dt="2024-04-11T22:02:36.477" v="800" actId="208"/>
          <ac:spMkLst>
            <pc:docMk/>
            <pc:sldMk cId="3419191229" sldId="258"/>
            <ac:spMk id="7" creationId="{C1EF8D6A-ED8F-50D0-EB26-2C1D0D6B414D}"/>
          </ac:spMkLst>
        </pc:spChg>
        <pc:spChg chg="add mod ord">
          <ac:chgData name="Janelle Clendenon" userId="da17313139568148" providerId="LiveId" clId="{090BFDA0-3062-4B81-9DC1-5F26B9949704}" dt="2024-04-11T23:52:04.925" v="1471"/>
          <ac:spMkLst>
            <pc:docMk/>
            <pc:sldMk cId="3419191229" sldId="258"/>
            <ac:spMk id="9" creationId="{1D9BEA3F-1293-1F6D-3CEF-5D97B1333208}"/>
          </ac:spMkLst>
        </pc:spChg>
        <pc:spChg chg="add del mod">
          <ac:chgData name="Janelle Clendenon" userId="da17313139568148" providerId="LiveId" clId="{090BFDA0-3062-4B81-9DC1-5F26B9949704}" dt="2024-04-11T16:54:33.545" v="34" actId="478"/>
          <ac:spMkLst>
            <pc:docMk/>
            <pc:sldMk cId="3419191229" sldId="258"/>
            <ac:spMk id="9" creationId="{D54F1B8E-62B9-0C95-2009-2BB4F8386E50}"/>
          </ac:spMkLst>
        </pc:spChg>
        <pc:spChg chg="add mod">
          <ac:chgData name="Janelle Clendenon" userId="da17313139568148" providerId="LiveId" clId="{090BFDA0-3062-4B81-9DC1-5F26B9949704}" dt="2024-04-11T23:52:04.925" v="1471"/>
          <ac:spMkLst>
            <pc:docMk/>
            <pc:sldMk cId="3419191229" sldId="258"/>
            <ac:spMk id="12" creationId="{4D7F4015-AE2D-607C-AA6D-B63A75B2C9C5}"/>
          </ac:spMkLst>
        </pc:spChg>
        <pc:spChg chg="mod">
          <ac:chgData name="Janelle Clendenon" userId="da17313139568148" providerId="LiveId" clId="{090BFDA0-3062-4B81-9DC1-5F26B9949704}" dt="2024-04-11T23:49:48.847" v="1454"/>
          <ac:spMkLst>
            <pc:docMk/>
            <pc:sldMk cId="3419191229" sldId="258"/>
            <ac:spMk id="17" creationId="{6A099204-9BBD-46B6-1B63-4D967AB87CF8}"/>
          </ac:spMkLst>
        </pc:spChg>
        <pc:spChg chg="mod">
          <ac:chgData name="Janelle Clendenon" userId="da17313139568148" providerId="LiveId" clId="{090BFDA0-3062-4B81-9DC1-5F26B9949704}" dt="2024-04-11T23:49:48.847" v="1454"/>
          <ac:spMkLst>
            <pc:docMk/>
            <pc:sldMk cId="3419191229" sldId="258"/>
            <ac:spMk id="18" creationId="{4157B651-D689-6BCE-85C2-A78BE0874B7F}"/>
          </ac:spMkLst>
        </pc:spChg>
        <pc:spChg chg="mod">
          <ac:chgData name="Janelle Clendenon" userId="da17313139568148" providerId="LiveId" clId="{090BFDA0-3062-4B81-9DC1-5F26B9949704}" dt="2024-04-11T23:49:48.847" v="1454"/>
          <ac:spMkLst>
            <pc:docMk/>
            <pc:sldMk cId="3419191229" sldId="258"/>
            <ac:spMk id="19" creationId="{D1D42822-B6CC-E15C-99AA-CE7ED76DC750}"/>
          </ac:spMkLst>
        </pc:spChg>
        <pc:spChg chg="mod">
          <ac:chgData name="Janelle Clendenon" userId="da17313139568148" providerId="LiveId" clId="{090BFDA0-3062-4B81-9DC1-5F26B9949704}" dt="2024-04-11T23:49:48.847" v="1454"/>
          <ac:spMkLst>
            <pc:docMk/>
            <pc:sldMk cId="3419191229" sldId="258"/>
            <ac:spMk id="21" creationId="{E0971BD5-E510-8BB7-7E7C-2285DF6A508F}"/>
          </ac:spMkLst>
        </pc:spChg>
        <pc:spChg chg="mod">
          <ac:chgData name="Janelle Clendenon" userId="da17313139568148" providerId="LiveId" clId="{090BFDA0-3062-4B81-9DC1-5F26B9949704}" dt="2024-04-11T23:49:48.847" v="1454"/>
          <ac:spMkLst>
            <pc:docMk/>
            <pc:sldMk cId="3419191229" sldId="258"/>
            <ac:spMk id="22" creationId="{6C5330AF-2D47-6F24-16E5-C2A35910F9E3}"/>
          </ac:spMkLst>
        </pc:spChg>
        <pc:spChg chg="mod">
          <ac:chgData name="Janelle Clendenon" userId="da17313139568148" providerId="LiveId" clId="{090BFDA0-3062-4B81-9DC1-5F26B9949704}" dt="2024-04-11T23:49:48.847" v="1454"/>
          <ac:spMkLst>
            <pc:docMk/>
            <pc:sldMk cId="3419191229" sldId="258"/>
            <ac:spMk id="23" creationId="{BD0653C6-30E9-E212-1F58-C48F55951A01}"/>
          </ac:spMkLst>
        </pc:spChg>
        <pc:spChg chg="mod">
          <ac:chgData name="Janelle Clendenon" userId="da17313139568148" providerId="LiveId" clId="{090BFDA0-3062-4B81-9DC1-5F26B9949704}" dt="2024-04-11T23:49:48.847" v="1454"/>
          <ac:spMkLst>
            <pc:docMk/>
            <pc:sldMk cId="3419191229" sldId="258"/>
            <ac:spMk id="24" creationId="{2992755A-5405-0B51-AD84-A470121CDB31}"/>
          </ac:spMkLst>
        </pc:spChg>
        <pc:spChg chg="mod">
          <ac:chgData name="Janelle Clendenon" userId="da17313139568148" providerId="LiveId" clId="{090BFDA0-3062-4B81-9DC1-5F26B9949704}" dt="2024-04-11T23:49:48.847" v="1454"/>
          <ac:spMkLst>
            <pc:docMk/>
            <pc:sldMk cId="3419191229" sldId="258"/>
            <ac:spMk id="25" creationId="{41F758BF-A626-7D9C-AAAC-F600F50BB96B}"/>
          </ac:spMkLst>
        </pc:spChg>
        <pc:spChg chg="mod">
          <ac:chgData name="Janelle Clendenon" userId="da17313139568148" providerId="LiveId" clId="{090BFDA0-3062-4B81-9DC1-5F26B9949704}" dt="2024-04-11T23:49:48.847" v="1454"/>
          <ac:spMkLst>
            <pc:docMk/>
            <pc:sldMk cId="3419191229" sldId="258"/>
            <ac:spMk id="26" creationId="{A00569D7-7615-16C2-4638-9FDA1143044E}"/>
          </ac:spMkLst>
        </pc:spChg>
        <pc:spChg chg="mod">
          <ac:chgData name="Janelle Clendenon" userId="da17313139568148" providerId="LiveId" clId="{090BFDA0-3062-4B81-9DC1-5F26B9949704}" dt="2024-04-11T23:49:48.847" v="1454"/>
          <ac:spMkLst>
            <pc:docMk/>
            <pc:sldMk cId="3419191229" sldId="258"/>
            <ac:spMk id="27" creationId="{8B650F20-3800-52B9-F258-E924A826F318}"/>
          </ac:spMkLst>
        </pc:spChg>
        <pc:spChg chg="add mod ord">
          <ac:chgData name="Janelle Clendenon" userId="da17313139568148" providerId="LiveId" clId="{090BFDA0-3062-4B81-9DC1-5F26B9949704}" dt="2024-04-11T23:52:04.925" v="1471"/>
          <ac:spMkLst>
            <pc:docMk/>
            <pc:sldMk cId="3419191229" sldId="258"/>
            <ac:spMk id="30" creationId="{C709FF09-98BE-F7FB-2395-1C5C8BA215D0}"/>
          </ac:spMkLst>
        </pc:spChg>
        <pc:spChg chg="mod">
          <ac:chgData name="Janelle Clendenon" userId="da17313139568148" providerId="LiveId" clId="{090BFDA0-3062-4B81-9DC1-5F26B9949704}" dt="2024-04-11T23:52:10.005" v="1472" actId="14100"/>
          <ac:spMkLst>
            <pc:docMk/>
            <pc:sldMk cId="3419191229" sldId="258"/>
            <ac:spMk id="33" creationId="{76349F2F-E2F0-5C8C-4742-F6B677840FD1}"/>
          </ac:spMkLst>
        </pc:spChg>
        <pc:spChg chg="mod">
          <ac:chgData name="Janelle Clendenon" userId="da17313139568148" providerId="LiveId" clId="{090BFDA0-3062-4B81-9DC1-5F26B9949704}" dt="2024-04-11T23:52:10.005" v="1472" actId="14100"/>
          <ac:spMkLst>
            <pc:docMk/>
            <pc:sldMk cId="3419191229" sldId="258"/>
            <ac:spMk id="34" creationId="{177ACD6A-27C1-89A9-50C8-DA4B214D1A4C}"/>
          </ac:spMkLst>
        </pc:spChg>
        <pc:spChg chg="mod">
          <ac:chgData name="Janelle Clendenon" userId="da17313139568148" providerId="LiveId" clId="{090BFDA0-3062-4B81-9DC1-5F26B9949704}" dt="2024-04-11T23:52:10.005" v="1472" actId="14100"/>
          <ac:spMkLst>
            <pc:docMk/>
            <pc:sldMk cId="3419191229" sldId="258"/>
            <ac:spMk id="35" creationId="{F803B8A2-C2BF-F1FB-13A1-69683AC00747}"/>
          </ac:spMkLst>
        </pc:spChg>
        <pc:spChg chg="mod">
          <ac:chgData name="Janelle Clendenon" userId="da17313139568148" providerId="LiveId" clId="{090BFDA0-3062-4B81-9DC1-5F26B9949704}" dt="2024-04-11T23:52:10.005" v="1472" actId="14100"/>
          <ac:spMkLst>
            <pc:docMk/>
            <pc:sldMk cId="3419191229" sldId="258"/>
            <ac:spMk id="37" creationId="{FFD9553C-4B9A-7B3D-4A07-C3B7818C2A9A}"/>
          </ac:spMkLst>
        </pc:spChg>
        <pc:spChg chg="mod">
          <ac:chgData name="Janelle Clendenon" userId="da17313139568148" providerId="LiveId" clId="{090BFDA0-3062-4B81-9DC1-5F26B9949704}" dt="2024-04-11T23:52:10.005" v="1472" actId="14100"/>
          <ac:spMkLst>
            <pc:docMk/>
            <pc:sldMk cId="3419191229" sldId="258"/>
            <ac:spMk id="38" creationId="{F3535CBF-A11A-05DB-A4C8-E02B43DB4ED7}"/>
          </ac:spMkLst>
        </pc:spChg>
        <pc:spChg chg="mod">
          <ac:chgData name="Janelle Clendenon" userId="da17313139568148" providerId="LiveId" clId="{090BFDA0-3062-4B81-9DC1-5F26B9949704}" dt="2024-04-11T23:52:10.005" v="1472" actId="14100"/>
          <ac:spMkLst>
            <pc:docMk/>
            <pc:sldMk cId="3419191229" sldId="258"/>
            <ac:spMk id="39" creationId="{E4176243-F87C-2A21-4955-5B9A30D384BA}"/>
          </ac:spMkLst>
        </pc:spChg>
        <pc:spChg chg="mod">
          <ac:chgData name="Janelle Clendenon" userId="da17313139568148" providerId="LiveId" clId="{090BFDA0-3062-4B81-9DC1-5F26B9949704}" dt="2024-04-11T23:52:10.005" v="1472" actId="14100"/>
          <ac:spMkLst>
            <pc:docMk/>
            <pc:sldMk cId="3419191229" sldId="258"/>
            <ac:spMk id="40" creationId="{B98DEE24-75AA-D06E-6921-1E69E3DE9D2F}"/>
          </ac:spMkLst>
        </pc:spChg>
        <pc:spChg chg="mod">
          <ac:chgData name="Janelle Clendenon" userId="da17313139568148" providerId="LiveId" clId="{090BFDA0-3062-4B81-9DC1-5F26B9949704}" dt="2024-04-11T23:52:10.005" v="1472" actId="14100"/>
          <ac:spMkLst>
            <pc:docMk/>
            <pc:sldMk cId="3419191229" sldId="258"/>
            <ac:spMk id="41" creationId="{5F76E36A-2C00-6AF0-D897-3A9181A44537}"/>
          </ac:spMkLst>
        </pc:spChg>
        <pc:spChg chg="mod">
          <ac:chgData name="Janelle Clendenon" userId="da17313139568148" providerId="LiveId" clId="{090BFDA0-3062-4B81-9DC1-5F26B9949704}" dt="2024-04-11T23:52:10.005" v="1472" actId="14100"/>
          <ac:spMkLst>
            <pc:docMk/>
            <pc:sldMk cId="3419191229" sldId="258"/>
            <ac:spMk id="42" creationId="{22D607D3-54E5-330E-E965-83A72E15FED0}"/>
          </ac:spMkLst>
        </pc:spChg>
        <pc:spChg chg="mod">
          <ac:chgData name="Janelle Clendenon" userId="da17313139568148" providerId="LiveId" clId="{090BFDA0-3062-4B81-9DC1-5F26B9949704}" dt="2024-04-11T23:52:10.005" v="1472" actId="14100"/>
          <ac:spMkLst>
            <pc:docMk/>
            <pc:sldMk cId="3419191229" sldId="258"/>
            <ac:spMk id="43" creationId="{48197039-5E3B-A057-E98C-912C6C59BE7C}"/>
          </ac:spMkLst>
        </pc:spChg>
        <pc:spChg chg="add mod ord">
          <ac:chgData name="Janelle Clendenon" userId="da17313139568148" providerId="LiveId" clId="{090BFDA0-3062-4B81-9DC1-5F26B9949704}" dt="2024-04-11T23:53:25.092" v="1485" actId="171"/>
          <ac:spMkLst>
            <pc:docMk/>
            <pc:sldMk cId="3419191229" sldId="258"/>
            <ac:spMk id="46" creationId="{DD91B7F0-70AE-D630-81CC-FDEAC4FC9961}"/>
          </ac:spMkLst>
        </pc:spChg>
        <pc:spChg chg="add mod">
          <ac:chgData name="Janelle Clendenon" userId="da17313139568148" providerId="LiveId" clId="{090BFDA0-3062-4B81-9DC1-5F26B9949704}" dt="2024-04-11T23:53:47.208" v="1487" actId="1076"/>
          <ac:spMkLst>
            <pc:docMk/>
            <pc:sldMk cId="3419191229" sldId="258"/>
            <ac:spMk id="47" creationId="{20B86423-55CE-84E9-0B0C-EB9E8214D397}"/>
          </ac:spMkLst>
        </pc:spChg>
        <pc:grpChg chg="mod">
          <ac:chgData name="Janelle Clendenon" userId="da17313139568148" providerId="LiveId" clId="{090BFDA0-3062-4B81-9DC1-5F26B9949704}" dt="2024-04-11T23:52:04.925" v="1471"/>
          <ac:grpSpMkLst>
            <pc:docMk/>
            <pc:sldMk cId="3419191229" sldId="258"/>
            <ac:grpSpMk id="1" creationId="{00000000-0000-0000-0000-000000000000}"/>
          </ac:grpSpMkLst>
        </pc:grpChg>
        <pc:grpChg chg="add del mod">
          <ac:chgData name="Janelle Clendenon" userId="da17313139568148" providerId="LiveId" clId="{090BFDA0-3062-4B81-9DC1-5F26B9949704}" dt="2024-04-11T22:02:48.369" v="801" actId="478"/>
          <ac:grpSpMkLst>
            <pc:docMk/>
            <pc:sldMk cId="3419191229" sldId="258"/>
            <ac:grpSpMk id="8" creationId="{71707951-DB79-FA58-F981-B8CE46880B67}"/>
          </ac:grpSpMkLst>
        </pc:grpChg>
        <pc:grpChg chg="add mod">
          <ac:chgData name="Janelle Clendenon" userId="da17313139568148" providerId="LiveId" clId="{090BFDA0-3062-4B81-9DC1-5F26B9949704}" dt="2024-04-11T23:52:04.925" v="1471"/>
          <ac:grpSpMkLst>
            <pc:docMk/>
            <pc:sldMk cId="3419191229" sldId="258"/>
            <ac:grpSpMk id="10" creationId="{F0D27FDA-CC1B-99E6-5548-517255107BCB}"/>
          </ac:grpSpMkLst>
        </pc:grpChg>
        <pc:grpChg chg="add mod">
          <ac:chgData name="Janelle Clendenon" userId="da17313139568148" providerId="LiveId" clId="{090BFDA0-3062-4B81-9DC1-5F26B9949704}" dt="2024-04-11T23:49:48.847" v="1454"/>
          <ac:grpSpMkLst>
            <pc:docMk/>
            <pc:sldMk cId="3419191229" sldId="258"/>
            <ac:grpSpMk id="16" creationId="{F49F8C2F-8521-2625-7431-65EC8CDAAC39}"/>
          </ac:grpSpMkLst>
        </pc:grpChg>
        <pc:grpChg chg="mod">
          <ac:chgData name="Janelle Clendenon" userId="da17313139568148" providerId="LiveId" clId="{090BFDA0-3062-4B81-9DC1-5F26B9949704}" dt="2024-04-11T23:49:48.847" v="1454"/>
          <ac:grpSpMkLst>
            <pc:docMk/>
            <pc:sldMk cId="3419191229" sldId="258"/>
            <ac:grpSpMk id="20" creationId="{A0035470-CF70-D4CC-B35B-E9774C60DFAC}"/>
          </ac:grpSpMkLst>
        </pc:grpChg>
        <pc:grpChg chg="add mod">
          <ac:chgData name="Janelle Clendenon" userId="da17313139568148" providerId="LiveId" clId="{090BFDA0-3062-4B81-9DC1-5F26B9949704}" dt="2024-04-11T23:52:04.925" v="1471"/>
          <ac:grpSpMkLst>
            <pc:docMk/>
            <pc:sldMk cId="3419191229" sldId="258"/>
            <ac:grpSpMk id="31" creationId="{CAEC9617-DEBC-9ED7-1396-7FEBDD399C60}"/>
          </ac:grpSpMkLst>
        </pc:grpChg>
        <pc:grpChg chg="add del mod">
          <ac:chgData name="Janelle Clendenon" userId="da17313139568148" providerId="LiveId" clId="{090BFDA0-3062-4B81-9DC1-5F26B9949704}" dt="2024-04-11T23:52:12.894" v="1473" actId="478"/>
          <ac:grpSpMkLst>
            <pc:docMk/>
            <pc:sldMk cId="3419191229" sldId="258"/>
            <ac:grpSpMk id="32" creationId="{C409A909-0CB0-D3B0-50E6-3B944C696452}"/>
          </ac:grpSpMkLst>
        </pc:grpChg>
        <pc:grpChg chg="mod">
          <ac:chgData name="Janelle Clendenon" userId="da17313139568148" providerId="LiveId" clId="{090BFDA0-3062-4B81-9DC1-5F26B9949704}" dt="2024-04-11T23:52:10.005" v="1472" actId="14100"/>
          <ac:grpSpMkLst>
            <pc:docMk/>
            <pc:sldMk cId="3419191229" sldId="258"/>
            <ac:grpSpMk id="36" creationId="{0A56F203-A69F-7464-1618-DB8DA2E16764}"/>
          </ac:grpSpMkLst>
        </pc:grpChg>
        <pc:picChg chg="add del mod">
          <ac:chgData name="Janelle Clendenon" userId="da17313139568148" providerId="LiveId" clId="{090BFDA0-3062-4B81-9DC1-5F26B9949704}" dt="2024-04-11T21:57:20.171" v="487" actId="478"/>
          <ac:picMkLst>
            <pc:docMk/>
            <pc:sldMk cId="3419191229" sldId="258"/>
            <ac:picMk id="5" creationId="{BFB1FA28-94C4-BA2B-E4DA-018DDB26D213}"/>
          </ac:picMkLst>
        </pc:picChg>
        <pc:picChg chg="add mod">
          <ac:chgData name="Janelle Clendenon" userId="da17313139568148" providerId="LiveId" clId="{090BFDA0-3062-4B81-9DC1-5F26B9949704}" dt="2024-04-11T23:52:04.925" v="1471"/>
          <ac:picMkLst>
            <pc:docMk/>
            <pc:sldMk cId="3419191229" sldId="258"/>
            <ac:picMk id="6" creationId="{7C26269D-C8CF-3655-0564-6E602BF56B53}"/>
          </ac:picMkLst>
        </pc:picChg>
        <pc:picChg chg="add del mod">
          <ac:chgData name="Janelle Clendenon" userId="da17313139568148" providerId="LiveId" clId="{090BFDA0-3062-4B81-9DC1-5F26B9949704}" dt="2024-04-11T16:55:25.456" v="43" actId="478"/>
          <ac:picMkLst>
            <pc:docMk/>
            <pc:sldMk cId="3419191229" sldId="258"/>
            <ac:picMk id="7" creationId="{5F93B9C1-7171-5DD1-71D7-8B3987C5FD15}"/>
          </ac:picMkLst>
        </pc:picChg>
        <pc:picChg chg="add del mod">
          <ac:chgData name="Janelle Clendenon" userId="da17313139568148" providerId="LiveId" clId="{090BFDA0-3062-4B81-9DC1-5F26B9949704}" dt="2024-04-11T21:57:17.912" v="486" actId="478"/>
          <ac:picMkLst>
            <pc:docMk/>
            <pc:sldMk cId="3419191229" sldId="258"/>
            <ac:picMk id="11" creationId="{B4362639-4EB1-A983-A013-9855EAF06C30}"/>
          </ac:picMkLst>
        </pc:picChg>
        <pc:picChg chg="del mod">
          <ac:chgData name="Janelle Clendenon" userId="da17313139568148" providerId="LiveId" clId="{090BFDA0-3062-4B81-9DC1-5F26B9949704}" dt="2024-04-11T16:54:24.860" v="33" actId="478"/>
          <ac:picMkLst>
            <pc:docMk/>
            <pc:sldMk cId="3419191229" sldId="258"/>
            <ac:picMk id="14" creationId="{B46D1B7F-80D9-0613-79B0-009BE605BF9C}"/>
          </ac:picMkLst>
        </pc:picChg>
        <pc:picChg chg="add del mod">
          <ac:chgData name="Janelle Clendenon" userId="da17313139568148" providerId="LiveId" clId="{090BFDA0-3062-4B81-9DC1-5F26B9949704}" dt="2024-04-11T23:50:40.804" v="1455" actId="478"/>
          <ac:picMkLst>
            <pc:docMk/>
            <pc:sldMk cId="3419191229" sldId="258"/>
            <ac:picMk id="15" creationId="{8A1E97D6-40C7-3539-3F1E-B1F07340AAFB}"/>
          </ac:picMkLst>
        </pc:picChg>
        <pc:picChg chg="add mod">
          <ac:chgData name="Janelle Clendenon" userId="da17313139568148" providerId="LiveId" clId="{090BFDA0-3062-4B81-9DC1-5F26B9949704}" dt="2024-04-11T23:52:04.925" v="1471"/>
          <ac:picMkLst>
            <pc:docMk/>
            <pc:sldMk cId="3419191229" sldId="258"/>
            <ac:picMk id="29" creationId="{A6A9DC9A-9DFE-4CFA-27D5-69F8801538F5}"/>
          </ac:picMkLst>
        </pc:picChg>
        <pc:picChg chg="add mod modCrop">
          <ac:chgData name="Janelle Clendenon" userId="da17313139568148" providerId="LiveId" clId="{090BFDA0-3062-4B81-9DC1-5F26B9949704}" dt="2024-04-11T23:53:07.091" v="1482" actId="14100"/>
          <ac:picMkLst>
            <pc:docMk/>
            <pc:sldMk cId="3419191229" sldId="258"/>
            <ac:picMk id="45" creationId="{7EC17AF6-7E75-2854-9C84-31BEC60A3294}"/>
          </ac:picMkLst>
        </pc:picChg>
        <pc:picChg chg="add mod modCrop">
          <ac:chgData name="Janelle Clendenon" userId="da17313139568148" providerId="LiveId" clId="{090BFDA0-3062-4B81-9DC1-5F26B9949704}" dt="2024-04-11T23:54:13.641" v="1488" actId="18131"/>
          <ac:picMkLst>
            <pc:docMk/>
            <pc:sldMk cId="3419191229" sldId="258"/>
            <ac:picMk id="48" creationId="{C8B21A72-8103-026B-3CCD-4BA54D4EA9F2}"/>
          </ac:picMkLst>
        </pc:picChg>
        <pc:picChg chg="mod">
          <ac:chgData name="Janelle Clendenon" userId="da17313139568148" providerId="LiveId" clId="{090BFDA0-3062-4B81-9DC1-5F26B9949704}" dt="2024-04-11T23:49:48.847" v="1454"/>
          <ac:picMkLst>
            <pc:docMk/>
            <pc:sldMk cId="3419191229" sldId="258"/>
            <ac:picMk id="1030" creationId="{DDEA51AD-EE88-5715-350D-4FF8EA4942D1}"/>
          </ac:picMkLst>
        </pc:picChg>
        <pc:picChg chg="mod">
          <ac:chgData name="Janelle Clendenon" userId="da17313139568148" providerId="LiveId" clId="{090BFDA0-3062-4B81-9DC1-5F26B9949704}" dt="2024-04-11T23:49:48.847" v="1454"/>
          <ac:picMkLst>
            <pc:docMk/>
            <pc:sldMk cId="3419191229" sldId="258"/>
            <ac:picMk id="1031" creationId="{168896FB-CAC7-0BDA-4ED5-F0134D860A0A}"/>
          </ac:picMkLst>
        </pc:picChg>
        <pc:picChg chg="mod">
          <ac:chgData name="Janelle Clendenon" userId="da17313139568148" providerId="LiveId" clId="{090BFDA0-3062-4B81-9DC1-5F26B9949704}" dt="2024-04-11T23:49:48.847" v="1454"/>
          <ac:picMkLst>
            <pc:docMk/>
            <pc:sldMk cId="3419191229" sldId="258"/>
            <ac:picMk id="1032" creationId="{E77EEFB8-585A-35C6-FED0-E58581FB9D6E}"/>
          </ac:picMkLst>
        </pc:picChg>
        <pc:picChg chg="mod">
          <ac:chgData name="Janelle Clendenon" userId="da17313139568148" providerId="LiveId" clId="{090BFDA0-3062-4B81-9DC1-5F26B9949704}" dt="2024-04-11T23:49:48.847" v="1454"/>
          <ac:picMkLst>
            <pc:docMk/>
            <pc:sldMk cId="3419191229" sldId="258"/>
            <ac:picMk id="1033" creationId="{111BE1FE-5942-DC5E-74B7-68D96EAF10E9}"/>
          </ac:picMkLst>
        </pc:picChg>
        <pc:picChg chg="mod">
          <ac:chgData name="Janelle Clendenon" userId="da17313139568148" providerId="LiveId" clId="{090BFDA0-3062-4B81-9DC1-5F26B9949704}" dt="2024-04-11T23:49:48.847" v="1454"/>
          <ac:picMkLst>
            <pc:docMk/>
            <pc:sldMk cId="3419191229" sldId="258"/>
            <ac:picMk id="1034" creationId="{5B034C07-9434-6777-F86B-AD511655EEA6}"/>
          </ac:picMkLst>
        </pc:picChg>
        <pc:picChg chg="mod">
          <ac:chgData name="Janelle Clendenon" userId="da17313139568148" providerId="LiveId" clId="{090BFDA0-3062-4B81-9DC1-5F26B9949704}" dt="2024-04-11T23:49:48.847" v="1454"/>
          <ac:picMkLst>
            <pc:docMk/>
            <pc:sldMk cId="3419191229" sldId="258"/>
            <ac:picMk id="1035" creationId="{C74EA385-A7BD-CFB3-764B-D0155AD72127}"/>
          </ac:picMkLst>
        </pc:picChg>
        <pc:picChg chg="mod">
          <ac:chgData name="Janelle Clendenon" userId="da17313139568148" providerId="LiveId" clId="{090BFDA0-3062-4B81-9DC1-5F26B9949704}" dt="2024-04-11T23:49:48.847" v="1454"/>
          <ac:picMkLst>
            <pc:docMk/>
            <pc:sldMk cId="3419191229" sldId="258"/>
            <ac:picMk id="1036" creationId="{F955A431-7BB5-F679-7DF3-67A8CBE9BE7D}"/>
          </ac:picMkLst>
        </pc:picChg>
        <pc:picChg chg="mod">
          <ac:chgData name="Janelle Clendenon" userId="da17313139568148" providerId="LiveId" clId="{090BFDA0-3062-4B81-9DC1-5F26B9949704}" dt="2024-04-11T23:49:48.847" v="1454"/>
          <ac:picMkLst>
            <pc:docMk/>
            <pc:sldMk cId="3419191229" sldId="258"/>
            <ac:picMk id="1037" creationId="{1ECC4C6F-0CE9-1ED9-CCE3-A6B31AE7F491}"/>
          </ac:picMkLst>
        </pc:picChg>
        <pc:picChg chg="mod">
          <ac:chgData name="Janelle Clendenon" userId="da17313139568148" providerId="LiveId" clId="{090BFDA0-3062-4B81-9DC1-5F26B9949704}" dt="2024-04-11T23:49:48.847" v="1454"/>
          <ac:picMkLst>
            <pc:docMk/>
            <pc:sldMk cId="3419191229" sldId="258"/>
            <ac:picMk id="1039" creationId="{DE13DA07-1385-44DB-D98E-DCEFDD858F5C}"/>
          </ac:picMkLst>
        </pc:picChg>
        <pc:picChg chg="mod">
          <ac:chgData name="Janelle Clendenon" userId="da17313139568148" providerId="LiveId" clId="{090BFDA0-3062-4B81-9DC1-5F26B9949704}" dt="2024-04-11T23:49:48.847" v="1454"/>
          <ac:picMkLst>
            <pc:docMk/>
            <pc:sldMk cId="3419191229" sldId="258"/>
            <ac:picMk id="1040" creationId="{2B24B27E-D4AE-D99D-7C1C-00B81D4110FE}"/>
          </ac:picMkLst>
        </pc:picChg>
        <pc:picChg chg="mod">
          <ac:chgData name="Janelle Clendenon" userId="da17313139568148" providerId="LiveId" clId="{090BFDA0-3062-4B81-9DC1-5F26B9949704}" dt="2024-04-11T23:49:48.847" v="1454"/>
          <ac:picMkLst>
            <pc:docMk/>
            <pc:sldMk cId="3419191229" sldId="258"/>
            <ac:picMk id="1043" creationId="{7E407244-4922-2826-72CE-9188C2EB1609}"/>
          </ac:picMkLst>
        </pc:picChg>
        <pc:picChg chg="mod">
          <ac:chgData name="Janelle Clendenon" userId="da17313139568148" providerId="LiveId" clId="{090BFDA0-3062-4B81-9DC1-5F26B9949704}" dt="2024-04-11T23:49:48.847" v="1454"/>
          <ac:picMkLst>
            <pc:docMk/>
            <pc:sldMk cId="3419191229" sldId="258"/>
            <ac:picMk id="1051" creationId="{BD70F9E3-AC1E-F937-1935-A5C9A46C6516}"/>
          </ac:picMkLst>
        </pc:picChg>
        <pc:picChg chg="mod">
          <ac:chgData name="Janelle Clendenon" userId="da17313139568148" providerId="LiveId" clId="{090BFDA0-3062-4B81-9DC1-5F26B9949704}" dt="2024-04-11T23:49:48.847" v="1454"/>
          <ac:picMkLst>
            <pc:docMk/>
            <pc:sldMk cId="3419191229" sldId="258"/>
            <ac:picMk id="1052" creationId="{7C8ECB8E-4ABC-297E-7C5A-48CFFF731DE7}"/>
          </ac:picMkLst>
        </pc:picChg>
        <pc:picChg chg="mod">
          <ac:chgData name="Janelle Clendenon" userId="da17313139568148" providerId="LiveId" clId="{090BFDA0-3062-4B81-9DC1-5F26B9949704}" dt="2024-04-11T23:49:48.847" v="1454"/>
          <ac:picMkLst>
            <pc:docMk/>
            <pc:sldMk cId="3419191229" sldId="258"/>
            <ac:picMk id="1053" creationId="{884AB9C8-9D10-EEB2-F531-0A1221CFC274}"/>
          </ac:picMkLst>
        </pc:picChg>
        <pc:picChg chg="mod">
          <ac:chgData name="Janelle Clendenon" userId="da17313139568148" providerId="LiveId" clId="{090BFDA0-3062-4B81-9DC1-5F26B9949704}" dt="2024-04-11T23:49:48.847" v="1454"/>
          <ac:picMkLst>
            <pc:docMk/>
            <pc:sldMk cId="3419191229" sldId="258"/>
            <ac:picMk id="1054" creationId="{34334296-DB9E-10DD-45F2-63DBF8D72ED3}"/>
          </ac:picMkLst>
        </pc:picChg>
        <pc:picChg chg="mod">
          <ac:chgData name="Janelle Clendenon" userId="da17313139568148" providerId="LiveId" clId="{090BFDA0-3062-4B81-9DC1-5F26B9949704}" dt="2024-04-11T23:49:48.847" v="1454"/>
          <ac:picMkLst>
            <pc:docMk/>
            <pc:sldMk cId="3419191229" sldId="258"/>
            <ac:picMk id="1055" creationId="{354B4785-7387-F67B-F35A-749B8838D985}"/>
          </ac:picMkLst>
        </pc:picChg>
        <pc:picChg chg="mod">
          <ac:chgData name="Janelle Clendenon" userId="da17313139568148" providerId="LiveId" clId="{090BFDA0-3062-4B81-9DC1-5F26B9949704}" dt="2024-04-11T23:49:48.847" v="1454"/>
          <ac:picMkLst>
            <pc:docMk/>
            <pc:sldMk cId="3419191229" sldId="258"/>
            <ac:picMk id="1056" creationId="{A63C2742-9303-9721-B058-E15BCE52C5C0}"/>
          </ac:picMkLst>
        </pc:picChg>
        <pc:picChg chg="mod">
          <ac:chgData name="Janelle Clendenon" userId="da17313139568148" providerId="LiveId" clId="{090BFDA0-3062-4B81-9DC1-5F26B9949704}" dt="2024-04-11T23:49:48.847" v="1454"/>
          <ac:picMkLst>
            <pc:docMk/>
            <pc:sldMk cId="3419191229" sldId="258"/>
            <ac:picMk id="1057" creationId="{2056C5BC-CD23-0418-ED4C-E2C700A036B8}"/>
          </ac:picMkLst>
        </pc:picChg>
        <pc:picChg chg="mod">
          <ac:chgData name="Janelle Clendenon" userId="da17313139568148" providerId="LiveId" clId="{090BFDA0-3062-4B81-9DC1-5F26B9949704}" dt="2024-04-11T23:52:10.005" v="1472" actId="14100"/>
          <ac:picMkLst>
            <pc:docMk/>
            <pc:sldMk cId="3419191229" sldId="258"/>
            <ac:picMk id="1062" creationId="{5B914AF5-C947-EE0F-D287-B3B16D7F5CA9}"/>
          </ac:picMkLst>
        </pc:picChg>
        <pc:picChg chg="mod">
          <ac:chgData name="Janelle Clendenon" userId="da17313139568148" providerId="LiveId" clId="{090BFDA0-3062-4B81-9DC1-5F26B9949704}" dt="2024-04-11T23:52:10.005" v="1472" actId="14100"/>
          <ac:picMkLst>
            <pc:docMk/>
            <pc:sldMk cId="3419191229" sldId="258"/>
            <ac:picMk id="1063" creationId="{F85C7CD6-8320-7CEA-6115-538DA6AC6850}"/>
          </ac:picMkLst>
        </pc:picChg>
        <pc:picChg chg="mod">
          <ac:chgData name="Janelle Clendenon" userId="da17313139568148" providerId="LiveId" clId="{090BFDA0-3062-4B81-9DC1-5F26B9949704}" dt="2024-04-11T23:52:10.005" v="1472" actId="14100"/>
          <ac:picMkLst>
            <pc:docMk/>
            <pc:sldMk cId="3419191229" sldId="258"/>
            <ac:picMk id="1064" creationId="{7201067C-1E9F-F94D-C7C0-D2AF919DD8CD}"/>
          </ac:picMkLst>
        </pc:picChg>
        <pc:picChg chg="mod">
          <ac:chgData name="Janelle Clendenon" userId="da17313139568148" providerId="LiveId" clId="{090BFDA0-3062-4B81-9DC1-5F26B9949704}" dt="2024-04-11T23:52:10.005" v="1472" actId="14100"/>
          <ac:picMkLst>
            <pc:docMk/>
            <pc:sldMk cId="3419191229" sldId="258"/>
            <ac:picMk id="1065" creationId="{550974DB-07AC-8A0E-E419-6032744555EB}"/>
          </ac:picMkLst>
        </pc:picChg>
        <pc:picChg chg="mod">
          <ac:chgData name="Janelle Clendenon" userId="da17313139568148" providerId="LiveId" clId="{090BFDA0-3062-4B81-9DC1-5F26B9949704}" dt="2024-04-11T23:52:10.005" v="1472" actId="14100"/>
          <ac:picMkLst>
            <pc:docMk/>
            <pc:sldMk cId="3419191229" sldId="258"/>
            <ac:picMk id="1066" creationId="{DF86B3DC-39EA-6B9A-3490-5475D294E792}"/>
          </ac:picMkLst>
        </pc:picChg>
        <pc:picChg chg="mod">
          <ac:chgData name="Janelle Clendenon" userId="da17313139568148" providerId="LiveId" clId="{090BFDA0-3062-4B81-9DC1-5F26B9949704}" dt="2024-04-11T23:52:10.005" v="1472" actId="14100"/>
          <ac:picMkLst>
            <pc:docMk/>
            <pc:sldMk cId="3419191229" sldId="258"/>
            <ac:picMk id="1067" creationId="{8D40BD2D-CB06-7DBD-FEA4-E770BAC64CF7}"/>
          </ac:picMkLst>
        </pc:picChg>
        <pc:picChg chg="mod">
          <ac:chgData name="Janelle Clendenon" userId="da17313139568148" providerId="LiveId" clId="{090BFDA0-3062-4B81-9DC1-5F26B9949704}" dt="2024-04-11T23:52:10.005" v="1472" actId="14100"/>
          <ac:picMkLst>
            <pc:docMk/>
            <pc:sldMk cId="3419191229" sldId="258"/>
            <ac:picMk id="1068" creationId="{DFA33E3B-8D2B-A019-DDEA-644429ABBE41}"/>
          </ac:picMkLst>
        </pc:picChg>
        <pc:picChg chg="mod">
          <ac:chgData name="Janelle Clendenon" userId="da17313139568148" providerId="LiveId" clId="{090BFDA0-3062-4B81-9DC1-5F26B9949704}" dt="2024-04-11T23:52:10.005" v="1472" actId="14100"/>
          <ac:picMkLst>
            <pc:docMk/>
            <pc:sldMk cId="3419191229" sldId="258"/>
            <ac:picMk id="1069" creationId="{23490BA5-8C31-1E8F-FF4D-42BCD369C47F}"/>
          </ac:picMkLst>
        </pc:picChg>
        <pc:picChg chg="mod">
          <ac:chgData name="Janelle Clendenon" userId="da17313139568148" providerId="LiveId" clId="{090BFDA0-3062-4B81-9DC1-5F26B9949704}" dt="2024-04-11T23:52:10.005" v="1472" actId="14100"/>
          <ac:picMkLst>
            <pc:docMk/>
            <pc:sldMk cId="3419191229" sldId="258"/>
            <ac:picMk id="1071" creationId="{5DFE27E2-54F5-7B7E-F3C5-9A2373DA0BA1}"/>
          </ac:picMkLst>
        </pc:picChg>
        <pc:picChg chg="mod">
          <ac:chgData name="Janelle Clendenon" userId="da17313139568148" providerId="LiveId" clId="{090BFDA0-3062-4B81-9DC1-5F26B9949704}" dt="2024-04-11T23:52:10.005" v="1472" actId="14100"/>
          <ac:picMkLst>
            <pc:docMk/>
            <pc:sldMk cId="3419191229" sldId="258"/>
            <ac:picMk id="1072" creationId="{8FC78C1B-C7B6-05C6-64D1-15014560FECA}"/>
          </ac:picMkLst>
        </pc:picChg>
        <pc:picChg chg="mod">
          <ac:chgData name="Janelle Clendenon" userId="da17313139568148" providerId="LiveId" clId="{090BFDA0-3062-4B81-9DC1-5F26B9949704}" dt="2024-04-11T23:52:10.005" v="1472" actId="14100"/>
          <ac:picMkLst>
            <pc:docMk/>
            <pc:sldMk cId="3419191229" sldId="258"/>
            <ac:picMk id="1075" creationId="{CA51F5E0-BDC4-B01B-32D5-6C6BFC8F6A42}"/>
          </ac:picMkLst>
        </pc:picChg>
        <pc:picChg chg="mod">
          <ac:chgData name="Janelle Clendenon" userId="da17313139568148" providerId="LiveId" clId="{090BFDA0-3062-4B81-9DC1-5F26B9949704}" dt="2024-04-11T23:52:10.005" v="1472" actId="14100"/>
          <ac:picMkLst>
            <pc:docMk/>
            <pc:sldMk cId="3419191229" sldId="258"/>
            <ac:picMk id="1083" creationId="{3EFB1832-27E9-1675-BD07-9E013F8A91A4}"/>
          </ac:picMkLst>
        </pc:picChg>
        <pc:picChg chg="mod">
          <ac:chgData name="Janelle Clendenon" userId="da17313139568148" providerId="LiveId" clId="{090BFDA0-3062-4B81-9DC1-5F26B9949704}" dt="2024-04-11T23:52:10.005" v="1472" actId="14100"/>
          <ac:picMkLst>
            <pc:docMk/>
            <pc:sldMk cId="3419191229" sldId="258"/>
            <ac:picMk id="1084" creationId="{D9F640C2-02F8-3702-8734-27ED7C22DD0E}"/>
          </ac:picMkLst>
        </pc:picChg>
        <pc:picChg chg="mod">
          <ac:chgData name="Janelle Clendenon" userId="da17313139568148" providerId="LiveId" clId="{090BFDA0-3062-4B81-9DC1-5F26B9949704}" dt="2024-04-11T23:52:10.005" v="1472" actId="14100"/>
          <ac:picMkLst>
            <pc:docMk/>
            <pc:sldMk cId="3419191229" sldId="258"/>
            <ac:picMk id="1085" creationId="{03C30577-A019-3C5D-6DC9-5CDBF16E5AC9}"/>
          </ac:picMkLst>
        </pc:picChg>
        <pc:picChg chg="mod">
          <ac:chgData name="Janelle Clendenon" userId="da17313139568148" providerId="LiveId" clId="{090BFDA0-3062-4B81-9DC1-5F26B9949704}" dt="2024-04-11T23:52:10.005" v="1472" actId="14100"/>
          <ac:picMkLst>
            <pc:docMk/>
            <pc:sldMk cId="3419191229" sldId="258"/>
            <ac:picMk id="1086" creationId="{1C69C870-0FF1-FFAC-508C-9F58C8DA9AAF}"/>
          </ac:picMkLst>
        </pc:picChg>
        <pc:picChg chg="mod">
          <ac:chgData name="Janelle Clendenon" userId="da17313139568148" providerId="LiveId" clId="{090BFDA0-3062-4B81-9DC1-5F26B9949704}" dt="2024-04-11T23:52:10.005" v="1472" actId="14100"/>
          <ac:picMkLst>
            <pc:docMk/>
            <pc:sldMk cId="3419191229" sldId="258"/>
            <ac:picMk id="1087" creationId="{5A67A624-4ED8-E094-E1A7-6E4C25572559}"/>
          </ac:picMkLst>
        </pc:picChg>
        <pc:picChg chg="mod">
          <ac:chgData name="Janelle Clendenon" userId="da17313139568148" providerId="LiveId" clId="{090BFDA0-3062-4B81-9DC1-5F26B9949704}" dt="2024-04-11T23:52:10.005" v="1472" actId="14100"/>
          <ac:picMkLst>
            <pc:docMk/>
            <pc:sldMk cId="3419191229" sldId="258"/>
            <ac:picMk id="1088" creationId="{22A78036-DFB4-5A2A-60AB-A11E8AF86DD8}"/>
          </ac:picMkLst>
        </pc:picChg>
        <pc:picChg chg="mod">
          <ac:chgData name="Janelle Clendenon" userId="da17313139568148" providerId="LiveId" clId="{090BFDA0-3062-4B81-9DC1-5F26B9949704}" dt="2024-04-11T23:52:10.005" v="1472" actId="14100"/>
          <ac:picMkLst>
            <pc:docMk/>
            <pc:sldMk cId="3419191229" sldId="258"/>
            <ac:picMk id="1089" creationId="{D26F7DCE-F6DF-7206-1E85-6EBDF9DEC6CF}"/>
          </ac:picMkLst>
        </pc:picChg>
        <pc:cxnChg chg="add mod">
          <ac:chgData name="Janelle Clendenon" userId="da17313139568148" providerId="LiveId" clId="{090BFDA0-3062-4B81-9DC1-5F26B9949704}" dt="2024-04-11T22:02:36.477" v="800" actId="208"/>
          <ac:cxnSpMkLst>
            <pc:docMk/>
            <pc:sldMk cId="3419191229" sldId="258"/>
            <ac:cxnSpMk id="13" creationId="{DEB1F278-FB43-F06E-4620-4A187F888EC4}"/>
          </ac:cxnSpMkLst>
        </pc:cxnChg>
        <pc:cxnChg chg="mod">
          <ac:chgData name="Janelle Clendenon" userId="da17313139568148" providerId="LiveId" clId="{090BFDA0-3062-4B81-9DC1-5F26B9949704}" dt="2024-04-11T23:49:48.847" v="1454"/>
          <ac:cxnSpMkLst>
            <pc:docMk/>
            <pc:sldMk cId="3419191229" sldId="258"/>
            <ac:cxnSpMk id="1045" creationId="{7DFD37F5-8C29-F942-5805-3A83AB650719}"/>
          </ac:cxnSpMkLst>
        </pc:cxnChg>
        <pc:cxnChg chg="mod">
          <ac:chgData name="Janelle Clendenon" userId="da17313139568148" providerId="LiveId" clId="{090BFDA0-3062-4B81-9DC1-5F26B9949704}" dt="2024-04-11T23:49:48.847" v="1454"/>
          <ac:cxnSpMkLst>
            <pc:docMk/>
            <pc:sldMk cId="3419191229" sldId="258"/>
            <ac:cxnSpMk id="1046" creationId="{25626286-D6CD-9775-2544-718E52B37CDD}"/>
          </ac:cxnSpMkLst>
        </pc:cxnChg>
        <pc:cxnChg chg="mod">
          <ac:chgData name="Janelle Clendenon" userId="da17313139568148" providerId="LiveId" clId="{090BFDA0-3062-4B81-9DC1-5F26B9949704}" dt="2024-04-11T23:52:10.005" v="1472" actId="14100"/>
          <ac:cxnSpMkLst>
            <pc:docMk/>
            <pc:sldMk cId="3419191229" sldId="258"/>
            <ac:cxnSpMk id="1077" creationId="{3F758028-6EB8-47C2-4E2A-4FFC6D9EBD16}"/>
          </ac:cxnSpMkLst>
        </pc:cxnChg>
        <pc:cxnChg chg="mod">
          <ac:chgData name="Janelle Clendenon" userId="da17313139568148" providerId="LiveId" clId="{090BFDA0-3062-4B81-9DC1-5F26B9949704}" dt="2024-04-11T23:52:10.005" v="1472" actId="14100"/>
          <ac:cxnSpMkLst>
            <pc:docMk/>
            <pc:sldMk cId="3419191229" sldId="258"/>
            <ac:cxnSpMk id="1078" creationId="{045AF005-9690-E732-AB51-137798123D1D}"/>
          </ac:cxnSpMkLst>
        </pc:cxnChg>
      </pc:sldChg>
      <pc:sldChg chg="setBg">
        <pc:chgData name="Janelle Clendenon" userId="da17313139568148" providerId="LiveId" clId="{090BFDA0-3062-4B81-9DC1-5F26B9949704}" dt="2024-04-13T04:19:28.606" v="1590"/>
        <pc:sldMkLst>
          <pc:docMk/>
          <pc:sldMk cId="108750677" sldId="259"/>
        </pc:sldMkLst>
      </pc:sldChg>
      <pc:sldChg chg="addSp modSp mod setBg">
        <pc:chgData name="Janelle Clendenon" userId="da17313139568148" providerId="LiveId" clId="{090BFDA0-3062-4B81-9DC1-5F26B9949704}" dt="2024-04-13T04:19:28.606" v="1590"/>
        <pc:sldMkLst>
          <pc:docMk/>
          <pc:sldMk cId="2938767825" sldId="260"/>
        </pc:sldMkLst>
        <pc:spChg chg="add mod">
          <ac:chgData name="Janelle Clendenon" userId="da17313139568148" providerId="LiveId" clId="{090BFDA0-3062-4B81-9DC1-5F26B9949704}" dt="2024-04-11T23:23:07.560" v="1388" actId="20577"/>
          <ac:spMkLst>
            <pc:docMk/>
            <pc:sldMk cId="2938767825" sldId="260"/>
            <ac:spMk id="3" creationId="{B70CE24B-C159-C6DE-3D29-2837F0E8C14C}"/>
          </ac:spMkLst>
        </pc:spChg>
      </pc:sldChg>
      <pc:sldChg chg="modSp mod setBg">
        <pc:chgData name="Janelle Clendenon" userId="da17313139568148" providerId="LiveId" clId="{090BFDA0-3062-4B81-9DC1-5F26B9949704}" dt="2024-04-13T04:19:28.606" v="1590"/>
        <pc:sldMkLst>
          <pc:docMk/>
          <pc:sldMk cId="2113496888" sldId="261"/>
        </pc:sldMkLst>
        <pc:spChg chg="mod">
          <ac:chgData name="Janelle Clendenon" userId="da17313139568148" providerId="LiveId" clId="{090BFDA0-3062-4B81-9DC1-5F26B9949704}" dt="2024-04-11T21:32:47.441" v="433" actId="20577"/>
          <ac:spMkLst>
            <pc:docMk/>
            <pc:sldMk cId="2113496888" sldId="261"/>
            <ac:spMk id="9" creationId="{C51D620B-0DC6-1CAC-9B42-6F521385651B}"/>
          </ac:spMkLst>
        </pc:spChg>
      </pc:sldChg>
      <pc:sldChg chg="setBg">
        <pc:chgData name="Janelle Clendenon" userId="da17313139568148" providerId="LiveId" clId="{090BFDA0-3062-4B81-9DC1-5F26B9949704}" dt="2024-04-13T04:19:28.606" v="1590"/>
        <pc:sldMkLst>
          <pc:docMk/>
          <pc:sldMk cId="169301202" sldId="262"/>
        </pc:sldMkLst>
      </pc:sldChg>
      <pc:sldChg chg="modSp mod setBg">
        <pc:chgData name="Janelle Clendenon" userId="da17313139568148" providerId="LiveId" clId="{090BFDA0-3062-4B81-9DC1-5F26B9949704}" dt="2024-04-13T04:19:28.606" v="1590"/>
        <pc:sldMkLst>
          <pc:docMk/>
          <pc:sldMk cId="1192583905" sldId="263"/>
        </pc:sldMkLst>
        <pc:spChg chg="mod">
          <ac:chgData name="Janelle Clendenon" userId="da17313139568148" providerId="LiveId" clId="{090BFDA0-3062-4B81-9DC1-5F26B9949704}" dt="2024-04-11T21:33:04.773" v="434" actId="14100"/>
          <ac:spMkLst>
            <pc:docMk/>
            <pc:sldMk cId="1192583905" sldId="263"/>
            <ac:spMk id="4" creationId="{D479F685-F832-11B4-12F8-D88832329B75}"/>
          </ac:spMkLst>
        </pc:spChg>
        <pc:spChg chg="mod">
          <ac:chgData name="Janelle Clendenon" userId="da17313139568148" providerId="LiveId" clId="{090BFDA0-3062-4B81-9DC1-5F26B9949704}" dt="2024-04-11T21:33:17.409" v="437" actId="1076"/>
          <ac:spMkLst>
            <pc:docMk/>
            <pc:sldMk cId="1192583905" sldId="263"/>
            <ac:spMk id="5" creationId="{976B6249-7455-562C-ACEF-CECCC6D4FD98}"/>
          </ac:spMkLst>
        </pc:spChg>
        <pc:picChg chg="mod">
          <ac:chgData name="Janelle Clendenon" userId="da17313139568148" providerId="LiveId" clId="{090BFDA0-3062-4B81-9DC1-5F26B9949704}" dt="2024-04-11T21:33:13.026" v="436" actId="1076"/>
          <ac:picMkLst>
            <pc:docMk/>
            <pc:sldMk cId="1192583905" sldId="263"/>
            <ac:picMk id="9" creationId="{4826CC21-3DBC-07E6-088D-18D89E9EC27B}"/>
          </ac:picMkLst>
        </pc:picChg>
      </pc:sldChg>
      <pc:sldChg chg="setBg">
        <pc:chgData name="Janelle Clendenon" userId="da17313139568148" providerId="LiveId" clId="{090BFDA0-3062-4B81-9DC1-5F26B9949704}" dt="2024-04-13T04:19:28.606" v="1590"/>
        <pc:sldMkLst>
          <pc:docMk/>
          <pc:sldMk cId="3057520518" sldId="264"/>
        </pc:sldMkLst>
      </pc:sldChg>
      <pc:sldChg chg="modSp mod setBg">
        <pc:chgData name="Janelle Clendenon" userId="da17313139568148" providerId="LiveId" clId="{090BFDA0-3062-4B81-9DC1-5F26B9949704}" dt="2024-04-13T04:19:28.606" v="1590"/>
        <pc:sldMkLst>
          <pc:docMk/>
          <pc:sldMk cId="4139389484" sldId="265"/>
        </pc:sldMkLst>
        <pc:spChg chg="mod">
          <ac:chgData name="Janelle Clendenon" userId="da17313139568148" providerId="LiveId" clId="{090BFDA0-3062-4B81-9DC1-5F26B9949704}" dt="2024-04-11T21:34:42.843" v="482" actId="20577"/>
          <ac:spMkLst>
            <pc:docMk/>
            <pc:sldMk cId="4139389484" sldId="265"/>
            <ac:spMk id="5" creationId="{361EC42E-903F-7D7C-D7A8-65F543BED195}"/>
          </ac:spMkLst>
        </pc:spChg>
      </pc:sldChg>
      <pc:sldChg chg="setBg">
        <pc:chgData name="Janelle Clendenon" userId="da17313139568148" providerId="LiveId" clId="{090BFDA0-3062-4B81-9DC1-5F26B9949704}" dt="2024-04-13T04:19:28.606" v="1590"/>
        <pc:sldMkLst>
          <pc:docMk/>
          <pc:sldMk cId="1833702406" sldId="266"/>
        </pc:sldMkLst>
      </pc:sldChg>
      <pc:sldChg chg="setBg">
        <pc:chgData name="Janelle Clendenon" userId="da17313139568148" providerId="LiveId" clId="{090BFDA0-3062-4B81-9DC1-5F26B9949704}" dt="2024-04-13T04:19:28.606" v="1590"/>
        <pc:sldMkLst>
          <pc:docMk/>
          <pc:sldMk cId="3404337418" sldId="268"/>
        </pc:sldMkLst>
      </pc:sldChg>
      <pc:sldChg chg="setBg">
        <pc:chgData name="Janelle Clendenon" userId="da17313139568148" providerId="LiveId" clId="{090BFDA0-3062-4B81-9DC1-5F26B9949704}" dt="2024-04-13T04:19:28.606" v="1590"/>
        <pc:sldMkLst>
          <pc:docMk/>
          <pc:sldMk cId="3796114698" sldId="269"/>
        </pc:sldMkLst>
      </pc:sldChg>
      <pc:sldChg chg="addSp modSp mod setBg">
        <pc:chgData name="Janelle Clendenon" userId="da17313139568148" providerId="LiveId" clId="{090BFDA0-3062-4B81-9DC1-5F26B9949704}" dt="2024-04-13T04:19:28.606" v="1590"/>
        <pc:sldMkLst>
          <pc:docMk/>
          <pc:sldMk cId="1842281526" sldId="270"/>
        </pc:sldMkLst>
        <pc:spChg chg="add mod">
          <ac:chgData name="Janelle Clendenon" userId="da17313139568148" providerId="LiveId" clId="{090BFDA0-3062-4B81-9DC1-5F26B9949704}" dt="2024-04-11T23:00:57.355" v="1366" actId="14100"/>
          <ac:spMkLst>
            <pc:docMk/>
            <pc:sldMk cId="1842281526" sldId="270"/>
            <ac:spMk id="3" creationId="{9974E347-29D6-2A22-BF2C-62FDEDA0F5BF}"/>
          </ac:spMkLst>
        </pc:spChg>
      </pc:sldChg>
      <pc:sldChg chg="addSp modSp mod setBg">
        <pc:chgData name="Janelle Clendenon" userId="da17313139568148" providerId="LiveId" clId="{090BFDA0-3062-4B81-9DC1-5F26B9949704}" dt="2024-04-13T04:19:28.606" v="1590"/>
        <pc:sldMkLst>
          <pc:docMk/>
          <pc:sldMk cId="2065800964" sldId="271"/>
        </pc:sldMkLst>
        <pc:spChg chg="add mod">
          <ac:chgData name="Janelle Clendenon" userId="da17313139568148" providerId="LiveId" clId="{090BFDA0-3062-4B81-9DC1-5F26B9949704}" dt="2024-04-11T22:16:48.498" v="1108" actId="20577"/>
          <ac:spMkLst>
            <pc:docMk/>
            <pc:sldMk cId="2065800964" sldId="271"/>
            <ac:spMk id="3" creationId="{1C622284-116D-0A3E-DCCD-FD797A17CD16}"/>
          </ac:spMkLst>
        </pc:spChg>
      </pc:sldChg>
      <pc:sldChg chg="addSp modSp mod setBg">
        <pc:chgData name="Janelle Clendenon" userId="da17313139568148" providerId="LiveId" clId="{090BFDA0-3062-4B81-9DC1-5F26B9949704}" dt="2024-04-13T04:19:28.606" v="1590"/>
        <pc:sldMkLst>
          <pc:docMk/>
          <pc:sldMk cId="588615658" sldId="272"/>
        </pc:sldMkLst>
        <pc:spChg chg="mod">
          <ac:chgData name="Janelle Clendenon" userId="da17313139568148" providerId="LiveId" clId="{090BFDA0-3062-4B81-9DC1-5F26B9949704}" dt="2024-04-11T23:21:47.979" v="1371" actId="164"/>
          <ac:spMkLst>
            <pc:docMk/>
            <pc:sldMk cId="588615658" sldId="272"/>
            <ac:spMk id="15" creationId="{74C6E478-FB5D-AA33-72EC-D2ACFA7F9397}"/>
          </ac:spMkLst>
        </pc:spChg>
        <pc:grpChg chg="add mod">
          <ac:chgData name="Janelle Clendenon" userId="da17313139568148" providerId="LiveId" clId="{090BFDA0-3062-4B81-9DC1-5F26B9949704}" dt="2024-04-11T23:21:47.979" v="1371" actId="164"/>
          <ac:grpSpMkLst>
            <pc:docMk/>
            <pc:sldMk cId="588615658" sldId="272"/>
            <ac:grpSpMk id="2" creationId="{0E8B3C2F-EC31-BF7A-B561-5644FE3822EC}"/>
          </ac:grpSpMkLst>
        </pc:grpChg>
        <pc:grpChg chg="mod">
          <ac:chgData name="Janelle Clendenon" userId="da17313139568148" providerId="LiveId" clId="{090BFDA0-3062-4B81-9DC1-5F26B9949704}" dt="2024-04-11T23:21:47.979" v="1371" actId="164"/>
          <ac:grpSpMkLst>
            <pc:docMk/>
            <pc:sldMk cId="588615658" sldId="272"/>
            <ac:grpSpMk id="17" creationId="{0C150C38-7BA9-1B19-A1C4-3143BEBF8013}"/>
          </ac:grpSpMkLst>
        </pc:grpChg>
        <pc:picChg chg="mod">
          <ac:chgData name="Janelle Clendenon" userId="da17313139568148" providerId="LiveId" clId="{090BFDA0-3062-4B81-9DC1-5F26B9949704}" dt="2024-04-11T23:21:47.979" v="1371" actId="164"/>
          <ac:picMkLst>
            <pc:docMk/>
            <pc:sldMk cId="588615658" sldId="272"/>
            <ac:picMk id="11" creationId="{5DB2EBC3-8B78-84C8-3AB1-B0BB614642BD}"/>
          </ac:picMkLst>
        </pc:picChg>
        <pc:picChg chg="mod">
          <ac:chgData name="Janelle Clendenon" userId="da17313139568148" providerId="LiveId" clId="{090BFDA0-3062-4B81-9DC1-5F26B9949704}" dt="2024-04-11T23:21:49.668" v="1374" actId="1076"/>
          <ac:picMkLst>
            <pc:docMk/>
            <pc:sldMk cId="588615658" sldId="272"/>
            <ac:picMk id="20" creationId="{2B095E75-B52A-7616-100E-199B700288ED}"/>
          </ac:picMkLst>
        </pc:picChg>
      </pc:sldChg>
      <pc:sldChg chg="addSp delSp modSp mod setBg">
        <pc:chgData name="Janelle Clendenon" userId="da17313139568148" providerId="LiveId" clId="{090BFDA0-3062-4B81-9DC1-5F26B9949704}" dt="2024-04-13T04:19:28.606" v="1590"/>
        <pc:sldMkLst>
          <pc:docMk/>
          <pc:sldMk cId="1320364367" sldId="273"/>
        </pc:sldMkLst>
        <pc:spChg chg="add mod">
          <ac:chgData name="Janelle Clendenon" userId="da17313139568148" providerId="LiveId" clId="{090BFDA0-3062-4B81-9DC1-5F26B9949704}" dt="2024-04-11T21:27:47.123" v="278" actId="20577"/>
          <ac:spMkLst>
            <pc:docMk/>
            <pc:sldMk cId="1320364367" sldId="273"/>
            <ac:spMk id="3" creationId="{52DA25D3-98FE-648C-246F-C3248B8D1657}"/>
          </ac:spMkLst>
        </pc:spChg>
        <pc:spChg chg="add mod">
          <ac:chgData name="Janelle Clendenon" userId="da17313139568148" providerId="LiveId" clId="{090BFDA0-3062-4B81-9DC1-5F26B9949704}" dt="2024-04-11T23:38:56.459" v="1426" actId="20577"/>
          <ac:spMkLst>
            <pc:docMk/>
            <pc:sldMk cId="1320364367" sldId="273"/>
            <ac:spMk id="9" creationId="{41F191C7-BD7F-0E9C-E864-585BC30CC353}"/>
          </ac:spMkLst>
        </pc:spChg>
        <pc:picChg chg="add mod">
          <ac:chgData name="Janelle Clendenon" userId="da17313139568148" providerId="LiveId" clId="{090BFDA0-3062-4B81-9DC1-5F26B9949704}" dt="2024-04-11T21:24:20.022" v="98" actId="1076"/>
          <ac:picMkLst>
            <pc:docMk/>
            <pc:sldMk cId="1320364367" sldId="273"/>
            <ac:picMk id="2" creationId="{D6732F6B-9912-34EF-2EE6-9190CF9E2B69}"/>
          </ac:picMkLst>
        </pc:picChg>
        <pc:picChg chg="add del mod">
          <ac:chgData name="Janelle Clendenon" userId="da17313139568148" providerId="LiveId" clId="{090BFDA0-3062-4B81-9DC1-5F26B9949704}" dt="2024-04-11T23:34:25.499" v="1390" actId="21"/>
          <ac:picMkLst>
            <pc:docMk/>
            <pc:sldMk cId="1320364367" sldId="273"/>
            <ac:picMk id="4" creationId="{8E379B07-7657-814A-238B-D5D1A87E43F7}"/>
          </ac:picMkLst>
        </pc:picChg>
      </pc:sldChg>
      <pc:sldChg chg="modSp mod setBg">
        <pc:chgData name="Janelle Clendenon" userId="da17313139568148" providerId="LiveId" clId="{090BFDA0-3062-4B81-9DC1-5F26B9949704}" dt="2024-04-13T04:19:28.606" v="1590"/>
        <pc:sldMkLst>
          <pc:docMk/>
          <pc:sldMk cId="1638438991" sldId="274"/>
        </pc:sldMkLst>
        <pc:spChg chg="mod">
          <ac:chgData name="Janelle Clendenon" userId="da17313139568148" providerId="LiveId" clId="{090BFDA0-3062-4B81-9DC1-5F26B9949704}" dt="2024-04-11T21:29:13.517" v="335" actId="14100"/>
          <ac:spMkLst>
            <pc:docMk/>
            <pc:sldMk cId="1638438991" sldId="274"/>
            <ac:spMk id="11" creationId="{2A9C0F1B-BFC2-27B2-B812-F0DF519E6974}"/>
          </ac:spMkLst>
        </pc:spChg>
      </pc:sldChg>
      <pc:sldChg chg="setBg">
        <pc:chgData name="Janelle Clendenon" userId="da17313139568148" providerId="LiveId" clId="{090BFDA0-3062-4B81-9DC1-5F26B9949704}" dt="2024-04-13T04:19:28.606" v="1590"/>
        <pc:sldMkLst>
          <pc:docMk/>
          <pc:sldMk cId="731815199" sldId="275"/>
        </pc:sldMkLst>
      </pc:sldChg>
      <pc:sldChg chg="addSp delSp modSp mod setBg">
        <pc:chgData name="Janelle Clendenon" userId="da17313139568148" providerId="LiveId" clId="{090BFDA0-3062-4B81-9DC1-5F26B9949704}" dt="2024-04-13T04:19:28.606" v="1590"/>
        <pc:sldMkLst>
          <pc:docMk/>
          <pc:sldMk cId="1706855626" sldId="276"/>
        </pc:sldMkLst>
        <pc:picChg chg="add del mod">
          <ac:chgData name="Janelle Clendenon" userId="da17313139568148" providerId="LiveId" clId="{090BFDA0-3062-4B81-9DC1-5F26B9949704}" dt="2024-04-09T20:03:06.610" v="5" actId="478"/>
          <ac:picMkLst>
            <pc:docMk/>
            <pc:sldMk cId="1706855626" sldId="276"/>
            <ac:picMk id="16" creationId="{29D2D6A1-EB8E-237B-1D9C-A24A70B2C805}"/>
          </ac:picMkLst>
        </pc:picChg>
        <pc:picChg chg="add del mod modCrop">
          <ac:chgData name="Janelle Clendenon" userId="da17313139568148" providerId="LiveId" clId="{090BFDA0-3062-4B81-9DC1-5F26B9949704}" dt="2024-04-09T20:03:57.911" v="18" actId="478"/>
          <ac:picMkLst>
            <pc:docMk/>
            <pc:sldMk cId="1706855626" sldId="276"/>
            <ac:picMk id="18" creationId="{ADA947A6-E5EA-459A-391A-7F45AE47F66A}"/>
          </ac:picMkLst>
        </pc:picChg>
      </pc:sldChg>
      <pc:sldChg chg="modSp mod setBg">
        <pc:chgData name="Janelle Clendenon" userId="da17313139568148" providerId="LiveId" clId="{090BFDA0-3062-4B81-9DC1-5F26B9949704}" dt="2024-04-13T04:19:28.606" v="1590"/>
        <pc:sldMkLst>
          <pc:docMk/>
          <pc:sldMk cId="1412913139" sldId="277"/>
        </pc:sldMkLst>
        <pc:spChg chg="mod">
          <ac:chgData name="Janelle Clendenon" userId="da17313139568148" providerId="LiveId" clId="{090BFDA0-3062-4B81-9DC1-5F26B9949704}" dt="2024-04-11T21:23:41.479" v="96" actId="20577"/>
          <ac:spMkLst>
            <pc:docMk/>
            <pc:sldMk cId="1412913139" sldId="277"/>
            <ac:spMk id="7" creationId="{83CBFFF6-EE76-832E-2EFE-87CB761F7BC4}"/>
          </ac:spMkLst>
        </pc:spChg>
        <pc:spChg chg="mod">
          <ac:chgData name="Janelle Clendenon" userId="da17313139568148" providerId="LiveId" clId="{090BFDA0-3062-4B81-9DC1-5F26B9949704}" dt="2024-04-11T21:22:43.662" v="85" actId="14100"/>
          <ac:spMkLst>
            <pc:docMk/>
            <pc:sldMk cId="1412913139" sldId="277"/>
            <ac:spMk id="11" creationId="{2A9C0F1B-BFC2-27B2-B812-F0DF519E6974}"/>
          </ac:spMkLst>
        </pc:spChg>
      </pc:sldChg>
      <pc:sldChg chg="del">
        <pc:chgData name="Janelle Clendenon" userId="da17313139568148" providerId="LiveId" clId="{090BFDA0-3062-4B81-9DC1-5F26B9949704}" dt="2024-04-11T21:30:24.412" v="336" actId="47"/>
        <pc:sldMkLst>
          <pc:docMk/>
          <pc:sldMk cId="1277772421" sldId="278"/>
        </pc:sldMkLst>
      </pc:sldChg>
      <pc:sldChg chg="addSp modSp mod setBg">
        <pc:chgData name="Janelle Clendenon" userId="da17313139568148" providerId="LiveId" clId="{090BFDA0-3062-4B81-9DC1-5F26B9949704}" dt="2024-04-13T04:19:28.606" v="1590"/>
        <pc:sldMkLst>
          <pc:docMk/>
          <pc:sldMk cId="3210458730" sldId="279"/>
        </pc:sldMkLst>
        <pc:spChg chg="add mod">
          <ac:chgData name="Janelle Clendenon" userId="da17313139568148" providerId="LiveId" clId="{090BFDA0-3062-4B81-9DC1-5F26B9949704}" dt="2024-04-11T22:59:42.811" v="1350" actId="20577"/>
          <ac:spMkLst>
            <pc:docMk/>
            <pc:sldMk cId="3210458730" sldId="279"/>
            <ac:spMk id="2" creationId="{8BDC82FE-7BBB-B487-83F1-B0539D5256DB}"/>
          </ac:spMkLst>
        </pc:spChg>
        <pc:picChg chg="mod">
          <ac:chgData name="Janelle Clendenon" userId="da17313139568148" providerId="LiveId" clId="{090BFDA0-3062-4B81-9DC1-5F26B9949704}" dt="2024-04-12T04:28:17.481" v="1489" actId="1076"/>
          <ac:picMkLst>
            <pc:docMk/>
            <pc:sldMk cId="3210458730" sldId="279"/>
            <ac:picMk id="22" creationId="{7F021AC2-991B-7E33-8B93-5DF67C59C3EC}"/>
          </ac:picMkLst>
        </pc:picChg>
      </pc:sldChg>
      <pc:sldChg chg="modSp mod setBg">
        <pc:chgData name="Janelle Clendenon" userId="da17313139568148" providerId="LiveId" clId="{090BFDA0-3062-4B81-9DC1-5F26B9949704}" dt="2024-04-13T04:19:28.606" v="1590"/>
        <pc:sldMkLst>
          <pc:docMk/>
          <pc:sldMk cId="1476102610" sldId="280"/>
        </pc:sldMkLst>
        <pc:spChg chg="mod">
          <ac:chgData name="Janelle Clendenon" userId="da17313139568148" providerId="LiveId" clId="{090BFDA0-3062-4B81-9DC1-5F26B9949704}" dt="2024-04-11T23:44:48.710" v="1450" actId="20577"/>
          <ac:spMkLst>
            <pc:docMk/>
            <pc:sldMk cId="1476102610" sldId="280"/>
            <ac:spMk id="19" creationId="{EBE16D07-5C3C-1050-AED8-32F9E78B9753}"/>
          </ac:spMkLst>
        </pc:spChg>
      </pc:sldChg>
      <pc:sldChg chg="setBg">
        <pc:chgData name="Janelle Clendenon" userId="da17313139568148" providerId="LiveId" clId="{090BFDA0-3062-4B81-9DC1-5F26B9949704}" dt="2024-04-13T04:19:28.606" v="1590"/>
        <pc:sldMkLst>
          <pc:docMk/>
          <pc:sldMk cId="1448330002" sldId="281"/>
        </pc:sldMkLst>
      </pc:sldChg>
      <pc:sldChg chg="setBg">
        <pc:chgData name="Janelle Clendenon" userId="da17313139568148" providerId="LiveId" clId="{090BFDA0-3062-4B81-9DC1-5F26B9949704}" dt="2024-04-13T04:19:28.606" v="1590"/>
        <pc:sldMkLst>
          <pc:docMk/>
          <pc:sldMk cId="1070376874" sldId="282"/>
        </pc:sldMkLst>
      </pc:sldChg>
      <pc:sldChg chg="modSp mod setBg">
        <pc:chgData name="Janelle Clendenon" userId="da17313139568148" providerId="LiveId" clId="{090BFDA0-3062-4B81-9DC1-5F26B9949704}" dt="2024-04-13T04:19:28.606" v="1590"/>
        <pc:sldMkLst>
          <pc:docMk/>
          <pc:sldMk cId="646971685" sldId="283"/>
        </pc:sldMkLst>
        <pc:spChg chg="mod">
          <ac:chgData name="Janelle Clendenon" userId="da17313139568148" providerId="LiveId" clId="{090BFDA0-3062-4B81-9DC1-5F26B9949704}" dt="2024-04-11T17:02:20.437" v="54" actId="14100"/>
          <ac:spMkLst>
            <pc:docMk/>
            <pc:sldMk cId="646971685" sldId="283"/>
            <ac:spMk id="4" creationId="{D479F685-F832-11B4-12F8-D88832329B75}"/>
          </ac:spMkLst>
        </pc:spChg>
      </pc:sldChg>
      <pc:sldChg chg="setBg">
        <pc:chgData name="Janelle Clendenon" userId="da17313139568148" providerId="LiveId" clId="{090BFDA0-3062-4B81-9DC1-5F26B9949704}" dt="2024-04-13T04:19:28.606" v="1590"/>
        <pc:sldMkLst>
          <pc:docMk/>
          <pc:sldMk cId="872218007" sldId="284"/>
        </pc:sldMkLst>
      </pc:sldChg>
      <pc:sldChg chg="setBg">
        <pc:chgData name="Janelle Clendenon" userId="da17313139568148" providerId="LiveId" clId="{090BFDA0-3062-4B81-9DC1-5F26B9949704}" dt="2024-04-13T04:19:28.606" v="1590"/>
        <pc:sldMkLst>
          <pc:docMk/>
          <pc:sldMk cId="3705170698" sldId="285"/>
        </pc:sldMkLst>
      </pc:sldChg>
      <pc:sldChg chg="add setBg">
        <pc:chgData name="Janelle Clendenon" userId="da17313139568148" providerId="LiveId" clId="{090BFDA0-3062-4B81-9DC1-5F26B9949704}" dt="2024-04-13T04:19:28.606" v="1590"/>
        <pc:sldMkLst>
          <pc:docMk/>
          <pc:sldMk cId="2267142763" sldId="286"/>
        </pc:sldMkLst>
      </pc:sldChg>
      <pc:sldChg chg="new del">
        <pc:chgData name="Janelle Clendenon" userId="da17313139568148" providerId="LiveId" clId="{090BFDA0-3062-4B81-9DC1-5F26B9949704}" dt="2024-04-11T21:57:07.447" v="484" actId="680"/>
        <pc:sldMkLst>
          <pc:docMk/>
          <pc:sldMk cId="4027494980" sldId="286"/>
        </pc:sldMkLst>
      </pc:sldChg>
      <pc:sldChg chg="addSp delSp modSp add mod setBg">
        <pc:chgData name="Janelle Clendenon" userId="da17313139568148" providerId="LiveId" clId="{090BFDA0-3062-4B81-9DC1-5F26B9949704}" dt="2024-04-13T04:19:28.606" v="1590"/>
        <pc:sldMkLst>
          <pc:docMk/>
          <pc:sldMk cId="25406046" sldId="287"/>
        </pc:sldMkLst>
        <pc:spChg chg="add mod">
          <ac:chgData name="Janelle Clendenon" userId="da17313139568148" providerId="LiveId" clId="{090BFDA0-3062-4B81-9DC1-5F26B9949704}" dt="2024-04-11T22:28:48.780" v="1227" actId="313"/>
          <ac:spMkLst>
            <pc:docMk/>
            <pc:sldMk cId="25406046" sldId="287"/>
            <ac:spMk id="6" creationId="{01BB6C48-AC31-7869-1510-61434A1546E9}"/>
          </ac:spMkLst>
        </pc:spChg>
        <pc:spChg chg="del">
          <ac:chgData name="Janelle Clendenon" userId="da17313139568148" providerId="LiveId" clId="{090BFDA0-3062-4B81-9DC1-5F26B9949704}" dt="2024-04-11T22:25:31.238" v="1128" actId="478"/>
          <ac:spMkLst>
            <pc:docMk/>
            <pc:sldMk cId="25406046" sldId="287"/>
            <ac:spMk id="7" creationId="{83CBFFF6-EE76-832E-2EFE-87CB761F7BC4}"/>
          </ac:spMkLst>
        </pc:spChg>
        <pc:spChg chg="add mod">
          <ac:chgData name="Janelle Clendenon" userId="da17313139568148" providerId="LiveId" clId="{090BFDA0-3062-4B81-9DC1-5F26B9949704}" dt="2024-04-11T22:50:16.029" v="1332" actId="164"/>
          <ac:spMkLst>
            <pc:docMk/>
            <pc:sldMk cId="25406046" sldId="287"/>
            <ac:spMk id="8" creationId="{45D2BB60-18DB-3FC8-FF46-38A9DAB4DA02}"/>
          </ac:spMkLst>
        </pc:spChg>
        <pc:spChg chg="add mod">
          <ac:chgData name="Janelle Clendenon" userId="da17313139568148" providerId="LiveId" clId="{090BFDA0-3062-4B81-9DC1-5F26B9949704}" dt="2024-04-11T22:50:16.029" v="1332" actId="164"/>
          <ac:spMkLst>
            <pc:docMk/>
            <pc:sldMk cId="25406046" sldId="287"/>
            <ac:spMk id="9" creationId="{81EC6689-4225-4D06-6ABE-534285BE7093}"/>
          </ac:spMkLst>
        </pc:spChg>
        <pc:spChg chg="mod">
          <ac:chgData name="Janelle Clendenon" userId="da17313139568148" providerId="LiveId" clId="{090BFDA0-3062-4B81-9DC1-5F26B9949704}" dt="2024-04-11T22:47:53.455" v="1331" actId="14100"/>
          <ac:spMkLst>
            <pc:docMk/>
            <pc:sldMk cId="25406046" sldId="287"/>
            <ac:spMk id="10" creationId="{AC9FE769-EDB2-02A5-413B-BD0BFB68BCB2}"/>
          </ac:spMkLst>
        </pc:spChg>
        <pc:spChg chg="mod">
          <ac:chgData name="Janelle Clendenon" userId="da17313139568148" providerId="LiveId" clId="{090BFDA0-3062-4B81-9DC1-5F26B9949704}" dt="2024-04-11T22:47:47.568" v="1329" actId="1076"/>
          <ac:spMkLst>
            <pc:docMk/>
            <pc:sldMk cId="25406046" sldId="287"/>
            <ac:spMk id="11" creationId="{2A9C0F1B-BFC2-27B2-B812-F0DF519E6974}"/>
          </ac:spMkLst>
        </pc:spChg>
        <pc:spChg chg="del">
          <ac:chgData name="Janelle Clendenon" userId="da17313139568148" providerId="LiveId" clId="{090BFDA0-3062-4B81-9DC1-5F26B9949704}" dt="2024-04-11T22:27:41.344" v="1184" actId="478"/>
          <ac:spMkLst>
            <pc:docMk/>
            <pc:sldMk cId="25406046" sldId="287"/>
            <ac:spMk id="16" creationId="{028F2705-F176-043D-2C39-3FCB110E879F}"/>
          </ac:spMkLst>
        </pc:spChg>
        <pc:spChg chg="mod">
          <ac:chgData name="Janelle Clendenon" userId="da17313139568148" providerId="LiveId" clId="{090BFDA0-3062-4B81-9DC1-5F26B9949704}" dt="2024-04-11T22:42:34.516" v="1291" actId="14100"/>
          <ac:spMkLst>
            <pc:docMk/>
            <pc:sldMk cId="25406046" sldId="287"/>
            <ac:spMk id="19" creationId="{3C77EB7A-CB38-6392-C546-3D44C1BCF615}"/>
          </ac:spMkLst>
        </pc:spChg>
        <pc:grpChg chg="del">
          <ac:chgData name="Janelle Clendenon" userId="da17313139568148" providerId="LiveId" clId="{090BFDA0-3062-4B81-9DC1-5F26B9949704}" dt="2024-04-11T22:25:24.390" v="1127" actId="478"/>
          <ac:grpSpMkLst>
            <pc:docMk/>
            <pc:sldMk cId="25406046" sldId="287"/>
            <ac:grpSpMk id="2" creationId="{F3F35332-1BD3-0A7C-3C34-F6E333066293}"/>
          </ac:grpSpMkLst>
        </pc:grpChg>
        <pc:grpChg chg="add mod">
          <ac:chgData name="Janelle Clendenon" userId="da17313139568148" providerId="LiveId" clId="{090BFDA0-3062-4B81-9DC1-5F26B9949704}" dt="2024-04-11T22:47:49.640" v="1330" actId="1076"/>
          <ac:grpSpMkLst>
            <pc:docMk/>
            <pc:sldMk cId="25406046" sldId="287"/>
            <ac:grpSpMk id="24" creationId="{08F35752-693B-0000-2F0F-887091BFEBDD}"/>
          </ac:grpSpMkLst>
        </pc:grpChg>
        <pc:grpChg chg="add mod">
          <ac:chgData name="Janelle Clendenon" userId="da17313139568148" providerId="LiveId" clId="{090BFDA0-3062-4B81-9DC1-5F26B9949704}" dt="2024-04-11T22:50:16.029" v="1332" actId="164"/>
          <ac:grpSpMkLst>
            <pc:docMk/>
            <pc:sldMk cId="25406046" sldId="287"/>
            <ac:grpSpMk id="25" creationId="{DB9DCE28-66AA-D6CC-44F3-097D38A85589}"/>
          </ac:grpSpMkLst>
        </pc:grpChg>
        <pc:picChg chg="del">
          <ac:chgData name="Janelle Clendenon" userId="da17313139568148" providerId="LiveId" clId="{090BFDA0-3062-4B81-9DC1-5F26B9949704}" dt="2024-04-11T22:46:18.007" v="1314" actId="478"/>
          <ac:picMkLst>
            <pc:docMk/>
            <pc:sldMk cId="25406046" sldId="287"/>
            <ac:picMk id="13" creationId="{A761C1E1-5C72-5755-FDA5-DDE2F9B66C4E}"/>
          </ac:picMkLst>
        </pc:picChg>
        <pc:picChg chg="del mod">
          <ac:chgData name="Janelle Clendenon" userId="da17313139568148" providerId="LiveId" clId="{090BFDA0-3062-4B81-9DC1-5F26B9949704}" dt="2024-04-11T22:46:16.577" v="1312" actId="478"/>
          <ac:picMkLst>
            <pc:docMk/>
            <pc:sldMk cId="25406046" sldId="287"/>
            <ac:picMk id="15" creationId="{36E659A2-7C70-FB9F-7362-859B5FB4A91A}"/>
          </ac:picMkLst>
        </pc:picChg>
        <pc:picChg chg="add del mod">
          <ac:chgData name="Janelle Clendenon" userId="da17313139568148" providerId="LiveId" clId="{090BFDA0-3062-4B81-9DC1-5F26B9949704}" dt="2024-04-11T22:44:58.905" v="1302" actId="478"/>
          <ac:picMkLst>
            <pc:docMk/>
            <pc:sldMk cId="25406046" sldId="287"/>
            <ac:picMk id="17" creationId="{FEF06FFD-1229-C10B-3A47-8742982E4C4C}"/>
          </ac:picMkLst>
        </pc:picChg>
        <pc:picChg chg="del">
          <ac:chgData name="Janelle Clendenon" userId="da17313139568148" providerId="LiveId" clId="{090BFDA0-3062-4B81-9DC1-5F26B9949704}" dt="2024-04-11T22:46:17.369" v="1313" actId="478"/>
          <ac:picMkLst>
            <pc:docMk/>
            <pc:sldMk cId="25406046" sldId="287"/>
            <ac:picMk id="18" creationId="{FDC887C2-E623-7B0A-A0FE-8A4F50FE9B81}"/>
          </ac:picMkLst>
        </pc:picChg>
        <pc:picChg chg="add mod modCrop">
          <ac:chgData name="Janelle Clendenon" userId="da17313139568148" providerId="LiveId" clId="{090BFDA0-3062-4B81-9DC1-5F26B9949704}" dt="2024-04-11T22:50:16.029" v="1332" actId="164"/>
          <ac:picMkLst>
            <pc:docMk/>
            <pc:sldMk cId="25406046" sldId="287"/>
            <ac:picMk id="21" creationId="{F0B24E34-E3A3-DEF2-B3EA-12D19EB205BA}"/>
          </ac:picMkLst>
        </pc:picChg>
        <pc:picChg chg="add mod">
          <ac:chgData name="Janelle Clendenon" userId="da17313139568148" providerId="LiveId" clId="{090BFDA0-3062-4B81-9DC1-5F26B9949704}" dt="2024-04-11T22:47:38.212" v="1325" actId="164"/>
          <ac:picMkLst>
            <pc:docMk/>
            <pc:sldMk cId="25406046" sldId="287"/>
            <ac:picMk id="23" creationId="{FA5BC162-778A-BFD7-6A4C-ACFCDCEBD828}"/>
          </ac:picMkLst>
        </pc:picChg>
      </pc:sldChg>
      <pc:sldChg chg="add setBg">
        <pc:chgData name="Janelle Clendenon" userId="da17313139568148" providerId="LiveId" clId="{090BFDA0-3062-4B81-9DC1-5F26B9949704}" dt="2024-04-13T04:19:28.606" v="1590"/>
        <pc:sldMkLst>
          <pc:docMk/>
          <pc:sldMk cId="3757649839" sldId="288"/>
        </pc:sldMkLst>
      </pc:sldChg>
      <pc:sldChg chg="addSp delSp modSp new mod delAnim modAnim">
        <pc:chgData name="Janelle Clendenon" userId="da17313139568148" providerId="LiveId" clId="{090BFDA0-3062-4B81-9DC1-5F26B9949704}" dt="2024-04-13T04:22:22.318" v="1599" actId="1076"/>
        <pc:sldMkLst>
          <pc:docMk/>
          <pc:sldMk cId="2281298236" sldId="289"/>
        </pc:sldMkLst>
        <pc:picChg chg="add del mod">
          <ac:chgData name="Janelle Clendenon" userId="da17313139568148" providerId="LiveId" clId="{090BFDA0-3062-4B81-9DC1-5F26B9949704}" dt="2024-04-13T04:22:01.745" v="1596" actId="478"/>
          <ac:picMkLst>
            <pc:docMk/>
            <pc:sldMk cId="2281298236" sldId="289"/>
            <ac:picMk id="2" creationId="{959DBF2E-2F03-BB4C-88FD-62E75DA545F7}"/>
          </ac:picMkLst>
        </pc:picChg>
        <pc:picChg chg="add mod">
          <ac:chgData name="Janelle Clendenon" userId="da17313139568148" providerId="LiveId" clId="{090BFDA0-3062-4B81-9DC1-5F26B9949704}" dt="2024-04-13T04:22:22.318" v="1599" actId="1076"/>
          <ac:picMkLst>
            <pc:docMk/>
            <pc:sldMk cId="2281298236" sldId="289"/>
            <ac:picMk id="3" creationId="{5DE97DEB-CEEB-89D8-C472-3CE6948A0411}"/>
          </ac:picMkLst>
        </pc:picChg>
      </pc:sldChg>
      <pc:sldChg chg="addSp delSp modSp add del mod">
        <pc:chgData name="Janelle Clendenon" userId="da17313139568148" providerId="LiveId" clId="{090BFDA0-3062-4B81-9DC1-5F26B9949704}" dt="2024-04-13T02:55:15.111" v="1588" actId="47"/>
        <pc:sldMkLst>
          <pc:docMk/>
          <pc:sldMk cId="3799173195" sldId="289"/>
        </pc:sldMkLst>
        <pc:picChg chg="del mod">
          <ac:chgData name="Janelle Clendenon" userId="da17313139568148" providerId="LiveId" clId="{090BFDA0-3062-4B81-9DC1-5F26B9949704}" dt="2024-04-13T02:52:39.814" v="1562" actId="478"/>
          <ac:picMkLst>
            <pc:docMk/>
            <pc:sldMk cId="3799173195" sldId="289"/>
            <ac:picMk id="10" creationId="{4681C675-EBD7-3DD4-DB28-93059069FEFF}"/>
          </ac:picMkLst>
        </pc:picChg>
        <pc:picChg chg="add mod">
          <ac:chgData name="Janelle Clendenon" userId="da17313139568148" providerId="LiveId" clId="{090BFDA0-3062-4B81-9DC1-5F26B9949704}" dt="2024-04-13T02:52:56.739" v="1565" actId="1076"/>
          <ac:picMkLst>
            <pc:docMk/>
            <pc:sldMk cId="3799173195" sldId="289"/>
            <ac:picMk id="1026" creationId="{1CE1EEE6-C30B-809E-F86A-A138FE4DDF31}"/>
          </ac:picMkLst>
        </pc:picChg>
      </pc:sldChg>
      <pc:sldChg chg="add">
        <pc:chgData name="Janelle Clendenon" userId="da17313139568148" providerId="LiveId" clId="{090BFDA0-3062-4B81-9DC1-5F26B9949704}" dt="2024-04-13T04:20:19.027" v="1595"/>
        <pc:sldMkLst>
          <pc:docMk/>
          <pc:sldMk cId="2859404849" sldId="290"/>
        </pc:sldMkLst>
      </pc:sldChg>
      <pc:sldChg chg="addSp modSp new mod modAnim">
        <pc:chgData name="Janelle Clendenon" userId="da17313139568148" providerId="LiveId" clId="{090BFDA0-3062-4B81-9DC1-5F26B9949704}" dt="2024-04-13T04:23:09.762" v="1603" actId="1076"/>
        <pc:sldMkLst>
          <pc:docMk/>
          <pc:sldMk cId="2966783219" sldId="291"/>
        </pc:sldMkLst>
        <pc:picChg chg="add mod">
          <ac:chgData name="Janelle Clendenon" userId="da17313139568148" providerId="LiveId" clId="{090BFDA0-3062-4B81-9DC1-5F26B9949704}" dt="2024-04-13T04:23:09.762" v="1603" actId="1076"/>
          <ac:picMkLst>
            <pc:docMk/>
            <pc:sldMk cId="2966783219" sldId="291"/>
            <ac:picMk id="2" creationId="{161013CE-DAC4-BC71-2FAC-94E59E6FE377}"/>
          </ac:picMkLst>
        </pc:picChg>
      </pc:sldChg>
      <pc:sldMasterChg chg="setBg modSldLayout">
        <pc:chgData name="Janelle Clendenon" userId="da17313139568148" providerId="LiveId" clId="{090BFDA0-3062-4B81-9DC1-5F26B9949704}" dt="2024-04-13T04:19:28.606" v="1590"/>
        <pc:sldMasterMkLst>
          <pc:docMk/>
          <pc:sldMasterMk cId="2779267225" sldId="2147483648"/>
        </pc:sldMasterMkLst>
        <pc:sldLayoutChg chg="setBg">
          <pc:chgData name="Janelle Clendenon" userId="da17313139568148" providerId="LiveId" clId="{090BFDA0-3062-4B81-9DC1-5F26B9949704}" dt="2024-04-13T04:19:28.606" v="1590"/>
          <pc:sldLayoutMkLst>
            <pc:docMk/>
            <pc:sldMasterMk cId="2779267225" sldId="2147483648"/>
            <pc:sldLayoutMk cId="1040960699" sldId="2147483649"/>
          </pc:sldLayoutMkLst>
        </pc:sldLayoutChg>
        <pc:sldLayoutChg chg="setBg">
          <pc:chgData name="Janelle Clendenon" userId="da17313139568148" providerId="LiveId" clId="{090BFDA0-3062-4B81-9DC1-5F26B9949704}" dt="2024-04-13T04:19:28.606" v="1590"/>
          <pc:sldLayoutMkLst>
            <pc:docMk/>
            <pc:sldMasterMk cId="2779267225" sldId="2147483648"/>
            <pc:sldLayoutMk cId="240224697" sldId="2147483650"/>
          </pc:sldLayoutMkLst>
        </pc:sldLayoutChg>
        <pc:sldLayoutChg chg="setBg">
          <pc:chgData name="Janelle Clendenon" userId="da17313139568148" providerId="LiveId" clId="{090BFDA0-3062-4B81-9DC1-5F26B9949704}" dt="2024-04-13T04:19:28.606" v="1590"/>
          <pc:sldLayoutMkLst>
            <pc:docMk/>
            <pc:sldMasterMk cId="2779267225" sldId="2147483648"/>
            <pc:sldLayoutMk cId="988274387" sldId="2147483651"/>
          </pc:sldLayoutMkLst>
        </pc:sldLayoutChg>
        <pc:sldLayoutChg chg="setBg">
          <pc:chgData name="Janelle Clendenon" userId="da17313139568148" providerId="LiveId" clId="{090BFDA0-3062-4B81-9DC1-5F26B9949704}" dt="2024-04-13T04:19:28.606" v="1590"/>
          <pc:sldLayoutMkLst>
            <pc:docMk/>
            <pc:sldMasterMk cId="2779267225" sldId="2147483648"/>
            <pc:sldLayoutMk cId="1077226292" sldId="2147483652"/>
          </pc:sldLayoutMkLst>
        </pc:sldLayoutChg>
        <pc:sldLayoutChg chg="setBg">
          <pc:chgData name="Janelle Clendenon" userId="da17313139568148" providerId="LiveId" clId="{090BFDA0-3062-4B81-9DC1-5F26B9949704}" dt="2024-04-13T04:19:28.606" v="1590"/>
          <pc:sldLayoutMkLst>
            <pc:docMk/>
            <pc:sldMasterMk cId="2779267225" sldId="2147483648"/>
            <pc:sldLayoutMk cId="2100410998" sldId="2147483653"/>
          </pc:sldLayoutMkLst>
        </pc:sldLayoutChg>
        <pc:sldLayoutChg chg="setBg">
          <pc:chgData name="Janelle Clendenon" userId="da17313139568148" providerId="LiveId" clId="{090BFDA0-3062-4B81-9DC1-5F26B9949704}" dt="2024-04-13T04:19:28.606" v="1590"/>
          <pc:sldLayoutMkLst>
            <pc:docMk/>
            <pc:sldMasterMk cId="2779267225" sldId="2147483648"/>
            <pc:sldLayoutMk cId="3260948437" sldId="2147483654"/>
          </pc:sldLayoutMkLst>
        </pc:sldLayoutChg>
        <pc:sldLayoutChg chg="setBg">
          <pc:chgData name="Janelle Clendenon" userId="da17313139568148" providerId="LiveId" clId="{090BFDA0-3062-4B81-9DC1-5F26B9949704}" dt="2024-04-13T04:19:28.606" v="1590"/>
          <pc:sldLayoutMkLst>
            <pc:docMk/>
            <pc:sldMasterMk cId="2779267225" sldId="2147483648"/>
            <pc:sldLayoutMk cId="3395907026" sldId="2147483655"/>
          </pc:sldLayoutMkLst>
        </pc:sldLayoutChg>
        <pc:sldLayoutChg chg="setBg">
          <pc:chgData name="Janelle Clendenon" userId="da17313139568148" providerId="LiveId" clId="{090BFDA0-3062-4B81-9DC1-5F26B9949704}" dt="2024-04-13T04:19:28.606" v="1590"/>
          <pc:sldLayoutMkLst>
            <pc:docMk/>
            <pc:sldMasterMk cId="2779267225" sldId="2147483648"/>
            <pc:sldLayoutMk cId="1816208630" sldId="2147483656"/>
          </pc:sldLayoutMkLst>
        </pc:sldLayoutChg>
        <pc:sldLayoutChg chg="setBg">
          <pc:chgData name="Janelle Clendenon" userId="da17313139568148" providerId="LiveId" clId="{090BFDA0-3062-4B81-9DC1-5F26B9949704}" dt="2024-04-13T04:19:28.606" v="1590"/>
          <pc:sldLayoutMkLst>
            <pc:docMk/>
            <pc:sldMasterMk cId="2779267225" sldId="2147483648"/>
            <pc:sldLayoutMk cId="3093115451" sldId="2147483657"/>
          </pc:sldLayoutMkLst>
        </pc:sldLayoutChg>
        <pc:sldLayoutChg chg="setBg">
          <pc:chgData name="Janelle Clendenon" userId="da17313139568148" providerId="LiveId" clId="{090BFDA0-3062-4B81-9DC1-5F26B9949704}" dt="2024-04-13T04:19:28.606" v="1590"/>
          <pc:sldLayoutMkLst>
            <pc:docMk/>
            <pc:sldMasterMk cId="2779267225" sldId="2147483648"/>
            <pc:sldLayoutMk cId="1058291865" sldId="2147483658"/>
          </pc:sldLayoutMkLst>
        </pc:sldLayoutChg>
        <pc:sldLayoutChg chg="setBg">
          <pc:chgData name="Janelle Clendenon" userId="da17313139568148" providerId="LiveId" clId="{090BFDA0-3062-4B81-9DC1-5F26B9949704}" dt="2024-04-13T04:19:28.606" v="1590"/>
          <pc:sldLayoutMkLst>
            <pc:docMk/>
            <pc:sldMasterMk cId="2779267225" sldId="2147483648"/>
            <pc:sldLayoutMk cId="615615393" sldId="2147483659"/>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F1B99-23BC-EDE9-712E-3F5AD222AA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A0A7A1-4189-EFAF-4C2A-815E4D571A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31D1E6-1AEF-1AAB-AF7C-5DE8E4523BF6}"/>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5" name="Footer Placeholder 4">
            <a:extLst>
              <a:ext uri="{FF2B5EF4-FFF2-40B4-BE49-F238E27FC236}">
                <a16:creationId xmlns:a16="http://schemas.microsoft.com/office/drawing/2014/main" id="{1727781C-D68A-1BDA-BDB9-CF145B10B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4DE00-7DC9-FD10-F31C-0A09651A8994}"/>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1040960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1C3C9-39E8-EC62-10B9-9A3449BEB9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11E4FC-9773-237D-D2CB-B7A4B2C87C4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2EA518-4A19-8BDB-5EC2-6F9B4323EA95}"/>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5" name="Footer Placeholder 4">
            <a:extLst>
              <a:ext uri="{FF2B5EF4-FFF2-40B4-BE49-F238E27FC236}">
                <a16:creationId xmlns:a16="http://schemas.microsoft.com/office/drawing/2014/main" id="{C931DEE1-4E34-B688-0805-AD636D187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8A21A9-D35E-8575-E7A8-62040AC5905D}"/>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10582918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CF6D45-94F0-7DE6-62D5-BF2651DD39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0A5CFB-0C8C-016F-904A-FA635E8318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B52386-784F-46A1-CA82-E36F66A81CBC}"/>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5" name="Footer Placeholder 4">
            <a:extLst>
              <a:ext uri="{FF2B5EF4-FFF2-40B4-BE49-F238E27FC236}">
                <a16:creationId xmlns:a16="http://schemas.microsoft.com/office/drawing/2014/main" id="{9BFFBBFF-D770-F571-5439-EF98C22D48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3DDE23-A79D-203F-50B3-F0401D2DB997}"/>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615615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2507-0EC9-1538-C2B1-B711DEDE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F1B0F-7084-8CFE-0225-EC6595A632F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38D31-1C93-CB9C-3C1A-CFA88C5FCC0A}"/>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5" name="Footer Placeholder 4">
            <a:extLst>
              <a:ext uri="{FF2B5EF4-FFF2-40B4-BE49-F238E27FC236}">
                <a16:creationId xmlns:a16="http://schemas.microsoft.com/office/drawing/2014/main" id="{F5A3621E-3457-CD7D-864E-EFCA6F1A73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D42B5B-1D85-39A3-BC2C-5AFA45602F63}"/>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24022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441A7-2E86-BEC8-AEDA-BB08737CE0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F56A95C-CB7C-9C80-0E78-B75C9B320A0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F20CE4-6A0C-EC9F-2EA3-AD89751F03EF}"/>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5" name="Footer Placeholder 4">
            <a:extLst>
              <a:ext uri="{FF2B5EF4-FFF2-40B4-BE49-F238E27FC236}">
                <a16:creationId xmlns:a16="http://schemas.microsoft.com/office/drawing/2014/main" id="{0871AEAF-8982-577C-D356-7609A7B4D8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0B5002-F139-CD35-F17A-E65A6ED1FCA3}"/>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9882743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A68CB-352F-02B8-9C05-31FEEC20BE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CC09FF-14E0-E86F-B478-080BB34471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643D8-FA69-11DA-A928-A678A35096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DC2F49-4E5F-B1A8-0A8C-67A8F04C1FBD}"/>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6" name="Footer Placeholder 5">
            <a:extLst>
              <a:ext uri="{FF2B5EF4-FFF2-40B4-BE49-F238E27FC236}">
                <a16:creationId xmlns:a16="http://schemas.microsoft.com/office/drawing/2014/main" id="{EF179AE1-D79B-647F-3749-CDAC424E17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F54F07-4095-92C8-CEDE-333B6DE99A49}"/>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1077226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B2F74-9B94-393A-3889-906AD403A7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A292B5-587B-7162-7674-EC264CAF3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DAEA0F-BE35-BF67-D388-6B73396117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0DC1D-334C-A41A-080D-7A05DF8C44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8A31B1-5988-B898-09F5-163E9FB24D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462510-EB62-2C9E-9AA2-E704B7560803}"/>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8" name="Footer Placeholder 7">
            <a:extLst>
              <a:ext uri="{FF2B5EF4-FFF2-40B4-BE49-F238E27FC236}">
                <a16:creationId xmlns:a16="http://schemas.microsoft.com/office/drawing/2014/main" id="{33F0A8FB-D25A-C82A-25CB-BB5E8935C7E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47D9F5-97A3-B4B0-E3ED-664BE630D811}"/>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2100410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B899A-3383-4F14-D863-B846E9E796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1CCFF-0CB2-2F6F-9AEA-D4A9A9480003}"/>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4" name="Footer Placeholder 3">
            <a:extLst>
              <a:ext uri="{FF2B5EF4-FFF2-40B4-BE49-F238E27FC236}">
                <a16:creationId xmlns:a16="http://schemas.microsoft.com/office/drawing/2014/main" id="{2163C8E9-7F42-37B4-76C0-F84460D1EC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8A56CD-CF32-C777-59DC-F1D22D435AC9}"/>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32609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4F4C1B-AD5C-1C66-A61D-5DB366CF2E35}"/>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3" name="Footer Placeholder 2">
            <a:extLst>
              <a:ext uri="{FF2B5EF4-FFF2-40B4-BE49-F238E27FC236}">
                <a16:creationId xmlns:a16="http://schemas.microsoft.com/office/drawing/2014/main" id="{0570B80F-0D02-6F20-ADD7-7665FC6174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9A1794-6F88-CFD7-CD9B-09AD0CDC7D90}"/>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3395907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86DD0-63EE-8C2E-F59F-E402050137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6ED4AA-8C3F-F3BB-EFA2-492144D160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3C4007-9DA1-8084-1EE2-EEA1C229C0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7F7393-DD14-08D6-90C8-88038600E445}"/>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6" name="Footer Placeholder 5">
            <a:extLst>
              <a:ext uri="{FF2B5EF4-FFF2-40B4-BE49-F238E27FC236}">
                <a16:creationId xmlns:a16="http://schemas.microsoft.com/office/drawing/2014/main" id="{E61E0498-6A7C-56A3-7B2D-6F3CB477C9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A1861B-2343-B961-CC9A-9F4FC153E903}"/>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181620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C8DAC-0467-5F9A-9B67-9FDCDF5018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61F362-05A8-B308-A67D-FCBC9170D1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A58F9F-11F9-76B4-FBE5-CC18D4A22F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DFA71-D25D-6275-B35C-0B7E9F8999AC}"/>
              </a:ext>
            </a:extLst>
          </p:cNvPr>
          <p:cNvSpPr>
            <a:spLocks noGrp="1"/>
          </p:cNvSpPr>
          <p:nvPr>
            <p:ph type="dt" sz="half" idx="10"/>
          </p:nvPr>
        </p:nvSpPr>
        <p:spPr/>
        <p:txBody>
          <a:bodyPr/>
          <a:lstStyle/>
          <a:p>
            <a:fld id="{9F034825-BCD2-4969-8294-2734514DCBAC}" type="datetimeFigureOut">
              <a:rPr lang="en-US" smtClean="0"/>
              <a:t>4/12/2024</a:t>
            </a:fld>
            <a:endParaRPr lang="en-US"/>
          </a:p>
        </p:txBody>
      </p:sp>
      <p:sp>
        <p:nvSpPr>
          <p:cNvPr id="6" name="Footer Placeholder 5">
            <a:extLst>
              <a:ext uri="{FF2B5EF4-FFF2-40B4-BE49-F238E27FC236}">
                <a16:creationId xmlns:a16="http://schemas.microsoft.com/office/drawing/2014/main" id="{550EC78C-9AD0-6062-5B59-8C6BDAF582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F5753F-E38F-654A-D276-D84C35AC0E3E}"/>
              </a:ext>
            </a:extLst>
          </p:cNvPr>
          <p:cNvSpPr>
            <a:spLocks noGrp="1"/>
          </p:cNvSpPr>
          <p:nvPr>
            <p:ph type="sldNum" sz="quarter" idx="12"/>
          </p:nvPr>
        </p:nvSpPr>
        <p:spPr/>
        <p:txBody>
          <a:bodyPr/>
          <a:lstStyle/>
          <a:p>
            <a:fld id="{7EC7D985-87D5-4E7E-90F9-B913C4CFCCF1}" type="slidenum">
              <a:rPr lang="en-US" smtClean="0"/>
              <a:t>‹#›</a:t>
            </a:fld>
            <a:endParaRPr lang="en-US"/>
          </a:p>
        </p:txBody>
      </p:sp>
    </p:spTree>
    <p:extLst>
      <p:ext uri="{BB962C8B-B14F-4D97-AF65-F5344CB8AC3E}">
        <p14:creationId xmlns:p14="http://schemas.microsoft.com/office/powerpoint/2010/main" val="3093115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8000"/>
            <a:lum/>
          </a:blip>
          <a:srcRect/>
          <a:stretch>
            <a:fillRect l="-36000" r="-3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0DAB6-BF27-6670-367B-A217E5A8C8B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8A531B-27E9-BF0F-DF8E-6EB2E3A3E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AB47D4-80A3-022D-0E56-EB8B2C5F4D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F034825-BCD2-4969-8294-2734514DCBAC}" type="datetimeFigureOut">
              <a:rPr lang="en-US" smtClean="0"/>
              <a:t>4/12/2024</a:t>
            </a:fld>
            <a:endParaRPr lang="en-US"/>
          </a:p>
        </p:txBody>
      </p:sp>
      <p:sp>
        <p:nvSpPr>
          <p:cNvPr id="5" name="Footer Placeholder 4">
            <a:extLst>
              <a:ext uri="{FF2B5EF4-FFF2-40B4-BE49-F238E27FC236}">
                <a16:creationId xmlns:a16="http://schemas.microsoft.com/office/drawing/2014/main" id="{CE415C43-28C7-0A14-287D-4F3ADFB704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5739656-DBF2-2D0C-C807-CEC6FA30B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C7D985-87D5-4E7E-90F9-B913C4CFCCF1}" type="slidenum">
              <a:rPr lang="en-US" smtClean="0"/>
              <a:t>‹#›</a:t>
            </a:fld>
            <a:endParaRPr lang="en-US"/>
          </a:p>
        </p:txBody>
      </p:sp>
    </p:spTree>
    <p:extLst>
      <p:ext uri="{BB962C8B-B14F-4D97-AF65-F5344CB8AC3E}">
        <p14:creationId xmlns:p14="http://schemas.microsoft.com/office/powerpoint/2010/main" val="2779267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27.jp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30.jpg"/><Relationship Id="rId4"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32.jp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2.jpg"/><Relationship Id="rId1" Type="http://schemas.openxmlformats.org/officeDocument/2006/relationships/slideLayout" Target="../slideLayouts/slideLayout8.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38.jpg"/><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22.jp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image" Target="../media/image22.jpg"/><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43.jpg"/><Relationship Id="rId4" Type="http://schemas.openxmlformats.org/officeDocument/2006/relationships/image" Target="../media/image42.gif"/></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jpg"/><Relationship Id="rId1" Type="http://schemas.openxmlformats.org/officeDocument/2006/relationships/slideLayout" Target="../slideLayouts/slideLayout8.xml"/><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50.pn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2.jpg"/><Relationship Id="rId1" Type="http://schemas.openxmlformats.org/officeDocument/2006/relationships/slideLayout" Target="../slideLayouts/slideLayout8.xml"/><Relationship Id="rId5" Type="http://schemas.openxmlformats.org/officeDocument/2006/relationships/image" Target="../media/image51.jpg"/><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hyperlink" Target="https://www.biblegateway.com/passage/?search=Luke+24&amp;version=NLT#fen-NLT-25988d" TargetMode="External"/><Relationship Id="rId2" Type="http://schemas.openxmlformats.org/officeDocument/2006/relationships/image" Target="../media/image53.jpg"/><Relationship Id="rId1" Type="http://schemas.openxmlformats.org/officeDocument/2006/relationships/slideLayout" Target="../slideLayouts/slideLayout8.xml"/><Relationship Id="rId4" Type="http://schemas.openxmlformats.org/officeDocument/2006/relationships/image" Target="../media/image54.jpg"/></Relationships>
</file>

<file path=ppt/slides/_rels/slide23.xml.rels><?xml version="1.0" encoding="UTF-8" standalone="yes"?>
<Relationships xmlns="http://schemas.openxmlformats.org/package/2006/relationships"><Relationship Id="rId3" Type="http://schemas.openxmlformats.org/officeDocument/2006/relationships/hyperlink" Target="https://www.biblegateway.com/passage/?search=Luke+24&amp;version=NLT#fen-NLT-25988d" TargetMode="External"/><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hyperlink" Target="https://www.biblegateway.com/passage/?search=Luke+24&amp;version=NLT#fen-NLT-25992e" TargetMode="External"/><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8.jpg"/><Relationship Id="rId1" Type="http://schemas.openxmlformats.org/officeDocument/2006/relationships/slideLayout" Target="../slideLayouts/slideLayout8.xml"/><Relationship Id="rId4" Type="http://schemas.openxmlformats.org/officeDocument/2006/relationships/image" Target="../media/image37.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8.xml"/><Relationship Id="rId1" Type="http://schemas.openxmlformats.org/officeDocument/2006/relationships/video" Target="https://www.youtube.com/embed/yCKTXFDjeUw?feature=oembed"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hyperlink" Target="https://www.biblegateway.com/passage/?search=Luke+24&amp;version=NLT#fen-NLT-26005f" TargetMode="External"/><Relationship Id="rId2" Type="http://schemas.openxmlformats.org/officeDocument/2006/relationships/image" Target="../media/image58.jpg"/><Relationship Id="rId1" Type="http://schemas.openxmlformats.org/officeDocument/2006/relationships/slideLayout" Target="../slideLayouts/slideLayout8.xml"/><Relationship Id="rId6" Type="http://schemas.openxmlformats.org/officeDocument/2006/relationships/image" Target="../media/image62.gif"/><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7.xml"/><Relationship Id="rId1" Type="http://schemas.openxmlformats.org/officeDocument/2006/relationships/video" Target="https://www.youtube.com/embed/fLBR1aB7Z9I?feature=oemb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7.xml"/><Relationship Id="rId1" Type="http://schemas.openxmlformats.org/officeDocument/2006/relationships/video" Target="https://www.youtube.com/embed/lX8LEO-_s1o?feature=oembed"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ideo" Target="https://www.youtube.com/embed/HL_JwHDVaXw?feature=oembed"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hyperlink" Target="https://www.biblegateway.com/passage/?search=Luke%2024&amp;version=NLT#fen-NLT-25971c" TargetMode="Externa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1.jpg"/><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1.jpg"/><Relationship Id="rId1" Type="http://schemas.openxmlformats.org/officeDocument/2006/relationships/slideLayout" Target="../slideLayouts/slideLayout8.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standing in a line&#10;&#10;Description automatically generated">
            <a:extLst>
              <a:ext uri="{FF2B5EF4-FFF2-40B4-BE49-F238E27FC236}">
                <a16:creationId xmlns:a16="http://schemas.microsoft.com/office/drawing/2014/main" id="{6F61878A-6330-F1FF-2BE4-74A0A31C8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4D0CE2-30EC-067C-504E-75DEF3C53C1E}"/>
              </a:ext>
            </a:extLst>
          </p:cNvPr>
          <p:cNvSpPr>
            <a:spLocks noGrp="1"/>
          </p:cNvSpPr>
          <p:nvPr>
            <p:ph type="ctrTitle"/>
          </p:nvPr>
        </p:nvSpPr>
        <p:spPr>
          <a:xfrm>
            <a:off x="1524000" y="436563"/>
            <a:ext cx="9144000" cy="1163637"/>
          </a:xfrm>
        </p:spPr>
        <p:style>
          <a:lnRef idx="2">
            <a:schemeClr val="accent2"/>
          </a:lnRef>
          <a:fillRef idx="1">
            <a:schemeClr val="lt1"/>
          </a:fillRef>
          <a:effectRef idx="0">
            <a:schemeClr val="accent2"/>
          </a:effectRef>
          <a:fontRef idx="minor">
            <a:schemeClr val="dk1"/>
          </a:fontRef>
        </p:style>
        <p:txBody>
          <a:bodyPr/>
          <a:lstStyle/>
          <a:p>
            <a:r>
              <a:rPr lang="en-US" dirty="0"/>
              <a:t>Walk to Emmaus</a:t>
            </a:r>
          </a:p>
        </p:txBody>
      </p:sp>
      <p:sp>
        <p:nvSpPr>
          <p:cNvPr id="3" name="Subtitle 2">
            <a:extLst>
              <a:ext uri="{FF2B5EF4-FFF2-40B4-BE49-F238E27FC236}">
                <a16:creationId xmlns:a16="http://schemas.microsoft.com/office/drawing/2014/main" id="{A0BDE703-0FD3-10F4-BAE3-46555C0D423A}"/>
              </a:ext>
            </a:extLst>
          </p:cNvPr>
          <p:cNvSpPr>
            <a:spLocks noGrp="1"/>
          </p:cNvSpPr>
          <p:nvPr>
            <p:ph type="subTitle" idx="1"/>
          </p:nvPr>
        </p:nvSpPr>
        <p:spPr>
          <a:xfrm>
            <a:off x="1524000" y="1773238"/>
            <a:ext cx="9144000" cy="776531"/>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r>
              <a:rPr lang="en-US" dirty="0"/>
              <a:t>Luke 24:13:34, </a:t>
            </a:r>
          </a:p>
          <a:p>
            <a:r>
              <a:rPr lang="en-US" dirty="0"/>
              <a:t>Savior Souvenirs and Prophecies of Jesus</a:t>
            </a:r>
          </a:p>
        </p:txBody>
      </p:sp>
    </p:spTree>
    <p:extLst>
      <p:ext uri="{BB962C8B-B14F-4D97-AF65-F5344CB8AC3E}">
        <p14:creationId xmlns:p14="http://schemas.microsoft.com/office/powerpoint/2010/main" val="723132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On the way</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886754"/>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19 </a:t>
            </a:r>
            <a:r>
              <a:rPr lang="en-US" dirty="0"/>
              <a:t>“What things?” Jesus asked.</a:t>
            </a:r>
          </a:p>
          <a:p>
            <a:r>
              <a:rPr lang="en-US" dirty="0"/>
              <a:t>“The things that happened to Jesus, the man from Nazareth,” they said. “He was a prophet who did powerful miracles, and he was a mighty teacher in the eyes of God and all the people. </a:t>
            </a:r>
          </a:p>
          <a:p>
            <a:endParaRPr lang="en-US" dirty="0"/>
          </a:p>
        </p:txBody>
      </p:sp>
      <p:sp>
        <p:nvSpPr>
          <p:cNvPr id="8" name="Speech Bubble: Rectangle 7">
            <a:extLst>
              <a:ext uri="{FF2B5EF4-FFF2-40B4-BE49-F238E27FC236}">
                <a16:creationId xmlns:a16="http://schemas.microsoft.com/office/drawing/2014/main" id="{46A16F7F-6A54-4A05-4CEF-8011E22E352F}"/>
              </a:ext>
            </a:extLst>
          </p:cNvPr>
          <p:cNvSpPr/>
          <p:nvPr/>
        </p:nvSpPr>
        <p:spPr>
          <a:xfrm>
            <a:off x="3676204" y="4228112"/>
            <a:ext cx="2846438" cy="1600444"/>
          </a:xfrm>
          <a:prstGeom prst="wedgeRectCallout">
            <a:avLst>
              <a:gd name="adj1" fmla="val 46006"/>
              <a:gd name="adj2" fmla="val -7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things that happened to Jesus, the man from Nazareth.  </a:t>
            </a:r>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8695685" y="4599613"/>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He was a prophet who did powerful miracles…</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8583561" y="11422"/>
            <a:ext cx="3590953" cy="2246966"/>
          </a:xfrm>
          <a:prstGeom prst="cloudCallout">
            <a:avLst>
              <a:gd name="adj1" fmla="val -708"/>
              <a:gd name="adj2" fmla="val 651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2A9C0F1B-BFC2-27B2-B812-F0DF519E6974}"/>
              </a:ext>
            </a:extLst>
          </p:cNvPr>
          <p:cNvSpPr/>
          <p:nvPr/>
        </p:nvSpPr>
        <p:spPr>
          <a:xfrm>
            <a:off x="4883896" y="371634"/>
            <a:ext cx="3052916" cy="974035"/>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What things?</a:t>
            </a:r>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5" name="Picture 14" descr="A close-up of a band aid&#10;&#10;Description automatically generated">
            <a:extLst>
              <a:ext uri="{FF2B5EF4-FFF2-40B4-BE49-F238E27FC236}">
                <a16:creationId xmlns:a16="http://schemas.microsoft.com/office/drawing/2014/main" id="{4486C492-DB64-1A07-7105-A7B6FBE0272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551182">
            <a:off x="23633" y="4075142"/>
            <a:ext cx="3732339" cy="2481223"/>
          </a:xfrm>
          <a:prstGeom prst="rect">
            <a:avLst/>
          </a:prstGeom>
        </p:spPr>
      </p:pic>
      <p:pic>
        <p:nvPicPr>
          <p:cNvPr id="17" name="Picture 16" descr="A person looking at a child&#10;&#10;Description automatically generated">
            <a:extLst>
              <a:ext uri="{FF2B5EF4-FFF2-40B4-BE49-F238E27FC236}">
                <a16:creationId xmlns:a16="http://schemas.microsoft.com/office/drawing/2014/main" id="{410986BE-93ED-EEA2-85AC-0591205D15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8891" y="101475"/>
            <a:ext cx="3100291" cy="2066860"/>
          </a:xfrm>
          <a:prstGeom prst="cloud">
            <a:avLst/>
          </a:prstGeom>
        </p:spPr>
      </p:pic>
      <p:sp>
        <p:nvSpPr>
          <p:cNvPr id="3" name="TextBox 2">
            <a:extLst>
              <a:ext uri="{FF2B5EF4-FFF2-40B4-BE49-F238E27FC236}">
                <a16:creationId xmlns:a16="http://schemas.microsoft.com/office/drawing/2014/main" id="{9974E347-29D6-2A22-BF2C-62FDEDA0F5BF}"/>
              </a:ext>
            </a:extLst>
          </p:cNvPr>
          <p:cNvSpPr txBox="1"/>
          <p:nvPr/>
        </p:nvSpPr>
        <p:spPr>
          <a:xfrm>
            <a:off x="3676204" y="6200057"/>
            <a:ext cx="3814842" cy="369332"/>
          </a:xfrm>
          <a:prstGeom prst="rect">
            <a:avLst/>
          </a:prstGeom>
          <a:noFill/>
        </p:spPr>
        <p:txBody>
          <a:bodyPr wrap="square" rtlCol="0">
            <a:spAutoFit/>
          </a:bodyPr>
          <a:lstStyle/>
          <a:p>
            <a:r>
              <a:rPr lang="en-US" dirty="0">
                <a:solidFill>
                  <a:schemeClr val="bg1"/>
                </a:solidFill>
              </a:rPr>
              <a:t>Isaiah 35:4-6; Matthew 4:23-25</a:t>
            </a:r>
          </a:p>
        </p:txBody>
      </p:sp>
    </p:spTree>
    <p:extLst>
      <p:ext uri="{BB962C8B-B14F-4D97-AF65-F5344CB8AC3E}">
        <p14:creationId xmlns:p14="http://schemas.microsoft.com/office/powerpoint/2010/main" val="18422815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On the way</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886754"/>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19 </a:t>
            </a:r>
            <a:r>
              <a:rPr lang="en-US" dirty="0"/>
              <a:t>“What things?” Jesus asked.</a:t>
            </a:r>
          </a:p>
          <a:p>
            <a:r>
              <a:rPr lang="en-US" dirty="0"/>
              <a:t>“The things that happened to Jesus, the man from Nazareth,” they said. “He was a prophet who did powerful miracles, and he was a mighty teacher in the eyes of God and all the people. </a:t>
            </a:r>
          </a:p>
          <a:p>
            <a:endParaRPr lang="en-US" dirty="0"/>
          </a:p>
        </p:txBody>
      </p:sp>
      <p:sp>
        <p:nvSpPr>
          <p:cNvPr id="8" name="Speech Bubble: Rectangle 7">
            <a:extLst>
              <a:ext uri="{FF2B5EF4-FFF2-40B4-BE49-F238E27FC236}">
                <a16:creationId xmlns:a16="http://schemas.microsoft.com/office/drawing/2014/main" id="{46A16F7F-6A54-4A05-4CEF-8011E22E352F}"/>
              </a:ext>
            </a:extLst>
          </p:cNvPr>
          <p:cNvSpPr/>
          <p:nvPr/>
        </p:nvSpPr>
        <p:spPr>
          <a:xfrm>
            <a:off x="3676204" y="4228112"/>
            <a:ext cx="2846438" cy="1600444"/>
          </a:xfrm>
          <a:prstGeom prst="wedgeRectCallout">
            <a:avLst>
              <a:gd name="adj1" fmla="val 46006"/>
              <a:gd name="adj2" fmla="val -7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and he was a mighty teacher in the eyes of God and all the people.</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8583561" y="11422"/>
            <a:ext cx="3590953" cy="2246966"/>
          </a:xfrm>
          <a:prstGeom prst="cloudCallout">
            <a:avLst>
              <a:gd name="adj1" fmla="val -708"/>
              <a:gd name="adj2" fmla="val 651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descr="A group of people sitting around a person in a white robe&#10;&#10;Description automatically generated">
            <a:extLst>
              <a:ext uri="{FF2B5EF4-FFF2-40B4-BE49-F238E27FC236}">
                <a16:creationId xmlns:a16="http://schemas.microsoft.com/office/drawing/2014/main" id="{55F6DDB8-F652-794D-37E4-95F460476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3664" y="221225"/>
            <a:ext cx="3186447" cy="1773789"/>
          </a:xfrm>
          <a:prstGeom prst="cloud">
            <a:avLst/>
          </a:prstGeom>
        </p:spPr>
      </p:pic>
      <p:pic>
        <p:nvPicPr>
          <p:cNvPr id="13" name="Picture 12" descr="A scroll of parchment on a black background&#10;&#10;Description automatically generated">
            <a:extLst>
              <a:ext uri="{FF2B5EF4-FFF2-40B4-BE49-F238E27FC236}">
                <a16:creationId xmlns:a16="http://schemas.microsoft.com/office/drawing/2014/main" id="{D5A4994C-17CE-5E92-B4CC-B04EF3015B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395547">
            <a:off x="562821" y="3628104"/>
            <a:ext cx="2468951" cy="3091126"/>
          </a:xfrm>
          <a:prstGeom prst="rect">
            <a:avLst/>
          </a:prstGeom>
        </p:spPr>
      </p:pic>
      <p:pic>
        <p:nvPicPr>
          <p:cNvPr id="16" name="Picture 15" descr="A close-up of a scroll of a book&#10;&#10;Description automatically generated">
            <a:extLst>
              <a:ext uri="{FF2B5EF4-FFF2-40B4-BE49-F238E27FC236}">
                <a16:creationId xmlns:a16="http://schemas.microsoft.com/office/drawing/2014/main" id="{8302BD59-8F89-F2D1-6FD4-E9D965BB8EA2}"/>
              </a:ext>
            </a:extLst>
          </p:cNvPr>
          <p:cNvPicPr>
            <a:picLocks noChangeAspect="1"/>
          </p:cNvPicPr>
          <p:nvPr/>
        </p:nvPicPr>
        <p:blipFill>
          <a:blip r:embed="rId5">
            <a:clrChange>
              <a:clrFrom>
                <a:srgbClr val="FFEFD5"/>
              </a:clrFrom>
              <a:clrTo>
                <a:srgbClr val="FFEFD5">
                  <a:alpha val="0"/>
                </a:srgbClr>
              </a:clrTo>
            </a:clrChange>
            <a:extLst>
              <a:ext uri="{28A0092B-C50C-407E-A947-70E740481C1C}">
                <a14:useLocalDpi xmlns:a14="http://schemas.microsoft.com/office/drawing/2010/main" val="0"/>
              </a:ext>
            </a:extLst>
          </a:blip>
          <a:stretch>
            <a:fillRect/>
          </a:stretch>
        </p:blipFill>
        <p:spPr>
          <a:xfrm>
            <a:off x="480553" y="4304797"/>
            <a:ext cx="3072384" cy="1595628"/>
          </a:xfrm>
          <a:prstGeom prst="rect">
            <a:avLst/>
          </a:prstGeom>
        </p:spPr>
      </p:pic>
      <p:sp>
        <p:nvSpPr>
          <p:cNvPr id="3" name="TextBox 2">
            <a:extLst>
              <a:ext uri="{FF2B5EF4-FFF2-40B4-BE49-F238E27FC236}">
                <a16:creationId xmlns:a16="http://schemas.microsoft.com/office/drawing/2014/main" id="{1C622284-116D-0A3E-DCCD-FD797A17CD16}"/>
              </a:ext>
            </a:extLst>
          </p:cNvPr>
          <p:cNvSpPr txBox="1"/>
          <p:nvPr/>
        </p:nvSpPr>
        <p:spPr>
          <a:xfrm>
            <a:off x="3429670" y="6214533"/>
            <a:ext cx="3932237" cy="369332"/>
          </a:xfrm>
          <a:prstGeom prst="rect">
            <a:avLst/>
          </a:prstGeom>
          <a:noFill/>
        </p:spPr>
        <p:txBody>
          <a:bodyPr wrap="square" rtlCol="0">
            <a:spAutoFit/>
          </a:bodyPr>
          <a:lstStyle/>
          <a:p>
            <a:r>
              <a:rPr lang="en-US" dirty="0">
                <a:solidFill>
                  <a:schemeClr val="bg1"/>
                </a:solidFill>
              </a:rPr>
              <a:t>Luke 4:14-19, 31; Matthew 5-7</a:t>
            </a:r>
          </a:p>
        </p:txBody>
      </p:sp>
    </p:spTree>
    <p:extLst>
      <p:ext uri="{BB962C8B-B14F-4D97-AF65-F5344CB8AC3E}">
        <p14:creationId xmlns:p14="http://schemas.microsoft.com/office/powerpoint/2010/main" val="2065800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8" name="Speech Bubble: Rectangle 7">
            <a:extLst>
              <a:ext uri="{FF2B5EF4-FFF2-40B4-BE49-F238E27FC236}">
                <a16:creationId xmlns:a16="http://schemas.microsoft.com/office/drawing/2014/main" id="{46A16F7F-6A54-4A05-4CEF-8011E22E352F}"/>
              </a:ext>
            </a:extLst>
          </p:cNvPr>
          <p:cNvSpPr/>
          <p:nvPr/>
        </p:nvSpPr>
        <p:spPr>
          <a:xfrm>
            <a:off x="7669161" y="4378808"/>
            <a:ext cx="4136298" cy="2190919"/>
          </a:xfrm>
          <a:prstGeom prst="wedgeRectCallout">
            <a:avLst>
              <a:gd name="adj1" fmla="val -25203"/>
              <a:gd name="adj2" fmla="val -70165"/>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Then one of his trusted disciples, Judas, betrayed him and for 30 pieces of silver he took the leaders to the secret place where Jesus and his disciples were in the garden.  He betrayed Jesus, with a kiss!</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734264" y="238219"/>
            <a:ext cx="4117955" cy="2727317"/>
          </a:xfrm>
          <a:prstGeom prst="cloudCallout">
            <a:avLst>
              <a:gd name="adj1" fmla="val 58745"/>
              <a:gd name="adj2" fmla="val 2510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C150C38-7BA9-1B19-A1C4-3143BEBF8013}"/>
              </a:ext>
            </a:extLst>
          </p:cNvPr>
          <p:cNvGrpSpPr/>
          <p:nvPr/>
        </p:nvGrpSpPr>
        <p:grpSpPr>
          <a:xfrm>
            <a:off x="498719" y="3729282"/>
            <a:ext cx="1991360" cy="1329415"/>
            <a:chOff x="498719" y="3729282"/>
            <a:chExt cx="1991360" cy="1329415"/>
          </a:xfrm>
        </p:grpSpPr>
        <p:sp>
          <p:nvSpPr>
            <p:cNvPr id="15" name="Freeform: Shape 14">
              <a:extLst>
                <a:ext uri="{FF2B5EF4-FFF2-40B4-BE49-F238E27FC236}">
                  <a16:creationId xmlns:a16="http://schemas.microsoft.com/office/drawing/2014/main" id="{74C6E478-FB5D-AA33-72EC-D2ACFA7F9397}"/>
                </a:ext>
              </a:extLst>
            </p:cNvPr>
            <p:cNvSpPr/>
            <p:nvPr/>
          </p:nvSpPr>
          <p:spPr>
            <a:xfrm>
              <a:off x="595399" y="3915833"/>
              <a:ext cx="1749645" cy="1142864"/>
            </a:xfrm>
            <a:custGeom>
              <a:avLst/>
              <a:gdLst>
                <a:gd name="connsiteX0" fmla="*/ 68278 w 1749645"/>
                <a:gd name="connsiteY0" fmla="*/ 1083870 h 1142864"/>
                <a:gd name="connsiteX1" fmla="*/ 83027 w 1749645"/>
                <a:gd name="connsiteY1" fmla="*/ 1010128 h 1142864"/>
                <a:gd name="connsiteX2" fmla="*/ 127272 w 1749645"/>
                <a:gd name="connsiteY2" fmla="*/ 995380 h 1142864"/>
                <a:gd name="connsiteX3" fmla="*/ 201014 w 1749645"/>
                <a:gd name="connsiteY3" fmla="*/ 980632 h 1142864"/>
                <a:gd name="connsiteX4" fmla="*/ 422240 w 1749645"/>
                <a:gd name="connsiteY4" fmla="*/ 965883 h 1142864"/>
                <a:gd name="connsiteX5" fmla="*/ 451736 w 1749645"/>
                <a:gd name="connsiteY5" fmla="*/ 759406 h 1142864"/>
                <a:gd name="connsiteX6" fmla="*/ 481233 w 1749645"/>
                <a:gd name="connsiteY6" fmla="*/ 597173 h 1142864"/>
                <a:gd name="connsiteX7" fmla="*/ 451736 w 1749645"/>
                <a:gd name="connsiteY7" fmla="*/ 375948 h 1142864"/>
                <a:gd name="connsiteX8" fmla="*/ 436988 w 1749645"/>
                <a:gd name="connsiteY8" fmla="*/ 331702 h 1142864"/>
                <a:gd name="connsiteX9" fmla="*/ 451736 w 1749645"/>
                <a:gd name="connsiteY9" fmla="*/ 213715 h 1142864"/>
                <a:gd name="connsiteX10" fmla="*/ 525478 w 1749645"/>
                <a:gd name="connsiteY10" fmla="*/ 184219 h 1142864"/>
                <a:gd name="connsiteX11" fmla="*/ 613969 w 1749645"/>
                <a:gd name="connsiteY11" fmla="*/ 154722 h 1142864"/>
                <a:gd name="connsiteX12" fmla="*/ 776201 w 1749645"/>
                <a:gd name="connsiteY12" fmla="*/ 169470 h 1142864"/>
                <a:gd name="connsiteX13" fmla="*/ 908936 w 1749645"/>
                <a:gd name="connsiteY13" fmla="*/ 213715 h 1142864"/>
                <a:gd name="connsiteX14" fmla="*/ 967930 w 1749645"/>
                <a:gd name="connsiteY14" fmla="*/ 80980 h 1142864"/>
                <a:gd name="connsiteX15" fmla="*/ 1012175 w 1749645"/>
                <a:gd name="connsiteY15" fmla="*/ 36735 h 1142864"/>
                <a:gd name="connsiteX16" fmla="*/ 1085917 w 1749645"/>
                <a:gd name="connsiteY16" fmla="*/ 7238 h 1142864"/>
                <a:gd name="connsiteX17" fmla="*/ 1425130 w 1749645"/>
                <a:gd name="connsiteY17" fmla="*/ 95728 h 1142864"/>
                <a:gd name="connsiteX18" fmla="*/ 1439878 w 1749645"/>
                <a:gd name="connsiteY18" fmla="*/ 257961 h 1142864"/>
                <a:gd name="connsiteX19" fmla="*/ 1454627 w 1749645"/>
                <a:gd name="connsiteY19" fmla="*/ 316954 h 1142864"/>
                <a:gd name="connsiteX20" fmla="*/ 1439878 w 1749645"/>
                <a:gd name="connsiteY20" fmla="*/ 405444 h 1142864"/>
                <a:gd name="connsiteX21" fmla="*/ 1572614 w 1749645"/>
                <a:gd name="connsiteY21" fmla="*/ 449690 h 1142864"/>
                <a:gd name="connsiteX22" fmla="*/ 1616859 w 1749645"/>
                <a:gd name="connsiteY22" fmla="*/ 479186 h 1142864"/>
                <a:gd name="connsiteX23" fmla="*/ 1720098 w 1749645"/>
                <a:gd name="connsiteY23" fmla="*/ 582425 h 1142864"/>
                <a:gd name="connsiteX24" fmla="*/ 1734846 w 1749645"/>
                <a:gd name="connsiteY24" fmla="*/ 788902 h 1142864"/>
                <a:gd name="connsiteX25" fmla="*/ 1734846 w 1749645"/>
                <a:gd name="connsiteY25" fmla="*/ 980632 h 1142864"/>
                <a:gd name="connsiteX26" fmla="*/ 1720098 w 1749645"/>
                <a:gd name="connsiteY26" fmla="*/ 1024877 h 1142864"/>
                <a:gd name="connsiteX27" fmla="*/ 1705349 w 1749645"/>
                <a:gd name="connsiteY27" fmla="*/ 1083870 h 1142864"/>
                <a:gd name="connsiteX28" fmla="*/ 1144911 w 1749645"/>
                <a:gd name="connsiteY28" fmla="*/ 1113367 h 1142864"/>
                <a:gd name="connsiteX29" fmla="*/ 953182 w 1749645"/>
                <a:gd name="connsiteY29" fmla="*/ 1128115 h 1142864"/>
                <a:gd name="connsiteX30" fmla="*/ 894188 w 1749645"/>
                <a:gd name="connsiteY30" fmla="*/ 1142864 h 1142864"/>
                <a:gd name="connsiteX31" fmla="*/ 201014 w 1749645"/>
                <a:gd name="connsiteY31" fmla="*/ 1128115 h 1142864"/>
                <a:gd name="connsiteX32" fmla="*/ 38782 w 1749645"/>
                <a:gd name="connsiteY32" fmla="*/ 1098619 h 1142864"/>
                <a:gd name="connsiteX33" fmla="*/ 24033 w 1749645"/>
                <a:gd name="connsiteY33" fmla="*/ 1054373 h 1142864"/>
                <a:gd name="connsiteX34" fmla="*/ 112524 w 1749645"/>
                <a:gd name="connsiteY34" fmla="*/ 995380 h 1142864"/>
                <a:gd name="connsiteX35" fmla="*/ 68278 w 1749645"/>
                <a:gd name="connsiteY35" fmla="*/ 1024877 h 1142864"/>
                <a:gd name="connsiteX36" fmla="*/ 9285 w 1749645"/>
                <a:gd name="connsiteY36" fmla="*/ 965883 h 1142864"/>
                <a:gd name="connsiteX37" fmla="*/ 97775 w 1749645"/>
                <a:gd name="connsiteY37" fmla="*/ 936386 h 1142864"/>
                <a:gd name="connsiteX38" fmla="*/ 215762 w 1749645"/>
                <a:gd name="connsiteY38" fmla="*/ 951135 h 1142864"/>
                <a:gd name="connsiteX39" fmla="*/ 274756 w 1749645"/>
                <a:gd name="connsiteY39" fmla="*/ 965883 h 1142864"/>
                <a:gd name="connsiteX40" fmla="*/ 436988 w 1749645"/>
                <a:gd name="connsiteY40" fmla="*/ 965883 h 114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749645" h="1142864">
                  <a:moveTo>
                    <a:pt x="68278" y="1083870"/>
                  </a:moveTo>
                  <a:cubicBezTo>
                    <a:pt x="73194" y="1059289"/>
                    <a:pt x="69122" y="1030985"/>
                    <a:pt x="83027" y="1010128"/>
                  </a:cubicBezTo>
                  <a:cubicBezTo>
                    <a:pt x="91650" y="997193"/>
                    <a:pt x="112190" y="999150"/>
                    <a:pt x="127272" y="995380"/>
                  </a:cubicBezTo>
                  <a:cubicBezTo>
                    <a:pt x="151591" y="989300"/>
                    <a:pt x="176071" y="983126"/>
                    <a:pt x="201014" y="980632"/>
                  </a:cubicBezTo>
                  <a:cubicBezTo>
                    <a:pt x="274553" y="973278"/>
                    <a:pt x="348498" y="970799"/>
                    <a:pt x="422240" y="965883"/>
                  </a:cubicBezTo>
                  <a:cubicBezTo>
                    <a:pt x="456262" y="863816"/>
                    <a:pt x="428236" y="959154"/>
                    <a:pt x="451736" y="759406"/>
                  </a:cubicBezTo>
                  <a:cubicBezTo>
                    <a:pt x="457126" y="713592"/>
                    <a:pt x="471921" y="643736"/>
                    <a:pt x="481233" y="597173"/>
                  </a:cubicBezTo>
                  <a:cubicBezTo>
                    <a:pt x="474131" y="533255"/>
                    <a:pt x="466450" y="442159"/>
                    <a:pt x="451736" y="375948"/>
                  </a:cubicBezTo>
                  <a:cubicBezTo>
                    <a:pt x="448364" y="360772"/>
                    <a:pt x="441904" y="346451"/>
                    <a:pt x="436988" y="331702"/>
                  </a:cubicBezTo>
                  <a:cubicBezTo>
                    <a:pt x="441904" y="292373"/>
                    <a:pt x="431344" y="247702"/>
                    <a:pt x="451736" y="213715"/>
                  </a:cubicBezTo>
                  <a:cubicBezTo>
                    <a:pt x="465357" y="191014"/>
                    <a:pt x="500598" y="193266"/>
                    <a:pt x="525478" y="184219"/>
                  </a:cubicBezTo>
                  <a:cubicBezTo>
                    <a:pt x="554699" y="173593"/>
                    <a:pt x="613969" y="154722"/>
                    <a:pt x="613969" y="154722"/>
                  </a:cubicBezTo>
                  <a:cubicBezTo>
                    <a:pt x="668046" y="159638"/>
                    <a:pt x="722377" y="162293"/>
                    <a:pt x="776201" y="169470"/>
                  </a:cubicBezTo>
                  <a:cubicBezTo>
                    <a:pt x="823829" y="175820"/>
                    <a:pt x="864764" y="196046"/>
                    <a:pt x="908936" y="213715"/>
                  </a:cubicBezTo>
                  <a:cubicBezTo>
                    <a:pt x="926068" y="162320"/>
                    <a:pt x="933800" y="132175"/>
                    <a:pt x="967930" y="80980"/>
                  </a:cubicBezTo>
                  <a:cubicBezTo>
                    <a:pt x="979500" y="63626"/>
                    <a:pt x="994488" y="47789"/>
                    <a:pt x="1012175" y="36735"/>
                  </a:cubicBezTo>
                  <a:cubicBezTo>
                    <a:pt x="1034625" y="22704"/>
                    <a:pt x="1061336" y="17070"/>
                    <a:pt x="1085917" y="7238"/>
                  </a:cubicBezTo>
                  <a:cubicBezTo>
                    <a:pt x="1198601" y="17970"/>
                    <a:pt x="1395664" y="-51602"/>
                    <a:pt x="1425130" y="95728"/>
                  </a:cubicBezTo>
                  <a:cubicBezTo>
                    <a:pt x="1435779" y="148974"/>
                    <a:pt x="1432701" y="204137"/>
                    <a:pt x="1439878" y="257961"/>
                  </a:cubicBezTo>
                  <a:cubicBezTo>
                    <a:pt x="1442557" y="278053"/>
                    <a:pt x="1449711" y="297290"/>
                    <a:pt x="1454627" y="316954"/>
                  </a:cubicBezTo>
                  <a:cubicBezTo>
                    <a:pt x="1449711" y="346451"/>
                    <a:pt x="1432625" y="376433"/>
                    <a:pt x="1439878" y="405444"/>
                  </a:cubicBezTo>
                  <a:cubicBezTo>
                    <a:pt x="1448894" y="441509"/>
                    <a:pt x="1568048" y="448929"/>
                    <a:pt x="1572614" y="449690"/>
                  </a:cubicBezTo>
                  <a:cubicBezTo>
                    <a:pt x="1587362" y="459522"/>
                    <a:pt x="1603684" y="467329"/>
                    <a:pt x="1616859" y="479186"/>
                  </a:cubicBezTo>
                  <a:cubicBezTo>
                    <a:pt x="1653033" y="511743"/>
                    <a:pt x="1720098" y="582425"/>
                    <a:pt x="1720098" y="582425"/>
                  </a:cubicBezTo>
                  <a:cubicBezTo>
                    <a:pt x="1725014" y="651251"/>
                    <a:pt x="1728599" y="720184"/>
                    <a:pt x="1734846" y="788902"/>
                  </a:cubicBezTo>
                  <a:cubicBezTo>
                    <a:pt x="1746759" y="919941"/>
                    <a:pt x="1761129" y="875502"/>
                    <a:pt x="1734846" y="980632"/>
                  </a:cubicBezTo>
                  <a:cubicBezTo>
                    <a:pt x="1731075" y="995714"/>
                    <a:pt x="1724369" y="1009929"/>
                    <a:pt x="1720098" y="1024877"/>
                  </a:cubicBezTo>
                  <a:cubicBezTo>
                    <a:pt x="1714529" y="1044367"/>
                    <a:pt x="1725383" y="1080788"/>
                    <a:pt x="1705349" y="1083870"/>
                  </a:cubicBezTo>
                  <a:cubicBezTo>
                    <a:pt x="1520453" y="1112315"/>
                    <a:pt x="1331431" y="1099020"/>
                    <a:pt x="1144911" y="1113367"/>
                  </a:cubicBezTo>
                  <a:lnTo>
                    <a:pt x="953182" y="1128115"/>
                  </a:lnTo>
                  <a:cubicBezTo>
                    <a:pt x="933517" y="1133031"/>
                    <a:pt x="914458" y="1142864"/>
                    <a:pt x="894188" y="1142864"/>
                  </a:cubicBezTo>
                  <a:cubicBezTo>
                    <a:pt x="663078" y="1142864"/>
                    <a:pt x="431960" y="1136830"/>
                    <a:pt x="201014" y="1128115"/>
                  </a:cubicBezTo>
                  <a:cubicBezTo>
                    <a:pt x="177757" y="1127237"/>
                    <a:pt x="66436" y="1104150"/>
                    <a:pt x="38782" y="1098619"/>
                  </a:cubicBezTo>
                  <a:cubicBezTo>
                    <a:pt x="33866" y="1083870"/>
                    <a:pt x="17081" y="1068278"/>
                    <a:pt x="24033" y="1054373"/>
                  </a:cubicBezTo>
                  <a:cubicBezTo>
                    <a:pt x="46893" y="1008651"/>
                    <a:pt x="112524" y="1083325"/>
                    <a:pt x="112524" y="995380"/>
                  </a:cubicBezTo>
                  <a:cubicBezTo>
                    <a:pt x="112524" y="977654"/>
                    <a:pt x="83027" y="1015045"/>
                    <a:pt x="68278" y="1024877"/>
                  </a:cubicBezTo>
                  <a:cubicBezTo>
                    <a:pt x="68278" y="1024877"/>
                    <a:pt x="-30043" y="1005211"/>
                    <a:pt x="9285" y="965883"/>
                  </a:cubicBezTo>
                  <a:cubicBezTo>
                    <a:pt x="31271" y="943897"/>
                    <a:pt x="68278" y="946218"/>
                    <a:pt x="97775" y="936386"/>
                  </a:cubicBezTo>
                  <a:cubicBezTo>
                    <a:pt x="137104" y="941302"/>
                    <a:pt x="176666" y="944619"/>
                    <a:pt x="215762" y="951135"/>
                  </a:cubicBezTo>
                  <a:cubicBezTo>
                    <a:pt x="235756" y="954467"/>
                    <a:pt x="254531" y="964535"/>
                    <a:pt x="274756" y="965883"/>
                  </a:cubicBezTo>
                  <a:cubicBezTo>
                    <a:pt x="328714" y="969480"/>
                    <a:pt x="382911" y="965883"/>
                    <a:pt x="436988" y="965883"/>
                  </a:cubicBezTo>
                </a:path>
              </a:pathLst>
            </a:cu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and white illustration of a stack of coins&#10;&#10;Description automatically generated">
              <a:extLst>
                <a:ext uri="{FF2B5EF4-FFF2-40B4-BE49-F238E27FC236}">
                  <a16:creationId xmlns:a16="http://schemas.microsoft.com/office/drawing/2014/main" id="{5DB2EBC3-8B78-84C8-3AB1-B0BB614642B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4766"/>
            <a:stretch/>
          </p:blipFill>
          <p:spPr>
            <a:xfrm>
              <a:off x="498719" y="3729282"/>
              <a:ext cx="1991360" cy="1299052"/>
            </a:xfrm>
            <a:prstGeom prst="rect">
              <a:avLst/>
            </a:prstGeom>
          </p:spPr>
        </p:pic>
      </p:grpSp>
      <p:pic>
        <p:nvPicPr>
          <p:cNvPr id="20" name="Picture 19" descr="A close-up of a coin&#10;&#10;Description automatically generated">
            <a:extLst>
              <a:ext uri="{FF2B5EF4-FFF2-40B4-BE49-F238E27FC236}">
                <a16:creationId xmlns:a16="http://schemas.microsoft.com/office/drawing/2014/main" id="{2B095E75-B52A-7616-100E-199B700288E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50243"/>
          <a:stretch/>
        </p:blipFill>
        <p:spPr>
          <a:xfrm>
            <a:off x="386541" y="4635463"/>
            <a:ext cx="1560900" cy="1528743"/>
          </a:xfrm>
          <a:prstGeom prst="rect">
            <a:avLst/>
          </a:prstGeom>
        </p:spPr>
      </p:pic>
      <p:pic>
        <p:nvPicPr>
          <p:cNvPr id="22" name="Picture 21" descr="A group of men fighting&#10;&#10;Description automatically generated">
            <a:extLst>
              <a:ext uri="{FF2B5EF4-FFF2-40B4-BE49-F238E27FC236}">
                <a16:creationId xmlns:a16="http://schemas.microsoft.com/office/drawing/2014/main" id="{77E0A5FF-0CDB-966F-FE66-98A625F7D0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7219" y="402599"/>
            <a:ext cx="3259865" cy="2359902"/>
          </a:xfrm>
          <a:prstGeom prst="cloud">
            <a:avLst/>
          </a:prstGeom>
        </p:spPr>
      </p:pic>
      <p:sp>
        <p:nvSpPr>
          <p:cNvPr id="26" name="TextBox 25">
            <a:extLst>
              <a:ext uri="{FF2B5EF4-FFF2-40B4-BE49-F238E27FC236}">
                <a16:creationId xmlns:a16="http://schemas.microsoft.com/office/drawing/2014/main" id="{6C739879-373D-F9EB-AB85-3BBD827DB121}"/>
              </a:ext>
            </a:extLst>
          </p:cNvPr>
          <p:cNvSpPr txBox="1"/>
          <p:nvPr/>
        </p:nvSpPr>
        <p:spPr>
          <a:xfrm>
            <a:off x="386541" y="6211830"/>
            <a:ext cx="6102151" cy="369332"/>
          </a:xfrm>
          <a:prstGeom prst="rect">
            <a:avLst/>
          </a:prstGeom>
          <a:noFill/>
        </p:spPr>
        <p:txBody>
          <a:bodyPr wrap="square" rtlCol="0">
            <a:spAutoFit/>
          </a:bodyPr>
          <a:lstStyle/>
          <a:p>
            <a:r>
              <a:rPr lang="en-US" dirty="0">
                <a:solidFill>
                  <a:schemeClr val="bg1"/>
                </a:solidFill>
              </a:rPr>
              <a:t>Zechariah 11:12-13; Matthew 26:1-5, 14-16, 20-25, 47-50</a:t>
            </a:r>
          </a:p>
        </p:txBody>
      </p:sp>
    </p:spTree>
    <p:extLst>
      <p:ext uri="{BB962C8B-B14F-4D97-AF65-F5344CB8AC3E}">
        <p14:creationId xmlns:p14="http://schemas.microsoft.com/office/powerpoint/2010/main" val="588615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Have you not heard?</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886754"/>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20 </a:t>
            </a:r>
            <a:r>
              <a:rPr lang="en-US" dirty="0"/>
              <a:t>But our leading priests and other religious leaders handed him over to be condemned to death, and they crucified him. </a:t>
            </a:r>
            <a:r>
              <a:rPr lang="en-US" baseline="30000" dirty="0"/>
              <a:t>21 </a:t>
            </a:r>
            <a:r>
              <a:rPr lang="en-US" dirty="0"/>
              <a:t>We had hoped he was the Messiah who had come to rescue Israel. </a:t>
            </a:r>
          </a:p>
        </p:txBody>
      </p:sp>
      <p:sp>
        <p:nvSpPr>
          <p:cNvPr id="8" name="Speech Bubble: Rectangle 7">
            <a:extLst>
              <a:ext uri="{FF2B5EF4-FFF2-40B4-BE49-F238E27FC236}">
                <a16:creationId xmlns:a16="http://schemas.microsoft.com/office/drawing/2014/main" id="{46A16F7F-6A54-4A05-4CEF-8011E22E352F}"/>
              </a:ext>
            </a:extLst>
          </p:cNvPr>
          <p:cNvSpPr/>
          <p:nvPr/>
        </p:nvSpPr>
        <p:spPr>
          <a:xfrm>
            <a:off x="3676204" y="4228112"/>
            <a:ext cx="2846438" cy="1600444"/>
          </a:xfrm>
          <a:prstGeom prst="wedgeRectCallout">
            <a:avLst>
              <a:gd name="adj1" fmla="val 46006"/>
              <a:gd name="adj2" fmla="val -7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But our leading priests handed him over to be </a:t>
            </a:r>
            <a:r>
              <a:rPr lang="en-US"/>
              <a:t>crucified!</a:t>
            </a:r>
            <a:endParaRPr lang="en-US" dirty="0"/>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8695685" y="4599613"/>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We had hoped he was the Messiah who had come to rescue Israel!</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8583561" y="11422"/>
            <a:ext cx="3590953" cy="2246966"/>
          </a:xfrm>
          <a:prstGeom prst="cloudCallout">
            <a:avLst>
              <a:gd name="adj1" fmla="val -708"/>
              <a:gd name="adj2" fmla="val 651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16FEF63-1B26-48AA-2F66-4AD829DA9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5029" y="104399"/>
            <a:ext cx="2748016" cy="2061012"/>
          </a:xfrm>
          <a:prstGeom prst="cloud">
            <a:avLst/>
          </a:prstGeom>
          <a:effectLst>
            <a:softEdge rad="31750"/>
          </a:effectLst>
        </p:spPr>
      </p:pic>
      <p:grpSp>
        <p:nvGrpSpPr>
          <p:cNvPr id="7" name="Group 6">
            <a:extLst>
              <a:ext uri="{FF2B5EF4-FFF2-40B4-BE49-F238E27FC236}">
                <a16:creationId xmlns:a16="http://schemas.microsoft.com/office/drawing/2014/main" id="{BCED37F4-4A17-1906-AC0F-B47D8F490FA3}"/>
              </a:ext>
            </a:extLst>
          </p:cNvPr>
          <p:cNvGrpSpPr/>
          <p:nvPr/>
        </p:nvGrpSpPr>
        <p:grpSpPr>
          <a:xfrm>
            <a:off x="630083" y="3737569"/>
            <a:ext cx="2492455" cy="2780634"/>
            <a:chOff x="185017" y="2103198"/>
            <a:chExt cx="3079065" cy="3079065"/>
          </a:xfrm>
        </p:grpSpPr>
        <p:grpSp>
          <p:nvGrpSpPr>
            <p:cNvPr id="13" name="Group 12">
              <a:extLst>
                <a:ext uri="{FF2B5EF4-FFF2-40B4-BE49-F238E27FC236}">
                  <a16:creationId xmlns:a16="http://schemas.microsoft.com/office/drawing/2014/main" id="{2AB2382A-773A-C823-321E-1C16FBE3D112}"/>
                </a:ext>
              </a:extLst>
            </p:cNvPr>
            <p:cNvGrpSpPr/>
            <p:nvPr/>
          </p:nvGrpSpPr>
          <p:grpSpPr>
            <a:xfrm>
              <a:off x="185017" y="2103198"/>
              <a:ext cx="3079065" cy="3079065"/>
              <a:chOff x="4572878" y="3207434"/>
              <a:chExt cx="3079065" cy="3079065"/>
            </a:xfrm>
          </p:grpSpPr>
          <p:pic>
            <p:nvPicPr>
              <p:cNvPr id="16" name="Picture 15" descr="A wooden stick on a white background&#10;&#10;Description automatically generated">
                <a:extLst>
                  <a:ext uri="{FF2B5EF4-FFF2-40B4-BE49-F238E27FC236}">
                    <a16:creationId xmlns:a16="http://schemas.microsoft.com/office/drawing/2014/main" id="{D2C06485-B09C-E53C-8BCD-3CC4BF5B30FA}"/>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3272" r="42697"/>
              <a:stretch/>
            </p:blipFill>
            <p:spPr>
              <a:xfrm>
                <a:off x="5711482" y="3207434"/>
                <a:ext cx="801859" cy="3079065"/>
              </a:xfrm>
              <a:prstGeom prst="rect">
                <a:avLst/>
              </a:prstGeom>
            </p:spPr>
          </p:pic>
          <p:pic>
            <p:nvPicPr>
              <p:cNvPr id="18" name="Picture 17" descr="A wooden stick on a white background&#10;&#10;Description automatically generated">
                <a:extLst>
                  <a:ext uri="{FF2B5EF4-FFF2-40B4-BE49-F238E27FC236}">
                    <a16:creationId xmlns:a16="http://schemas.microsoft.com/office/drawing/2014/main" id="{14F05705-8CF4-67BB-1970-9A240D00703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3272" r="42697"/>
              <a:stretch/>
            </p:blipFill>
            <p:spPr>
              <a:xfrm rot="16200000">
                <a:off x="5711481" y="2586378"/>
                <a:ext cx="801859" cy="3079065"/>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DD8BEA40-5661-DA81-2899-D682A3FB0D4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123" y="2416590"/>
              <a:ext cx="2196929" cy="1449974"/>
            </a:xfrm>
            <a:prstGeom prst="rect">
              <a:avLst/>
            </a:prstGeom>
          </p:spPr>
        </p:pic>
      </p:grpSp>
    </p:spTree>
    <p:extLst>
      <p:ext uri="{BB962C8B-B14F-4D97-AF65-F5344CB8AC3E}">
        <p14:creationId xmlns:p14="http://schemas.microsoft.com/office/powerpoint/2010/main" val="1070376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3429670" y="2613445"/>
            <a:ext cx="6427684" cy="309112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219434" y="186748"/>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Jesus was crucified!</a:t>
            </a:r>
          </a:p>
        </p:txBody>
      </p:sp>
      <p:sp>
        <p:nvSpPr>
          <p:cNvPr id="8" name="Speech Bubble: Rectangle 7">
            <a:extLst>
              <a:ext uri="{FF2B5EF4-FFF2-40B4-BE49-F238E27FC236}">
                <a16:creationId xmlns:a16="http://schemas.microsoft.com/office/drawing/2014/main" id="{46A16F7F-6A54-4A05-4CEF-8011E22E352F}"/>
              </a:ext>
            </a:extLst>
          </p:cNvPr>
          <p:cNvSpPr/>
          <p:nvPr/>
        </p:nvSpPr>
        <p:spPr>
          <a:xfrm>
            <a:off x="1342665" y="1481403"/>
            <a:ext cx="2846438" cy="1600444"/>
          </a:xfrm>
          <a:prstGeom prst="wedgeRectCallout">
            <a:avLst>
              <a:gd name="adj1" fmla="val 48596"/>
              <a:gd name="adj2" fmla="val 7540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Josephus and Nicodemus took him off the cross and laid him in a tomb.</a:t>
            </a:r>
          </a:p>
          <a:p>
            <a:pPr algn="ctr"/>
            <a:r>
              <a:rPr lang="en-US" dirty="0"/>
              <a:t>Soldiers guarded it.</a:t>
            </a:r>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7737040" y="4814695"/>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This Passover and Festival of Unleavened Bread has been    so different – so sad!</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7595419" y="0"/>
            <a:ext cx="4596582" cy="3215148"/>
          </a:xfrm>
          <a:prstGeom prst="cloudCallout">
            <a:avLst>
              <a:gd name="adj1" fmla="val -13221"/>
              <a:gd name="adj2" fmla="val 5686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852CA79-D3A0-D2C5-763B-CA50E77A3AEF}"/>
              </a:ext>
            </a:extLst>
          </p:cNvPr>
          <p:cNvPicPr>
            <a:picLocks noChangeAspect="1"/>
          </p:cNvPicPr>
          <p:nvPr/>
        </p:nvPicPr>
        <p:blipFill rotWithShape="1">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l="58301" t="50000" r="16713"/>
          <a:stretch/>
        </p:blipFill>
        <p:spPr>
          <a:xfrm rot="16200000">
            <a:off x="657775" y="3347172"/>
            <a:ext cx="2046776" cy="3362325"/>
          </a:xfrm>
          <a:prstGeom prst="rect">
            <a:avLst/>
          </a:prstGeom>
        </p:spPr>
      </p:pic>
      <p:pic>
        <p:nvPicPr>
          <p:cNvPr id="11" name="Picture 10" descr="A picture containing text, tree, outdoor&#10;&#10;Description automatically generated">
            <a:extLst>
              <a:ext uri="{FF2B5EF4-FFF2-40B4-BE49-F238E27FC236}">
                <a16:creationId xmlns:a16="http://schemas.microsoft.com/office/drawing/2014/main" id="{788D6682-167D-404D-180A-8B4B1DBA28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5639" y="87349"/>
            <a:ext cx="4005399" cy="3004049"/>
          </a:xfrm>
          <a:prstGeom prst="cloud">
            <a:avLst/>
          </a:prstGeom>
        </p:spPr>
      </p:pic>
      <p:sp>
        <p:nvSpPr>
          <p:cNvPr id="19" name="TextBox 18">
            <a:extLst>
              <a:ext uri="{FF2B5EF4-FFF2-40B4-BE49-F238E27FC236}">
                <a16:creationId xmlns:a16="http://schemas.microsoft.com/office/drawing/2014/main" id="{EBE16D07-5C3C-1050-AED8-32F9E78B9753}"/>
              </a:ext>
            </a:extLst>
          </p:cNvPr>
          <p:cNvSpPr txBox="1"/>
          <p:nvPr/>
        </p:nvSpPr>
        <p:spPr>
          <a:xfrm>
            <a:off x="530942" y="6238568"/>
            <a:ext cx="3805084" cy="369332"/>
          </a:xfrm>
          <a:prstGeom prst="rect">
            <a:avLst/>
          </a:prstGeom>
          <a:noFill/>
        </p:spPr>
        <p:txBody>
          <a:bodyPr wrap="square" rtlCol="0">
            <a:spAutoFit/>
          </a:bodyPr>
          <a:lstStyle/>
          <a:p>
            <a:r>
              <a:rPr lang="en-US" dirty="0">
                <a:solidFill>
                  <a:schemeClr val="bg1"/>
                </a:solidFill>
              </a:rPr>
              <a:t>John 19:38-42, Luke 23:50-56 </a:t>
            </a:r>
          </a:p>
        </p:txBody>
      </p:sp>
    </p:spTree>
    <p:extLst>
      <p:ext uri="{BB962C8B-B14F-4D97-AF65-F5344CB8AC3E}">
        <p14:creationId xmlns:p14="http://schemas.microsoft.com/office/powerpoint/2010/main" val="1476102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The tomb is empty</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886754"/>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r>
              <a:rPr lang="en-US" dirty="0"/>
              <a:t>This all happened three days ago. </a:t>
            </a:r>
            <a:r>
              <a:rPr lang="en-US" baseline="30000" dirty="0"/>
              <a:t>22 </a:t>
            </a:r>
            <a:r>
              <a:rPr lang="en-US" dirty="0"/>
              <a:t>“Then some women from our group of his followers were at his tomb early this morning, and they came back with an amazing report. </a:t>
            </a:r>
            <a:r>
              <a:rPr lang="en-US" baseline="30000" dirty="0"/>
              <a:t>23 </a:t>
            </a:r>
            <a:r>
              <a:rPr lang="en-US" dirty="0"/>
              <a:t>They said his body was missing, and they had seen angels who told them Jesus is alive! </a:t>
            </a:r>
            <a:r>
              <a:rPr lang="en-US" baseline="30000" dirty="0"/>
              <a:t>24 </a:t>
            </a:r>
            <a:r>
              <a:rPr lang="en-US" dirty="0"/>
              <a:t>Some of our men ran out to see, and sure enough, his body was gone, just as the women had said.”</a:t>
            </a:r>
          </a:p>
        </p:txBody>
      </p:sp>
      <p:sp>
        <p:nvSpPr>
          <p:cNvPr id="8" name="Speech Bubble: Rectangle 7">
            <a:extLst>
              <a:ext uri="{FF2B5EF4-FFF2-40B4-BE49-F238E27FC236}">
                <a16:creationId xmlns:a16="http://schemas.microsoft.com/office/drawing/2014/main" id="{46A16F7F-6A54-4A05-4CEF-8011E22E352F}"/>
              </a:ext>
            </a:extLst>
          </p:cNvPr>
          <p:cNvSpPr/>
          <p:nvPr/>
        </p:nvSpPr>
        <p:spPr>
          <a:xfrm>
            <a:off x="3676204" y="4228111"/>
            <a:ext cx="3106716" cy="2399558"/>
          </a:xfrm>
          <a:prstGeom prst="wedgeRectCallout">
            <a:avLst>
              <a:gd name="adj1" fmla="val 32239"/>
              <a:gd name="adj2" fmla="val -7142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This all happened</a:t>
            </a:r>
          </a:p>
          <a:p>
            <a:pPr algn="ctr"/>
            <a:r>
              <a:rPr lang="en-US" dirty="0"/>
              <a:t> 3 days ago.</a:t>
            </a:r>
          </a:p>
          <a:p>
            <a:pPr algn="ctr"/>
            <a:r>
              <a:rPr lang="en-US" dirty="0"/>
              <a:t>Then, this morning, some women came back with the report that his tomb was empty!</a:t>
            </a:r>
          </a:p>
          <a:p>
            <a:pPr algn="ctr"/>
            <a:r>
              <a:rPr lang="en-US" dirty="0"/>
              <a:t>They said angels told them that Jesus is alive!</a:t>
            </a:r>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8695685" y="4599613"/>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Peter and John ran to see.</a:t>
            </a:r>
          </a:p>
          <a:p>
            <a:pPr algn="ctr"/>
            <a:r>
              <a:rPr lang="en-US" dirty="0"/>
              <a:t>It was true, the tomb was empty!</a:t>
            </a:r>
          </a:p>
          <a:p>
            <a:pPr algn="ctr"/>
            <a:r>
              <a:rPr lang="en-US" dirty="0"/>
              <a:t>His grave clothes were there.</a:t>
            </a:r>
          </a:p>
          <a:p>
            <a:pPr algn="ctr"/>
            <a:r>
              <a:rPr lang="en-US" dirty="0"/>
              <a:t>Jesus wasn’t!</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8583561" y="11422"/>
            <a:ext cx="3590953" cy="2246966"/>
          </a:xfrm>
          <a:prstGeom prst="cloudCallout">
            <a:avLst>
              <a:gd name="adj1" fmla="val -708"/>
              <a:gd name="adj2" fmla="val 651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3" name="Picture 2" descr="A picture containing table, indoor, several&#10;&#10;Description automatically generated">
            <a:extLst>
              <a:ext uri="{FF2B5EF4-FFF2-40B4-BE49-F238E27FC236}">
                <a16:creationId xmlns:a16="http://schemas.microsoft.com/office/drawing/2014/main" id="{01FB0D3A-4962-840E-78BB-01F62DA12248}"/>
              </a:ext>
            </a:extLst>
          </p:cNvPr>
          <p:cNvPicPr>
            <a:picLocks noChangeAspect="1"/>
          </p:cNvPicPr>
          <p:nvPr/>
        </p:nvPicPr>
        <p:blipFill rotWithShape="1">
          <a:blip r:embed="rId3">
            <a:extLst>
              <a:ext uri="{28A0092B-C50C-407E-A947-70E740481C1C}">
                <a14:useLocalDpi xmlns:a14="http://schemas.microsoft.com/office/drawing/2010/main" val="0"/>
              </a:ext>
            </a:extLst>
          </a:blip>
          <a:srcRect t="13253" b="26972"/>
          <a:stretch/>
        </p:blipFill>
        <p:spPr>
          <a:xfrm>
            <a:off x="226108" y="4122534"/>
            <a:ext cx="3106717" cy="1398974"/>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E52BDE53-788A-FB0B-15C4-5F7C84771308}"/>
              </a:ext>
            </a:extLst>
          </p:cNvPr>
          <p:cNvPicPr>
            <a:picLocks noChangeAspect="1"/>
          </p:cNvPicPr>
          <p:nvPr/>
        </p:nvPicPr>
        <p:blipFill rotWithShape="1">
          <a:blip r:embed="rId4">
            <a:extLst>
              <a:ext uri="{28A0092B-C50C-407E-A947-70E740481C1C}">
                <a14:useLocalDpi xmlns:a14="http://schemas.microsoft.com/office/drawing/2010/main" val="0"/>
              </a:ext>
            </a:extLst>
          </a:blip>
          <a:srcRect l="9846" t="30370" r="43976" b="28726"/>
          <a:stretch/>
        </p:blipFill>
        <p:spPr>
          <a:xfrm>
            <a:off x="391269" y="5008653"/>
            <a:ext cx="2776393" cy="1843790"/>
          </a:xfrm>
          <a:prstGeom prst="ellipse">
            <a:avLst/>
          </a:prstGeom>
        </p:spPr>
      </p:pic>
      <p:pic>
        <p:nvPicPr>
          <p:cNvPr id="13" name="Picture 12" descr="A group of women walking down a road&#10;&#10;Description automatically generated">
            <a:extLst>
              <a:ext uri="{FF2B5EF4-FFF2-40B4-BE49-F238E27FC236}">
                <a16:creationId xmlns:a16="http://schemas.microsoft.com/office/drawing/2014/main" id="{FBC41A30-4602-EA25-2E91-AA1526B685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2577" y="103157"/>
            <a:ext cx="2886470" cy="2155231"/>
          </a:xfrm>
          <a:prstGeom prst="cloud">
            <a:avLst/>
          </a:prstGeom>
        </p:spPr>
      </p:pic>
    </p:spTree>
    <p:extLst>
      <p:ext uri="{BB962C8B-B14F-4D97-AF65-F5344CB8AC3E}">
        <p14:creationId xmlns:p14="http://schemas.microsoft.com/office/powerpoint/2010/main" val="731815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Jesus teaches</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886754"/>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normAutofit fontScale="92500" lnSpcReduction="10000"/>
          </a:bodyPr>
          <a:lstStyle/>
          <a:p>
            <a:r>
              <a:rPr lang="en-US" baseline="30000" dirty="0"/>
              <a:t>25 </a:t>
            </a:r>
            <a:r>
              <a:rPr lang="en-US" dirty="0"/>
              <a:t>Then Jesus said to them, “You foolish people! You find it so hard to believe all that the prophets wrote in the Scriptures. </a:t>
            </a:r>
            <a:r>
              <a:rPr lang="en-US" baseline="30000" dirty="0"/>
              <a:t>26 </a:t>
            </a:r>
            <a:r>
              <a:rPr lang="en-US" dirty="0"/>
              <a:t>Wasn’t it clearly predicted that the Messiah would have to suffer all these things before entering his glory?” </a:t>
            </a:r>
            <a:r>
              <a:rPr lang="en-US" baseline="30000" dirty="0"/>
              <a:t>27 </a:t>
            </a:r>
            <a:r>
              <a:rPr lang="en-US" dirty="0"/>
              <a:t>Then Jesus took them through the writings of Moses and all the prophets, explaining from all the Scriptures the things concerning himself.</a:t>
            </a:r>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8583561" y="4599613"/>
            <a:ext cx="3430511"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Yes, we put our hands on the lamb and confess our sin – placing our sin on the lamb.</a:t>
            </a:r>
          </a:p>
          <a:p>
            <a:pPr algn="ctr"/>
            <a:r>
              <a:rPr lang="en-US" dirty="0"/>
              <a:t>The lamb dies instead of us.  </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8583561" y="11422"/>
            <a:ext cx="3590953" cy="2246966"/>
          </a:xfrm>
          <a:prstGeom prst="cloudCallout">
            <a:avLst>
              <a:gd name="adj1" fmla="val -708"/>
              <a:gd name="adj2" fmla="val 651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2A9C0F1B-BFC2-27B2-B812-F0DF519E6974}"/>
              </a:ext>
            </a:extLst>
          </p:cNvPr>
          <p:cNvSpPr/>
          <p:nvPr/>
        </p:nvSpPr>
        <p:spPr>
          <a:xfrm>
            <a:off x="4692167" y="259396"/>
            <a:ext cx="3052916" cy="1481953"/>
          </a:xfrm>
          <a:prstGeom prst="wedgeRectCallout">
            <a:avLst>
              <a:gd name="adj1" fmla="val 46800"/>
              <a:gd name="adj2" fmla="val 111431"/>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You find it so hard to believe all that the prophets wrote in the scriptures.</a:t>
            </a:r>
          </a:p>
          <a:p>
            <a:pPr algn="ctr"/>
            <a:r>
              <a:rPr lang="en-US" dirty="0">
                <a:solidFill>
                  <a:sysClr val="windowText" lastClr="000000"/>
                </a:solidFill>
              </a:rPr>
              <a:t>What happened was clearly predicted in the scriptures.</a:t>
            </a:r>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Speech Bubble: Rectangle 2">
            <a:extLst>
              <a:ext uri="{FF2B5EF4-FFF2-40B4-BE49-F238E27FC236}">
                <a16:creationId xmlns:a16="http://schemas.microsoft.com/office/drawing/2014/main" id="{BF84BEB7-9ABD-DC9E-BFE3-2949DD6AEC3D}"/>
              </a:ext>
            </a:extLst>
          </p:cNvPr>
          <p:cNvSpPr/>
          <p:nvPr/>
        </p:nvSpPr>
        <p:spPr>
          <a:xfrm>
            <a:off x="5021448" y="4142436"/>
            <a:ext cx="3052916" cy="1481953"/>
          </a:xfrm>
          <a:prstGeom prst="wedgeRectCallout">
            <a:avLst>
              <a:gd name="adj1" fmla="val 37621"/>
              <a:gd name="adj2" fmla="val -8661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When you sin, do you not bring a lamb to the temple and sacrifice it?</a:t>
            </a:r>
          </a:p>
        </p:txBody>
      </p:sp>
      <p:pic>
        <p:nvPicPr>
          <p:cNvPr id="13" name="Picture 12" descr="A person holding a lamb in his lap&#10;&#10;Description automatically generated">
            <a:extLst>
              <a:ext uri="{FF2B5EF4-FFF2-40B4-BE49-F238E27FC236}">
                <a16:creationId xmlns:a16="http://schemas.microsoft.com/office/drawing/2014/main" id="{6927C4E1-64DD-EBAE-4E43-903CFACDF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236" y="244985"/>
            <a:ext cx="3162801" cy="1806874"/>
          </a:xfrm>
          <a:prstGeom prst="cloud">
            <a:avLst/>
          </a:prstGeom>
        </p:spPr>
      </p:pic>
      <p:pic>
        <p:nvPicPr>
          <p:cNvPr id="15" name="Picture 14" descr="A cartoon of a white sheep&#10;&#10;Description automatically generated">
            <a:extLst>
              <a:ext uri="{FF2B5EF4-FFF2-40B4-BE49-F238E27FC236}">
                <a16:creationId xmlns:a16="http://schemas.microsoft.com/office/drawing/2014/main" id="{6DA3C29A-081B-D2E4-EFDA-88FA17FE5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754" y="3628104"/>
            <a:ext cx="3052916" cy="3175033"/>
          </a:xfrm>
          <a:prstGeom prst="rect">
            <a:avLst/>
          </a:prstGeom>
        </p:spPr>
      </p:pic>
      <p:sp>
        <p:nvSpPr>
          <p:cNvPr id="7" name="TextBox 6">
            <a:extLst>
              <a:ext uri="{FF2B5EF4-FFF2-40B4-BE49-F238E27FC236}">
                <a16:creationId xmlns:a16="http://schemas.microsoft.com/office/drawing/2014/main" id="{118D6715-8997-9FEA-7DB4-30B44974238C}"/>
              </a:ext>
            </a:extLst>
          </p:cNvPr>
          <p:cNvSpPr txBox="1"/>
          <p:nvPr/>
        </p:nvSpPr>
        <p:spPr>
          <a:xfrm>
            <a:off x="3142158" y="6434952"/>
            <a:ext cx="4733481" cy="369332"/>
          </a:xfrm>
          <a:prstGeom prst="rect">
            <a:avLst/>
          </a:prstGeom>
          <a:noFill/>
        </p:spPr>
        <p:txBody>
          <a:bodyPr wrap="square" rtlCol="0">
            <a:spAutoFit/>
          </a:bodyPr>
          <a:lstStyle/>
          <a:p>
            <a:r>
              <a:rPr lang="en-US" dirty="0">
                <a:solidFill>
                  <a:schemeClr val="bg1"/>
                </a:solidFill>
              </a:rPr>
              <a:t>Exodus 12, Psalms 22; Heb. 9:14, 1 Peter 1:19</a:t>
            </a:r>
          </a:p>
        </p:txBody>
      </p:sp>
      <p:sp>
        <p:nvSpPr>
          <p:cNvPr id="8" name="Speech Bubble: Rectangle 7">
            <a:extLst>
              <a:ext uri="{FF2B5EF4-FFF2-40B4-BE49-F238E27FC236}">
                <a16:creationId xmlns:a16="http://schemas.microsoft.com/office/drawing/2014/main" id="{93AA97E0-7944-62B2-F45B-38813EBBE905}"/>
              </a:ext>
            </a:extLst>
          </p:cNvPr>
          <p:cNvSpPr/>
          <p:nvPr/>
        </p:nvSpPr>
        <p:spPr>
          <a:xfrm>
            <a:off x="5077829" y="4287357"/>
            <a:ext cx="3052916" cy="1481953"/>
          </a:xfrm>
          <a:prstGeom prst="wedgeRectCallout">
            <a:avLst>
              <a:gd name="adj1" fmla="val 37621"/>
              <a:gd name="adj2" fmla="val -8661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This points to the Messiah, the Lamb of God,</a:t>
            </a:r>
          </a:p>
          <a:p>
            <a:pPr algn="ctr"/>
            <a:r>
              <a:rPr lang="en-US" dirty="0">
                <a:solidFill>
                  <a:sysClr val="windowText" lastClr="000000"/>
                </a:solidFill>
              </a:rPr>
              <a:t>Who takes away the sin of the world.</a:t>
            </a:r>
          </a:p>
        </p:txBody>
      </p:sp>
      <p:sp>
        <p:nvSpPr>
          <p:cNvPr id="6" name="Speech Bubble: Rectangle 5">
            <a:extLst>
              <a:ext uri="{FF2B5EF4-FFF2-40B4-BE49-F238E27FC236}">
                <a16:creationId xmlns:a16="http://schemas.microsoft.com/office/drawing/2014/main" id="{9F518C55-BA04-1D1B-56AC-8D660AFD07C4}"/>
              </a:ext>
            </a:extLst>
          </p:cNvPr>
          <p:cNvSpPr/>
          <p:nvPr/>
        </p:nvSpPr>
        <p:spPr>
          <a:xfrm>
            <a:off x="5125993" y="4474643"/>
            <a:ext cx="3052916" cy="1481953"/>
          </a:xfrm>
          <a:prstGeom prst="wedgeRectCallout">
            <a:avLst>
              <a:gd name="adj1" fmla="val 37621"/>
              <a:gd name="adj2" fmla="val -8661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Isaiah said, “he was led like a lamb to the slaughter. </a:t>
            </a:r>
          </a:p>
          <a:p>
            <a:pPr algn="ctr"/>
            <a:r>
              <a:rPr lang="en-US" dirty="0">
                <a:solidFill>
                  <a:sysClr val="windowText" lastClr="000000"/>
                </a:solidFill>
              </a:rPr>
              <a:t>And as a sheep is silent before his shearers, </a:t>
            </a:r>
          </a:p>
          <a:p>
            <a:pPr algn="ctr"/>
            <a:r>
              <a:rPr lang="en-US" dirty="0">
                <a:solidFill>
                  <a:sysClr val="windowText" lastClr="000000"/>
                </a:solidFill>
              </a:rPr>
              <a:t>He did not open his mouth.</a:t>
            </a:r>
          </a:p>
        </p:txBody>
      </p:sp>
    </p:spTree>
    <p:extLst>
      <p:ext uri="{BB962C8B-B14F-4D97-AF65-F5344CB8AC3E}">
        <p14:creationId xmlns:p14="http://schemas.microsoft.com/office/powerpoint/2010/main" val="170685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3991908" y="2384969"/>
            <a:ext cx="6427684" cy="3091125"/>
          </a:xfrm>
          <a:prstGeom prst="rect">
            <a:avLst/>
          </a:prstGeom>
        </p:spPr>
      </p:pic>
      <p:sp>
        <p:nvSpPr>
          <p:cNvPr id="10" name="Thought Bubble: Cloud 9">
            <a:extLst>
              <a:ext uri="{FF2B5EF4-FFF2-40B4-BE49-F238E27FC236}">
                <a16:creationId xmlns:a16="http://schemas.microsoft.com/office/drawing/2014/main" id="{AC9FE769-EDB2-02A5-413B-BD0BFB68BCB2}"/>
              </a:ext>
            </a:extLst>
          </p:cNvPr>
          <p:cNvSpPr/>
          <p:nvPr/>
        </p:nvSpPr>
        <p:spPr>
          <a:xfrm>
            <a:off x="8082117" y="11421"/>
            <a:ext cx="4092398" cy="2540049"/>
          </a:xfrm>
          <a:prstGeom prst="cloudCallout">
            <a:avLst>
              <a:gd name="adj1" fmla="val -708"/>
              <a:gd name="adj2" fmla="val 6512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2A9C0F1B-BFC2-27B2-B812-F0DF519E6974}"/>
              </a:ext>
            </a:extLst>
          </p:cNvPr>
          <p:cNvSpPr/>
          <p:nvPr/>
        </p:nvSpPr>
        <p:spPr>
          <a:xfrm>
            <a:off x="242959" y="330796"/>
            <a:ext cx="3052916" cy="1128184"/>
          </a:xfrm>
          <a:prstGeom prst="wedgeRectCallout">
            <a:avLst>
              <a:gd name="adj1" fmla="val 151069"/>
              <a:gd name="adj2" fmla="val 17435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Also remember the Passover.  The Passover lamb’s blood you put on the door post saved you.</a:t>
            </a:r>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7" name="Speech Bubble: Rectangle 6">
            <a:extLst>
              <a:ext uri="{FF2B5EF4-FFF2-40B4-BE49-F238E27FC236}">
                <a16:creationId xmlns:a16="http://schemas.microsoft.com/office/drawing/2014/main" id="{83CBFFF6-EE76-832E-2EFE-87CB761F7BC4}"/>
              </a:ext>
            </a:extLst>
          </p:cNvPr>
          <p:cNvSpPr/>
          <p:nvPr/>
        </p:nvSpPr>
        <p:spPr>
          <a:xfrm>
            <a:off x="3392718" y="232227"/>
            <a:ext cx="4851630" cy="1959491"/>
          </a:xfrm>
          <a:prstGeom prst="wedgeRectCallout">
            <a:avLst>
              <a:gd name="adj1" fmla="val 28447"/>
              <a:gd name="adj2" fmla="val 72748"/>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You drink the grape wine juice.</a:t>
            </a:r>
          </a:p>
          <a:p>
            <a:pPr algn="ctr"/>
            <a:r>
              <a:rPr lang="en-US" dirty="0">
                <a:solidFill>
                  <a:sysClr val="windowText" lastClr="000000"/>
                </a:solidFill>
              </a:rPr>
              <a:t>  Doesn’t it remind you that God gave you freedom, God brought you out of Egypt and made you a nation?</a:t>
            </a:r>
          </a:p>
          <a:p>
            <a:pPr algn="ctr"/>
            <a:r>
              <a:rPr lang="en-US" dirty="0">
                <a:solidFill>
                  <a:sysClr val="windowText" lastClr="000000"/>
                </a:solidFill>
              </a:rPr>
              <a:t>The Messiah redeems you and brings freedom from sin.  He is establishing a covenant and nation of those faithful to God.  </a:t>
            </a:r>
          </a:p>
        </p:txBody>
      </p:sp>
      <p:grpSp>
        <p:nvGrpSpPr>
          <p:cNvPr id="2" name="Group 1">
            <a:extLst>
              <a:ext uri="{FF2B5EF4-FFF2-40B4-BE49-F238E27FC236}">
                <a16:creationId xmlns:a16="http://schemas.microsoft.com/office/drawing/2014/main" id="{F3F35332-1BD3-0A7C-3C34-F6E333066293}"/>
              </a:ext>
            </a:extLst>
          </p:cNvPr>
          <p:cNvGrpSpPr/>
          <p:nvPr/>
        </p:nvGrpSpPr>
        <p:grpSpPr>
          <a:xfrm>
            <a:off x="322953" y="3823750"/>
            <a:ext cx="2344995" cy="2216436"/>
            <a:chOff x="-1" y="2119790"/>
            <a:chExt cx="1805355" cy="1777962"/>
          </a:xfrm>
        </p:grpSpPr>
        <p:pic>
          <p:nvPicPr>
            <p:cNvPr id="3" name="Picture 2" descr="A picture containing text, glass, paper cup&#10;&#10;Description automatically generated">
              <a:extLst>
                <a:ext uri="{FF2B5EF4-FFF2-40B4-BE49-F238E27FC236}">
                  <a16:creationId xmlns:a16="http://schemas.microsoft.com/office/drawing/2014/main" id="{3CE9D29D-26AF-9D8A-F3F2-21AB711EE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840" y="2119790"/>
              <a:ext cx="1383514" cy="1552330"/>
            </a:xfrm>
            <a:prstGeom prst="rect">
              <a:avLst/>
            </a:prstGeom>
          </p:spPr>
        </p:pic>
        <p:pic>
          <p:nvPicPr>
            <p:cNvPr id="4" name="Picture 3" descr="Icon&#10;&#10;Description automatically generated">
              <a:extLst>
                <a:ext uri="{FF2B5EF4-FFF2-40B4-BE49-F238E27FC236}">
                  <a16:creationId xmlns:a16="http://schemas.microsoft.com/office/drawing/2014/main" id="{FFBC6AB1-EE62-309C-56CD-37F202643446}"/>
                </a:ext>
              </a:extLst>
            </p:cNvPr>
            <p:cNvPicPr>
              <a:picLocks noChangeAspect="1"/>
            </p:cNvPicPr>
            <p:nvPr/>
          </p:nvPicPr>
          <p:blipFill rotWithShape="1">
            <a:blip r:embed="rId4">
              <a:extLst>
                <a:ext uri="{28A0092B-C50C-407E-A947-70E740481C1C}">
                  <a14:useLocalDpi xmlns:a14="http://schemas.microsoft.com/office/drawing/2010/main" val="0"/>
                </a:ext>
              </a:extLst>
            </a:blip>
            <a:srcRect l="13986" r="32636" b="45679"/>
            <a:stretch/>
          </p:blipFill>
          <p:spPr>
            <a:xfrm flipH="1">
              <a:off x="-1" y="2992755"/>
              <a:ext cx="1184031" cy="904997"/>
            </a:xfrm>
            <a:prstGeom prst="rect">
              <a:avLst/>
            </a:prstGeom>
          </p:spPr>
        </p:pic>
      </p:grpSp>
      <p:pic>
        <p:nvPicPr>
          <p:cNvPr id="13" name="Picture 12" descr="A plate of food on a white surface&#10;&#10;Description automatically generated">
            <a:extLst>
              <a:ext uri="{FF2B5EF4-FFF2-40B4-BE49-F238E27FC236}">
                <a16:creationId xmlns:a16="http://schemas.microsoft.com/office/drawing/2014/main" id="{A761C1E1-5C72-5755-FDA5-DDE2F9B66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55614" y="189796"/>
            <a:ext cx="1865376" cy="1399032"/>
          </a:xfrm>
          <a:prstGeom prst="ellipse">
            <a:avLst/>
          </a:prstGeom>
        </p:spPr>
      </p:pic>
      <p:pic>
        <p:nvPicPr>
          <p:cNvPr id="15" name="Picture 14" descr="A group of wine glasses&#10;&#10;Description automatically generated">
            <a:extLst>
              <a:ext uri="{FF2B5EF4-FFF2-40B4-BE49-F238E27FC236}">
                <a16:creationId xmlns:a16="http://schemas.microsoft.com/office/drawing/2014/main" id="{36E659A2-7C70-FB9F-7362-859B5FB4A9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4659" y="0"/>
            <a:ext cx="1693103" cy="2191719"/>
          </a:xfrm>
          <a:prstGeom prst="rect">
            <a:avLst/>
          </a:prstGeom>
        </p:spPr>
      </p:pic>
      <p:sp>
        <p:nvSpPr>
          <p:cNvPr id="16" name="Speech Bubble: Rectangle 15">
            <a:extLst>
              <a:ext uri="{FF2B5EF4-FFF2-40B4-BE49-F238E27FC236}">
                <a16:creationId xmlns:a16="http://schemas.microsoft.com/office/drawing/2014/main" id="{028F2705-F176-043D-2C39-3FCB110E879F}"/>
              </a:ext>
            </a:extLst>
          </p:cNvPr>
          <p:cNvSpPr/>
          <p:nvPr/>
        </p:nvSpPr>
        <p:spPr>
          <a:xfrm>
            <a:off x="4772080" y="5033966"/>
            <a:ext cx="3936175" cy="1591806"/>
          </a:xfrm>
          <a:prstGeom prst="wedgeRectCallout">
            <a:avLst>
              <a:gd name="adj1" fmla="val 25075"/>
              <a:gd name="adj2" fmla="val -8459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Remember how the unleavened bread is broken.  That is like the Messiah who is sinless and broken for you.</a:t>
            </a:r>
          </a:p>
        </p:txBody>
      </p:sp>
      <p:pic>
        <p:nvPicPr>
          <p:cNvPr id="18" name="Picture 17" descr="A close-up of hands holding a cracker&#10;&#10;Description automatically generated">
            <a:extLst>
              <a:ext uri="{FF2B5EF4-FFF2-40B4-BE49-F238E27FC236}">
                <a16:creationId xmlns:a16="http://schemas.microsoft.com/office/drawing/2014/main" id="{FDC887C2-E623-7B0A-A0FE-8A4F50FE9B81}"/>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9758772" y="1245878"/>
            <a:ext cx="1962218" cy="1309688"/>
          </a:xfrm>
          <a:prstGeom prst="rect">
            <a:avLst/>
          </a:prstGeom>
        </p:spPr>
      </p:pic>
      <p:sp>
        <p:nvSpPr>
          <p:cNvPr id="19" name="TextBox 18">
            <a:extLst>
              <a:ext uri="{FF2B5EF4-FFF2-40B4-BE49-F238E27FC236}">
                <a16:creationId xmlns:a16="http://schemas.microsoft.com/office/drawing/2014/main" id="{3C77EB7A-CB38-6392-C546-3D44C1BCF615}"/>
              </a:ext>
            </a:extLst>
          </p:cNvPr>
          <p:cNvSpPr txBox="1"/>
          <p:nvPr/>
        </p:nvSpPr>
        <p:spPr>
          <a:xfrm>
            <a:off x="9040761" y="6298872"/>
            <a:ext cx="2975770" cy="369332"/>
          </a:xfrm>
          <a:prstGeom prst="rect">
            <a:avLst/>
          </a:prstGeom>
          <a:noFill/>
        </p:spPr>
        <p:txBody>
          <a:bodyPr wrap="square" rtlCol="0">
            <a:spAutoFit/>
          </a:bodyPr>
          <a:lstStyle/>
          <a:p>
            <a:r>
              <a:rPr lang="en-US" dirty="0">
                <a:solidFill>
                  <a:schemeClr val="bg1"/>
                </a:solidFill>
              </a:rPr>
              <a:t>Luke 22:19-20; 1 Cor. 5:7</a:t>
            </a:r>
          </a:p>
        </p:txBody>
      </p:sp>
    </p:spTree>
    <p:extLst>
      <p:ext uri="{BB962C8B-B14F-4D97-AF65-F5344CB8AC3E}">
        <p14:creationId xmlns:p14="http://schemas.microsoft.com/office/powerpoint/2010/main" val="1412913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3991908" y="2384969"/>
            <a:ext cx="6427684" cy="3091125"/>
          </a:xfrm>
          <a:prstGeom prst="rect">
            <a:avLst/>
          </a:prstGeom>
        </p:spPr>
      </p:pic>
      <p:sp>
        <p:nvSpPr>
          <p:cNvPr id="11" name="Speech Bubble: Rectangle 10">
            <a:extLst>
              <a:ext uri="{FF2B5EF4-FFF2-40B4-BE49-F238E27FC236}">
                <a16:creationId xmlns:a16="http://schemas.microsoft.com/office/drawing/2014/main" id="{2A9C0F1B-BFC2-27B2-B812-F0DF519E6974}"/>
              </a:ext>
            </a:extLst>
          </p:cNvPr>
          <p:cNvSpPr/>
          <p:nvPr/>
        </p:nvSpPr>
        <p:spPr>
          <a:xfrm>
            <a:off x="5415127" y="711200"/>
            <a:ext cx="3866925" cy="1128184"/>
          </a:xfrm>
          <a:prstGeom prst="wedgeRectCallout">
            <a:avLst>
              <a:gd name="adj1" fmla="val 2621"/>
              <a:gd name="adj2" fmla="val 127821"/>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The Messiah, humbly, came to serve.</a:t>
            </a:r>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C77EB7A-CB38-6392-C546-3D44C1BCF615}"/>
              </a:ext>
            </a:extLst>
          </p:cNvPr>
          <p:cNvSpPr txBox="1"/>
          <p:nvPr/>
        </p:nvSpPr>
        <p:spPr>
          <a:xfrm>
            <a:off x="3120230" y="6231372"/>
            <a:ext cx="6638542" cy="369332"/>
          </a:xfrm>
          <a:prstGeom prst="rect">
            <a:avLst/>
          </a:prstGeom>
          <a:noFill/>
        </p:spPr>
        <p:txBody>
          <a:bodyPr wrap="square" rtlCol="0">
            <a:spAutoFit/>
          </a:bodyPr>
          <a:lstStyle/>
          <a:p>
            <a:r>
              <a:rPr lang="en-US" dirty="0">
                <a:solidFill>
                  <a:schemeClr val="bg1"/>
                </a:solidFill>
              </a:rPr>
              <a:t>Isaiah 42:2-3; Matt. 11:28-30, John 13:3-4; Philippians 2:5-8</a:t>
            </a:r>
          </a:p>
        </p:txBody>
      </p:sp>
      <p:sp>
        <p:nvSpPr>
          <p:cNvPr id="6" name="Speech Bubble: Rectangle 5">
            <a:extLst>
              <a:ext uri="{FF2B5EF4-FFF2-40B4-BE49-F238E27FC236}">
                <a16:creationId xmlns:a16="http://schemas.microsoft.com/office/drawing/2014/main" id="{01BB6C48-AC31-7869-1510-61434A1546E9}"/>
              </a:ext>
            </a:extLst>
          </p:cNvPr>
          <p:cNvSpPr/>
          <p:nvPr/>
        </p:nvSpPr>
        <p:spPr>
          <a:xfrm>
            <a:off x="3991908" y="4883094"/>
            <a:ext cx="2846438" cy="1263706"/>
          </a:xfrm>
          <a:prstGeom prst="wedgeRectCallout">
            <a:avLst>
              <a:gd name="adj1" fmla="val -4350"/>
              <a:gd name="adj2" fmla="val -8647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Like he washed the disciples’ feet?</a:t>
            </a:r>
          </a:p>
        </p:txBody>
      </p:sp>
      <p:grpSp>
        <p:nvGrpSpPr>
          <p:cNvPr id="25" name="Group 24">
            <a:extLst>
              <a:ext uri="{FF2B5EF4-FFF2-40B4-BE49-F238E27FC236}">
                <a16:creationId xmlns:a16="http://schemas.microsoft.com/office/drawing/2014/main" id="{DB9DCE28-66AA-D6CC-44F3-097D38A85589}"/>
              </a:ext>
            </a:extLst>
          </p:cNvPr>
          <p:cNvGrpSpPr/>
          <p:nvPr/>
        </p:nvGrpSpPr>
        <p:grpSpPr>
          <a:xfrm>
            <a:off x="677333" y="4754363"/>
            <a:ext cx="2829010" cy="1930400"/>
            <a:chOff x="677333" y="4754363"/>
            <a:chExt cx="2829010" cy="1930400"/>
          </a:xfrm>
        </p:grpSpPr>
        <p:sp>
          <p:nvSpPr>
            <p:cNvPr id="8" name="Cylinder 7">
              <a:extLst>
                <a:ext uri="{FF2B5EF4-FFF2-40B4-BE49-F238E27FC236}">
                  <a16:creationId xmlns:a16="http://schemas.microsoft.com/office/drawing/2014/main" id="{45D2BB60-18DB-3FC8-FF46-38A9DAB4DA02}"/>
                </a:ext>
              </a:extLst>
            </p:cNvPr>
            <p:cNvSpPr/>
            <p:nvPr/>
          </p:nvSpPr>
          <p:spPr>
            <a:xfrm>
              <a:off x="677333" y="5198533"/>
              <a:ext cx="2150534" cy="812800"/>
            </a:xfrm>
            <a:prstGeom prst="can">
              <a:avLst>
                <a:gd name="adj" fmla="val 5000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1EC6689-4225-4D06-6ABE-534285BE7093}"/>
                </a:ext>
              </a:extLst>
            </p:cNvPr>
            <p:cNvSpPr/>
            <p:nvPr/>
          </p:nvSpPr>
          <p:spPr>
            <a:xfrm>
              <a:off x="830678" y="5313388"/>
              <a:ext cx="1843843" cy="24737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white towel on a black background&#10;&#10;Description automatically generated">
              <a:extLst>
                <a:ext uri="{FF2B5EF4-FFF2-40B4-BE49-F238E27FC236}">
                  <a16:creationId xmlns:a16="http://schemas.microsoft.com/office/drawing/2014/main" id="{F0B24E34-E3A3-DEF2-B3EA-12D19EB205BA}"/>
                </a:ext>
              </a:extLst>
            </p:cNvPr>
            <p:cNvPicPr>
              <a:picLocks noChangeAspect="1"/>
            </p:cNvPicPr>
            <p:nvPr/>
          </p:nvPicPr>
          <p:blipFill rotWithShape="1">
            <a:blip r:embed="rId3">
              <a:extLst>
                <a:ext uri="{28A0092B-C50C-407E-A947-70E740481C1C}">
                  <a14:useLocalDpi xmlns:a14="http://schemas.microsoft.com/office/drawing/2010/main" val="0"/>
                </a:ext>
              </a:extLst>
            </a:blip>
            <a:srcRect t="22963" b="20741"/>
            <a:stretch/>
          </p:blipFill>
          <p:spPr>
            <a:xfrm>
              <a:off x="1787610" y="4754363"/>
              <a:ext cx="1718733" cy="1930400"/>
            </a:xfrm>
            <a:prstGeom prst="rect">
              <a:avLst/>
            </a:prstGeom>
          </p:spPr>
        </p:pic>
      </p:grpSp>
      <p:grpSp>
        <p:nvGrpSpPr>
          <p:cNvPr id="24" name="Group 23">
            <a:extLst>
              <a:ext uri="{FF2B5EF4-FFF2-40B4-BE49-F238E27FC236}">
                <a16:creationId xmlns:a16="http://schemas.microsoft.com/office/drawing/2014/main" id="{08F35752-693B-0000-2F0F-887091BFEBDD}"/>
              </a:ext>
            </a:extLst>
          </p:cNvPr>
          <p:cNvGrpSpPr/>
          <p:nvPr/>
        </p:nvGrpSpPr>
        <p:grpSpPr>
          <a:xfrm>
            <a:off x="524933" y="81327"/>
            <a:ext cx="3346909" cy="3290579"/>
            <a:chOff x="8602133" y="11421"/>
            <a:chExt cx="3346909" cy="3290579"/>
          </a:xfrm>
        </p:grpSpPr>
        <p:sp>
          <p:nvSpPr>
            <p:cNvPr id="10" name="Thought Bubble: Cloud 9">
              <a:extLst>
                <a:ext uri="{FF2B5EF4-FFF2-40B4-BE49-F238E27FC236}">
                  <a16:creationId xmlns:a16="http://schemas.microsoft.com/office/drawing/2014/main" id="{AC9FE769-EDB2-02A5-413B-BD0BFB68BCB2}"/>
                </a:ext>
              </a:extLst>
            </p:cNvPr>
            <p:cNvSpPr/>
            <p:nvPr/>
          </p:nvSpPr>
          <p:spPr>
            <a:xfrm>
              <a:off x="8602133" y="11421"/>
              <a:ext cx="3346909" cy="3290579"/>
            </a:xfrm>
            <a:prstGeom prst="cloudCallout">
              <a:avLst>
                <a:gd name="adj1" fmla="val 59499"/>
                <a:gd name="adj2" fmla="val 35279"/>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3" name="Picture 22" descr="A statue of a person washing a person's foot&#10;&#10;Description automatically generated">
              <a:extLst>
                <a:ext uri="{FF2B5EF4-FFF2-40B4-BE49-F238E27FC236}">
                  <a16:creationId xmlns:a16="http://schemas.microsoft.com/office/drawing/2014/main" id="{FA5BC162-778A-BFD7-6A4C-ACFCDCEBD8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0842" y="253193"/>
              <a:ext cx="2850091" cy="2850091"/>
            </a:xfrm>
            <a:prstGeom prst="cloud">
              <a:avLst/>
            </a:prstGeom>
          </p:spPr>
        </p:pic>
      </p:grpSp>
    </p:spTree>
    <p:extLst>
      <p:ext uri="{BB962C8B-B14F-4D97-AF65-F5344CB8AC3E}">
        <p14:creationId xmlns:p14="http://schemas.microsoft.com/office/powerpoint/2010/main" val="25406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8" name="Speech Bubble: Rectangle 7">
            <a:extLst>
              <a:ext uri="{FF2B5EF4-FFF2-40B4-BE49-F238E27FC236}">
                <a16:creationId xmlns:a16="http://schemas.microsoft.com/office/drawing/2014/main" id="{46A16F7F-6A54-4A05-4CEF-8011E22E352F}"/>
              </a:ext>
            </a:extLst>
          </p:cNvPr>
          <p:cNvSpPr/>
          <p:nvPr/>
        </p:nvSpPr>
        <p:spPr>
          <a:xfrm>
            <a:off x="3676204" y="4228112"/>
            <a:ext cx="2846438" cy="1600444"/>
          </a:xfrm>
          <a:prstGeom prst="wedgeRectCallout">
            <a:avLst>
              <a:gd name="adj1" fmla="val 46006"/>
              <a:gd name="adj2" fmla="val -7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Jesus was beaten terribly!</a:t>
            </a:r>
          </a:p>
          <a:p>
            <a:pPr algn="ctr"/>
            <a:r>
              <a:rPr lang="en-US" dirty="0"/>
              <a:t>His wounds were terrible!</a:t>
            </a:r>
          </a:p>
          <a:p>
            <a:pPr algn="ctr"/>
            <a:r>
              <a:rPr lang="en-US" dirty="0"/>
              <a:t>I saw them as he carried the cross.</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389358" y="230330"/>
            <a:ext cx="3681198" cy="3088747"/>
          </a:xfrm>
          <a:prstGeom prst="cloudCallout">
            <a:avLst>
              <a:gd name="adj1" fmla="val 71008"/>
              <a:gd name="adj2" fmla="val 17147"/>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2A9C0F1B-BFC2-27B2-B812-F0DF519E6974}"/>
              </a:ext>
            </a:extLst>
          </p:cNvPr>
          <p:cNvSpPr/>
          <p:nvPr/>
        </p:nvSpPr>
        <p:spPr>
          <a:xfrm>
            <a:off x="4883895" y="371634"/>
            <a:ext cx="3316207" cy="1144850"/>
          </a:xfrm>
          <a:prstGeom prst="wedgeRectCallout">
            <a:avLst>
              <a:gd name="adj1" fmla="val 39001"/>
              <a:gd name="adj2" fmla="val 10774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Isaiah wrote that the Messiah would be despised, rejected, beaten, and pierced.</a:t>
            </a:r>
          </a:p>
          <a:p>
            <a:pPr algn="ctr"/>
            <a:r>
              <a:rPr lang="en-US" dirty="0">
                <a:solidFill>
                  <a:sysClr val="windowText" lastClr="000000"/>
                </a:solidFill>
              </a:rPr>
              <a:t>(Isaiah 53)</a:t>
            </a:r>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descr="A close-up of a leather belt&#10;&#10;Description automatically generated">
            <a:extLst>
              <a:ext uri="{FF2B5EF4-FFF2-40B4-BE49-F238E27FC236}">
                <a16:creationId xmlns:a16="http://schemas.microsoft.com/office/drawing/2014/main" id="{AEAC8475-90E1-329F-6676-CE48574DCDD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8656" y="4113760"/>
            <a:ext cx="2403987" cy="2403987"/>
          </a:xfrm>
          <a:prstGeom prst="rect">
            <a:avLst/>
          </a:prstGeom>
        </p:spPr>
      </p:pic>
      <p:pic>
        <p:nvPicPr>
          <p:cNvPr id="13" name="Picture 12" descr="A person holding a cross&#10;&#10;Description automatically generated">
            <a:extLst>
              <a:ext uri="{FF2B5EF4-FFF2-40B4-BE49-F238E27FC236}">
                <a16:creationId xmlns:a16="http://schemas.microsoft.com/office/drawing/2014/main" id="{E39159F3-8008-2048-158C-F2A955098678}"/>
              </a:ext>
            </a:extLst>
          </p:cNvPr>
          <p:cNvPicPr>
            <a:picLocks noChangeAspect="1"/>
          </p:cNvPicPr>
          <p:nvPr/>
        </p:nvPicPr>
        <p:blipFill rotWithShape="1">
          <a:blip r:embed="rId4">
            <a:extLst>
              <a:ext uri="{28A0092B-C50C-407E-A947-70E740481C1C}">
                <a14:useLocalDpi xmlns:a14="http://schemas.microsoft.com/office/drawing/2010/main" val="0"/>
              </a:ext>
            </a:extLst>
          </a:blip>
          <a:srcRect l="1236" t="-39" r="1" b="12052"/>
          <a:stretch/>
        </p:blipFill>
        <p:spPr>
          <a:xfrm>
            <a:off x="865649" y="371634"/>
            <a:ext cx="2846438" cy="2611395"/>
          </a:xfrm>
          <a:prstGeom prst="cloud">
            <a:avLst/>
          </a:prstGeom>
        </p:spPr>
      </p:pic>
      <p:sp>
        <p:nvSpPr>
          <p:cNvPr id="7" name="Speech Bubble: Rectangle 6">
            <a:extLst>
              <a:ext uri="{FF2B5EF4-FFF2-40B4-BE49-F238E27FC236}">
                <a16:creationId xmlns:a16="http://schemas.microsoft.com/office/drawing/2014/main" id="{7A5423CF-0420-81F1-B195-3B3BF0BCAC58}"/>
              </a:ext>
            </a:extLst>
          </p:cNvPr>
          <p:cNvSpPr/>
          <p:nvPr/>
        </p:nvSpPr>
        <p:spPr>
          <a:xfrm>
            <a:off x="7811505" y="4931968"/>
            <a:ext cx="4092778" cy="1469013"/>
          </a:xfrm>
          <a:prstGeom prst="wedgeRectCallout">
            <a:avLst>
              <a:gd name="adj1" fmla="val -37033"/>
              <a:gd name="adj2" fmla="val -10308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Isaiah continued…  “we thought he was being punished for his sins, but</a:t>
            </a:r>
          </a:p>
          <a:p>
            <a:pPr algn="ctr"/>
            <a:r>
              <a:rPr lang="en-US" dirty="0">
                <a:solidFill>
                  <a:sysClr val="windowText" lastClr="000000"/>
                </a:solidFill>
              </a:rPr>
              <a:t>he was pierced for our rebellion, </a:t>
            </a:r>
          </a:p>
          <a:p>
            <a:pPr algn="ctr"/>
            <a:r>
              <a:rPr lang="en-US" dirty="0">
                <a:solidFill>
                  <a:sysClr val="windowText" lastClr="000000"/>
                </a:solidFill>
              </a:rPr>
              <a:t>he was crushed for our sins.”</a:t>
            </a:r>
          </a:p>
        </p:txBody>
      </p:sp>
      <p:pic>
        <p:nvPicPr>
          <p:cNvPr id="2" name="Picture 1" descr="A picture containing dark&#10;&#10;Description automatically generated">
            <a:extLst>
              <a:ext uri="{FF2B5EF4-FFF2-40B4-BE49-F238E27FC236}">
                <a16:creationId xmlns:a16="http://schemas.microsoft.com/office/drawing/2014/main" id="{D6732F6B-9912-34EF-2EE6-9190CF9E2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86903">
            <a:off x="32587" y="2721480"/>
            <a:ext cx="3247292" cy="3247292"/>
          </a:xfrm>
          <a:prstGeom prst="rect">
            <a:avLst/>
          </a:prstGeom>
        </p:spPr>
      </p:pic>
      <p:sp>
        <p:nvSpPr>
          <p:cNvPr id="3" name="Speech Bubble: Rectangle 2">
            <a:extLst>
              <a:ext uri="{FF2B5EF4-FFF2-40B4-BE49-F238E27FC236}">
                <a16:creationId xmlns:a16="http://schemas.microsoft.com/office/drawing/2014/main" id="{52DA25D3-98FE-648C-246F-C3248B8D1657}"/>
              </a:ext>
            </a:extLst>
          </p:cNvPr>
          <p:cNvSpPr/>
          <p:nvPr/>
        </p:nvSpPr>
        <p:spPr>
          <a:xfrm>
            <a:off x="8486435" y="430700"/>
            <a:ext cx="3316207" cy="1144850"/>
          </a:xfrm>
          <a:prstGeom prst="wedgeRectCallout">
            <a:avLst>
              <a:gd name="adj1" fmla="val -40146"/>
              <a:gd name="adj2" fmla="val 9591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This was part of God’s plan.</a:t>
            </a:r>
          </a:p>
          <a:p>
            <a:pPr algn="ctr"/>
            <a:r>
              <a:rPr lang="en-US" dirty="0">
                <a:solidFill>
                  <a:sysClr val="windowText" lastClr="000000"/>
                </a:solidFill>
              </a:rPr>
              <a:t>It’s Messiah’s will and decision to take sin upon himself and pay the penalty for your sin.</a:t>
            </a:r>
          </a:p>
        </p:txBody>
      </p:sp>
      <p:sp>
        <p:nvSpPr>
          <p:cNvPr id="9" name="TextBox 8">
            <a:extLst>
              <a:ext uri="{FF2B5EF4-FFF2-40B4-BE49-F238E27FC236}">
                <a16:creationId xmlns:a16="http://schemas.microsoft.com/office/drawing/2014/main" id="{41F191C7-BD7F-0E9C-E864-585BC30CC353}"/>
              </a:ext>
            </a:extLst>
          </p:cNvPr>
          <p:cNvSpPr txBox="1"/>
          <p:nvPr/>
        </p:nvSpPr>
        <p:spPr>
          <a:xfrm>
            <a:off x="2430455" y="6203375"/>
            <a:ext cx="3513145" cy="369332"/>
          </a:xfrm>
          <a:prstGeom prst="rect">
            <a:avLst/>
          </a:prstGeom>
          <a:noFill/>
        </p:spPr>
        <p:txBody>
          <a:bodyPr wrap="square" rtlCol="0">
            <a:spAutoFit/>
          </a:bodyPr>
          <a:lstStyle/>
          <a:p>
            <a:r>
              <a:rPr lang="en-US" dirty="0">
                <a:solidFill>
                  <a:schemeClr val="bg1"/>
                </a:solidFill>
              </a:rPr>
              <a:t>Isaiah 53:3-7; Mark 15:15-22</a:t>
            </a:r>
          </a:p>
        </p:txBody>
      </p:sp>
    </p:spTree>
    <p:extLst>
      <p:ext uri="{BB962C8B-B14F-4D97-AF65-F5344CB8AC3E}">
        <p14:creationId xmlns:p14="http://schemas.microsoft.com/office/powerpoint/2010/main" val="132036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ook with a bookmark&#10;&#10;Description automatically generated">
            <a:extLst>
              <a:ext uri="{FF2B5EF4-FFF2-40B4-BE49-F238E27FC236}">
                <a16:creationId xmlns:a16="http://schemas.microsoft.com/office/drawing/2014/main" id="{4681C675-EBD7-3DD4-DB28-93059069F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87884" y="614093"/>
            <a:ext cx="6616715" cy="4872308"/>
          </a:xfrm>
          <a:prstGeom prst="rect">
            <a:avLst/>
          </a:prstGeom>
        </p:spPr>
      </p:pic>
      <p:pic>
        <p:nvPicPr>
          <p:cNvPr id="2050" name="Picture 2">
            <a:extLst>
              <a:ext uri="{FF2B5EF4-FFF2-40B4-BE49-F238E27FC236}">
                <a16:creationId xmlns:a16="http://schemas.microsoft.com/office/drawing/2014/main" id="{367E2759-5EEC-9032-D968-65AB90F95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2" y="379412"/>
            <a:ext cx="4370388" cy="5655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B60B4DE4-6CC0-FA87-059F-7C70351C79A0}"/>
              </a:ext>
            </a:extLst>
          </p:cNvPr>
          <p:cNvSpPr txBox="1"/>
          <p:nvPr/>
        </p:nvSpPr>
        <p:spPr>
          <a:xfrm>
            <a:off x="6096000" y="2616200"/>
            <a:ext cx="2159000" cy="1077218"/>
          </a:xfrm>
          <a:prstGeom prst="rect">
            <a:avLst/>
          </a:prstGeom>
          <a:noFill/>
        </p:spPr>
        <p:txBody>
          <a:bodyPr wrap="square" rtlCol="0">
            <a:spAutoFit/>
          </a:bodyPr>
          <a:lstStyle/>
          <a:p>
            <a:pPr algn="ctr"/>
            <a:r>
              <a:rPr lang="en-US" sz="3200" b="1" dirty="0"/>
              <a:t>Luke 24:44-46</a:t>
            </a:r>
          </a:p>
        </p:txBody>
      </p:sp>
    </p:spTree>
    <p:extLst>
      <p:ext uri="{BB962C8B-B14F-4D97-AF65-F5344CB8AC3E}">
        <p14:creationId xmlns:p14="http://schemas.microsoft.com/office/powerpoint/2010/main" val="2390199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men walking on a path&#10;&#10;Description automatically generated">
            <a:extLst>
              <a:ext uri="{FF2B5EF4-FFF2-40B4-BE49-F238E27FC236}">
                <a16:creationId xmlns:a16="http://schemas.microsoft.com/office/drawing/2014/main" id="{6E653EC7-AFC5-6192-9F44-0EBC60C49B9C}"/>
              </a:ext>
            </a:extLst>
          </p:cNvPr>
          <p:cNvPicPr>
            <a:picLocks noChangeAspect="1"/>
          </p:cNvPicPr>
          <p:nvPr/>
        </p:nvPicPr>
        <p:blipFill rotWithShape="1">
          <a:blip r:embed="rId2">
            <a:extLst>
              <a:ext uri="{28A0092B-C50C-407E-A947-70E740481C1C}">
                <a14:useLocalDpi xmlns:a14="http://schemas.microsoft.com/office/drawing/2010/main" val="0"/>
              </a:ext>
            </a:extLst>
          </a:blip>
          <a:srcRect t="27354" b="34173"/>
          <a:stretch/>
        </p:blipFill>
        <p:spPr>
          <a:xfrm>
            <a:off x="4965067" y="1840843"/>
            <a:ext cx="6427684" cy="3091125"/>
          </a:xfrm>
          <a:prstGeom prst="rect">
            <a:avLst/>
          </a:prstGeom>
        </p:spPr>
      </p:pic>
      <p:sp>
        <p:nvSpPr>
          <p:cNvPr id="8" name="Speech Bubble: Rectangle 7">
            <a:extLst>
              <a:ext uri="{FF2B5EF4-FFF2-40B4-BE49-F238E27FC236}">
                <a16:creationId xmlns:a16="http://schemas.microsoft.com/office/drawing/2014/main" id="{46A16F7F-6A54-4A05-4CEF-8011E22E352F}"/>
              </a:ext>
            </a:extLst>
          </p:cNvPr>
          <p:cNvSpPr/>
          <p:nvPr/>
        </p:nvSpPr>
        <p:spPr>
          <a:xfrm>
            <a:off x="3676204" y="4228112"/>
            <a:ext cx="2846438" cy="1190026"/>
          </a:xfrm>
          <a:prstGeom prst="wedgeRectCallout">
            <a:avLst>
              <a:gd name="adj1" fmla="val 46006"/>
              <a:gd name="adj2" fmla="val -775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lifted up on a cross.</a:t>
            </a:r>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8695685" y="4599613"/>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So, if we look to him, we are healed and  forgiven?</a:t>
            </a:r>
          </a:p>
        </p:txBody>
      </p:sp>
      <p:sp>
        <p:nvSpPr>
          <p:cNvPr id="10" name="Thought Bubble: Cloud 9">
            <a:extLst>
              <a:ext uri="{FF2B5EF4-FFF2-40B4-BE49-F238E27FC236}">
                <a16:creationId xmlns:a16="http://schemas.microsoft.com/office/drawing/2014/main" id="{AC9FE769-EDB2-02A5-413B-BD0BFB68BCB2}"/>
              </a:ext>
            </a:extLst>
          </p:cNvPr>
          <p:cNvSpPr/>
          <p:nvPr/>
        </p:nvSpPr>
        <p:spPr>
          <a:xfrm>
            <a:off x="322953" y="222186"/>
            <a:ext cx="4642114" cy="3029213"/>
          </a:xfrm>
          <a:prstGeom prst="cloudCallout">
            <a:avLst>
              <a:gd name="adj1" fmla="val 60666"/>
              <a:gd name="adj2" fmla="val 18610"/>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2A9C0F1B-BFC2-27B2-B812-F0DF519E6974}"/>
              </a:ext>
            </a:extLst>
          </p:cNvPr>
          <p:cNvSpPr/>
          <p:nvPr/>
        </p:nvSpPr>
        <p:spPr>
          <a:xfrm>
            <a:off x="5640788" y="164646"/>
            <a:ext cx="5433612" cy="1511753"/>
          </a:xfrm>
          <a:prstGeom prst="wedgeRectCallout">
            <a:avLst>
              <a:gd name="adj1" fmla="val 8971"/>
              <a:gd name="adj2" fmla="val 86476"/>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Remember when the Israelites were being bitten by snakes, Moses put a bronze snake on a pole. </a:t>
            </a:r>
          </a:p>
          <a:p>
            <a:pPr algn="ctr"/>
            <a:r>
              <a:rPr lang="en-US" dirty="0">
                <a:solidFill>
                  <a:sysClr val="windowText" lastClr="000000"/>
                </a:solidFill>
              </a:rPr>
              <a:t> If they looked at it, they were healed.  </a:t>
            </a:r>
          </a:p>
          <a:p>
            <a:pPr algn="ctr"/>
            <a:r>
              <a:rPr lang="en-US" dirty="0">
                <a:solidFill>
                  <a:sysClr val="windowText" lastClr="000000"/>
                </a:solidFill>
              </a:rPr>
              <a:t>The Messiah too was lifted up.</a:t>
            </a:r>
          </a:p>
          <a:p>
            <a:pPr algn="ctr"/>
            <a:r>
              <a:rPr lang="en-US" dirty="0">
                <a:solidFill>
                  <a:sysClr val="windowText" lastClr="000000"/>
                </a:solidFill>
              </a:rPr>
              <a:t>Being lifted up, He will draw all men unto himself.</a:t>
            </a:r>
          </a:p>
        </p:txBody>
      </p:sp>
      <p:sp>
        <p:nvSpPr>
          <p:cNvPr id="12" name="Oval 11">
            <a:extLst>
              <a:ext uri="{FF2B5EF4-FFF2-40B4-BE49-F238E27FC236}">
                <a16:creationId xmlns:a16="http://schemas.microsoft.com/office/drawing/2014/main" id="{C06F582B-64B5-D7FE-7AF3-318CB2395A62}"/>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37E137D-93D5-29C8-3D02-CF1FF15F9E74}"/>
              </a:ext>
            </a:extLst>
          </p:cNvPr>
          <p:cNvGrpSpPr/>
          <p:nvPr/>
        </p:nvGrpSpPr>
        <p:grpSpPr>
          <a:xfrm>
            <a:off x="630083" y="3737569"/>
            <a:ext cx="2492455" cy="2780634"/>
            <a:chOff x="185017" y="2103198"/>
            <a:chExt cx="3079065" cy="3079065"/>
          </a:xfrm>
        </p:grpSpPr>
        <p:grpSp>
          <p:nvGrpSpPr>
            <p:cNvPr id="13" name="Group 12">
              <a:extLst>
                <a:ext uri="{FF2B5EF4-FFF2-40B4-BE49-F238E27FC236}">
                  <a16:creationId xmlns:a16="http://schemas.microsoft.com/office/drawing/2014/main" id="{1783D27C-E90D-63D0-6186-E7B2FE56E62C}"/>
                </a:ext>
              </a:extLst>
            </p:cNvPr>
            <p:cNvGrpSpPr/>
            <p:nvPr/>
          </p:nvGrpSpPr>
          <p:grpSpPr>
            <a:xfrm>
              <a:off x="185017" y="2103198"/>
              <a:ext cx="3079065" cy="3079065"/>
              <a:chOff x="4572878" y="3207434"/>
              <a:chExt cx="3079065" cy="3079065"/>
            </a:xfrm>
          </p:grpSpPr>
          <p:pic>
            <p:nvPicPr>
              <p:cNvPr id="15" name="Picture 14" descr="A wooden stick on a white background&#10;&#10;Description automatically generated">
                <a:extLst>
                  <a:ext uri="{FF2B5EF4-FFF2-40B4-BE49-F238E27FC236}">
                    <a16:creationId xmlns:a16="http://schemas.microsoft.com/office/drawing/2014/main" id="{DF2EC163-AFC3-C68D-0A79-B5FAD3734FA0}"/>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3272" r="42697"/>
              <a:stretch/>
            </p:blipFill>
            <p:spPr>
              <a:xfrm>
                <a:off x="5711482" y="3207434"/>
                <a:ext cx="801859" cy="3079065"/>
              </a:xfrm>
              <a:prstGeom prst="rect">
                <a:avLst/>
              </a:prstGeom>
            </p:spPr>
          </p:pic>
          <p:pic>
            <p:nvPicPr>
              <p:cNvPr id="16" name="Picture 15" descr="A wooden stick on a white background&#10;&#10;Description automatically generated">
                <a:extLst>
                  <a:ext uri="{FF2B5EF4-FFF2-40B4-BE49-F238E27FC236}">
                    <a16:creationId xmlns:a16="http://schemas.microsoft.com/office/drawing/2014/main" id="{7A95BDEF-B4BA-271A-D9D3-8DB733145FED}"/>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3272" r="42697"/>
              <a:stretch/>
            </p:blipFill>
            <p:spPr>
              <a:xfrm rot="16200000">
                <a:off x="5711481" y="2586378"/>
                <a:ext cx="801859" cy="3079065"/>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A6AA3BB7-4F5F-7D2C-FD55-C5893CB9C26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123" y="2416590"/>
              <a:ext cx="2196929" cy="1449974"/>
            </a:xfrm>
            <a:prstGeom prst="rect">
              <a:avLst/>
            </a:prstGeom>
          </p:spPr>
        </p:pic>
      </p:grpSp>
      <p:pic>
        <p:nvPicPr>
          <p:cNvPr id="3" name="Picture 2" descr="A painting of a person holding a snake and a cross&#10;&#10;Description automatically generated">
            <a:extLst>
              <a:ext uri="{FF2B5EF4-FFF2-40B4-BE49-F238E27FC236}">
                <a16:creationId xmlns:a16="http://schemas.microsoft.com/office/drawing/2014/main" id="{EBA3A60E-2F44-87E8-4F7F-0787150AE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82" y="441579"/>
            <a:ext cx="3844067" cy="2623576"/>
          </a:xfrm>
          <a:prstGeom prst="cloud">
            <a:avLst/>
          </a:prstGeom>
        </p:spPr>
      </p:pic>
      <p:sp>
        <p:nvSpPr>
          <p:cNvPr id="4" name="TextBox 3">
            <a:extLst>
              <a:ext uri="{FF2B5EF4-FFF2-40B4-BE49-F238E27FC236}">
                <a16:creationId xmlns:a16="http://schemas.microsoft.com/office/drawing/2014/main" id="{81117D73-254A-25C6-1687-62C68BDB6F95}"/>
              </a:ext>
            </a:extLst>
          </p:cNvPr>
          <p:cNvSpPr txBox="1"/>
          <p:nvPr/>
        </p:nvSpPr>
        <p:spPr>
          <a:xfrm>
            <a:off x="3676204" y="6200057"/>
            <a:ext cx="3874970" cy="369332"/>
          </a:xfrm>
          <a:prstGeom prst="rect">
            <a:avLst/>
          </a:prstGeom>
          <a:noFill/>
        </p:spPr>
        <p:txBody>
          <a:bodyPr wrap="square" rtlCol="0">
            <a:spAutoFit/>
          </a:bodyPr>
          <a:lstStyle/>
          <a:p>
            <a:r>
              <a:rPr lang="en-US" dirty="0">
                <a:solidFill>
                  <a:schemeClr val="bg1"/>
                </a:solidFill>
              </a:rPr>
              <a:t>Numbers 21:9;  John 3:14-18, 12:23</a:t>
            </a:r>
          </a:p>
        </p:txBody>
      </p:sp>
    </p:spTree>
    <p:extLst>
      <p:ext uri="{BB962C8B-B14F-4D97-AF65-F5344CB8AC3E}">
        <p14:creationId xmlns:p14="http://schemas.microsoft.com/office/powerpoint/2010/main" val="16384389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Please stay with us</a:t>
            </a:r>
          </a:p>
        </p:txBody>
      </p:sp>
      <p:pic>
        <p:nvPicPr>
          <p:cNvPr id="6" name="Content Placeholder 5" descr="A group of people walking on a hill&#10;&#10;Description automatically generated">
            <a:extLst>
              <a:ext uri="{FF2B5EF4-FFF2-40B4-BE49-F238E27FC236}">
                <a16:creationId xmlns:a16="http://schemas.microsoft.com/office/drawing/2014/main" id="{A96C4979-6B35-AD52-2023-5A78C80B26E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397"/>
          <a:stretch/>
        </p:blipFill>
        <p:spPr>
          <a:xfrm>
            <a:off x="4548385" y="2328889"/>
            <a:ext cx="7427305" cy="4116156"/>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49"/>
            <a:ext cx="3932237" cy="1473799"/>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28 </a:t>
            </a:r>
            <a:r>
              <a:rPr lang="en-US" dirty="0"/>
              <a:t>By this time they were nearing Emmaus and the end of their journey. Jesus acted as if he were going on, </a:t>
            </a:r>
            <a:r>
              <a:rPr lang="en-US" baseline="30000" dirty="0"/>
              <a:t>29 </a:t>
            </a:r>
            <a:r>
              <a:rPr lang="en-US" dirty="0"/>
              <a:t>but they begged him, “Stay the night with us, since it is getting late.” So he went home with them. </a:t>
            </a:r>
          </a:p>
        </p:txBody>
      </p:sp>
      <p:sp>
        <p:nvSpPr>
          <p:cNvPr id="8" name="Speech Bubble: Rectangle 7">
            <a:extLst>
              <a:ext uri="{FF2B5EF4-FFF2-40B4-BE49-F238E27FC236}">
                <a16:creationId xmlns:a16="http://schemas.microsoft.com/office/drawing/2014/main" id="{C0F3771F-CD93-0BDC-FC73-CDA9BCFC8835}"/>
              </a:ext>
            </a:extLst>
          </p:cNvPr>
          <p:cNvSpPr/>
          <p:nvPr/>
        </p:nvSpPr>
        <p:spPr>
          <a:xfrm>
            <a:off x="8430214" y="545447"/>
            <a:ext cx="3318387" cy="1600444"/>
          </a:xfrm>
          <a:prstGeom prst="wedgeRectCallout">
            <a:avLst>
              <a:gd name="adj1" fmla="val -11944"/>
              <a:gd name="adj2" fmla="val 8000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Wait.  It’s getting late.</a:t>
            </a:r>
          </a:p>
          <a:p>
            <a:pPr algn="ctr"/>
            <a:r>
              <a:rPr lang="en-US" dirty="0"/>
              <a:t>Please stay the night with us.</a:t>
            </a:r>
          </a:p>
        </p:txBody>
      </p:sp>
      <p:sp>
        <p:nvSpPr>
          <p:cNvPr id="9" name="Speech Bubble: Rectangle 8">
            <a:extLst>
              <a:ext uri="{FF2B5EF4-FFF2-40B4-BE49-F238E27FC236}">
                <a16:creationId xmlns:a16="http://schemas.microsoft.com/office/drawing/2014/main" id="{22635842-AFF7-D5D8-86E0-B02EA80B57EC}"/>
              </a:ext>
            </a:extLst>
          </p:cNvPr>
          <p:cNvSpPr/>
          <p:nvPr/>
        </p:nvSpPr>
        <p:spPr>
          <a:xfrm>
            <a:off x="4883896" y="371634"/>
            <a:ext cx="3052916" cy="974035"/>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Good night.  We’ll talk later.</a:t>
            </a:r>
          </a:p>
        </p:txBody>
      </p:sp>
      <p:sp>
        <p:nvSpPr>
          <p:cNvPr id="10" name="Speech Bubble: Rectangle 9">
            <a:extLst>
              <a:ext uri="{FF2B5EF4-FFF2-40B4-BE49-F238E27FC236}">
                <a16:creationId xmlns:a16="http://schemas.microsoft.com/office/drawing/2014/main" id="{F482E33A-CCCB-9F22-0FE2-57D1E801BB77}"/>
              </a:ext>
            </a:extLst>
          </p:cNvPr>
          <p:cNvSpPr/>
          <p:nvPr/>
        </p:nvSpPr>
        <p:spPr>
          <a:xfrm>
            <a:off x="3043084" y="4019402"/>
            <a:ext cx="3052916" cy="974035"/>
          </a:xfrm>
          <a:prstGeom prst="wedgeRectCallout">
            <a:avLst>
              <a:gd name="adj1" fmla="val 65158"/>
              <a:gd name="adj2" fmla="val -9079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Ok.  I will come with you.</a:t>
            </a:r>
          </a:p>
        </p:txBody>
      </p:sp>
    </p:spTree>
    <p:extLst>
      <p:ext uri="{BB962C8B-B14F-4D97-AF65-F5344CB8AC3E}">
        <p14:creationId xmlns:p14="http://schemas.microsoft.com/office/powerpoint/2010/main" val="169301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Jesus prayed</a:t>
            </a:r>
          </a:p>
        </p:txBody>
      </p:sp>
      <p:pic>
        <p:nvPicPr>
          <p:cNvPr id="11" name="Content Placeholder 10" descr="A person holding a bowl of food&#10;&#10;Description automatically generated">
            <a:extLst>
              <a:ext uri="{FF2B5EF4-FFF2-40B4-BE49-F238E27FC236}">
                <a16:creationId xmlns:a16="http://schemas.microsoft.com/office/drawing/2014/main" id="{CF839E41-0B30-AD93-DF02-1D87B26E8F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53683" y="1741350"/>
            <a:ext cx="5818897" cy="3879264"/>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503296"/>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Jesus prayed</a:t>
            </a:r>
          </a:p>
          <a:p>
            <a:endParaRPr lang="en-US" dirty="0"/>
          </a:p>
          <a:p>
            <a:r>
              <a:rPr lang="en-US" baseline="30000" dirty="0"/>
              <a:t>30 </a:t>
            </a:r>
            <a:r>
              <a:rPr lang="en-US" dirty="0"/>
              <a:t>As they sat down to eat,</a:t>
            </a:r>
            <a:r>
              <a:rPr lang="en-US" baseline="30000" dirty="0"/>
              <a:t>[</a:t>
            </a:r>
            <a:r>
              <a:rPr lang="en-US" baseline="30000" dirty="0">
                <a:hlinkClick r:id="rId3" tooltip="See footnote d"/>
              </a:rPr>
              <a:t>d</a:t>
            </a:r>
            <a:r>
              <a:rPr lang="en-US" baseline="30000" dirty="0"/>
              <a:t>]</a:t>
            </a:r>
            <a:r>
              <a:rPr lang="en-US" dirty="0"/>
              <a:t> he took the bread and blessed it.</a:t>
            </a:r>
          </a:p>
        </p:txBody>
      </p:sp>
      <p:sp>
        <p:nvSpPr>
          <p:cNvPr id="6" name="Oval 5">
            <a:extLst>
              <a:ext uri="{FF2B5EF4-FFF2-40B4-BE49-F238E27FC236}">
                <a16:creationId xmlns:a16="http://schemas.microsoft.com/office/drawing/2014/main" id="{D8D103DA-20F6-7F2D-1BA9-6F2B9E10FDD6}"/>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F2D083-5615-88FC-BFDB-D376B6F2C16C}"/>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2953" y="3919638"/>
            <a:ext cx="2374164" cy="2708031"/>
          </a:xfrm>
          <a:prstGeom prst="rect">
            <a:avLst/>
          </a:prstGeom>
        </p:spPr>
      </p:pic>
      <p:sp>
        <p:nvSpPr>
          <p:cNvPr id="9" name="Speech Bubble: Rectangle 8">
            <a:extLst>
              <a:ext uri="{FF2B5EF4-FFF2-40B4-BE49-F238E27FC236}">
                <a16:creationId xmlns:a16="http://schemas.microsoft.com/office/drawing/2014/main" id="{C51D620B-0DC6-1CAC-9B42-6F521385651B}"/>
              </a:ext>
            </a:extLst>
          </p:cNvPr>
          <p:cNvSpPr/>
          <p:nvPr/>
        </p:nvSpPr>
        <p:spPr>
          <a:xfrm>
            <a:off x="5796789" y="371834"/>
            <a:ext cx="6072258" cy="1292088"/>
          </a:xfrm>
          <a:prstGeom prst="wedgeRectCallout">
            <a:avLst>
              <a:gd name="adj1" fmla="val 8007"/>
              <a:gd name="adj2" fmla="val 7699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Heavenly Father bless this bread may it nourish us.</a:t>
            </a:r>
          </a:p>
          <a:p>
            <a:pPr algn="ctr"/>
            <a:r>
              <a:rPr lang="en-US" dirty="0">
                <a:solidFill>
                  <a:sysClr val="windowText" lastClr="000000"/>
                </a:solidFill>
              </a:rPr>
              <a:t>Bring understanding and wisdom, too.</a:t>
            </a:r>
          </a:p>
          <a:p>
            <a:pPr algn="ctr"/>
            <a:r>
              <a:rPr lang="en-US" dirty="0">
                <a:solidFill>
                  <a:sysClr val="windowText" lastClr="000000"/>
                </a:solidFill>
              </a:rPr>
              <a:t>Your kingdom come.  Your will be done on earth as it is</a:t>
            </a:r>
          </a:p>
          <a:p>
            <a:pPr algn="ctr"/>
            <a:r>
              <a:rPr lang="en-US" dirty="0">
                <a:solidFill>
                  <a:sysClr val="windowText" lastClr="000000"/>
                </a:solidFill>
              </a:rPr>
              <a:t> in heaven.  Amen.</a:t>
            </a:r>
          </a:p>
        </p:txBody>
      </p:sp>
      <p:sp>
        <p:nvSpPr>
          <p:cNvPr id="12" name="TextBox 11">
            <a:extLst>
              <a:ext uri="{FF2B5EF4-FFF2-40B4-BE49-F238E27FC236}">
                <a16:creationId xmlns:a16="http://schemas.microsoft.com/office/drawing/2014/main" id="{E02FA8A0-B4AC-5A01-BAD7-0DF5F617C223}"/>
              </a:ext>
            </a:extLst>
          </p:cNvPr>
          <p:cNvSpPr txBox="1"/>
          <p:nvPr/>
        </p:nvSpPr>
        <p:spPr>
          <a:xfrm>
            <a:off x="2289071" y="5775471"/>
            <a:ext cx="9081935" cy="923330"/>
          </a:xfrm>
          <a:prstGeom prst="rect">
            <a:avLst/>
          </a:prstGeom>
          <a:noFill/>
        </p:spPr>
        <p:txBody>
          <a:bodyPr wrap="square" rtlCol="0">
            <a:spAutoFit/>
          </a:bodyPr>
          <a:lstStyle/>
          <a:p>
            <a:r>
              <a:rPr lang="en-US" dirty="0">
                <a:solidFill>
                  <a:schemeClr val="bg1"/>
                </a:solidFill>
              </a:rPr>
              <a:t>Before Jesus was led away to be crucified, He prayed in the Garden.  </a:t>
            </a:r>
          </a:p>
          <a:p>
            <a:r>
              <a:rPr lang="en-US" dirty="0">
                <a:solidFill>
                  <a:schemeClr val="bg1"/>
                </a:solidFill>
              </a:rPr>
              <a:t>He prayed that God’s will be done.  God gave him strength and courage.  Isaiah 42:2-3,  </a:t>
            </a:r>
          </a:p>
          <a:p>
            <a:r>
              <a:rPr lang="en-US" dirty="0">
                <a:solidFill>
                  <a:schemeClr val="bg1"/>
                </a:solidFill>
              </a:rPr>
              <a:t>Jesus prays for us now, too.  John 17:20-23; Hebrews 7:25</a:t>
            </a:r>
          </a:p>
        </p:txBody>
      </p:sp>
    </p:spTree>
    <p:extLst>
      <p:ext uri="{BB962C8B-B14F-4D97-AF65-F5344CB8AC3E}">
        <p14:creationId xmlns:p14="http://schemas.microsoft.com/office/powerpoint/2010/main" val="2113496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Sharing bread – snack time</a:t>
            </a:r>
          </a:p>
        </p:txBody>
      </p:sp>
      <p:pic>
        <p:nvPicPr>
          <p:cNvPr id="9" name="Content Placeholder 8" descr="A group of people sitting at a table&#10;&#10;Description automatically generated">
            <a:extLst>
              <a:ext uri="{FF2B5EF4-FFF2-40B4-BE49-F238E27FC236}">
                <a16:creationId xmlns:a16="http://schemas.microsoft.com/office/drawing/2014/main" id="{4826CC21-3DBC-07E6-088D-18D89E9EC27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1169" y="1525004"/>
            <a:ext cx="7414619" cy="4938136"/>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188118"/>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30 </a:t>
            </a:r>
            <a:r>
              <a:rPr lang="en-US" dirty="0"/>
              <a:t>As they sat down to eat,</a:t>
            </a:r>
            <a:r>
              <a:rPr lang="en-US" baseline="30000" dirty="0"/>
              <a:t>[</a:t>
            </a:r>
            <a:r>
              <a:rPr lang="en-US" baseline="30000" dirty="0">
                <a:hlinkClick r:id="rId3" tooltip="See footnote d"/>
              </a:rPr>
              <a:t>d</a:t>
            </a:r>
            <a:r>
              <a:rPr lang="en-US" baseline="30000" dirty="0"/>
              <a:t>]</a:t>
            </a:r>
            <a:r>
              <a:rPr lang="en-US" dirty="0"/>
              <a:t> he took the bread and blessed it. Then he broke it and gave it to them. </a:t>
            </a:r>
          </a:p>
        </p:txBody>
      </p:sp>
      <p:sp>
        <p:nvSpPr>
          <p:cNvPr id="5" name="Speech Bubble: Rectangle 4">
            <a:extLst>
              <a:ext uri="{FF2B5EF4-FFF2-40B4-BE49-F238E27FC236}">
                <a16:creationId xmlns:a16="http://schemas.microsoft.com/office/drawing/2014/main" id="{976B6249-7455-562C-ACEF-CECCC6D4FD98}"/>
              </a:ext>
            </a:extLst>
          </p:cNvPr>
          <p:cNvSpPr/>
          <p:nvPr/>
        </p:nvSpPr>
        <p:spPr>
          <a:xfrm>
            <a:off x="5559991" y="640649"/>
            <a:ext cx="1970421" cy="974035"/>
          </a:xfrm>
          <a:prstGeom prst="wedgeRectCallout">
            <a:avLst>
              <a:gd name="adj1" fmla="val 10255"/>
              <a:gd name="adj2" fmla="val 9258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It’s Jesus!</a:t>
            </a:r>
          </a:p>
        </p:txBody>
      </p:sp>
      <p:sp>
        <p:nvSpPr>
          <p:cNvPr id="6" name="Speech Bubble: Rectangle 5">
            <a:extLst>
              <a:ext uri="{FF2B5EF4-FFF2-40B4-BE49-F238E27FC236}">
                <a16:creationId xmlns:a16="http://schemas.microsoft.com/office/drawing/2014/main" id="{7368A437-F720-F8FD-00D5-99E3E63AA652}"/>
              </a:ext>
            </a:extLst>
          </p:cNvPr>
          <p:cNvSpPr/>
          <p:nvPr/>
        </p:nvSpPr>
        <p:spPr>
          <a:xfrm>
            <a:off x="9232491" y="707078"/>
            <a:ext cx="1970420" cy="1034271"/>
          </a:xfrm>
          <a:prstGeom prst="wedgeRectCallout">
            <a:avLst>
              <a:gd name="adj1" fmla="val -7007"/>
              <a:gd name="adj2" fmla="val 90539"/>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It’s Jesus!</a:t>
            </a:r>
          </a:p>
        </p:txBody>
      </p:sp>
    </p:spTree>
    <p:extLst>
      <p:ext uri="{BB962C8B-B14F-4D97-AF65-F5344CB8AC3E}">
        <p14:creationId xmlns:p14="http://schemas.microsoft.com/office/powerpoint/2010/main" val="11925839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It was Jesus!</a:t>
            </a:r>
          </a:p>
        </p:txBody>
      </p:sp>
      <p:pic>
        <p:nvPicPr>
          <p:cNvPr id="9" name="Content Placeholder 8" descr="A group of men sitting at a table&#10;&#10;Description automatically generated">
            <a:extLst>
              <a:ext uri="{FF2B5EF4-FFF2-40B4-BE49-F238E27FC236}">
                <a16:creationId xmlns:a16="http://schemas.microsoft.com/office/drawing/2014/main" id="{5946075F-E2C2-EDA9-DE4B-C3DFBF9335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8492"/>
          <a:stretch/>
        </p:blipFill>
        <p:spPr>
          <a:xfrm>
            <a:off x="6060640" y="936279"/>
            <a:ext cx="4692705" cy="5120852"/>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49"/>
            <a:ext cx="3932237" cy="1296819"/>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31 </a:t>
            </a:r>
            <a:r>
              <a:rPr lang="en-US" dirty="0"/>
              <a:t>Suddenly, their eyes were opened, and they recognized him.</a:t>
            </a:r>
          </a:p>
          <a:p>
            <a:r>
              <a:rPr lang="en-US" dirty="0"/>
              <a:t> And at that moment he disappeared!</a:t>
            </a:r>
          </a:p>
        </p:txBody>
      </p:sp>
      <p:sp>
        <p:nvSpPr>
          <p:cNvPr id="6" name="Speech Bubble: Rectangle 5">
            <a:extLst>
              <a:ext uri="{FF2B5EF4-FFF2-40B4-BE49-F238E27FC236}">
                <a16:creationId xmlns:a16="http://schemas.microsoft.com/office/drawing/2014/main" id="{3D3F694F-3D81-F1C5-EDD9-92C05F092870}"/>
              </a:ext>
            </a:extLst>
          </p:cNvPr>
          <p:cNvSpPr/>
          <p:nvPr/>
        </p:nvSpPr>
        <p:spPr>
          <a:xfrm>
            <a:off x="5530645" y="392152"/>
            <a:ext cx="2622754" cy="743474"/>
          </a:xfrm>
          <a:prstGeom prst="wedgeRectCallout">
            <a:avLst>
              <a:gd name="adj1" fmla="val 65834"/>
              <a:gd name="adj2" fmla="val 174143"/>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He’s gone!</a:t>
            </a:r>
          </a:p>
        </p:txBody>
      </p:sp>
    </p:spTree>
    <p:extLst>
      <p:ext uri="{BB962C8B-B14F-4D97-AF65-F5344CB8AC3E}">
        <p14:creationId xmlns:p14="http://schemas.microsoft.com/office/powerpoint/2010/main" val="1448330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We must go tell the others!</a:t>
            </a:r>
          </a:p>
        </p:txBody>
      </p:sp>
      <p:pic>
        <p:nvPicPr>
          <p:cNvPr id="8" name="Content Placeholder 5" descr="A person holding another person's hand&#10;&#10;Description automatically generated">
            <a:extLst>
              <a:ext uri="{FF2B5EF4-FFF2-40B4-BE49-F238E27FC236}">
                <a16:creationId xmlns:a16="http://schemas.microsoft.com/office/drawing/2014/main" id="{E624BFE1-7BA4-E5F3-FF6F-B398A6B9E47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8533" l="6111" r="90000">
                        <a14:foregroundMark x1="6250" y1="98400" x2="7639" y2="79333"/>
                        <a14:foregroundMark x1="7639" y1="79333" x2="25069" y2="33067"/>
                        <a14:foregroundMark x1="25069" y1="33067" x2="23472" y2="17733"/>
                        <a14:foregroundMark x1="23472" y1="17733" x2="28958" y2="5733"/>
                        <a14:foregroundMark x1="28958" y1="5733" x2="36736" y2="2667"/>
                        <a14:foregroundMark x1="36736" y1="2667" x2="40625" y2="19600"/>
                        <a14:foregroundMark x1="40625" y1="19600" x2="43958" y2="49867"/>
                        <a14:foregroundMark x1="43958" y1="49867" x2="52083" y2="58000"/>
                        <a14:foregroundMark x1="52083" y1="58000" x2="59583" y2="53200"/>
                        <a14:foregroundMark x1="59583" y1="53200" x2="58403" y2="17867"/>
                        <a14:foregroundMark x1="58403" y1="17867" x2="60833" y2="3733"/>
                        <a14:foregroundMark x1="60833" y1="3733" x2="74792" y2="4800"/>
                        <a14:foregroundMark x1="74792" y1="4800" x2="76181" y2="22933"/>
                        <a14:foregroundMark x1="76181" y1="22933" x2="89375" y2="48933"/>
                        <a14:foregroundMark x1="89375" y1="48933" x2="92708" y2="79333"/>
                        <a14:foregroundMark x1="92708" y1="79333" x2="92500" y2="95067"/>
                        <a14:foregroundMark x1="92500" y1="95067" x2="77153" y2="99333"/>
                        <a14:foregroundMark x1="77153" y1="99333" x2="61597" y2="94533"/>
                        <a14:foregroundMark x1="61597" y1="94533" x2="59861" y2="78400"/>
                        <a14:foregroundMark x1="59861" y1="78400" x2="50278" y2="71333"/>
                        <a14:foregroundMark x1="50278" y1="71333" x2="45833" y2="86933"/>
                        <a14:foregroundMark x1="45833" y1="86933" x2="6111" y2="98533"/>
                        <a14:foregroundMark x1="6111" y1="98533" x2="6250" y2="97467"/>
                      </a14:backgroundRemoval>
                    </a14:imgEffect>
                  </a14:imgLayer>
                </a14:imgProps>
              </a:ext>
              <a:ext uri="{28A0092B-C50C-407E-A947-70E740481C1C}">
                <a14:useLocalDpi xmlns:a14="http://schemas.microsoft.com/office/drawing/2010/main" val="0"/>
              </a:ext>
            </a:extLst>
          </a:blip>
          <a:stretch>
            <a:fillRect/>
          </a:stretch>
        </p:blipFill>
        <p:spPr>
          <a:xfrm>
            <a:off x="4078407" y="2486698"/>
            <a:ext cx="8113593" cy="4225829"/>
          </a:xfrm>
          <a:prstGeom prst="rect">
            <a:avLst/>
          </a:prstGeo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49"/>
            <a:ext cx="3932237" cy="1857257"/>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32 </a:t>
            </a:r>
            <a:r>
              <a:rPr lang="en-US" dirty="0"/>
              <a:t>They said to each other, “Didn’t our hearts burn within us as he talked with us on the road and explained the Scriptures to us?” </a:t>
            </a:r>
          </a:p>
          <a:p>
            <a:r>
              <a:rPr lang="en-US" baseline="30000" dirty="0"/>
              <a:t>33 </a:t>
            </a:r>
            <a:r>
              <a:rPr lang="en-US" dirty="0"/>
              <a:t>And within the hour they were on their way back to Jerusalem. </a:t>
            </a:r>
          </a:p>
        </p:txBody>
      </p:sp>
      <p:sp>
        <p:nvSpPr>
          <p:cNvPr id="5" name="Speech Bubble: Rectangle 4">
            <a:extLst>
              <a:ext uri="{FF2B5EF4-FFF2-40B4-BE49-F238E27FC236}">
                <a16:creationId xmlns:a16="http://schemas.microsoft.com/office/drawing/2014/main" id="{8378932E-D42C-29C1-5976-652C2AB9F459}"/>
              </a:ext>
            </a:extLst>
          </p:cNvPr>
          <p:cNvSpPr/>
          <p:nvPr/>
        </p:nvSpPr>
        <p:spPr>
          <a:xfrm>
            <a:off x="4255190" y="1437560"/>
            <a:ext cx="1667628" cy="2666759"/>
          </a:xfrm>
          <a:prstGeom prst="wedgeRectCallout">
            <a:avLst>
              <a:gd name="adj1" fmla="val 77844"/>
              <a:gd name="adj2" fmla="val -788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Were we not amazed as he explained the scriptures to us?!</a:t>
            </a:r>
          </a:p>
        </p:txBody>
      </p:sp>
      <p:sp>
        <p:nvSpPr>
          <p:cNvPr id="6" name="Speech Bubble: Rectangle 5">
            <a:extLst>
              <a:ext uri="{FF2B5EF4-FFF2-40B4-BE49-F238E27FC236}">
                <a16:creationId xmlns:a16="http://schemas.microsoft.com/office/drawing/2014/main" id="{C9B51B66-6969-689A-2C7A-24BC315E90A6}"/>
              </a:ext>
            </a:extLst>
          </p:cNvPr>
          <p:cNvSpPr/>
          <p:nvPr/>
        </p:nvSpPr>
        <p:spPr>
          <a:xfrm>
            <a:off x="8550660" y="941127"/>
            <a:ext cx="3318387" cy="1600444"/>
          </a:xfrm>
          <a:prstGeom prst="wedgeRectCallout">
            <a:avLst>
              <a:gd name="adj1" fmla="val 10279"/>
              <a:gd name="adj2" fmla="val 8461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Even though it is getting very late and dark, we must go tell the others!  Hurry!</a:t>
            </a:r>
          </a:p>
        </p:txBody>
      </p:sp>
    </p:spTree>
    <p:extLst>
      <p:ext uri="{BB962C8B-B14F-4D97-AF65-F5344CB8AC3E}">
        <p14:creationId xmlns:p14="http://schemas.microsoft.com/office/powerpoint/2010/main" val="305752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148601"/>
            <a:ext cx="6933253" cy="833046"/>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Jesus explained everything to us!</a:t>
            </a:r>
          </a:p>
        </p:txBody>
      </p:sp>
      <p:pic>
        <p:nvPicPr>
          <p:cNvPr id="9" name="Content Placeholder 8" descr="A group of people in a room&#10;&#10;Description automatically generated">
            <a:extLst>
              <a:ext uri="{FF2B5EF4-FFF2-40B4-BE49-F238E27FC236}">
                <a16:creationId xmlns:a16="http://schemas.microsoft.com/office/drawing/2014/main" id="{7E1A4E98-8FC8-D941-B841-5DC327A937C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4936"/>
          <a:stretch/>
        </p:blipFill>
        <p:spPr>
          <a:xfrm>
            <a:off x="3474474" y="1187385"/>
            <a:ext cx="4622392" cy="4688968"/>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49"/>
            <a:ext cx="2694567" cy="4667389"/>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There they found the eleven disciples and the others who had gathered with them, </a:t>
            </a:r>
            <a:r>
              <a:rPr lang="en-US" baseline="30000" dirty="0"/>
              <a:t>34 </a:t>
            </a:r>
            <a:r>
              <a:rPr lang="en-US" dirty="0"/>
              <a:t>who said, “The Lord has really risen! He appeared to Peter.</a:t>
            </a:r>
            <a:r>
              <a:rPr lang="en-US" baseline="30000" dirty="0"/>
              <a:t>[</a:t>
            </a:r>
            <a:r>
              <a:rPr lang="en-US" baseline="30000" dirty="0">
                <a:hlinkClick r:id="rId3" tooltip="See footnote e"/>
              </a:rPr>
              <a:t>e</a:t>
            </a:r>
            <a:r>
              <a:rPr lang="en-US" baseline="30000" dirty="0"/>
              <a:t>]</a:t>
            </a:r>
            <a:r>
              <a:rPr lang="en-US" dirty="0"/>
              <a:t>”</a:t>
            </a:r>
          </a:p>
          <a:p>
            <a:r>
              <a:rPr lang="en-US" baseline="30000" dirty="0"/>
              <a:t>35 </a:t>
            </a:r>
            <a:r>
              <a:rPr lang="en-US" dirty="0"/>
              <a:t>Then the two from Emmaus told their story of how Jesus had appeared to them as they were walking along the road, and how they had recognized him as he was breaking the bread.</a:t>
            </a:r>
          </a:p>
          <a:p>
            <a:endParaRPr lang="en-US" dirty="0"/>
          </a:p>
        </p:txBody>
      </p:sp>
      <p:pic>
        <p:nvPicPr>
          <p:cNvPr id="12" name="Content Placeholder 8" descr="A group of people in a room&#10;&#10;Description automatically generated">
            <a:extLst>
              <a:ext uri="{FF2B5EF4-FFF2-40B4-BE49-F238E27FC236}">
                <a16:creationId xmlns:a16="http://schemas.microsoft.com/office/drawing/2014/main" id="{6B160A87-A2EE-298C-3D06-BB133BF7C2EC}"/>
              </a:ext>
            </a:extLst>
          </p:cNvPr>
          <p:cNvPicPr>
            <a:picLocks noChangeAspect="1"/>
          </p:cNvPicPr>
          <p:nvPr/>
        </p:nvPicPr>
        <p:blipFill rotWithShape="1">
          <a:blip r:embed="rId2">
            <a:extLst>
              <a:ext uri="{28A0092B-C50C-407E-A947-70E740481C1C}">
                <a14:useLocalDpi xmlns:a14="http://schemas.microsoft.com/office/drawing/2010/main" val="0"/>
              </a:ext>
            </a:extLst>
          </a:blip>
          <a:srcRect l="70993" r="88"/>
          <a:stretch/>
        </p:blipFill>
        <p:spPr>
          <a:xfrm>
            <a:off x="8078823" y="1187385"/>
            <a:ext cx="2427620" cy="4688968"/>
          </a:xfrm>
          <a:prstGeom prst="rect">
            <a:avLst/>
          </a:prstGeom>
        </p:spPr>
      </p:pic>
      <p:sp>
        <p:nvSpPr>
          <p:cNvPr id="5" name="Speech Bubble: Rectangle 4">
            <a:extLst>
              <a:ext uri="{FF2B5EF4-FFF2-40B4-BE49-F238E27FC236}">
                <a16:creationId xmlns:a16="http://schemas.microsoft.com/office/drawing/2014/main" id="{361EC42E-903F-7D7C-D7A8-65F543BED195}"/>
              </a:ext>
            </a:extLst>
          </p:cNvPr>
          <p:cNvSpPr/>
          <p:nvPr/>
        </p:nvSpPr>
        <p:spPr>
          <a:xfrm>
            <a:off x="6940418" y="343277"/>
            <a:ext cx="4799297" cy="1600444"/>
          </a:xfrm>
          <a:prstGeom prst="wedgeRectCallout">
            <a:avLst>
              <a:gd name="adj1" fmla="val -28087"/>
              <a:gd name="adj2" fmla="val 8093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 were talking along the road to Emmaus.</a:t>
            </a:r>
          </a:p>
          <a:p>
            <a:pPr algn="ctr"/>
            <a:r>
              <a:rPr lang="en-US" dirty="0"/>
              <a:t>Someone came and talked with us.  We didn’t know who it was at the time.  </a:t>
            </a:r>
          </a:p>
          <a:p>
            <a:pPr algn="ctr"/>
            <a:r>
              <a:rPr lang="en-US" dirty="0"/>
              <a:t>He explained all that’s happened from the scriptures!   </a:t>
            </a:r>
          </a:p>
        </p:txBody>
      </p:sp>
      <p:sp>
        <p:nvSpPr>
          <p:cNvPr id="6" name="Speech Bubble: Rectangle 5">
            <a:extLst>
              <a:ext uri="{FF2B5EF4-FFF2-40B4-BE49-F238E27FC236}">
                <a16:creationId xmlns:a16="http://schemas.microsoft.com/office/drawing/2014/main" id="{EC219F60-58FF-A093-2FC2-5EE37BDD3F38}"/>
              </a:ext>
            </a:extLst>
          </p:cNvPr>
          <p:cNvSpPr/>
          <p:nvPr/>
        </p:nvSpPr>
        <p:spPr>
          <a:xfrm>
            <a:off x="8553820" y="4808294"/>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It was late.  He came to eat and stay with us.  But when he broke the bread, we finally recognized him.  It was Jesus!</a:t>
            </a:r>
          </a:p>
          <a:p>
            <a:pPr algn="ctr"/>
            <a:r>
              <a:rPr lang="en-US" dirty="0"/>
              <a:t>Then he disappeared!</a:t>
            </a:r>
          </a:p>
        </p:txBody>
      </p:sp>
      <p:sp>
        <p:nvSpPr>
          <p:cNvPr id="13" name="Speech Bubble: Rectangle 12">
            <a:extLst>
              <a:ext uri="{FF2B5EF4-FFF2-40B4-BE49-F238E27FC236}">
                <a16:creationId xmlns:a16="http://schemas.microsoft.com/office/drawing/2014/main" id="{0CACCE19-5758-20F4-34D0-94E257C0BADB}"/>
              </a:ext>
            </a:extLst>
          </p:cNvPr>
          <p:cNvSpPr/>
          <p:nvPr/>
        </p:nvSpPr>
        <p:spPr>
          <a:xfrm>
            <a:off x="4025845" y="1375929"/>
            <a:ext cx="2663386" cy="899652"/>
          </a:xfrm>
          <a:prstGeom prst="wedgeRectCallout">
            <a:avLst>
              <a:gd name="adj1" fmla="val 36757"/>
              <a:gd name="adj2" fmla="val 8217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It’s true.  Jesus is alive!  </a:t>
            </a:r>
          </a:p>
          <a:p>
            <a:pPr algn="ctr"/>
            <a:r>
              <a:rPr lang="en-US" dirty="0"/>
              <a:t>He appeared to Peter!</a:t>
            </a:r>
          </a:p>
        </p:txBody>
      </p:sp>
    </p:spTree>
    <p:extLst>
      <p:ext uri="{BB962C8B-B14F-4D97-AF65-F5344CB8AC3E}">
        <p14:creationId xmlns:p14="http://schemas.microsoft.com/office/powerpoint/2010/main" val="41393894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A group of people in a room&#10;&#10;Description automatically generated">
            <a:extLst>
              <a:ext uri="{FF2B5EF4-FFF2-40B4-BE49-F238E27FC236}">
                <a16:creationId xmlns:a16="http://schemas.microsoft.com/office/drawing/2014/main" id="{7BE82DB2-E51B-5E73-A0CD-C909D2122608}"/>
              </a:ext>
            </a:extLst>
          </p:cNvPr>
          <p:cNvPicPr>
            <a:picLocks noChangeAspect="1"/>
          </p:cNvPicPr>
          <p:nvPr/>
        </p:nvPicPr>
        <p:blipFill rotWithShape="1">
          <a:blip r:embed="rId2">
            <a:extLst>
              <a:ext uri="{28A0092B-C50C-407E-A947-70E740481C1C}">
                <a14:useLocalDpi xmlns:a14="http://schemas.microsoft.com/office/drawing/2010/main" val="0"/>
              </a:ext>
            </a:extLst>
          </a:blip>
          <a:srcRect l="-4586" t="-3376" r="4586" b="3376"/>
          <a:stretch/>
        </p:blipFill>
        <p:spPr>
          <a:xfrm>
            <a:off x="3220428" y="1580115"/>
            <a:ext cx="8777472" cy="490284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Look, It’s really me</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4" y="1741349"/>
            <a:ext cx="3006494" cy="4667389"/>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36 </a:t>
            </a:r>
            <a:r>
              <a:rPr lang="en-US" dirty="0"/>
              <a:t>And just as they were telling about it, Jesus himself was suddenly standing there among them. “Peace be with you,” he said. </a:t>
            </a:r>
            <a:r>
              <a:rPr lang="en-US" baseline="30000" dirty="0"/>
              <a:t>37 </a:t>
            </a:r>
            <a:r>
              <a:rPr lang="en-US" dirty="0"/>
              <a:t>But the whole group was startled and frightened, thinking they were seeing a ghost!</a:t>
            </a:r>
          </a:p>
          <a:p>
            <a:r>
              <a:rPr lang="en-US" baseline="30000" dirty="0"/>
              <a:t>38 </a:t>
            </a:r>
            <a:r>
              <a:rPr lang="en-US" dirty="0"/>
              <a:t>“Why are you frightened?” he asked. “Why are your hearts filled with doubt? </a:t>
            </a:r>
            <a:r>
              <a:rPr lang="en-US" baseline="30000" dirty="0"/>
              <a:t>39 </a:t>
            </a:r>
            <a:r>
              <a:rPr lang="en-US" dirty="0"/>
              <a:t>Look at my hands. Look at my feet. You can see that it’s really me. Touch me and make sure that I am not a ghost, because ghosts don’t have bodies, as you see that I do.” </a:t>
            </a:r>
            <a:r>
              <a:rPr lang="en-US" baseline="30000" dirty="0"/>
              <a:t>40 </a:t>
            </a:r>
            <a:r>
              <a:rPr lang="en-US" dirty="0"/>
              <a:t>As he spoke, he showed them his hands and his feet.</a:t>
            </a:r>
          </a:p>
          <a:p>
            <a:endParaRPr lang="en-US" dirty="0"/>
          </a:p>
        </p:txBody>
      </p:sp>
      <p:sp>
        <p:nvSpPr>
          <p:cNvPr id="7" name="Speech Bubble: Rectangle 6">
            <a:extLst>
              <a:ext uri="{FF2B5EF4-FFF2-40B4-BE49-F238E27FC236}">
                <a16:creationId xmlns:a16="http://schemas.microsoft.com/office/drawing/2014/main" id="{5AFBA809-AB61-3CDA-99F4-EDD27403C39D}"/>
              </a:ext>
            </a:extLst>
          </p:cNvPr>
          <p:cNvSpPr/>
          <p:nvPr/>
        </p:nvSpPr>
        <p:spPr>
          <a:xfrm>
            <a:off x="5777906" y="1204821"/>
            <a:ext cx="3052916" cy="974035"/>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Peace be with you</a:t>
            </a:r>
          </a:p>
        </p:txBody>
      </p:sp>
      <p:sp>
        <p:nvSpPr>
          <p:cNvPr id="9" name="Speech Bubble: Rectangle 8">
            <a:extLst>
              <a:ext uri="{FF2B5EF4-FFF2-40B4-BE49-F238E27FC236}">
                <a16:creationId xmlns:a16="http://schemas.microsoft.com/office/drawing/2014/main" id="{5543C926-DF2A-70EA-CC8D-A52B3A51BD28}"/>
              </a:ext>
            </a:extLst>
          </p:cNvPr>
          <p:cNvSpPr/>
          <p:nvPr/>
        </p:nvSpPr>
        <p:spPr>
          <a:xfrm>
            <a:off x="5930306" y="1357221"/>
            <a:ext cx="3052916" cy="974035"/>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Why are you so frightened?</a:t>
            </a:r>
          </a:p>
          <a:p>
            <a:pPr algn="ctr"/>
            <a:r>
              <a:rPr lang="en-US" dirty="0">
                <a:solidFill>
                  <a:sysClr val="windowText" lastClr="000000"/>
                </a:solidFill>
              </a:rPr>
              <a:t>Why are you doubting?</a:t>
            </a:r>
          </a:p>
        </p:txBody>
      </p:sp>
      <p:sp>
        <p:nvSpPr>
          <p:cNvPr id="10" name="Speech Bubble: Rectangle 9">
            <a:extLst>
              <a:ext uri="{FF2B5EF4-FFF2-40B4-BE49-F238E27FC236}">
                <a16:creationId xmlns:a16="http://schemas.microsoft.com/office/drawing/2014/main" id="{52BFF7AF-2753-E29D-3FC1-D773A77C7ADB}"/>
              </a:ext>
            </a:extLst>
          </p:cNvPr>
          <p:cNvSpPr/>
          <p:nvPr/>
        </p:nvSpPr>
        <p:spPr>
          <a:xfrm>
            <a:off x="6082706" y="1498672"/>
            <a:ext cx="3052916" cy="974035"/>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Look at my hands.</a:t>
            </a:r>
          </a:p>
          <a:p>
            <a:pPr algn="ctr"/>
            <a:r>
              <a:rPr lang="en-US" dirty="0">
                <a:solidFill>
                  <a:sysClr val="windowText" lastClr="000000"/>
                </a:solidFill>
              </a:rPr>
              <a:t>Look at my feet.  Touch me.</a:t>
            </a:r>
          </a:p>
          <a:p>
            <a:pPr algn="ctr"/>
            <a:r>
              <a:rPr lang="en-US" dirty="0">
                <a:solidFill>
                  <a:sysClr val="windowText" lastClr="000000"/>
                </a:solidFill>
              </a:rPr>
              <a:t>See it is really me, Jesus!</a:t>
            </a:r>
          </a:p>
        </p:txBody>
      </p:sp>
    </p:spTree>
    <p:extLst>
      <p:ext uri="{BB962C8B-B14F-4D97-AF65-F5344CB8AC3E}">
        <p14:creationId xmlns:p14="http://schemas.microsoft.com/office/powerpoint/2010/main" val="183370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A group of people in a room&#10;&#10;Description automatically generated">
            <a:extLst>
              <a:ext uri="{FF2B5EF4-FFF2-40B4-BE49-F238E27FC236}">
                <a16:creationId xmlns:a16="http://schemas.microsoft.com/office/drawing/2014/main" id="{7BE82DB2-E51B-5E73-A0CD-C909D2122608}"/>
              </a:ext>
            </a:extLst>
          </p:cNvPr>
          <p:cNvPicPr>
            <a:picLocks noChangeAspect="1"/>
          </p:cNvPicPr>
          <p:nvPr/>
        </p:nvPicPr>
        <p:blipFill rotWithShape="1">
          <a:blip r:embed="rId2">
            <a:extLst>
              <a:ext uri="{28A0092B-C50C-407E-A947-70E740481C1C}">
                <a14:useLocalDpi xmlns:a14="http://schemas.microsoft.com/office/drawing/2010/main" val="0"/>
              </a:ext>
            </a:extLst>
          </a:blip>
          <a:srcRect l="-4586" t="-3376" r="4586" b="3376"/>
          <a:stretch/>
        </p:blipFill>
        <p:spPr>
          <a:xfrm>
            <a:off x="3220428" y="1580115"/>
            <a:ext cx="8777472" cy="4902845"/>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Look, It’s really me</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4" y="1741349"/>
            <a:ext cx="3006494" cy="1929899"/>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41 </a:t>
            </a:r>
            <a:r>
              <a:rPr lang="en-US" dirty="0"/>
              <a:t>Still they stood there in disbelief, filled with joy and wonder. Then he asked them, “Do you have anything here to eat?” </a:t>
            </a:r>
            <a:r>
              <a:rPr lang="en-US" baseline="30000" dirty="0"/>
              <a:t>42 </a:t>
            </a:r>
            <a:r>
              <a:rPr lang="en-US" dirty="0"/>
              <a:t>They gave him a piece of broiled fish, </a:t>
            </a:r>
            <a:r>
              <a:rPr lang="en-US" baseline="30000" dirty="0"/>
              <a:t>43 </a:t>
            </a:r>
            <a:r>
              <a:rPr lang="en-US" dirty="0"/>
              <a:t>and he ate it as they watched.</a:t>
            </a:r>
          </a:p>
          <a:p>
            <a:endParaRPr lang="en-US" dirty="0"/>
          </a:p>
        </p:txBody>
      </p:sp>
      <p:sp>
        <p:nvSpPr>
          <p:cNvPr id="7" name="Speech Bubble: Rectangle 6">
            <a:extLst>
              <a:ext uri="{FF2B5EF4-FFF2-40B4-BE49-F238E27FC236}">
                <a16:creationId xmlns:a16="http://schemas.microsoft.com/office/drawing/2014/main" id="{5AFBA809-AB61-3CDA-99F4-EDD27403C39D}"/>
              </a:ext>
            </a:extLst>
          </p:cNvPr>
          <p:cNvSpPr/>
          <p:nvPr/>
        </p:nvSpPr>
        <p:spPr>
          <a:xfrm>
            <a:off x="5777905" y="1204821"/>
            <a:ext cx="3646313" cy="974035"/>
          </a:xfrm>
          <a:prstGeom prst="wedgeRectCallout">
            <a:avLst>
              <a:gd name="adj1" fmla="val 35970"/>
              <a:gd name="adj2" fmla="val 130273"/>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Do you have anything here to eat?</a:t>
            </a:r>
          </a:p>
        </p:txBody>
      </p:sp>
      <p:sp>
        <p:nvSpPr>
          <p:cNvPr id="3" name="Speech Bubble: Rectangle 2">
            <a:extLst>
              <a:ext uri="{FF2B5EF4-FFF2-40B4-BE49-F238E27FC236}">
                <a16:creationId xmlns:a16="http://schemas.microsoft.com/office/drawing/2014/main" id="{C98A3BBC-1AD5-12B7-CD96-E59A9C73DAA7}"/>
              </a:ext>
            </a:extLst>
          </p:cNvPr>
          <p:cNvSpPr/>
          <p:nvPr/>
        </p:nvSpPr>
        <p:spPr>
          <a:xfrm>
            <a:off x="4255191" y="4999703"/>
            <a:ext cx="2750294" cy="825910"/>
          </a:xfrm>
          <a:prstGeom prst="wedgeRectCallout">
            <a:avLst>
              <a:gd name="adj1" fmla="val 75350"/>
              <a:gd name="adj2" fmla="val -129338"/>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Here is some broiled fish.</a:t>
            </a:r>
          </a:p>
        </p:txBody>
      </p:sp>
      <p:sp>
        <p:nvSpPr>
          <p:cNvPr id="5" name="Speech Bubble: Rectangle 4">
            <a:extLst>
              <a:ext uri="{FF2B5EF4-FFF2-40B4-BE49-F238E27FC236}">
                <a16:creationId xmlns:a16="http://schemas.microsoft.com/office/drawing/2014/main" id="{8DA2D478-DF1C-A45C-D394-C9E69FB48BCB}"/>
              </a:ext>
            </a:extLst>
          </p:cNvPr>
          <p:cNvSpPr/>
          <p:nvPr/>
        </p:nvSpPr>
        <p:spPr>
          <a:xfrm>
            <a:off x="9295364" y="5906439"/>
            <a:ext cx="2573682" cy="666040"/>
          </a:xfrm>
          <a:prstGeom prst="wedgeRectCallout">
            <a:avLst>
              <a:gd name="adj1" fmla="val 8966"/>
              <a:gd name="adj2" fmla="val -112433"/>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dirty="0"/>
              <a:t>It’s not a ghost.</a:t>
            </a:r>
          </a:p>
          <a:p>
            <a:pPr algn="ctr"/>
            <a:r>
              <a:rPr lang="en-US" dirty="0"/>
              <a:t>It’s Jesus!</a:t>
            </a:r>
          </a:p>
        </p:txBody>
      </p:sp>
    </p:spTree>
    <p:extLst>
      <p:ext uri="{BB962C8B-B14F-4D97-AF65-F5344CB8AC3E}">
        <p14:creationId xmlns:p14="http://schemas.microsoft.com/office/powerpoint/2010/main" val="64697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8" descr="A group of people in a room&#10;&#10;Description automatically generated">
            <a:extLst>
              <a:ext uri="{FF2B5EF4-FFF2-40B4-BE49-F238E27FC236}">
                <a16:creationId xmlns:a16="http://schemas.microsoft.com/office/drawing/2014/main" id="{8B8B7147-41AE-9C94-2F35-99830C091C4D}"/>
              </a:ext>
            </a:extLst>
          </p:cNvPr>
          <p:cNvPicPr>
            <a:picLocks noChangeAspect="1"/>
          </p:cNvPicPr>
          <p:nvPr/>
        </p:nvPicPr>
        <p:blipFill rotWithShape="1">
          <a:blip r:embed="rId2">
            <a:extLst>
              <a:ext uri="{28A0092B-C50C-407E-A947-70E740481C1C}">
                <a14:useLocalDpi xmlns:a14="http://schemas.microsoft.com/office/drawing/2010/main" val="0"/>
              </a:ext>
            </a:extLst>
          </a:blip>
          <a:srcRect l="31960" t="25160" r="20801" b="22800"/>
          <a:stretch/>
        </p:blipFill>
        <p:spPr>
          <a:xfrm>
            <a:off x="4375084" y="1666025"/>
            <a:ext cx="7584911" cy="4667388"/>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Wait for the Holy Spirit</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49"/>
            <a:ext cx="3932237" cy="2244035"/>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44 </a:t>
            </a:r>
            <a:r>
              <a:rPr lang="en-US" dirty="0"/>
              <a:t>Then he said, “When I was with you before, I told you that everything written about me in the law of Moses and the prophets and in the Psalms must be fulfilled.” </a:t>
            </a:r>
            <a:r>
              <a:rPr lang="en-US" baseline="30000" dirty="0"/>
              <a:t>45 </a:t>
            </a:r>
            <a:r>
              <a:rPr lang="en-US" dirty="0"/>
              <a:t>Then he opened their minds to understand the Scriptures. </a:t>
            </a:r>
            <a:r>
              <a:rPr lang="en-US" baseline="30000" dirty="0"/>
              <a:t>46 </a:t>
            </a:r>
            <a:r>
              <a:rPr lang="en-US" dirty="0"/>
              <a:t>And he said, “Yes, it was written long ago that the Messiah would suffer and die and rise from the dead on the third day. </a:t>
            </a:r>
          </a:p>
        </p:txBody>
      </p:sp>
      <p:sp>
        <p:nvSpPr>
          <p:cNvPr id="7" name="Speech Bubble: Rectangle 6">
            <a:extLst>
              <a:ext uri="{FF2B5EF4-FFF2-40B4-BE49-F238E27FC236}">
                <a16:creationId xmlns:a16="http://schemas.microsoft.com/office/drawing/2014/main" id="{B7D8053B-211C-0227-E70A-111AF4A93B8C}"/>
              </a:ext>
            </a:extLst>
          </p:cNvPr>
          <p:cNvSpPr/>
          <p:nvPr/>
        </p:nvSpPr>
        <p:spPr>
          <a:xfrm>
            <a:off x="4662670" y="456071"/>
            <a:ext cx="4702556" cy="974035"/>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When I was with you before, I told you that everything in the law of Moses, the prophets, and Psalms must be fulfilled.</a:t>
            </a:r>
          </a:p>
        </p:txBody>
      </p:sp>
      <p:sp>
        <p:nvSpPr>
          <p:cNvPr id="9" name="Speech Bubble: Rectangle 8">
            <a:extLst>
              <a:ext uri="{FF2B5EF4-FFF2-40B4-BE49-F238E27FC236}">
                <a16:creationId xmlns:a16="http://schemas.microsoft.com/office/drawing/2014/main" id="{1F704AE2-5600-DFE0-D320-390DEF36E1AC}"/>
              </a:ext>
            </a:extLst>
          </p:cNvPr>
          <p:cNvSpPr/>
          <p:nvPr/>
        </p:nvSpPr>
        <p:spPr>
          <a:xfrm>
            <a:off x="4815070" y="608471"/>
            <a:ext cx="4957636" cy="974035"/>
          </a:xfrm>
          <a:prstGeom prst="wedgeRectCallout">
            <a:avLst>
              <a:gd name="adj1" fmla="val 36538"/>
              <a:gd name="adj2" fmla="val 9999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 was written a long time ago that the Messiah would suffer and die and rise from the dead on the 3</a:t>
            </a:r>
            <a:r>
              <a:rPr lang="en-US" baseline="30000" dirty="0">
                <a:solidFill>
                  <a:sysClr val="windowText" lastClr="000000"/>
                </a:solidFill>
              </a:rPr>
              <a:t>rd</a:t>
            </a:r>
            <a:r>
              <a:rPr lang="en-US" dirty="0">
                <a:solidFill>
                  <a:sysClr val="windowText" lastClr="000000"/>
                </a:solidFill>
              </a:rPr>
              <a:t> day.  Here I AM.  Believe me</a:t>
            </a:r>
          </a:p>
        </p:txBody>
      </p:sp>
      <p:sp>
        <p:nvSpPr>
          <p:cNvPr id="10" name="Oval 9">
            <a:extLst>
              <a:ext uri="{FF2B5EF4-FFF2-40B4-BE49-F238E27FC236}">
                <a16:creationId xmlns:a16="http://schemas.microsoft.com/office/drawing/2014/main" id="{DC85AC5C-986A-AC6D-EBDB-11E3CB399956}"/>
              </a:ext>
            </a:extLst>
          </p:cNvPr>
          <p:cNvSpPr/>
          <p:nvPr/>
        </p:nvSpPr>
        <p:spPr>
          <a:xfrm>
            <a:off x="322953" y="3429000"/>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descr="A picture containing table, indoor, several&#10;&#10;Description automatically generated">
            <a:extLst>
              <a:ext uri="{FF2B5EF4-FFF2-40B4-BE49-F238E27FC236}">
                <a16:creationId xmlns:a16="http://schemas.microsoft.com/office/drawing/2014/main" id="{12626361-2999-F47B-D88C-7576D901B974}"/>
              </a:ext>
            </a:extLst>
          </p:cNvPr>
          <p:cNvPicPr>
            <a:picLocks noChangeAspect="1"/>
          </p:cNvPicPr>
          <p:nvPr/>
        </p:nvPicPr>
        <p:blipFill rotWithShape="1">
          <a:blip r:embed="rId3">
            <a:extLst>
              <a:ext uri="{28A0092B-C50C-407E-A947-70E740481C1C}">
                <a14:useLocalDpi xmlns:a14="http://schemas.microsoft.com/office/drawing/2010/main" val="0"/>
              </a:ext>
            </a:extLst>
          </a:blip>
          <a:srcRect t="13253" b="26972"/>
          <a:stretch/>
        </p:blipFill>
        <p:spPr>
          <a:xfrm>
            <a:off x="226108" y="4122534"/>
            <a:ext cx="3106717" cy="1398974"/>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3B42C3DE-763D-D4E1-4778-6222332AFF8C}"/>
              </a:ext>
            </a:extLst>
          </p:cNvPr>
          <p:cNvPicPr>
            <a:picLocks noChangeAspect="1"/>
          </p:cNvPicPr>
          <p:nvPr/>
        </p:nvPicPr>
        <p:blipFill rotWithShape="1">
          <a:blip r:embed="rId4">
            <a:extLst>
              <a:ext uri="{28A0092B-C50C-407E-A947-70E740481C1C}">
                <a14:useLocalDpi xmlns:a14="http://schemas.microsoft.com/office/drawing/2010/main" val="0"/>
              </a:ext>
            </a:extLst>
          </a:blip>
          <a:srcRect l="9846" t="30370" r="43976" b="28726"/>
          <a:stretch/>
        </p:blipFill>
        <p:spPr>
          <a:xfrm>
            <a:off x="391269" y="5008653"/>
            <a:ext cx="2776393" cy="1843790"/>
          </a:xfrm>
          <a:prstGeom prst="ellipse">
            <a:avLst/>
          </a:prstGeom>
        </p:spPr>
      </p:pic>
    </p:spTree>
    <p:extLst>
      <p:ext uri="{BB962C8B-B14F-4D97-AF65-F5344CB8AC3E}">
        <p14:creationId xmlns:p14="http://schemas.microsoft.com/office/powerpoint/2010/main" val="340433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4232788"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Jesus rose again!</a:t>
            </a:r>
          </a:p>
        </p:txBody>
      </p:sp>
      <p:pic>
        <p:nvPicPr>
          <p:cNvPr id="8" name="Content Placeholder 7" descr="A painting of people standing around a grave&#10;&#10;Description automatically generated">
            <a:extLst>
              <a:ext uri="{FF2B5EF4-FFF2-40B4-BE49-F238E27FC236}">
                <a16:creationId xmlns:a16="http://schemas.microsoft.com/office/drawing/2014/main" id="{104FEDBD-FD8C-C4C7-9E68-1FADF2B51C7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089" r="17313"/>
          <a:stretch/>
        </p:blipFill>
        <p:spPr>
          <a:xfrm>
            <a:off x="322953" y="1639151"/>
            <a:ext cx="4232788" cy="5071366"/>
          </a:xfrm>
        </p:spPr>
      </p:pic>
      <p:pic>
        <p:nvPicPr>
          <p:cNvPr id="9" name="Online Media 8" title="He's Alive, The Stone's been rolled away">
            <a:hlinkClick r:id="" action="ppaction://media"/>
            <a:extLst>
              <a:ext uri="{FF2B5EF4-FFF2-40B4-BE49-F238E27FC236}">
                <a16:creationId xmlns:a16="http://schemas.microsoft.com/office/drawing/2014/main" id="{6D97FDA1-44C6-82AA-7D7D-143597076B87}"/>
              </a:ext>
            </a:extLst>
          </p:cNvPr>
          <p:cNvPicPr>
            <a:picLocks noRot="1" noChangeAspect="1"/>
          </p:cNvPicPr>
          <p:nvPr>
            <a:videoFile r:link="rId1"/>
          </p:nvPr>
        </p:nvPicPr>
        <p:blipFill>
          <a:blip r:embed="rId4"/>
          <a:stretch>
            <a:fillRect/>
          </a:stretch>
        </p:blipFill>
        <p:spPr>
          <a:xfrm>
            <a:off x="4887520" y="2479810"/>
            <a:ext cx="6757068" cy="3817752"/>
          </a:xfrm>
          <a:prstGeom prst="rect">
            <a:avLst/>
          </a:prstGeom>
        </p:spPr>
      </p:pic>
    </p:spTree>
    <p:extLst>
      <p:ext uri="{BB962C8B-B14F-4D97-AF65-F5344CB8AC3E}">
        <p14:creationId xmlns:p14="http://schemas.microsoft.com/office/powerpoint/2010/main" val="375764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DC85AC5C-986A-AC6D-EBDB-11E3CB399956}"/>
              </a:ext>
            </a:extLst>
          </p:cNvPr>
          <p:cNvSpPr/>
          <p:nvPr/>
        </p:nvSpPr>
        <p:spPr>
          <a:xfrm>
            <a:off x="322953" y="1829665"/>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Content Placeholder 8" descr="A group of people in a room&#10;&#10;Description automatically generated">
            <a:extLst>
              <a:ext uri="{FF2B5EF4-FFF2-40B4-BE49-F238E27FC236}">
                <a16:creationId xmlns:a16="http://schemas.microsoft.com/office/drawing/2014/main" id="{8B8B7147-41AE-9C94-2F35-99830C091C4D}"/>
              </a:ext>
            </a:extLst>
          </p:cNvPr>
          <p:cNvPicPr>
            <a:picLocks noChangeAspect="1"/>
          </p:cNvPicPr>
          <p:nvPr/>
        </p:nvPicPr>
        <p:blipFill rotWithShape="1">
          <a:blip r:embed="rId2">
            <a:extLst>
              <a:ext uri="{28A0092B-C50C-407E-A947-70E740481C1C}">
                <a14:useLocalDpi xmlns:a14="http://schemas.microsoft.com/office/drawing/2010/main" val="0"/>
              </a:ext>
            </a:extLst>
          </a:blip>
          <a:srcRect l="31960" t="25160" r="20801" b="22800"/>
          <a:stretch/>
        </p:blipFill>
        <p:spPr>
          <a:xfrm>
            <a:off x="4375084" y="1666025"/>
            <a:ext cx="7584911" cy="4667388"/>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endParaRPr lang="en-US" dirty="0"/>
          </a:p>
        </p:txBody>
      </p:sp>
      <p:sp>
        <p:nvSpPr>
          <p:cNvPr id="7" name="Speech Bubble: Rectangle 6">
            <a:extLst>
              <a:ext uri="{FF2B5EF4-FFF2-40B4-BE49-F238E27FC236}">
                <a16:creationId xmlns:a16="http://schemas.microsoft.com/office/drawing/2014/main" id="{B7D8053B-211C-0227-E70A-111AF4A93B8C}"/>
              </a:ext>
            </a:extLst>
          </p:cNvPr>
          <p:cNvSpPr/>
          <p:nvPr/>
        </p:nvSpPr>
        <p:spPr>
          <a:xfrm>
            <a:off x="5816261" y="5611806"/>
            <a:ext cx="4702556" cy="974035"/>
          </a:xfrm>
          <a:prstGeom prst="wedgeRectCallout">
            <a:avLst>
              <a:gd name="adj1" fmla="val 26864"/>
              <a:gd name="adj2" fmla="val -13212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You need not be afraid.  Your sins are forgiven.  You may pray to God with confidence.  </a:t>
            </a:r>
          </a:p>
          <a:p>
            <a:pPr algn="ctr"/>
            <a:r>
              <a:rPr lang="en-US" dirty="0">
                <a:solidFill>
                  <a:sysClr val="windowText" lastClr="000000"/>
                </a:solidFill>
              </a:rPr>
              <a:t>The way is open.</a:t>
            </a:r>
          </a:p>
        </p:txBody>
      </p:sp>
      <p:sp>
        <p:nvSpPr>
          <p:cNvPr id="3" name="Speech Bubble: Rectangle 2">
            <a:extLst>
              <a:ext uri="{FF2B5EF4-FFF2-40B4-BE49-F238E27FC236}">
                <a16:creationId xmlns:a16="http://schemas.microsoft.com/office/drawing/2014/main" id="{DED64398-E02A-EF02-DA0D-138CEDE4E7F4}"/>
              </a:ext>
            </a:extLst>
          </p:cNvPr>
          <p:cNvSpPr/>
          <p:nvPr/>
        </p:nvSpPr>
        <p:spPr>
          <a:xfrm>
            <a:off x="5819929" y="449261"/>
            <a:ext cx="4341523" cy="1288001"/>
          </a:xfrm>
          <a:prstGeom prst="wedgeRectCallout">
            <a:avLst>
              <a:gd name="adj1" fmla="val -25123"/>
              <a:gd name="adj2" fmla="val 84482"/>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dirty="0"/>
              <a:t>Lord, we heard that the curtain in the temple was torn in two from the top.</a:t>
            </a:r>
          </a:p>
          <a:p>
            <a:pPr algn="ctr"/>
            <a:r>
              <a:rPr lang="en-US" dirty="0"/>
              <a:t>What is the meaning of this? </a:t>
            </a:r>
          </a:p>
        </p:txBody>
      </p:sp>
      <p:sp>
        <p:nvSpPr>
          <p:cNvPr id="14" name="TextBox 13">
            <a:extLst>
              <a:ext uri="{FF2B5EF4-FFF2-40B4-BE49-F238E27FC236}">
                <a16:creationId xmlns:a16="http://schemas.microsoft.com/office/drawing/2014/main" id="{F9DB864B-0257-80A7-31F4-4100AD4831EC}"/>
              </a:ext>
            </a:extLst>
          </p:cNvPr>
          <p:cNvSpPr txBox="1"/>
          <p:nvPr/>
        </p:nvSpPr>
        <p:spPr>
          <a:xfrm>
            <a:off x="232005" y="6370449"/>
            <a:ext cx="4733481" cy="369332"/>
          </a:xfrm>
          <a:prstGeom prst="rect">
            <a:avLst/>
          </a:prstGeom>
          <a:noFill/>
        </p:spPr>
        <p:txBody>
          <a:bodyPr wrap="square" rtlCol="0">
            <a:spAutoFit/>
          </a:bodyPr>
          <a:lstStyle/>
          <a:p>
            <a:r>
              <a:rPr lang="en-US" dirty="0">
                <a:solidFill>
                  <a:schemeClr val="bg1"/>
                </a:solidFill>
              </a:rPr>
              <a:t>Matthew 27:51; Ephesians 3:12, Heb. 10:19</a:t>
            </a:r>
          </a:p>
        </p:txBody>
      </p:sp>
      <p:pic>
        <p:nvPicPr>
          <p:cNvPr id="15" name="Picture 14" descr="A picture containing floor, outdoor&#10;&#10;Description automatically generated">
            <a:extLst>
              <a:ext uri="{FF2B5EF4-FFF2-40B4-BE49-F238E27FC236}">
                <a16:creationId xmlns:a16="http://schemas.microsoft.com/office/drawing/2014/main" id="{26CDB973-6E9C-4B43-2676-FE24591E6B58}"/>
              </a:ext>
            </a:extLst>
          </p:cNvPr>
          <p:cNvPicPr>
            <a:picLocks noChangeAspect="1"/>
          </p:cNvPicPr>
          <p:nvPr/>
        </p:nvPicPr>
        <p:blipFill rotWithShape="1">
          <a:blip r:embed="rId3">
            <a:clrChange>
              <a:clrFrom>
                <a:srgbClr val="FFFFFF"/>
              </a:clrFrom>
              <a:clrTo>
                <a:srgbClr val="FFFFFF">
                  <a:alpha val="0"/>
                </a:srgbClr>
              </a:clrTo>
            </a:clrChange>
            <a:duotone>
              <a:prstClr val="black"/>
              <a:schemeClr val="accent5">
                <a:tint val="45000"/>
                <a:satMod val="400000"/>
              </a:schemeClr>
            </a:duotone>
            <a:extLst>
              <a:ext uri="{28A0092B-C50C-407E-A947-70E740481C1C}">
                <a14:useLocalDpi xmlns:a14="http://schemas.microsoft.com/office/drawing/2010/main" val="0"/>
              </a:ext>
            </a:extLst>
          </a:blip>
          <a:srcRect l="6639"/>
          <a:stretch/>
        </p:blipFill>
        <p:spPr>
          <a:xfrm rot="5897828">
            <a:off x="233136" y="2646282"/>
            <a:ext cx="2606711" cy="1861383"/>
          </a:xfrm>
          <a:prstGeom prst="rect">
            <a:avLst/>
          </a:prstGeom>
        </p:spPr>
      </p:pic>
    </p:spTree>
    <p:extLst>
      <p:ext uri="{BB962C8B-B14F-4D97-AF65-F5344CB8AC3E}">
        <p14:creationId xmlns:p14="http://schemas.microsoft.com/office/powerpoint/2010/main" val="37051706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3A57B39-B69A-7F2E-B67A-559BB5DF63D4}"/>
              </a:ext>
            </a:extLst>
          </p:cNvPr>
          <p:cNvSpPr/>
          <p:nvPr/>
        </p:nvSpPr>
        <p:spPr>
          <a:xfrm>
            <a:off x="322953" y="3659331"/>
            <a:ext cx="3106717" cy="3198669"/>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Content Placeholder 8" descr="A group of people in a room&#10;&#10;Description automatically generated">
            <a:extLst>
              <a:ext uri="{FF2B5EF4-FFF2-40B4-BE49-F238E27FC236}">
                <a16:creationId xmlns:a16="http://schemas.microsoft.com/office/drawing/2014/main" id="{8B8B7147-41AE-9C94-2F35-99830C091C4D}"/>
              </a:ext>
            </a:extLst>
          </p:cNvPr>
          <p:cNvPicPr>
            <a:picLocks noChangeAspect="1"/>
          </p:cNvPicPr>
          <p:nvPr/>
        </p:nvPicPr>
        <p:blipFill rotWithShape="1">
          <a:blip r:embed="rId2">
            <a:extLst>
              <a:ext uri="{28A0092B-C50C-407E-A947-70E740481C1C}">
                <a14:useLocalDpi xmlns:a14="http://schemas.microsoft.com/office/drawing/2010/main" val="0"/>
              </a:ext>
            </a:extLst>
          </a:blip>
          <a:srcRect l="31960" t="25160" r="20801" b="22800"/>
          <a:stretch/>
        </p:blipFill>
        <p:spPr>
          <a:xfrm>
            <a:off x="4375084" y="1666025"/>
            <a:ext cx="7584911" cy="4667388"/>
          </a:xfrm>
          <a:prstGeom prst="rect">
            <a:avLst/>
          </a:prstGeom>
        </p:spPr>
      </p:pic>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Wait for the Holy Spirit</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49"/>
            <a:ext cx="3932237" cy="2486763"/>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47 </a:t>
            </a:r>
            <a:r>
              <a:rPr lang="en-US" dirty="0"/>
              <a:t>It was also written that this message would be proclaimed in the authority of his name to all the nations,</a:t>
            </a:r>
            <a:r>
              <a:rPr lang="en-US" baseline="30000" dirty="0"/>
              <a:t>[</a:t>
            </a:r>
            <a:r>
              <a:rPr lang="en-US" baseline="30000" dirty="0">
                <a:hlinkClick r:id="rId3" tooltip="See footnote f"/>
              </a:rPr>
              <a:t>f</a:t>
            </a:r>
            <a:r>
              <a:rPr lang="en-US" baseline="30000" dirty="0"/>
              <a:t>]</a:t>
            </a:r>
            <a:r>
              <a:rPr lang="en-US" dirty="0"/>
              <a:t> beginning in Jerusalem: ‘There is forgiveness of sins for all who repent.’ </a:t>
            </a:r>
            <a:r>
              <a:rPr lang="en-US" baseline="30000" dirty="0"/>
              <a:t>48 </a:t>
            </a:r>
            <a:r>
              <a:rPr lang="en-US" dirty="0"/>
              <a:t>You are witnesses of all these things.</a:t>
            </a:r>
          </a:p>
          <a:p>
            <a:r>
              <a:rPr lang="en-US" baseline="30000" dirty="0"/>
              <a:t>49 </a:t>
            </a:r>
            <a:r>
              <a:rPr lang="en-US" dirty="0"/>
              <a:t>“And now I will send the Holy Spirit, just as my Father promised. But stay here in the city until the Holy Spirit comes and fills you with power from heaven.”</a:t>
            </a:r>
          </a:p>
          <a:p>
            <a:endParaRPr lang="en-US" dirty="0"/>
          </a:p>
        </p:txBody>
      </p:sp>
      <p:sp>
        <p:nvSpPr>
          <p:cNvPr id="6" name="Speech Bubble: Rectangle 5">
            <a:extLst>
              <a:ext uri="{FF2B5EF4-FFF2-40B4-BE49-F238E27FC236}">
                <a16:creationId xmlns:a16="http://schemas.microsoft.com/office/drawing/2014/main" id="{45AF6DE3-B4E2-3F94-E516-997D7076EC89}"/>
              </a:ext>
            </a:extLst>
          </p:cNvPr>
          <p:cNvSpPr/>
          <p:nvPr/>
        </p:nvSpPr>
        <p:spPr>
          <a:xfrm>
            <a:off x="8550660" y="5637472"/>
            <a:ext cx="3318387" cy="764457"/>
          </a:xfrm>
          <a:prstGeom prst="wedgeRectCallout">
            <a:avLst>
              <a:gd name="adj1" fmla="val -67696"/>
              <a:gd name="adj2" fmla="val -85090"/>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Yes LORD.  We will!  Thank you!</a:t>
            </a:r>
          </a:p>
        </p:txBody>
      </p:sp>
      <p:sp>
        <p:nvSpPr>
          <p:cNvPr id="7" name="Speech Bubble: Rectangle 6">
            <a:extLst>
              <a:ext uri="{FF2B5EF4-FFF2-40B4-BE49-F238E27FC236}">
                <a16:creationId xmlns:a16="http://schemas.microsoft.com/office/drawing/2014/main" id="{B7D8053B-211C-0227-E70A-111AF4A93B8C}"/>
              </a:ext>
            </a:extLst>
          </p:cNvPr>
          <p:cNvSpPr/>
          <p:nvPr/>
        </p:nvSpPr>
        <p:spPr>
          <a:xfrm>
            <a:off x="4662670" y="456071"/>
            <a:ext cx="4702556" cy="1209954"/>
          </a:xfrm>
          <a:prstGeom prst="wedgeRectCallout">
            <a:avLst>
              <a:gd name="adj1" fmla="val 44868"/>
              <a:gd name="adj2" fmla="val 106047"/>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It was also written that this message will be told everywhere on earth.  </a:t>
            </a:r>
          </a:p>
          <a:p>
            <a:pPr algn="ctr"/>
            <a:r>
              <a:rPr lang="en-US" dirty="0">
                <a:solidFill>
                  <a:sysClr val="windowText" lastClr="000000"/>
                </a:solidFill>
              </a:rPr>
              <a:t>Everyone may have forgiveness for their sins.</a:t>
            </a:r>
          </a:p>
          <a:p>
            <a:pPr algn="ctr"/>
            <a:r>
              <a:rPr lang="en-US" dirty="0">
                <a:solidFill>
                  <a:sysClr val="windowText" lastClr="000000"/>
                </a:solidFill>
              </a:rPr>
              <a:t>You are my witnesses.</a:t>
            </a:r>
          </a:p>
        </p:txBody>
      </p:sp>
      <p:sp>
        <p:nvSpPr>
          <p:cNvPr id="9" name="Speech Bubble: Rectangle 8">
            <a:extLst>
              <a:ext uri="{FF2B5EF4-FFF2-40B4-BE49-F238E27FC236}">
                <a16:creationId xmlns:a16="http://schemas.microsoft.com/office/drawing/2014/main" id="{1F704AE2-5600-DFE0-D320-390DEF36E1AC}"/>
              </a:ext>
            </a:extLst>
          </p:cNvPr>
          <p:cNvSpPr/>
          <p:nvPr/>
        </p:nvSpPr>
        <p:spPr>
          <a:xfrm>
            <a:off x="4815070" y="531395"/>
            <a:ext cx="4957636" cy="1209954"/>
          </a:xfrm>
          <a:prstGeom prst="wedgeRectCallout">
            <a:avLst>
              <a:gd name="adj1" fmla="val 36538"/>
              <a:gd name="adj2" fmla="val 99990"/>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I will send the Holy Spirit, just as my Father promised.  Stay here in the city.</a:t>
            </a:r>
          </a:p>
          <a:p>
            <a:pPr algn="ctr"/>
            <a:r>
              <a:rPr lang="en-US" dirty="0">
                <a:solidFill>
                  <a:sysClr val="windowText" lastClr="000000"/>
                </a:solidFill>
              </a:rPr>
              <a:t>Pray and wait for the Holy Spirit to </a:t>
            </a:r>
          </a:p>
          <a:p>
            <a:pPr algn="ctr"/>
            <a:r>
              <a:rPr lang="en-US" dirty="0">
                <a:solidFill>
                  <a:sysClr val="windowText" lastClr="000000"/>
                </a:solidFill>
              </a:rPr>
              <a:t>fill you with power from heaven.</a:t>
            </a:r>
          </a:p>
        </p:txBody>
      </p:sp>
      <p:grpSp>
        <p:nvGrpSpPr>
          <p:cNvPr id="20" name="Group 19">
            <a:extLst>
              <a:ext uri="{FF2B5EF4-FFF2-40B4-BE49-F238E27FC236}">
                <a16:creationId xmlns:a16="http://schemas.microsoft.com/office/drawing/2014/main" id="{3E6501E1-F179-0F50-03E2-1614290E819A}"/>
              </a:ext>
            </a:extLst>
          </p:cNvPr>
          <p:cNvGrpSpPr/>
          <p:nvPr/>
        </p:nvGrpSpPr>
        <p:grpSpPr>
          <a:xfrm>
            <a:off x="491694" y="3979333"/>
            <a:ext cx="2230162" cy="2927454"/>
            <a:chOff x="3622057" y="2190610"/>
            <a:chExt cx="3367412" cy="4741448"/>
          </a:xfrm>
        </p:grpSpPr>
        <p:pic>
          <p:nvPicPr>
            <p:cNvPr id="15" name="Picture 14" descr="A yellow and orange flame&#10;&#10;Description automatically generated">
              <a:extLst>
                <a:ext uri="{FF2B5EF4-FFF2-40B4-BE49-F238E27FC236}">
                  <a16:creationId xmlns:a16="http://schemas.microsoft.com/office/drawing/2014/main" id="{74474C2B-B6CA-E102-FA84-956DCF01E511}"/>
                </a:ext>
              </a:extLst>
            </p:cNvPr>
            <p:cNvPicPr>
              <a:picLocks noChangeAspect="1"/>
            </p:cNvPicPr>
            <p:nvPr/>
          </p:nvPicPr>
          <p:blipFill>
            <a:blip r:embed="rId4">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3622057" y="2190610"/>
              <a:ext cx="3367412" cy="4667389"/>
            </a:xfrm>
            <a:prstGeom prst="rect">
              <a:avLst/>
            </a:prstGeom>
          </p:spPr>
        </p:pic>
        <p:pic>
          <p:nvPicPr>
            <p:cNvPr id="13" name="Picture 12" descr="A yellow and green logo&#10;&#10;Description automatically generated">
              <a:extLst>
                <a:ext uri="{FF2B5EF4-FFF2-40B4-BE49-F238E27FC236}">
                  <a16:creationId xmlns:a16="http://schemas.microsoft.com/office/drawing/2014/main" id="{28406548-78A2-1814-2A4D-0797AAA63B27}"/>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943642" y="2399704"/>
              <a:ext cx="2184287" cy="3725333"/>
            </a:xfrm>
            <a:prstGeom prst="rect">
              <a:avLst/>
            </a:prstGeom>
          </p:spPr>
        </p:pic>
        <p:pic>
          <p:nvPicPr>
            <p:cNvPr id="17" name="Picture 16" descr="A blue and black logo&#10;&#10;Description automatically generated">
              <a:extLst>
                <a:ext uri="{FF2B5EF4-FFF2-40B4-BE49-F238E27FC236}">
                  <a16:creationId xmlns:a16="http://schemas.microsoft.com/office/drawing/2014/main" id="{60FB520A-BE62-819F-B11F-7BA7081DF3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2057" y="5721152"/>
              <a:ext cx="2830595" cy="1210906"/>
            </a:xfrm>
            <a:prstGeom prst="rect">
              <a:avLst/>
            </a:prstGeom>
          </p:spPr>
        </p:pic>
        <p:sp>
          <p:nvSpPr>
            <p:cNvPr id="18" name="Rectangle 17">
              <a:extLst>
                <a:ext uri="{FF2B5EF4-FFF2-40B4-BE49-F238E27FC236}">
                  <a16:creationId xmlns:a16="http://schemas.microsoft.com/office/drawing/2014/main" id="{4EAA7682-C0EE-5B9B-EB62-1D93D3E3A70A}"/>
                </a:ext>
              </a:extLst>
            </p:cNvPr>
            <p:cNvSpPr/>
            <p:nvPr/>
          </p:nvSpPr>
          <p:spPr>
            <a:xfrm>
              <a:off x="3832442" y="3291989"/>
              <a:ext cx="2129874" cy="1754326"/>
            </a:xfrm>
            <a:prstGeom prst="rect">
              <a:avLst/>
            </a:prstGeom>
            <a:noFill/>
          </p:spPr>
          <p:txBody>
            <a:bodyPr wrap="square" lIns="91440" tIns="45720" rIns="91440" bIns="45720">
              <a:normAutofit fontScale="70000" lnSpcReduction="20000"/>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latin typeface="Blackadder ITC" panose="04020505051007020D02" pitchFamily="82" charset="0"/>
                </a:rPr>
                <a:t>Holy Spirit</a:t>
              </a:r>
            </a:p>
          </p:txBody>
        </p:sp>
        <p:sp>
          <p:nvSpPr>
            <p:cNvPr id="19" name="Flowchart: Punched Tape 18">
              <a:extLst>
                <a:ext uri="{FF2B5EF4-FFF2-40B4-BE49-F238E27FC236}">
                  <a16:creationId xmlns:a16="http://schemas.microsoft.com/office/drawing/2014/main" id="{A9C2013D-47D3-EE47-C1C1-A8860852EF9F}"/>
                </a:ext>
              </a:extLst>
            </p:cNvPr>
            <p:cNvSpPr/>
            <p:nvPr/>
          </p:nvSpPr>
          <p:spPr>
            <a:xfrm>
              <a:off x="6082210" y="3429000"/>
              <a:ext cx="45719" cy="570719"/>
            </a:xfrm>
            <a:prstGeom prst="flowChartPunchedTap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7221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Amazing Grace! Sing-Along Hymn for kids (with Lyrics!)">
            <a:hlinkClick r:id="" action="ppaction://media"/>
            <a:extLst>
              <a:ext uri="{FF2B5EF4-FFF2-40B4-BE49-F238E27FC236}">
                <a16:creationId xmlns:a16="http://schemas.microsoft.com/office/drawing/2014/main" id="{5DE97DEB-CEEB-89D8-C472-3CE6948A0411}"/>
              </a:ext>
            </a:extLst>
          </p:cNvPr>
          <p:cNvPicPr>
            <a:picLocks noRot="1" noChangeAspect="1"/>
          </p:cNvPicPr>
          <p:nvPr>
            <a:videoFile r:link="rId1"/>
          </p:nvPr>
        </p:nvPicPr>
        <p:blipFill>
          <a:blip r:embed="rId3"/>
          <a:stretch>
            <a:fillRect/>
          </a:stretch>
        </p:blipFill>
        <p:spPr>
          <a:xfrm>
            <a:off x="673893" y="365502"/>
            <a:ext cx="10844213" cy="6126995"/>
          </a:xfrm>
          <a:prstGeom prst="rect">
            <a:avLst/>
          </a:prstGeom>
        </p:spPr>
      </p:pic>
    </p:spTree>
    <p:extLst>
      <p:ext uri="{BB962C8B-B14F-4D97-AF65-F5344CB8AC3E}">
        <p14:creationId xmlns:p14="http://schemas.microsoft.com/office/powerpoint/2010/main" val="2281298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God's Not Dead | BF KIDS | Sunday School songs | Bible songs for kids | Kids songs">
            <a:hlinkClick r:id="" action="ppaction://media"/>
            <a:extLst>
              <a:ext uri="{FF2B5EF4-FFF2-40B4-BE49-F238E27FC236}">
                <a16:creationId xmlns:a16="http://schemas.microsoft.com/office/drawing/2014/main" id="{161013CE-DAC4-BC71-2FAC-94E59E6FE377}"/>
              </a:ext>
            </a:extLst>
          </p:cNvPr>
          <p:cNvPicPr>
            <a:picLocks noRot="1" noChangeAspect="1"/>
          </p:cNvPicPr>
          <p:nvPr>
            <a:videoFile r:link="rId1"/>
          </p:nvPr>
        </p:nvPicPr>
        <p:blipFill>
          <a:blip r:embed="rId3"/>
          <a:stretch>
            <a:fillRect/>
          </a:stretch>
        </p:blipFill>
        <p:spPr>
          <a:xfrm>
            <a:off x="623093" y="336800"/>
            <a:ext cx="10945813" cy="6184399"/>
          </a:xfrm>
          <a:prstGeom prst="rect">
            <a:avLst/>
          </a:prstGeom>
        </p:spPr>
      </p:pic>
    </p:spTree>
    <p:extLst>
      <p:ext uri="{BB962C8B-B14F-4D97-AF65-F5344CB8AC3E}">
        <p14:creationId xmlns:p14="http://schemas.microsoft.com/office/powerpoint/2010/main" val="2966783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Walking with Jesus | More Christian Songs for Kids | Kids Faith TV">
            <a:hlinkClick r:id="" action="ppaction://media"/>
            <a:extLst>
              <a:ext uri="{FF2B5EF4-FFF2-40B4-BE49-F238E27FC236}">
                <a16:creationId xmlns:a16="http://schemas.microsoft.com/office/drawing/2014/main" id="{959DBF2E-2F03-BB4C-88FD-62E75DA545F7}"/>
              </a:ext>
            </a:extLst>
          </p:cNvPr>
          <p:cNvPicPr>
            <a:picLocks noRot="1" noChangeAspect="1"/>
          </p:cNvPicPr>
          <p:nvPr>
            <a:videoFile r:link="rId1"/>
          </p:nvPr>
        </p:nvPicPr>
        <p:blipFill>
          <a:blip r:embed="rId3"/>
          <a:stretch>
            <a:fillRect/>
          </a:stretch>
        </p:blipFill>
        <p:spPr>
          <a:xfrm>
            <a:off x="1232693" y="681225"/>
            <a:ext cx="9726613" cy="5495549"/>
          </a:xfrm>
          <a:prstGeom prst="rect">
            <a:avLst/>
          </a:prstGeom>
        </p:spPr>
      </p:pic>
    </p:spTree>
    <p:extLst>
      <p:ext uri="{BB962C8B-B14F-4D97-AF65-F5344CB8AC3E}">
        <p14:creationId xmlns:p14="http://schemas.microsoft.com/office/powerpoint/2010/main" val="2859404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rgbClr val="FF0000">
              <a:alpha val="50000"/>
            </a:srgb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Savior Souvenirs</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2068650"/>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i="1" dirty="0"/>
              <a:t>Today we’re going to give you some objects to put in a special box that will remind you of Jesus’ life, death, and resurrection. </a:t>
            </a:r>
          </a:p>
          <a:p>
            <a:r>
              <a:rPr lang="en-US" i="1" dirty="0"/>
              <a:t> Jesus did this to give you the best gift of all – the gift of  salvation:  forgiveness and eternal life!</a:t>
            </a:r>
          </a:p>
        </p:txBody>
      </p:sp>
      <p:grpSp>
        <p:nvGrpSpPr>
          <p:cNvPr id="10" name="Group 9">
            <a:extLst>
              <a:ext uri="{FF2B5EF4-FFF2-40B4-BE49-F238E27FC236}">
                <a16:creationId xmlns:a16="http://schemas.microsoft.com/office/drawing/2014/main" id="{F0D27FDA-CC1B-99E6-5548-517255107BCB}"/>
              </a:ext>
            </a:extLst>
          </p:cNvPr>
          <p:cNvGrpSpPr/>
          <p:nvPr/>
        </p:nvGrpSpPr>
        <p:grpSpPr>
          <a:xfrm>
            <a:off x="465668" y="2607734"/>
            <a:ext cx="4682066" cy="4380661"/>
            <a:chOff x="2667001" y="1156115"/>
            <a:chExt cx="5701884" cy="5701884"/>
          </a:xfrm>
        </p:grpSpPr>
        <p:sp>
          <p:nvSpPr>
            <p:cNvPr id="9" name="Parallelogram 8">
              <a:extLst>
                <a:ext uri="{FF2B5EF4-FFF2-40B4-BE49-F238E27FC236}">
                  <a16:creationId xmlns:a16="http://schemas.microsoft.com/office/drawing/2014/main" id="{1D9BEA3F-1293-1F6D-3CEF-5D97B1333208}"/>
                </a:ext>
              </a:extLst>
            </p:cNvPr>
            <p:cNvSpPr/>
            <p:nvPr/>
          </p:nvSpPr>
          <p:spPr>
            <a:xfrm rot="16200000" flipH="1">
              <a:off x="6244731" y="2802327"/>
              <a:ext cx="1828800" cy="1555362"/>
            </a:xfrm>
            <a:prstGeom prst="parallelogram">
              <a:avLst>
                <a:gd name="adj" fmla="val 59485"/>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ed and white gift box with a bow&#10;&#10;Description automatically generated">
              <a:extLst>
                <a:ext uri="{FF2B5EF4-FFF2-40B4-BE49-F238E27FC236}">
                  <a16:creationId xmlns:a16="http://schemas.microsoft.com/office/drawing/2014/main" id="{7C26269D-C8CF-3655-0564-6E602BF56B5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7001" y="1156115"/>
              <a:ext cx="5701884" cy="5701884"/>
            </a:xfrm>
            <a:prstGeom prst="rect">
              <a:avLst/>
            </a:prstGeom>
          </p:spPr>
        </p:pic>
      </p:grpSp>
      <p:sp>
        <p:nvSpPr>
          <p:cNvPr id="12" name="Text Placeholder 3">
            <a:extLst>
              <a:ext uri="{FF2B5EF4-FFF2-40B4-BE49-F238E27FC236}">
                <a16:creationId xmlns:a16="http://schemas.microsoft.com/office/drawing/2014/main" id="{4D7F4015-AE2D-607C-AA6D-B63A75B2C9C5}"/>
              </a:ext>
            </a:extLst>
          </p:cNvPr>
          <p:cNvSpPr txBox="1">
            <a:spLocks/>
          </p:cNvSpPr>
          <p:nvPr/>
        </p:nvSpPr>
        <p:spPr>
          <a:xfrm>
            <a:off x="4792940" y="469876"/>
            <a:ext cx="6467727" cy="974035"/>
          </a:xfrm>
          <a:prstGeom prst="rect">
            <a:avLst/>
          </a:prstGeo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r>
              <a:rPr lang="en-US" i="1" dirty="0"/>
              <a:t>Here is a paper that will help you remember the prophecies and stories that show how Jesus fulfilled those prophecies.  It also has some games you can play with the Savior Souvenir objects.</a:t>
            </a:r>
          </a:p>
        </p:txBody>
      </p:sp>
      <p:grpSp>
        <p:nvGrpSpPr>
          <p:cNvPr id="31" name="Group 30">
            <a:extLst>
              <a:ext uri="{FF2B5EF4-FFF2-40B4-BE49-F238E27FC236}">
                <a16:creationId xmlns:a16="http://schemas.microsoft.com/office/drawing/2014/main" id="{CAEC9617-DEBC-9ED7-1396-7FEBDD399C60}"/>
              </a:ext>
            </a:extLst>
          </p:cNvPr>
          <p:cNvGrpSpPr/>
          <p:nvPr/>
        </p:nvGrpSpPr>
        <p:grpSpPr>
          <a:xfrm>
            <a:off x="5290448" y="1600200"/>
            <a:ext cx="4328337" cy="5099538"/>
            <a:chOff x="5290448" y="1600200"/>
            <a:chExt cx="3923889" cy="4607169"/>
          </a:xfrm>
        </p:grpSpPr>
        <p:sp>
          <p:nvSpPr>
            <p:cNvPr id="30" name="Rectangle 29">
              <a:extLst>
                <a:ext uri="{FF2B5EF4-FFF2-40B4-BE49-F238E27FC236}">
                  <a16:creationId xmlns:a16="http://schemas.microsoft.com/office/drawing/2014/main" id="{C709FF09-98BE-F7FB-2395-1C5C8BA215D0}"/>
                </a:ext>
              </a:extLst>
            </p:cNvPr>
            <p:cNvSpPr/>
            <p:nvPr/>
          </p:nvSpPr>
          <p:spPr>
            <a:xfrm>
              <a:off x="5290448" y="1600200"/>
              <a:ext cx="3923889" cy="460716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9" name="Picture 28" descr="A black background with a black border with red text&#10;&#10;Description automatically generated with medium confidence">
              <a:extLst>
                <a:ext uri="{FF2B5EF4-FFF2-40B4-BE49-F238E27FC236}">
                  <a16:creationId xmlns:a16="http://schemas.microsoft.com/office/drawing/2014/main" id="{A6A9DC9A-9DFE-4CFA-27D5-69F880153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0449" y="1741350"/>
              <a:ext cx="3785531" cy="4369424"/>
            </a:xfrm>
            <a:prstGeom prst="rect">
              <a:avLst/>
            </a:prstGeom>
          </p:spPr>
        </p:pic>
      </p:grpSp>
      <p:sp>
        <p:nvSpPr>
          <p:cNvPr id="46" name="Rectangle 45">
            <a:extLst>
              <a:ext uri="{FF2B5EF4-FFF2-40B4-BE49-F238E27FC236}">
                <a16:creationId xmlns:a16="http://schemas.microsoft.com/office/drawing/2014/main" id="{DD91B7F0-70AE-D630-81CC-FDEAC4FC9961}"/>
              </a:ext>
            </a:extLst>
          </p:cNvPr>
          <p:cNvSpPr/>
          <p:nvPr/>
        </p:nvSpPr>
        <p:spPr>
          <a:xfrm>
            <a:off x="9761499" y="1600200"/>
            <a:ext cx="2231209"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5" name="Picture 44" descr="A black background with a black border with red text&#10;&#10;Description automatically generated with medium confidence">
            <a:extLst>
              <a:ext uri="{FF2B5EF4-FFF2-40B4-BE49-F238E27FC236}">
                <a16:creationId xmlns:a16="http://schemas.microsoft.com/office/drawing/2014/main" id="{7EC17AF6-7E75-2854-9C84-31BEC60A3294}"/>
              </a:ext>
            </a:extLst>
          </p:cNvPr>
          <p:cNvPicPr>
            <a:picLocks noChangeAspect="1"/>
          </p:cNvPicPr>
          <p:nvPr/>
        </p:nvPicPr>
        <p:blipFill rotWithShape="1">
          <a:blip r:embed="rId3">
            <a:extLst>
              <a:ext uri="{28A0092B-C50C-407E-A947-70E740481C1C}">
                <a14:useLocalDpi xmlns:a14="http://schemas.microsoft.com/office/drawing/2010/main" val="0"/>
              </a:ext>
            </a:extLst>
          </a:blip>
          <a:srcRect t="9488" r="48536" b="50000"/>
          <a:stretch/>
        </p:blipFill>
        <p:spPr>
          <a:xfrm rot="10800000">
            <a:off x="9902407" y="1756435"/>
            <a:ext cx="2260076" cy="2053565"/>
          </a:xfrm>
          <a:prstGeom prst="rect">
            <a:avLst/>
          </a:prstGeom>
        </p:spPr>
      </p:pic>
      <p:sp>
        <p:nvSpPr>
          <p:cNvPr id="47" name="Rectangle 46">
            <a:extLst>
              <a:ext uri="{FF2B5EF4-FFF2-40B4-BE49-F238E27FC236}">
                <a16:creationId xmlns:a16="http://schemas.microsoft.com/office/drawing/2014/main" id="{20B86423-55CE-84E9-0B0C-EB9E8214D397}"/>
              </a:ext>
            </a:extLst>
          </p:cNvPr>
          <p:cNvSpPr/>
          <p:nvPr/>
        </p:nvSpPr>
        <p:spPr>
          <a:xfrm>
            <a:off x="9791016" y="4114800"/>
            <a:ext cx="2231209" cy="22098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8" name="Picture 47" descr="A black background with a black border with red text&#10;&#10;Description automatically generated with medium confidence">
            <a:extLst>
              <a:ext uri="{FF2B5EF4-FFF2-40B4-BE49-F238E27FC236}">
                <a16:creationId xmlns:a16="http://schemas.microsoft.com/office/drawing/2014/main" id="{C8B21A72-8103-026B-3CCD-4BA54D4EA9F2}"/>
              </a:ext>
            </a:extLst>
          </p:cNvPr>
          <p:cNvPicPr>
            <a:picLocks noChangeAspect="1"/>
          </p:cNvPicPr>
          <p:nvPr/>
        </p:nvPicPr>
        <p:blipFill rotWithShape="1">
          <a:blip r:embed="rId3">
            <a:extLst>
              <a:ext uri="{28A0092B-C50C-407E-A947-70E740481C1C}">
                <a14:useLocalDpi xmlns:a14="http://schemas.microsoft.com/office/drawing/2010/main" val="0"/>
              </a:ext>
            </a:extLst>
          </a:blip>
          <a:srcRect l="47864" t="9881" r="672" b="49607"/>
          <a:stretch/>
        </p:blipFill>
        <p:spPr>
          <a:xfrm rot="10800000">
            <a:off x="9931924" y="4271035"/>
            <a:ext cx="2260076" cy="2053565"/>
          </a:xfrm>
          <a:prstGeom prst="rect">
            <a:avLst/>
          </a:prstGeom>
        </p:spPr>
      </p:pic>
    </p:spTree>
    <p:extLst>
      <p:ext uri="{BB962C8B-B14F-4D97-AF65-F5344CB8AC3E}">
        <p14:creationId xmlns:p14="http://schemas.microsoft.com/office/powerpoint/2010/main" val="341919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Luke 24</a:t>
            </a:r>
          </a:p>
        </p:txBody>
      </p:sp>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134586"/>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13 </a:t>
            </a:r>
            <a:r>
              <a:rPr lang="en-US" dirty="0"/>
              <a:t>That same day two of Jesus’ followers were walking to the village of Emmaus, seven miles</a:t>
            </a:r>
            <a:r>
              <a:rPr lang="en-US" baseline="30000" dirty="0"/>
              <a:t>[</a:t>
            </a:r>
            <a:r>
              <a:rPr lang="en-US" baseline="30000" dirty="0">
                <a:hlinkClick r:id="rId2" tooltip="See footnote c"/>
              </a:rPr>
              <a:t>c</a:t>
            </a:r>
            <a:r>
              <a:rPr lang="en-US" baseline="30000" dirty="0"/>
              <a:t>]</a:t>
            </a:r>
            <a:r>
              <a:rPr lang="en-US" dirty="0"/>
              <a:t> from Jerusalem. </a:t>
            </a:r>
          </a:p>
        </p:txBody>
      </p:sp>
      <p:pic>
        <p:nvPicPr>
          <p:cNvPr id="5" name="Picture 4" descr="A person and person walking on a path&#10;&#10;Description automatically generated">
            <a:extLst>
              <a:ext uri="{FF2B5EF4-FFF2-40B4-BE49-F238E27FC236}">
                <a16:creationId xmlns:a16="http://schemas.microsoft.com/office/drawing/2014/main" id="{BFB1FA28-94C4-BA2B-E4DA-018DDB26D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953" y="3227454"/>
            <a:ext cx="3932237" cy="2949178"/>
          </a:xfrm>
          <a:prstGeom prst="rect">
            <a:avLst/>
          </a:prstGeom>
        </p:spPr>
      </p:pic>
      <p:pic>
        <p:nvPicPr>
          <p:cNvPr id="11" name="Picture 10" descr="A map of the bible&#10;&#10;Description automatically generated">
            <a:extLst>
              <a:ext uri="{FF2B5EF4-FFF2-40B4-BE49-F238E27FC236}">
                <a16:creationId xmlns:a16="http://schemas.microsoft.com/office/drawing/2014/main" id="{B4362639-4EB1-A983-A013-9855EAF06C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3590" y="449262"/>
            <a:ext cx="7541976" cy="5723738"/>
          </a:xfrm>
          <a:prstGeom prst="rect">
            <a:avLst/>
          </a:prstGeom>
        </p:spPr>
      </p:pic>
      <p:cxnSp>
        <p:nvCxnSpPr>
          <p:cNvPr id="13" name="Straight Arrow Connector 12">
            <a:extLst>
              <a:ext uri="{FF2B5EF4-FFF2-40B4-BE49-F238E27FC236}">
                <a16:creationId xmlns:a16="http://schemas.microsoft.com/office/drawing/2014/main" id="{DEB1F278-FB43-F06E-4620-4A187F888EC4}"/>
              </a:ext>
            </a:extLst>
          </p:cNvPr>
          <p:cNvCxnSpPr>
            <a:cxnSpLocks/>
          </p:cNvCxnSpPr>
          <p:nvPr/>
        </p:nvCxnSpPr>
        <p:spPr>
          <a:xfrm flipH="1" flipV="1">
            <a:off x="7213600" y="3014133"/>
            <a:ext cx="880533" cy="21332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714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Walk and Talk</a:t>
            </a:r>
          </a:p>
        </p:txBody>
      </p:sp>
      <p:pic>
        <p:nvPicPr>
          <p:cNvPr id="6" name="Content Placeholder 5" descr="A person holding another person's hand&#10;&#10;Description automatically generated">
            <a:extLst>
              <a:ext uri="{FF2B5EF4-FFF2-40B4-BE49-F238E27FC236}">
                <a16:creationId xmlns:a16="http://schemas.microsoft.com/office/drawing/2014/main" id="{8698B7A8-8EB8-2180-25F6-D75D224ECA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0712" y="2294688"/>
            <a:ext cx="6172200" cy="3214687"/>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178832"/>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14 </a:t>
            </a:r>
            <a:r>
              <a:rPr lang="en-US" dirty="0"/>
              <a:t>As they walked along they were talking about everything that had happened. </a:t>
            </a:r>
          </a:p>
        </p:txBody>
      </p:sp>
      <p:sp>
        <p:nvSpPr>
          <p:cNvPr id="7" name="Oval 6">
            <a:extLst>
              <a:ext uri="{FF2B5EF4-FFF2-40B4-BE49-F238E27FC236}">
                <a16:creationId xmlns:a16="http://schemas.microsoft.com/office/drawing/2014/main" id="{BAED3D0E-5EE4-D98C-9664-1BACFC1A80AD}"/>
              </a:ext>
            </a:extLst>
          </p:cNvPr>
          <p:cNvSpPr/>
          <p:nvPr/>
        </p:nvSpPr>
        <p:spPr>
          <a:xfrm>
            <a:off x="457199" y="3134825"/>
            <a:ext cx="3451123" cy="3451123"/>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E50B52BB-E51C-B970-7582-6BD6F084B57F}"/>
              </a:ext>
            </a:extLst>
          </p:cNvPr>
          <p:cNvSpPr/>
          <p:nvPr/>
        </p:nvSpPr>
        <p:spPr>
          <a:xfrm>
            <a:off x="4672781" y="449262"/>
            <a:ext cx="2846438" cy="1600444"/>
          </a:xfrm>
          <a:prstGeom prst="wedgeRectCallout">
            <a:avLst>
              <a:gd name="adj1" fmla="val -7880"/>
              <a:gd name="adj2" fmla="val 855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Things have been so crazy these last few weeks!</a:t>
            </a:r>
          </a:p>
        </p:txBody>
      </p:sp>
      <p:sp>
        <p:nvSpPr>
          <p:cNvPr id="9" name="Speech Bubble: Rectangle 8">
            <a:extLst>
              <a:ext uri="{FF2B5EF4-FFF2-40B4-BE49-F238E27FC236}">
                <a16:creationId xmlns:a16="http://schemas.microsoft.com/office/drawing/2014/main" id="{F9831D4A-2681-D56B-0891-3BFD1E716555}"/>
              </a:ext>
            </a:extLst>
          </p:cNvPr>
          <p:cNvSpPr/>
          <p:nvPr/>
        </p:nvSpPr>
        <p:spPr>
          <a:xfrm>
            <a:off x="8126362" y="449262"/>
            <a:ext cx="3318387" cy="1600444"/>
          </a:xfrm>
          <a:prstGeom prst="wedgeRectCallout">
            <a:avLst>
              <a:gd name="adj1" fmla="val 1389"/>
              <a:gd name="adj2" fmla="val 818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You are so right!</a:t>
            </a:r>
          </a:p>
          <a:p>
            <a:pPr algn="ctr"/>
            <a:r>
              <a:rPr lang="en-US" dirty="0"/>
              <a:t>It’s hard to understand.</a:t>
            </a:r>
          </a:p>
          <a:p>
            <a:pPr algn="ctr"/>
            <a:r>
              <a:rPr lang="en-US" dirty="0"/>
              <a:t>I feel like I’ve been on an emotional rollercoaster!</a:t>
            </a:r>
          </a:p>
        </p:txBody>
      </p:sp>
      <p:sp>
        <p:nvSpPr>
          <p:cNvPr id="10" name="Speech Bubble: Rectangle 9">
            <a:extLst>
              <a:ext uri="{FF2B5EF4-FFF2-40B4-BE49-F238E27FC236}">
                <a16:creationId xmlns:a16="http://schemas.microsoft.com/office/drawing/2014/main" id="{6610E1FC-08D0-7CCA-5E74-18869ED58DBA}"/>
              </a:ext>
            </a:extLst>
          </p:cNvPr>
          <p:cNvSpPr/>
          <p:nvPr/>
        </p:nvSpPr>
        <p:spPr>
          <a:xfrm>
            <a:off x="4672781" y="4808295"/>
            <a:ext cx="2846438" cy="1600444"/>
          </a:xfrm>
          <a:prstGeom prst="wedgeRectCallout">
            <a:avLst>
              <a:gd name="adj1" fmla="val 11809"/>
              <a:gd name="adj2" fmla="val -766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Remember while we were at Bethany celebrating Simon’s healing, Mary came with that…. </a:t>
            </a:r>
          </a:p>
        </p:txBody>
      </p:sp>
      <p:sp>
        <p:nvSpPr>
          <p:cNvPr id="11" name="Speech Bubble: Rectangle 10">
            <a:extLst>
              <a:ext uri="{FF2B5EF4-FFF2-40B4-BE49-F238E27FC236}">
                <a16:creationId xmlns:a16="http://schemas.microsoft.com/office/drawing/2014/main" id="{7C9B53E8-B7FC-59E1-83EE-3B82AFEF5B44}"/>
              </a:ext>
            </a:extLst>
          </p:cNvPr>
          <p:cNvSpPr/>
          <p:nvPr/>
        </p:nvSpPr>
        <p:spPr>
          <a:xfrm>
            <a:off x="8114741" y="4616245"/>
            <a:ext cx="3318387" cy="1792494"/>
          </a:xfrm>
          <a:prstGeom prst="wedgeRectCallout">
            <a:avLst>
              <a:gd name="adj1" fmla="val -7500"/>
              <a:gd name="adj2" fmla="val -68356"/>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Oh, it smelled so divine!</a:t>
            </a:r>
          </a:p>
          <a:p>
            <a:pPr algn="ctr"/>
            <a:r>
              <a:rPr lang="en-US" dirty="0"/>
              <a:t>That wonderful, EXPENSIVE, perfume – pure nard!</a:t>
            </a:r>
          </a:p>
          <a:p>
            <a:pPr algn="ctr"/>
            <a:r>
              <a:rPr lang="en-US" dirty="0"/>
              <a:t>But, Jesus said she was anointing him – not as a king, but for his burial!</a:t>
            </a:r>
          </a:p>
        </p:txBody>
      </p:sp>
      <p:grpSp>
        <p:nvGrpSpPr>
          <p:cNvPr id="15" name="Group 14">
            <a:extLst>
              <a:ext uri="{FF2B5EF4-FFF2-40B4-BE49-F238E27FC236}">
                <a16:creationId xmlns:a16="http://schemas.microsoft.com/office/drawing/2014/main" id="{EFEE3648-A3AC-21ED-B903-283C4F3C6E04}"/>
              </a:ext>
            </a:extLst>
          </p:cNvPr>
          <p:cNvGrpSpPr/>
          <p:nvPr/>
        </p:nvGrpSpPr>
        <p:grpSpPr>
          <a:xfrm>
            <a:off x="628999" y="3429000"/>
            <a:ext cx="1527291" cy="2782542"/>
            <a:chOff x="593114" y="2051109"/>
            <a:chExt cx="1113704" cy="2373539"/>
          </a:xfrm>
        </p:grpSpPr>
        <p:sp>
          <p:nvSpPr>
            <p:cNvPr id="16" name="Cylinder 15">
              <a:extLst>
                <a:ext uri="{FF2B5EF4-FFF2-40B4-BE49-F238E27FC236}">
                  <a16:creationId xmlns:a16="http://schemas.microsoft.com/office/drawing/2014/main" id="{ECBA9E12-2C47-E23A-7749-0D2D439B7073}"/>
                </a:ext>
              </a:extLst>
            </p:cNvPr>
            <p:cNvSpPr/>
            <p:nvPr/>
          </p:nvSpPr>
          <p:spPr>
            <a:xfrm>
              <a:off x="890954" y="3237879"/>
              <a:ext cx="656492" cy="1051131"/>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7" name="Picture 2">
              <a:extLst>
                <a:ext uri="{FF2B5EF4-FFF2-40B4-BE49-F238E27FC236}">
                  <a16:creationId xmlns:a16="http://schemas.microsoft.com/office/drawing/2014/main" id="{324B3713-D8A7-CDBD-7A4F-036DCC4D45C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6451" r="71895" b="53795"/>
            <a:stretch>
              <a:fillRect/>
            </a:stretch>
          </p:blipFill>
          <p:spPr bwMode="auto">
            <a:xfrm>
              <a:off x="593114" y="2051109"/>
              <a:ext cx="1113704" cy="237353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9" name="Thought Bubble: Cloud 18">
            <a:extLst>
              <a:ext uri="{FF2B5EF4-FFF2-40B4-BE49-F238E27FC236}">
                <a16:creationId xmlns:a16="http://schemas.microsoft.com/office/drawing/2014/main" id="{F3AF090B-D8C8-F500-9862-96EAEBE97747}"/>
              </a:ext>
            </a:extLst>
          </p:cNvPr>
          <p:cNvSpPr/>
          <p:nvPr/>
        </p:nvSpPr>
        <p:spPr>
          <a:xfrm>
            <a:off x="1674234" y="2275275"/>
            <a:ext cx="3932237" cy="2307450"/>
          </a:xfrm>
          <a:prstGeom prst="cloudCallout">
            <a:avLst>
              <a:gd name="adj1" fmla="val 59137"/>
              <a:gd name="adj2" fmla="val -774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18" name="Picture 17" descr="A picture containing text, posing&#10;&#10;Description automatically generated">
            <a:extLst>
              <a:ext uri="{FF2B5EF4-FFF2-40B4-BE49-F238E27FC236}">
                <a16:creationId xmlns:a16="http://schemas.microsoft.com/office/drawing/2014/main" id="{13E943B5-3268-E070-6FF6-442229CFDE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2002" y="2340230"/>
            <a:ext cx="3794469" cy="2122331"/>
          </a:xfrm>
          <a:prstGeom prst="cloud">
            <a:avLst/>
          </a:prstGeom>
          <a:ln>
            <a:solidFill>
              <a:schemeClr val="bg1"/>
            </a:solidFill>
          </a:ln>
          <a:effectLst>
            <a:softEdge rad="31750"/>
          </a:effectLst>
        </p:spPr>
      </p:pic>
      <p:sp>
        <p:nvSpPr>
          <p:cNvPr id="3" name="TextBox 2">
            <a:extLst>
              <a:ext uri="{FF2B5EF4-FFF2-40B4-BE49-F238E27FC236}">
                <a16:creationId xmlns:a16="http://schemas.microsoft.com/office/drawing/2014/main" id="{B70CE24B-C159-C6DE-3D29-2837F0E8C14C}"/>
              </a:ext>
            </a:extLst>
          </p:cNvPr>
          <p:cNvSpPr txBox="1"/>
          <p:nvPr/>
        </p:nvSpPr>
        <p:spPr>
          <a:xfrm>
            <a:off x="419759" y="6194096"/>
            <a:ext cx="4215582" cy="369332"/>
          </a:xfrm>
          <a:prstGeom prst="rect">
            <a:avLst/>
          </a:prstGeom>
          <a:noFill/>
        </p:spPr>
        <p:txBody>
          <a:bodyPr wrap="square" rtlCol="0">
            <a:spAutoFit/>
          </a:bodyPr>
          <a:lstStyle/>
          <a:p>
            <a:r>
              <a:rPr lang="en-US" dirty="0">
                <a:solidFill>
                  <a:schemeClr val="bg1"/>
                </a:solidFill>
              </a:rPr>
              <a:t>John 12:1-8</a:t>
            </a:r>
          </a:p>
        </p:txBody>
      </p:sp>
    </p:spTree>
    <p:extLst>
      <p:ext uri="{BB962C8B-B14F-4D97-AF65-F5344CB8AC3E}">
        <p14:creationId xmlns:p14="http://schemas.microsoft.com/office/powerpoint/2010/main" val="29387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Luke 24</a:t>
            </a:r>
          </a:p>
        </p:txBody>
      </p:sp>
      <p:pic>
        <p:nvPicPr>
          <p:cNvPr id="6" name="Content Placeholder 5" descr="A person holding another person's hand&#10;&#10;Description automatically generated">
            <a:extLst>
              <a:ext uri="{FF2B5EF4-FFF2-40B4-BE49-F238E27FC236}">
                <a16:creationId xmlns:a16="http://schemas.microsoft.com/office/drawing/2014/main" id="{8698B7A8-8EB8-2180-25F6-D75D224ECA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0712" y="2294688"/>
            <a:ext cx="6172200" cy="3214687"/>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1178832"/>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14 </a:t>
            </a:r>
            <a:r>
              <a:rPr lang="en-US" dirty="0"/>
              <a:t>As they walked along they were talking about everything that had happened. </a:t>
            </a:r>
          </a:p>
        </p:txBody>
      </p:sp>
      <p:sp>
        <p:nvSpPr>
          <p:cNvPr id="7" name="Oval 6">
            <a:extLst>
              <a:ext uri="{FF2B5EF4-FFF2-40B4-BE49-F238E27FC236}">
                <a16:creationId xmlns:a16="http://schemas.microsoft.com/office/drawing/2014/main" id="{BAED3D0E-5EE4-D98C-9664-1BACFC1A80AD}"/>
              </a:ext>
            </a:extLst>
          </p:cNvPr>
          <p:cNvSpPr/>
          <p:nvPr/>
        </p:nvSpPr>
        <p:spPr>
          <a:xfrm>
            <a:off x="457199" y="3134825"/>
            <a:ext cx="3451123" cy="3451123"/>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8" name="Speech Bubble: Rectangle 7">
            <a:extLst>
              <a:ext uri="{FF2B5EF4-FFF2-40B4-BE49-F238E27FC236}">
                <a16:creationId xmlns:a16="http://schemas.microsoft.com/office/drawing/2014/main" id="{E50B52BB-E51C-B970-7582-6BD6F084B57F}"/>
              </a:ext>
            </a:extLst>
          </p:cNvPr>
          <p:cNvSpPr/>
          <p:nvPr/>
        </p:nvSpPr>
        <p:spPr>
          <a:xfrm>
            <a:off x="4672781" y="449262"/>
            <a:ext cx="3055374" cy="1600444"/>
          </a:xfrm>
          <a:prstGeom prst="wedgeRectCallout">
            <a:avLst>
              <a:gd name="adj1" fmla="val -7880"/>
              <a:gd name="adj2" fmla="val 855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That’s strangely true.</a:t>
            </a:r>
          </a:p>
          <a:p>
            <a:pPr algn="ctr"/>
            <a:r>
              <a:rPr lang="en-US" dirty="0"/>
              <a:t>And just last week Jesus came to Jerusalem, riding on a donkey – just like a king!</a:t>
            </a:r>
          </a:p>
        </p:txBody>
      </p:sp>
      <p:sp>
        <p:nvSpPr>
          <p:cNvPr id="9" name="Speech Bubble: Rectangle 8">
            <a:extLst>
              <a:ext uri="{FF2B5EF4-FFF2-40B4-BE49-F238E27FC236}">
                <a16:creationId xmlns:a16="http://schemas.microsoft.com/office/drawing/2014/main" id="{F9831D4A-2681-D56B-0891-3BFD1E716555}"/>
              </a:ext>
            </a:extLst>
          </p:cNvPr>
          <p:cNvSpPr/>
          <p:nvPr/>
        </p:nvSpPr>
        <p:spPr>
          <a:xfrm>
            <a:off x="8126362" y="449262"/>
            <a:ext cx="3318387" cy="1600444"/>
          </a:xfrm>
          <a:prstGeom prst="wedgeRectCallout">
            <a:avLst>
              <a:gd name="adj1" fmla="val 1389"/>
              <a:gd name="adj2" fmla="val 81852"/>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Yes!  We all were so excited!</a:t>
            </a:r>
          </a:p>
          <a:p>
            <a:pPr algn="ctr"/>
            <a:r>
              <a:rPr lang="en-US" dirty="0"/>
              <a:t>Everyone sang,</a:t>
            </a:r>
          </a:p>
          <a:p>
            <a:pPr algn="ctr"/>
            <a:r>
              <a:rPr lang="en-US" dirty="0"/>
              <a:t>“Hosanna, to the Son of David!”</a:t>
            </a:r>
          </a:p>
        </p:txBody>
      </p:sp>
      <p:sp>
        <p:nvSpPr>
          <p:cNvPr id="10" name="Speech Bubble: Rectangle 9">
            <a:extLst>
              <a:ext uri="{FF2B5EF4-FFF2-40B4-BE49-F238E27FC236}">
                <a16:creationId xmlns:a16="http://schemas.microsoft.com/office/drawing/2014/main" id="{6610E1FC-08D0-7CCA-5E74-18869ED58DBA}"/>
              </a:ext>
            </a:extLst>
          </p:cNvPr>
          <p:cNvSpPr/>
          <p:nvPr/>
        </p:nvSpPr>
        <p:spPr>
          <a:xfrm>
            <a:off x="4672781" y="4808295"/>
            <a:ext cx="2846438" cy="1600444"/>
          </a:xfrm>
          <a:prstGeom prst="wedgeRectCallout">
            <a:avLst>
              <a:gd name="adj1" fmla="val 11809"/>
              <a:gd name="adj2" fmla="val -766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We thought he would be crowned king for sure!</a:t>
            </a:r>
          </a:p>
        </p:txBody>
      </p:sp>
      <p:sp>
        <p:nvSpPr>
          <p:cNvPr id="3" name="Thought Bubble: Cloud 2">
            <a:extLst>
              <a:ext uri="{FF2B5EF4-FFF2-40B4-BE49-F238E27FC236}">
                <a16:creationId xmlns:a16="http://schemas.microsoft.com/office/drawing/2014/main" id="{53DEF91D-DC5D-D62F-4BB6-CA6E75E565A8}"/>
              </a:ext>
            </a:extLst>
          </p:cNvPr>
          <p:cNvSpPr/>
          <p:nvPr/>
        </p:nvSpPr>
        <p:spPr>
          <a:xfrm>
            <a:off x="2394883" y="2223813"/>
            <a:ext cx="3211588" cy="2358912"/>
          </a:xfrm>
          <a:prstGeom prst="cloudCallout">
            <a:avLst>
              <a:gd name="adj1" fmla="val 59137"/>
              <a:gd name="adj2" fmla="val -7746"/>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5" name="Picture 4" descr="A group of people dancing&#10;&#10;Description automatically generated with low confidence">
            <a:extLst>
              <a:ext uri="{FF2B5EF4-FFF2-40B4-BE49-F238E27FC236}">
                <a16:creationId xmlns:a16="http://schemas.microsoft.com/office/drawing/2014/main" id="{8AFC6C7C-F641-05C1-D483-632DC01EB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9121" y="2301222"/>
            <a:ext cx="2790453" cy="2148864"/>
          </a:xfrm>
          <a:prstGeom prst="cloud">
            <a:avLst/>
          </a:prstGeom>
        </p:spPr>
      </p:pic>
      <p:grpSp>
        <p:nvGrpSpPr>
          <p:cNvPr id="12" name="Group 11">
            <a:extLst>
              <a:ext uri="{FF2B5EF4-FFF2-40B4-BE49-F238E27FC236}">
                <a16:creationId xmlns:a16="http://schemas.microsoft.com/office/drawing/2014/main" id="{313308B8-A4F9-4CC7-DB3C-847DC712FA8B}"/>
              </a:ext>
            </a:extLst>
          </p:cNvPr>
          <p:cNvGrpSpPr/>
          <p:nvPr/>
        </p:nvGrpSpPr>
        <p:grpSpPr>
          <a:xfrm>
            <a:off x="721717" y="3944228"/>
            <a:ext cx="2617770" cy="2241920"/>
            <a:chOff x="139528" y="2250137"/>
            <a:chExt cx="2617770" cy="2241920"/>
          </a:xfrm>
        </p:grpSpPr>
        <p:pic>
          <p:nvPicPr>
            <p:cNvPr id="13" name="Picture 12">
              <a:extLst>
                <a:ext uri="{FF2B5EF4-FFF2-40B4-BE49-F238E27FC236}">
                  <a16:creationId xmlns:a16="http://schemas.microsoft.com/office/drawing/2014/main" id="{A778C9E1-49A6-F513-EB77-BB0F2BF587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77634" y="2333973"/>
              <a:ext cx="2179664" cy="2158084"/>
            </a:xfrm>
            <a:prstGeom prst="rect">
              <a:avLst/>
            </a:prstGeom>
          </p:spPr>
        </p:pic>
        <p:pic>
          <p:nvPicPr>
            <p:cNvPr id="14" name="Picture 13" descr="A picture containing sailing vessel, clipart&#10;&#10;Description automatically generated">
              <a:extLst>
                <a:ext uri="{FF2B5EF4-FFF2-40B4-BE49-F238E27FC236}">
                  <a16:creationId xmlns:a16="http://schemas.microsoft.com/office/drawing/2014/main" id="{CA5DCF42-FBAE-F3F6-8151-1DA4B3C6C18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085735">
              <a:off x="139528" y="2250137"/>
              <a:ext cx="876212" cy="1852246"/>
            </a:xfrm>
            <a:prstGeom prst="rect">
              <a:avLst/>
            </a:prstGeom>
          </p:spPr>
        </p:pic>
      </p:grpSp>
      <p:sp>
        <p:nvSpPr>
          <p:cNvPr id="15" name="TextBox 14">
            <a:extLst>
              <a:ext uri="{FF2B5EF4-FFF2-40B4-BE49-F238E27FC236}">
                <a16:creationId xmlns:a16="http://schemas.microsoft.com/office/drawing/2014/main" id="{6F10A937-C920-F62B-4AFB-B8A964EE2D21}"/>
              </a:ext>
            </a:extLst>
          </p:cNvPr>
          <p:cNvSpPr txBox="1"/>
          <p:nvPr/>
        </p:nvSpPr>
        <p:spPr>
          <a:xfrm>
            <a:off x="504547" y="6296446"/>
            <a:ext cx="3874970" cy="369332"/>
          </a:xfrm>
          <a:prstGeom prst="rect">
            <a:avLst/>
          </a:prstGeom>
          <a:noFill/>
        </p:spPr>
        <p:txBody>
          <a:bodyPr wrap="square" rtlCol="0">
            <a:spAutoFit/>
          </a:bodyPr>
          <a:lstStyle/>
          <a:p>
            <a:r>
              <a:rPr lang="en-US" dirty="0">
                <a:solidFill>
                  <a:schemeClr val="bg1"/>
                </a:solidFill>
              </a:rPr>
              <a:t>Zechariah 9:9;  Matthew 21:6-9</a:t>
            </a:r>
          </a:p>
        </p:txBody>
      </p:sp>
    </p:spTree>
    <p:extLst>
      <p:ext uri="{BB962C8B-B14F-4D97-AF65-F5344CB8AC3E}">
        <p14:creationId xmlns:p14="http://schemas.microsoft.com/office/powerpoint/2010/main" val="3796114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erson holding another person's hand&#10;&#10;Description automatically generated">
            <a:extLst>
              <a:ext uri="{FF2B5EF4-FFF2-40B4-BE49-F238E27FC236}">
                <a16:creationId xmlns:a16="http://schemas.microsoft.com/office/drawing/2014/main" id="{8698B7A8-8EB8-2180-25F6-D75D224ECA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50712" y="2294688"/>
            <a:ext cx="6172200" cy="3214687"/>
          </a:xfrm>
        </p:spPr>
      </p:pic>
      <p:sp>
        <p:nvSpPr>
          <p:cNvPr id="7" name="Oval 6">
            <a:extLst>
              <a:ext uri="{FF2B5EF4-FFF2-40B4-BE49-F238E27FC236}">
                <a16:creationId xmlns:a16="http://schemas.microsoft.com/office/drawing/2014/main" id="{BAED3D0E-5EE4-D98C-9664-1BACFC1A80AD}"/>
              </a:ext>
            </a:extLst>
          </p:cNvPr>
          <p:cNvSpPr/>
          <p:nvPr/>
        </p:nvSpPr>
        <p:spPr>
          <a:xfrm>
            <a:off x="457199" y="3134825"/>
            <a:ext cx="3451123" cy="3451123"/>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Speech Bubble: Rectangle 10">
            <a:extLst>
              <a:ext uri="{FF2B5EF4-FFF2-40B4-BE49-F238E27FC236}">
                <a16:creationId xmlns:a16="http://schemas.microsoft.com/office/drawing/2014/main" id="{7C9B53E8-B7FC-59E1-83EE-3B82AFEF5B44}"/>
              </a:ext>
            </a:extLst>
          </p:cNvPr>
          <p:cNvSpPr/>
          <p:nvPr/>
        </p:nvSpPr>
        <p:spPr>
          <a:xfrm>
            <a:off x="5683995" y="169169"/>
            <a:ext cx="5338917" cy="1746285"/>
          </a:xfrm>
          <a:prstGeom prst="wedgeRectCallout">
            <a:avLst>
              <a:gd name="adj1" fmla="val -2611"/>
              <a:gd name="adj2" fmla="val 9567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But no one accepted him in Jerusalem! </a:t>
            </a:r>
          </a:p>
          <a:p>
            <a:pPr algn="ctr"/>
            <a:r>
              <a:rPr lang="en-US" dirty="0"/>
              <a:t> Just a few days later they put a crown</a:t>
            </a:r>
          </a:p>
          <a:p>
            <a:pPr algn="ctr"/>
            <a:r>
              <a:rPr lang="en-US" dirty="0"/>
              <a:t> of thorns on him and crucified him!</a:t>
            </a:r>
          </a:p>
          <a:p>
            <a:pPr algn="ctr"/>
            <a:r>
              <a:rPr lang="en-US" dirty="0"/>
              <a:t>The message Pilate had nailed to the cross even said, “Jesus of Nazareth, the king of the Jews”</a:t>
            </a:r>
          </a:p>
          <a:p>
            <a:pPr algn="ctr"/>
            <a:r>
              <a:rPr lang="en-US" dirty="0"/>
              <a:t>I just don’t understand!?</a:t>
            </a:r>
          </a:p>
        </p:txBody>
      </p:sp>
      <p:sp>
        <p:nvSpPr>
          <p:cNvPr id="3" name="Thought Bubble: Cloud 2">
            <a:extLst>
              <a:ext uri="{FF2B5EF4-FFF2-40B4-BE49-F238E27FC236}">
                <a16:creationId xmlns:a16="http://schemas.microsoft.com/office/drawing/2014/main" id="{53DEF91D-DC5D-D62F-4BB6-CA6E75E565A8}"/>
              </a:ext>
            </a:extLst>
          </p:cNvPr>
          <p:cNvSpPr/>
          <p:nvPr/>
        </p:nvSpPr>
        <p:spPr>
          <a:xfrm>
            <a:off x="2289071" y="1115232"/>
            <a:ext cx="3211588" cy="2358912"/>
          </a:xfrm>
          <a:prstGeom prst="cloudCallout">
            <a:avLst>
              <a:gd name="adj1" fmla="val 65107"/>
              <a:gd name="adj2" fmla="val 17263"/>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nvGrpSpPr>
          <p:cNvPr id="15" name="Group 14">
            <a:extLst>
              <a:ext uri="{FF2B5EF4-FFF2-40B4-BE49-F238E27FC236}">
                <a16:creationId xmlns:a16="http://schemas.microsoft.com/office/drawing/2014/main" id="{90227035-B66E-0256-F361-5C601E343E80}"/>
              </a:ext>
            </a:extLst>
          </p:cNvPr>
          <p:cNvGrpSpPr/>
          <p:nvPr/>
        </p:nvGrpSpPr>
        <p:grpSpPr>
          <a:xfrm>
            <a:off x="639022" y="4301794"/>
            <a:ext cx="1650049" cy="1824736"/>
            <a:chOff x="379123" y="2325511"/>
            <a:chExt cx="1650049" cy="1824736"/>
          </a:xfrm>
        </p:grpSpPr>
        <p:pic>
          <p:nvPicPr>
            <p:cNvPr id="16" name="Picture 15" descr="A close-up of a compass&#10;&#10;Description automatically generated with medium confidence">
              <a:extLst>
                <a:ext uri="{FF2B5EF4-FFF2-40B4-BE49-F238E27FC236}">
                  <a16:creationId xmlns:a16="http://schemas.microsoft.com/office/drawing/2014/main" id="{6061D5C6-8961-C1C6-07A3-5F861C2C7A1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9123" y="2371331"/>
              <a:ext cx="1366715" cy="1366715"/>
            </a:xfrm>
            <a:prstGeom prst="rect">
              <a:avLst/>
            </a:prstGeom>
          </p:spPr>
        </p:pic>
        <p:pic>
          <p:nvPicPr>
            <p:cNvPr id="17" name="Picture 16" descr="A picture containing text, dark&#10;&#10;Description automatically generated">
              <a:extLst>
                <a:ext uri="{FF2B5EF4-FFF2-40B4-BE49-F238E27FC236}">
                  <a16:creationId xmlns:a16="http://schemas.microsoft.com/office/drawing/2014/main" id="{2740A6D4-6E06-ACCE-A109-6E544F1024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7753" y="2325511"/>
              <a:ext cx="901419" cy="1824736"/>
            </a:xfrm>
            <a:prstGeom prst="rect">
              <a:avLst/>
            </a:prstGeom>
          </p:spPr>
        </p:pic>
      </p:grpSp>
      <p:pic>
        <p:nvPicPr>
          <p:cNvPr id="18" name="Picture 17" descr="A picture containing person, person&#10;&#10;Description automatically generated">
            <a:extLst>
              <a:ext uri="{FF2B5EF4-FFF2-40B4-BE49-F238E27FC236}">
                <a16:creationId xmlns:a16="http://schemas.microsoft.com/office/drawing/2014/main" id="{22F2F1DA-DEE3-2C0F-F838-9762A9CF1C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8356" y="1358976"/>
            <a:ext cx="2553017" cy="1914763"/>
          </a:xfrm>
          <a:prstGeom prst="cloud">
            <a:avLst/>
          </a:prstGeom>
        </p:spPr>
      </p:pic>
      <p:pic>
        <p:nvPicPr>
          <p:cNvPr id="22" name="Picture 21" descr="A crown of thorns on a white background&#10;&#10;Description automatically generated">
            <a:extLst>
              <a:ext uri="{FF2B5EF4-FFF2-40B4-BE49-F238E27FC236}">
                <a16:creationId xmlns:a16="http://schemas.microsoft.com/office/drawing/2014/main" id="{7F021AC2-991B-7E33-8B93-5DF67C59C3E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55461" y="4636772"/>
            <a:ext cx="2313883" cy="1646713"/>
          </a:xfrm>
          <a:prstGeom prst="rect">
            <a:avLst/>
          </a:prstGeom>
        </p:spPr>
      </p:pic>
      <p:sp>
        <p:nvSpPr>
          <p:cNvPr id="27" name="Speech Bubble: Rectangle 26">
            <a:extLst>
              <a:ext uri="{FF2B5EF4-FFF2-40B4-BE49-F238E27FC236}">
                <a16:creationId xmlns:a16="http://schemas.microsoft.com/office/drawing/2014/main" id="{BBC169DC-959A-6208-11BE-564FF6BD7D1B}"/>
              </a:ext>
            </a:extLst>
          </p:cNvPr>
          <p:cNvSpPr/>
          <p:nvPr/>
        </p:nvSpPr>
        <p:spPr>
          <a:xfrm>
            <a:off x="5473114" y="5088387"/>
            <a:ext cx="2846438" cy="1600444"/>
          </a:xfrm>
          <a:prstGeom prst="wedgeRectCallout">
            <a:avLst>
              <a:gd name="adj1" fmla="val 11809"/>
              <a:gd name="adj2" fmla="val -7664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The prophecies say that the Messiah would come and be king and bring peace to our nation.</a:t>
            </a:r>
          </a:p>
          <a:p>
            <a:pPr algn="ctr"/>
            <a:r>
              <a:rPr lang="en-US" dirty="0"/>
              <a:t>Right?</a:t>
            </a:r>
          </a:p>
        </p:txBody>
      </p:sp>
      <p:sp>
        <p:nvSpPr>
          <p:cNvPr id="28" name="Speech Bubble: Rectangle 27">
            <a:extLst>
              <a:ext uri="{FF2B5EF4-FFF2-40B4-BE49-F238E27FC236}">
                <a16:creationId xmlns:a16="http://schemas.microsoft.com/office/drawing/2014/main" id="{877DFAFB-3238-F5E6-EFB3-170C7553B997}"/>
              </a:ext>
            </a:extLst>
          </p:cNvPr>
          <p:cNvSpPr/>
          <p:nvPr/>
        </p:nvSpPr>
        <p:spPr>
          <a:xfrm>
            <a:off x="8433139" y="5088387"/>
            <a:ext cx="3318387" cy="1356700"/>
          </a:xfrm>
          <a:prstGeom prst="wedgeRectCallout">
            <a:avLst>
              <a:gd name="adj1" fmla="val -24833"/>
              <a:gd name="adj2" fmla="val -91184"/>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That’s my understanding.</a:t>
            </a:r>
          </a:p>
          <a:p>
            <a:pPr algn="ctr"/>
            <a:r>
              <a:rPr lang="en-US" dirty="0"/>
              <a:t>I’m so confused!</a:t>
            </a:r>
          </a:p>
          <a:p>
            <a:pPr algn="ctr"/>
            <a:r>
              <a:rPr lang="en-US" dirty="0"/>
              <a:t>He saved others,</a:t>
            </a:r>
          </a:p>
          <a:p>
            <a:pPr algn="ctr"/>
            <a:r>
              <a:rPr lang="en-US" dirty="0"/>
              <a:t>Why didn’t he save himself?</a:t>
            </a:r>
          </a:p>
        </p:txBody>
      </p:sp>
      <p:sp>
        <p:nvSpPr>
          <p:cNvPr id="2" name="TextBox 1">
            <a:extLst>
              <a:ext uri="{FF2B5EF4-FFF2-40B4-BE49-F238E27FC236}">
                <a16:creationId xmlns:a16="http://schemas.microsoft.com/office/drawing/2014/main" id="{8BDC82FE-7BBB-B487-83F1-B0539D5256DB}"/>
              </a:ext>
            </a:extLst>
          </p:cNvPr>
          <p:cNvSpPr txBox="1"/>
          <p:nvPr/>
        </p:nvSpPr>
        <p:spPr>
          <a:xfrm>
            <a:off x="2005737" y="6283485"/>
            <a:ext cx="2844975" cy="369332"/>
          </a:xfrm>
          <a:prstGeom prst="rect">
            <a:avLst/>
          </a:prstGeom>
          <a:noFill/>
        </p:spPr>
        <p:txBody>
          <a:bodyPr wrap="square" rtlCol="0">
            <a:spAutoFit/>
          </a:bodyPr>
          <a:lstStyle/>
          <a:p>
            <a:r>
              <a:rPr lang="en-US" dirty="0">
                <a:solidFill>
                  <a:schemeClr val="bg1"/>
                </a:solidFill>
              </a:rPr>
              <a:t>   Matthew 27:29</a:t>
            </a:r>
          </a:p>
        </p:txBody>
      </p:sp>
    </p:spTree>
    <p:extLst>
      <p:ext uri="{BB962C8B-B14F-4D97-AF65-F5344CB8AC3E}">
        <p14:creationId xmlns:p14="http://schemas.microsoft.com/office/powerpoint/2010/main" val="3210458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16E1-1F64-9B53-2D7A-5D8683E51171}"/>
              </a:ext>
            </a:extLst>
          </p:cNvPr>
          <p:cNvSpPr>
            <a:spLocks noGrp="1"/>
          </p:cNvSpPr>
          <p:nvPr>
            <p:ph type="title"/>
          </p:nvPr>
        </p:nvSpPr>
        <p:spPr>
          <a:xfrm>
            <a:off x="322953" y="449262"/>
            <a:ext cx="3932237" cy="974035"/>
          </a:xfrm>
          <a:solidFill>
            <a:schemeClr val="accent2">
              <a:alpha val="50000"/>
            </a:schemeClr>
          </a:solidFill>
          <a:ln>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dirty="0"/>
              <a:t>On the way</a:t>
            </a:r>
          </a:p>
        </p:txBody>
      </p:sp>
      <p:pic>
        <p:nvPicPr>
          <p:cNvPr id="7" name="Content Placeholder 6" descr="A group of men walking on a path&#10;&#10;Description automatically generated">
            <a:extLst>
              <a:ext uri="{FF2B5EF4-FFF2-40B4-BE49-F238E27FC236}">
                <a16:creationId xmlns:a16="http://schemas.microsoft.com/office/drawing/2014/main" id="{3C2E2E18-FBBA-FAAE-2D26-7859BF5D271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294" t="19807" r="31288" b="9464"/>
          <a:stretch/>
        </p:blipFill>
        <p:spPr>
          <a:xfrm>
            <a:off x="4883896" y="1917290"/>
            <a:ext cx="6105832" cy="4282766"/>
          </a:xfrm>
        </p:spPr>
      </p:pic>
      <p:sp>
        <p:nvSpPr>
          <p:cNvPr id="4" name="Text Placeholder 3">
            <a:extLst>
              <a:ext uri="{FF2B5EF4-FFF2-40B4-BE49-F238E27FC236}">
                <a16:creationId xmlns:a16="http://schemas.microsoft.com/office/drawing/2014/main" id="{D479F685-F832-11B4-12F8-D88832329B75}"/>
              </a:ext>
            </a:extLst>
          </p:cNvPr>
          <p:cNvSpPr>
            <a:spLocks noGrp="1"/>
          </p:cNvSpPr>
          <p:nvPr>
            <p:ph type="body" sz="half" idx="2"/>
          </p:nvPr>
        </p:nvSpPr>
        <p:spPr>
          <a:xfrm>
            <a:off x="322953" y="1741350"/>
            <a:ext cx="3932237" cy="4128508"/>
          </a:xfrm>
          <a:solidFill>
            <a:srgbClr val="5A250A">
              <a:alpha val="73725"/>
            </a:srgbClr>
          </a:solidFill>
          <a:ln w="38100">
            <a:solidFill>
              <a:schemeClr val="accent5">
                <a:lumMod val="75000"/>
              </a:schemeClr>
            </a:solidFill>
          </a:ln>
        </p:spPr>
        <p:style>
          <a:lnRef idx="0">
            <a:scrgbClr r="0" g="0" b="0"/>
          </a:lnRef>
          <a:fillRef idx="0">
            <a:scrgbClr r="0" g="0" b="0"/>
          </a:fillRef>
          <a:effectRef idx="0">
            <a:scrgbClr r="0" g="0" b="0"/>
          </a:effectRef>
          <a:fontRef idx="minor">
            <a:schemeClr val="lt1"/>
          </a:fontRef>
        </p:style>
        <p:txBody>
          <a:bodyPr/>
          <a:lstStyle/>
          <a:p>
            <a:r>
              <a:rPr lang="en-US" baseline="30000" dirty="0"/>
              <a:t>15 </a:t>
            </a:r>
            <a:r>
              <a:rPr lang="en-US" dirty="0"/>
              <a:t>As they talked and discussed these things, Jesus himself suddenly came and began walking with them. </a:t>
            </a:r>
            <a:r>
              <a:rPr lang="en-US" baseline="30000" dirty="0"/>
              <a:t>16 </a:t>
            </a:r>
            <a:r>
              <a:rPr lang="en-US" dirty="0"/>
              <a:t>But God kept them from recognizing him.</a:t>
            </a:r>
          </a:p>
          <a:p>
            <a:r>
              <a:rPr lang="en-US" baseline="30000" dirty="0"/>
              <a:t>17 </a:t>
            </a:r>
            <a:r>
              <a:rPr lang="en-US" dirty="0"/>
              <a:t>He asked them, “What are you discussing so intently as you walk along?”</a:t>
            </a:r>
          </a:p>
          <a:p>
            <a:r>
              <a:rPr lang="en-US" dirty="0"/>
              <a:t>They stopped short, sadness written across their faces.</a:t>
            </a:r>
          </a:p>
          <a:p>
            <a:r>
              <a:rPr lang="en-US" dirty="0"/>
              <a:t> </a:t>
            </a:r>
            <a:r>
              <a:rPr lang="en-US" baseline="30000" dirty="0"/>
              <a:t>18 </a:t>
            </a:r>
            <a:r>
              <a:rPr lang="en-US" dirty="0"/>
              <a:t>Then one of them, Cleopas, replied, “You must be the only person in Jerusalem who hasn’t heard about all the things that have happened there the last few days.”</a:t>
            </a:r>
          </a:p>
          <a:p>
            <a:endParaRPr lang="en-US" dirty="0"/>
          </a:p>
          <a:p>
            <a:endParaRPr lang="en-US" dirty="0"/>
          </a:p>
        </p:txBody>
      </p:sp>
      <p:sp>
        <p:nvSpPr>
          <p:cNvPr id="8" name="Speech Bubble: Rectangle 7">
            <a:extLst>
              <a:ext uri="{FF2B5EF4-FFF2-40B4-BE49-F238E27FC236}">
                <a16:creationId xmlns:a16="http://schemas.microsoft.com/office/drawing/2014/main" id="{46A16F7F-6A54-4A05-4CEF-8011E22E352F}"/>
              </a:ext>
            </a:extLst>
          </p:cNvPr>
          <p:cNvSpPr/>
          <p:nvPr/>
        </p:nvSpPr>
        <p:spPr>
          <a:xfrm>
            <a:off x="4272117" y="4199501"/>
            <a:ext cx="2846438" cy="800222"/>
          </a:xfrm>
          <a:prstGeom prst="wedgeRectCallout">
            <a:avLst>
              <a:gd name="adj1" fmla="val 40307"/>
              <a:gd name="adj2" fmla="val -1052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You don’t know?!</a:t>
            </a:r>
          </a:p>
        </p:txBody>
      </p:sp>
      <p:sp>
        <p:nvSpPr>
          <p:cNvPr id="9" name="Speech Bubble: Rectangle 8">
            <a:extLst>
              <a:ext uri="{FF2B5EF4-FFF2-40B4-BE49-F238E27FC236}">
                <a16:creationId xmlns:a16="http://schemas.microsoft.com/office/drawing/2014/main" id="{E3F61FE9-1D74-5188-6706-476487934C66}"/>
              </a:ext>
            </a:extLst>
          </p:cNvPr>
          <p:cNvSpPr/>
          <p:nvPr/>
        </p:nvSpPr>
        <p:spPr>
          <a:xfrm>
            <a:off x="8856127" y="4599612"/>
            <a:ext cx="3318387" cy="1600444"/>
          </a:xfrm>
          <a:prstGeom prst="wedgeRectCallout">
            <a:avLst>
              <a:gd name="adj1" fmla="val 2723"/>
              <a:gd name="adj2" fmla="val -87707"/>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dirty="0"/>
              <a:t>You must be the only person in all Jerusalem who hasn’t heard about all the things that have happened there the last few days!</a:t>
            </a:r>
          </a:p>
        </p:txBody>
      </p:sp>
      <p:sp>
        <p:nvSpPr>
          <p:cNvPr id="11" name="Speech Bubble: Rectangle 10">
            <a:extLst>
              <a:ext uri="{FF2B5EF4-FFF2-40B4-BE49-F238E27FC236}">
                <a16:creationId xmlns:a16="http://schemas.microsoft.com/office/drawing/2014/main" id="{2A9C0F1B-BFC2-27B2-B812-F0DF519E6974}"/>
              </a:ext>
            </a:extLst>
          </p:cNvPr>
          <p:cNvSpPr/>
          <p:nvPr/>
        </p:nvSpPr>
        <p:spPr>
          <a:xfrm>
            <a:off x="4883896" y="371634"/>
            <a:ext cx="3052916" cy="1600444"/>
          </a:xfrm>
          <a:prstGeom prst="wedgeRectCallout">
            <a:avLst>
              <a:gd name="adj1" fmla="val 49699"/>
              <a:gd name="adj2" fmla="val 75764"/>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ysClr val="windowText" lastClr="000000"/>
                </a:solidFill>
              </a:rPr>
              <a:t>What are you discussing so intently as you walk along?</a:t>
            </a:r>
          </a:p>
        </p:txBody>
      </p:sp>
    </p:spTree>
    <p:extLst>
      <p:ext uri="{BB962C8B-B14F-4D97-AF65-F5344CB8AC3E}">
        <p14:creationId xmlns:p14="http://schemas.microsoft.com/office/powerpoint/2010/main" val="1087506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853</TotalTime>
  <Words>2604</Words>
  <Application>Microsoft Office PowerPoint</Application>
  <PresentationFormat>Widescreen</PresentationFormat>
  <Paragraphs>199</Paragraphs>
  <Slides>34</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34</vt:i4>
      </vt:variant>
    </vt:vector>
  </HeadingPairs>
  <TitlesOfParts>
    <vt:vector size="39" baseType="lpstr">
      <vt:lpstr>Aptos</vt:lpstr>
      <vt:lpstr>Aptos Display</vt:lpstr>
      <vt:lpstr>Arial</vt:lpstr>
      <vt:lpstr>Blackadder ITC</vt:lpstr>
      <vt:lpstr>Office Theme</vt:lpstr>
      <vt:lpstr>Walk to Emmaus</vt:lpstr>
      <vt:lpstr>PowerPoint Presentation</vt:lpstr>
      <vt:lpstr>Jesus rose again!</vt:lpstr>
      <vt:lpstr>Savior Souvenirs</vt:lpstr>
      <vt:lpstr>Luke 24</vt:lpstr>
      <vt:lpstr>Walk and Talk</vt:lpstr>
      <vt:lpstr>Luke 24</vt:lpstr>
      <vt:lpstr>PowerPoint Presentation</vt:lpstr>
      <vt:lpstr>On the way</vt:lpstr>
      <vt:lpstr>On the way</vt:lpstr>
      <vt:lpstr>On the way</vt:lpstr>
      <vt:lpstr>PowerPoint Presentation</vt:lpstr>
      <vt:lpstr>Have you not heard?</vt:lpstr>
      <vt:lpstr>Jesus was crucified!</vt:lpstr>
      <vt:lpstr>The tomb is empty</vt:lpstr>
      <vt:lpstr>Jesus teaches</vt:lpstr>
      <vt:lpstr>PowerPoint Presentation</vt:lpstr>
      <vt:lpstr>PowerPoint Presentation</vt:lpstr>
      <vt:lpstr>PowerPoint Presentation</vt:lpstr>
      <vt:lpstr>PowerPoint Presentation</vt:lpstr>
      <vt:lpstr>Please stay with us</vt:lpstr>
      <vt:lpstr>Jesus prayed</vt:lpstr>
      <vt:lpstr>Sharing bread – snack time</vt:lpstr>
      <vt:lpstr>It was Jesus!</vt:lpstr>
      <vt:lpstr>We must go tell the others!</vt:lpstr>
      <vt:lpstr>Jesus explained everything to us!</vt:lpstr>
      <vt:lpstr>Look, It’s really me</vt:lpstr>
      <vt:lpstr>Look, It’s really me</vt:lpstr>
      <vt:lpstr>Wait for the Holy Spirit</vt:lpstr>
      <vt:lpstr>PowerPoint Presentation</vt:lpstr>
      <vt:lpstr>Wait for the Holy Spirit</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Walk to Emmaus</dc:title>
  <dc:creator>Janelle Clendenon</dc:creator>
  <cp:lastModifiedBy>Janelle Clendenon</cp:lastModifiedBy>
  <cp:revision>11</cp:revision>
  <dcterms:created xsi:type="dcterms:W3CDTF">2024-04-08T22:21:31Z</dcterms:created>
  <dcterms:modified xsi:type="dcterms:W3CDTF">2024-04-13T04:23:14Z</dcterms:modified>
</cp:coreProperties>
</file>