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3" r:id="rId4"/>
    <p:sldId id="294" r:id="rId5"/>
    <p:sldId id="293" r:id="rId6"/>
    <p:sldId id="257" r:id="rId7"/>
    <p:sldId id="268" r:id="rId8"/>
    <p:sldId id="258" r:id="rId9"/>
    <p:sldId id="266" r:id="rId10"/>
    <p:sldId id="259" r:id="rId11"/>
    <p:sldId id="267" r:id="rId12"/>
    <p:sldId id="269" r:id="rId13"/>
    <p:sldId id="260" r:id="rId14"/>
    <p:sldId id="261" r:id="rId15"/>
    <p:sldId id="262" r:id="rId16"/>
    <p:sldId id="278" r:id="rId17"/>
    <p:sldId id="295" r:id="rId18"/>
    <p:sldId id="263" r:id="rId19"/>
    <p:sldId id="265" r:id="rId20"/>
    <p:sldId id="270" r:id="rId21"/>
    <p:sldId id="264" r:id="rId22"/>
    <p:sldId id="271" r:id="rId23"/>
    <p:sldId id="298" r:id="rId24"/>
    <p:sldId id="299" r:id="rId25"/>
    <p:sldId id="301" r:id="rId26"/>
    <p:sldId id="300" r:id="rId27"/>
    <p:sldId id="288" r:id="rId28"/>
    <p:sldId id="292" r:id="rId29"/>
    <p:sldId id="287" r:id="rId30"/>
    <p:sldId id="289" r:id="rId31"/>
    <p:sldId id="282" r:id="rId32"/>
    <p:sldId id="290" r:id="rId33"/>
    <p:sldId id="296" r:id="rId34"/>
    <p:sldId id="274" r:id="rId35"/>
    <p:sldId id="302" r:id="rId36"/>
    <p:sldId id="30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B92CC5-7E6B-47C0-A96C-8F327EFE0EFC}" v="338" dt="2026-03-30T03:26:06.5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lle Clendenon" userId="da17313139568148" providerId="LiveId" clId="{D50F0924-5C5C-4416-BCF4-6E13CF36E258}"/>
    <pc:docChg chg="undo custSel addSld delSld modSld sldOrd">
      <pc:chgData name="Janelle Clendenon" userId="da17313139568148" providerId="LiveId" clId="{D50F0924-5C5C-4416-BCF4-6E13CF36E258}" dt="2026-03-30T03:28:10.970" v="5366" actId="1076"/>
      <pc:docMkLst>
        <pc:docMk/>
      </pc:docMkLst>
      <pc:sldChg chg="addSp delSp modSp mod">
        <pc:chgData name="Janelle Clendenon" userId="da17313139568148" providerId="LiveId" clId="{D50F0924-5C5C-4416-BCF4-6E13CF36E258}" dt="2026-03-27T23:25:10.335" v="559" actId="478"/>
        <pc:sldMkLst>
          <pc:docMk/>
          <pc:sldMk cId="3121568789" sldId="257"/>
        </pc:sldMkLst>
        <pc:spChg chg="mod">
          <ac:chgData name="Janelle Clendenon" userId="da17313139568148" providerId="LiveId" clId="{D50F0924-5C5C-4416-BCF4-6E13CF36E258}" dt="2026-03-27T23:23:44.621" v="556" actId="1076"/>
          <ac:spMkLst>
            <pc:docMk/>
            <pc:sldMk cId="3121568789" sldId="257"/>
            <ac:spMk id="2" creationId="{CA62EDA1-7693-4686-83E8-56E31813F765}"/>
          </ac:spMkLst>
        </pc:spChg>
        <pc:spChg chg="mod">
          <ac:chgData name="Janelle Clendenon" userId="da17313139568148" providerId="LiveId" clId="{D50F0924-5C5C-4416-BCF4-6E13CF36E258}" dt="2026-03-27T23:23:57.519" v="557" actId="1076"/>
          <ac:spMkLst>
            <pc:docMk/>
            <pc:sldMk cId="3121568789" sldId="257"/>
            <ac:spMk id="4" creationId="{A00A0DD5-8C6A-7A6D-3CF1-B8646FF282C6}"/>
          </ac:spMkLst>
        </pc:spChg>
        <pc:picChg chg="mod">
          <ac:chgData name="Janelle Clendenon" userId="da17313139568148" providerId="LiveId" clId="{D50F0924-5C5C-4416-BCF4-6E13CF36E258}" dt="2026-03-27T23:23:22.966" v="554" actId="1076"/>
          <ac:picMkLst>
            <pc:docMk/>
            <pc:sldMk cId="3121568789" sldId="257"/>
            <ac:picMk id="2056" creationId="{B14A094E-6FC1-196F-6B70-E6005C7DF05E}"/>
          </ac:picMkLst>
        </pc:picChg>
      </pc:sldChg>
      <pc:sldChg chg="addSp delSp modSp mod delAnim">
        <pc:chgData name="Janelle Clendenon" userId="da17313139568148" providerId="LiveId" clId="{D50F0924-5C5C-4416-BCF4-6E13CF36E258}" dt="2026-03-27T23:10:29.080" v="189" actId="1440"/>
        <pc:sldMkLst>
          <pc:docMk/>
          <pc:sldMk cId="345006500" sldId="259"/>
        </pc:sldMkLst>
        <pc:spChg chg="mod">
          <ac:chgData name="Janelle Clendenon" userId="da17313139568148" providerId="LiveId" clId="{D50F0924-5C5C-4416-BCF4-6E13CF36E258}" dt="2026-03-27T23:09:02.523" v="180" actId="1076"/>
          <ac:spMkLst>
            <pc:docMk/>
            <pc:sldMk cId="345006500" sldId="259"/>
            <ac:spMk id="7" creationId="{4984EDF6-385F-410D-B305-28FE5D5E1BC9}"/>
          </ac:spMkLst>
        </pc:spChg>
        <pc:picChg chg="add mod">
          <ac:chgData name="Janelle Clendenon" userId="da17313139568148" providerId="LiveId" clId="{D50F0924-5C5C-4416-BCF4-6E13CF36E258}" dt="2026-03-27T23:10:13.052" v="185" actId="1076"/>
          <ac:picMkLst>
            <pc:docMk/>
            <pc:sldMk cId="345006500" sldId="259"/>
            <ac:picMk id="3076" creationId="{339D1CCB-C698-1A33-CEAF-D95C10C76BC1}"/>
          </ac:picMkLst>
        </pc:picChg>
        <pc:picChg chg="add mod">
          <ac:chgData name="Janelle Clendenon" userId="da17313139568148" providerId="LiveId" clId="{D50F0924-5C5C-4416-BCF4-6E13CF36E258}" dt="2026-03-27T23:10:29.080" v="189" actId="1440"/>
          <ac:picMkLst>
            <pc:docMk/>
            <pc:sldMk cId="345006500" sldId="259"/>
            <ac:picMk id="3078" creationId="{E227FA14-DF8F-654F-D657-4430EE6F8F7B}"/>
          </ac:picMkLst>
        </pc:picChg>
      </pc:sldChg>
      <pc:sldChg chg="addSp delSp modSp mod modAnim">
        <pc:chgData name="Janelle Clendenon" userId="da17313139568148" providerId="LiveId" clId="{D50F0924-5C5C-4416-BCF4-6E13CF36E258}" dt="2026-03-27T23:18:39.232" v="396" actId="20577"/>
        <pc:sldMkLst>
          <pc:docMk/>
          <pc:sldMk cId="326652713" sldId="260"/>
        </pc:sldMkLst>
        <pc:spChg chg="add mod">
          <ac:chgData name="Janelle Clendenon" userId="da17313139568148" providerId="LiveId" clId="{D50F0924-5C5C-4416-BCF4-6E13CF36E258}" dt="2026-03-27T23:13:00.879" v="236" actId="20577"/>
          <ac:spMkLst>
            <pc:docMk/>
            <pc:sldMk cId="326652713" sldId="260"/>
            <ac:spMk id="3" creationId="{55D7330D-4B3B-75C6-634A-1027A44CE62E}"/>
          </ac:spMkLst>
        </pc:spChg>
        <pc:spChg chg="mod ord">
          <ac:chgData name="Janelle Clendenon" userId="da17313139568148" providerId="LiveId" clId="{D50F0924-5C5C-4416-BCF4-6E13CF36E258}" dt="2026-03-27T23:18:39.232" v="396" actId="20577"/>
          <ac:spMkLst>
            <pc:docMk/>
            <pc:sldMk cId="326652713" sldId="260"/>
            <ac:spMk id="4" creationId="{047A58A6-8875-B56E-D505-E98D5BE1CD27}"/>
          </ac:spMkLst>
        </pc:spChg>
        <pc:spChg chg="mod">
          <ac:chgData name="Janelle Clendenon" userId="da17313139568148" providerId="LiveId" clId="{D50F0924-5C5C-4416-BCF4-6E13CF36E258}" dt="2026-03-27T23:15:17.055" v="308" actId="20577"/>
          <ac:spMkLst>
            <pc:docMk/>
            <pc:sldMk cId="326652713" sldId="260"/>
            <ac:spMk id="7" creationId="{C118FE3F-3DCB-DB99-10D9-795E043495C3}"/>
          </ac:spMkLst>
        </pc:spChg>
        <pc:spChg chg="add mod">
          <ac:chgData name="Janelle Clendenon" userId="da17313139568148" providerId="LiveId" clId="{D50F0924-5C5C-4416-BCF4-6E13CF36E258}" dt="2026-03-27T23:14:49.896" v="288" actId="20577"/>
          <ac:spMkLst>
            <pc:docMk/>
            <pc:sldMk cId="326652713" sldId="260"/>
            <ac:spMk id="8" creationId="{3CFB0491-FB3C-5991-830A-F5A2C68B081F}"/>
          </ac:spMkLst>
        </pc:spChg>
        <pc:spChg chg="add mod">
          <ac:chgData name="Janelle Clendenon" userId="da17313139568148" providerId="LiveId" clId="{D50F0924-5C5C-4416-BCF4-6E13CF36E258}" dt="2026-03-27T23:15:59.049" v="340" actId="20577"/>
          <ac:spMkLst>
            <pc:docMk/>
            <pc:sldMk cId="326652713" sldId="260"/>
            <ac:spMk id="9" creationId="{65848440-C22E-AE8A-602D-5F59A7539DA8}"/>
          </ac:spMkLst>
        </pc:spChg>
        <pc:spChg chg="add mod">
          <ac:chgData name="Janelle Clendenon" userId="da17313139568148" providerId="LiveId" clId="{D50F0924-5C5C-4416-BCF4-6E13CF36E258}" dt="2026-03-27T23:17:02.333" v="373" actId="14100"/>
          <ac:spMkLst>
            <pc:docMk/>
            <pc:sldMk cId="326652713" sldId="260"/>
            <ac:spMk id="10" creationId="{B055C414-16BD-81D3-45AF-7F9E6F946B73}"/>
          </ac:spMkLst>
        </pc:spChg>
        <pc:picChg chg="mod">
          <ac:chgData name="Janelle Clendenon" userId="da17313139568148" providerId="LiveId" clId="{D50F0924-5C5C-4416-BCF4-6E13CF36E258}" dt="2026-03-27T23:00:52.040" v="2" actId="1076"/>
          <ac:picMkLst>
            <pc:docMk/>
            <pc:sldMk cId="326652713" sldId="260"/>
            <ac:picMk id="5" creationId="{BBFF9A9D-9BE4-178D-379F-15CE59B35EA8}"/>
          </ac:picMkLst>
        </pc:picChg>
        <pc:picChg chg="add mod">
          <ac:chgData name="Janelle Clendenon" userId="da17313139568148" providerId="LiveId" clId="{D50F0924-5C5C-4416-BCF4-6E13CF36E258}" dt="2026-03-27T23:13:30.769" v="242" actId="171"/>
          <ac:picMkLst>
            <pc:docMk/>
            <pc:sldMk cId="326652713" sldId="260"/>
            <ac:picMk id="7170" creationId="{926DC73A-7468-2094-5742-39A3B4950EE5}"/>
          </ac:picMkLst>
        </pc:picChg>
      </pc:sldChg>
      <pc:sldChg chg="addSp delSp modSp mod">
        <pc:chgData name="Janelle Clendenon" userId="da17313139568148" providerId="LiveId" clId="{D50F0924-5C5C-4416-BCF4-6E13CF36E258}" dt="2026-03-27T23:22:31.166" v="553" actId="20577"/>
        <pc:sldMkLst>
          <pc:docMk/>
          <pc:sldMk cId="3223472154" sldId="261"/>
        </pc:sldMkLst>
        <pc:spChg chg="mod">
          <ac:chgData name="Janelle Clendenon" userId="da17313139568148" providerId="LiveId" clId="{D50F0924-5C5C-4416-BCF4-6E13CF36E258}" dt="2026-03-27T23:22:31.166" v="553" actId="20577"/>
          <ac:spMkLst>
            <pc:docMk/>
            <pc:sldMk cId="3223472154" sldId="261"/>
            <ac:spMk id="2" creationId="{779D7998-9921-4B94-E1E5-CFBB0C886F5C}"/>
          </ac:spMkLst>
        </pc:spChg>
        <pc:spChg chg="mod">
          <ac:chgData name="Janelle Clendenon" userId="da17313139568148" providerId="LiveId" clId="{D50F0924-5C5C-4416-BCF4-6E13CF36E258}" dt="2026-03-27T23:19:51.799" v="412" actId="1076"/>
          <ac:spMkLst>
            <pc:docMk/>
            <pc:sldMk cId="3223472154" sldId="261"/>
            <ac:spMk id="4" creationId="{4497A7CD-5413-9363-C465-A3EAA426187E}"/>
          </ac:spMkLst>
        </pc:spChg>
        <pc:spChg chg="add mod">
          <ac:chgData name="Janelle Clendenon" userId="da17313139568148" providerId="LiveId" clId="{D50F0924-5C5C-4416-BCF4-6E13CF36E258}" dt="2026-03-27T23:22:03.842" v="528" actId="1076"/>
          <ac:spMkLst>
            <pc:docMk/>
            <pc:sldMk cId="3223472154" sldId="261"/>
            <ac:spMk id="6" creationId="{EA4DA572-580B-A5E0-CAB8-42705B5DEC64}"/>
          </ac:spMkLst>
        </pc:spChg>
        <pc:picChg chg="mod">
          <ac:chgData name="Janelle Clendenon" userId="da17313139568148" providerId="LiveId" clId="{D50F0924-5C5C-4416-BCF4-6E13CF36E258}" dt="2026-03-27T23:19:47.742" v="411" actId="1076"/>
          <ac:picMkLst>
            <pc:docMk/>
            <pc:sldMk cId="3223472154" sldId="261"/>
            <ac:picMk id="5" creationId="{6BF724F4-AE12-F6CD-F72A-1563C0A715B4}"/>
          </ac:picMkLst>
        </pc:picChg>
        <pc:picChg chg="add mod">
          <ac:chgData name="Janelle Clendenon" userId="da17313139568148" providerId="LiveId" clId="{D50F0924-5C5C-4416-BCF4-6E13CF36E258}" dt="2026-03-27T23:21:58.326" v="527" actId="1076"/>
          <ac:picMkLst>
            <pc:docMk/>
            <pc:sldMk cId="3223472154" sldId="261"/>
            <ac:picMk id="8194" creationId="{DBF589C4-14B3-BC4F-741A-12B131DD24FA}"/>
          </ac:picMkLst>
        </pc:picChg>
      </pc:sldChg>
      <pc:sldChg chg="addSp delSp modSp mod">
        <pc:chgData name="Janelle Clendenon" userId="da17313139568148" providerId="LiveId" clId="{D50F0924-5C5C-4416-BCF4-6E13CF36E258}" dt="2026-03-28T14:52:15.322" v="3355" actId="14100"/>
        <pc:sldMkLst>
          <pc:docMk/>
          <pc:sldMk cId="508516126" sldId="262"/>
        </pc:sldMkLst>
        <pc:spChg chg="mod">
          <ac:chgData name="Janelle Clendenon" userId="da17313139568148" providerId="LiveId" clId="{D50F0924-5C5C-4416-BCF4-6E13CF36E258}" dt="2026-03-27T23:41:21.527" v="935" actId="14100"/>
          <ac:spMkLst>
            <pc:docMk/>
            <pc:sldMk cId="508516126" sldId="262"/>
            <ac:spMk id="2" creationId="{6C173885-6543-A14C-5C44-E9A89A704AC0}"/>
          </ac:spMkLst>
        </pc:spChg>
        <pc:spChg chg="mod">
          <ac:chgData name="Janelle Clendenon" userId="da17313139568148" providerId="LiveId" clId="{D50F0924-5C5C-4416-BCF4-6E13CF36E258}" dt="2026-03-27T23:39:00.338" v="812" actId="14100"/>
          <ac:spMkLst>
            <pc:docMk/>
            <pc:sldMk cId="508516126" sldId="262"/>
            <ac:spMk id="4" creationId="{6B5F5556-1367-D245-E3C0-315AB06F9A6B}"/>
          </ac:spMkLst>
        </pc:spChg>
        <pc:spChg chg="add mod">
          <ac:chgData name="Janelle Clendenon" userId="da17313139568148" providerId="LiveId" clId="{D50F0924-5C5C-4416-BCF4-6E13CF36E258}" dt="2026-03-27T23:41:12.508" v="934" actId="20577"/>
          <ac:spMkLst>
            <pc:docMk/>
            <pc:sldMk cId="508516126" sldId="262"/>
            <ac:spMk id="6" creationId="{BCEB92CB-0AB5-080D-2B08-63284D2A9AF1}"/>
          </ac:spMkLst>
        </pc:spChg>
        <pc:spChg chg="add mod">
          <ac:chgData name="Janelle Clendenon" userId="da17313139568148" providerId="LiveId" clId="{D50F0924-5C5C-4416-BCF4-6E13CF36E258}" dt="2026-03-28T14:51:08.744" v="3316" actId="14100"/>
          <ac:spMkLst>
            <pc:docMk/>
            <pc:sldMk cId="508516126" sldId="262"/>
            <ac:spMk id="7" creationId="{7E148F68-9A5E-D9B4-C908-BA75C06E8B1F}"/>
          </ac:spMkLst>
        </pc:spChg>
        <pc:spChg chg="add mod">
          <ac:chgData name="Janelle Clendenon" userId="da17313139568148" providerId="LiveId" clId="{D50F0924-5C5C-4416-BCF4-6E13CF36E258}" dt="2026-03-27T23:42:26.880" v="998" actId="20577"/>
          <ac:spMkLst>
            <pc:docMk/>
            <pc:sldMk cId="508516126" sldId="262"/>
            <ac:spMk id="8" creationId="{E48ACDD7-BD49-8C07-4998-2AC40439140E}"/>
          </ac:spMkLst>
        </pc:spChg>
        <pc:spChg chg="add mod">
          <ac:chgData name="Janelle Clendenon" userId="da17313139568148" providerId="LiveId" clId="{D50F0924-5C5C-4416-BCF4-6E13CF36E258}" dt="2026-03-28T14:51:28.294" v="3319" actId="14100"/>
          <ac:spMkLst>
            <pc:docMk/>
            <pc:sldMk cId="508516126" sldId="262"/>
            <ac:spMk id="9" creationId="{772BDA7C-2ED2-7F84-C223-4156EA603A95}"/>
          </ac:spMkLst>
        </pc:spChg>
        <pc:spChg chg="add mod">
          <ac:chgData name="Janelle Clendenon" userId="da17313139568148" providerId="LiveId" clId="{D50F0924-5C5C-4416-BCF4-6E13CF36E258}" dt="2026-03-27T23:44:36.192" v="1097" actId="14100"/>
          <ac:spMkLst>
            <pc:docMk/>
            <pc:sldMk cId="508516126" sldId="262"/>
            <ac:spMk id="10" creationId="{84E8A6D5-6DD4-005B-BFA3-6145B59C8731}"/>
          </ac:spMkLst>
        </pc:spChg>
        <pc:spChg chg="add mod">
          <ac:chgData name="Janelle Clendenon" userId="da17313139568148" providerId="LiveId" clId="{D50F0924-5C5C-4416-BCF4-6E13CF36E258}" dt="2026-03-28T14:52:15.322" v="3355" actId="14100"/>
          <ac:spMkLst>
            <pc:docMk/>
            <pc:sldMk cId="508516126" sldId="262"/>
            <ac:spMk id="11" creationId="{A32DE7DF-327E-5B45-EE78-84F5A0802B2C}"/>
          </ac:spMkLst>
        </pc:spChg>
        <pc:picChg chg="add mod">
          <ac:chgData name="Janelle Clendenon" userId="da17313139568148" providerId="LiveId" clId="{D50F0924-5C5C-4416-BCF4-6E13CF36E258}" dt="2026-03-27T23:42:49.087" v="1001" actId="1076"/>
          <ac:picMkLst>
            <pc:docMk/>
            <pc:sldMk cId="508516126" sldId="262"/>
            <ac:picMk id="9218" creationId="{A4B028B1-206D-9D8D-9D71-4A90046A3954}"/>
          </ac:picMkLst>
        </pc:picChg>
      </pc:sldChg>
      <pc:sldChg chg="addSp delSp modSp mod modAnim">
        <pc:chgData name="Janelle Clendenon" userId="da17313139568148" providerId="LiveId" clId="{D50F0924-5C5C-4416-BCF4-6E13CF36E258}" dt="2026-03-28T14:44:52.306" v="3244" actId="14100"/>
        <pc:sldMkLst>
          <pc:docMk/>
          <pc:sldMk cId="3338491097" sldId="263"/>
        </pc:sldMkLst>
        <pc:spChg chg="mod">
          <ac:chgData name="Janelle Clendenon" userId="da17313139568148" providerId="LiveId" clId="{D50F0924-5C5C-4416-BCF4-6E13CF36E258}" dt="2026-03-28T14:44:52.306" v="3244" actId="14100"/>
          <ac:spMkLst>
            <pc:docMk/>
            <pc:sldMk cId="3338491097" sldId="263"/>
            <ac:spMk id="2" creationId="{0C861D5D-6B6D-B605-69FF-C4A79A8419F4}"/>
          </ac:spMkLst>
        </pc:spChg>
        <pc:spChg chg="add mod">
          <ac:chgData name="Janelle Clendenon" userId="da17313139568148" providerId="LiveId" clId="{D50F0924-5C5C-4416-BCF4-6E13CF36E258}" dt="2026-03-27T23:54:04.864" v="1325" actId="164"/>
          <ac:spMkLst>
            <pc:docMk/>
            <pc:sldMk cId="3338491097" sldId="263"/>
            <ac:spMk id="3" creationId="{1479ACD2-DF38-FD09-45D2-FBF4DFDD14E4}"/>
          </ac:spMkLst>
        </pc:spChg>
        <pc:spChg chg="mod">
          <ac:chgData name="Janelle Clendenon" userId="da17313139568148" providerId="LiveId" clId="{D50F0924-5C5C-4416-BCF4-6E13CF36E258}" dt="2026-03-27T23:47:47.190" v="1111" actId="1076"/>
          <ac:spMkLst>
            <pc:docMk/>
            <pc:sldMk cId="3338491097" sldId="263"/>
            <ac:spMk id="4" creationId="{9236CC4E-5E2C-2C05-97F8-BAD1ADC93183}"/>
          </ac:spMkLst>
        </pc:spChg>
        <pc:spChg chg="mod ord">
          <ac:chgData name="Janelle Clendenon" userId="da17313139568148" providerId="LiveId" clId="{D50F0924-5C5C-4416-BCF4-6E13CF36E258}" dt="2026-03-27T23:50:36.821" v="1296" actId="14100"/>
          <ac:spMkLst>
            <pc:docMk/>
            <pc:sldMk cId="3338491097" sldId="263"/>
            <ac:spMk id="6" creationId="{7B2CE529-4179-E4E1-A33E-24B446C71AE8}"/>
          </ac:spMkLst>
        </pc:spChg>
        <pc:spChg chg="mod ord">
          <ac:chgData name="Janelle Clendenon" userId="da17313139568148" providerId="LiveId" clId="{D50F0924-5C5C-4416-BCF4-6E13CF36E258}" dt="2026-03-27T23:52:53.937" v="1306" actId="1076"/>
          <ac:spMkLst>
            <pc:docMk/>
            <pc:sldMk cId="3338491097" sldId="263"/>
            <ac:spMk id="7" creationId="{9C3C34B0-88E9-DCEE-DDE3-769E3D62B3AA}"/>
          </ac:spMkLst>
        </pc:spChg>
        <pc:spChg chg="add mod">
          <ac:chgData name="Janelle Clendenon" userId="da17313139568148" providerId="LiveId" clId="{D50F0924-5C5C-4416-BCF4-6E13CF36E258}" dt="2026-03-27T23:54:04.864" v="1325" actId="164"/>
          <ac:spMkLst>
            <pc:docMk/>
            <pc:sldMk cId="3338491097" sldId="263"/>
            <ac:spMk id="8" creationId="{D2EB12B1-B146-5538-8A77-C3DF234FD3A6}"/>
          </ac:spMkLst>
        </pc:spChg>
        <pc:spChg chg="add mod">
          <ac:chgData name="Janelle Clendenon" userId="da17313139568148" providerId="LiveId" clId="{D50F0924-5C5C-4416-BCF4-6E13CF36E258}" dt="2026-03-27T23:54:04.864" v="1325" actId="164"/>
          <ac:spMkLst>
            <pc:docMk/>
            <pc:sldMk cId="3338491097" sldId="263"/>
            <ac:spMk id="9" creationId="{7CBE4E3A-32B8-7723-2085-799A6E07B951}"/>
          </ac:spMkLst>
        </pc:spChg>
        <pc:grpChg chg="add mod">
          <ac:chgData name="Janelle Clendenon" userId="da17313139568148" providerId="LiveId" clId="{D50F0924-5C5C-4416-BCF4-6E13CF36E258}" dt="2026-03-27T23:54:04.864" v="1325" actId="164"/>
          <ac:grpSpMkLst>
            <pc:docMk/>
            <pc:sldMk cId="3338491097" sldId="263"/>
            <ac:grpSpMk id="10" creationId="{7D6053FC-1A97-6A61-0772-294484229EA0}"/>
          </ac:grpSpMkLst>
        </pc:grpChg>
        <pc:picChg chg="add mod">
          <ac:chgData name="Janelle Clendenon" userId="da17313139568148" providerId="LiveId" clId="{D50F0924-5C5C-4416-BCF4-6E13CF36E258}" dt="2026-03-27T23:48:16.615" v="1117" actId="1076"/>
          <ac:picMkLst>
            <pc:docMk/>
            <pc:sldMk cId="3338491097" sldId="263"/>
            <ac:picMk id="10242" creationId="{2A2831CF-A3A7-262E-A128-3B8A75F73F82}"/>
          </ac:picMkLst>
        </pc:picChg>
        <pc:picChg chg="add mod">
          <ac:chgData name="Janelle Clendenon" userId="da17313139568148" providerId="LiveId" clId="{D50F0924-5C5C-4416-BCF4-6E13CF36E258}" dt="2026-03-27T23:48:20.952" v="1118" actId="1076"/>
          <ac:picMkLst>
            <pc:docMk/>
            <pc:sldMk cId="3338491097" sldId="263"/>
            <ac:picMk id="10244" creationId="{AAA7A5B9-01D9-4CD7-761F-00B900120FEE}"/>
          </ac:picMkLst>
        </pc:picChg>
        <pc:picChg chg="add mod">
          <ac:chgData name="Janelle Clendenon" userId="da17313139568148" providerId="LiveId" clId="{D50F0924-5C5C-4416-BCF4-6E13CF36E258}" dt="2026-03-27T23:54:04.864" v="1325" actId="164"/>
          <ac:picMkLst>
            <pc:docMk/>
            <pc:sldMk cId="3338491097" sldId="263"/>
            <ac:picMk id="10246" creationId="{09C829E7-C1D2-EE0A-C065-F139CDAC9015}"/>
          </ac:picMkLst>
        </pc:picChg>
      </pc:sldChg>
      <pc:sldChg chg="addSp delSp modSp mod modAnim">
        <pc:chgData name="Janelle Clendenon" userId="da17313139568148" providerId="LiveId" clId="{D50F0924-5C5C-4416-BCF4-6E13CF36E258}" dt="2026-03-28T14:57:40.676" v="3417" actId="14100"/>
        <pc:sldMkLst>
          <pc:docMk/>
          <pc:sldMk cId="1943549758" sldId="264"/>
        </pc:sldMkLst>
        <pc:spChg chg="mod">
          <ac:chgData name="Janelle Clendenon" userId="da17313139568148" providerId="LiveId" clId="{D50F0924-5C5C-4416-BCF4-6E13CF36E258}" dt="2026-03-28T00:32:57.093" v="1994" actId="14100"/>
          <ac:spMkLst>
            <pc:docMk/>
            <pc:sldMk cId="1943549758" sldId="264"/>
            <ac:spMk id="2" creationId="{4159D520-3E08-8FBA-10DB-27E37A2B7723}"/>
          </ac:spMkLst>
        </pc:spChg>
        <pc:spChg chg="mod">
          <ac:chgData name="Janelle Clendenon" userId="da17313139568148" providerId="LiveId" clId="{D50F0924-5C5C-4416-BCF4-6E13CF36E258}" dt="2026-03-28T00:26:16.124" v="1873" actId="1076"/>
          <ac:spMkLst>
            <pc:docMk/>
            <pc:sldMk cId="1943549758" sldId="264"/>
            <ac:spMk id="4" creationId="{D7FB3D09-762D-9AF6-6780-78FB92B7E89E}"/>
          </ac:spMkLst>
        </pc:spChg>
        <pc:spChg chg="add mod">
          <ac:chgData name="Janelle Clendenon" userId="da17313139568148" providerId="LiveId" clId="{D50F0924-5C5C-4416-BCF4-6E13CF36E258}" dt="2026-03-28T14:57:40.676" v="3417" actId="14100"/>
          <ac:spMkLst>
            <pc:docMk/>
            <pc:sldMk cId="1943549758" sldId="264"/>
            <ac:spMk id="6" creationId="{BB6889E4-B6D4-C468-F2D8-5092DE32E82D}"/>
          </ac:spMkLst>
        </pc:spChg>
        <pc:spChg chg="add mod">
          <ac:chgData name="Janelle Clendenon" userId="da17313139568148" providerId="LiveId" clId="{D50F0924-5C5C-4416-BCF4-6E13CF36E258}" dt="2026-03-28T00:32:15.148" v="1929" actId="13822"/>
          <ac:spMkLst>
            <pc:docMk/>
            <pc:sldMk cId="1943549758" sldId="264"/>
            <ac:spMk id="7" creationId="{B7C51731-3415-18C3-94D8-1480D7482039}"/>
          </ac:spMkLst>
        </pc:spChg>
        <pc:spChg chg="add mod">
          <ac:chgData name="Janelle Clendenon" userId="da17313139568148" providerId="LiveId" clId="{D50F0924-5C5C-4416-BCF4-6E13CF36E258}" dt="2026-03-28T00:31:38.575" v="1923" actId="20577"/>
          <ac:spMkLst>
            <pc:docMk/>
            <pc:sldMk cId="1943549758" sldId="264"/>
            <ac:spMk id="8" creationId="{0AE00DB5-6605-FA3C-03D0-C2C4A5CA6D5E}"/>
          </ac:spMkLst>
        </pc:spChg>
        <pc:spChg chg="add mod">
          <ac:chgData name="Janelle Clendenon" userId="da17313139568148" providerId="LiveId" clId="{D50F0924-5C5C-4416-BCF4-6E13CF36E258}" dt="2026-03-28T00:32:41.310" v="1992" actId="20577"/>
          <ac:spMkLst>
            <pc:docMk/>
            <pc:sldMk cId="1943549758" sldId="264"/>
            <ac:spMk id="9" creationId="{1594664A-7EE5-96FB-DA57-107ED00082D3}"/>
          </ac:spMkLst>
        </pc:spChg>
        <pc:spChg chg="add mod">
          <ac:chgData name="Janelle Clendenon" userId="da17313139568148" providerId="LiveId" clId="{D50F0924-5C5C-4416-BCF4-6E13CF36E258}" dt="2026-03-28T14:57:10.472" v="3394" actId="14100"/>
          <ac:spMkLst>
            <pc:docMk/>
            <pc:sldMk cId="1943549758" sldId="264"/>
            <ac:spMk id="10" creationId="{EA09A6CC-B7D9-1EBA-3688-7623401F37E2}"/>
          </ac:spMkLst>
        </pc:spChg>
        <pc:picChg chg="mod">
          <ac:chgData name="Janelle Clendenon" userId="da17313139568148" providerId="LiveId" clId="{D50F0924-5C5C-4416-BCF4-6E13CF36E258}" dt="2026-03-28T00:26:12.876" v="1872" actId="1076"/>
          <ac:picMkLst>
            <pc:docMk/>
            <pc:sldMk cId="1943549758" sldId="264"/>
            <ac:picMk id="5" creationId="{90949944-D541-AB81-C6F3-3D2DDDAA2E38}"/>
          </ac:picMkLst>
        </pc:picChg>
        <pc:picChg chg="add mod">
          <ac:chgData name="Janelle Clendenon" userId="da17313139568148" providerId="LiveId" clId="{D50F0924-5C5C-4416-BCF4-6E13CF36E258}" dt="2026-03-28T00:30:41.238" v="1907" actId="1076"/>
          <ac:picMkLst>
            <pc:docMk/>
            <pc:sldMk cId="1943549758" sldId="264"/>
            <ac:picMk id="13316" creationId="{8C9F5116-A31A-8452-6A53-1AF75B442B3A}"/>
          </ac:picMkLst>
        </pc:picChg>
      </pc:sldChg>
      <pc:sldChg chg="addSp delSp modSp mod ord">
        <pc:chgData name="Janelle Clendenon" userId="da17313139568148" providerId="LiveId" clId="{D50F0924-5C5C-4416-BCF4-6E13CF36E258}" dt="2026-03-28T00:13:25.977" v="1441" actId="1076"/>
        <pc:sldMkLst>
          <pc:docMk/>
          <pc:sldMk cId="731452128" sldId="265"/>
        </pc:sldMkLst>
        <pc:spChg chg="mod">
          <ac:chgData name="Janelle Clendenon" userId="da17313139568148" providerId="LiveId" clId="{D50F0924-5C5C-4416-BCF4-6E13CF36E258}" dt="2026-03-28T00:10:58.235" v="1421" actId="14100"/>
          <ac:spMkLst>
            <pc:docMk/>
            <pc:sldMk cId="731452128" sldId="265"/>
            <ac:spMk id="2" creationId="{DC49A07D-13EC-93D2-CC3A-95A619109C4D}"/>
          </ac:spMkLst>
        </pc:spChg>
        <pc:spChg chg="mod">
          <ac:chgData name="Janelle Clendenon" userId="da17313139568148" providerId="LiveId" clId="{D50F0924-5C5C-4416-BCF4-6E13CF36E258}" dt="2026-03-28T00:09:01.705" v="1406" actId="20577"/>
          <ac:spMkLst>
            <pc:docMk/>
            <pc:sldMk cId="731452128" sldId="265"/>
            <ac:spMk id="4" creationId="{F8C23534-FAD3-5D69-8063-9E88858289B6}"/>
          </ac:spMkLst>
        </pc:spChg>
        <pc:picChg chg="mod topLvl">
          <ac:chgData name="Janelle Clendenon" userId="da17313139568148" providerId="LiveId" clId="{D50F0924-5C5C-4416-BCF4-6E13CF36E258}" dt="2026-03-28T00:02:57.402" v="1366" actId="14100"/>
          <ac:picMkLst>
            <pc:docMk/>
            <pc:sldMk cId="731452128" sldId="265"/>
            <ac:picMk id="7" creationId="{05219D88-1A50-39F7-0498-67F9BC6200AB}"/>
          </ac:picMkLst>
        </pc:picChg>
        <pc:picChg chg="add mod">
          <ac:chgData name="Janelle Clendenon" userId="da17313139568148" providerId="LiveId" clId="{D50F0924-5C5C-4416-BCF4-6E13CF36E258}" dt="2026-03-28T00:13:25.977" v="1441" actId="1076"/>
          <ac:picMkLst>
            <pc:docMk/>
            <pc:sldMk cId="731452128" sldId="265"/>
            <ac:picMk id="10" creationId="{B8192795-ADA4-A4C9-C735-101F86DECCD9}"/>
          </ac:picMkLst>
        </pc:picChg>
        <pc:picChg chg="add mod">
          <ac:chgData name="Janelle Clendenon" userId="da17313139568148" providerId="LiveId" clId="{D50F0924-5C5C-4416-BCF4-6E13CF36E258}" dt="2026-03-28T00:09:32.378" v="1414" actId="167"/>
          <ac:picMkLst>
            <pc:docMk/>
            <pc:sldMk cId="731452128" sldId="265"/>
            <ac:picMk id="11266" creationId="{53A7662A-4ACC-8E84-DF73-516A1FFE50AF}"/>
          </ac:picMkLst>
        </pc:picChg>
        <pc:picChg chg="add mod">
          <ac:chgData name="Janelle Clendenon" userId="da17313139568148" providerId="LiveId" clId="{D50F0924-5C5C-4416-BCF4-6E13CF36E258}" dt="2026-03-28T00:13:08.238" v="1438" actId="1076"/>
          <ac:picMkLst>
            <pc:docMk/>
            <pc:sldMk cId="731452128" sldId="265"/>
            <ac:picMk id="11270" creationId="{9CBE87DD-1E8E-5FEF-C177-FAB3DCBCCC95}"/>
          </ac:picMkLst>
        </pc:picChg>
      </pc:sldChg>
      <pc:sldChg chg="delSp mod">
        <pc:chgData name="Janelle Clendenon" userId="da17313139568148" providerId="LiveId" clId="{D50F0924-5C5C-4416-BCF4-6E13CF36E258}" dt="2026-03-27T23:35:42.389" v="774" actId="478"/>
        <pc:sldMkLst>
          <pc:docMk/>
          <pc:sldMk cId="1696212650" sldId="266"/>
        </pc:sldMkLst>
      </pc:sldChg>
      <pc:sldChg chg="addSp delSp modSp add mod">
        <pc:chgData name="Janelle Clendenon" userId="da17313139568148" providerId="LiveId" clId="{D50F0924-5C5C-4416-BCF4-6E13CF36E258}" dt="2026-03-28T04:04:10.700" v="2893" actId="207"/>
        <pc:sldMkLst>
          <pc:docMk/>
          <pc:sldMk cId="1810688689" sldId="267"/>
        </pc:sldMkLst>
        <pc:spChg chg="mod">
          <ac:chgData name="Janelle Clendenon" userId="da17313139568148" providerId="LiveId" clId="{D50F0924-5C5C-4416-BCF4-6E13CF36E258}" dt="2026-03-28T04:02:41.744" v="2765" actId="1076"/>
          <ac:spMkLst>
            <pc:docMk/>
            <pc:sldMk cId="1810688689" sldId="267"/>
            <ac:spMk id="7" creationId="{4984EDF6-385F-410D-B305-28FE5D5E1BC9}"/>
          </ac:spMkLst>
        </pc:spChg>
        <pc:spChg chg="add mod">
          <ac:chgData name="Janelle Clendenon" userId="da17313139568148" providerId="LiveId" clId="{D50F0924-5C5C-4416-BCF4-6E13CF36E258}" dt="2026-03-28T04:04:10.700" v="2893" actId="207"/>
          <ac:spMkLst>
            <pc:docMk/>
            <pc:sldMk cId="1810688689" sldId="267"/>
            <ac:spMk id="10" creationId="{B52EFFBC-AE0F-9A52-EDE3-3DD1C1EAC242}"/>
          </ac:spMkLst>
        </pc:spChg>
        <pc:picChg chg="mod">
          <ac:chgData name="Janelle Clendenon" userId="da17313139568148" providerId="LiveId" clId="{D50F0924-5C5C-4416-BCF4-6E13CF36E258}" dt="2026-03-28T04:02:38.286" v="2764" actId="1076"/>
          <ac:picMkLst>
            <pc:docMk/>
            <pc:sldMk cId="1810688689" sldId="267"/>
            <ac:picMk id="8" creationId="{399AC589-2035-F2A8-6D3A-88E0B224D4B8}"/>
          </ac:picMkLst>
        </pc:picChg>
      </pc:sldChg>
      <pc:sldChg chg="addSp delSp modSp add mod">
        <pc:chgData name="Janelle Clendenon" userId="da17313139568148" providerId="LiveId" clId="{D50F0924-5C5C-4416-BCF4-6E13CF36E258}" dt="2026-03-28T15:13:18.495" v="4231" actId="207"/>
        <pc:sldMkLst>
          <pc:docMk/>
          <pc:sldMk cId="2084461565" sldId="268"/>
        </pc:sldMkLst>
        <pc:spChg chg="mod">
          <ac:chgData name="Janelle Clendenon" userId="da17313139568148" providerId="LiveId" clId="{D50F0924-5C5C-4416-BCF4-6E13CF36E258}" dt="2026-03-27T23:30:26.089" v="727" actId="14100"/>
          <ac:spMkLst>
            <pc:docMk/>
            <pc:sldMk cId="2084461565" sldId="268"/>
            <ac:spMk id="2" creationId="{87DE14F1-648B-AB37-ABD5-F45C95904D5E}"/>
          </ac:spMkLst>
        </pc:spChg>
        <pc:spChg chg="add mod">
          <ac:chgData name="Janelle Clendenon" userId="da17313139568148" providerId="LiveId" clId="{D50F0924-5C5C-4416-BCF4-6E13CF36E258}" dt="2026-03-27T23:34:29.651" v="770" actId="20577"/>
          <ac:spMkLst>
            <pc:docMk/>
            <pc:sldMk cId="2084461565" sldId="268"/>
            <ac:spMk id="3" creationId="{3939F016-5FE3-52B5-0424-BFE581A7AD3A}"/>
          </ac:spMkLst>
        </pc:spChg>
        <pc:spChg chg="mod">
          <ac:chgData name="Janelle Clendenon" userId="da17313139568148" providerId="LiveId" clId="{D50F0924-5C5C-4416-BCF4-6E13CF36E258}" dt="2026-03-28T15:09:58.559" v="4028" actId="207"/>
          <ac:spMkLst>
            <pc:docMk/>
            <pc:sldMk cId="2084461565" sldId="268"/>
            <ac:spMk id="4" creationId="{1BA8DAF0-EBA0-587C-83D8-069C5E587913}"/>
          </ac:spMkLst>
        </pc:spChg>
        <pc:spChg chg="add mod">
          <ac:chgData name="Janelle Clendenon" userId="da17313139568148" providerId="LiveId" clId="{D50F0924-5C5C-4416-BCF4-6E13CF36E258}" dt="2026-03-27T23:32:25.487" v="754" actId="14100"/>
          <ac:spMkLst>
            <pc:docMk/>
            <pc:sldMk cId="2084461565" sldId="268"/>
            <ac:spMk id="8" creationId="{4AB214BB-A235-ED9E-35CA-AE01AF622BC3}"/>
          </ac:spMkLst>
        </pc:spChg>
        <pc:spChg chg="add mod">
          <ac:chgData name="Janelle Clendenon" userId="da17313139568148" providerId="LiveId" clId="{D50F0924-5C5C-4416-BCF4-6E13CF36E258}" dt="2026-03-27T23:33:34.934" v="764" actId="20577"/>
          <ac:spMkLst>
            <pc:docMk/>
            <pc:sldMk cId="2084461565" sldId="268"/>
            <ac:spMk id="9" creationId="{091A5F52-E53C-FF1A-3CFE-D8689D32A433}"/>
          </ac:spMkLst>
        </pc:spChg>
        <pc:spChg chg="add mod">
          <ac:chgData name="Janelle Clendenon" userId="da17313139568148" providerId="LiveId" clId="{D50F0924-5C5C-4416-BCF4-6E13CF36E258}" dt="2026-03-28T15:13:18.495" v="4231" actId="207"/>
          <ac:spMkLst>
            <pc:docMk/>
            <pc:sldMk cId="2084461565" sldId="268"/>
            <ac:spMk id="11" creationId="{A2AF5D70-0EB2-CE5B-6B11-683201ED6364}"/>
          </ac:spMkLst>
        </pc:spChg>
        <pc:picChg chg="add mod">
          <ac:chgData name="Janelle Clendenon" userId="da17313139568148" providerId="LiveId" clId="{D50F0924-5C5C-4416-BCF4-6E13CF36E258}" dt="2026-03-27T23:31:06.943" v="732" actId="1076"/>
          <ac:picMkLst>
            <pc:docMk/>
            <pc:sldMk cId="2084461565" sldId="268"/>
            <ac:picMk id="7" creationId="{76CE943A-2F08-C1B5-82B8-1246FD1EAEEF}"/>
          </ac:picMkLst>
        </pc:picChg>
        <pc:picChg chg="mod">
          <ac:chgData name="Janelle Clendenon" userId="da17313139568148" providerId="LiveId" clId="{D50F0924-5C5C-4416-BCF4-6E13CF36E258}" dt="2026-03-27T23:29:07.768" v="648" actId="1076"/>
          <ac:picMkLst>
            <pc:docMk/>
            <pc:sldMk cId="2084461565" sldId="268"/>
            <ac:picMk id="2056" creationId="{E58814CE-D60A-DACB-0781-78E3B3114E2E}"/>
          </ac:picMkLst>
        </pc:picChg>
      </pc:sldChg>
      <pc:sldChg chg="addSp delSp modSp add mod ord modAnim">
        <pc:chgData name="Janelle Clendenon" userId="da17313139568148" providerId="LiveId" clId="{D50F0924-5C5C-4416-BCF4-6E13CF36E258}" dt="2026-03-27T23:36:49.509" v="793" actId="1076"/>
        <pc:sldMkLst>
          <pc:docMk/>
          <pc:sldMk cId="788867010" sldId="269"/>
        </pc:sldMkLst>
        <pc:spChg chg="mod">
          <ac:chgData name="Janelle Clendenon" userId="da17313139568148" providerId="LiveId" clId="{D50F0924-5C5C-4416-BCF4-6E13CF36E258}" dt="2026-03-27T23:36:31.241" v="790" actId="14100"/>
          <ac:spMkLst>
            <pc:docMk/>
            <pc:sldMk cId="788867010" sldId="269"/>
            <ac:spMk id="3" creationId="{777D374C-B0D7-20BA-DB51-BC94558ED65D}"/>
          </ac:spMkLst>
        </pc:spChg>
        <pc:spChg chg="mod">
          <ac:chgData name="Janelle Clendenon" userId="da17313139568148" providerId="LiveId" clId="{D50F0924-5C5C-4416-BCF4-6E13CF36E258}" dt="2026-03-27T23:36:35.775" v="791" actId="14100"/>
          <ac:spMkLst>
            <pc:docMk/>
            <pc:sldMk cId="788867010" sldId="269"/>
            <ac:spMk id="7" creationId="{722F70E7-8316-4A9F-8F4E-22B75E267EFC}"/>
          </ac:spMkLst>
        </pc:spChg>
        <pc:spChg chg="mod">
          <ac:chgData name="Janelle Clendenon" userId="da17313139568148" providerId="LiveId" clId="{D50F0924-5C5C-4416-BCF4-6E13CF36E258}" dt="2026-03-27T23:36:49.509" v="793" actId="1076"/>
          <ac:spMkLst>
            <pc:docMk/>
            <pc:sldMk cId="788867010" sldId="269"/>
            <ac:spMk id="14" creationId="{2508B773-2995-548A-125D-03F19C5E47E2}"/>
          </ac:spMkLst>
        </pc:spChg>
        <pc:picChg chg="mod">
          <ac:chgData name="Janelle Clendenon" userId="da17313139568148" providerId="LiveId" clId="{D50F0924-5C5C-4416-BCF4-6E13CF36E258}" dt="2026-03-27T23:36:09.265" v="783" actId="1076"/>
          <ac:picMkLst>
            <pc:docMk/>
            <pc:sldMk cId="788867010" sldId="269"/>
            <ac:picMk id="5122" creationId="{EB8B82FA-D27E-051E-0E50-114899A1F79F}"/>
          </ac:picMkLst>
        </pc:picChg>
      </pc:sldChg>
      <pc:sldChg chg="addSp delSp modSp add mod ord modAnim">
        <pc:chgData name="Janelle Clendenon" userId="da17313139568148" providerId="LiveId" clId="{D50F0924-5C5C-4416-BCF4-6E13CF36E258}" dt="2026-03-28T14:56:00.904" v="3387"/>
        <pc:sldMkLst>
          <pc:docMk/>
          <pc:sldMk cId="1911851410" sldId="270"/>
        </pc:sldMkLst>
        <pc:spChg chg="mod">
          <ac:chgData name="Janelle Clendenon" userId="da17313139568148" providerId="LiveId" clId="{D50F0924-5C5C-4416-BCF4-6E13CF36E258}" dt="2026-03-28T00:16:41.989" v="1504" actId="20577"/>
          <ac:spMkLst>
            <pc:docMk/>
            <pc:sldMk cId="1911851410" sldId="270"/>
            <ac:spMk id="2" creationId="{FFBB7034-3966-1CBB-1253-31B0D0BE2958}"/>
          </ac:spMkLst>
        </pc:spChg>
        <pc:spChg chg="mod ord">
          <ac:chgData name="Janelle Clendenon" userId="da17313139568148" providerId="LiveId" clId="{D50F0924-5C5C-4416-BCF4-6E13CF36E258}" dt="2026-03-28T00:20:38.265" v="1837" actId="20577"/>
          <ac:spMkLst>
            <pc:docMk/>
            <pc:sldMk cId="1911851410" sldId="270"/>
            <ac:spMk id="3" creationId="{BB947042-3F2F-A84B-6412-C9E94E9BFD26}"/>
          </ac:spMkLst>
        </pc:spChg>
        <pc:spChg chg="mod">
          <ac:chgData name="Janelle Clendenon" userId="da17313139568148" providerId="LiveId" clId="{D50F0924-5C5C-4416-BCF4-6E13CF36E258}" dt="2026-03-28T14:55:44.033" v="3385" actId="27636"/>
          <ac:spMkLst>
            <pc:docMk/>
            <pc:sldMk cId="1911851410" sldId="270"/>
            <ac:spMk id="4" creationId="{8407EE12-1862-A11C-0BF9-F6D10341813E}"/>
          </ac:spMkLst>
        </pc:spChg>
        <pc:spChg chg="add mod ord">
          <ac:chgData name="Janelle Clendenon" userId="da17313139568148" providerId="LiveId" clId="{D50F0924-5C5C-4416-BCF4-6E13CF36E258}" dt="2026-03-28T00:22:43.251" v="1849" actId="1076"/>
          <ac:spMkLst>
            <pc:docMk/>
            <pc:sldMk cId="1911851410" sldId="270"/>
            <ac:spMk id="10" creationId="{1F911039-7D55-EE65-F442-B787BBE91919}"/>
          </ac:spMkLst>
        </pc:spChg>
        <pc:spChg chg="add mod">
          <ac:chgData name="Janelle Clendenon" userId="da17313139568148" providerId="LiveId" clId="{D50F0924-5C5C-4416-BCF4-6E13CF36E258}" dt="2026-03-28T00:23:20.231" v="1854" actId="1076"/>
          <ac:spMkLst>
            <pc:docMk/>
            <pc:sldMk cId="1911851410" sldId="270"/>
            <ac:spMk id="11" creationId="{9B5147B5-490F-4744-A532-59406C72BCA9}"/>
          </ac:spMkLst>
        </pc:spChg>
        <pc:spChg chg="add mod">
          <ac:chgData name="Janelle Clendenon" userId="da17313139568148" providerId="LiveId" clId="{D50F0924-5C5C-4416-BCF4-6E13CF36E258}" dt="2026-03-28T14:55:53.971" v="3386" actId="1076"/>
          <ac:spMkLst>
            <pc:docMk/>
            <pc:sldMk cId="1911851410" sldId="270"/>
            <ac:spMk id="12" creationId="{66EB78E9-FEDC-86BD-CBB1-443C40F53829}"/>
          </ac:spMkLst>
        </pc:spChg>
        <pc:picChg chg="mod">
          <ac:chgData name="Janelle Clendenon" userId="da17313139568148" providerId="LiveId" clId="{D50F0924-5C5C-4416-BCF4-6E13CF36E258}" dt="2026-03-28T00:14:39.461" v="1447" actId="166"/>
          <ac:picMkLst>
            <pc:docMk/>
            <pc:sldMk cId="1911851410" sldId="270"/>
            <ac:picMk id="5" creationId="{B840F154-DE0B-12CB-B275-052A540BAFEF}"/>
          </ac:picMkLst>
        </pc:picChg>
        <pc:picChg chg="add mod">
          <ac:chgData name="Janelle Clendenon" userId="da17313139568148" providerId="LiveId" clId="{D50F0924-5C5C-4416-BCF4-6E13CF36E258}" dt="2026-03-28T00:14:35.435" v="1446" actId="1076"/>
          <ac:picMkLst>
            <pc:docMk/>
            <pc:sldMk cId="1911851410" sldId="270"/>
            <ac:picMk id="6" creationId="{54F3FB34-E257-0CDD-073C-8E8B529F74F2}"/>
          </ac:picMkLst>
        </pc:picChg>
        <pc:picChg chg="add mod">
          <ac:chgData name="Janelle Clendenon" userId="da17313139568148" providerId="LiveId" clId="{D50F0924-5C5C-4416-BCF4-6E13CF36E258}" dt="2026-03-28T00:14:35.435" v="1446" actId="1076"/>
          <ac:picMkLst>
            <pc:docMk/>
            <pc:sldMk cId="1911851410" sldId="270"/>
            <ac:picMk id="7" creationId="{158D33DA-D3B3-C188-04CA-2102DB4C0D76}"/>
          </ac:picMkLst>
        </pc:picChg>
        <pc:picChg chg="add mod">
          <ac:chgData name="Janelle Clendenon" userId="da17313139568148" providerId="LiveId" clId="{D50F0924-5C5C-4416-BCF4-6E13CF36E258}" dt="2026-03-28T00:14:35.435" v="1446" actId="1076"/>
          <ac:picMkLst>
            <pc:docMk/>
            <pc:sldMk cId="1911851410" sldId="270"/>
            <ac:picMk id="8" creationId="{C939A69F-E0F6-51AE-EB44-AD716880C0CA}"/>
          </ac:picMkLst>
        </pc:picChg>
        <pc:picChg chg="add mod">
          <ac:chgData name="Janelle Clendenon" userId="da17313139568148" providerId="LiveId" clId="{D50F0924-5C5C-4416-BCF4-6E13CF36E258}" dt="2026-03-28T00:22:48.288" v="1850" actId="1076"/>
          <ac:picMkLst>
            <pc:docMk/>
            <pc:sldMk cId="1911851410" sldId="270"/>
            <ac:picMk id="9" creationId="{BEF75D7A-8C4C-9C3B-C6AD-C8413CF22B56}"/>
          </ac:picMkLst>
        </pc:picChg>
        <pc:picChg chg="add mod">
          <ac:chgData name="Janelle Clendenon" userId="da17313139568148" providerId="LiveId" clId="{D50F0924-5C5C-4416-BCF4-6E13CF36E258}" dt="2026-03-28T00:47:22.957" v="2571" actId="1076"/>
          <ac:picMkLst>
            <pc:docMk/>
            <pc:sldMk cId="1911851410" sldId="270"/>
            <ac:picMk id="12290" creationId="{01749734-5B2A-7E01-0481-0EC080C1893A}"/>
          </ac:picMkLst>
        </pc:picChg>
      </pc:sldChg>
      <pc:sldChg chg="addSp delSp modSp add mod">
        <pc:chgData name="Janelle Clendenon" userId="da17313139568148" providerId="LiveId" clId="{D50F0924-5C5C-4416-BCF4-6E13CF36E258}" dt="2026-03-28T14:58:35.227" v="3478" actId="6549"/>
        <pc:sldMkLst>
          <pc:docMk/>
          <pc:sldMk cId="3741830422" sldId="271"/>
        </pc:sldMkLst>
        <pc:spChg chg="mod">
          <ac:chgData name="Janelle Clendenon" userId="da17313139568148" providerId="LiveId" clId="{D50F0924-5C5C-4416-BCF4-6E13CF36E258}" dt="2026-03-28T14:58:35.227" v="3478" actId="6549"/>
          <ac:spMkLst>
            <pc:docMk/>
            <pc:sldMk cId="3741830422" sldId="271"/>
            <ac:spMk id="2" creationId="{03AE3B47-901A-C950-079A-2D44DAB9109C}"/>
          </ac:spMkLst>
        </pc:spChg>
        <pc:spChg chg="add mod">
          <ac:chgData name="Janelle Clendenon" userId="da17313139568148" providerId="LiveId" clId="{D50F0924-5C5C-4416-BCF4-6E13CF36E258}" dt="2026-03-28T00:50:44.233" v="2708" actId="1076"/>
          <ac:spMkLst>
            <pc:docMk/>
            <pc:sldMk cId="3741830422" sldId="271"/>
            <ac:spMk id="10" creationId="{54C34001-22FC-8280-7C91-0DD29242C553}"/>
          </ac:spMkLst>
        </pc:spChg>
        <pc:picChg chg="add mod">
          <ac:chgData name="Janelle Clendenon" userId="da17313139568148" providerId="LiveId" clId="{D50F0924-5C5C-4416-BCF4-6E13CF36E258}" dt="2026-03-28T00:50:19.677" v="2694" actId="1076"/>
          <ac:picMkLst>
            <pc:docMk/>
            <pc:sldMk cId="3741830422" sldId="271"/>
            <ac:picMk id="9" creationId="{DD51D860-BEDD-2FF9-0C66-E67B3C70733C}"/>
          </ac:picMkLst>
        </pc:picChg>
        <pc:picChg chg="add mod">
          <ac:chgData name="Janelle Clendenon" userId="da17313139568148" providerId="LiveId" clId="{D50F0924-5C5C-4416-BCF4-6E13CF36E258}" dt="2026-03-28T00:52:34.538" v="2715" actId="1076"/>
          <ac:picMkLst>
            <pc:docMk/>
            <pc:sldMk cId="3741830422" sldId="271"/>
            <ac:picMk id="15364" creationId="{2C8D871C-31F0-21AF-93D6-DF54AB05A40C}"/>
          </ac:picMkLst>
        </pc:picChg>
      </pc:sldChg>
      <pc:sldChg chg="addSp delSp modSp new mod ord">
        <pc:chgData name="Janelle Clendenon" userId="da17313139568148" providerId="LiveId" clId="{D50F0924-5C5C-4416-BCF4-6E13CF36E258}" dt="2026-03-28T15:09:02.290" v="4026"/>
        <pc:sldMkLst>
          <pc:docMk/>
          <pc:sldMk cId="272143672" sldId="273"/>
        </pc:sldMkLst>
        <pc:spChg chg="mod">
          <ac:chgData name="Janelle Clendenon" userId="da17313139568148" providerId="LiveId" clId="{D50F0924-5C5C-4416-BCF4-6E13CF36E258}" dt="2026-03-28T04:10:56.180" v="2974" actId="1076"/>
          <ac:spMkLst>
            <pc:docMk/>
            <pc:sldMk cId="272143672" sldId="273"/>
            <ac:spMk id="2" creationId="{F2FE2755-C1BB-50C2-F1FF-AE2DB6C13693}"/>
          </ac:spMkLst>
        </pc:spChg>
        <pc:spChg chg="add mod">
          <ac:chgData name="Janelle Clendenon" userId="da17313139568148" providerId="LiveId" clId="{D50F0924-5C5C-4416-BCF4-6E13CF36E258}" dt="2026-03-28T00:40:14.368" v="2213" actId="20577"/>
          <ac:spMkLst>
            <pc:docMk/>
            <pc:sldMk cId="272143672" sldId="273"/>
            <ac:spMk id="4" creationId="{4CC53351-ECE8-7B46-5741-2B173C28953A}"/>
          </ac:spMkLst>
        </pc:spChg>
        <pc:spChg chg="add mod">
          <ac:chgData name="Janelle Clendenon" userId="da17313139568148" providerId="LiveId" clId="{D50F0924-5C5C-4416-BCF4-6E13CF36E258}" dt="2026-03-28T04:11:08.237" v="2976" actId="1076"/>
          <ac:spMkLst>
            <pc:docMk/>
            <pc:sldMk cId="272143672" sldId="273"/>
            <ac:spMk id="5" creationId="{A8A53043-59F7-A695-E283-4407D1F6E266}"/>
          </ac:spMkLst>
        </pc:spChg>
        <pc:picChg chg="add mod">
          <ac:chgData name="Janelle Clendenon" userId="da17313139568148" providerId="LiveId" clId="{D50F0924-5C5C-4416-BCF4-6E13CF36E258}" dt="2026-03-28T04:11:32.585" v="2980" actId="688"/>
          <ac:picMkLst>
            <pc:docMk/>
            <pc:sldMk cId="272143672" sldId="273"/>
            <ac:picMk id="8" creationId="{FF7C779A-3F94-D6B4-4481-67A23BE39269}"/>
          </ac:picMkLst>
        </pc:picChg>
        <pc:picChg chg="add mod modCrop">
          <ac:chgData name="Janelle Clendenon" userId="da17313139568148" providerId="LiveId" clId="{D50F0924-5C5C-4416-BCF4-6E13CF36E258}" dt="2026-03-28T04:10:51.118" v="2973" actId="1076"/>
          <ac:picMkLst>
            <pc:docMk/>
            <pc:sldMk cId="272143672" sldId="273"/>
            <ac:picMk id="11" creationId="{C28A29F2-15C8-DE78-8E68-2A18F166FD2B}"/>
          </ac:picMkLst>
        </pc:picChg>
        <pc:picChg chg="add mod">
          <ac:chgData name="Janelle Clendenon" userId="da17313139568148" providerId="LiveId" clId="{D50F0924-5C5C-4416-BCF4-6E13CF36E258}" dt="2026-03-28T04:10:07.279" v="2959" actId="1076"/>
          <ac:picMkLst>
            <pc:docMk/>
            <pc:sldMk cId="272143672" sldId="273"/>
            <ac:picMk id="14338" creationId="{F77569AA-500D-5FEC-9FE6-6BEDCAA28533}"/>
          </ac:picMkLst>
        </pc:picChg>
      </pc:sldChg>
      <pc:sldChg chg="addSp delSp modSp new mod ord modAnim">
        <pc:chgData name="Janelle Clendenon" userId="da17313139568148" providerId="LiveId" clId="{D50F0924-5C5C-4416-BCF4-6E13CF36E258}" dt="2026-03-30T03:14:09.661" v="5337" actId="22"/>
        <pc:sldMkLst>
          <pc:docMk/>
          <pc:sldMk cId="743648196" sldId="274"/>
        </pc:sldMkLst>
        <pc:spChg chg="mod">
          <ac:chgData name="Janelle Clendenon" userId="da17313139568148" providerId="LiveId" clId="{D50F0924-5C5C-4416-BCF4-6E13CF36E258}" dt="2026-03-28T00:46:33.357" v="2565" actId="20577"/>
          <ac:spMkLst>
            <pc:docMk/>
            <pc:sldMk cId="743648196" sldId="274"/>
            <ac:spMk id="2" creationId="{200AE73E-CA63-0C05-4C00-EEE445DE8146}"/>
          </ac:spMkLst>
        </pc:spChg>
        <pc:spChg chg="add mod">
          <ac:chgData name="Janelle Clendenon" userId="da17313139568148" providerId="LiveId" clId="{D50F0924-5C5C-4416-BCF4-6E13CF36E258}" dt="2026-03-28T00:46:13.846" v="2535" actId="1076"/>
          <ac:spMkLst>
            <pc:docMk/>
            <pc:sldMk cId="743648196" sldId="274"/>
            <ac:spMk id="11" creationId="{FA9083A4-2022-67CA-C8A2-0102935A6997}"/>
          </ac:spMkLst>
        </pc:spChg>
        <pc:grpChg chg="add mod">
          <ac:chgData name="Janelle Clendenon" userId="da17313139568148" providerId="LiveId" clId="{D50F0924-5C5C-4416-BCF4-6E13CF36E258}" dt="2026-03-28T00:46:13.846" v="2535" actId="1076"/>
          <ac:grpSpMkLst>
            <pc:docMk/>
            <pc:sldMk cId="743648196" sldId="274"/>
            <ac:grpSpMk id="12" creationId="{18D49C25-D1DA-1990-2ADD-9D70412EA2A6}"/>
          </ac:grpSpMkLst>
        </pc:grpChg>
        <pc:picChg chg="add del">
          <ac:chgData name="Janelle Clendenon" userId="da17313139568148" providerId="LiveId" clId="{D50F0924-5C5C-4416-BCF4-6E13CF36E258}" dt="2026-03-30T03:14:09.661" v="5337" actId="22"/>
          <ac:picMkLst>
            <pc:docMk/>
            <pc:sldMk cId="743648196" sldId="274"/>
            <ac:picMk id="4" creationId="{CD76A456-A093-24F5-A374-26C5A6C4FCD1}"/>
          </ac:picMkLst>
        </pc:picChg>
        <pc:picChg chg="mod topLvl">
          <ac:chgData name="Janelle Clendenon" userId="da17313139568148" providerId="LiveId" clId="{D50F0924-5C5C-4416-BCF4-6E13CF36E258}" dt="2026-03-28T00:45:24.163" v="2532" actId="1076"/>
          <ac:picMkLst>
            <pc:docMk/>
            <pc:sldMk cId="743648196" sldId="274"/>
            <ac:picMk id="6" creationId="{10F76064-EDFD-5BD5-549A-D21860E8E1A1}"/>
          </ac:picMkLst>
        </pc:picChg>
        <pc:picChg chg="add mod">
          <ac:chgData name="Janelle Clendenon" userId="da17313139568148" providerId="LiveId" clId="{D50F0924-5C5C-4416-BCF4-6E13CF36E258}" dt="2026-03-28T00:46:13.846" v="2535" actId="1076"/>
          <ac:picMkLst>
            <pc:docMk/>
            <pc:sldMk cId="743648196" sldId="274"/>
            <ac:picMk id="10" creationId="{E44DBF23-3A51-B5E6-8BE6-DA208C198F7A}"/>
          </ac:picMkLst>
        </pc:picChg>
      </pc:sldChg>
      <pc:sldChg chg="add ord">
        <pc:chgData name="Janelle Clendenon" userId="da17313139568148" providerId="LiveId" clId="{D50F0924-5C5C-4416-BCF4-6E13CF36E258}" dt="2026-03-28T06:14:09.050" v="3184"/>
        <pc:sldMkLst>
          <pc:docMk/>
          <pc:sldMk cId="3661483665" sldId="278"/>
        </pc:sldMkLst>
      </pc:sldChg>
      <pc:sldChg chg="add ord">
        <pc:chgData name="Janelle Clendenon" userId="da17313139568148" providerId="LiveId" clId="{D50F0924-5C5C-4416-BCF4-6E13CF36E258}" dt="2026-03-28T14:48:03.728" v="3276"/>
        <pc:sldMkLst>
          <pc:docMk/>
          <pc:sldMk cId="2218406428" sldId="282"/>
        </pc:sldMkLst>
      </pc:sldChg>
      <pc:sldChg chg="add ord">
        <pc:chgData name="Janelle Clendenon" userId="da17313139568148" providerId="LiveId" clId="{D50F0924-5C5C-4416-BCF4-6E13CF36E258}" dt="2026-03-28T04:41:52.899" v="2995"/>
        <pc:sldMkLst>
          <pc:docMk/>
          <pc:sldMk cId="3476805703" sldId="287"/>
        </pc:sldMkLst>
      </pc:sldChg>
      <pc:sldChg chg="addSp delSp modSp add mod ord delAnim modAnim">
        <pc:chgData name="Janelle Clendenon" userId="da17313139568148" providerId="LiveId" clId="{D50F0924-5C5C-4416-BCF4-6E13CF36E258}" dt="2026-03-28T14:47:55.090" v="3274"/>
        <pc:sldMkLst>
          <pc:docMk/>
          <pc:sldMk cId="3404197226" sldId="288"/>
        </pc:sldMkLst>
        <pc:spChg chg="mod">
          <ac:chgData name="Janelle Clendenon" userId="da17313139568148" providerId="LiveId" clId="{D50F0924-5C5C-4416-BCF4-6E13CF36E258}" dt="2026-03-28T14:47:50.831" v="3272" actId="6549"/>
          <ac:spMkLst>
            <pc:docMk/>
            <pc:sldMk cId="3404197226" sldId="288"/>
            <ac:spMk id="2" creationId="{8376794B-1C9D-4569-A051-ECABD97565A2}"/>
          </ac:spMkLst>
        </pc:spChg>
        <pc:picChg chg="add mod">
          <ac:chgData name="Janelle Clendenon" userId="da17313139568148" providerId="LiveId" clId="{D50F0924-5C5C-4416-BCF4-6E13CF36E258}" dt="2026-03-28T14:47:38.977" v="3248" actId="1076"/>
          <ac:picMkLst>
            <pc:docMk/>
            <pc:sldMk cId="3404197226" sldId="288"/>
            <ac:picMk id="6" creationId="{3C4560CE-85C5-A840-D8E1-0BEA30A5B4E4}"/>
          </ac:picMkLst>
        </pc:picChg>
      </pc:sldChg>
      <pc:sldChg chg="addSp delSp modSp add mod delAnim modAnim">
        <pc:chgData name="Janelle Clendenon" userId="da17313139568148" providerId="LiveId" clId="{D50F0924-5C5C-4416-BCF4-6E13CF36E258}" dt="2026-03-28T01:00:50.126" v="2763" actId="20577"/>
        <pc:sldMkLst>
          <pc:docMk/>
          <pc:sldMk cId="2772296181" sldId="289"/>
        </pc:sldMkLst>
        <pc:spChg chg="mod">
          <ac:chgData name="Janelle Clendenon" userId="da17313139568148" providerId="LiveId" clId="{D50F0924-5C5C-4416-BCF4-6E13CF36E258}" dt="2026-03-28T01:00:50.126" v="2763" actId="20577"/>
          <ac:spMkLst>
            <pc:docMk/>
            <pc:sldMk cId="2772296181" sldId="289"/>
            <ac:spMk id="2" creationId="{8376794B-1C9D-4569-A051-ECABD97565A2}"/>
          </ac:spMkLst>
        </pc:spChg>
        <pc:picChg chg="add mod">
          <ac:chgData name="Janelle Clendenon" userId="da17313139568148" providerId="LiveId" clId="{D50F0924-5C5C-4416-BCF4-6E13CF36E258}" dt="2026-03-28T01:00:38.986" v="2744" actId="1076"/>
          <ac:picMkLst>
            <pc:docMk/>
            <pc:sldMk cId="2772296181" sldId="289"/>
            <ac:picMk id="3" creationId="{2EA13C68-3CF3-4293-7582-BC39C82D7206}"/>
          </ac:picMkLst>
        </pc:picChg>
      </pc:sldChg>
      <pc:sldChg chg="addSp modSp new mod ord">
        <pc:chgData name="Janelle Clendenon" userId="da17313139568148" providerId="LiveId" clId="{D50F0924-5C5C-4416-BCF4-6E13CF36E258}" dt="2026-03-30T02:38:57.320" v="4431"/>
        <pc:sldMkLst>
          <pc:docMk/>
          <pc:sldMk cId="595652406" sldId="290"/>
        </pc:sldMkLst>
        <pc:spChg chg="mod">
          <ac:chgData name="Janelle Clendenon" userId="da17313139568148" providerId="LiveId" clId="{D50F0924-5C5C-4416-BCF4-6E13CF36E258}" dt="2026-03-28T04:41:22.831" v="2991" actId="20577"/>
          <ac:spMkLst>
            <pc:docMk/>
            <pc:sldMk cId="595652406" sldId="290"/>
            <ac:spMk id="2" creationId="{5220A2B8-5145-9B3E-CE3E-E4005D521374}"/>
          </ac:spMkLst>
        </pc:spChg>
        <pc:picChg chg="add mod">
          <ac:chgData name="Janelle Clendenon" userId="da17313139568148" providerId="LiveId" clId="{D50F0924-5C5C-4416-BCF4-6E13CF36E258}" dt="2026-03-28T04:12:55.599" v="2984" actId="1076"/>
          <ac:picMkLst>
            <pc:docMk/>
            <pc:sldMk cId="595652406" sldId="290"/>
            <ac:picMk id="4" creationId="{A527E193-4A83-902E-9DD4-38D4AF638455}"/>
          </ac:picMkLst>
        </pc:picChg>
      </pc:sldChg>
      <pc:sldChg chg="addSp delSp modSp new del mod ord modAnim">
        <pc:chgData name="Janelle Clendenon" userId="da17313139568148" providerId="LiveId" clId="{D50F0924-5C5C-4416-BCF4-6E13CF36E258}" dt="2026-03-30T02:38:53.578" v="4429" actId="47"/>
        <pc:sldMkLst>
          <pc:docMk/>
          <pc:sldMk cId="446175227" sldId="291"/>
        </pc:sldMkLst>
      </pc:sldChg>
      <pc:sldChg chg="addSp delSp modSp add mod delAnim modAnim">
        <pc:chgData name="Janelle Clendenon" userId="da17313139568148" providerId="LiveId" clId="{D50F0924-5C5C-4416-BCF4-6E13CF36E258}" dt="2026-03-28T14:49:49.104" v="3293" actId="20577"/>
        <pc:sldMkLst>
          <pc:docMk/>
          <pc:sldMk cId="2311440830" sldId="292"/>
        </pc:sldMkLst>
        <pc:spChg chg="mod">
          <ac:chgData name="Janelle Clendenon" userId="da17313139568148" providerId="LiveId" clId="{D50F0924-5C5C-4416-BCF4-6E13CF36E258}" dt="2026-03-28T14:49:49.104" v="3293" actId="20577"/>
          <ac:spMkLst>
            <pc:docMk/>
            <pc:sldMk cId="2311440830" sldId="292"/>
            <ac:spMk id="2" creationId="{8376794B-1C9D-4569-A051-ECABD97565A2}"/>
          </ac:spMkLst>
        </pc:spChg>
        <pc:picChg chg="add mod">
          <ac:chgData name="Janelle Clendenon" userId="da17313139568148" providerId="LiveId" clId="{D50F0924-5C5C-4416-BCF4-6E13CF36E258}" dt="2026-03-28T14:49:39.663" v="3279"/>
          <ac:picMkLst>
            <pc:docMk/>
            <pc:sldMk cId="2311440830" sldId="292"/>
            <ac:picMk id="3" creationId="{AC18CC4F-72E1-285A-4193-CB419D989BF9}"/>
          </ac:picMkLst>
        </pc:picChg>
      </pc:sldChg>
      <pc:sldChg chg="addSp delSp modSp new mod">
        <pc:chgData name="Janelle Clendenon" userId="da17313139568148" providerId="LiveId" clId="{D50F0924-5C5C-4416-BCF4-6E13CF36E258}" dt="2026-03-30T03:02:06.489" v="4898" actId="164"/>
        <pc:sldMkLst>
          <pc:docMk/>
          <pc:sldMk cId="2563696381" sldId="293"/>
        </pc:sldMkLst>
        <pc:spChg chg="mod">
          <ac:chgData name="Janelle Clendenon" userId="da17313139568148" providerId="LiveId" clId="{D50F0924-5C5C-4416-BCF4-6E13CF36E258}" dt="2026-03-28T15:06:47.037" v="3859"/>
          <ac:spMkLst>
            <pc:docMk/>
            <pc:sldMk cId="2563696381" sldId="293"/>
            <ac:spMk id="2" creationId="{6F3543EF-A485-E6C3-C7FC-3E0AEE837383}"/>
          </ac:spMkLst>
        </pc:spChg>
        <pc:spChg chg="add mod">
          <ac:chgData name="Janelle Clendenon" userId="da17313139568148" providerId="LiveId" clId="{D50F0924-5C5C-4416-BCF4-6E13CF36E258}" dt="2026-03-28T15:06:47.037" v="3859"/>
          <ac:spMkLst>
            <pc:docMk/>
            <pc:sldMk cId="2563696381" sldId="293"/>
            <ac:spMk id="3" creationId="{0400860E-0671-3124-6978-1F3043D7054A}"/>
          </ac:spMkLst>
        </pc:spChg>
        <pc:spChg chg="add mod">
          <ac:chgData name="Janelle Clendenon" userId="da17313139568148" providerId="LiveId" clId="{D50F0924-5C5C-4416-BCF4-6E13CF36E258}" dt="2026-03-28T15:06:47.037" v="3859"/>
          <ac:spMkLst>
            <pc:docMk/>
            <pc:sldMk cId="2563696381" sldId="293"/>
            <ac:spMk id="4" creationId="{E8A48C0A-0993-D5AE-0537-5CE91771EF44}"/>
          </ac:spMkLst>
        </pc:spChg>
        <pc:spChg chg="add mod">
          <ac:chgData name="Janelle Clendenon" userId="da17313139568148" providerId="LiveId" clId="{D50F0924-5C5C-4416-BCF4-6E13CF36E258}" dt="2026-03-30T03:02:06.489" v="4898" actId="164"/>
          <ac:spMkLst>
            <pc:docMk/>
            <pc:sldMk cId="2563696381" sldId="293"/>
            <ac:spMk id="5" creationId="{264717B9-3241-689B-068A-D9CC3A728C8F}"/>
          </ac:spMkLst>
        </pc:spChg>
        <pc:spChg chg="add mod">
          <ac:chgData name="Janelle Clendenon" userId="da17313139568148" providerId="LiveId" clId="{D50F0924-5C5C-4416-BCF4-6E13CF36E258}" dt="2026-03-30T03:02:06.489" v="4898" actId="164"/>
          <ac:spMkLst>
            <pc:docMk/>
            <pc:sldMk cId="2563696381" sldId="293"/>
            <ac:spMk id="6" creationId="{1616D957-C9F8-4B27-87FE-D2800E8385E0}"/>
          </ac:spMkLst>
        </pc:spChg>
        <pc:spChg chg="mod">
          <ac:chgData name="Janelle Clendenon" userId="da17313139568148" providerId="LiveId" clId="{D50F0924-5C5C-4416-BCF4-6E13CF36E258}" dt="2026-03-28T15:07:08.754" v="3865" actId="1076"/>
          <ac:spMkLst>
            <pc:docMk/>
            <pc:sldMk cId="2563696381" sldId="293"/>
            <ac:spMk id="9" creationId="{C9A4DC3B-B229-D9CA-0D76-C7E0B08FB478}"/>
          </ac:spMkLst>
        </pc:spChg>
        <pc:grpChg chg="add mod">
          <ac:chgData name="Janelle Clendenon" userId="da17313139568148" providerId="LiveId" clId="{D50F0924-5C5C-4416-BCF4-6E13CF36E258}" dt="2026-03-30T03:02:06.489" v="4898" actId="164"/>
          <ac:grpSpMkLst>
            <pc:docMk/>
            <pc:sldMk cId="2563696381" sldId="293"/>
            <ac:grpSpMk id="7" creationId="{B17C7C59-1850-D7B7-1C7A-B45478CCC284}"/>
          </ac:grpSpMkLst>
        </pc:grpChg>
        <pc:grpChg chg="add mod">
          <ac:chgData name="Janelle Clendenon" userId="da17313139568148" providerId="LiveId" clId="{D50F0924-5C5C-4416-BCF4-6E13CF36E258}" dt="2026-03-30T03:02:06.489" v="4898" actId="164"/>
          <ac:grpSpMkLst>
            <pc:docMk/>
            <pc:sldMk cId="2563696381" sldId="293"/>
            <ac:grpSpMk id="8" creationId="{CCA12F21-2767-370E-C505-87FBDAE51445}"/>
          </ac:grpSpMkLst>
        </pc:grpChg>
        <pc:picChg chg="add mod">
          <ac:chgData name="Janelle Clendenon" userId="da17313139568148" providerId="LiveId" clId="{D50F0924-5C5C-4416-BCF4-6E13CF36E258}" dt="2026-03-28T15:06:47.037" v="3859"/>
          <ac:picMkLst>
            <pc:docMk/>
            <pc:sldMk cId="2563696381" sldId="293"/>
            <ac:picMk id="18434" creationId="{C85A3C7F-2DE8-A796-59CB-CA3A77B8F7F0}"/>
          </ac:picMkLst>
        </pc:picChg>
        <pc:picChg chg="mod">
          <ac:chgData name="Janelle Clendenon" userId="da17313139568148" providerId="LiveId" clId="{D50F0924-5C5C-4416-BCF4-6E13CF36E258}" dt="2026-03-28T15:07:08.754" v="3865" actId="1076"/>
          <ac:picMkLst>
            <pc:docMk/>
            <pc:sldMk cId="2563696381" sldId="293"/>
            <ac:picMk id="18437" creationId="{AE481624-7953-92E4-F3B0-563BC1598B66}"/>
          </ac:picMkLst>
        </pc:picChg>
        <pc:picChg chg="mod">
          <ac:chgData name="Janelle Clendenon" userId="da17313139568148" providerId="LiveId" clId="{D50F0924-5C5C-4416-BCF4-6E13CF36E258}" dt="2026-03-28T15:07:08.754" v="3865" actId="1076"/>
          <ac:picMkLst>
            <pc:docMk/>
            <pc:sldMk cId="2563696381" sldId="293"/>
            <ac:picMk id="18438" creationId="{3A6FD61C-A64A-EB62-920F-20D0A52865D3}"/>
          </ac:picMkLst>
        </pc:picChg>
      </pc:sldChg>
      <pc:sldChg chg="addSp modSp new mod">
        <pc:chgData name="Janelle Clendenon" userId="da17313139568148" providerId="LiveId" clId="{D50F0924-5C5C-4416-BCF4-6E13CF36E258}" dt="2026-03-28T15:08:48.414" v="4024" actId="20577"/>
        <pc:sldMkLst>
          <pc:docMk/>
          <pc:sldMk cId="88208311" sldId="294"/>
        </pc:sldMkLst>
        <pc:spChg chg="mod">
          <ac:chgData name="Janelle Clendenon" userId="da17313139568148" providerId="LiveId" clId="{D50F0924-5C5C-4416-BCF4-6E13CF36E258}" dt="2026-03-28T15:07:47.099" v="3921" actId="20577"/>
          <ac:spMkLst>
            <pc:docMk/>
            <pc:sldMk cId="88208311" sldId="294"/>
            <ac:spMk id="2" creationId="{CD879B74-48F6-7C32-7356-9065049E2CB9}"/>
          </ac:spMkLst>
        </pc:spChg>
        <pc:spChg chg="add mod">
          <ac:chgData name="Janelle Clendenon" userId="da17313139568148" providerId="LiveId" clId="{D50F0924-5C5C-4416-BCF4-6E13CF36E258}" dt="2026-03-28T15:08:48.414" v="4024" actId="20577"/>
          <ac:spMkLst>
            <pc:docMk/>
            <pc:sldMk cId="88208311" sldId="294"/>
            <ac:spMk id="3" creationId="{58C163B7-7BB7-963A-61AC-C6CB5829E44C}"/>
          </ac:spMkLst>
        </pc:spChg>
      </pc:sldChg>
      <pc:sldChg chg="addSp modSp new mod ord">
        <pc:chgData name="Janelle Clendenon" userId="da17313139568148" providerId="LiveId" clId="{D50F0924-5C5C-4416-BCF4-6E13CF36E258}" dt="2026-03-30T02:50:42.377" v="4526"/>
        <pc:sldMkLst>
          <pc:docMk/>
          <pc:sldMk cId="1969698012" sldId="295"/>
        </pc:sldMkLst>
        <pc:spChg chg="mod">
          <ac:chgData name="Janelle Clendenon" userId="da17313139568148" providerId="LiveId" clId="{D50F0924-5C5C-4416-BCF4-6E13CF36E258}" dt="2026-03-30T02:39:12.491" v="4461" actId="20577"/>
          <ac:spMkLst>
            <pc:docMk/>
            <pc:sldMk cId="1969698012" sldId="295"/>
            <ac:spMk id="2" creationId="{59B09D5E-3FFC-6F07-0E6E-6DE874DD66A3}"/>
          </ac:spMkLst>
        </pc:spChg>
        <pc:spChg chg="add mod">
          <ac:chgData name="Janelle Clendenon" userId="da17313139568148" providerId="LiveId" clId="{D50F0924-5C5C-4416-BCF4-6E13CF36E258}" dt="2026-03-30T02:49:55.145" v="4513" actId="14100"/>
          <ac:spMkLst>
            <pc:docMk/>
            <pc:sldMk cId="1969698012" sldId="295"/>
            <ac:spMk id="5" creationId="{B34042C4-72C3-1C92-C6A8-8666E7FD8806}"/>
          </ac:spMkLst>
        </pc:spChg>
        <pc:picChg chg="add mod modCrop">
          <ac:chgData name="Janelle Clendenon" userId="da17313139568148" providerId="LiveId" clId="{D50F0924-5C5C-4416-BCF4-6E13CF36E258}" dt="2026-03-30T02:40:15.720" v="4468" actId="1076"/>
          <ac:picMkLst>
            <pc:docMk/>
            <pc:sldMk cId="1969698012" sldId="295"/>
            <ac:picMk id="4" creationId="{B7E72D0D-4ECD-F2D3-CEEC-9B2563000EE2}"/>
          </ac:picMkLst>
        </pc:picChg>
        <pc:picChg chg="add mod">
          <ac:chgData name="Janelle Clendenon" userId="da17313139568148" providerId="LiveId" clId="{D50F0924-5C5C-4416-BCF4-6E13CF36E258}" dt="2026-03-30T02:50:14.703" v="4519" actId="1076"/>
          <ac:picMkLst>
            <pc:docMk/>
            <pc:sldMk cId="1969698012" sldId="295"/>
            <ac:picMk id="7" creationId="{4F1ACA05-53D8-9F89-4924-814093CC87D3}"/>
          </ac:picMkLst>
        </pc:picChg>
        <pc:picChg chg="add mod">
          <ac:chgData name="Janelle Clendenon" userId="da17313139568148" providerId="LiveId" clId="{D50F0924-5C5C-4416-BCF4-6E13CF36E258}" dt="2026-03-30T02:50:03.977" v="4516" actId="1076"/>
          <ac:picMkLst>
            <pc:docMk/>
            <pc:sldMk cId="1969698012" sldId="295"/>
            <ac:picMk id="9" creationId="{4EAB6BEF-C26A-4D80-727F-6764A83EE446}"/>
          </ac:picMkLst>
        </pc:picChg>
      </pc:sldChg>
      <pc:sldChg chg="addSp modSp new mod">
        <pc:chgData name="Janelle Clendenon" userId="da17313139568148" providerId="LiveId" clId="{D50F0924-5C5C-4416-BCF4-6E13CF36E258}" dt="2026-03-30T03:28:10.970" v="5366" actId="1076"/>
        <pc:sldMkLst>
          <pc:docMk/>
          <pc:sldMk cId="2799145744" sldId="296"/>
        </pc:sldMkLst>
        <pc:spChg chg="mod">
          <ac:chgData name="Janelle Clendenon" userId="da17313139568148" providerId="LiveId" clId="{D50F0924-5C5C-4416-BCF4-6E13CF36E258}" dt="2026-03-30T02:35:42.593" v="4258" actId="20577"/>
          <ac:spMkLst>
            <pc:docMk/>
            <pc:sldMk cId="2799145744" sldId="296"/>
            <ac:spMk id="2" creationId="{BF6BDDE2-C910-257F-5372-2E960EFFCF57}"/>
          </ac:spMkLst>
        </pc:spChg>
        <pc:spChg chg="mod">
          <ac:chgData name="Janelle Clendenon" userId="da17313139568148" providerId="LiveId" clId="{D50F0924-5C5C-4416-BCF4-6E13CF36E258}" dt="2026-03-30T03:27:12.707" v="5356" actId="27636"/>
          <ac:spMkLst>
            <pc:docMk/>
            <pc:sldMk cId="2799145744" sldId="296"/>
            <ac:spMk id="3" creationId="{73EDC0E1-8833-295E-932C-6E7F4F22E89E}"/>
          </ac:spMkLst>
        </pc:spChg>
        <pc:picChg chg="add mod">
          <ac:chgData name="Janelle Clendenon" userId="da17313139568148" providerId="LiveId" clId="{D50F0924-5C5C-4416-BCF4-6E13CF36E258}" dt="2026-03-30T03:26:43.938" v="5350" actId="1076"/>
          <ac:picMkLst>
            <pc:docMk/>
            <pc:sldMk cId="2799145744" sldId="296"/>
            <ac:picMk id="5" creationId="{54359B02-DD39-8ED8-8931-C4EA8776A9D8}"/>
          </ac:picMkLst>
        </pc:picChg>
        <pc:picChg chg="add mod">
          <ac:chgData name="Janelle Clendenon" userId="da17313139568148" providerId="LiveId" clId="{D50F0924-5C5C-4416-BCF4-6E13CF36E258}" dt="2026-03-30T03:28:10.970" v="5366" actId="1076"/>
          <ac:picMkLst>
            <pc:docMk/>
            <pc:sldMk cId="2799145744" sldId="296"/>
            <ac:picMk id="7" creationId="{F34F7A48-99E2-0996-F9E4-D077DA6F45E9}"/>
          </ac:picMkLst>
        </pc:picChg>
        <pc:picChg chg="add mod">
          <ac:chgData name="Janelle Clendenon" userId="da17313139568148" providerId="LiveId" clId="{D50F0924-5C5C-4416-BCF4-6E13CF36E258}" dt="2026-03-30T03:27:16.557" v="5357" actId="1076"/>
          <ac:picMkLst>
            <pc:docMk/>
            <pc:sldMk cId="2799145744" sldId="296"/>
            <ac:picMk id="9" creationId="{7EA8ACFF-1464-C714-3581-EEAA1C4B9412}"/>
          </ac:picMkLst>
        </pc:picChg>
        <pc:picChg chg="add mod">
          <ac:chgData name="Janelle Clendenon" userId="da17313139568148" providerId="LiveId" clId="{D50F0924-5C5C-4416-BCF4-6E13CF36E258}" dt="2026-03-30T03:28:03.518" v="5365" actId="688"/>
          <ac:picMkLst>
            <pc:docMk/>
            <pc:sldMk cId="2799145744" sldId="296"/>
            <ac:picMk id="11" creationId="{31A69BD9-0616-82B0-3BD6-2D9970E9E35B}"/>
          </ac:picMkLst>
        </pc:picChg>
      </pc:sldChg>
      <pc:sldChg chg="addSp delSp modSp add del mod">
        <pc:chgData name="Janelle Clendenon" userId="da17313139568148" providerId="LiveId" clId="{D50F0924-5C5C-4416-BCF4-6E13CF36E258}" dt="2026-03-30T03:12:59.315" v="5293" actId="2696"/>
        <pc:sldMkLst>
          <pc:docMk/>
          <pc:sldMk cId="850405872" sldId="297"/>
        </pc:sldMkLst>
        <pc:spChg chg="mod">
          <ac:chgData name="Janelle Clendenon" userId="da17313139568148" providerId="LiveId" clId="{D50F0924-5C5C-4416-BCF4-6E13CF36E258}" dt="2026-03-30T02:51:08.341" v="4535" actId="20577"/>
          <ac:spMkLst>
            <pc:docMk/>
            <pc:sldMk cId="850405872" sldId="297"/>
            <ac:spMk id="5" creationId="{1155AE71-853C-93F8-3AC9-1CD437A18C0B}"/>
          </ac:spMkLst>
        </pc:spChg>
        <pc:picChg chg="add del">
          <ac:chgData name="Janelle Clendenon" userId="da17313139568148" providerId="LiveId" clId="{D50F0924-5C5C-4416-BCF4-6E13CF36E258}" dt="2026-03-30T02:51:09.854" v="4537" actId="478"/>
          <ac:picMkLst>
            <pc:docMk/>
            <pc:sldMk cId="850405872" sldId="297"/>
            <ac:picMk id="7" creationId="{7A5CD520-CF69-B8C4-F571-F2EA40B3A40F}"/>
          </ac:picMkLst>
        </pc:picChg>
        <pc:picChg chg="add del">
          <ac:chgData name="Janelle Clendenon" userId="da17313139568148" providerId="LiveId" clId="{D50F0924-5C5C-4416-BCF4-6E13CF36E258}" dt="2026-03-30T02:51:08.983" v="4536" actId="478"/>
          <ac:picMkLst>
            <pc:docMk/>
            <pc:sldMk cId="850405872" sldId="297"/>
            <ac:picMk id="9" creationId="{326C4B1F-67C5-7E94-BE53-716EB5D0E43A}"/>
          </ac:picMkLst>
        </pc:picChg>
      </pc:sldChg>
      <pc:sldChg chg="add del">
        <pc:chgData name="Janelle Clendenon" userId="da17313139568148" providerId="LiveId" clId="{D50F0924-5C5C-4416-BCF4-6E13CF36E258}" dt="2026-03-30T02:37:00.004" v="4299"/>
        <pc:sldMkLst>
          <pc:docMk/>
          <pc:sldMk cId="2237199785" sldId="297"/>
        </pc:sldMkLst>
      </pc:sldChg>
      <pc:sldChg chg="addSp delSp modSp add mod ord">
        <pc:chgData name="Janelle Clendenon" userId="da17313139568148" providerId="LiveId" clId="{D50F0924-5C5C-4416-BCF4-6E13CF36E258}" dt="2026-03-30T02:55:09.949" v="4689"/>
        <pc:sldMkLst>
          <pc:docMk/>
          <pc:sldMk cId="600715962" sldId="298"/>
        </pc:sldMkLst>
        <pc:spChg chg="mod">
          <ac:chgData name="Janelle Clendenon" userId="da17313139568148" providerId="LiveId" clId="{D50F0924-5C5C-4416-BCF4-6E13CF36E258}" dt="2026-03-30T02:54:07.471" v="4681" actId="1076"/>
          <ac:spMkLst>
            <pc:docMk/>
            <pc:sldMk cId="600715962" sldId="298"/>
            <ac:spMk id="5" creationId="{9FD76390-90CC-82F6-032F-B81841395BA3}"/>
          </ac:spMkLst>
        </pc:spChg>
        <pc:picChg chg="mod">
          <ac:chgData name="Janelle Clendenon" userId="da17313139568148" providerId="LiveId" clId="{D50F0924-5C5C-4416-BCF4-6E13CF36E258}" dt="2026-03-30T02:53:51.800" v="4677" actId="14100"/>
          <ac:picMkLst>
            <pc:docMk/>
            <pc:sldMk cId="600715962" sldId="298"/>
            <ac:picMk id="4" creationId="{ABC38591-DD96-0EB5-82B7-8A95FB2B687B}"/>
          </ac:picMkLst>
        </pc:picChg>
        <pc:picChg chg="add mod modCrop">
          <ac:chgData name="Janelle Clendenon" userId="da17313139568148" providerId="LiveId" clId="{D50F0924-5C5C-4416-BCF4-6E13CF36E258}" dt="2026-03-30T02:54:29.205" v="4687" actId="732"/>
          <ac:picMkLst>
            <pc:docMk/>
            <pc:sldMk cId="600715962" sldId="298"/>
            <ac:picMk id="6" creationId="{B2684944-2BA2-2321-B6F0-1D1000A1CD8A}"/>
          </ac:picMkLst>
        </pc:picChg>
        <pc:picChg chg="mod">
          <ac:chgData name="Janelle Clendenon" userId="da17313139568148" providerId="LiveId" clId="{D50F0924-5C5C-4416-BCF4-6E13CF36E258}" dt="2026-03-30T02:54:21.910" v="4686" actId="1076"/>
          <ac:picMkLst>
            <pc:docMk/>
            <pc:sldMk cId="600715962" sldId="298"/>
            <ac:picMk id="7" creationId="{2B5D0658-1DCF-CC1A-1156-DBB73F02AF16}"/>
          </ac:picMkLst>
        </pc:picChg>
        <pc:picChg chg="del">
          <ac:chgData name="Janelle Clendenon" userId="da17313139568148" providerId="LiveId" clId="{D50F0924-5C5C-4416-BCF4-6E13CF36E258}" dt="2026-03-30T02:51:22.506" v="4539" actId="478"/>
          <ac:picMkLst>
            <pc:docMk/>
            <pc:sldMk cId="600715962" sldId="298"/>
            <ac:picMk id="9" creationId="{ECD2D3DF-D43E-5D96-1965-CAEDEF8FE297}"/>
          </ac:picMkLst>
        </pc:picChg>
      </pc:sldChg>
      <pc:sldChg chg="addSp delSp modSp add mod">
        <pc:chgData name="Janelle Clendenon" userId="da17313139568148" providerId="LiveId" clId="{D50F0924-5C5C-4416-BCF4-6E13CF36E258}" dt="2026-03-30T03:02:43.113" v="4899" actId="6549"/>
        <pc:sldMkLst>
          <pc:docMk/>
          <pc:sldMk cId="1006813707" sldId="299"/>
        </pc:sldMkLst>
        <pc:spChg chg="mod ord">
          <ac:chgData name="Janelle Clendenon" userId="da17313139568148" providerId="LiveId" clId="{D50F0924-5C5C-4416-BCF4-6E13CF36E258}" dt="2026-03-30T03:02:43.113" v="4899" actId="6549"/>
          <ac:spMkLst>
            <pc:docMk/>
            <pc:sldMk cId="1006813707" sldId="299"/>
            <ac:spMk id="5" creationId="{E9E6118B-3DF0-96D1-FF6D-493A1972CEB5}"/>
          </ac:spMkLst>
        </pc:spChg>
        <pc:picChg chg="del">
          <ac:chgData name="Janelle Clendenon" userId="da17313139568148" providerId="LiveId" clId="{D50F0924-5C5C-4416-BCF4-6E13CF36E258}" dt="2026-03-30T02:59:55.365" v="4824" actId="478"/>
          <ac:picMkLst>
            <pc:docMk/>
            <pc:sldMk cId="1006813707" sldId="299"/>
            <ac:picMk id="4" creationId="{52C19E57-D70F-F2F5-5209-FC62DD67D631}"/>
          </ac:picMkLst>
        </pc:picChg>
        <pc:picChg chg="mod">
          <ac:chgData name="Janelle Clendenon" userId="da17313139568148" providerId="LiveId" clId="{D50F0924-5C5C-4416-BCF4-6E13CF36E258}" dt="2026-03-30T03:00:25.990" v="4833" actId="1076"/>
          <ac:picMkLst>
            <pc:docMk/>
            <pc:sldMk cId="1006813707" sldId="299"/>
            <ac:picMk id="6" creationId="{1DC23A8D-976B-8451-DE47-C47806846A94}"/>
          </ac:picMkLst>
        </pc:picChg>
        <pc:picChg chg="mod">
          <ac:chgData name="Janelle Clendenon" userId="da17313139568148" providerId="LiveId" clId="{D50F0924-5C5C-4416-BCF4-6E13CF36E258}" dt="2026-03-30T03:00:24.240" v="4832" actId="1076"/>
          <ac:picMkLst>
            <pc:docMk/>
            <pc:sldMk cId="1006813707" sldId="299"/>
            <ac:picMk id="7" creationId="{83F7C65E-4147-A746-9314-A6AFDB38124F}"/>
          </ac:picMkLst>
        </pc:picChg>
        <pc:picChg chg="add mod">
          <ac:chgData name="Janelle Clendenon" userId="da17313139568148" providerId="LiveId" clId="{D50F0924-5C5C-4416-BCF4-6E13CF36E258}" dt="2026-03-30T03:00:22.317" v="4831" actId="1076"/>
          <ac:picMkLst>
            <pc:docMk/>
            <pc:sldMk cId="1006813707" sldId="299"/>
            <ac:picMk id="8" creationId="{BD8B5824-3100-996B-8BCC-23708420B275}"/>
          </ac:picMkLst>
        </pc:picChg>
      </pc:sldChg>
      <pc:sldChg chg="addSp delSp modSp add mod">
        <pc:chgData name="Janelle Clendenon" userId="da17313139568148" providerId="LiveId" clId="{D50F0924-5C5C-4416-BCF4-6E13CF36E258}" dt="2026-03-30T03:13:30.825" v="5333" actId="20577"/>
        <pc:sldMkLst>
          <pc:docMk/>
          <pc:sldMk cId="1875975882" sldId="300"/>
        </pc:sldMkLst>
        <pc:spChg chg="add mod">
          <ac:chgData name="Janelle Clendenon" userId="da17313139568148" providerId="LiveId" clId="{D50F0924-5C5C-4416-BCF4-6E13CF36E258}" dt="2026-03-30T03:10:59.563" v="5272" actId="14100"/>
          <ac:spMkLst>
            <pc:docMk/>
            <pc:sldMk cId="1875975882" sldId="300"/>
            <ac:spMk id="3" creationId="{87FE8639-E1E9-73E7-482A-52EADF879469}"/>
          </ac:spMkLst>
        </pc:spChg>
        <pc:spChg chg="del">
          <ac:chgData name="Janelle Clendenon" userId="da17313139568148" providerId="LiveId" clId="{D50F0924-5C5C-4416-BCF4-6E13CF36E258}" dt="2026-03-30T03:07:55.333" v="5098" actId="478"/>
          <ac:spMkLst>
            <pc:docMk/>
            <pc:sldMk cId="1875975882" sldId="300"/>
            <ac:spMk id="5" creationId="{8C313980-7868-0114-06E0-D130EBBB8E69}"/>
          </ac:spMkLst>
        </pc:spChg>
        <pc:spChg chg="add mod">
          <ac:chgData name="Janelle Clendenon" userId="da17313139568148" providerId="LiveId" clId="{D50F0924-5C5C-4416-BCF4-6E13CF36E258}" dt="2026-03-30T03:13:30.825" v="5333" actId="20577"/>
          <ac:spMkLst>
            <pc:docMk/>
            <pc:sldMk cId="1875975882" sldId="300"/>
            <ac:spMk id="10" creationId="{F789ED7B-A7A6-F2B0-E5C1-9EEAFA171D13}"/>
          </ac:spMkLst>
        </pc:spChg>
        <pc:picChg chg="add mod">
          <ac:chgData name="Janelle Clendenon" userId="da17313139568148" providerId="LiveId" clId="{D50F0924-5C5C-4416-BCF4-6E13CF36E258}" dt="2026-03-30T03:09:13.362" v="5147" actId="1076"/>
          <ac:picMkLst>
            <pc:docMk/>
            <pc:sldMk cId="1875975882" sldId="300"/>
            <ac:picMk id="4" creationId="{EB0249D8-03E0-B18B-162B-B094DF02235C}"/>
          </ac:picMkLst>
        </pc:picChg>
        <pc:picChg chg="del">
          <ac:chgData name="Janelle Clendenon" userId="da17313139568148" providerId="LiveId" clId="{D50F0924-5C5C-4416-BCF4-6E13CF36E258}" dt="2026-03-30T03:08:42.233" v="5141" actId="478"/>
          <ac:picMkLst>
            <pc:docMk/>
            <pc:sldMk cId="1875975882" sldId="300"/>
            <ac:picMk id="6" creationId="{FFB34580-9ABF-7973-ACBC-13F78BF8FCED}"/>
          </ac:picMkLst>
        </pc:picChg>
        <pc:picChg chg="del">
          <ac:chgData name="Janelle Clendenon" userId="da17313139568148" providerId="LiveId" clId="{D50F0924-5C5C-4416-BCF4-6E13CF36E258}" dt="2026-03-30T03:08:41.315" v="5140" actId="478"/>
          <ac:picMkLst>
            <pc:docMk/>
            <pc:sldMk cId="1875975882" sldId="300"/>
            <ac:picMk id="7" creationId="{D0E60D8C-A3D9-812B-03DF-EC0FC7FC6EDE}"/>
          </ac:picMkLst>
        </pc:picChg>
        <pc:picChg chg="del">
          <ac:chgData name="Janelle Clendenon" userId="da17313139568148" providerId="LiveId" clId="{D50F0924-5C5C-4416-BCF4-6E13CF36E258}" dt="2026-03-30T03:08:50.508" v="5143" actId="478"/>
          <ac:picMkLst>
            <pc:docMk/>
            <pc:sldMk cId="1875975882" sldId="300"/>
            <ac:picMk id="8" creationId="{C80F0615-B603-9A5A-B826-8A323D560956}"/>
          </ac:picMkLst>
        </pc:picChg>
        <pc:picChg chg="add mod">
          <ac:chgData name="Janelle Clendenon" userId="da17313139568148" providerId="LiveId" clId="{D50F0924-5C5C-4416-BCF4-6E13CF36E258}" dt="2026-03-30T03:12:35.510" v="5292" actId="1076"/>
          <ac:picMkLst>
            <pc:docMk/>
            <pc:sldMk cId="1875975882" sldId="300"/>
            <ac:picMk id="9" creationId="{6AEB6531-873B-12E6-CA9E-25130B636363}"/>
          </ac:picMkLst>
        </pc:picChg>
      </pc:sldChg>
      <pc:sldChg chg="addSp delSp modSp add mod">
        <pc:chgData name="Janelle Clendenon" userId="da17313139568148" providerId="LiveId" clId="{D50F0924-5C5C-4416-BCF4-6E13CF36E258}" dt="2026-03-30T03:07:20.205" v="5097" actId="115"/>
        <pc:sldMkLst>
          <pc:docMk/>
          <pc:sldMk cId="1068267756" sldId="301"/>
        </pc:sldMkLst>
        <pc:spChg chg="mod">
          <ac:chgData name="Janelle Clendenon" userId="da17313139568148" providerId="LiveId" clId="{D50F0924-5C5C-4416-BCF4-6E13CF36E258}" dt="2026-03-30T03:04:23.985" v="4918" actId="1076"/>
          <ac:spMkLst>
            <pc:docMk/>
            <pc:sldMk cId="1068267756" sldId="301"/>
            <ac:spMk id="4" creationId="{B8AE3B48-1CFB-073B-93DA-D6D23BF40A42}"/>
          </ac:spMkLst>
        </pc:spChg>
        <pc:spChg chg="mod">
          <ac:chgData name="Janelle Clendenon" userId="da17313139568148" providerId="LiveId" clId="{D50F0924-5C5C-4416-BCF4-6E13CF36E258}" dt="2026-03-30T03:07:20.205" v="5097" actId="115"/>
          <ac:spMkLst>
            <pc:docMk/>
            <pc:sldMk cId="1068267756" sldId="301"/>
            <ac:spMk id="5" creationId="{A114868A-F692-FB2A-45C0-6F8AFD24DC02}"/>
          </ac:spMkLst>
        </pc:spChg>
        <pc:spChg chg="mod">
          <ac:chgData name="Janelle Clendenon" userId="da17313139568148" providerId="LiveId" clId="{D50F0924-5C5C-4416-BCF4-6E13CF36E258}" dt="2026-03-30T03:04:23.985" v="4918" actId="1076"/>
          <ac:spMkLst>
            <pc:docMk/>
            <pc:sldMk cId="1068267756" sldId="301"/>
            <ac:spMk id="9" creationId="{500C9D2C-1915-2E17-74F0-50D8EC53CDAE}"/>
          </ac:spMkLst>
        </pc:spChg>
        <pc:spChg chg="mod">
          <ac:chgData name="Janelle Clendenon" userId="da17313139568148" providerId="LiveId" clId="{D50F0924-5C5C-4416-BCF4-6E13CF36E258}" dt="2026-03-30T03:04:23.985" v="4918" actId="1076"/>
          <ac:spMkLst>
            <pc:docMk/>
            <pc:sldMk cId="1068267756" sldId="301"/>
            <ac:spMk id="11" creationId="{7E07CA9D-8DB1-8D99-B08D-00CB9684F046}"/>
          </ac:spMkLst>
        </pc:spChg>
        <pc:grpChg chg="add mod">
          <ac:chgData name="Janelle Clendenon" userId="da17313139568148" providerId="LiveId" clId="{D50F0924-5C5C-4416-BCF4-6E13CF36E258}" dt="2026-03-30T03:04:23.985" v="4918" actId="1076"/>
          <ac:grpSpMkLst>
            <pc:docMk/>
            <pc:sldMk cId="1068267756" sldId="301"/>
            <ac:grpSpMk id="3" creationId="{5501A9BC-1FCC-29AC-4563-5C2F38EC8809}"/>
          </ac:grpSpMkLst>
        </pc:grpChg>
        <pc:grpChg chg="mod">
          <ac:chgData name="Janelle Clendenon" userId="da17313139568148" providerId="LiveId" clId="{D50F0924-5C5C-4416-BCF4-6E13CF36E258}" dt="2026-03-30T03:04:23.985" v="4918" actId="1076"/>
          <ac:grpSpMkLst>
            <pc:docMk/>
            <pc:sldMk cId="1068267756" sldId="301"/>
            <ac:grpSpMk id="10" creationId="{79EF186A-17BA-90E4-2E1B-85A5675681E0}"/>
          </ac:grpSpMkLst>
        </pc:grpChg>
        <pc:picChg chg="del">
          <ac:chgData name="Janelle Clendenon" userId="da17313139568148" providerId="LiveId" clId="{D50F0924-5C5C-4416-BCF4-6E13CF36E258}" dt="2026-03-30T03:03:26.525" v="4902" actId="478"/>
          <ac:picMkLst>
            <pc:docMk/>
            <pc:sldMk cId="1068267756" sldId="301"/>
            <ac:picMk id="6" creationId="{504C3C4B-3A3E-5259-CA65-7DC86C4C2E6B}"/>
          </ac:picMkLst>
        </pc:picChg>
        <pc:picChg chg="del">
          <ac:chgData name="Janelle Clendenon" userId="da17313139568148" providerId="LiveId" clId="{D50F0924-5C5C-4416-BCF4-6E13CF36E258}" dt="2026-03-30T03:03:25.335" v="4901" actId="478"/>
          <ac:picMkLst>
            <pc:docMk/>
            <pc:sldMk cId="1068267756" sldId="301"/>
            <ac:picMk id="7" creationId="{63FE2BAF-518C-6381-DF35-7D86593C669A}"/>
          </ac:picMkLst>
        </pc:picChg>
        <pc:picChg chg="mod">
          <ac:chgData name="Janelle Clendenon" userId="da17313139568148" providerId="LiveId" clId="{D50F0924-5C5C-4416-BCF4-6E13CF36E258}" dt="2026-03-30T03:04:01.414" v="4909" actId="14100"/>
          <ac:picMkLst>
            <pc:docMk/>
            <pc:sldMk cId="1068267756" sldId="301"/>
            <ac:picMk id="8" creationId="{C4D95B56-4929-5F56-4379-89F2EA5F7F56}"/>
          </ac:picMkLst>
        </pc:picChg>
        <pc:picChg chg="mod">
          <ac:chgData name="Janelle Clendenon" userId="da17313139568148" providerId="LiveId" clId="{D50F0924-5C5C-4416-BCF4-6E13CF36E258}" dt="2026-03-30T03:04:23.985" v="4918" actId="1076"/>
          <ac:picMkLst>
            <pc:docMk/>
            <pc:sldMk cId="1068267756" sldId="301"/>
            <ac:picMk id="12" creationId="{B6647E7D-7A41-B8E2-FB6F-52E74431D22B}"/>
          </ac:picMkLst>
        </pc:picChg>
        <pc:picChg chg="mod">
          <ac:chgData name="Janelle Clendenon" userId="da17313139568148" providerId="LiveId" clId="{D50F0924-5C5C-4416-BCF4-6E13CF36E258}" dt="2026-03-30T03:04:23.985" v="4918" actId="1076"/>
          <ac:picMkLst>
            <pc:docMk/>
            <pc:sldMk cId="1068267756" sldId="301"/>
            <ac:picMk id="13" creationId="{B1E9F096-8D30-E230-AD7F-6DCAB97478A7}"/>
          </ac:picMkLst>
        </pc:picChg>
        <pc:cxnChg chg="add mod">
          <ac:chgData name="Janelle Clendenon" userId="da17313139568148" providerId="LiveId" clId="{D50F0924-5C5C-4416-BCF4-6E13CF36E258}" dt="2026-03-30T03:06:33.423" v="5090" actId="1582"/>
          <ac:cxnSpMkLst>
            <pc:docMk/>
            <pc:sldMk cId="1068267756" sldId="301"/>
            <ac:cxnSpMk id="15" creationId="{AF283569-557A-FABE-A7AC-B74C2000AC22}"/>
          </ac:cxnSpMkLst>
        </pc:cxnChg>
        <pc:cxnChg chg="add mod">
          <ac:chgData name="Janelle Clendenon" userId="da17313139568148" providerId="LiveId" clId="{D50F0924-5C5C-4416-BCF4-6E13CF36E258}" dt="2026-03-30T03:06:52.628" v="5093" actId="14100"/>
          <ac:cxnSpMkLst>
            <pc:docMk/>
            <pc:sldMk cId="1068267756" sldId="301"/>
            <ac:cxnSpMk id="16" creationId="{9190306D-0311-26E6-9727-0B8F08421BEB}"/>
          </ac:cxnSpMkLst>
        </pc:cxnChg>
      </pc:sldChg>
      <pc:sldChg chg="add del">
        <pc:chgData name="Janelle Clendenon" userId="da17313139568148" providerId="LiveId" clId="{D50F0924-5C5C-4416-BCF4-6E13CF36E258}" dt="2026-03-30T03:14:00.094" v="5335"/>
        <pc:sldMkLst>
          <pc:docMk/>
          <pc:sldMk cId="159859661" sldId="302"/>
        </pc:sldMkLst>
      </pc:sldChg>
      <pc:sldChg chg="add">
        <pc:chgData name="Janelle Clendenon" userId="da17313139568148" providerId="LiveId" clId="{D50F0924-5C5C-4416-BCF4-6E13CF36E258}" dt="2026-03-30T03:26:06.584" v="5345"/>
        <pc:sldMkLst>
          <pc:docMk/>
          <pc:sldMk cId="949944255" sldId="302"/>
        </pc:sldMkLst>
      </pc:sldChg>
      <pc:sldChg chg="add del">
        <pc:chgData name="Janelle Clendenon" userId="da17313139568148" providerId="LiveId" clId="{D50F0924-5C5C-4416-BCF4-6E13CF36E258}" dt="2026-03-30T03:14:16.527" v="5339"/>
        <pc:sldMkLst>
          <pc:docMk/>
          <pc:sldMk cId="3227043349" sldId="302"/>
        </pc:sldMkLst>
      </pc:sldChg>
      <pc:sldChg chg="add">
        <pc:chgData name="Janelle Clendenon" userId="da17313139568148" providerId="LiveId" clId="{D50F0924-5C5C-4416-BCF4-6E13CF36E258}" dt="2026-03-30T03:26:06.584" v="5345"/>
        <pc:sldMkLst>
          <pc:docMk/>
          <pc:sldMk cId="4282597173" sldId="30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E03D-6AB6-F22B-09D9-DACFD84A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E75CF-DE2A-680F-B0EC-4C3313589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B3822-2CBC-DCA9-A9FA-96F77814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1054-533E-45C8-B3A1-E6F5FB0CED2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5753B-E153-EAF9-4042-7B3054A2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091BF-943A-5D94-707C-99FF1A2C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62DB-43F6-4C50-BB66-54B149AD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9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2121-0B17-1766-53B1-3A96A24D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93EA18-A7B0-AAF8-9783-CB6464E86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2931D-C455-F2E3-537E-099141B07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1054-533E-45C8-B3A1-E6F5FB0CED2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94914-536E-A7F5-CB81-5F6CAC04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7E90D-F361-83FA-5555-561130260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62DB-43F6-4C50-BB66-54B149AD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1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19C18-3385-5A60-F866-B7EAA233A0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31D54-9C0F-0F0D-A140-1D85418AD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0DBAC-2AAD-744D-C0D3-109D75F3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1054-533E-45C8-B3A1-E6F5FB0CED2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DA195-2FD2-F5E0-F38B-224E8FD5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D2B1B-6CD5-82FC-0204-C7906E6E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62DB-43F6-4C50-BB66-54B149AD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41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92790-A7F5-435F-BDCD-CA76339DE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A77CD3-C9C0-4424-AFC1-4362ECF24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14B82-9676-4242-B97E-946BD6F9B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52A5-A000-4DC3-AE3D-C71D28749CAE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44BDB-D4A6-4E72-876A-421C65C6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94F42-28F6-47D9-905B-F5A7418C8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A0CD-B86E-465E-BE37-9D9BE9FD5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19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EF22-8E49-4262-B1D4-EFA5DE4F2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A3F88-0942-4F33-BC75-FD876E050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C9A79-6A53-428B-9670-577167CD4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52A5-A000-4DC3-AE3D-C71D28749CAE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5C68A-9A84-40E7-AD69-7A6A17FA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56845-3C38-4EF4-BA61-EF1C6223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A0CD-B86E-465E-BE37-9D9BE9FD5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14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92B4E-9ACB-4960-BAF7-2BE27C4B7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C6672-6E4F-45F5-9992-B3D227486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7B823-3C07-4335-8048-E472C075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52A5-A000-4DC3-AE3D-C71D28749CAE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5510A-9AB4-416D-AC80-30690F35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33EFB-F35E-4EB7-A781-BCEB5826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A0CD-B86E-465E-BE37-9D9BE9FD5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3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AF4E1-9313-4396-8EBE-BDA6ACC73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9849-4D83-422F-B44E-3F8A5B5F6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C64FD-07E3-447A-9915-F35300116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CDC3E-647A-4FCD-BE0C-3BC934ED8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52A5-A000-4DC3-AE3D-C71D28749CAE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BAFEC-6B4B-4D87-A6D3-EA443FEF6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16B3E-3279-49E2-B1A1-627BC47A7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A0CD-B86E-465E-BE37-9D9BE9FD5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8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BDF56-A825-4A43-B3DD-396D791C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E0383-9990-4877-B742-F1B9DC863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78D26-B801-47B7-803B-85D6F2659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29A576-D115-4133-9C32-D4CA1734C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E54221-3FE5-4886-B261-24054EF77C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2A3DE4-C1EB-42AD-960D-A39F63B9D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52A5-A000-4DC3-AE3D-C71D28749CAE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AF5DA-1411-4297-B9AC-1AE3CABF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CDA253-99D3-4C15-998A-9625E615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A0CD-B86E-465E-BE37-9D9BE9FD5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54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EB1E-DBFD-4EF9-A775-5C59763BC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A09697-1D57-4582-90DD-7B006763A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52A5-A000-4DC3-AE3D-C71D28749CAE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5674F-826B-4DD5-B175-3B3B9C57A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AF39A-AEBA-4754-96F2-B9D6A798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A0CD-B86E-465E-BE37-9D9BE9FD5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20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D54013-1021-4B78-AB93-777281F64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52A5-A000-4DC3-AE3D-C71D28749CAE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B307E-8105-4FE5-A9CE-5C00197D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B48CA-2034-4DF1-A8CF-AA2C0DF9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A0CD-B86E-465E-BE37-9D9BE9FD5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74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6B717-3C91-45C2-AC75-761AD39D4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35493-C8B6-4240-B87B-2B485CC81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04C4D-89F7-4594-B84B-0B8EEA51B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8CEFD-5F76-44C5-A9BD-F4B308207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52A5-A000-4DC3-AE3D-C71D28749CAE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77B62-ED53-4899-BA57-B98269E3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9342F-6F23-4228-B1C0-EC2E722F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A0CD-B86E-465E-BE37-9D9BE9FD5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60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79CB7-C63B-DDBD-861A-598851523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F33CD-E165-429E-F38C-86B23CD17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FA506-C213-5A8E-F243-0A8614E8C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1054-533E-45C8-B3A1-E6F5FB0CED2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D35CA-EFD2-2FAD-B735-C63039AA7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86D70-6EA5-F82B-CBD9-4D074B8AE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62DB-43F6-4C50-BB66-54B149AD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54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7058F-6B3A-45A2-86A8-A11F430D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99A381-D19D-4117-8130-BC9B4E102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0839E-696F-480D-A8D2-01CAE5610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4D128-AFC6-4D88-A8B8-E9A2CC678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52A5-A000-4DC3-AE3D-C71D28749CAE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9AFBE-00B2-45E1-966D-33DEB435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5C167-F093-444C-AFE5-4895D971C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A0CD-B86E-465E-BE37-9D9BE9FD5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05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25186-E4CC-4E86-90CE-E14D7E6E2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569DB-1E7C-49E7-AC44-070EB8311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C7A0A-7979-441C-B48A-947AF242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52A5-A000-4DC3-AE3D-C71D28749CAE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A9C8A-55A1-4113-ABB4-EA46646C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41942-7703-44BF-9E06-F43A0EE72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A0CD-B86E-465E-BE37-9D9BE9FD5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78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6A510-B785-493A-BC69-DE67C25D8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D9118-EDEC-4D33-8320-86A4D98EF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9A07B-532A-4562-A6C0-9CB569A90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52A5-A000-4DC3-AE3D-C71D28749CAE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EE5A2-9046-48C9-8984-F250341CC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F65B2-2F79-4389-9610-BB178C435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A0CD-B86E-465E-BE37-9D9BE9FD5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64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740A-3DD1-F24B-808D-542334002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59430-2C42-A1A8-008E-40986A92E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028E6-7D96-60A4-C72B-85212B55F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1054-533E-45C8-B3A1-E6F5FB0CED2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AA3BC-9869-5B33-C85C-95DD3FA63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15973-2AF0-E3B1-8681-80BA47F2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62DB-43F6-4C50-BB66-54B149AD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81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C4CE1-EDF3-B1FC-512D-AE1AF6F51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2705B-99A8-8EB9-B634-5DC19A851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BDD18-3380-92C8-C34C-956EA9D1C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375FB-C554-B95B-7934-52E062F19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1054-533E-45C8-B3A1-E6F5FB0CED2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5FE9C1-FD7F-E106-3C35-4EFB3763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8AEC6-7664-09C8-83BA-ACF46F50F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62DB-43F6-4C50-BB66-54B149AD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0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19D64-6118-F9CA-45D3-D1712E8A4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C1653-AC05-F770-91F8-75BE0A049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C60CC-CA00-0DD0-AE6E-65796A423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999400-B067-497B-BC8A-8ABE1F14C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56AC9-E497-F6AB-BF49-F32B58E744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5080FA-A863-CBC4-871B-E8F89405D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1054-533E-45C8-B3A1-E6F5FB0CED2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96CBE5-988F-7720-E659-9B791895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222134-2F34-347B-6486-53EF0857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62DB-43F6-4C50-BB66-54B149AD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11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D37DC-B195-B549-A2BA-580332FE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0F9D32-7505-90E8-C0C9-03F16A2B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1054-533E-45C8-B3A1-E6F5FB0CED2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CAEFF-8C82-8A56-FAD6-C03A6594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72FEF-CE35-5182-D7FD-D7F60AF5A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62DB-43F6-4C50-BB66-54B149AD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8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EC6DF-868E-16F0-206E-158F22016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1054-533E-45C8-B3A1-E6F5FB0CED2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4C8097-BB0C-5906-9942-7B9000686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23E62-DCEE-EE06-C7B1-ED1EE264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62DB-43F6-4C50-BB66-54B149AD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3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FB742-068A-C298-01BA-CBF243AF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A7245-B023-D241-F880-7AE84D571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2D2F5-BE94-618E-9F87-8639DA753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DCD36-AF1C-DFEC-484B-E01A398E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1054-533E-45C8-B3A1-E6F5FB0CED2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83488-A7AE-B950-18EE-BE6EB06BE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597D1-CFBE-74BD-B649-0BDB0F05D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62DB-43F6-4C50-BB66-54B149AD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5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6EEE3-BD7C-AE0F-5A10-EEE4CC39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F6872B-901E-9074-7504-FB40E68CB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4A0A4-23F6-3B7E-72E9-1420604BC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DC5C8-2D59-1E66-C95B-7C2BFA02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1054-533E-45C8-B3A1-E6F5FB0CED2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2631F-D739-CE30-1884-77E7F027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095AC-CBDD-0D5D-AC71-DB5505BA8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62DB-43F6-4C50-BB66-54B149AD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54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accent4">
                <a:lumMod val="60000"/>
                <a:lumOff val="40000"/>
              </a:schemeClr>
            </a:gs>
            <a:gs pos="43000">
              <a:schemeClr val="accent3">
                <a:lumMod val="60000"/>
                <a:lumOff val="40000"/>
              </a:schemeClr>
            </a:gs>
            <a:gs pos="58500">
              <a:schemeClr val="accent6">
                <a:lumMod val="75000"/>
              </a:schemeClr>
            </a:gs>
            <a:gs pos="98000">
              <a:schemeClr val="accent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D33E10-DA32-B665-F1E7-3AF8ABEF5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F55E7-917C-21E5-0623-9BBF0CF74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F231F-C032-E665-DB34-22DFF9A1F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11054-533E-45C8-B3A1-E6F5FB0CED2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13184-7DF4-5D91-01F2-167264555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4D94-51DB-369C-DB9F-30C613615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DF62DB-43F6-4C50-BB66-54B149AD4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1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D886A1-DA08-46F9-8B82-55A1A453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E4321-F636-4EAC-A57A-FD6507929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84353-C60C-4F59-8C00-95EFE634EB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52A5-A000-4DC3-AE3D-C71D28749CAE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04380-3513-4405-B9DE-7F9FB9C61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D827E-2AE8-40F1-A966-E1765A941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9A0CD-B86E-465E-BE37-9D9BE9FD5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0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la1Xci_hw9o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Mark%2011&amp;version=NIVUK#fen-NIVUK-24650b" TargetMode="External"/><Relationship Id="rId2" Type="http://schemas.openxmlformats.org/officeDocument/2006/relationships/hyperlink" Target="https://www.biblegateway.com/passage/?search=Mark%2011&amp;version=NIVUK#fen-NIVUK-24650a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5jtDqKkdS1M?feature=oembed" TargetMode="Externa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7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oringpage.eu/palm-branch-template-2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i7OmW6PNPNI?feature=oembed" TargetMode="Externa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68uitaNXtUo?feature=oembed" TargetMode="Externa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MSEXAFLcy9A?feature=oembed" TargetMode="Externa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-s_O8h5lWjA?feature=oembed" TargetMode="Externa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tFa8sYKjGB8?feature=oembed" TargetMode="Externa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emf"/><Relationship Id="rId7" Type="http://schemas.openxmlformats.org/officeDocument/2006/relationships/image" Target="../media/image4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emf"/><Relationship Id="rId10" Type="http://schemas.openxmlformats.org/officeDocument/2006/relationships/image" Target="../media/image52.png"/><Relationship Id="rId4" Type="http://schemas.openxmlformats.org/officeDocument/2006/relationships/image" Target="../media/image46.emf"/><Relationship Id="rId9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5ABD8-9FB4-388E-BDE6-8887421AF6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Triumphant Entry</a:t>
            </a:r>
          </a:p>
        </p:txBody>
      </p:sp>
      <p:pic>
        <p:nvPicPr>
          <p:cNvPr id="1026" name="Picture 2" descr="Clipart of palm tree free - WikiClipArt">
            <a:extLst>
              <a:ext uri="{FF2B5EF4-FFF2-40B4-BE49-F238E27FC236}">
                <a16:creationId xmlns:a16="http://schemas.microsoft.com/office/drawing/2014/main" id="{F7FAD6F6-A554-A73D-CB74-095E0DE4E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/>
          <a:stretch>
            <a:fillRect/>
          </a:stretch>
        </p:blipFill>
        <p:spPr bwMode="auto">
          <a:xfrm>
            <a:off x="0" y="0"/>
            <a:ext cx="2950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ipart of palm tree free - WikiClipArt">
            <a:extLst>
              <a:ext uri="{FF2B5EF4-FFF2-40B4-BE49-F238E27FC236}">
                <a16:creationId xmlns:a16="http://schemas.microsoft.com/office/drawing/2014/main" id="{17D3E2BB-8A03-53E4-11B1-10029F4A0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88"/>
          <a:stretch>
            <a:fillRect/>
          </a:stretch>
        </p:blipFill>
        <p:spPr bwMode="auto">
          <a:xfrm>
            <a:off x="8903600" y="-92288"/>
            <a:ext cx="328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4B15CCA-5307-1DDF-8CD6-ED0DA8867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331" y="3602038"/>
            <a:ext cx="10440538" cy="1655762"/>
          </a:xfrm>
        </p:spPr>
        <p:txBody>
          <a:bodyPr/>
          <a:lstStyle/>
          <a:p>
            <a:r>
              <a:rPr lang="en-US" dirty="0"/>
              <a:t>Jesus Enters Jerusalem Like a King</a:t>
            </a:r>
          </a:p>
          <a:p>
            <a:r>
              <a:rPr lang="en-US" dirty="0"/>
              <a:t>Matthew 21:1-11	Mark 11:1-11		Luke 19:28-40	John 12:12-19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056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7B8E2-8404-4528-B07D-E17B052B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84EDF6-385F-410D-B305-28FE5D5E1BC9}"/>
              </a:ext>
            </a:extLst>
          </p:cNvPr>
          <p:cNvSpPr txBox="1"/>
          <p:nvPr/>
        </p:nvSpPr>
        <p:spPr>
          <a:xfrm>
            <a:off x="1954212" y="169899"/>
            <a:ext cx="893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you get a  young colt who has never been ridden, ready to accept a rider?</a:t>
            </a:r>
          </a:p>
        </p:txBody>
      </p:sp>
      <p:pic>
        <p:nvPicPr>
          <p:cNvPr id="8" name="Online Media 7" title="Colt starting: how to saddle break your horse">
            <a:hlinkClick r:id="" action="ppaction://media"/>
            <a:extLst>
              <a:ext uri="{FF2B5EF4-FFF2-40B4-BE49-F238E27FC236}">
                <a16:creationId xmlns:a16="http://schemas.microsoft.com/office/drawing/2014/main" id="{399AC589-2035-F2A8-6D3A-88E0B224D4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02794" y="634482"/>
            <a:ext cx="9892075" cy="5589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2EFFBC-AE0F-9A52-EDE3-3DD1C1EAC242}"/>
              </a:ext>
            </a:extLst>
          </p:cNvPr>
          <p:cNvSpPr txBox="1"/>
          <p:nvPr/>
        </p:nvSpPr>
        <p:spPr>
          <a:xfrm>
            <a:off x="1302794" y="6346763"/>
            <a:ext cx="103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Jesus didn’t do anything like that.  The colt had never been ridden, but Jesus just got on and rode him.</a:t>
            </a:r>
          </a:p>
        </p:txBody>
      </p:sp>
    </p:spTree>
    <p:extLst>
      <p:ext uri="{BB962C8B-B14F-4D97-AF65-F5344CB8AC3E}">
        <p14:creationId xmlns:p14="http://schemas.microsoft.com/office/powerpoint/2010/main" val="181068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4CB5E-4DEC-8F8B-8E21-974B05D14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f anyone asks you what you are doing tell them, “The Lord needs it and will return it.”’ The two disciples set off immediately. – Slide 3">
            <a:extLst>
              <a:ext uri="{FF2B5EF4-FFF2-40B4-BE49-F238E27FC236}">
                <a16:creationId xmlns:a16="http://schemas.microsoft.com/office/drawing/2014/main" id="{EB8B82FA-D27E-051E-0E50-114899A1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657" y="698273"/>
            <a:ext cx="7063251" cy="5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77D374C-B0D7-20BA-DB51-BC94558ED65D}"/>
              </a:ext>
            </a:extLst>
          </p:cNvPr>
          <p:cNvSpPr/>
          <p:nvPr/>
        </p:nvSpPr>
        <p:spPr>
          <a:xfrm>
            <a:off x="326641" y="3526839"/>
            <a:ext cx="2717006" cy="2194691"/>
          </a:xfrm>
          <a:prstGeom prst="wedgeRectCallout">
            <a:avLst>
              <a:gd name="adj1" fmla="val 93435"/>
              <a:gd name="adj2" fmla="val -78840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 </a:t>
            </a:r>
            <a:r>
              <a:rPr lang="en-US" dirty="0"/>
              <a:t>If anyone asks you, “Why are you doing this?” say, </a:t>
            </a:r>
          </a:p>
          <a:p>
            <a:pPr algn="ctr"/>
            <a:r>
              <a:rPr lang="en-US" dirty="0"/>
              <a:t>“The Lord needs it and will send it back here shortly.”’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722F70E7-8316-4A9F-8F4E-22B75E267EFC}"/>
              </a:ext>
            </a:extLst>
          </p:cNvPr>
          <p:cNvSpPr/>
          <p:nvPr/>
        </p:nvSpPr>
        <p:spPr>
          <a:xfrm>
            <a:off x="284607" y="946607"/>
            <a:ext cx="3024050" cy="2331899"/>
          </a:xfrm>
          <a:prstGeom prst="wedgeRectCallout">
            <a:avLst>
              <a:gd name="adj1" fmla="val 73793"/>
              <a:gd name="adj2" fmla="val 17840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‘‘Go to the village ahead of you, and just as you enter it, </a:t>
            </a:r>
          </a:p>
          <a:p>
            <a:pPr algn="ctr"/>
            <a:r>
              <a:rPr lang="en-US" dirty="0"/>
              <a:t>you will find a colt tied there, which no one has ever ridden. Untie it and bring it here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08B773-2995-548A-125D-03F19C5E47E2}"/>
              </a:ext>
            </a:extLst>
          </p:cNvPr>
          <p:cNvSpPr txBox="1"/>
          <p:nvPr/>
        </p:nvSpPr>
        <p:spPr>
          <a:xfrm>
            <a:off x="4299179" y="5995712"/>
            <a:ext cx="607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can act out our story.  Two of you can go get the donkey.</a:t>
            </a:r>
          </a:p>
          <a:p>
            <a:pPr algn="ctr"/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(We have a board donkey.  Or a child could pretend to be it.)</a:t>
            </a:r>
          </a:p>
        </p:txBody>
      </p:sp>
    </p:spTree>
    <p:extLst>
      <p:ext uri="{BB962C8B-B14F-4D97-AF65-F5344CB8AC3E}">
        <p14:creationId xmlns:p14="http://schemas.microsoft.com/office/powerpoint/2010/main" val="788867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C22FA-7253-55E7-0B8E-8538E07EB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ey found the young donkey outside in the street tied to a doorway and started to untie it. As they did so the colt’s owners said, ‘What are you doing, untying that colt?’ – Slide 4">
            <a:extLst>
              <a:ext uri="{FF2B5EF4-FFF2-40B4-BE49-F238E27FC236}">
                <a16:creationId xmlns:a16="http://schemas.microsoft.com/office/drawing/2014/main" id="{926DC73A-7468-2094-5742-39A3B4950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564" y="803672"/>
            <a:ext cx="7000875" cy="525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lipart of palm tree free - WikiClipArt">
            <a:extLst>
              <a:ext uri="{FF2B5EF4-FFF2-40B4-BE49-F238E27FC236}">
                <a16:creationId xmlns:a16="http://schemas.microsoft.com/office/drawing/2014/main" id="{BBFF9A9D-9BE4-178D-379F-15CE59B35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/>
          <a:stretch>
            <a:fillRect/>
          </a:stretch>
        </p:blipFill>
        <p:spPr bwMode="auto">
          <a:xfrm>
            <a:off x="0" y="1143000"/>
            <a:ext cx="2453640" cy="57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C118FE3F-3DCB-DB99-10D9-795E043495C3}"/>
              </a:ext>
            </a:extLst>
          </p:cNvPr>
          <p:cNvSpPr/>
          <p:nvPr/>
        </p:nvSpPr>
        <p:spPr>
          <a:xfrm>
            <a:off x="3993422" y="3073825"/>
            <a:ext cx="2453640" cy="710349"/>
          </a:xfrm>
          <a:prstGeom prst="wedgeRectCallout">
            <a:avLst>
              <a:gd name="adj1" fmla="val 49442"/>
              <a:gd name="adj2" fmla="val -91970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LORD needs it.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A58A6-8875-B56E-D505-E98D5BE1C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6820" y="4114800"/>
            <a:ext cx="2561409" cy="2261053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Mark 11</a:t>
            </a:r>
          </a:p>
          <a:p>
            <a:pPr algn="ctr"/>
            <a:r>
              <a:rPr lang="en-US" baseline="30000" dirty="0"/>
              <a:t>4 </a:t>
            </a:r>
            <a:r>
              <a:rPr lang="en-US" dirty="0"/>
              <a:t>They went and found a colt outside in the street, tied at a doorway. As they untied it, </a:t>
            </a:r>
            <a:r>
              <a:rPr lang="en-US" baseline="30000" dirty="0"/>
              <a:t>5 </a:t>
            </a:r>
            <a:r>
              <a:rPr lang="en-US" dirty="0"/>
              <a:t>some people standing there asked, ‘What are you doing, untying that colt?’ </a:t>
            </a:r>
            <a:r>
              <a:rPr lang="en-US" baseline="30000" dirty="0"/>
              <a:t>6 </a:t>
            </a:r>
            <a:r>
              <a:rPr lang="en-US" dirty="0"/>
              <a:t>They answered as Jesus had told them to, and the people let them go.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7330D-4B3B-75C6-634A-1027A44CE62E}"/>
              </a:ext>
            </a:extLst>
          </p:cNvPr>
          <p:cNvSpPr txBox="1"/>
          <p:nvPr/>
        </p:nvSpPr>
        <p:spPr>
          <a:xfrm>
            <a:off x="4772025" y="6151005"/>
            <a:ext cx="607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can act out our story.  Ask for the donkey.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3CFB0491-FB3C-5991-830A-F5A2C68B081F}"/>
              </a:ext>
            </a:extLst>
          </p:cNvPr>
          <p:cNvSpPr/>
          <p:nvPr/>
        </p:nvSpPr>
        <p:spPr>
          <a:xfrm>
            <a:off x="7504064" y="448497"/>
            <a:ext cx="2806575" cy="710349"/>
          </a:xfrm>
          <a:prstGeom prst="wedgeRectCallout">
            <a:avLst>
              <a:gd name="adj1" fmla="val -42394"/>
              <a:gd name="adj2" fmla="val 129535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are you </a:t>
            </a:r>
          </a:p>
          <a:p>
            <a:pPr algn="ctr"/>
            <a:r>
              <a:rPr lang="en-US" dirty="0"/>
              <a:t>untying the colt?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5848440-C22E-AE8A-602D-5F59A7539DA8}"/>
              </a:ext>
            </a:extLst>
          </p:cNvPr>
          <p:cNvSpPr/>
          <p:nvPr/>
        </p:nvSpPr>
        <p:spPr>
          <a:xfrm>
            <a:off x="10032274" y="3004458"/>
            <a:ext cx="1933303" cy="548640"/>
          </a:xfrm>
          <a:prstGeom prst="wedgeRectCallout">
            <a:avLst>
              <a:gd name="adj1" fmla="val -36374"/>
              <a:gd name="adj2" fmla="val -92643"/>
            </a:avLst>
          </a:prstGeom>
          <a:solidFill>
            <a:srgbClr val="C0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 will return it shortly.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B055C414-16BD-81D3-45AF-7F9E6F946B73}"/>
              </a:ext>
            </a:extLst>
          </p:cNvPr>
          <p:cNvSpPr/>
          <p:nvPr/>
        </p:nvSpPr>
        <p:spPr>
          <a:xfrm>
            <a:off x="7166368" y="4114800"/>
            <a:ext cx="1740983" cy="853875"/>
          </a:xfrm>
          <a:prstGeom prst="wedgeRectCallout">
            <a:avLst>
              <a:gd name="adj1" fmla="val -39297"/>
              <a:gd name="adj2" fmla="val -170646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OK    </a:t>
            </a:r>
          </a:p>
          <a:p>
            <a:pPr algn="ctr"/>
            <a:r>
              <a:rPr lang="en-US" dirty="0"/>
              <a:t>You can take it.</a:t>
            </a:r>
          </a:p>
        </p:txBody>
      </p:sp>
    </p:spTree>
    <p:extLst>
      <p:ext uri="{BB962C8B-B14F-4D97-AF65-F5344CB8AC3E}">
        <p14:creationId xmlns:p14="http://schemas.microsoft.com/office/powerpoint/2010/main" val="32665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2B3A7-5B26-6926-B7E8-435BE3A38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7998-9921-4B94-E1E5-CFBB0C886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336868"/>
            <a:ext cx="4360545" cy="975360"/>
          </a:xfrm>
        </p:spPr>
        <p:txBody>
          <a:bodyPr/>
          <a:lstStyle/>
          <a:p>
            <a:r>
              <a:rPr lang="en-US" dirty="0"/>
              <a:t>Jesus sat on the donkey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7A7CD-5413-9363-C465-A3EAA4261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4419" y="4477644"/>
            <a:ext cx="3034665" cy="2043488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Mark 11</a:t>
            </a:r>
          </a:p>
          <a:p>
            <a:pPr algn="ctr"/>
            <a:r>
              <a:rPr lang="en-US" baseline="30000" dirty="0"/>
              <a:t>7 </a:t>
            </a:r>
            <a:r>
              <a:rPr lang="en-US" dirty="0"/>
              <a:t>When they brought the colt to Jesus and threw their cloaks over it, he sat on it. </a:t>
            </a:r>
          </a:p>
        </p:txBody>
      </p:sp>
      <p:pic>
        <p:nvPicPr>
          <p:cNvPr id="5" name="Picture 2" descr="Clipart of palm tree free - WikiClipArt">
            <a:extLst>
              <a:ext uri="{FF2B5EF4-FFF2-40B4-BE49-F238E27FC236}">
                <a16:creationId xmlns:a16="http://schemas.microsoft.com/office/drawing/2014/main" id="{6BF724F4-AE12-F6CD-F72A-1563C0A71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/>
          <a:stretch>
            <a:fillRect/>
          </a:stretch>
        </p:blipFill>
        <p:spPr bwMode="auto">
          <a:xfrm>
            <a:off x="69011" y="1143000"/>
            <a:ext cx="2453640" cy="57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DA572-580B-A5E0-CAB8-42705B5DEC64}"/>
              </a:ext>
            </a:extLst>
          </p:cNvPr>
          <p:cNvSpPr txBox="1"/>
          <p:nvPr/>
        </p:nvSpPr>
        <p:spPr>
          <a:xfrm>
            <a:off x="4772025" y="5874801"/>
            <a:ext cx="607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Put some cloaks on the donkey. </a:t>
            </a:r>
          </a:p>
          <a:p>
            <a:r>
              <a:rPr lang="en-US" dirty="0">
                <a:solidFill>
                  <a:schemeClr val="bg1"/>
                </a:solidFill>
              </a:rPr>
              <a:t> The person playing the part of Jesus can sit on the donkey.</a:t>
            </a:r>
          </a:p>
        </p:txBody>
      </p:sp>
      <p:pic>
        <p:nvPicPr>
          <p:cNvPr id="8194" name="Picture 2" descr="The two disciples led the colt back to Jesus. They threw their coats on the young donkey then Jesus sat on it. – Slide 6">
            <a:extLst>
              <a:ext uri="{FF2B5EF4-FFF2-40B4-BE49-F238E27FC236}">
                <a16:creationId xmlns:a16="http://schemas.microsoft.com/office/drawing/2014/main" id="{DBF589C4-14B3-BC4F-741A-12B131DD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832" y="824548"/>
            <a:ext cx="6290171" cy="47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472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3B205-85A7-307E-6FE6-A259B138B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3885-6543-A14C-5C44-E9A89A70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336868"/>
            <a:ext cx="2181438" cy="975360"/>
          </a:xfrm>
        </p:spPr>
        <p:txBody>
          <a:bodyPr/>
          <a:lstStyle/>
          <a:p>
            <a:r>
              <a:rPr lang="en-US" dirty="0"/>
              <a:t>Hosanna!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F5556-1367-D245-E3C0-315AB06F9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5388" y="3239589"/>
            <a:ext cx="3428863" cy="3310242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dirty="0"/>
              <a:t>Mark 11</a:t>
            </a:r>
          </a:p>
          <a:p>
            <a:r>
              <a:rPr lang="en-US" baseline="30000" dirty="0"/>
              <a:t>8 </a:t>
            </a:r>
            <a:r>
              <a:rPr lang="en-US" dirty="0"/>
              <a:t>Many people spread their cloaks on the road, while others spread branches they had cut in the fields. </a:t>
            </a:r>
            <a:r>
              <a:rPr lang="en-US" baseline="30000" dirty="0"/>
              <a:t>9 </a:t>
            </a:r>
            <a:r>
              <a:rPr lang="en-US" dirty="0"/>
              <a:t>Those who went ahead and those who followed shouted,</a:t>
            </a:r>
          </a:p>
          <a:p>
            <a:r>
              <a:rPr lang="en-US" dirty="0"/>
              <a:t>‘Hosanna!</a:t>
            </a:r>
            <a:r>
              <a:rPr lang="en-US" baseline="30000" dirty="0"/>
              <a:t>[</a:t>
            </a:r>
            <a:r>
              <a:rPr lang="en-US" baseline="30000" dirty="0">
                <a:hlinkClick r:id="rId2" tooltip="See footnote a"/>
              </a:rPr>
              <a:t>a</a:t>
            </a:r>
            <a:r>
              <a:rPr lang="en-US" baseline="30000" dirty="0"/>
              <a:t>]</a:t>
            </a:r>
            <a:r>
              <a:rPr lang="en-US" dirty="0"/>
              <a:t>’</a:t>
            </a:r>
          </a:p>
          <a:p>
            <a:r>
              <a:rPr lang="en-US" dirty="0"/>
              <a:t>‘Blessed is he who comes in the name of the Lord!’</a:t>
            </a:r>
            <a:r>
              <a:rPr lang="en-US" baseline="30000" dirty="0"/>
              <a:t>[</a:t>
            </a:r>
            <a:r>
              <a:rPr lang="en-US" baseline="30000" dirty="0">
                <a:hlinkClick r:id="rId3" tooltip="See footnote b"/>
              </a:rPr>
              <a:t>b</a:t>
            </a:r>
            <a:r>
              <a:rPr lang="en-US" baseline="30000" dirty="0"/>
              <a:t>]</a:t>
            </a:r>
            <a:endParaRPr lang="en-US" dirty="0"/>
          </a:p>
          <a:p>
            <a:r>
              <a:rPr lang="en-US" baseline="30000" dirty="0"/>
              <a:t>10 </a:t>
            </a:r>
            <a:r>
              <a:rPr lang="en-US" dirty="0"/>
              <a:t>‘Blessed is the coming kingdom of our father David!’</a:t>
            </a:r>
          </a:p>
          <a:p>
            <a:r>
              <a:rPr lang="en-US" dirty="0"/>
              <a:t>‘Hosanna in the highest heaven!’</a:t>
            </a:r>
          </a:p>
          <a:p>
            <a:pPr algn="ctr"/>
            <a:endParaRPr lang="en-US" dirty="0"/>
          </a:p>
        </p:txBody>
      </p:sp>
      <p:pic>
        <p:nvPicPr>
          <p:cNvPr id="5" name="Picture 2" descr="Clipart of palm tree free - WikiClipArt">
            <a:extLst>
              <a:ext uri="{FF2B5EF4-FFF2-40B4-BE49-F238E27FC236}">
                <a16:creationId xmlns:a16="http://schemas.microsoft.com/office/drawing/2014/main" id="{F353C62C-F0DF-8464-CDA8-8CF455571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/>
          <a:stretch>
            <a:fillRect/>
          </a:stretch>
        </p:blipFill>
        <p:spPr bwMode="auto">
          <a:xfrm>
            <a:off x="0" y="1154235"/>
            <a:ext cx="2453640" cy="57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Many people spread their cloaks or palm branches on the ground for Jesus to ride over while others waved palm leaves. – Slide 7">
            <a:extLst>
              <a:ext uri="{FF2B5EF4-FFF2-40B4-BE49-F238E27FC236}">
                <a16:creationId xmlns:a16="http://schemas.microsoft.com/office/drawing/2014/main" id="{A4B028B1-206D-9D8D-9D71-4A90046A3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29" y="171406"/>
            <a:ext cx="7208578" cy="540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EB92CB-0AB5-080D-2B08-63284D2A9AF1}"/>
              </a:ext>
            </a:extLst>
          </p:cNvPr>
          <p:cNvSpPr txBox="1"/>
          <p:nvPr/>
        </p:nvSpPr>
        <p:spPr>
          <a:xfrm>
            <a:off x="5069888" y="5825894"/>
            <a:ext cx="65560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can act out our story.  Some can put cloaks on the ground.</a:t>
            </a:r>
          </a:p>
          <a:p>
            <a:r>
              <a:rPr lang="en-US" dirty="0">
                <a:solidFill>
                  <a:schemeClr val="bg1"/>
                </a:solidFill>
              </a:rPr>
              <a:t>Get branches to wave.  Praise Jesus by saying one of the quotes.</a:t>
            </a:r>
          </a:p>
          <a:p>
            <a:pPr algn="ctr"/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7E148F68-9A5E-D9B4-C908-BA75C06E8B1F}"/>
              </a:ext>
            </a:extLst>
          </p:cNvPr>
          <p:cNvSpPr/>
          <p:nvPr/>
        </p:nvSpPr>
        <p:spPr>
          <a:xfrm>
            <a:off x="3032760" y="1312228"/>
            <a:ext cx="2453640" cy="777829"/>
          </a:xfrm>
          <a:prstGeom prst="wedgeRectCallout">
            <a:avLst>
              <a:gd name="adj1" fmla="val 60928"/>
              <a:gd name="adj2" fmla="val 87691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Hosanna!</a:t>
            </a:r>
          </a:p>
          <a:p>
            <a:pPr algn="ctr"/>
            <a:r>
              <a:rPr lang="en-US" dirty="0"/>
              <a:t>Save us.  Deliver us.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48ACDD7-BD49-8C07-4998-2AC40439140E}"/>
              </a:ext>
            </a:extLst>
          </p:cNvPr>
          <p:cNvSpPr/>
          <p:nvPr/>
        </p:nvSpPr>
        <p:spPr>
          <a:xfrm>
            <a:off x="8020594" y="587829"/>
            <a:ext cx="1358537" cy="1502228"/>
          </a:xfrm>
          <a:prstGeom prst="wedgeRectCallout">
            <a:avLst>
              <a:gd name="adj1" fmla="val -1602"/>
              <a:gd name="adj2" fmla="val 82042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Blessed is He who comes in the name of the Lord.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772BDA7C-2ED2-7F84-C223-4156EA603A95}"/>
              </a:ext>
            </a:extLst>
          </p:cNvPr>
          <p:cNvSpPr/>
          <p:nvPr/>
        </p:nvSpPr>
        <p:spPr>
          <a:xfrm>
            <a:off x="6551023" y="4032561"/>
            <a:ext cx="2286000" cy="862149"/>
          </a:xfrm>
          <a:prstGeom prst="wedgeRectCallout">
            <a:avLst>
              <a:gd name="adj1" fmla="val 28309"/>
              <a:gd name="adj2" fmla="val -85985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Blessed is the coming kingdom of our father David!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84E8A6D5-6DD4-005B-BFA3-6145B59C8731}"/>
              </a:ext>
            </a:extLst>
          </p:cNvPr>
          <p:cNvSpPr/>
          <p:nvPr/>
        </p:nvSpPr>
        <p:spPr>
          <a:xfrm>
            <a:off x="10084526" y="2978191"/>
            <a:ext cx="1887581" cy="862149"/>
          </a:xfrm>
          <a:prstGeom prst="wedgeRectCallout">
            <a:avLst>
              <a:gd name="adj1" fmla="val -63683"/>
              <a:gd name="adj2" fmla="val -11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Hosanna in the highest heaven!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A32DE7DF-327E-5B45-EE78-84F5A0802B2C}"/>
              </a:ext>
            </a:extLst>
          </p:cNvPr>
          <p:cNvSpPr/>
          <p:nvPr/>
        </p:nvSpPr>
        <p:spPr>
          <a:xfrm>
            <a:off x="3467070" y="2461760"/>
            <a:ext cx="1887581" cy="777829"/>
          </a:xfrm>
          <a:prstGeom prst="wedgeRectCallout">
            <a:avLst>
              <a:gd name="adj1" fmla="val 89994"/>
              <a:gd name="adj2" fmla="val 77615"/>
            </a:avLst>
          </a:prstGeom>
          <a:solidFill>
            <a:srgbClr val="92D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Jesus Saves!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Jesus Delivers!</a:t>
            </a:r>
          </a:p>
        </p:txBody>
      </p:sp>
    </p:spTree>
    <p:extLst>
      <p:ext uri="{BB962C8B-B14F-4D97-AF65-F5344CB8AC3E}">
        <p14:creationId xmlns:p14="http://schemas.microsoft.com/office/powerpoint/2010/main" val="508516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, tree, palm, frond&#10;&#10;Description automatically generated">
            <a:extLst>
              <a:ext uri="{FF2B5EF4-FFF2-40B4-BE49-F238E27FC236}">
                <a16:creationId xmlns:a16="http://schemas.microsoft.com/office/drawing/2014/main" id="{BD9F47DC-4585-4DAB-A5C0-05289CFEA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3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76794B-1C9D-4569-A051-ECABD9756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33061" y="2892879"/>
            <a:ext cx="6852557" cy="107768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Listen and cut out your craft or 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Sing  </a:t>
            </a:r>
            <a:r>
              <a:rPr lang="en-US" sz="1600" b="1" dirty="0"/>
              <a:t>Songs for Palm Sunday, Holy Week and Easter #1 Cloaks and Branches</a:t>
            </a:r>
            <a:br>
              <a:rPr lang="en-US" sz="1600" b="1" dirty="0"/>
            </a:b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Online Media 4" title="Songs for Palm Sunday, Holy Week and Easter #1 Cloaks and Branches">
            <a:hlinkClick r:id="" action="ppaction://media"/>
            <a:extLst>
              <a:ext uri="{FF2B5EF4-FFF2-40B4-BE49-F238E27FC236}">
                <a16:creationId xmlns:a16="http://schemas.microsoft.com/office/drawing/2014/main" id="{8D5E9C15-A2DB-47D5-9D04-D07A4741BE7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86435" y="768096"/>
            <a:ext cx="10464189" cy="591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8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9D5E-3FFC-6F07-0E6E-6DE874DD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 fontScale="90000"/>
          </a:bodyPr>
          <a:lstStyle/>
          <a:p>
            <a:r>
              <a:rPr lang="en-US" dirty="0"/>
              <a:t>Craft Time  --  Card with Pop-up figures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72D0D-4ECD-F2D3-CEEC-9B2563000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3615"/>
          <a:stretch>
            <a:fillRect/>
          </a:stretch>
        </p:blipFill>
        <p:spPr>
          <a:xfrm>
            <a:off x="235131" y="1460074"/>
            <a:ext cx="5133704" cy="48617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4042C4-72C3-1C92-C6A8-8666E7FD8806}"/>
              </a:ext>
            </a:extLst>
          </p:cNvPr>
          <p:cNvSpPr/>
          <p:nvPr/>
        </p:nvSpPr>
        <p:spPr>
          <a:xfrm>
            <a:off x="5643153" y="1460075"/>
            <a:ext cx="2403565" cy="159402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Directions: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Color the pictures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1ACA05-53D8-9F89-4924-814093CC8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879">
            <a:off x="6079398" y="2950779"/>
            <a:ext cx="2860417" cy="3524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AB6BEF-C26A-4D80-727F-6764A83E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379" y="1983401"/>
            <a:ext cx="1878728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98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2BCD6-385E-BB2A-601A-4B3AB905B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1D5D-6B6D-B605-69FF-C4A79A841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5" y="349929"/>
            <a:ext cx="6127161" cy="804306"/>
          </a:xfrm>
        </p:spPr>
        <p:txBody>
          <a:bodyPr>
            <a:normAutofit fontScale="90000"/>
          </a:bodyPr>
          <a:lstStyle/>
          <a:p>
            <a:r>
              <a:rPr lang="en-US" dirty="0"/>
              <a:t>However, not everyone accepted Jesus as the Messiah and Savior.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36CC4E-5E2C-2C05-97F8-BAD1ADC93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4419" y="4180112"/>
            <a:ext cx="3034665" cy="1986733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Luke 19</a:t>
            </a:r>
          </a:p>
          <a:p>
            <a:r>
              <a:rPr lang="en-US" baseline="30000" dirty="0"/>
              <a:t>39 </a:t>
            </a:r>
            <a:r>
              <a:rPr lang="en-US" dirty="0"/>
              <a:t>Some of the Pharisees in the crowd said to Jesus, ‘Teacher, rebuke your disciples!’</a:t>
            </a:r>
          </a:p>
          <a:p>
            <a:r>
              <a:rPr lang="en-US" baseline="30000" dirty="0"/>
              <a:t>40 </a:t>
            </a:r>
            <a:r>
              <a:rPr lang="en-US" dirty="0"/>
              <a:t>‘I tell you,’ he replied, ‘if they keep quiet, the stones will cry out.’</a:t>
            </a:r>
          </a:p>
          <a:p>
            <a:pPr algn="ctr"/>
            <a:endParaRPr lang="en-US" dirty="0"/>
          </a:p>
        </p:txBody>
      </p:sp>
      <p:pic>
        <p:nvPicPr>
          <p:cNvPr id="5" name="Picture 2" descr="Clipart of palm tree free - WikiClipArt">
            <a:extLst>
              <a:ext uri="{FF2B5EF4-FFF2-40B4-BE49-F238E27FC236}">
                <a16:creationId xmlns:a16="http://schemas.microsoft.com/office/drawing/2014/main" id="{2D350F0E-BF05-9BAD-F002-A59437553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/>
          <a:stretch>
            <a:fillRect/>
          </a:stretch>
        </p:blipFill>
        <p:spPr bwMode="auto">
          <a:xfrm>
            <a:off x="0" y="1154235"/>
            <a:ext cx="2453640" cy="57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ome of the Pharisees in the crowd said to Jesus, ‘Teacher, tell your disciples to stop shouting.’ – Slide 10">
            <a:extLst>
              <a:ext uri="{FF2B5EF4-FFF2-40B4-BE49-F238E27FC236}">
                <a16:creationId xmlns:a16="http://schemas.microsoft.com/office/drawing/2014/main" id="{2A2831CF-A3A7-262E-A128-3B8A75F73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918" y="115423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C3C34B0-88E9-DCEE-DDE3-769E3D62B3AA}"/>
              </a:ext>
            </a:extLst>
          </p:cNvPr>
          <p:cNvSpPr/>
          <p:nvPr/>
        </p:nvSpPr>
        <p:spPr>
          <a:xfrm>
            <a:off x="6488566" y="298092"/>
            <a:ext cx="2453640" cy="1071153"/>
          </a:xfrm>
          <a:prstGeom prst="wedgeRectCallout">
            <a:avLst>
              <a:gd name="adj1" fmla="val -69280"/>
              <a:gd name="adj2" fmla="val 868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Teacher,</a:t>
            </a:r>
          </a:p>
          <a:p>
            <a:pPr algn="ctr"/>
            <a:r>
              <a:rPr lang="en-US" dirty="0"/>
              <a:t>Rebuke your disciples!</a:t>
            </a:r>
          </a:p>
        </p:txBody>
      </p:sp>
      <p:pic>
        <p:nvPicPr>
          <p:cNvPr id="10244" name="Picture 4" descr="‘I tell you,’ replied Jesus, ‘if they keep quiet the stones will cry out.’ – Slide 11">
            <a:extLst>
              <a:ext uri="{FF2B5EF4-FFF2-40B4-BE49-F238E27FC236}">
                <a16:creationId xmlns:a16="http://schemas.microsoft.com/office/drawing/2014/main" id="{AAA7A5B9-01D9-4CD7-761F-00B900120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7202" y="2376352"/>
            <a:ext cx="3869627" cy="290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7B2CE529-4179-E4E1-A33E-24B446C71AE8}"/>
              </a:ext>
            </a:extLst>
          </p:cNvPr>
          <p:cNvSpPr/>
          <p:nvPr/>
        </p:nvSpPr>
        <p:spPr>
          <a:xfrm>
            <a:off x="8197202" y="1579428"/>
            <a:ext cx="2945674" cy="872858"/>
          </a:xfrm>
          <a:prstGeom prst="wedgeRectCallout">
            <a:avLst>
              <a:gd name="adj1" fmla="val -5641"/>
              <a:gd name="adj2" fmla="val 91133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 tell you if they keep quiet, the stones will cry out.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6053FC-1A97-6A61-0772-294484229EA0}"/>
              </a:ext>
            </a:extLst>
          </p:cNvPr>
          <p:cNvGrpSpPr/>
          <p:nvPr/>
        </p:nvGrpSpPr>
        <p:grpSpPr>
          <a:xfrm>
            <a:off x="4342167" y="4653293"/>
            <a:ext cx="7849833" cy="2100943"/>
            <a:chOff x="4342167" y="4653293"/>
            <a:chExt cx="7849833" cy="2100943"/>
          </a:xfrm>
        </p:grpSpPr>
        <p:pic>
          <p:nvPicPr>
            <p:cNvPr id="10246" name="Picture 6" descr="Here you can see best painted rocks face ideas to stimulate your imagination. Enjoy and choose ...">
              <a:extLst>
                <a:ext uri="{FF2B5EF4-FFF2-40B4-BE49-F238E27FC236}">
                  <a16:creationId xmlns:a16="http://schemas.microsoft.com/office/drawing/2014/main" id="{09C829E7-C1D2-EE0A-C065-F139CDAC9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167" y="4653293"/>
              <a:ext cx="2100943" cy="2100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Speech Bubble: Rectangle 2">
              <a:extLst>
                <a:ext uri="{FF2B5EF4-FFF2-40B4-BE49-F238E27FC236}">
                  <a16:creationId xmlns:a16="http://schemas.microsoft.com/office/drawing/2014/main" id="{1479ACD2-DF38-FD09-45D2-FBF4DFDD14E4}"/>
                </a:ext>
              </a:extLst>
            </p:cNvPr>
            <p:cNvSpPr/>
            <p:nvPr/>
          </p:nvSpPr>
          <p:spPr>
            <a:xfrm>
              <a:off x="6005924" y="4714235"/>
              <a:ext cx="2076994" cy="373154"/>
            </a:xfrm>
            <a:prstGeom prst="wedgeRectCallout">
              <a:avLst>
                <a:gd name="adj1" fmla="val -62971"/>
                <a:gd name="adj2" fmla="val 44027"/>
              </a:avLst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Hosanna!</a:t>
              </a:r>
            </a:p>
          </p:txBody>
        </p:sp>
        <p:sp>
          <p:nvSpPr>
            <p:cNvPr id="8" name="Speech Bubble: Rectangle 7">
              <a:extLst>
                <a:ext uri="{FF2B5EF4-FFF2-40B4-BE49-F238E27FC236}">
                  <a16:creationId xmlns:a16="http://schemas.microsoft.com/office/drawing/2014/main" id="{D2EB12B1-B146-5538-8A77-C3DF234FD3A6}"/>
                </a:ext>
              </a:extLst>
            </p:cNvPr>
            <p:cNvSpPr/>
            <p:nvPr/>
          </p:nvSpPr>
          <p:spPr>
            <a:xfrm>
              <a:off x="6930920" y="5852784"/>
              <a:ext cx="5261080" cy="621452"/>
            </a:xfrm>
            <a:prstGeom prst="wedgeRectCallout">
              <a:avLst>
                <a:gd name="adj1" fmla="val -58061"/>
                <a:gd name="adj2" fmla="val 23932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Blessed is He who comes in the name of the Lord.</a:t>
              </a:r>
            </a:p>
          </p:txBody>
        </p:sp>
        <p:sp>
          <p:nvSpPr>
            <p:cNvPr id="9" name="Speech Bubble: Rectangle 8">
              <a:extLst>
                <a:ext uri="{FF2B5EF4-FFF2-40B4-BE49-F238E27FC236}">
                  <a16:creationId xmlns:a16="http://schemas.microsoft.com/office/drawing/2014/main" id="{7CBE4E3A-32B8-7723-2085-799A6E07B951}"/>
                </a:ext>
              </a:extLst>
            </p:cNvPr>
            <p:cNvSpPr/>
            <p:nvPr/>
          </p:nvSpPr>
          <p:spPr>
            <a:xfrm>
              <a:off x="6676194" y="5409572"/>
              <a:ext cx="5515806" cy="373154"/>
            </a:xfrm>
            <a:prstGeom prst="wedgeRectCallout">
              <a:avLst>
                <a:gd name="adj1" fmla="val -54867"/>
                <a:gd name="adj2" fmla="val -11896"/>
              </a:avLst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Blessed is the coming kingdom of our father David!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49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A7B41-DD02-EC71-23DA-3830E7335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esus Riding Donkey Coloring Page | Kids Coloring Page">
            <a:extLst>
              <a:ext uri="{FF2B5EF4-FFF2-40B4-BE49-F238E27FC236}">
                <a16:creationId xmlns:a16="http://schemas.microsoft.com/office/drawing/2014/main" id="{53A7662A-4ACC-8E84-DF73-516A1FFE5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0720" y="2308571"/>
            <a:ext cx="414528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49A07D-13EC-93D2-CC3A-95A61910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336868"/>
            <a:ext cx="2201091" cy="975360"/>
          </a:xfrm>
        </p:spPr>
        <p:txBody>
          <a:bodyPr/>
          <a:lstStyle/>
          <a:p>
            <a:r>
              <a:rPr lang="en-US" dirty="0"/>
              <a:t>Jesus wept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23534-FAD3-5D69-8063-9E8885828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6297" y="919991"/>
            <a:ext cx="5611206" cy="1117815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Luke 19</a:t>
            </a:r>
          </a:p>
          <a:p>
            <a:pPr algn="ctr"/>
            <a:r>
              <a:rPr lang="en-US" baseline="30000" dirty="0"/>
              <a:t>41 </a:t>
            </a:r>
            <a:r>
              <a:rPr lang="en-US" dirty="0"/>
              <a:t>As he approached Jerusalem and saw the city, </a:t>
            </a:r>
          </a:p>
          <a:p>
            <a:pPr algn="ctr"/>
            <a:r>
              <a:rPr lang="en-US" dirty="0"/>
              <a:t>he wept over it.</a:t>
            </a:r>
          </a:p>
        </p:txBody>
      </p:sp>
      <p:pic>
        <p:nvPicPr>
          <p:cNvPr id="5" name="Picture 2" descr="Clipart of palm tree free - WikiClipArt">
            <a:extLst>
              <a:ext uri="{FF2B5EF4-FFF2-40B4-BE49-F238E27FC236}">
                <a16:creationId xmlns:a16="http://schemas.microsoft.com/office/drawing/2014/main" id="{F3ED3C3F-18B5-7E27-CF4A-9200560C2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/>
          <a:stretch>
            <a:fillRect/>
          </a:stretch>
        </p:blipFill>
        <p:spPr bwMode="auto">
          <a:xfrm>
            <a:off x="0" y="1154235"/>
            <a:ext cx="2453640" cy="57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PT - Injil Lukas VI Yerusalem PowerPoint Presentation, free download - ID:3842618">
            <a:extLst>
              <a:ext uri="{FF2B5EF4-FFF2-40B4-BE49-F238E27FC236}">
                <a16:creationId xmlns:a16="http://schemas.microsoft.com/office/drawing/2014/main" id="{05219D88-1A50-39F7-0498-67F9BC620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97" y="2224463"/>
            <a:ext cx="5611206" cy="420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aindrops Clipart Free Download Transparent Png Clipart Library/cartoon Raindrop Clip Art">
            <a:extLst>
              <a:ext uri="{FF2B5EF4-FFF2-40B4-BE49-F238E27FC236}">
                <a16:creationId xmlns:a16="http://schemas.microsoft.com/office/drawing/2014/main" id="{9CBE87DD-1E8E-5FEF-C177-FAB3DCBCC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2" r="66508"/>
          <a:stretch>
            <a:fillRect/>
          </a:stretch>
        </p:blipFill>
        <p:spPr bwMode="auto">
          <a:xfrm>
            <a:off x="3456212" y="3050399"/>
            <a:ext cx="266703" cy="7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aindrops Clipart Free Download Transparent Png Clipart Library/cartoon Raindrop Clip Art">
            <a:extLst>
              <a:ext uri="{FF2B5EF4-FFF2-40B4-BE49-F238E27FC236}">
                <a16:creationId xmlns:a16="http://schemas.microsoft.com/office/drawing/2014/main" id="{B8192795-ADA4-A4C9-C735-101F86DEC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2" r="66508"/>
          <a:stretch>
            <a:fillRect/>
          </a:stretch>
        </p:blipFill>
        <p:spPr bwMode="auto">
          <a:xfrm>
            <a:off x="3689712" y="3050399"/>
            <a:ext cx="266703" cy="7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452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C91DC-C1D2-C16F-2491-93A879F59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ree Jerusalem Cliparts, Download Free Jerusalem Cliparts png images, Free ClipArts on Clipart ...">
            <a:extLst>
              <a:ext uri="{FF2B5EF4-FFF2-40B4-BE49-F238E27FC236}">
                <a16:creationId xmlns:a16="http://schemas.microsoft.com/office/drawing/2014/main" id="{01749734-5B2A-7E01-0481-0EC080C18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05" y="2214342"/>
            <a:ext cx="5052513" cy="252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BB7034-3966-1CBB-1253-31B0D0BE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336868"/>
            <a:ext cx="4360545" cy="975360"/>
          </a:xfrm>
        </p:spPr>
        <p:txBody>
          <a:bodyPr/>
          <a:lstStyle/>
          <a:p>
            <a:r>
              <a:rPr lang="en-US" dirty="0"/>
              <a:t>The leader’s reply made Jesus sad.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7EE12-1862-A11C-0BF9-F6D103418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8746" y="4750756"/>
            <a:ext cx="5974080" cy="1825263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ctr"/>
            <a:r>
              <a:rPr lang="en-US" dirty="0"/>
              <a:t>Luke 19</a:t>
            </a:r>
          </a:p>
          <a:p>
            <a:pPr algn="ctr"/>
            <a:r>
              <a:rPr lang="en-US" baseline="30000" dirty="0"/>
              <a:t>41 </a:t>
            </a:r>
            <a:r>
              <a:rPr lang="en-US" dirty="0"/>
              <a:t>As he approached Jerusalem and saw the city, he wept over it </a:t>
            </a:r>
            <a:r>
              <a:rPr lang="en-US" baseline="30000" dirty="0"/>
              <a:t>42 </a:t>
            </a:r>
            <a:r>
              <a:rPr lang="en-US" dirty="0"/>
              <a:t>and said, ‘If you, even you, had only known on this day what would bring you peace – but now it is hidden from your eyes. </a:t>
            </a:r>
            <a:r>
              <a:rPr lang="en-US" baseline="30000" dirty="0"/>
              <a:t>43 </a:t>
            </a:r>
            <a:r>
              <a:rPr lang="en-US" dirty="0"/>
              <a:t>The days will come upon you when your enemies will build an embankment against you and encircle you and hem you in on every side. </a:t>
            </a:r>
            <a:r>
              <a:rPr lang="en-US" baseline="30000" dirty="0"/>
              <a:t>44 </a:t>
            </a:r>
            <a:r>
              <a:rPr lang="en-US" dirty="0"/>
              <a:t>They will dash you to the ground, you and the children within your walls. They will not leave one stone on another, because you did not </a:t>
            </a:r>
            <a:r>
              <a:rPr lang="en-US" dirty="0" err="1"/>
              <a:t>recognise</a:t>
            </a:r>
            <a:r>
              <a:rPr lang="en-US" dirty="0"/>
              <a:t> the time of God’s coming to you.’</a:t>
            </a:r>
          </a:p>
          <a:p>
            <a:pPr algn="ctr"/>
            <a:r>
              <a:rPr lang="en-US" dirty="0"/>
              <a:t>Matthew 23:37</a:t>
            </a:r>
          </a:p>
          <a:p>
            <a:pPr algn="ctr"/>
            <a:r>
              <a:rPr lang="en-US" dirty="0"/>
              <a:t>“Jerusalem, Jerusalem, you who kill the prophets and stone those sent to you, how often I have longed to gather your children together, as a hen gathers her chicks under her wings, and you were not willing.</a:t>
            </a:r>
          </a:p>
        </p:txBody>
      </p:sp>
      <p:pic>
        <p:nvPicPr>
          <p:cNvPr id="6" name="Picture 2" descr="Jesus Riding Donkey Coloring Page | Kids Coloring Page">
            <a:extLst>
              <a:ext uri="{FF2B5EF4-FFF2-40B4-BE49-F238E27FC236}">
                <a16:creationId xmlns:a16="http://schemas.microsoft.com/office/drawing/2014/main" id="{54F3FB34-E257-0CDD-073C-8E8B529F7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5807" y="2495247"/>
            <a:ext cx="414528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aindrops Clipart Free Download Transparent Png Clipart Library/cartoon Raindrop Clip Art">
            <a:extLst>
              <a:ext uri="{FF2B5EF4-FFF2-40B4-BE49-F238E27FC236}">
                <a16:creationId xmlns:a16="http://schemas.microsoft.com/office/drawing/2014/main" id="{158D33DA-D3B3-C188-04CA-2102DB4C0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2" r="66508"/>
          <a:stretch>
            <a:fillRect/>
          </a:stretch>
        </p:blipFill>
        <p:spPr bwMode="auto">
          <a:xfrm>
            <a:off x="2781299" y="3237075"/>
            <a:ext cx="266703" cy="7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aindrops Clipart Free Download Transparent Png Clipart Library/cartoon Raindrop Clip Art">
            <a:extLst>
              <a:ext uri="{FF2B5EF4-FFF2-40B4-BE49-F238E27FC236}">
                <a16:creationId xmlns:a16="http://schemas.microsoft.com/office/drawing/2014/main" id="{C939A69F-E0F6-51AE-EB44-AD716880C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2" r="66508"/>
          <a:stretch>
            <a:fillRect/>
          </a:stretch>
        </p:blipFill>
        <p:spPr bwMode="auto">
          <a:xfrm>
            <a:off x="3014799" y="3237075"/>
            <a:ext cx="266703" cy="7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lipart of palm tree free - WikiClipArt">
            <a:extLst>
              <a:ext uri="{FF2B5EF4-FFF2-40B4-BE49-F238E27FC236}">
                <a16:creationId xmlns:a16="http://schemas.microsoft.com/office/drawing/2014/main" id="{B840F154-DE0B-12CB-B275-052A540BA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/>
          <a:stretch>
            <a:fillRect/>
          </a:stretch>
        </p:blipFill>
        <p:spPr bwMode="auto">
          <a:xfrm>
            <a:off x="0" y="1154235"/>
            <a:ext cx="2453640" cy="57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BB947042-3F2F-A84B-6412-C9E94E9BFD26}"/>
              </a:ext>
            </a:extLst>
          </p:cNvPr>
          <p:cNvSpPr/>
          <p:nvPr/>
        </p:nvSpPr>
        <p:spPr>
          <a:xfrm>
            <a:off x="4826726" y="551329"/>
            <a:ext cx="6293992" cy="1501129"/>
          </a:xfrm>
          <a:prstGeom prst="wedgeRectCallout">
            <a:avLst>
              <a:gd name="adj1" fmla="val -69572"/>
              <a:gd name="adj2" fmla="val 130914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If only you knew what would bring you peace!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But it is hidden from you.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Some day enemies will encircle the city.  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They will build ramps to the city.  They will destroy everything because you didn’t recognize the time of God’s coming to you.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1F911039-7D55-EE65-F442-B787BBE91919}"/>
              </a:ext>
            </a:extLst>
          </p:cNvPr>
          <p:cNvSpPr/>
          <p:nvPr/>
        </p:nvSpPr>
        <p:spPr>
          <a:xfrm>
            <a:off x="693813" y="1250381"/>
            <a:ext cx="2743200" cy="18252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Some of the Pharisees in the crowd said to Jesus, ‘Teacher, tell your disciples to stop shouting.’ – Slide 10">
            <a:extLst>
              <a:ext uri="{FF2B5EF4-FFF2-40B4-BE49-F238E27FC236}">
                <a16:creationId xmlns:a16="http://schemas.microsoft.com/office/drawing/2014/main" id="{BEF75D7A-8C4C-9C3B-C6AD-C8413CF22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1" y="1438478"/>
            <a:ext cx="2014553" cy="1510915"/>
          </a:xfrm>
          <a:prstGeom prst="cloud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9B5147B5-490F-4744-A532-59406C72BCA9}"/>
              </a:ext>
            </a:extLst>
          </p:cNvPr>
          <p:cNvSpPr/>
          <p:nvPr/>
        </p:nvSpPr>
        <p:spPr>
          <a:xfrm>
            <a:off x="2453640" y="1685302"/>
            <a:ext cx="1828712" cy="508633"/>
          </a:xfrm>
          <a:prstGeom prst="wedgeRectCallout">
            <a:avLst>
              <a:gd name="adj1" fmla="val -69280"/>
              <a:gd name="adj2" fmla="val 868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Teacher,</a:t>
            </a:r>
          </a:p>
          <a:p>
            <a:pPr algn="ctr"/>
            <a:r>
              <a:rPr lang="en-US" sz="1200" dirty="0"/>
              <a:t>Rebuke your disciples!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66EB78E9-FEDC-86BD-CBB1-443C40F53829}"/>
              </a:ext>
            </a:extLst>
          </p:cNvPr>
          <p:cNvSpPr/>
          <p:nvPr/>
        </p:nvSpPr>
        <p:spPr>
          <a:xfrm>
            <a:off x="4965094" y="465733"/>
            <a:ext cx="6293992" cy="1501129"/>
          </a:xfrm>
          <a:prstGeom prst="wedgeRectCallout">
            <a:avLst>
              <a:gd name="adj1" fmla="val -69572"/>
              <a:gd name="adj2" fmla="val 130914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“Jerusalem, Jerusalem, </a:t>
            </a:r>
          </a:p>
          <a:p>
            <a:pPr algn="ctr"/>
            <a:r>
              <a:rPr lang="en-US" dirty="0"/>
              <a:t>you who kill the prophets and stone those sent to you,</a:t>
            </a:r>
          </a:p>
          <a:p>
            <a:pPr algn="ctr"/>
            <a:r>
              <a:rPr lang="en-US" dirty="0"/>
              <a:t> how often I have longed to gather your children together,</a:t>
            </a:r>
          </a:p>
          <a:p>
            <a:pPr algn="ctr"/>
            <a:r>
              <a:rPr lang="en-US" dirty="0"/>
              <a:t> as a hen gathers her chicks under her wings, </a:t>
            </a:r>
          </a:p>
          <a:p>
            <a:pPr algn="ctr"/>
            <a:r>
              <a:rPr lang="en-US" dirty="0"/>
              <a:t>and you were not willing.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5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2755-C1BB-50C2-F1FF-AE2DB6C1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4" y="219032"/>
            <a:ext cx="10515600" cy="699889"/>
          </a:xfrm>
        </p:spPr>
        <p:txBody>
          <a:bodyPr>
            <a:normAutofit/>
          </a:bodyPr>
          <a:lstStyle/>
          <a:p>
            <a:r>
              <a:rPr lang="en-US" sz="2400" dirty="0"/>
              <a:t>For our Bible story today, you will need a palm branch.  You can make one.</a:t>
            </a:r>
          </a:p>
        </p:txBody>
      </p:sp>
      <p:pic>
        <p:nvPicPr>
          <p:cNvPr id="14338" name="Picture 2" descr="Printable Palm Branch Template - Printable Board Games">
            <a:extLst>
              <a:ext uri="{FF2B5EF4-FFF2-40B4-BE49-F238E27FC236}">
                <a16:creationId xmlns:a16="http://schemas.microsoft.com/office/drawing/2014/main" id="{F77569AA-500D-5FEC-9FE6-6BEDCAA2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04" y="1387335"/>
            <a:ext cx="3814394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C53351-ECE8-7B46-5741-2B173C28953A}"/>
              </a:ext>
            </a:extLst>
          </p:cNvPr>
          <p:cNvSpPr txBox="1"/>
          <p:nvPr/>
        </p:nvSpPr>
        <p:spPr>
          <a:xfrm>
            <a:off x="838200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https://coloringpage.eu/palm-branch-template-2/</a:t>
            </a:r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A53043-59F7-A695-E283-4407D1F6E266}"/>
              </a:ext>
            </a:extLst>
          </p:cNvPr>
          <p:cNvSpPr/>
          <p:nvPr/>
        </p:nvSpPr>
        <p:spPr>
          <a:xfrm rot="21279524">
            <a:off x="8290912" y="811571"/>
            <a:ext cx="3490353" cy="308330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Directions: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Color the palm branch green  (if it is not copied on green paper)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Cut it out.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Tape a dowel or kabob stick (with the point on the leaf) on it so that you can hold the leaf.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You can cover the stick with the green stem.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7C779A-3F94-D6B4-4481-67A23BE39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3069">
            <a:off x="4603161" y="1142283"/>
            <a:ext cx="3167455" cy="2384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8A29F2-15C8-DE78-8E68-2A18F166FD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953" b="24190"/>
          <a:stretch>
            <a:fillRect/>
          </a:stretch>
        </p:blipFill>
        <p:spPr>
          <a:xfrm rot="154180">
            <a:off x="6717590" y="4158521"/>
            <a:ext cx="4864101" cy="2301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143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EE1C1-9C34-360D-728F-D1716B30D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9D520-3E08-8FBA-10DB-27E37A2B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336868"/>
            <a:ext cx="4360545" cy="635440"/>
          </a:xfrm>
        </p:spPr>
        <p:txBody>
          <a:bodyPr/>
          <a:lstStyle/>
          <a:p>
            <a:r>
              <a:rPr lang="en-US" dirty="0"/>
              <a:t>Jesus entered Jerusalem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B3D09-762D-9AF6-6780-78FB92B7E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23181" y="4493623"/>
            <a:ext cx="3034665" cy="1921418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Matthew 21</a:t>
            </a:r>
          </a:p>
          <a:p>
            <a:r>
              <a:rPr lang="en-US" baseline="30000" dirty="0"/>
              <a:t>10 </a:t>
            </a:r>
            <a:r>
              <a:rPr lang="en-US" dirty="0"/>
              <a:t>When Jesus entered Jerusalem, the whole city was stirred and asked, ‘Who is this?’</a:t>
            </a:r>
          </a:p>
          <a:p>
            <a:r>
              <a:rPr lang="en-US" baseline="30000" dirty="0"/>
              <a:t>11 </a:t>
            </a:r>
            <a:r>
              <a:rPr lang="en-US" dirty="0"/>
              <a:t>The crowds answered, ‘This is Jesus, the prophet from Nazareth in Galilee.’</a:t>
            </a:r>
          </a:p>
          <a:p>
            <a:pPr algn="ctr"/>
            <a:endParaRPr lang="en-US" dirty="0"/>
          </a:p>
        </p:txBody>
      </p:sp>
      <p:pic>
        <p:nvPicPr>
          <p:cNvPr id="5" name="Picture 2" descr="Clipart of palm tree free - WikiClipArt">
            <a:extLst>
              <a:ext uri="{FF2B5EF4-FFF2-40B4-BE49-F238E27FC236}">
                <a16:creationId xmlns:a16="http://schemas.microsoft.com/office/drawing/2014/main" id="{90949944-D541-AB81-C6F3-3D2DDDAA2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/>
          <a:stretch>
            <a:fillRect/>
          </a:stretch>
        </p:blipFill>
        <p:spPr bwMode="auto">
          <a:xfrm>
            <a:off x="0" y="1036670"/>
            <a:ext cx="2453640" cy="57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Jesus Rode The Donkey coloring page - Download, Print or Color Online for Free">
            <a:extLst>
              <a:ext uri="{FF2B5EF4-FFF2-40B4-BE49-F238E27FC236}">
                <a16:creationId xmlns:a16="http://schemas.microsoft.com/office/drawing/2014/main" id="{8C9F5116-A31A-8452-6A53-1AF75B44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217" y="1510855"/>
            <a:ext cx="7319681" cy="49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BB6889E4-B6D4-C468-F2D8-5092DE32E82D}"/>
              </a:ext>
            </a:extLst>
          </p:cNvPr>
          <p:cNvSpPr/>
          <p:nvPr/>
        </p:nvSpPr>
        <p:spPr>
          <a:xfrm>
            <a:off x="4339593" y="1289914"/>
            <a:ext cx="2276618" cy="777829"/>
          </a:xfrm>
          <a:prstGeom prst="wedgeRectCallout">
            <a:avLst>
              <a:gd name="adj1" fmla="val 60299"/>
              <a:gd name="adj2" fmla="val 156546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Hosanna!</a:t>
            </a:r>
          </a:p>
          <a:p>
            <a:pPr algn="ctr"/>
            <a:r>
              <a:rPr lang="en-US" dirty="0"/>
              <a:t>Save us.  Deliver us.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B7C51731-3415-18C3-94D8-1480D7482039}"/>
              </a:ext>
            </a:extLst>
          </p:cNvPr>
          <p:cNvSpPr/>
          <p:nvPr/>
        </p:nvSpPr>
        <p:spPr>
          <a:xfrm>
            <a:off x="7419977" y="824548"/>
            <a:ext cx="1358537" cy="1502228"/>
          </a:xfrm>
          <a:prstGeom prst="wedgeRectCallout">
            <a:avLst>
              <a:gd name="adj1" fmla="val -1602"/>
              <a:gd name="adj2" fmla="val 82042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Blessed is He who comes in the name of the Lord.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0AE00DB5-6605-FA3C-03D0-C2C4A5CA6D5E}"/>
              </a:ext>
            </a:extLst>
          </p:cNvPr>
          <p:cNvSpPr/>
          <p:nvPr/>
        </p:nvSpPr>
        <p:spPr>
          <a:xfrm>
            <a:off x="9953897" y="2125096"/>
            <a:ext cx="1705377" cy="931613"/>
          </a:xfrm>
          <a:prstGeom prst="wedge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Who is this?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1594664A-7EE5-96FB-DA57-107ED00082D3}"/>
              </a:ext>
            </a:extLst>
          </p:cNvPr>
          <p:cNvSpPr/>
          <p:nvPr/>
        </p:nvSpPr>
        <p:spPr>
          <a:xfrm>
            <a:off x="1841863" y="3331029"/>
            <a:ext cx="2834640" cy="624047"/>
          </a:xfrm>
          <a:prstGeom prst="wedgeRectCallout">
            <a:avLst>
              <a:gd name="adj1" fmla="val 64420"/>
              <a:gd name="adj2" fmla="val -35883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is Jesus, the prophet from Nazareth in Galilee.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EA09A6CC-B7D9-1EBA-3688-7623401F37E2}"/>
              </a:ext>
            </a:extLst>
          </p:cNvPr>
          <p:cNvSpPr/>
          <p:nvPr/>
        </p:nvSpPr>
        <p:spPr>
          <a:xfrm>
            <a:off x="9192317" y="797833"/>
            <a:ext cx="1887581" cy="777829"/>
          </a:xfrm>
          <a:prstGeom prst="wedgeRectCallout">
            <a:avLst>
              <a:gd name="adj1" fmla="val -42186"/>
              <a:gd name="adj2" fmla="val 235478"/>
            </a:avLst>
          </a:prstGeom>
          <a:solidFill>
            <a:srgbClr val="92D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Jesus Saves!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Jesus Delivers!</a:t>
            </a:r>
          </a:p>
        </p:txBody>
      </p:sp>
    </p:spTree>
    <p:extLst>
      <p:ext uri="{BB962C8B-B14F-4D97-AF65-F5344CB8AC3E}">
        <p14:creationId xmlns:p14="http://schemas.microsoft.com/office/powerpoint/2010/main" val="19435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A00B1-3787-199D-9B2B-9000B4E7D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E3B47-901A-C950-079A-2D44DAB91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545873"/>
            <a:ext cx="7047411" cy="2301830"/>
          </a:xfrm>
        </p:spPr>
        <p:txBody>
          <a:bodyPr>
            <a:normAutofit/>
          </a:bodyPr>
          <a:lstStyle/>
          <a:p>
            <a:r>
              <a:rPr lang="en-US" dirty="0"/>
              <a:t>What is your response?</a:t>
            </a:r>
            <a:br>
              <a:rPr lang="en-US" dirty="0"/>
            </a:br>
            <a:r>
              <a:rPr lang="en-US" dirty="0"/>
              <a:t>	Do you accept Jesus as the Savior?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How has Jesus delivered you?</a:t>
            </a:r>
            <a:br>
              <a:rPr lang="en-US" dirty="0"/>
            </a:br>
            <a:r>
              <a:rPr lang="en-US" dirty="0"/>
              <a:t>			</a:t>
            </a:r>
          </a:p>
        </p:txBody>
      </p:sp>
      <p:pic>
        <p:nvPicPr>
          <p:cNvPr id="5" name="Picture 2" descr="Clipart of palm tree free - WikiClipArt">
            <a:extLst>
              <a:ext uri="{FF2B5EF4-FFF2-40B4-BE49-F238E27FC236}">
                <a16:creationId xmlns:a16="http://schemas.microsoft.com/office/drawing/2014/main" id="{03F1979C-D7FB-BF1F-7324-9E4F15494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/>
          <a:stretch>
            <a:fillRect/>
          </a:stretch>
        </p:blipFill>
        <p:spPr bwMode="auto">
          <a:xfrm>
            <a:off x="0" y="1154235"/>
            <a:ext cx="2453640" cy="57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51D860-BEDD-2FF9-0C66-E67B3C707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42" y="2986487"/>
            <a:ext cx="4330337" cy="31887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C34001-22FC-8280-7C91-0DD29242C553}"/>
              </a:ext>
            </a:extLst>
          </p:cNvPr>
          <p:cNvSpPr txBox="1"/>
          <p:nvPr/>
        </p:nvSpPr>
        <p:spPr>
          <a:xfrm>
            <a:off x="7772399" y="4219303"/>
            <a:ext cx="1332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Psalms</a:t>
            </a:r>
          </a:p>
          <a:p>
            <a:pPr algn="ctr"/>
            <a:r>
              <a:rPr lang="en-US" b="1" dirty="0"/>
              <a:t>146</a:t>
            </a:r>
          </a:p>
        </p:txBody>
      </p:sp>
      <p:pic>
        <p:nvPicPr>
          <p:cNvPr id="15364" name="Picture 4" descr="Kids talking Vectors &amp; Illustrations for Free Download | Freepik">
            <a:extLst>
              <a:ext uri="{FF2B5EF4-FFF2-40B4-BE49-F238E27FC236}">
                <a16:creationId xmlns:a16="http://schemas.microsoft.com/office/drawing/2014/main" id="{2C8D871C-31F0-21AF-93D6-DF54AB05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56" y="2808287"/>
            <a:ext cx="5523138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30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8B941-BF7F-10DE-0689-8FCF329AE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FA311-2384-6A17-C4B5-FBFC19C62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 fontScale="90000"/>
          </a:bodyPr>
          <a:lstStyle/>
          <a:p>
            <a:r>
              <a:rPr lang="en-US" dirty="0"/>
              <a:t>Craft Time  --  Card with Pop-up figures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38591-DD96-0EB5-82B7-8A95FB2B6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3615"/>
          <a:stretch>
            <a:fillRect/>
          </a:stretch>
        </p:blipFill>
        <p:spPr>
          <a:xfrm>
            <a:off x="235131" y="1460075"/>
            <a:ext cx="3942603" cy="3733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D76390-90CC-82F6-032F-B81841395BA3}"/>
              </a:ext>
            </a:extLst>
          </p:cNvPr>
          <p:cNvSpPr/>
          <p:nvPr/>
        </p:nvSpPr>
        <p:spPr>
          <a:xfrm>
            <a:off x="838200" y="4502698"/>
            <a:ext cx="3942603" cy="1990177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Directions: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Color the pictures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Fold this page in half so that you can see the picture and lines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Cut on the solid straight lines.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Fold on the dotted lines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D0658-1DCF-CC1A-1156-DBB73F02A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210">
            <a:off x="4186552" y="1212754"/>
            <a:ext cx="2860417" cy="3524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684944-2BA2-2321-B6F0-1D1000A1C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2" t="16289" r="18282" b="29939"/>
          <a:stretch>
            <a:fillRect/>
          </a:stretch>
        </p:blipFill>
        <p:spPr>
          <a:xfrm rot="10800000">
            <a:off x="6452717" y="3255263"/>
            <a:ext cx="5269889" cy="34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15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EE674-0C2B-CA06-62B5-A0FB0A7F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EFA0-8E20-4AEB-9CA6-E9E3CF62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 fontScale="90000"/>
          </a:bodyPr>
          <a:lstStyle/>
          <a:p>
            <a:r>
              <a:rPr lang="en-US" dirty="0"/>
              <a:t>Craft Time  --  Card with Pop-up figures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F7C65E-4147-A746-9314-A6AFDB381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210">
            <a:off x="341244" y="1212753"/>
            <a:ext cx="2860417" cy="35240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E6118B-3DF0-96D1-FF6D-493A1972CEB5}"/>
              </a:ext>
            </a:extLst>
          </p:cNvPr>
          <p:cNvSpPr/>
          <p:nvPr/>
        </p:nvSpPr>
        <p:spPr>
          <a:xfrm>
            <a:off x="838200" y="3704764"/>
            <a:ext cx="4477381" cy="278811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Directions: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Color the pictures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Fold this page in half so that you can see the picture and lines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Cut on the solid straight lines.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Fold on the dotted lines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Now take the back half of the page and fold it to the front. 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Fold the tabs as shown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This is the inside of the card.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23A8D-976B-8451-DE47-C47806846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2" t="16289" r="18282" b="29939"/>
          <a:stretch>
            <a:fillRect/>
          </a:stretch>
        </p:blipFill>
        <p:spPr>
          <a:xfrm rot="10800000">
            <a:off x="2911907" y="1272022"/>
            <a:ext cx="3344331" cy="2166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B5824-3100-996B-8BCC-23708420B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47" y="1660724"/>
            <a:ext cx="5429476" cy="40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13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19727-7CB1-E028-189F-C1A6481A3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BB439-8373-483C-E0D3-93A5FE5C2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 fontScale="90000"/>
          </a:bodyPr>
          <a:lstStyle/>
          <a:p>
            <a:r>
              <a:rPr lang="en-US" dirty="0"/>
              <a:t>Craft Time  --  Card with Pop-up figures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4868A-F692-FB2A-45C0-6F8AFD24DC02}"/>
              </a:ext>
            </a:extLst>
          </p:cNvPr>
          <p:cNvSpPr/>
          <p:nvPr/>
        </p:nvSpPr>
        <p:spPr>
          <a:xfrm>
            <a:off x="524692" y="1711233"/>
            <a:ext cx="2688771" cy="495082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Directions: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Color the pictures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Fold this page in half so that you can see the picture and lines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Cut on the solid straight lines.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Fold on the dotted lines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Now take the back half of the page and fold it to the front. 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Fold the tabs as shown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This is the inside of the card.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The Hosanna palm is the outside of the card.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Glue the inside to the outside.  Make sure the words of the outside are glued to the </a:t>
            </a:r>
            <a:r>
              <a:rPr lang="en-US" i="1" u="sng" dirty="0"/>
              <a:t>back </a:t>
            </a:r>
            <a:r>
              <a:rPr lang="en-US" dirty="0"/>
              <a:t>of the words on the front.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D95B56-4929-5F56-4379-89F2EA5F7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4" y="1711233"/>
            <a:ext cx="4042343" cy="30436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501A9BC-1FCC-29AC-4563-5C2F38EC8809}"/>
              </a:ext>
            </a:extLst>
          </p:cNvPr>
          <p:cNvGrpSpPr/>
          <p:nvPr/>
        </p:nvGrpSpPr>
        <p:grpSpPr>
          <a:xfrm>
            <a:off x="7903028" y="1711233"/>
            <a:ext cx="3931921" cy="2409882"/>
            <a:chOff x="7576456" y="3886416"/>
            <a:chExt cx="3179503" cy="18022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8AE3B48-1CFB-073B-93DA-D6D23BF40A42}"/>
                </a:ext>
              </a:extLst>
            </p:cNvPr>
            <p:cNvSpPr/>
            <p:nvPr/>
          </p:nvSpPr>
          <p:spPr>
            <a:xfrm rot="164729">
              <a:off x="7576456" y="3958046"/>
              <a:ext cx="3030584" cy="165898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00C9D2C-1915-2E17-74F0-50D8EC53CDAE}"/>
                </a:ext>
              </a:extLst>
            </p:cNvPr>
            <p:cNvSpPr/>
            <p:nvPr/>
          </p:nvSpPr>
          <p:spPr>
            <a:xfrm>
              <a:off x="7649389" y="3886416"/>
              <a:ext cx="3106570" cy="18022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79EF186A-17BA-90E4-2E1B-85A567568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15099" y="4232366"/>
              <a:ext cx="2775150" cy="1294073"/>
              <a:chOff x="106700277" y="111539216"/>
              <a:chExt cx="6649997" cy="2853104"/>
            </a:xfrm>
          </p:grpSpPr>
          <p:sp>
            <p:nvSpPr>
              <p:cNvPr id="11" name="WordArt 4">
                <a:extLst>
                  <a:ext uri="{FF2B5EF4-FFF2-40B4-BE49-F238E27FC236}">
                    <a16:creationId xmlns:a16="http://schemas.microsoft.com/office/drawing/2014/main" id="{7E07CA9D-8DB1-8D99-B08D-00CB9684F046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 rot="-829458">
                <a:off x="106997989" y="111539216"/>
                <a:ext cx="5213838" cy="258933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sz="3600" b="1" kern="10" spc="0" dirty="0"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29783" dir="1514402" algn="ctr" rotWithShape="0">
                        <a:srgbClr val="D8D8D8">
                          <a:alpha val="74998"/>
                        </a:srgbClr>
                      </a:outerShdw>
                    </a:effectLst>
                    <a:latin typeface="Berlin Sans FB" panose="020E0602020502020306" pitchFamily="34" charset="0"/>
                  </a:rPr>
                  <a:t>Hosanna!</a:t>
                </a:r>
              </a:p>
              <a:p>
                <a:pPr algn="ctr" rtl="0">
                  <a:buNone/>
                </a:pPr>
                <a:endParaRPr lang="en-US" sz="3600" b="1" kern="10" spc="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29783" dir="1514402" algn="ctr" rotWithShape="0">
                      <a:srgbClr val="D8D8D8">
                        <a:alpha val="74998"/>
                      </a:srgbClr>
                    </a:outerShdw>
                  </a:effectLst>
                  <a:latin typeface="Berlin Sans FB" panose="020E0602020502020306" pitchFamily="34" charset="0"/>
                </a:endParaRPr>
              </a:p>
              <a:p>
                <a:pPr algn="ctr" rtl="0">
                  <a:buNone/>
                </a:pPr>
                <a:r>
                  <a:rPr lang="en-US" sz="3600" b="1" kern="10" spc="0" dirty="0"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29783" dir="1514402" algn="ctr" rotWithShape="0">
                        <a:srgbClr val="D8D8D8">
                          <a:alpha val="74998"/>
                        </a:srgbClr>
                      </a:outerShdw>
                    </a:effectLst>
                    <a:latin typeface="Berlin Sans FB" panose="020E0602020502020306" pitchFamily="34" charset="0"/>
                  </a:rPr>
                  <a:t>Lord save us!</a:t>
                </a:r>
              </a:p>
            </p:txBody>
          </p:sp>
          <p:pic>
            <p:nvPicPr>
              <p:cNvPr id="12" name="Picture 5" descr="Premium Vector | Hand drawn banana leaf doodle line palm leaf icon sketch black and white plant ...">
                <a:extLst>
                  <a:ext uri="{FF2B5EF4-FFF2-40B4-BE49-F238E27FC236}">
                    <a16:creationId xmlns:a16="http://schemas.microsoft.com/office/drawing/2014/main" id="{B6647E7D-7A41-B8E2-FB6F-52E74431D2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00" t="7372" r="22118" b="6488"/>
              <a:stretch>
                <a:fillRect/>
              </a:stretch>
            </p:blipFill>
            <p:spPr bwMode="auto">
              <a:xfrm rot="3142003">
                <a:off x="110320621" y="110734632"/>
                <a:ext cx="2196471" cy="38628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6" descr="Premium Vector | Hand drawn banana leaf doodle line palm leaf icon sketch black and white plant ...">
                <a:extLst>
                  <a:ext uri="{FF2B5EF4-FFF2-40B4-BE49-F238E27FC236}">
                    <a16:creationId xmlns:a16="http://schemas.microsoft.com/office/drawing/2014/main" id="{B1E9F096-8D30-E230-AD7F-6DCAB97478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00" t="7372" r="22118" b="6488"/>
              <a:stretch>
                <a:fillRect/>
              </a:stretch>
            </p:blipFill>
            <p:spPr bwMode="auto">
              <a:xfrm rot="16811550" flipH="1">
                <a:off x="107533459" y="111362667"/>
                <a:ext cx="2196471" cy="38628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283569-557A-FABE-A7AC-B74C2000AC22}"/>
              </a:ext>
            </a:extLst>
          </p:cNvPr>
          <p:cNvCxnSpPr/>
          <p:nvPr/>
        </p:nvCxnSpPr>
        <p:spPr>
          <a:xfrm flipH="1">
            <a:off x="7210697" y="2103120"/>
            <a:ext cx="992439" cy="0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90306D-0311-26E6-9727-0B8F08421BEB}"/>
              </a:ext>
            </a:extLst>
          </p:cNvPr>
          <p:cNvCxnSpPr>
            <a:cxnSpLocks/>
          </p:cNvCxnSpPr>
          <p:nvPr/>
        </p:nvCxnSpPr>
        <p:spPr>
          <a:xfrm flipH="1">
            <a:off x="7210697" y="3429000"/>
            <a:ext cx="641353" cy="564340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267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D3C01-2834-C686-B209-C134FAAD8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362B7-0A2D-1D28-46C1-90A40D13E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 fontScale="90000"/>
          </a:bodyPr>
          <a:lstStyle/>
          <a:p>
            <a:r>
              <a:rPr lang="en-US" dirty="0"/>
              <a:t>Craft Time  --  Card with Pop-up figures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FE8639-E1E9-73E7-482A-52EADF879469}"/>
              </a:ext>
            </a:extLst>
          </p:cNvPr>
          <p:cNvSpPr/>
          <p:nvPr/>
        </p:nvSpPr>
        <p:spPr>
          <a:xfrm>
            <a:off x="655321" y="1152144"/>
            <a:ext cx="2688771" cy="534073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Directions: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Color the pictures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Fold this page in half so that you can see the picture and lines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Cut on the solid straight lines.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Fold on the dotted lines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Now take the back half of the page and fold it to the front. 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Fold the tabs as shown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This is the inside of the card.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The Hosanna palm is the outside of the card.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1100" dirty="0"/>
              <a:t>Glue the inside to the outside.  Make sure the words of the outside are glued to the </a:t>
            </a:r>
            <a:r>
              <a:rPr lang="en-US" sz="1100" i="1" u="sng" dirty="0"/>
              <a:t>back </a:t>
            </a:r>
            <a:r>
              <a:rPr lang="en-US" sz="1100" dirty="0"/>
              <a:t>of the words on the front.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Glue the figures on the tabs as shown.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You can add a message at the bottom .  You could also add a pathway, cloaks, flowers,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249D8-03E0-B18B-162B-B094DF022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3615"/>
          <a:stretch>
            <a:fillRect/>
          </a:stretch>
        </p:blipFill>
        <p:spPr>
          <a:xfrm>
            <a:off x="6220096" y="1350310"/>
            <a:ext cx="5133704" cy="4861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EB6531-873B-12E6-CA9E-25130B636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92" y="1627949"/>
            <a:ext cx="1878728" cy="4389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89ED7B-A7A6-F2B0-E5C1-9EEAFA171D13}"/>
              </a:ext>
            </a:extLst>
          </p:cNvPr>
          <p:cNvSpPr txBox="1"/>
          <p:nvPr/>
        </p:nvSpPr>
        <p:spPr>
          <a:xfrm>
            <a:off x="7242048" y="5010912"/>
            <a:ext cx="334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Happy Easter</a:t>
            </a:r>
          </a:p>
        </p:txBody>
      </p:sp>
    </p:spTree>
    <p:extLst>
      <p:ext uri="{BB962C8B-B14F-4D97-AF65-F5344CB8AC3E}">
        <p14:creationId xmlns:p14="http://schemas.microsoft.com/office/powerpoint/2010/main" val="1875975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, tree, palm, frond&#10;&#10;Description automatically generated">
            <a:extLst>
              <a:ext uri="{FF2B5EF4-FFF2-40B4-BE49-F238E27FC236}">
                <a16:creationId xmlns:a16="http://schemas.microsoft.com/office/drawing/2014/main" id="{BD9F47DC-4585-4DAB-A5C0-05289CFEA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3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76794B-1C9D-4569-A051-ECABD9756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33061" y="2892879"/>
            <a:ext cx="6852557" cy="107768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Ho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Ho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Hosanna 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Online Media 5" title="Sing Hosanna - Ho Ho Ho Hosanna | Bible Songs for Kids">
            <a:hlinkClick r:id="" action="ppaction://media"/>
            <a:extLst>
              <a:ext uri="{FF2B5EF4-FFF2-40B4-BE49-F238E27FC236}">
                <a16:creationId xmlns:a16="http://schemas.microsoft.com/office/drawing/2014/main" id="{3C4560CE-85C5-A840-D8E1-0BEA30A5B4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22741" y="376788"/>
            <a:ext cx="10778578" cy="60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, tree, palm, frond&#10;&#10;Description automatically generated">
            <a:extLst>
              <a:ext uri="{FF2B5EF4-FFF2-40B4-BE49-F238E27FC236}">
                <a16:creationId xmlns:a16="http://schemas.microsoft.com/office/drawing/2014/main" id="{BD9F47DC-4585-4DAB-A5C0-05289CFEA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3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76794B-1C9D-4569-A051-ECABD9756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33061" y="2892879"/>
            <a:ext cx="6852557" cy="107768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Mighty to Save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Online Media 2" title="Kids Worship: Mighty To Save">
            <a:hlinkClick r:id="" action="ppaction://media"/>
            <a:extLst>
              <a:ext uri="{FF2B5EF4-FFF2-40B4-BE49-F238E27FC236}">
                <a16:creationId xmlns:a16="http://schemas.microsoft.com/office/drawing/2014/main" id="{AC18CC4F-72E1-285A-4193-CB419D989B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4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, tree, palm, frond&#10;&#10;Description automatically generated">
            <a:extLst>
              <a:ext uri="{FF2B5EF4-FFF2-40B4-BE49-F238E27FC236}">
                <a16:creationId xmlns:a16="http://schemas.microsoft.com/office/drawing/2014/main" id="{BD9F47DC-4585-4DAB-A5C0-05289CFEA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3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76794B-1C9D-4569-A051-ECABD9756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558942" y="2564384"/>
            <a:ext cx="6852557" cy="1734673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Sing with us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/>
              <a:t>King of Kings</a:t>
            </a:r>
            <a:br>
              <a:rPr lang="en-US" b="1" dirty="0"/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Online Media 4" title="King of Kings">
            <a:hlinkClick r:id="" action="ppaction://media"/>
            <a:extLst>
              <a:ext uri="{FF2B5EF4-FFF2-40B4-BE49-F238E27FC236}">
                <a16:creationId xmlns:a16="http://schemas.microsoft.com/office/drawing/2014/main" id="{DC73A30C-93E2-45C1-91B4-C5F7CC27EF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13888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0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, tree, palm, frond&#10;&#10;Description automatically generated">
            <a:extLst>
              <a:ext uri="{FF2B5EF4-FFF2-40B4-BE49-F238E27FC236}">
                <a16:creationId xmlns:a16="http://schemas.microsoft.com/office/drawing/2014/main" id="{BD9F47DC-4585-4DAB-A5C0-05289CFEA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3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76794B-1C9D-4569-A051-ECABD9756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33061" y="2892879"/>
            <a:ext cx="6852557" cy="107768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Praise the Lord!</a:t>
            </a:r>
            <a:br>
              <a:rPr lang="en-US" sz="1600" b="1" dirty="0"/>
            </a:b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Online Media 2" title="🎶 Praise the Lord | Afrobeat Kids Worship Song | Psalm 150 Song 🎶">
            <a:hlinkClick r:id="" action="ppaction://media"/>
            <a:extLst>
              <a:ext uri="{FF2B5EF4-FFF2-40B4-BE49-F238E27FC236}">
                <a16:creationId xmlns:a16="http://schemas.microsoft.com/office/drawing/2014/main" id="{2EA13C68-3CF3-4293-7582-BC39C82D720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52483" y="450093"/>
            <a:ext cx="10519093" cy="59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9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79B74-48F6-7C32-7356-9065049E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ever been saved or delivered</a:t>
            </a:r>
            <a:br>
              <a:rPr lang="en-US" dirty="0"/>
            </a:br>
            <a:r>
              <a:rPr lang="en-US" dirty="0"/>
              <a:t>	 from something?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C163B7-7BB7-963A-61AC-C6CB5829E44C}"/>
              </a:ext>
            </a:extLst>
          </p:cNvPr>
          <p:cNvSpPr txBox="1"/>
          <p:nvPr/>
        </p:nvSpPr>
        <p:spPr>
          <a:xfrm>
            <a:off x="1136469" y="2560320"/>
            <a:ext cx="858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Afterwards, were you relieved?  Happy?  Feeling blessed?</a:t>
            </a:r>
          </a:p>
        </p:txBody>
      </p:sp>
    </p:spTree>
    <p:extLst>
      <p:ext uri="{BB962C8B-B14F-4D97-AF65-F5344CB8AC3E}">
        <p14:creationId xmlns:p14="http://schemas.microsoft.com/office/powerpoint/2010/main" val="88208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, tree, palm, frond&#10;&#10;Description automatically generated">
            <a:extLst>
              <a:ext uri="{FF2B5EF4-FFF2-40B4-BE49-F238E27FC236}">
                <a16:creationId xmlns:a16="http://schemas.microsoft.com/office/drawing/2014/main" id="{BD9F47DC-4585-4DAB-A5C0-05289CFEA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3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76794B-1C9D-4569-A051-ECABD9756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27031" y="2732473"/>
            <a:ext cx="6852557" cy="139849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Object Lesson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Online Media 2" title="Jesus Said the Rocks Would Cry Out… So We Tested It With Pop Rocks! 😲 (Joy Series)">
            <a:hlinkClick r:id="" action="ppaction://media"/>
            <a:extLst>
              <a:ext uri="{FF2B5EF4-FFF2-40B4-BE49-F238E27FC236}">
                <a16:creationId xmlns:a16="http://schemas.microsoft.com/office/drawing/2014/main" id="{2F2ED31A-DDF9-352C-1CE2-DEDF955490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60214" y="698500"/>
            <a:ext cx="10070065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0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0A2B8-5145-9B3E-CE3E-E4005D521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7E193-4A83-902E-9DD4-38D4AF638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01" y="1977986"/>
            <a:ext cx="9662997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52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BDDE2-C910-257F-5372-2E960EFF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Craft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DC0E1-8833-295E-932C-6E7F4F22E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849110" cy="201250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Palm Branches  (or have them done already and put in trees for kids to get)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Painted Rocks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Card with pop-up figures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Stand up puppets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359B02-DD39-8ED8-8931-C4EA8776A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9886">
            <a:off x="264922" y="475858"/>
            <a:ext cx="4332487" cy="2437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F7A48-99E2-0996-F9E4-D077DA6F4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0933">
            <a:off x="3138504" y="1317130"/>
            <a:ext cx="4513804" cy="2539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8ACFF-1464-C714-3581-EEAA1C4B9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3065">
            <a:off x="7784931" y="4077035"/>
            <a:ext cx="4138711" cy="2328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A69BD9-0616-82B0-3BD6-2D9970E9E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0966">
            <a:off x="7561903" y="572273"/>
            <a:ext cx="4314171" cy="2426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99145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AE73E-CA63-0C05-4C00-EEE445DE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Craft Time   --  Paint a face on a rock</a:t>
            </a:r>
          </a:p>
        </p:txBody>
      </p:sp>
      <p:pic>
        <p:nvPicPr>
          <p:cNvPr id="6" name="Picture 6" descr="Here you can see best painted rocks face ideas to stimulate your imagination. Enjoy and choose ...">
            <a:extLst>
              <a:ext uri="{FF2B5EF4-FFF2-40B4-BE49-F238E27FC236}">
                <a16:creationId xmlns:a16="http://schemas.microsoft.com/office/drawing/2014/main" id="{10F76064-EDFD-5BD5-549A-D21860E8E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7" y="1690688"/>
            <a:ext cx="4632015" cy="46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8D49C25-D1DA-1990-2ADD-9D70412EA2A6}"/>
              </a:ext>
            </a:extLst>
          </p:cNvPr>
          <p:cNvGrpSpPr/>
          <p:nvPr/>
        </p:nvGrpSpPr>
        <p:grpSpPr>
          <a:xfrm>
            <a:off x="8184139" y="3029406"/>
            <a:ext cx="3869627" cy="3699144"/>
            <a:chOff x="8197202" y="1579428"/>
            <a:chExt cx="3869627" cy="3699144"/>
          </a:xfrm>
        </p:grpSpPr>
        <p:pic>
          <p:nvPicPr>
            <p:cNvPr id="10" name="Picture 4" descr="‘I tell you,’ replied Jesus, ‘if they keep quiet the stones will cry out.’ – Slide 11">
              <a:extLst>
                <a:ext uri="{FF2B5EF4-FFF2-40B4-BE49-F238E27FC236}">
                  <a16:creationId xmlns:a16="http://schemas.microsoft.com/office/drawing/2014/main" id="{E44DBF23-3A51-B5E6-8BE6-DA208C198F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97202" y="2376352"/>
              <a:ext cx="3869627" cy="290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Speech Bubble: Rectangle 10">
              <a:extLst>
                <a:ext uri="{FF2B5EF4-FFF2-40B4-BE49-F238E27FC236}">
                  <a16:creationId xmlns:a16="http://schemas.microsoft.com/office/drawing/2014/main" id="{FA9083A4-2022-67CA-C8A2-0102935A6997}"/>
                </a:ext>
              </a:extLst>
            </p:cNvPr>
            <p:cNvSpPr/>
            <p:nvPr/>
          </p:nvSpPr>
          <p:spPr>
            <a:xfrm>
              <a:off x="8197202" y="1579428"/>
              <a:ext cx="2945674" cy="872858"/>
            </a:xfrm>
            <a:prstGeom prst="wedgeRectCallout">
              <a:avLst>
                <a:gd name="adj1" fmla="val -5641"/>
                <a:gd name="adj2" fmla="val 91133"/>
              </a:avLst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I tell you if they keep quiet, the stones will cry out.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648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tree, palm, frond&#10;&#10;Description automatically generated">
            <a:extLst>
              <a:ext uri="{FF2B5EF4-FFF2-40B4-BE49-F238E27FC236}">
                <a16:creationId xmlns:a16="http://schemas.microsoft.com/office/drawing/2014/main" id="{A6FAB1F0-220E-4035-A5E6-2A1558B3C7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671"/>
            <a:ext cx="12314339" cy="6912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1142F8-0192-4AEB-A8FB-8B22850FE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230" y="538389"/>
            <a:ext cx="3110347" cy="898071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CRAFT TIME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BCBFC-ABE7-4B02-9798-4D05E72BF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8206" y="1612428"/>
            <a:ext cx="3932237" cy="2480519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Color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Cut out the figures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We will use the figures to retell the story.</a:t>
            </a: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3312E1AB-1866-4E56-992E-EB606531D4FF}"/>
              </a:ext>
            </a:extLst>
          </p:cNvPr>
          <p:cNvSpPr/>
          <p:nvPr/>
        </p:nvSpPr>
        <p:spPr>
          <a:xfrm>
            <a:off x="8647291" y="2309142"/>
            <a:ext cx="3526971" cy="4285786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16">
            <a:extLst>
              <a:ext uri="{FF2B5EF4-FFF2-40B4-BE49-F238E27FC236}">
                <a16:creationId xmlns:a16="http://schemas.microsoft.com/office/drawing/2014/main" id="{A03C3F2E-9CA3-4A11-9ED5-5E39D08EB0E3}"/>
              </a:ext>
            </a:extLst>
          </p:cNvPr>
          <p:cNvGrpSpPr>
            <a:grpSpLocks/>
          </p:cNvGrpSpPr>
          <p:nvPr/>
        </p:nvGrpSpPr>
        <p:grpSpPr bwMode="auto">
          <a:xfrm>
            <a:off x="8940758" y="2620617"/>
            <a:ext cx="2901171" cy="3752960"/>
            <a:chOff x="106756200" y="105550681"/>
            <a:chExt cx="7244811" cy="9372854"/>
          </a:xfrm>
        </p:grpSpPr>
        <p:pic>
          <p:nvPicPr>
            <p:cNvPr id="1041" name="Picture 17">
              <a:extLst>
                <a:ext uri="{FF2B5EF4-FFF2-40B4-BE49-F238E27FC236}">
                  <a16:creationId xmlns:a16="http://schemas.microsoft.com/office/drawing/2014/main" id="{2C67CFFF-B285-40C2-AFEB-F89548174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39080" y="105550681"/>
              <a:ext cx="2651517" cy="4284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7998ECC8-3FB0-4B96-80D0-693DE2D188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11950" y="105613200"/>
              <a:ext cx="2659791" cy="4316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43" name="Picture 19">
              <a:extLst>
                <a:ext uri="{FF2B5EF4-FFF2-40B4-BE49-F238E27FC236}">
                  <a16:creationId xmlns:a16="http://schemas.microsoft.com/office/drawing/2014/main" id="{9CB031EC-5556-4F09-87F7-135D7A04B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18"/>
            <a:stretch>
              <a:fillRect/>
            </a:stretch>
          </p:blipFill>
          <p:spPr bwMode="auto">
            <a:xfrm>
              <a:off x="106756200" y="109750338"/>
              <a:ext cx="2126713" cy="5006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6D78EC4E-9504-4C79-9456-F1CB65460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1"/>
            <a:stretch>
              <a:fillRect/>
            </a:stretch>
          </p:blipFill>
          <p:spPr bwMode="auto">
            <a:xfrm>
              <a:off x="109138145" y="109869055"/>
              <a:ext cx="3173600" cy="5006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grpSp>
          <p:nvGrpSpPr>
            <p:cNvPr id="25" name="Group 21">
              <a:extLst>
                <a:ext uri="{FF2B5EF4-FFF2-40B4-BE49-F238E27FC236}">
                  <a16:creationId xmlns:a16="http://schemas.microsoft.com/office/drawing/2014/main" id="{CAA10A83-58D7-440E-A4AB-4C9786757147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 flipH="1" flipV="1">
              <a:off x="111777743" y="112700268"/>
              <a:ext cx="3189531" cy="1257004"/>
              <a:chOff x="107041950" y="105596933"/>
              <a:chExt cx="3189531" cy="1257004"/>
            </a:xfrm>
          </p:grpSpPr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0205F099-6FE7-460C-A200-CAEAB084B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41950" y="106308525"/>
                <a:ext cx="1295400" cy="15240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47" name="Picture 23">
                <a:extLst>
                  <a:ext uri="{FF2B5EF4-FFF2-40B4-BE49-F238E27FC236}">
                    <a16:creationId xmlns:a16="http://schemas.microsoft.com/office/drawing/2014/main" id="{957E58E1-DD1D-486A-ACD4-D920E8A2EC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530" b="6328"/>
              <a:stretch>
                <a:fillRect/>
              </a:stretch>
            </p:blipFill>
            <p:spPr bwMode="auto">
              <a:xfrm rot="5400000">
                <a:off x="108545704" y="105168160"/>
                <a:ext cx="1257004" cy="2114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14A05736-D5CF-48A1-A40B-91892053E693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11677990" y="106579464"/>
              <a:ext cx="3189531" cy="1257004"/>
              <a:chOff x="107041950" y="105596933"/>
              <a:chExt cx="3189531" cy="1257004"/>
            </a:xfrm>
          </p:grpSpPr>
          <p:sp>
            <p:nvSpPr>
              <p:cNvPr id="29" name="Rectangle 25">
                <a:extLst>
                  <a:ext uri="{FF2B5EF4-FFF2-40B4-BE49-F238E27FC236}">
                    <a16:creationId xmlns:a16="http://schemas.microsoft.com/office/drawing/2014/main" id="{9EFA35F7-6CFD-482C-BC7D-B8F212838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41950" y="106308525"/>
                <a:ext cx="1295400" cy="15240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50" name="Picture 26">
                <a:extLst>
                  <a:ext uri="{FF2B5EF4-FFF2-40B4-BE49-F238E27FC236}">
                    <a16:creationId xmlns:a16="http://schemas.microsoft.com/office/drawing/2014/main" id="{700B6978-F352-45FE-A768-38297D7F05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530" b="6328"/>
              <a:stretch>
                <a:fillRect/>
              </a:stretch>
            </p:blipFill>
            <p:spPr bwMode="auto">
              <a:xfrm rot="5400000">
                <a:off x="108545704" y="105168160"/>
                <a:ext cx="1257004" cy="2114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F9A0B703-9855-49D4-B5AC-66174126A206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11284978" y="109687335"/>
              <a:ext cx="3189531" cy="1257004"/>
              <a:chOff x="107041950" y="105596933"/>
              <a:chExt cx="3189531" cy="1257004"/>
            </a:xfrm>
          </p:grpSpPr>
          <p:sp>
            <p:nvSpPr>
              <p:cNvPr id="28" name="Rectangle 28">
                <a:extLst>
                  <a:ext uri="{FF2B5EF4-FFF2-40B4-BE49-F238E27FC236}">
                    <a16:creationId xmlns:a16="http://schemas.microsoft.com/office/drawing/2014/main" id="{2A01FEDD-9E99-4065-8EE9-CE0335E8AB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41950" y="106308525"/>
                <a:ext cx="1295400" cy="15240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53" name="Picture 29">
                <a:extLst>
                  <a:ext uri="{FF2B5EF4-FFF2-40B4-BE49-F238E27FC236}">
                    <a16:creationId xmlns:a16="http://schemas.microsoft.com/office/drawing/2014/main" id="{ECC3915E-7B3C-4FB1-9789-D599335F3C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530" b="6328"/>
              <a:stretch>
                <a:fillRect/>
              </a:stretch>
            </p:blipFill>
            <p:spPr bwMode="auto">
              <a:xfrm rot="5400000">
                <a:off x="108545704" y="105168160"/>
                <a:ext cx="1257004" cy="2114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E8B8E3-0593-425A-BE64-77CE83BB87CB}"/>
              </a:ext>
            </a:extLst>
          </p:cNvPr>
          <p:cNvGrpSpPr/>
          <p:nvPr/>
        </p:nvGrpSpPr>
        <p:grpSpPr>
          <a:xfrm>
            <a:off x="5205344" y="693860"/>
            <a:ext cx="3625508" cy="4568232"/>
            <a:chOff x="5178940" y="857644"/>
            <a:chExt cx="3625508" cy="4568232"/>
          </a:xfrm>
        </p:grpSpPr>
        <p:sp>
          <p:nvSpPr>
            <p:cNvPr id="22" name="Flowchart: Process 21">
              <a:extLst>
                <a:ext uri="{FF2B5EF4-FFF2-40B4-BE49-F238E27FC236}">
                  <a16:creationId xmlns:a16="http://schemas.microsoft.com/office/drawing/2014/main" id="{29958476-B4FB-47AE-B436-71978AA9E0F1}"/>
                </a:ext>
              </a:extLst>
            </p:cNvPr>
            <p:cNvSpPr/>
            <p:nvPr/>
          </p:nvSpPr>
          <p:spPr>
            <a:xfrm rot="1023826">
              <a:off x="5226000" y="857644"/>
              <a:ext cx="3578448" cy="4568232"/>
            </a:xfrm>
            <a:prstGeom prst="flowChart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0">
              <a:extLst>
                <a:ext uri="{FF2B5EF4-FFF2-40B4-BE49-F238E27FC236}">
                  <a16:creationId xmlns:a16="http://schemas.microsoft.com/office/drawing/2014/main" id="{A238B4EB-974A-438D-8448-6B9CAE719027}"/>
                </a:ext>
              </a:extLst>
            </p:cNvPr>
            <p:cNvGrpSpPr>
              <a:grpSpLocks/>
            </p:cNvGrpSpPr>
            <p:nvPr/>
          </p:nvGrpSpPr>
          <p:grpSpPr bwMode="auto">
            <a:xfrm rot="982128">
              <a:off x="5178940" y="1233977"/>
              <a:ext cx="3427569" cy="4060575"/>
              <a:chOff x="106346798" y="105727500"/>
              <a:chExt cx="7267402" cy="9374874"/>
            </a:xfrm>
          </p:grpSpPr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631E9F59-5079-4483-9E4E-A7BC8B582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95370" y="105727500"/>
                <a:ext cx="2418830" cy="1381644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762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56" name="Picture 32">
                <a:extLst>
                  <a:ext uri="{FF2B5EF4-FFF2-40B4-BE49-F238E27FC236}">
                    <a16:creationId xmlns:a16="http://schemas.microsoft.com/office/drawing/2014/main" id="{07CCFBE3-9BED-4E2D-BBB9-FFE635ED2C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158041" y="107442806"/>
                <a:ext cx="2456159" cy="2797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A7299AB-5099-4C28-BF9B-2B91AB21A7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814909" y="105727500"/>
                <a:ext cx="4261064" cy="3628123"/>
                <a:chOff x="106682177" y="105613200"/>
                <a:chExt cx="6995160" cy="5905810"/>
              </a:xfrm>
            </p:grpSpPr>
            <p:grpSp>
              <p:nvGrpSpPr>
                <p:cNvPr id="42" name="Group 34">
                  <a:extLst>
                    <a:ext uri="{FF2B5EF4-FFF2-40B4-BE49-F238E27FC236}">
                      <a16:creationId xmlns:a16="http://schemas.microsoft.com/office/drawing/2014/main" id="{59C07C3D-48FB-465F-B0A5-BF8E8F0A38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6682177" y="105613200"/>
                  <a:ext cx="6995160" cy="5905810"/>
                  <a:chOff x="106682177" y="106741548"/>
                  <a:chExt cx="6995160" cy="5905810"/>
                </a:xfrm>
              </p:grpSpPr>
              <p:pic>
                <p:nvPicPr>
                  <p:cNvPr id="1059" name="Picture 35">
                    <a:extLst>
                      <a:ext uri="{FF2B5EF4-FFF2-40B4-BE49-F238E27FC236}">
                        <a16:creationId xmlns:a16="http://schemas.microsoft.com/office/drawing/2014/main" id="{3E6315F0-CC4D-4120-97A3-149FD8825E0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9063"/>
                  <a:stretch>
                    <a:fillRect/>
                  </a:stretch>
                </p:blipFill>
                <p:spPr bwMode="auto">
                  <a:xfrm>
                    <a:off x="106682177" y="106741548"/>
                    <a:ext cx="6995160" cy="421673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060" name="Picture 36">
                    <a:extLst>
                      <a:ext uri="{FF2B5EF4-FFF2-40B4-BE49-F238E27FC236}">
                        <a16:creationId xmlns:a16="http://schemas.microsoft.com/office/drawing/2014/main" id="{5E2ED1F6-02D6-4F49-B40D-27220FF2950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8889" b="14655"/>
                  <a:stretch>
                    <a:fillRect/>
                  </a:stretch>
                </p:blipFill>
                <p:spPr bwMode="auto">
                  <a:xfrm>
                    <a:off x="112900097" y="106741548"/>
                    <a:ext cx="777240" cy="590581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5" name="Freeform 37">
                    <a:extLst>
                      <a:ext uri="{FF2B5EF4-FFF2-40B4-BE49-F238E27FC236}">
                        <a16:creationId xmlns:a16="http://schemas.microsoft.com/office/drawing/2014/main" id="{40CAFF4A-302C-4686-90DC-DF7E15B261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663971" y="110692276"/>
                    <a:ext cx="4222865" cy="631768"/>
                  </a:xfrm>
                  <a:custGeom>
                    <a:avLst/>
                    <a:gdLst>
                      <a:gd name="T0" fmla="*/ 0 w 4222865"/>
                      <a:gd name="T1" fmla="*/ 0 h 631768"/>
                      <a:gd name="T2" fmla="*/ 33251 w 4222865"/>
                      <a:gd name="T3" fmla="*/ 99753 h 631768"/>
                      <a:gd name="T4" fmla="*/ 49876 w 4222865"/>
                      <a:gd name="T5" fmla="*/ 149629 h 631768"/>
                      <a:gd name="T6" fmla="*/ 99753 w 4222865"/>
                      <a:gd name="T7" fmla="*/ 182880 h 631768"/>
                      <a:gd name="T8" fmla="*/ 199505 w 4222865"/>
                      <a:gd name="T9" fmla="*/ 282633 h 631768"/>
                      <a:gd name="T10" fmla="*/ 299258 w 4222865"/>
                      <a:gd name="T11" fmla="*/ 332509 h 631768"/>
                      <a:gd name="T12" fmla="*/ 465513 w 4222865"/>
                      <a:gd name="T13" fmla="*/ 382386 h 631768"/>
                      <a:gd name="T14" fmla="*/ 565265 w 4222865"/>
                      <a:gd name="T15" fmla="*/ 415637 h 631768"/>
                      <a:gd name="T16" fmla="*/ 615142 w 4222865"/>
                      <a:gd name="T17" fmla="*/ 432262 h 631768"/>
                      <a:gd name="T18" fmla="*/ 665018 w 4222865"/>
                      <a:gd name="T19" fmla="*/ 448888 h 631768"/>
                      <a:gd name="T20" fmla="*/ 764771 w 4222865"/>
                      <a:gd name="T21" fmla="*/ 465513 h 631768"/>
                      <a:gd name="T22" fmla="*/ 864524 w 4222865"/>
                      <a:gd name="T23" fmla="*/ 498764 h 631768"/>
                      <a:gd name="T24" fmla="*/ 914400 w 4222865"/>
                      <a:gd name="T25" fmla="*/ 515389 h 631768"/>
                      <a:gd name="T26" fmla="*/ 1064029 w 4222865"/>
                      <a:gd name="T27" fmla="*/ 532015 h 631768"/>
                      <a:gd name="T28" fmla="*/ 1180407 w 4222865"/>
                      <a:gd name="T29" fmla="*/ 548640 h 631768"/>
                      <a:gd name="T30" fmla="*/ 1429789 w 4222865"/>
                      <a:gd name="T31" fmla="*/ 565266 h 631768"/>
                      <a:gd name="T32" fmla="*/ 1596044 w 4222865"/>
                      <a:gd name="T33" fmla="*/ 581891 h 631768"/>
                      <a:gd name="T34" fmla="*/ 2144684 w 4222865"/>
                      <a:gd name="T35" fmla="*/ 598517 h 631768"/>
                      <a:gd name="T36" fmla="*/ 2394065 w 4222865"/>
                      <a:gd name="T37" fmla="*/ 615142 h 631768"/>
                      <a:gd name="T38" fmla="*/ 2443942 w 4222865"/>
                      <a:gd name="T39" fmla="*/ 631768 h 631768"/>
                      <a:gd name="T40" fmla="*/ 2610196 w 4222865"/>
                      <a:gd name="T41" fmla="*/ 615142 h 631768"/>
                      <a:gd name="T42" fmla="*/ 2560320 w 4222865"/>
                      <a:gd name="T43" fmla="*/ 598517 h 631768"/>
                      <a:gd name="T44" fmla="*/ 2493818 w 4222865"/>
                      <a:gd name="T45" fmla="*/ 581891 h 631768"/>
                      <a:gd name="T46" fmla="*/ 2576945 w 4222865"/>
                      <a:gd name="T47" fmla="*/ 565266 h 631768"/>
                      <a:gd name="T48" fmla="*/ 2643447 w 4222865"/>
                      <a:gd name="T49" fmla="*/ 548640 h 631768"/>
                      <a:gd name="T50" fmla="*/ 2743200 w 4222865"/>
                      <a:gd name="T51" fmla="*/ 515389 h 631768"/>
                      <a:gd name="T52" fmla="*/ 2842953 w 4222865"/>
                      <a:gd name="T53" fmla="*/ 482139 h 631768"/>
                      <a:gd name="T54" fmla="*/ 2892829 w 4222865"/>
                      <a:gd name="T55" fmla="*/ 465513 h 631768"/>
                      <a:gd name="T56" fmla="*/ 3208713 w 4222865"/>
                      <a:gd name="T57" fmla="*/ 448888 h 631768"/>
                      <a:gd name="T58" fmla="*/ 3308465 w 4222865"/>
                      <a:gd name="T59" fmla="*/ 432262 h 631768"/>
                      <a:gd name="T60" fmla="*/ 3857105 w 4222865"/>
                      <a:gd name="T61" fmla="*/ 399011 h 631768"/>
                      <a:gd name="T62" fmla="*/ 4039985 w 4222865"/>
                      <a:gd name="T63" fmla="*/ 349135 h 631768"/>
                      <a:gd name="T64" fmla="*/ 4089862 w 4222865"/>
                      <a:gd name="T65" fmla="*/ 332509 h 631768"/>
                      <a:gd name="T66" fmla="*/ 4139738 w 4222865"/>
                      <a:gd name="T67" fmla="*/ 315884 h 631768"/>
                      <a:gd name="T68" fmla="*/ 4222865 w 4222865"/>
                      <a:gd name="T69" fmla="*/ 249382 h 63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222865" h="631768">
                        <a:moveTo>
                          <a:pt x="0" y="0"/>
                        </a:moveTo>
                        <a:cubicBezTo>
                          <a:pt x="11084" y="33251"/>
                          <a:pt x="22167" y="66502"/>
                          <a:pt x="33251" y="99753"/>
                        </a:cubicBezTo>
                        <a:cubicBezTo>
                          <a:pt x="38793" y="116378"/>
                          <a:pt x="35295" y="139908"/>
                          <a:pt x="49876" y="149629"/>
                        </a:cubicBezTo>
                        <a:cubicBezTo>
                          <a:pt x="66502" y="160713"/>
                          <a:pt x="84819" y="169605"/>
                          <a:pt x="99753" y="182880"/>
                        </a:cubicBezTo>
                        <a:cubicBezTo>
                          <a:pt x="134899" y="214121"/>
                          <a:pt x="154894" y="267763"/>
                          <a:pt x="199505" y="282633"/>
                        </a:cubicBezTo>
                        <a:cubicBezTo>
                          <a:pt x="381415" y="343271"/>
                          <a:pt x="105876" y="246562"/>
                          <a:pt x="299258" y="332509"/>
                        </a:cubicBezTo>
                        <a:cubicBezTo>
                          <a:pt x="380645" y="368680"/>
                          <a:pt x="391113" y="360066"/>
                          <a:pt x="465513" y="382386"/>
                        </a:cubicBezTo>
                        <a:cubicBezTo>
                          <a:pt x="499084" y="392457"/>
                          <a:pt x="532014" y="404553"/>
                          <a:pt x="565265" y="415637"/>
                        </a:cubicBezTo>
                        <a:cubicBezTo>
                          <a:pt x="581891" y="421179"/>
                          <a:pt x="598516" y="426720"/>
                          <a:pt x="615142" y="432262"/>
                        </a:cubicBezTo>
                        <a:cubicBezTo>
                          <a:pt x="631767" y="437804"/>
                          <a:pt x="647732" y="446007"/>
                          <a:pt x="665018" y="448888"/>
                        </a:cubicBezTo>
                        <a:cubicBezTo>
                          <a:pt x="698269" y="454430"/>
                          <a:pt x="731520" y="459971"/>
                          <a:pt x="764771" y="465513"/>
                        </a:cubicBezTo>
                        <a:cubicBezTo>
                          <a:pt x="798022" y="476597"/>
                          <a:pt x="831273" y="487680"/>
                          <a:pt x="864524" y="498764"/>
                        </a:cubicBezTo>
                        <a:cubicBezTo>
                          <a:pt x="881149" y="504306"/>
                          <a:pt x="896983" y="513454"/>
                          <a:pt x="914400" y="515389"/>
                        </a:cubicBezTo>
                        <a:cubicBezTo>
                          <a:pt x="964276" y="520931"/>
                          <a:pt x="1014233" y="525791"/>
                          <a:pt x="1064029" y="532015"/>
                        </a:cubicBezTo>
                        <a:cubicBezTo>
                          <a:pt x="1102913" y="536876"/>
                          <a:pt x="1141381" y="545092"/>
                          <a:pt x="1180407" y="548640"/>
                        </a:cubicBezTo>
                        <a:cubicBezTo>
                          <a:pt x="1263377" y="556183"/>
                          <a:pt x="1346742" y="558622"/>
                          <a:pt x="1429789" y="565266"/>
                        </a:cubicBezTo>
                        <a:cubicBezTo>
                          <a:pt x="1485306" y="569707"/>
                          <a:pt x="1540409" y="579303"/>
                          <a:pt x="1596044" y="581891"/>
                        </a:cubicBezTo>
                        <a:cubicBezTo>
                          <a:pt x="1778810" y="590392"/>
                          <a:pt x="1961804" y="592975"/>
                          <a:pt x="2144684" y="598517"/>
                        </a:cubicBezTo>
                        <a:cubicBezTo>
                          <a:pt x="2227811" y="604059"/>
                          <a:pt x="2311263" y="605942"/>
                          <a:pt x="2394065" y="615142"/>
                        </a:cubicBezTo>
                        <a:cubicBezTo>
                          <a:pt x="2411483" y="617077"/>
                          <a:pt x="2426417" y="631768"/>
                          <a:pt x="2443942" y="631768"/>
                        </a:cubicBezTo>
                        <a:cubicBezTo>
                          <a:pt x="2499636" y="631768"/>
                          <a:pt x="2554778" y="620684"/>
                          <a:pt x="2610196" y="615142"/>
                        </a:cubicBezTo>
                        <a:cubicBezTo>
                          <a:pt x="2593571" y="609600"/>
                          <a:pt x="2577170" y="603331"/>
                          <a:pt x="2560320" y="598517"/>
                        </a:cubicBezTo>
                        <a:cubicBezTo>
                          <a:pt x="2538350" y="592240"/>
                          <a:pt x="2483600" y="602328"/>
                          <a:pt x="2493818" y="581891"/>
                        </a:cubicBezTo>
                        <a:cubicBezTo>
                          <a:pt x="2506455" y="556616"/>
                          <a:pt x="2549360" y="571396"/>
                          <a:pt x="2576945" y="565266"/>
                        </a:cubicBezTo>
                        <a:cubicBezTo>
                          <a:pt x="2599250" y="560309"/>
                          <a:pt x="2621561" y="555206"/>
                          <a:pt x="2643447" y="548640"/>
                        </a:cubicBezTo>
                        <a:cubicBezTo>
                          <a:pt x="2677018" y="538568"/>
                          <a:pt x="2709949" y="526473"/>
                          <a:pt x="2743200" y="515389"/>
                        </a:cubicBezTo>
                        <a:cubicBezTo>
                          <a:pt x="2776451" y="504305"/>
                          <a:pt x="2809702" y="493223"/>
                          <a:pt x="2842953" y="482139"/>
                        </a:cubicBezTo>
                        <a:cubicBezTo>
                          <a:pt x="2859578" y="476597"/>
                          <a:pt x="2875329" y="466434"/>
                          <a:pt x="2892829" y="465513"/>
                        </a:cubicBezTo>
                        <a:cubicBezTo>
                          <a:pt x="2998124" y="459971"/>
                          <a:pt x="3103418" y="454430"/>
                          <a:pt x="3208713" y="448888"/>
                        </a:cubicBezTo>
                        <a:cubicBezTo>
                          <a:pt x="3241964" y="443346"/>
                          <a:pt x="3274821" y="434365"/>
                          <a:pt x="3308465" y="432262"/>
                        </a:cubicBezTo>
                        <a:cubicBezTo>
                          <a:pt x="3670784" y="409617"/>
                          <a:pt x="3627632" y="437257"/>
                          <a:pt x="3857105" y="399011"/>
                        </a:cubicBezTo>
                        <a:cubicBezTo>
                          <a:pt x="3951107" y="383344"/>
                          <a:pt x="3942566" y="381609"/>
                          <a:pt x="4039985" y="349135"/>
                        </a:cubicBezTo>
                        <a:cubicBezTo>
                          <a:pt x="4056611" y="343593"/>
                          <a:pt x="4073236" y="338051"/>
                          <a:pt x="4089862" y="332509"/>
                        </a:cubicBezTo>
                        <a:cubicBezTo>
                          <a:pt x="4106487" y="326967"/>
                          <a:pt x="4139738" y="315884"/>
                          <a:pt x="4139738" y="315884"/>
                        </a:cubicBezTo>
                        <a:cubicBezTo>
                          <a:pt x="4202656" y="273938"/>
                          <a:pt x="4175485" y="296762"/>
                          <a:pt x="4222865" y="249382"/>
                        </a:cubicBezTo>
                      </a:path>
                    </a:pathLst>
                  </a:custGeom>
                  <a:noFill/>
                  <a:ln w="76200" cap="flat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3" name="Text Box 38">
                  <a:extLst>
                    <a:ext uri="{FF2B5EF4-FFF2-40B4-BE49-F238E27FC236}">
                      <a16:creationId xmlns:a16="http://schemas.microsoft.com/office/drawing/2014/main" id="{FC3D46F0-19D9-47F1-BFC8-0C08DDDE0DE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822807" y="109195987"/>
                  <a:ext cx="947651" cy="6650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Clip clothespin here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Text Box 39">
                  <a:extLst>
                    <a:ext uri="{FF2B5EF4-FFF2-40B4-BE49-F238E27FC236}">
                      <a16:creationId xmlns:a16="http://schemas.microsoft.com/office/drawing/2014/main" id="{88C995CB-C6EB-49E8-AE36-9198D88191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961151" y="109195987"/>
                  <a:ext cx="947651" cy="6650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Clip clothespin here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oup 40">
                <a:extLst>
                  <a:ext uri="{FF2B5EF4-FFF2-40B4-BE49-F238E27FC236}">
                    <a16:creationId xmlns:a16="http://schemas.microsoft.com/office/drawing/2014/main" id="{68B6A120-73A1-44A3-8941-6A26A73CE4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523553" y="110373448"/>
                <a:ext cx="2924348" cy="4728926"/>
                <a:chOff x="107099447" y="105808699"/>
                <a:chExt cx="5496098" cy="8244147"/>
              </a:xfrm>
            </p:grpSpPr>
            <p:pic>
              <p:nvPicPr>
                <p:cNvPr id="1065" name="Picture 41">
                  <a:extLst>
                    <a:ext uri="{FF2B5EF4-FFF2-40B4-BE49-F238E27FC236}">
                      <a16:creationId xmlns:a16="http://schemas.microsoft.com/office/drawing/2014/main" id="{E7F5C768-FF31-46C6-9E5A-D3FEC665AD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99447" y="105808699"/>
                  <a:ext cx="5496098" cy="8244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066" name="AutoShape 42">
                  <a:extLst>
                    <a:ext uri="{FF2B5EF4-FFF2-40B4-BE49-F238E27FC236}">
                      <a16:creationId xmlns:a16="http://schemas.microsoft.com/office/drawing/2014/main" id="{3EF84CDA-2DBE-4CCD-815A-397BDC92DAC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9777876" y="110642400"/>
                  <a:ext cx="0" cy="2610196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6" name="Group 43">
                <a:extLst>
                  <a:ext uri="{FF2B5EF4-FFF2-40B4-BE49-F238E27FC236}">
                    <a16:creationId xmlns:a16="http://schemas.microsoft.com/office/drawing/2014/main" id="{FC016B9A-2087-4906-893B-729297CF42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125078" y="108958181"/>
                <a:ext cx="3189531" cy="1257004"/>
                <a:chOff x="107041950" y="105596933"/>
                <a:chExt cx="3189531" cy="1257004"/>
              </a:xfrm>
            </p:grpSpPr>
            <p:sp>
              <p:nvSpPr>
                <p:cNvPr id="41" name="Rectangle 44">
                  <a:extLst>
                    <a:ext uri="{FF2B5EF4-FFF2-40B4-BE49-F238E27FC236}">
                      <a16:creationId xmlns:a16="http://schemas.microsoft.com/office/drawing/2014/main" id="{DD1508A3-EEF1-4ADA-AE9F-4027BE7BF2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041950" y="106308525"/>
                  <a:ext cx="1295400" cy="152400"/>
                </a:xfrm>
                <a:prstGeom prst="rect">
                  <a:avLst/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069" name="Picture 45">
                  <a:extLst>
                    <a:ext uri="{FF2B5EF4-FFF2-40B4-BE49-F238E27FC236}">
                      <a16:creationId xmlns:a16="http://schemas.microsoft.com/office/drawing/2014/main" id="{D03ECB7E-3D23-430E-9228-BE1DE255C4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0530" b="6328"/>
                <a:stretch>
                  <a:fillRect/>
                </a:stretch>
              </p:blipFill>
              <p:spPr bwMode="auto">
                <a:xfrm rot="5400000">
                  <a:off x="108545704" y="105168160"/>
                  <a:ext cx="1257004" cy="21145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37" name="Group 46">
                <a:extLst>
                  <a:ext uri="{FF2B5EF4-FFF2-40B4-BE49-F238E27FC236}">
                    <a16:creationId xmlns:a16="http://schemas.microsoft.com/office/drawing/2014/main" id="{5E623F85-A4D7-4CA1-BE84-DAAC3B8CF7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346798" y="110036485"/>
                <a:ext cx="4422230" cy="4720715"/>
                <a:chOff x="106137075" y="110207121"/>
                <a:chExt cx="4422230" cy="4720715"/>
              </a:xfrm>
            </p:grpSpPr>
            <p:grpSp>
              <p:nvGrpSpPr>
                <p:cNvPr id="38" name="Group 47">
                  <a:extLst>
                    <a:ext uri="{FF2B5EF4-FFF2-40B4-BE49-F238E27FC236}">
                      <a16:creationId xmlns:a16="http://schemas.microsoft.com/office/drawing/2014/main" id="{DAB9D69D-296F-42C0-918F-CA51D2322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6137075" y="110207121"/>
                  <a:ext cx="4422230" cy="4720715"/>
                  <a:chOff x="106137075" y="110207121"/>
                  <a:chExt cx="4422230" cy="4720715"/>
                </a:xfrm>
              </p:grpSpPr>
              <p:pic>
                <p:nvPicPr>
                  <p:cNvPr id="1072" name="Picture 48">
                    <a:extLst>
                      <a:ext uri="{FF2B5EF4-FFF2-40B4-BE49-F238E27FC236}">
                        <a16:creationId xmlns:a16="http://schemas.microsoft.com/office/drawing/2014/main" id="{368A5EA5-74A1-4C67-996D-1F1B2669D67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2892" t="35812" r="8080" b="32686"/>
                  <a:stretch>
                    <a:fillRect/>
                  </a:stretch>
                </p:blipFill>
                <p:spPr bwMode="auto">
                  <a:xfrm>
                    <a:off x="106507361" y="110759574"/>
                    <a:ext cx="3832157" cy="367909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0" name="Freeform 49">
                    <a:extLst>
                      <a:ext uri="{FF2B5EF4-FFF2-40B4-BE49-F238E27FC236}">
                        <a16:creationId xmlns:a16="http://schemas.microsoft.com/office/drawing/2014/main" id="{792668A5-F2FA-4009-AAFA-AD24ADB3A2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6137075" y="110207121"/>
                    <a:ext cx="4422230" cy="4720715"/>
                  </a:xfrm>
                  <a:custGeom>
                    <a:avLst/>
                    <a:gdLst>
                      <a:gd name="T0" fmla="*/ 685800 w 4422230"/>
                      <a:gd name="T1" fmla="*/ 1502079 h 4720715"/>
                      <a:gd name="T2" fmla="*/ 990600 w 4422230"/>
                      <a:gd name="T3" fmla="*/ 1606854 h 4720715"/>
                      <a:gd name="T4" fmla="*/ 1190625 w 4422230"/>
                      <a:gd name="T5" fmla="*/ 1778304 h 4720715"/>
                      <a:gd name="T6" fmla="*/ 1514475 w 4422230"/>
                      <a:gd name="T7" fmla="*/ 1759254 h 4720715"/>
                      <a:gd name="T8" fmla="*/ 1743075 w 4422230"/>
                      <a:gd name="T9" fmla="*/ 1302054 h 4720715"/>
                      <a:gd name="T10" fmla="*/ 2324100 w 4422230"/>
                      <a:gd name="T11" fmla="*/ 1292529 h 4720715"/>
                      <a:gd name="T12" fmla="*/ 2714625 w 4422230"/>
                      <a:gd name="T13" fmla="*/ 1197279 h 4720715"/>
                      <a:gd name="T14" fmla="*/ 3048000 w 4422230"/>
                      <a:gd name="T15" fmla="*/ 1178229 h 4720715"/>
                      <a:gd name="T16" fmla="*/ 3276600 w 4422230"/>
                      <a:gd name="T17" fmla="*/ 1340154 h 4720715"/>
                      <a:gd name="T18" fmla="*/ 3390900 w 4422230"/>
                      <a:gd name="T19" fmla="*/ 1702104 h 4720715"/>
                      <a:gd name="T20" fmla="*/ 3571875 w 4422230"/>
                      <a:gd name="T21" fmla="*/ 1340154 h 4720715"/>
                      <a:gd name="T22" fmla="*/ 3733800 w 4422230"/>
                      <a:gd name="T23" fmla="*/ 1063929 h 4720715"/>
                      <a:gd name="T24" fmla="*/ 3952875 w 4422230"/>
                      <a:gd name="T25" fmla="*/ 806754 h 4720715"/>
                      <a:gd name="T26" fmla="*/ 4210050 w 4422230"/>
                      <a:gd name="T27" fmla="*/ 902004 h 4720715"/>
                      <a:gd name="T28" fmla="*/ 4143375 w 4422230"/>
                      <a:gd name="T29" fmla="*/ 1387779 h 4720715"/>
                      <a:gd name="T30" fmla="*/ 4048125 w 4422230"/>
                      <a:gd name="T31" fmla="*/ 1778304 h 4720715"/>
                      <a:gd name="T32" fmla="*/ 3962400 w 4422230"/>
                      <a:gd name="T33" fmla="*/ 2016429 h 4720715"/>
                      <a:gd name="T34" fmla="*/ 3848100 w 4422230"/>
                      <a:gd name="T35" fmla="*/ 2302179 h 4720715"/>
                      <a:gd name="T36" fmla="*/ 3695700 w 4422230"/>
                      <a:gd name="T37" fmla="*/ 2559354 h 4720715"/>
                      <a:gd name="T38" fmla="*/ 3438525 w 4422230"/>
                      <a:gd name="T39" fmla="*/ 2854629 h 4720715"/>
                      <a:gd name="T40" fmla="*/ 3238500 w 4422230"/>
                      <a:gd name="T41" fmla="*/ 3064179 h 4720715"/>
                      <a:gd name="T42" fmla="*/ 3248025 w 4422230"/>
                      <a:gd name="T43" fmla="*/ 3549954 h 4720715"/>
                      <a:gd name="T44" fmla="*/ 3162300 w 4422230"/>
                      <a:gd name="T45" fmla="*/ 3997629 h 4720715"/>
                      <a:gd name="T46" fmla="*/ 2438400 w 4422230"/>
                      <a:gd name="T47" fmla="*/ 4178604 h 4720715"/>
                      <a:gd name="T48" fmla="*/ 1924050 w 4422230"/>
                      <a:gd name="T49" fmla="*/ 4226229 h 4720715"/>
                      <a:gd name="T50" fmla="*/ 1381125 w 4422230"/>
                      <a:gd name="T51" fmla="*/ 4092879 h 4720715"/>
                      <a:gd name="T52" fmla="*/ 1390650 w 4422230"/>
                      <a:gd name="T53" fmla="*/ 3397554 h 4720715"/>
                      <a:gd name="T54" fmla="*/ 1343025 w 4422230"/>
                      <a:gd name="T55" fmla="*/ 2826054 h 4720715"/>
                      <a:gd name="T56" fmla="*/ 1152525 w 4422230"/>
                      <a:gd name="T57" fmla="*/ 2597454 h 4720715"/>
                      <a:gd name="T58" fmla="*/ 923925 w 4422230"/>
                      <a:gd name="T59" fmla="*/ 2378379 h 4720715"/>
                      <a:gd name="T60" fmla="*/ 676275 w 4422230"/>
                      <a:gd name="T61" fmla="*/ 2168829 h 4720715"/>
                      <a:gd name="T62" fmla="*/ 466725 w 4422230"/>
                      <a:gd name="T63" fmla="*/ 1997379 h 4720715"/>
                      <a:gd name="T64" fmla="*/ 276225 w 4422230"/>
                      <a:gd name="T65" fmla="*/ 2340279 h 4720715"/>
                      <a:gd name="T66" fmla="*/ 247650 w 4422230"/>
                      <a:gd name="T67" fmla="*/ 3511854 h 4720715"/>
                      <a:gd name="T68" fmla="*/ 238125 w 4422230"/>
                      <a:gd name="T69" fmla="*/ 4207179 h 4720715"/>
                      <a:gd name="T70" fmla="*/ 381000 w 4422230"/>
                      <a:gd name="T71" fmla="*/ 4435779 h 4720715"/>
                      <a:gd name="T72" fmla="*/ 790575 w 4422230"/>
                      <a:gd name="T73" fmla="*/ 4626279 h 4720715"/>
                      <a:gd name="T74" fmla="*/ 1562100 w 4422230"/>
                      <a:gd name="T75" fmla="*/ 4712004 h 4720715"/>
                      <a:gd name="T76" fmla="*/ 2924175 w 4422230"/>
                      <a:gd name="T77" fmla="*/ 4607229 h 4720715"/>
                      <a:gd name="T78" fmla="*/ 3257550 w 4422230"/>
                      <a:gd name="T79" fmla="*/ 4502454 h 4720715"/>
                      <a:gd name="T80" fmla="*/ 3933825 w 4422230"/>
                      <a:gd name="T81" fmla="*/ 4473879 h 4720715"/>
                      <a:gd name="T82" fmla="*/ 4352925 w 4422230"/>
                      <a:gd name="T83" fmla="*/ 4273854 h 4720715"/>
                      <a:gd name="T84" fmla="*/ 4295775 w 4422230"/>
                      <a:gd name="T85" fmla="*/ 3902379 h 4720715"/>
                      <a:gd name="T86" fmla="*/ 4314825 w 4422230"/>
                      <a:gd name="T87" fmla="*/ 3435654 h 4720715"/>
                      <a:gd name="T88" fmla="*/ 4352925 w 4422230"/>
                      <a:gd name="T89" fmla="*/ 2235504 h 4720715"/>
                      <a:gd name="T90" fmla="*/ 4400550 w 4422230"/>
                      <a:gd name="T91" fmla="*/ 940104 h 4720715"/>
                      <a:gd name="T92" fmla="*/ 4276725 w 4422230"/>
                      <a:gd name="T93" fmla="*/ 378129 h 4720715"/>
                      <a:gd name="T94" fmla="*/ 3952875 w 4422230"/>
                      <a:gd name="T95" fmla="*/ 235254 h 4720715"/>
                      <a:gd name="T96" fmla="*/ 3352800 w 4422230"/>
                      <a:gd name="T97" fmla="*/ 140004 h 4720715"/>
                      <a:gd name="T98" fmla="*/ 2238375 w 4422230"/>
                      <a:gd name="T99" fmla="*/ 82854 h 4720715"/>
                      <a:gd name="T100" fmla="*/ 1219200 w 4422230"/>
                      <a:gd name="T101" fmla="*/ 63804 h 4720715"/>
                      <a:gd name="T102" fmla="*/ 800100 w 4422230"/>
                      <a:gd name="T103" fmla="*/ 140004 h 4720715"/>
                      <a:gd name="T104" fmla="*/ 419100 w 4422230"/>
                      <a:gd name="T105" fmla="*/ 225729 h 4720715"/>
                      <a:gd name="T106" fmla="*/ 142875 w 4422230"/>
                      <a:gd name="T107" fmla="*/ 359079 h 4720715"/>
                      <a:gd name="T108" fmla="*/ 9525 w 4422230"/>
                      <a:gd name="T109" fmla="*/ 873429 h 4720715"/>
                      <a:gd name="T110" fmla="*/ 76200 w 4422230"/>
                      <a:gd name="T111" fmla="*/ 1206804 h 4720715"/>
                      <a:gd name="T112" fmla="*/ 190500 w 4422230"/>
                      <a:gd name="T113" fmla="*/ 1492554 h 4720715"/>
                      <a:gd name="T114" fmla="*/ 314325 w 4422230"/>
                      <a:gd name="T115" fmla="*/ 1997379 h 47207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4422230" h="4720715">
                        <a:moveTo>
                          <a:pt x="447675" y="1721154"/>
                        </a:moveTo>
                        <a:cubicBezTo>
                          <a:pt x="474264" y="1641386"/>
                          <a:pt x="435423" y="1765182"/>
                          <a:pt x="466725" y="1587804"/>
                        </a:cubicBezTo>
                        <a:cubicBezTo>
                          <a:pt x="470215" y="1568029"/>
                          <a:pt x="469067" y="1541793"/>
                          <a:pt x="485775" y="1530654"/>
                        </a:cubicBezTo>
                        <a:cubicBezTo>
                          <a:pt x="495300" y="1524304"/>
                          <a:pt x="503889" y="1516253"/>
                          <a:pt x="514350" y="1511604"/>
                        </a:cubicBezTo>
                        <a:cubicBezTo>
                          <a:pt x="532700" y="1503449"/>
                          <a:pt x="571500" y="1492554"/>
                          <a:pt x="571500" y="1492554"/>
                        </a:cubicBezTo>
                        <a:cubicBezTo>
                          <a:pt x="609600" y="1495729"/>
                          <a:pt x="647903" y="1497026"/>
                          <a:pt x="685800" y="1502079"/>
                        </a:cubicBezTo>
                        <a:cubicBezTo>
                          <a:pt x="695752" y="1503406"/>
                          <a:pt x="704721" y="1508846"/>
                          <a:pt x="714375" y="1511604"/>
                        </a:cubicBezTo>
                        <a:cubicBezTo>
                          <a:pt x="726962" y="1515200"/>
                          <a:pt x="739936" y="1517367"/>
                          <a:pt x="752475" y="1521129"/>
                        </a:cubicBezTo>
                        <a:cubicBezTo>
                          <a:pt x="771709" y="1526899"/>
                          <a:pt x="790575" y="1533829"/>
                          <a:pt x="809625" y="1540179"/>
                        </a:cubicBezTo>
                        <a:cubicBezTo>
                          <a:pt x="819150" y="1543354"/>
                          <a:pt x="829846" y="1544135"/>
                          <a:pt x="838200" y="1549704"/>
                        </a:cubicBezTo>
                        <a:cubicBezTo>
                          <a:pt x="875729" y="1574723"/>
                          <a:pt x="869517" y="1574202"/>
                          <a:pt x="923925" y="1587804"/>
                        </a:cubicBezTo>
                        <a:cubicBezTo>
                          <a:pt x="932893" y="1590046"/>
                          <a:pt x="979420" y="1600643"/>
                          <a:pt x="990600" y="1606854"/>
                        </a:cubicBezTo>
                        <a:cubicBezTo>
                          <a:pt x="1010614" y="1617973"/>
                          <a:pt x="1028700" y="1632254"/>
                          <a:pt x="1047750" y="1644954"/>
                        </a:cubicBezTo>
                        <a:cubicBezTo>
                          <a:pt x="1057275" y="1651304"/>
                          <a:pt x="1076325" y="1664004"/>
                          <a:pt x="1076325" y="1664004"/>
                        </a:cubicBezTo>
                        <a:cubicBezTo>
                          <a:pt x="1130920" y="1745896"/>
                          <a:pt x="1058225" y="1649524"/>
                          <a:pt x="1123950" y="1702104"/>
                        </a:cubicBezTo>
                        <a:cubicBezTo>
                          <a:pt x="1132889" y="1709255"/>
                          <a:pt x="1134905" y="1722584"/>
                          <a:pt x="1143000" y="1730679"/>
                        </a:cubicBezTo>
                        <a:cubicBezTo>
                          <a:pt x="1151095" y="1738774"/>
                          <a:pt x="1162050" y="1743379"/>
                          <a:pt x="1171575" y="1749729"/>
                        </a:cubicBezTo>
                        <a:cubicBezTo>
                          <a:pt x="1177925" y="1759254"/>
                          <a:pt x="1183296" y="1769510"/>
                          <a:pt x="1190625" y="1778304"/>
                        </a:cubicBezTo>
                        <a:cubicBezTo>
                          <a:pt x="1209591" y="1801063"/>
                          <a:pt x="1251842" y="1836810"/>
                          <a:pt x="1276350" y="1844979"/>
                        </a:cubicBezTo>
                        <a:cubicBezTo>
                          <a:pt x="1285875" y="1848154"/>
                          <a:pt x="1295400" y="1851329"/>
                          <a:pt x="1304925" y="1854504"/>
                        </a:cubicBezTo>
                        <a:cubicBezTo>
                          <a:pt x="1401050" y="1842488"/>
                          <a:pt x="1356841" y="1853074"/>
                          <a:pt x="1438275" y="1825929"/>
                        </a:cubicBezTo>
                        <a:cubicBezTo>
                          <a:pt x="1447800" y="1822754"/>
                          <a:pt x="1466850" y="1816404"/>
                          <a:pt x="1466850" y="1816404"/>
                        </a:cubicBezTo>
                        <a:cubicBezTo>
                          <a:pt x="1476375" y="1806879"/>
                          <a:pt x="1486801" y="1798177"/>
                          <a:pt x="1495425" y="1787829"/>
                        </a:cubicBezTo>
                        <a:cubicBezTo>
                          <a:pt x="1502754" y="1779035"/>
                          <a:pt x="1505860" y="1766792"/>
                          <a:pt x="1514475" y="1759254"/>
                        </a:cubicBezTo>
                        <a:cubicBezTo>
                          <a:pt x="1531705" y="1744177"/>
                          <a:pt x="1555436" y="1737343"/>
                          <a:pt x="1571625" y="1721154"/>
                        </a:cubicBezTo>
                        <a:cubicBezTo>
                          <a:pt x="1608295" y="1684484"/>
                          <a:pt x="1588992" y="1700051"/>
                          <a:pt x="1628775" y="1673529"/>
                        </a:cubicBezTo>
                        <a:cubicBezTo>
                          <a:pt x="1662887" y="1622361"/>
                          <a:pt x="1663826" y="1631812"/>
                          <a:pt x="1676400" y="1587804"/>
                        </a:cubicBezTo>
                        <a:cubicBezTo>
                          <a:pt x="1679996" y="1575217"/>
                          <a:pt x="1682750" y="1562404"/>
                          <a:pt x="1685925" y="1549704"/>
                        </a:cubicBezTo>
                        <a:cubicBezTo>
                          <a:pt x="1689100" y="1492554"/>
                          <a:pt x="1688350" y="1435050"/>
                          <a:pt x="1695450" y="1378254"/>
                        </a:cubicBezTo>
                        <a:cubicBezTo>
                          <a:pt x="1704151" y="1308646"/>
                          <a:pt x="1705756" y="1333153"/>
                          <a:pt x="1743075" y="1302054"/>
                        </a:cubicBezTo>
                        <a:cubicBezTo>
                          <a:pt x="1753423" y="1293430"/>
                          <a:pt x="1761017" y="1281749"/>
                          <a:pt x="1771650" y="1273479"/>
                        </a:cubicBezTo>
                        <a:cubicBezTo>
                          <a:pt x="1820778" y="1235268"/>
                          <a:pt x="1814261" y="1240225"/>
                          <a:pt x="1857375" y="1225854"/>
                        </a:cubicBezTo>
                        <a:cubicBezTo>
                          <a:pt x="1977260" y="1229487"/>
                          <a:pt x="2095923" y="1210741"/>
                          <a:pt x="2209800" y="1244904"/>
                        </a:cubicBezTo>
                        <a:cubicBezTo>
                          <a:pt x="2229034" y="1250674"/>
                          <a:pt x="2247900" y="1257604"/>
                          <a:pt x="2266950" y="1263954"/>
                        </a:cubicBezTo>
                        <a:cubicBezTo>
                          <a:pt x="2276475" y="1267129"/>
                          <a:pt x="2287171" y="1267910"/>
                          <a:pt x="2295525" y="1273479"/>
                        </a:cubicBezTo>
                        <a:cubicBezTo>
                          <a:pt x="2305050" y="1279829"/>
                          <a:pt x="2314575" y="1286179"/>
                          <a:pt x="2324100" y="1292529"/>
                        </a:cubicBezTo>
                        <a:cubicBezTo>
                          <a:pt x="2368550" y="1289354"/>
                          <a:pt x="2413295" y="1289025"/>
                          <a:pt x="2457450" y="1283004"/>
                        </a:cubicBezTo>
                        <a:cubicBezTo>
                          <a:pt x="2483392" y="1279467"/>
                          <a:pt x="2508250" y="1270304"/>
                          <a:pt x="2533650" y="1263954"/>
                        </a:cubicBezTo>
                        <a:cubicBezTo>
                          <a:pt x="2546350" y="1260779"/>
                          <a:pt x="2559331" y="1258569"/>
                          <a:pt x="2571750" y="1254429"/>
                        </a:cubicBezTo>
                        <a:cubicBezTo>
                          <a:pt x="2675963" y="1219691"/>
                          <a:pt x="2518113" y="1275093"/>
                          <a:pt x="2628900" y="1225854"/>
                        </a:cubicBezTo>
                        <a:cubicBezTo>
                          <a:pt x="2647250" y="1217699"/>
                          <a:pt x="2667000" y="1213154"/>
                          <a:pt x="2686050" y="1206804"/>
                        </a:cubicBezTo>
                        <a:cubicBezTo>
                          <a:pt x="2695575" y="1203629"/>
                          <a:pt x="2705100" y="1200454"/>
                          <a:pt x="2714625" y="1197279"/>
                        </a:cubicBezTo>
                        <a:cubicBezTo>
                          <a:pt x="2724150" y="1194104"/>
                          <a:pt x="2733460" y="1190189"/>
                          <a:pt x="2743200" y="1187754"/>
                        </a:cubicBezTo>
                        <a:cubicBezTo>
                          <a:pt x="2755900" y="1184579"/>
                          <a:pt x="2768713" y="1181825"/>
                          <a:pt x="2781300" y="1178229"/>
                        </a:cubicBezTo>
                        <a:cubicBezTo>
                          <a:pt x="2790954" y="1175471"/>
                          <a:pt x="2800074" y="1170882"/>
                          <a:pt x="2809875" y="1168704"/>
                        </a:cubicBezTo>
                        <a:cubicBezTo>
                          <a:pt x="2828728" y="1164514"/>
                          <a:pt x="2847975" y="1162354"/>
                          <a:pt x="2867025" y="1159179"/>
                        </a:cubicBezTo>
                        <a:cubicBezTo>
                          <a:pt x="2917825" y="1162354"/>
                          <a:pt x="2968806" y="1163376"/>
                          <a:pt x="3019425" y="1168704"/>
                        </a:cubicBezTo>
                        <a:cubicBezTo>
                          <a:pt x="3029410" y="1169755"/>
                          <a:pt x="3038199" y="1176051"/>
                          <a:pt x="3048000" y="1178229"/>
                        </a:cubicBezTo>
                        <a:cubicBezTo>
                          <a:pt x="3066853" y="1182419"/>
                          <a:pt x="3086297" y="1183564"/>
                          <a:pt x="3105150" y="1187754"/>
                        </a:cubicBezTo>
                        <a:cubicBezTo>
                          <a:pt x="3114951" y="1189932"/>
                          <a:pt x="3124948" y="1192403"/>
                          <a:pt x="3133725" y="1197279"/>
                        </a:cubicBezTo>
                        <a:cubicBezTo>
                          <a:pt x="3153739" y="1208398"/>
                          <a:pt x="3190875" y="1235379"/>
                          <a:pt x="3190875" y="1235379"/>
                        </a:cubicBezTo>
                        <a:cubicBezTo>
                          <a:pt x="3197225" y="1244904"/>
                          <a:pt x="3201830" y="1255859"/>
                          <a:pt x="3209925" y="1263954"/>
                        </a:cubicBezTo>
                        <a:cubicBezTo>
                          <a:pt x="3218020" y="1272049"/>
                          <a:pt x="3230962" y="1274389"/>
                          <a:pt x="3238500" y="1283004"/>
                        </a:cubicBezTo>
                        <a:cubicBezTo>
                          <a:pt x="3253577" y="1300234"/>
                          <a:pt x="3263900" y="1321104"/>
                          <a:pt x="3276600" y="1340154"/>
                        </a:cubicBezTo>
                        <a:cubicBezTo>
                          <a:pt x="3282950" y="1349679"/>
                          <a:pt x="3292030" y="1357869"/>
                          <a:pt x="3295650" y="1368729"/>
                        </a:cubicBezTo>
                        <a:cubicBezTo>
                          <a:pt x="3302000" y="1387779"/>
                          <a:pt x="3314700" y="1425879"/>
                          <a:pt x="3314700" y="1425879"/>
                        </a:cubicBezTo>
                        <a:cubicBezTo>
                          <a:pt x="3317875" y="1454454"/>
                          <a:pt x="3319498" y="1483244"/>
                          <a:pt x="3324225" y="1511604"/>
                        </a:cubicBezTo>
                        <a:cubicBezTo>
                          <a:pt x="3325876" y="1521508"/>
                          <a:pt x="3331108" y="1530493"/>
                          <a:pt x="3333750" y="1540179"/>
                        </a:cubicBezTo>
                        <a:cubicBezTo>
                          <a:pt x="3340639" y="1565438"/>
                          <a:pt x="3344521" y="1591541"/>
                          <a:pt x="3352800" y="1616379"/>
                        </a:cubicBezTo>
                        <a:cubicBezTo>
                          <a:pt x="3362231" y="1644673"/>
                          <a:pt x="3368259" y="1679463"/>
                          <a:pt x="3390900" y="1702104"/>
                        </a:cubicBezTo>
                        <a:cubicBezTo>
                          <a:pt x="3398995" y="1710199"/>
                          <a:pt x="3410681" y="1713825"/>
                          <a:pt x="3419475" y="1721154"/>
                        </a:cubicBezTo>
                        <a:cubicBezTo>
                          <a:pt x="3429823" y="1729778"/>
                          <a:pt x="3438525" y="1740204"/>
                          <a:pt x="3448050" y="1749729"/>
                        </a:cubicBezTo>
                        <a:cubicBezTo>
                          <a:pt x="3550873" y="1715455"/>
                          <a:pt x="3461807" y="1755036"/>
                          <a:pt x="3486150" y="1511604"/>
                        </a:cubicBezTo>
                        <a:cubicBezTo>
                          <a:pt x="3490789" y="1465210"/>
                          <a:pt x="3518747" y="1434134"/>
                          <a:pt x="3543300" y="1397304"/>
                        </a:cubicBezTo>
                        <a:cubicBezTo>
                          <a:pt x="3549650" y="1387779"/>
                          <a:pt x="3558730" y="1379589"/>
                          <a:pt x="3562350" y="1368729"/>
                        </a:cubicBezTo>
                        <a:cubicBezTo>
                          <a:pt x="3565525" y="1359204"/>
                          <a:pt x="3566999" y="1348931"/>
                          <a:pt x="3571875" y="1340154"/>
                        </a:cubicBezTo>
                        <a:cubicBezTo>
                          <a:pt x="3582994" y="1320140"/>
                          <a:pt x="3602735" y="1304724"/>
                          <a:pt x="3609975" y="1283004"/>
                        </a:cubicBezTo>
                        <a:cubicBezTo>
                          <a:pt x="3659122" y="1135562"/>
                          <a:pt x="3602792" y="1287845"/>
                          <a:pt x="3648075" y="1197279"/>
                        </a:cubicBezTo>
                        <a:cubicBezTo>
                          <a:pt x="3652565" y="1188299"/>
                          <a:pt x="3651328" y="1176544"/>
                          <a:pt x="3657600" y="1168704"/>
                        </a:cubicBezTo>
                        <a:cubicBezTo>
                          <a:pt x="3664751" y="1159765"/>
                          <a:pt x="3676650" y="1156004"/>
                          <a:pt x="3686175" y="1149654"/>
                        </a:cubicBezTo>
                        <a:cubicBezTo>
                          <a:pt x="3689350" y="1140129"/>
                          <a:pt x="3690824" y="1129856"/>
                          <a:pt x="3695700" y="1121079"/>
                        </a:cubicBezTo>
                        <a:cubicBezTo>
                          <a:pt x="3706819" y="1101065"/>
                          <a:pt x="3726560" y="1085649"/>
                          <a:pt x="3733800" y="1063929"/>
                        </a:cubicBezTo>
                        <a:cubicBezTo>
                          <a:pt x="3736975" y="1054404"/>
                          <a:pt x="3738449" y="1044131"/>
                          <a:pt x="3743325" y="1035354"/>
                        </a:cubicBezTo>
                        <a:cubicBezTo>
                          <a:pt x="3754444" y="1015340"/>
                          <a:pt x="3768725" y="997254"/>
                          <a:pt x="3781425" y="978204"/>
                        </a:cubicBezTo>
                        <a:cubicBezTo>
                          <a:pt x="3787775" y="968679"/>
                          <a:pt x="3796855" y="960489"/>
                          <a:pt x="3800475" y="949629"/>
                        </a:cubicBezTo>
                        <a:cubicBezTo>
                          <a:pt x="3822700" y="882954"/>
                          <a:pt x="3800475" y="898829"/>
                          <a:pt x="3848100" y="882954"/>
                        </a:cubicBezTo>
                        <a:cubicBezTo>
                          <a:pt x="3883299" y="830156"/>
                          <a:pt x="3847011" y="871917"/>
                          <a:pt x="3895725" y="844854"/>
                        </a:cubicBezTo>
                        <a:cubicBezTo>
                          <a:pt x="3915739" y="833735"/>
                          <a:pt x="3931155" y="813994"/>
                          <a:pt x="3952875" y="806754"/>
                        </a:cubicBezTo>
                        <a:cubicBezTo>
                          <a:pt x="3971925" y="800404"/>
                          <a:pt x="4010025" y="787704"/>
                          <a:pt x="4010025" y="787704"/>
                        </a:cubicBezTo>
                        <a:cubicBezTo>
                          <a:pt x="4037187" y="790722"/>
                          <a:pt x="4092410" y="790797"/>
                          <a:pt x="4124325" y="806754"/>
                        </a:cubicBezTo>
                        <a:cubicBezTo>
                          <a:pt x="4134564" y="811874"/>
                          <a:pt x="4143375" y="819454"/>
                          <a:pt x="4152900" y="825804"/>
                        </a:cubicBezTo>
                        <a:cubicBezTo>
                          <a:pt x="4159250" y="835329"/>
                          <a:pt x="4163855" y="846284"/>
                          <a:pt x="4171950" y="854379"/>
                        </a:cubicBezTo>
                        <a:cubicBezTo>
                          <a:pt x="4180045" y="862474"/>
                          <a:pt x="4193374" y="864490"/>
                          <a:pt x="4200525" y="873429"/>
                        </a:cubicBezTo>
                        <a:cubicBezTo>
                          <a:pt x="4206797" y="881269"/>
                          <a:pt x="4205560" y="893024"/>
                          <a:pt x="4210050" y="902004"/>
                        </a:cubicBezTo>
                        <a:cubicBezTo>
                          <a:pt x="4246979" y="975862"/>
                          <a:pt x="4214684" y="887330"/>
                          <a:pt x="4238625" y="959154"/>
                        </a:cubicBezTo>
                        <a:cubicBezTo>
                          <a:pt x="4235450" y="1006779"/>
                          <a:pt x="4235850" y="1054778"/>
                          <a:pt x="4229100" y="1102029"/>
                        </a:cubicBezTo>
                        <a:cubicBezTo>
                          <a:pt x="4229100" y="1102029"/>
                          <a:pt x="4205288" y="1173466"/>
                          <a:pt x="4200525" y="1187754"/>
                        </a:cubicBezTo>
                        <a:cubicBezTo>
                          <a:pt x="4165787" y="1291967"/>
                          <a:pt x="4221189" y="1134117"/>
                          <a:pt x="4171950" y="1244904"/>
                        </a:cubicBezTo>
                        <a:cubicBezTo>
                          <a:pt x="4163795" y="1263254"/>
                          <a:pt x="4152900" y="1302054"/>
                          <a:pt x="4152900" y="1302054"/>
                        </a:cubicBezTo>
                        <a:cubicBezTo>
                          <a:pt x="4149725" y="1330629"/>
                          <a:pt x="4146236" y="1359171"/>
                          <a:pt x="4143375" y="1387779"/>
                        </a:cubicBezTo>
                        <a:cubicBezTo>
                          <a:pt x="4139886" y="1422674"/>
                          <a:pt x="4138386" y="1457780"/>
                          <a:pt x="4133850" y="1492554"/>
                        </a:cubicBezTo>
                        <a:cubicBezTo>
                          <a:pt x="4128854" y="1530855"/>
                          <a:pt x="4127014" y="1570211"/>
                          <a:pt x="4114800" y="1606854"/>
                        </a:cubicBezTo>
                        <a:cubicBezTo>
                          <a:pt x="4108450" y="1625904"/>
                          <a:pt x="4102100" y="1644954"/>
                          <a:pt x="4095750" y="1664004"/>
                        </a:cubicBezTo>
                        <a:cubicBezTo>
                          <a:pt x="4092575" y="1673529"/>
                          <a:pt x="4091794" y="1684225"/>
                          <a:pt x="4086225" y="1692579"/>
                        </a:cubicBezTo>
                        <a:cubicBezTo>
                          <a:pt x="4079875" y="1702104"/>
                          <a:pt x="4071824" y="1710693"/>
                          <a:pt x="4067175" y="1721154"/>
                        </a:cubicBezTo>
                        <a:cubicBezTo>
                          <a:pt x="4059020" y="1739504"/>
                          <a:pt x="4054475" y="1759254"/>
                          <a:pt x="4048125" y="1778304"/>
                        </a:cubicBezTo>
                        <a:cubicBezTo>
                          <a:pt x="4044950" y="1787829"/>
                          <a:pt x="4044169" y="1798525"/>
                          <a:pt x="4038600" y="1806879"/>
                        </a:cubicBezTo>
                        <a:cubicBezTo>
                          <a:pt x="4032250" y="1816404"/>
                          <a:pt x="4024199" y="1824993"/>
                          <a:pt x="4019550" y="1835454"/>
                        </a:cubicBezTo>
                        <a:cubicBezTo>
                          <a:pt x="4011395" y="1853804"/>
                          <a:pt x="4006850" y="1873554"/>
                          <a:pt x="4000500" y="1892604"/>
                        </a:cubicBezTo>
                        <a:cubicBezTo>
                          <a:pt x="3997325" y="1902129"/>
                          <a:pt x="3993410" y="1911439"/>
                          <a:pt x="3990975" y="1921179"/>
                        </a:cubicBezTo>
                        <a:cubicBezTo>
                          <a:pt x="3987800" y="1933879"/>
                          <a:pt x="3985212" y="1946740"/>
                          <a:pt x="3981450" y="1959279"/>
                        </a:cubicBezTo>
                        <a:cubicBezTo>
                          <a:pt x="3975680" y="1978513"/>
                          <a:pt x="3968750" y="1997379"/>
                          <a:pt x="3962400" y="2016429"/>
                        </a:cubicBezTo>
                        <a:cubicBezTo>
                          <a:pt x="3956050" y="2035479"/>
                          <a:pt x="3949700" y="2054529"/>
                          <a:pt x="3943350" y="2073579"/>
                        </a:cubicBezTo>
                        <a:cubicBezTo>
                          <a:pt x="3933825" y="2102154"/>
                          <a:pt x="3924300" y="2130729"/>
                          <a:pt x="3914775" y="2159304"/>
                        </a:cubicBezTo>
                        <a:cubicBezTo>
                          <a:pt x="3911600" y="2168829"/>
                          <a:pt x="3908425" y="2178354"/>
                          <a:pt x="3905250" y="2187879"/>
                        </a:cubicBezTo>
                        <a:cubicBezTo>
                          <a:pt x="3902075" y="2197404"/>
                          <a:pt x="3901294" y="2208100"/>
                          <a:pt x="3895725" y="2216454"/>
                        </a:cubicBezTo>
                        <a:cubicBezTo>
                          <a:pt x="3883025" y="2235504"/>
                          <a:pt x="3864865" y="2251884"/>
                          <a:pt x="3857625" y="2273604"/>
                        </a:cubicBezTo>
                        <a:cubicBezTo>
                          <a:pt x="3854450" y="2283129"/>
                          <a:pt x="3852590" y="2293199"/>
                          <a:pt x="3848100" y="2302179"/>
                        </a:cubicBezTo>
                        <a:cubicBezTo>
                          <a:pt x="3842980" y="2312418"/>
                          <a:pt x="3834170" y="2320515"/>
                          <a:pt x="3829050" y="2330754"/>
                        </a:cubicBezTo>
                        <a:cubicBezTo>
                          <a:pt x="3824560" y="2339734"/>
                          <a:pt x="3822283" y="2349675"/>
                          <a:pt x="3819525" y="2359329"/>
                        </a:cubicBezTo>
                        <a:cubicBezTo>
                          <a:pt x="3815929" y="2371916"/>
                          <a:pt x="3815854" y="2385720"/>
                          <a:pt x="3810000" y="2397429"/>
                        </a:cubicBezTo>
                        <a:cubicBezTo>
                          <a:pt x="3787214" y="2443001"/>
                          <a:pt x="3774683" y="2451796"/>
                          <a:pt x="3743325" y="2483154"/>
                        </a:cubicBezTo>
                        <a:cubicBezTo>
                          <a:pt x="3719384" y="2554978"/>
                          <a:pt x="3754464" y="2469231"/>
                          <a:pt x="3705225" y="2530779"/>
                        </a:cubicBezTo>
                        <a:cubicBezTo>
                          <a:pt x="3698953" y="2538619"/>
                          <a:pt x="3700576" y="2550577"/>
                          <a:pt x="3695700" y="2559354"/>
                        </a:cubicBezTo>
                        <a:cubicBezTo>
                          <a:pt x="3663016" y="2618185"/>
                          <a:pt x="3670767" y="2607726"/>
                          <a:pt x="3629025" y="2635554"/>
                        </a:cubicBezTo>
                        <a:cubicBezTo>
                          <a:pt x="3610482" y="2691184"/>
                          <a:pt x="3634009" y="2640095"/>
                          <a:pt x="3590925" y="2683179"/>
                        </a:cubicBezTo>
                        <a:cubicBezTo>
                          <a:pt x="3547841" y="2726263"/>
                          <a:pt x="3598930" y="2702736"/>
                          <a:pt x="3543300" y="2721279"/>
                        </a:cubicBezTo>
                        <a:cubicBezTo>
                          <a:pt x="3521850" y="2785629"/>
                          <a:pt x="3551598" y="2715878"/>
                          <a:pt x="3505200" y="2768904"/>
                        </a:cubicBezTo>
                        <a:cubicBezTo>
                          <a:pt x="3490123" y="2786134"/>
                          <a:pt x="3483289" y="2809865"/>
                          <a:pt x="3467100" y="2826054"/>
                        </a:cubicBezTo>
                        <a:cubicBezTo>
                          <a:pt x="3457575" y="2835579"/>
                          <a:pt x="3448050" y="2845104"/>
                          <a:pt x="3438525" y="2854629"/>
                        </a:cubicBezTo>
                        <a:cubicBezTo>
                          <a:pt x="3435350" y="2864154"/>
                          <a:pt x="3433876" y="2874427"/>
                          <a:pt x="3429000" y="2883204"/>
                        </a:cubicBezTo>
                        <a:cubicBezTo>
                          <a:pt x="3417881" y="2903218"/>
                          <a:pt x="3398140" y="2918634"/>
                          <a:pt x="3390900" y="2940354"/>
                        </a:cubicBezTo>
                        <a:cubicBezTo>
                          <a:pt x="3387725" y="2949879"/>
                          <a:pt x="3386944" y="2960575"/>
                          <a:pt x="3381375" y="2968929"/>
                        </a:cubicBezTo>
                        <a:cubicBezTo>
                          <a:pt x="3373903" y="2980137"/>
                          <a:pt x="3361424" y="2987156"/>
                          <a:pt x="3352800" y="2997504"/>
                        </a:cubicBezTo>
                        <a:cubicBezTo>
                          <a:pt x="3325586" y="3030161"/>
                          <a:pt x="3345089" y="3025172"/>
                          <a:pt x="3305175" y="3045129"/>
                        </a:cubicBezTo>
                        <a:cubicBezTo>
                          <a:pt x="3289950" y="3052742"/>
                          <a:pt x="3252742" y="3060110"/>
                          <a:pt x="3238500" y="3064179"/>
                        </a:cubicBezTo>
                        <a:cubicBezTo>
                          <a:pt x="3228846" y="3066937"/>
                          <a:pt x="3219450" y="3070529"/>
                          <a:pt x="3209925" y="3073704"/>
                        </a:cubicBezTo>
                        <a:cubicBezTo>
                          <a:pt x="3203575" y="3083229"/>
                          <a:pt x="3191510" y="3090849"/>
                          <a:pt x="3190875" y="3102279"/>
                        </a:cubicBezTo>
                        <a:cubicBezTo>
                          <a:pt x="3183010" y="3243850"/>
                          <a:pt x="3193832" y="3202789"/>
                          <a:pt x="3209925" y="3283254"/>
                        </a:cubicBezTo>
                        <a:cubicBezTo>
                          <a:pt x="3217977" y="3323512"/>
                          <a:pt x="3224585" y="3377096"/>
                          <a:pt x="3228975" y="3416604"/>
                        </a:cubicBezTo>
                        <a:cubicBezTo>
                          <a:pt x="3232499" y="3448317"/>
                          <a:pt x="3233987" y="3480266"/>
                          <a:pt x="3238500" y="3511854"/>
                        </a:cubicBezTo>
                        <a:cubicBezTo>
                          <a:pt x="3240351" y="3524813"/>
                          <a:pt x="3245873" y="3537041"/>
                          <a:pt x="3248025" y="3549954"/>
                        </a:cubicBezTo>
                        <a:cubicBezTo>
                          <a:pt x="3252233" y="3575203"/>
                          <a:pt x="3254375" y="3600754"/>
                          <a:pt x="3257550" y="3626154"/>
                        </a:cubicBezTo>
                        <a:cubicBezTo>
                          <a:pt x="3254375" y="3696004"/>
                          <a:pt x="3255474" y="3766180"/>
                          <a:pt x="3248025" y="3835704"/>
                        </a:cubicBezTo>
                        <a:cubicBezTo>
                          <a:pt x="3245886" y="3855670"/>
                          <a:pt x="3235325" y="3873804"/>
                          <a:pt x="3228975" y="3892854"/>
                        </a:cubicBezTo>
                        <a:cubicBezTo>
                          <a:pt x="3225800" y="3902379"/>
                          <a:pt x="3225019" y="3913075"/>
                          <a:pt x="3219450" y="3921429"/>
                        </a:cubicBezTo>
                        <a:cubicBezTo>
                          <a:pt x="3213100" y="3930954"/>
                          <a:pt x="3205520" y="3939765"/>
                          <a:pt x="3200400" y="3950004"/>
                        </a:cubicBezTo>
                        <a:cubicBezTo>
                          <a:pt x="3177396" y="3996012"/>
                          <a:pt x="3210470" y="3965516"/>
                          <a:pt x="3162300" y="3997629"/>
                        </a:cubicBezTo>
                        <a:cubicBezTo>
                          <a:pt x="3143757" y="4053259"/>
                          <a:pt x="3167284" y="4002170"/>
                          <a:pt x="3124200" y="4045254"/>
                        </a:cubicBezTo>
                        <a:cubicBezTo>
                          <a:pt x="3116105" y="4053349"/>
                          <a:pt x="3113765" y="4066291"/>
                          <a:pt x="3105150" y="4073829"/>
                        </a:cubicBezTo>
                        <a:cubicBezTo>
                          <a:pt x="3064840" y="4109100"/>
                          <a:pt x="3058672" y="4108372"/>
                          <a:pt x="3019425" y="4121454"/>
                        </a:cubicBezTo>
                        <a:cubicBezTo>
                          <a:pt x="2820188" y="4115762"/>
                          <a:pt x="2731534" y="4101535"/>
                          <a:pt x="2562225" y="4121454"/>
                        </a:cubicBezTo>
                        <a:cubicBezTo>
                          <a:pt x="2555968" y="4122190"/>
                          <a:pt x="2504651" y="4135448"/>
                          <a:pt x="2495550" y="4140504"/>
                        </a:cubicBezTo>
                        <a:cubicBezTo>
                          <a:pt x="2475536" y="4151623"/>
                          <a:pt x="2457450" y="4165904"/>
                          <a:pt x="2438400" y="4178604"/>
                        </a:cubicBezTo>
                        <a:cubicBezTo>
                          <a:pt x="2428875" y="4184954"/>
                          <a:pt x="2419350" y="4191304"/>
                          <a:pt x="2409825" y="4197654"/>
                        </a:cubicBezTo>
                        <a:cubicBezTo>
                          <a:pt x="2400300" y="4204004"/>
                          <a:pt x="2392542" y="4214822"/>
                          <a:pt x="2381250" y="4216704"/>
                        </a:cubicBezTo>
                        <a:cubicBezTo>
                          <a:pt x="2301955" y="4229920"/>
                          <a:pt x="2343219" y="4223498"/>
                          <a:pt x="2257425" y="4235754"/>
                        </a:cubicBezTo>
                        <a:cubicBezTo>
                          <a:pt x="2219325" y="4232579"/>
                          <a:pt x="2181022" y="4231282"/>
                          <a:pt x="2143125" y="4226229"/>
                        </a:cubicBezTo>
                        <a:cubicBezTo>
                          <a:pt x="2133173" y="4224902"/>
                          <a:pt x="2124590" y="4216704"/>
                          <a:pt x="2114550" y="4216704"/>
                        </a:cubicBezTo>
                        <a:cubicBezTo>
                          <a:pt x="2050971" y="4216704"/>
                          <a:pt x="1987550" y="4223054"/>
                          <a:pt x="1924050" y="4226229"/>
                        </a:cubicBezTo>
                        <a:cubicBezTo>
                          <a:pt x="1894529" y="4230446"/>
                          <a:pt x="1795659" y="4245279"/>
                          <a:pt x="1771650" y="4245279"/>
                        </a:cubicBezTo>
                        <a:cubicBezTo>
                          <a:pt x="1704899" y="4245279"/>
                          <a:pt x="1638300" y="4238929"/>
                          <a:pt x="1571625" y="4235754"/>
                        </a:cubicBezTo>
                        <a:cubicBezTo>
                          <a:pt x="1489733" y="4181159"/>
                          <a:pt x="1593345" y="4246614"/>
                          <a:pt x="1514475" y="4207179"/>
                        </a:cubicBezTo>
                        <a:cubicBezTo>
                          <a:pt x="1504236" y="4202059"/>
                          <a:pt x="1496361" y="4192778"/>
                          <a:pt x="1485900" y="4188129"/>
                        </a:cubicBezTo>
                        <a:cubicBezTo>
                          <a:pt x="1383885" y="4142789"/>
                          <a:pt x="1464844" y="4193142"/>
                          <a:pt x="1400175" y="4150029"/>
                        </a:cubicBezTo>
                        <a:cubicBezTo>
                          <a:pt x="1393825" y="4130979"/>
                          <a:pt x="1387475" y="4111929"/>
                          <a:pt x="1381125" y="4092879"/>
                        </a:cubicBezTo>
                        <a:cubicBezTo>
                          <a:pt x="1377950" y="4083354"/>
                          <a:pt x="1371600" y="4064304"/>
                          <a:pt x="1371600" y="4064304"/>
                        </a:cubicBezTo>
                        <a:cubicBezTo>
                          <a:pt x="1383123" y="3949073"/>
                          <a:pt x="1371035" y="3999325"/>
                          <a:pt x="1400175" y="3911904"/>
                        </a:cubicBezTo>
                        <a:cubicBezTo>
                          <a:pt x="1406525" y="3892854"/>
                          <a:pt x="1412875" y="3873804"/>
                          <a:pt x="1419225" y="3854754"/>
                        </a:cubicBezTo>
                        <a:cubicBezTo>
                          <a:pt x="1422400" y="3845229"/>
                          <a:pt x="1428750" y="3826179"/>
                          <a:pt x="1428750" y="3826179"/>
                        </a:cubicBezTo>
                        <a:cubicBezTo>
                          <a:pt x="1425575" y="3718229"/>
                          <a:pt x="1424756" y="3610184"/>
                          <a:pt x="1419225" y="3502329"/>
                        </a:cubicBezTo>
                        <a:cubicBezTo>
                          <a:pt x="1417593" y="3470507"/>
                          <a:pt x="1400145" y="3426038"/>
                          <a:pt x="1390650" y="3397554"/>
                        </a:cubicBezTo>
                        <a:cubicBezTo>
                          <a:pt x="1387475" y="3388029"/>
                          <a:pt x="1386694" y="3377333"/>
                          <a:pt x="1381125" y="3368979"/>
                        </a:cubicBezTo>
                        <a:cubicBezTo>
                          <a:pt x="1374775" y="3359454"/>
                          <a:pt x="1367195" y="3350643"/>
                          <a:pt x="1362075" y="3340404"/>
                        </a:cubicBezTo>
                        <a:cubicBezTo>
                          <a:pt x="1357585" y="3331424"/>
                          <a:pt x="1355308" y="3321483"/>
                          <a:pt x="1352550" y="3311829"/>
                        </a:cubicBezTo>
                        <a:cubicBezTo>
                          <a:pt x="1343582" y="3280442"/>
                          <a:pt x="1340047" y="3258840"/>
                          <a:pt x="1333500" y="3226104"/>
                        </a:cubicBezTo>
                        <a:cubicBezTo>
                          <a:pt x="1336675" y="3162604"/>
                          <a:pt x="1338149" y="3098996"/>
                          <a:pt x="1343025" y="3035604"/>
                        </a:cubicBezTo>
                        <a:cubicBezTo>
                          <a:pt x="1354175" y="2890654"/>
                          <a:pt x="1371525" y="3096807"/>
                          <a:pt x="1343025" y="2826054"/>
                        </a:cubicBezTo>
                        <a:cubicBezTo>
                          <a:pt x="1341202" y="2808737"/>
                          <a:pt x="1326160" y="2780614"/>
                          <a:pt x="1314450" y="2768904"/>
                        </a:cubicBezTo>
                        <a:cubicBezTo>
                          <a:pt x="1306355" y="2760809"/>
                          <a:pt x="1295400" y="2756204"/>
                          <a:pt x="1285875" y="2749854"/>
                        </a:cubicBezTo>
                        <a:cubicBezTo>
                          <a:pt x="1267332" y="2694224"/>
                          <a:pt x="1290859" y="2745313"/>
                          <a:pt x="1247775" y="2702229"/>
                        </a:cubicBezTo>
                        <a:cubicBezTo>
                          <a:pt x="1239680" y="2694134"/>
                          <a:pt x="1236820" y="2681749"/>
                          <a:pt x="1228725" y="2673654"/>
                        </a:cubicBezTo>
                        <a:cubicBezTo>
                          <a:pt x="1220630" y="2665559"/>
                          <a:pt x="1208944" y="2661933"/>
                          <a:pt x="1200150" y="2654604"/>
                        </a:cubicBezTo>
                        <a:cubicBezTo>
                          <a:pt x="1106525" y="2576583"/>
                          <a:pt x="1227450" y="2672379"/>
                          <a:pt x="1152525" y="2597454"/>
                        </a:cubicBezTo>
                        <a:cubicBezTo>
                          <a:pt x="1144430" y="2589359"/>
                          <a:pt x="1132744" y="2585733"/>
                          <a:pt x="1123950" y="2578404"/>
                        </a:cubicBezTo>
                        <a:cubicBezTo>
                          <a:pt x="1030325" y="2500383"/>
                          <a:pt x="1151250" y="2596179"/>
                          <a:pt x="1076325" y="2521254"/>
                        </a:cubicBezTo>
                        <a:cubicBezTo>
                          <a:pt x="1068230" y="2513159"/>
                          <a:pt x="1057275" y="2508554"/>
                          <a:pt x="1047750" y="2502204"/>
                        </a:cubicBezTo>
                        <a:cubicBezTo>
                          <a:pt x="996950" y="2426004"/>
                          <a:pt x="1063625" y="2518079"/>
                          <a:pt x="1000125" y="2454579"/>
                        </a:cubicBezTo>
                        <a:cubicBezTo>
                          <a:pt x="992030" y="2446484"/>
                          <a:pt x="989170" y="2434099"/>
                          <a:pt x="981075" y="2426004"/>
                        </a:cubicBezTo>
                        <a:cubicBezTo>
                          <a:pt x="906150" y="2351079"/>
                          <a:pt x="1001946" y="2472004"/>
                          <a:pt x="923925" y="2378379"/>
                        </a:cubicBezTo>
                        <a:cubicBezTo>
                          <a:pt x="916596" y="2369585"/>
                          <a:pt x="913490" y="2357342"/>
                          <a:pt x="904875" y="2349804"/>
                        </a:cubicBezTo>
                        <a:cubicBezTo>
                          <a:pt x="887645" y="2334727"/>
                          <a:pt x="847725" y="2311704"/>
                          <a:pt x="847725" y="2311704"/>
                        </a:cubicBezTo>
                        <a:cubicBezTo>
                          <a:pt x="805120" y="2247797"/>
                          <a:pt x="855309" y="2310410"/>
                          <a:pt x="800100" y="2273604"/>
                        </a:cubicBezTo>
                        <a:cubicBezTo>
                          <a:pt x="788892" y="2266132"/>
                          <a:pt x="782158" y="2253299"/>
                          <a:pt x="771525" y="2245029"/>
                        </a:cubicBezTo>
                        <a:cubicBezTo>
                          <a:pt x="753453" y="2230973"/>
                          <a:pt x="714375" y="2206929"/>
                          <a:pt x="714375" y="2206929"/>
                        </a:cubicBezTo>
                        <a:cubicBezTo>
                          <a:pt x="688975" y="2130729"/>
                          <a:pt x="727075" y="2219629"/>
                          <a:pt x="676275" y="2168829"/>
                        </a:cubicBezTo>
                        <a:cubicBezTo>
                          <a:pt x="625475" y="2118029"/>
                          <a:pt x="714375" y="2156129"/>
                          <a:pt x="638175" y="2130729"/>
                        </a:cubicBezTo>
                        <a:cubicBezTo>
                          <a:pt x="631825" y="2121204"/>
                          <a:pt x="627220" y="2110249"/>
                          <a:pt x="619125" y="2102154"/>
                        </a:cubicBezTo>
                        <a:cubicBezTo>
                          <a:pt x="611030" y="2094059"/>
                          <a:pt x="597701" y="2092043"/>
                          <a:pt x="590550" y="2083104"/>
                        </a:cubicBezTo>
                        <a:cubicBezTo>
                          <a:pt x="537970" y="2017379"/>
                          <a:pt x="634342" y="2090074"/>
                          <a:pt x="552450" y="2035479"/>
                        </a:cubicBezTo>
                        <a:cubicBezTo>
                          <a:pt x="549632" y="2027024"/>
                          <a:pt x="536720" y="1979935"/>
                          <a:pt x="523875" y="1978329"/>
                        </a:cubicBezTo>
                        <a:cubicBezTo>
                          <a:pt x="503950" y="1975838"/>
                          <a:pt x="485775" y="1991029"/>
                          <a:pt x="466725" y="1997379"/>
                        </a:cubicBezTo>
                        <a:cubicBezTo>
                          <a:pt x="457200" y="2000554"/>
                          <a:pt x="438150" y="2006904"/>
                          <a:pt x="438150" y="2006904"/>
                        </a:cubicBezTo>
                        <a:cubicBezTo>
                          <a:pt x="434975" y="2019604"/>
                          <a:pt x="435887" y="2034112"/>
                          <a:pt x="428625" y="2045004"/>
                        </a:cubicBezTo>
                        <a:cubicBezTo>
                          <a:pt x="415687" y="2064411"/>
                          <a:pt x="354173" y="2079346"/>
                          <a:pt x="342900" y="2083104"/>
                        </a:cubicBezTo>
                        <a:cubicBezTo>
                          <a:pt x="333375" y="2086279"/>
                          <a:pt x="314325" y="2092629"/>
                          <a:pt x="314325" y="2092629"/>
                        </a:cubicBezTo>
                        <a:cubicBezTo>
                          <a:pt x="270656" y="2158133"/>
                          <a:pt x="283465" y="2128059"/>
                          <a:pt x="266700" y="2178354"/>
                        </a:cubicBezTo>
                        <a:cubicBezTo>
                          <a:pt x="269875" y="2232329"/>
                          <a:pt x="271330" y="2286433"/>
                          <a:pt x="276225" y="2340279"/>
                        </a:cubicBezTo>
                        <a:cubicBezTo>
                          <a:pt x="280098" y="2382883"/>
                          <a:pt x="285357" y="2381765"/>
                          <a:pt x="295275" y="2416479"/>
                        </a:cubicBezTo>
                        <a:cubicBezTo>
                          <a:pt x="298871" y="2429066"/>
                          <a:pt x="301625" y="2441879"/>
                          <a:pt x="304800" y="2454579"/>
                        </a:cubicBezTo>
                        <a:cubicBezTo>
                          <a:pt x="301625" y="2746679"/>
                          <a:pt x="303863" y="3038888"/>
                          <a:pt x="295275" y="3330879"/>
                        </a:cubicBezTo>
                        <a:cubicBezTo>
                          <a:pt x="294323" y="3363244"/>
                          <a:pt x="286464" y="3395412"/>
                          <a:pt x="276225" y="3426129"/>
                        </a:cubicBezTo>
                        <a:cubicBezTo>
                          <a:pt x="269875" y="3445179"/>
                          <a:pt x="263525" y="3464229"/>
                          <a:pt x="257175" y="3483279"/>
                        </a:cubicBezTo>
                        <a:cubicBezTo>
                          <a:pt x="254000" y="3492804"/>
                          <a:pt x="253219" y="3503500"/>
                          <a:pt x="247650" y="3511854"/>
                        </a:cubicBezTo>
                        <a:cubicBezTo>
                          <a:pt x="241300" y="3521379"/>
                          <a:pt x="234950" y="3530904"/>
                          <a:pt x="228600" y="3540429"/>
                        </a:cubicBezTo>
                        <a:cubicBezTo>
                          <a:pt x="225425" y="3553129"/>
                          <a:pt x="222671" y="3565942"/>
                          <a:pt x="219075" y="3578529"/>
                        </a:cubicBezTo>
                        <a:cubicBezTo>
                          <a:pt x="191746" y="3674182"/>
                          <a:pt x="229802" y="3526097"/>
                          <a:pt x="200025" y="3645204"/>
                        </a:cubicBezTo>
                        <a:cubicBezTo>
                          <a:pt x="203200" y="3696004"/>
                          <a:pt x="204485" y="3746957"/>
                          <a:pt x="209550" y="3797604"/>
                        </a:cubicBezTo>
                        <a:cubicBezTo>
                          <a:pt x="210853" y="3810630"/>
                          <a:pt x="218387" y="3822631"/>
                          <a:pt x="219075" y="3835704"/>
                        </a:cubicBezTo>
                        <a:cubicBezTo>
                          <a:pt x="232359" y="4088095"/>
                          <a:pt x="206928" y="4066792"/>
                          <a:pt x="238125" y="4207179"/>
                        </a:cubicBezTo>
                        <a:cubicBezTo>
                          <a:pt x="239952" y="4215400"/>
                          <a:pt x="251282" y="4263247"/>
                          <a:pt x="257175" y="4273854"/>
                        </a:cubicBezTo>
                        <a:cubicBezTo>
                          <a:pt x="268294" y="4293868"/>
                          <a:pt x="282575" y="4311954"/>
                          <a:pt x="295275" y="4331004"/>
                        </a:cubicBezTo>
                        <a:cubicBezTo>
                          <a:pt x="301625" y="4340529"/>
                          <a:pt x="307975" y="4350054"/>
                          <a:pt x="314325" y="4359579"/>
                        </a:cubicBezTo>
                        <a:cubicBezTo>
                          <a:pt x="320675" y="4369104"/>
                          <a:pt x="327025" y="4378629"/>
                          <a:pt x="333375" y="4388154"/>
                        </a:cubicBezTo>
                        <a:cubicBezTo>
                          <a:pt x="339725" y="4397679"/>
                          <a:pt x="342900" y="4410379"/>
                          <a:pt x="352425" y="4416729"/>
                        </a:cubicBezTo>
                        <a:cubicBezTo>
                          <a:pt x="361950" y="4423079"/>
                          <a:pt x="371475" y="4429429"/>
                          <a:pt x="381000" y="4435779"/>
                        </a:cubicBezTo>
                        <a:cubicBezTo>
                          <a:pt x="412750" y="4483404"/>
                          <a:pt x="390525" y="4458004"/>
                          <a:pt x="457200" y="4502454"/>
                        </a:cubicBezTo>
                        <a:cubicBezTo>
                          <a:pt x="488509" y="4523326"/>
                          <a:pt x="479844" y="4521170"/>
                          <a:pt x="514350" y="4531029"/>
                        </a:cubicBezTo>
                        <a:cubicBezTo>
                          <a:pt x="537645" y="4537685"/>
                          <a:pt x="592623" y="4548286"/>
                          <a:pt x="609600" y="4559604"/>
                        </a:cubicBezTo>
                        <a:cubicBezTo>
                          <a:pt x="619125" y="4565954"/>
                          <a:pt x="627714" y="4574005"/>
                          <a:pt x="638175" y="4578654"/>
                        </a:cubicBezTo>
                        <a:cubicBezTo>
                          <a:pt x="684803" y="4599378"/>
                          <a:pt x="690800" y="4594441"/>
                          <a:pt x="733425" y="4607229"/>
                        </a:cubicBezTo>
                        <a:cubicBezTo>
                          <a:pt x="752659" y="4612999"/>
                          <a:pt x="770696" y="4623439"/>
                          <a:pt x="790575" y="4626279"/>
                        </a:cubicBezTo>
                        <a:cubicBezTo>
                          <a:pt x="812800" y="4629454"/>
                          <a:pt x="835105" y="4632113"/>
                          <a:pt x="857250" y="4635804"/>
                        </a:cubicBezTo>
                        <a:cubicBezTo>
                          <a:pt x="873219" y="4638466"/>
                          <a:pt x="888848" y="4643039"/>
                          <a:pt x="904875" y="4645329"/>
                        </a:cubicBezTo>
                        <a:cubicBezTo>
                          <a:pt x="933337" y="4649395"/>
                          <a:pt x="962025" y="4651679"/>
                          <a:pt x="990600" y="4654854"/>
                        </a:cubicBezTo>
                        <a:cubicBezTo>
                          <a:pt x="1076340" y="4676289"/>
                          <a:pt x="971115" y="4651607"/>
                          <a:pt x="1104900" y="4673904"/>
                        </a:cubicBezTo>
                        <a:cubicBezTo>
                          <a:pt x="1337292" y="4712636"/>
                          <a:pt x="1034624" y="4687246"/>
                          <a:pt x="1476375" y="4702479"/>
                        </a:cubicBezTo>
                        <a:cubicBezTo>
                          <a:pt x="1504950" y="4705654"/>
                          <a:pt x="1533349" y="4712004"/>
                          <a:pt x="1562100" y="4712004"/>
                        </a:cubicBezTo>
                        <a:cubicBezTo>
                          <a:pt x="1883158" y="4712004"/>
                          <a:pt x="1814633" y="4720715"/>
                          <a:pt x="1981200" y="4692954"/>
                        </a:cubicBezTo>
                        <a:cubicBezTo>
                          <a:pt x="2071450" y="4647829"/>
                          <a:pt x="1957857" y="4699957"/>
                          <a:pt x="2076450" y="4664379"/>
                        </a:cubicBezTo>
                        <a:cubicBezTo>
                          <a:pt x="2090050" y="4660299"/>
                          <a:pt x="2100851" y="4649065"/>
                          <a:pt x="2114550" y="4645329"/>
                        </a:cubicBezTo>
                        <a:cubicBezTo>
                          <a:pt x="2136210" y="4639422"/>
                          <a:pt x="2158787" y="4636565"/>
                          <a:pt x="2181225" y="4635804"/>
                        </a:cubicBezTo>
                        <a:cubicBezTo>
                          <a:pt x="2346261" y="4630210"/>
                          <a:pt x="2511425" y="4629454"/>
                          <a:pt x="2676525" y="4626279"/>
                        </a:cubicBezTo>
                        <a:cubicBezTo>
                          <a:pt x="2777286" y="4620976"/>
                          <a:pt x="2835842" y="4623289"/>
                          <a:pt x="2924175" y="4607229"/>
                        </a:cubicBezTo>
                        <a:cubicBezTo>
                          <a:pt x="2974392" y="4598099"/>
                          <a:pt x="2955960" y="4596634"/>
                          <a:pt x="3009900" y="4578654"/>
                        </a:cubicBezTo>
                        <a:cubicBezTo>
                          <a:pt x="3022319" y="4574514"/>
                          <a:pt x="3035413" y="4572725"/>
                          <a:pt x="3048000" y="4569129"/>
                        </a:cubicBezTo>
                        <a:cubicBezTo>
                          <a:pt x="3057654" y="4566371"/>
                          <a:pt x="3066835" y="4562039"/>
                          <a:pt x="3076575" y="4559604"/>
                        </a:cubicBezTo>
                        <a:cubicBezTo>
                          <a:pt x="3112355" y="4550659"/>
                          <a:pt x="3122293" y="4553618"/>
                          <a:pt x="3152775" y="4540554"/>
                        </a:cubicBezTo>
                        <a:cubicBezTo>
                          <a:pt x="3241555" y="4502505"/>
                          <a:pt x="3141170" y="4537066"/>
                          <a:pt x="3228975" y="4511979"/>
                        </a:cubicBezTo>
                        <a:cubicBezTo>
                          <a:pt x="3238629" y="4509221"/>
                          <a:pt x="3247565" y="4503505"/>
                          <a:pt x="3257550" y="4502454"/>
                        </a:cubicBezTo>
                        <a:cubicBezTo>
                          <a:pt x="3308169" y="4497126"/>
                          <a:pt x="3359150" y="4496104"/>
                          <a:pt x="3409950" y="4492929"/>
                        </a:cubicBezTo>
                        <a:cubicBezTo>
                          <a:pt x="3528551" y="4473162"/>
                          <a:pt x="3421980" y="4493978"/>
                          <a:pt x="3495675" y="4473879"/>
                        </a:cubicBezTo>
                        <a:cubicBezTo>
                          <a:pt x="3613843" y="4441651"/>
                          <a:pt x="3534678" y="4467228"/>
                          <a:pt x="3600450" y="4445304"/>
                        </a:cubicBezTo>
                        <a:cubicBezTo>
                          <a:pt x="3657600" y="4448479"/>
                          <a:pt x="3714844" y="4450265"/>
                          <a:pt x="3771900" y="4454829"/>
                        </a:cubicBezTo>
                        <a:cubicBezTo>
                          <a:pt x="3794279" y="4456619"/>
                          <a:pt x="3816278" y="4461731"/>
                          <a:pt x="3838575" y="4464354"/>
                        </a:cubicBezTo>
                        <a:cubicBezTo>
                          <a:pt x="3870265" y="4468082"/>
                          <a:pt x="3902075" y="4470704"/>
                          <a:pt x="3933825" y="4473879"/>
                        </a:cubicBezTo>
                        <a:cubicBezTo>
                          <a:pt x="3984625" y="4470704"/>
                          <a:pt x="4036538" y="4475396"/>
                          <a:pt x="4086225" y="4464354"/>
                        </a:cubicBezTo>
                        <a:cubicBezTo>
                          <a:pt x="4097400" y="4461871"/>
                          <a:pt x="4096336" y="4442930"/>
                          <a:pt x="4105275" y="4435779"/>
                        </a:cubicBezTo>
                        <a:cubicBezTo>
                          <a:pt x="4113115" y="4429507"/>
                          <a:pt x="4124325" y="4429429"/>
                          <a:pt x="4133850" y="4426254"/>
                        </a:cubicBezTo>
                        <a:cubicBezTo>
                          <a:pt x="4198100" y="4362004"/>
                          <a:pt x="4165442" y="4377623"/>
                          <a:pt x="4219575" y="4359579"/>
                        </a:cubicBezTo>
                        <a:cubicBezTo>
                          <a:pt x="4265272" y="4291033"/>
                          <a:pt x="4200561" y="4375430"/>
                          <a:pt x="4295775" y="4311954"/>
                        </a:cubicBezTo>
                        <a:cubicBezTo>
                          <a:pt x="4314825" y="4299254"/>
                          <a:pt x="4352925" y="4273854"/>
                          <a:pt x="4352925" y="4273854"/>
                        </a:cubicBezTo>
                        <a:cubicBezTo>
                          <a:pt x="4359275" y="4254804"/>
                          <a:pt x="4374193" y="4236662"/>
                          <a:pt x="4371975" y="4216704"/>
                        </a:cubicBezTo>
                        <a:cubicBezTo>
                          <a:pt x="4370301" y="4201642"/>
                          <a:pt x="4360470" y="4098979"/>
                          <a:pt x="4352925" y="4073829"/>
                        </a:cubicBezTo>
                        <a:cubicBezTo>
                          <a:pt x="4348845" y="4060229"/>
                          <a:pt x="4340225" y="4048429"/>
                          <a:pt x="4333875" y="4035729"/>
                        </a:cubicBezTo>
                        <a:cubicBezTo>
                          <a:pt x="4330700" y="4016679"/>
                          <a:pt x="4329899" y="3997077"/>
                          <a:pt x="4324350" y="3978579"/>
                        </a:cubicBezTo>
                        <a:cubicBezTo>
                          <a:pt x="4320270" y="3964979"/>
                          <a:pt x="4310286" y="3953774"/>
                          <a:pt x="4305300" y="3940479"/>
                        </a:cubicBezTo>
                        <a:cubicBezTo>
                          <a:pt x="4300703" y="3928222"/>
                          <a:pt x="4299371" y="3914966"/>
                          <a:pt x="4295775" y="3902379"/>
                        </a:cubicBezTo>
                        <a:cubicBezTo>
                          <a:pt x="4293017" y="3892725"/>
                          <a:pt x="4288428" y="3883605"/>
                          <a:pt x="4286250" y="3873804"/>
                        </a:cubicBezTo>
                        <a:cubicBezTo>
                          <a:pt x="4282060" y="3854951"/>
                          <a:pt x="4281409" y="3835390"/>
                          <a:pt x="4276725" y="3816654"/>
                        </a:cubicBezTo>
                        <a:cubicBezTo>
                          <a:pt x="4271855" y="3797173"/>
                          <a:pt x="4257675" y="3759504"/>
                          <a:pt x="4257675" y="3759504"/>
                        </a:cubicBezTo>
                        <a:cubicBezTo>
                          <a:pt x="4260850" y="3692829"/>
                          <a:pt x="4261877" y="3626017"/>
                          <a:pt x="4267200" y="3559479"/>
                        </a:cubicBezTo>
                        <a:cubicBezTo>
                          <a:pt x="4268410" y="3544352"/>
                          <a:pt x="4292810" y="3468676"/>
                          <a:pt x="4295775" y="3464229"/>
                        </a:cubicBezTo>
                        <a:cubicBezTo>
                          <a:pt x="4302125" y="3454704"/>
                          <a:pt x="4310176" y="3446115"/>
                          <a:pt x="4314825" y="3435654"/>
                        </a:cubicBezTo>
                        <a:cubicBezTo>
                          <a:pt x="4332933" y="3394910"/>
                          <a:pt x="4332317" y="3379193"/>
                          <a:pt x="4343400" y="3340404"/>
                        </a:cubicBezTo>
                        <a:cubicBezTo>
                          <a:pt x="4346158" y="3330750"/>
                          <a:pt x="4350490" y="3321569"/>
                          <a:pt x="4352925" y="3311829"/>
                        </a:cubicBezTo>
                        <a:cubicBezTo>
                          <a:pt x="4356852" y="3296123"/>
                          <a:pt x="4358938" y="3280008"/>
                          <a:pt x="4362450" y="3264204"/>
                        </a:cubicBezTo>
                        <a:cubicBezTo>
                          <a:pt x="4365290" y="3251425"/>
                          <a:pt x="4368800" y="3238804"/>
                          <a:pt x="4371975" y="3226104"/>
                        </a:cubicBezTo>
                        <a:cubicBezTo>
                          <a:pt x="4368800" y="2924479"/>
                          <a:pt x="4368250" y="2622815"/>
                          <a:pt x="4362450" y="2321229"/>
                        </a:cubicBezTo>
                        <a:cubicBezTo>
                          <a:pt x="4361897" y="2292483"/>
                          <a:pt x="4355528" y="2264137"/>
                          <a:pt x="4352925" y="2235504"/>
                        </a:cubicBezTo>
                        <a:cubicBezTo>
                          <a:pt x="4349177" y="2194277"/>
                          <a:pt x="4346575" y="2152954"/>
                          <a:pt x="4343400" y="2111679"/>
                        </a:cubicBezTo>
                        <a:cubicBezTo>
                          <a:pt x="4346575" y="1981504"/>
                          <a:pt x="4349932" y="1851333"/>
                          <a:pt x="4352925" y="1721154"/>
                        </a:cubicBezTo>
                        <a:cubicBezTo>
                          <a:pt x="4363443" y="1263612"/>
                          <a:pt x="4333729" y="1426607"/>
                          <a:pt x="4371975" y="1235379"/>
                        </a:cubicBezTo>
                        <a:cubicBezTo>
                          <a:pt x="4375150" y="1200454"/>
                          <a:pt x="4377402" y="1165433"/>
                          <a:pt x="4381500" y="1130604"/>
                        </a:cubicBezTo>
                        <a:cubicBezTo>
                          <a:pt x="4383757" y="1111424"/>
                          <a:pt x="4389103" y="1092671"/>
                          <a:pt x="4391025" y="1073454"/>
                        </a:cubicBezTo>
                        <a:cubicBezTo>
                          <a:pt x="4395459" y="1029112"/>
                          <a:pt x="4396515" y="984484"/>
                          <a:pt x="4400550" y="940104"/>
                        </a:cubicBezTo>
                        <a:cubicBezTo>
                          <a:pt x="4402868" y="914611"/>
                          <a:pt x="4407528" y="889375"/>
                          <a:pt x="4410075" y="863904"/>
                        </a:cubicBezTo>
                        <a:cubicBezTo>
                          <a:pt x="4413879" y="825862"/>
                          <a:pt x="4416425" y="787704"/>
                          <a:pt x="4419600" y="749604"/>
                        </a:cubicBezTo>
                        <a:cubicBezTo>
                          <a:pt x="4416425" y="682929"/>
                          <a:pt x="4422230" y="615214"/>
                          <a:pt x="4410075" y="549579"/>
                        </a:cubicBezTo>
                        <a:cubicBezTo>
                          <a:pt x="4402418" y="508230"/>
                          <a:pt x="4365857" y="492728"/>
                          <a:pt x="4343400" y="463854"/>
                        </a:cubicBezTo>
                        <a:cubicBezTo>
                          <a:pt x="4329344" y="445782"/>
                          <a:pt x="4321489" y="422893"/>
                          <a:pt x="4305300" y="406704"/>
                        </a:cubicBezTo>
                        <a:cubicBezTo>
                          <a:pt x="4295775" y="397179"/>
                          <a:pt x="4285349" y="388477"/>
                          <a:pt x="4276725" y="378129"/>
                        </a:cubicBezTo>
                        <a:cubicBezTo>
                          <a:pt x="4269396" y="369335"/>
                          <a:pt x="4266290" y="357092"/>
                          <a:pt x="4257675" y="349554"/>
                        </a:cubicBezTo>
                        <a:cubicBezTo>
                          <a:pt x="4240445" y="334477"/>
                          <a:pt x="4222245" y="318694"/>
                          <a:pt x="4200525" y="311454"/>
                        </a:cubicBezTo>
                        <a:cubicBezTo>
                          <a:pt x="4171950" y="301929"/>
                          <a:pt x="4143375" y="292404"/>
                          <a:pt x="4114800" y="282879"/>
                        </a:cubicBezTo>
                        <a:cubicBezTo>
                          <a:pt x="4095750" y="276529"/>
                          <a:pt x="4076700" y="270179"/>
                          <a:pt x="4057650" y="263829"/>
                        </a:cubicBezTo>
                        <a:cubicBezTo>
                          <a:pt x="4048125" y="260654"/>
                          <a:pt x="4038815" y="256739"/>
                          <a:pt x="4029075" y="254304"/>
                        </a:cubicBezTo>
                        <a:cubicBezTo>
                          <a:pt x="4003675" y="247954"/>
                          <a:pt x="3978548" y="240389"/>
                          <a:pt x="3952875" y="235254"/>
                        </a:cubicBezTo>
                        <a:cubicBezTo>
                          <a:pt x="3937000" y="232079"/>
                          <a:pt x="3921219" y="228391"/>
                          <a:pt x="3905250" y="225729"/>
                        </a:cubicBezTo>
                        <a:cubicBezTo>
                          <a:pt x="3883105" y="222038"/>
                          <a:pt x="3860664" y="220220"/>
                          <a:pt x="3838575" y="216204"/>
                        </a:cubicBezTo>
                        <a:cubicBezTo>
                          <a:pt x="3824583" y="213660"/>
                          <a:pt x="3786933" y="203597"/>
                          <a:pt x="3771900" y="197154"/>
                        </a:cubicBezTo>
                        <a:cubicBezTo>
                          <a:pt x="3758849" y="191561"/>
                          <a:pt x="3747575" y="181548"/>
                          <a:pt x="3733800" y="178104"/>
                        </a:cubicBezTo>
                        <a:cubicBezTo>
                          <a:pt x="3708967" y="171896"/>
                          <a:pt x="3683000" y="171754"/>
                          <a:pt x="3657600" y="168579"/>
                        </a:cubicBezTo>
                        <a:cubicBezTo>
                          <a:pt x="3527121" y="116387"/>
                          <a:pt x="3643144" y="156595"/>
                          <a:pt x="3352800" y="140004"/>
                        </a:cubicBezTo>
                        <a:cubicBezTo>
                          <a:pt x="3327244" y="138544"/>
                          <a:pt x="3302172" y="131616"/>
                          <a:pt x="3276600" y="130479"/>
                        </a:cubicBezTo>
                        <a:cubicBezTo>
                          <a:pt x="3159198" y="125261"/>
                          <a:pt x="3041650" y="124129"/>
                          <a:pt x="2924175" y="120954"/>
                        </a:cubicBezTo>
                        <a:cubicBezTo>
                          <a:pt x="2876550" y="117779"/>
                          <a:pt x="2829004" y="113019"/>
                          <a:pt x="2781300" y="111429"/>
                        </a:cubicBezTo>
                        <a:cubicBezTo>
                          <a:pt x="2638469" y="106668"/>
                          <a:pt x="2495466" y="107732"/>
                          <a:pt x="2352675" y="101904"/>
                        </a:cubicBezTo>
                        <a:cubicBezTo>
                          <a:pt x="2339595" y="101370"/>
                          <a:pt x="2327488" y="94531"/>
                          <a:pt x="2314575" y="92379"/>
                        </a:cubicBezTo>
                        <a:cubicBezTo>
                          <a:pt x="2289326" y="88171"/>
                          <a:pt x="2263624" y="87062"/>
                          <a:pt x="2238375" y="82854"/>
                        </a:cubicBezTo>
                        <a:cubicBezTo>
                          <a:pt x="2042061" y="50135"/>
                          <a:pt x="2447216" y="105620"/>
                          <a:pt x="2133600" y="63804"/>
                        </a:cubicBezTo>
                        <a:cubicBezTo>
                          <a:pt x="2073796" y="55830"/>
                          <a:pt x="2012756" y="48512"/>
                          <a:pt x="1952625" y="44754"/>
                        </a:cubicBezTo>
                        <a:cubicBezTo>
                          <a:pt x="1886004" y="40590"/>
                          <a:pt x="1819275" y="38404"/>
                          <a:pt x="1752600" y="35229"/>
                        </a:cubicBezTo>
                        <a:cubicBezTo>
                          <a:pt x="1646914" y="0"/>
                          <a:pt x="1723686" y="21861"/>
                          <a:pt x="1476375" y="35229"/>
                        </a:cubicBezTo>
                        <a:cubicBezTo>
                          <a:pt x="1441357" y="37122"/>
                          <a:pt x="1406525" y="41579"/>
                          <a:pt x="1371600" y="44754"/>
                        </a:cubicBezTo>
                        <a:cubicBezTo>
                          <a:pt x="1254070" y="68260"/>
                          <a:pt x="1417033" y="37426"/>
                          <a:pt x="1219200" y="63804"/>
                        </a:cubicBezTo>
                        <a:cubicBezTo>
                          <a:pt x="1206224" y="65534"/>
                          <a:pt x="1194076" y="71599"/>
                          <a:pt x="1181100" y="73329"/>
                        </a:cubicBezTo>
                        <a:cubicBezTo>
                          <a:pt x="1146339" y="77964"/>
                          <a:pt x="1111099" y="78318"/>
                          <a:pt x="1076325" y="82854"/>
                        </a:cubicBezTo>
                        <a:cubicBezTo>
                          <a:pt x="1038024" y="87850"/>
                          <a:pt x="999497" y="92536"/>
                          <a:pt x="962025" y="101904"/>
                        </a:cubicBezTo>
                        <a:cubicBezTo>
                          <a:pt x="949325" y="105079"/>
                          <a:pt x="936512" y="107833"/>
                          <a:pt x="923925" y="111429"/>
                        </a:cubicBezTo>
                        <a:cubicBezTo>
                          <a:pt x="881560" y="123533"/>
                          <a:pt x="906878" y="120553"/>
                          <a:pt x="857250" y="130479"/>
                        </a:cubicBezTo>
                        <a:cubicBezTo>
                          <a:pt x="838312" y="134267"/>
                          <a:pt x="819150" y="136829"/>
                          <a:pt x="800100" y="140004"/>
                        </a:cubicBezTo>
                        <a:cubicBezTo>
                          <a:pt x="787400" y="146354"/>
                          <a:pt x="775470" y="154564"/>
                          <a:pt x="762000" y="159054"/>
                        </a:cubicBezTo>
                        <a:cubicBezTo>
                          <a:pt x="746641" y="164174"/>
                          <a:pt x="730179" y="165067"/>
                          <a:pt x="714375" y="168579"/>
                        </a:cubicBezTo>
                        <a:cubicBezTo>
                          <a:pt x="701596" y="171419"/>
                          <a:pt x="689112" y="175537"/>
                          <a:pt x="676275" y="178104"/>
                        </a:cubicBezTo>
                        <a:cubicBezTo>
                          <a:pt x="657337" y="181892"/>
                          <a:pt x="637978" y="183439"/>
                          <a:pt x="619125" y="187629"/>
                        </a:cubicBezTo>
                        <a:cubicBezTo>
                          <a:pt x="609324" y="189807"/>
                          <a:pt x="600333" y="194896"/>
                          <a:pt x="590550" y="197154"/>
                        </a:cubicBezTo>
                        <a:cubicBezTo>
                          <a:pt x="505210" y="216848"/>
                          <a:pt x="499750" y="215648"/>
                          <a:pt x="419100" y="225729"/>
                        </a:cubicBezTo>
                        <a:cubicBezTo>
                          <a:pt x="409575" y="228904"/>
                          <a:pt x="400326" y="233076"/>
                          <a:pt x="390525" y="235254"/>
                        </a:cubicBezTo>
                        <a:cubicBezTo>
                          <a:pt x="364185" y="241107"/>
                          <a:pt x="330531" y="241439"/>
                          <a:pt x="304800" y="254304"/>
                        </a:cubicBezTo>
                        <a:cubicBezTo>
                          <a:pt x="294561" y="259424"/>
                          <a:pt x="286464" y="268234"/>
                          <a:pt x="276225" y="273354"/>
                        </a:cubicBezTo>
                        <a:cubicBezTo>
                          <a:pt x="267245" y="277844"/>
                          <a:pt x="256427" y="278003"/>
                          <a:pt x="247650" y="282879"/>
                        </a:cubicBezTo>
                        <a:cubicBezTo>
                          <a:pt x="149394" y="337466"/>
                          <a:pt x="226583" y="308951"/>
                          <a:pt x="161925" y="330504"/>
                        </a:cubicBezTo>
                        <a:cubicBezTo>
                          <a:pt x="155575" y="340029"/>
                          <a:pt x="150480" y="350523"/>
                          <a:pt x="142875" y="359079"/>
                        </a:cubicBezTo>
                        <a:cubicBezTo>
                          <a:pt x="124977" y="379215"/>
                          <a:pt x="85725" y="416229"/>
                          <a:pt x="85725" y="416229"/>
                        </a:cubicBezTo>
                        <a:cubicBezTo>
                          <a:pt x="80892" y="435563"/>
                          <a:pt x="74874" y="463773"/>
                          <a:pt x="66675" y="482904"/>
                        </a:cubicBezTo>
                        <a:cubicBezTo>
                          <a:pt x="16578" y="599796"/>
                          <a:pt x="76404" y="453920"/>
                          <a:pt x="28575" y="549579"/>
                        </a:cubicBezTo>
                        <a:cubicBezTo>
                          <a:pt x="17689" y="571352"/>
                          <a:pt x="14959" y="604042"/>
                          <a:pt x="9525" y="625779"/>
                        </a:cubicBezTo>
                        <a:cubicBezTo>
                          <a:pt x="7090" y="635519"/>
                          <a:pt x="3175" y="644829"/>
                          <a:pt x="0" y="654354"/>
                        </a:cubicBezTo>
                        <a:cubicBezTo>
                          <a:pt x="3175" y="727379"/>
                          <a:pt x="4496" y="800508"/>
                          <a:pt x="9525" y="873429"/>
                        </a:cubicBezTo>
                        <a:cubicBezTo>
                          <a:pt x="10854" y="892696"/>
                          <a:pt x="16319" y="911460"/>
                          <a:pt x="19050" y="930579"/>
                        </a:cubicBezTo>
                        <a:cubicBezTo>
                          <a:pt x="22670" y="955919"/>
                          <a:pt x="23996" y="981594"/>
                          <a:pt x="28575" y="1006779"/>
                        </a:cubicBezTo>
                        <a:cubicBezTo>
                          <a:pt x="30371" y="1016657"/>
                          <a:pt x="35665" y="1025614"/>
                          <a:pt x="38100" y="1035354"/>
                        </a:cubicBezTo>
                        <a:cubicBezTo>
                          <a:pt x="55434" y="1104691"/>
                          <a:pt x="40166" y="1063700"/>
                          <a:pt x="57150" y="1140129"/>
                        </a:cubicBezTo>
                        <a:cubicBezTo>
                          <a:pt x="59328" y="1149930"/>
                          <a:pt x="63917" y="1159050"/>
                          <a:pt x="66675" y="1168704"/>
                        </a:cubicBezTo>
                        <a:cubicBezTo>
                          <a:pt x="70271" y="1181291"/>
                          <a:pt x="72438" y="1194265"/>
                          <a:pt x="76200" y="1206804"/>
                        </a:cubicBezTo>
                        <a:cubicBezTo>
                          <a:pt x="84855" y="1235654"/>
                          <a:pt x="95250" y="1263954"/>
                          <a:pt x="104775" y="1292529"/>
                        </a:cubicBezTo>
                        <a:cubicBezTo>
                          <a:pt x="107950" y="1302054"/>
                          <a:pt x="111125" y="1311579"/>
                          <a:pt x="114300" y="1321104"/>
                        </a:cubicBezTo>
                        <a:cubicBezTo>
                          <a:pt x="117475" y="1330629"/>
                          <a:pt x="118256" y="1341325"/>
                          <a:pt x="123825" y="1349679"/>
                        </a:cubicBezTo>
                        <a:cubicBezTo>
                          <a:pt x="178420" y="1431571"/>
                          <a:pt x="112965" y="1327959"/>
                          <a:pt x="152400" y="1406829"/>
                        </a:cubicBezTo>
                        <a:cubicBezTo>
                          <a:pt x="157520" y="1417068"/>
                          <a:pt x="166801" y="1424943"/>
                          <a:pt x="171450" y="1435404"/>
                        </a:cubicBezTo>
                        <a:cubicBezTo>
                          <a:pt x="179605" y="1453754"/>
                          <a:pt x="184150" y="1473504"/>
                          <a:pt x="190500" y="1492554"/>
                        </a:cubicBezTo>
                        <a:cubicBezTo>
                          <a:pt x="196850" y="1511604"/>
                          <a:pt x="203200" y="1530654"/>
                          <a:pt x="209550" y="1549704"/>
                        </a:cubicBezTo>
                        <a:cubicBezTo>
                          <a:pt x="215900" y="1568754"/>
                          <a:pt x="222250" y="1587804"/>
                          <a:pt x="228600" y="1606854"/>
                        </a:cubicBezTo>
                        <a:cubicBezTo>
                          <a:pt x="231775" y="1616379"/>
                          <a:pt x="236156" y="1625584"/>
                          <a:pt x="238125" y="1635429"/>
                        </a:cubicBezTo>
                        <a:cubicBezTo>
                          <a:pt x="259144" y="1740524"/>
                          <a:pt x="246936" y="1699962"/>
                          <a:pt x="266700" y="1759254"/>
                        </a:cubicBezTo>
                        <a:cubicBezTo>
                          <a:pt x="272351" y="1838367"/>
                          <a:pt x="269312" y="1874477"/>
                          <a:pt x="285750" y="1940229"/>
                        </a:cubicBezTo>
                        <a:cubicBezTo>
                          <a:pt x="290915" y="1960887"/>
                          <a:pt x="298805" y="1981859"/>
                          <a:pt x="314325" y="1997379"/>
                        </a:cubicBezTo>
                        <a:cubicBezTo>
                          <a:pt x="332789" y="2015843"/>
                          <a:pt x="348234" y="2018207"/>
                          <a:pt x="371475" y="2025954"/>
                        </a:cubicBezTo>
                        <a:cubicBezTo>
                          <a:pt x="384175" y="2006904"/>
                          <a:pt x="396875" y="1987854"/>
                          <a:pt x="409575" y="1968804"/>
                        </a:cubicBezTo>
                        <a:cubicBezTo>
                          <a:pt x="415925" y="1959279"/>
                          <a:pt x="425005" y="1951089"/>
                          <a:pt x="428625" y="1940229"/>
                        </a:cubicBezTo>
                        <a:cubicBezTo>
                          <a:pt x="431800" y="1930704"/>
                          <a:pt x="434975" y="1921179"/>
                          <a:pt x="438150" y="1911654"/>
                        </a:cubicBezTo>
                        <a:cubicBezTo>
                          <a:pt x="448731" y="1752939"/>
                          <a:pt x="447675" y="1816510"/>
                          <a:pt x="447675" y="17211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" name="Freeform 50">
                  <a:extLst>
                    <a:ext uri="{FF2B5EF4-FFF2-40B4-BE49-F238E27FC236}">
                      <a16:creationId xmlns:a16="http://schemas.microsoft.com/office/drawing/2014/main" id="{76F5047B-8B67-4CB2-A4CD-B97ACE53CB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89500" y="111013875"/>
                  <a:ext cx="3905380" cy="3571875"/>
                </a:xfrm>
                <a:custGeom>
                  <a:avLst/>
                  <a:gdLst>
                    <a:gd name="T0" fmla="*/ 190500 w 3905380"/>
                    <a:gd name="T1" fmla="*/ 723900 h 3571875"/>
                    <a:gd name="T2" fmla="*/ 304800 w 3905380"/>
                    <a:gd name="T3" fmla="*/ 657225 h 3571875"/>
                    <a:gd name="T4" fmla="*/ 581025 w 3905380"/>
                    <a:gd name="T5" fmla="*/ 762000 h 3571875"/>
                    <a:gd name="T6" fmla="*/ 695325 w 3905380"/>
                    <a:gd name="T7" fmla="*/ 838200 h 3571875"/>
                    <a:gd name="T8" fmla="*/ 800100 w 3905380"/>
                    <a:gd name="T9" fmla="*/ 933450 h 3571875"/>
                    <a:gd name="T10" fmla="*/ 933450 w 3905380"/>
                    <a:gd name="T11" fmla="*/ 1057275 h 3571875"/>
                    <a:gd name="T12" fmla="*/ 1123950 w 3905380"/>
                    <a:gd name="T13" fmla="*/ 1066800 h 3571875"/>
                    <a:gd name="T14" fmla="*/ 1266825 w 3905380"/>
                    <a:gd name="T15" fmla="*/ 990600 h 3571875"/>
                    <a:gd name="T16" fmla="*/ 1400175 w 3905380"/>
                    <a:gd name="T17" fmla="*/ 847725 h 3571875"/>
                    <a:gd name="T18" fmla="*/ 1438275 w 3905380"/>
                    <a:gd name="T19" fmla="*/ 581025 h 3571875"/>
                    <a:gd name="T20" fmla="*/ 1495425 w 3905380"/>
                    <a:gd name="T21" fmla="*/ 400050 h 3571875"/>
                    <a:gd name="T22" fmla="*/ 1781175 w 3905380"/>
                    <a:gd name="T23" fmla="*/ 400050 h 3571875"/>
                    <a:gd name="T24" fmla="*/ 1924050 w 3905380"/>
                    <a:gd name="T25" fmla="*/ 485775 h 3571875"/>
                    <a:gd name="T26" fmla="*/ 2171700 w 3905380"/>
                    <a:gd name="T27" fmla="*/ 419100 h 3571875"/>
                    <a:gd name="T28" fmla="*/ 2343150 w 3905380"/>
                    <a:gd name="T29" fmla="*/ 352425 h 3571875"/>
                    <a:gd name="T30" fmla="*/ 2714625 w 3905380"/>
                    <a:gd name="T31" fmla="*/ 352425 h 3571875"/>
                    <a:gd name="T32" fmla="*/ 2800350 w 3905380"/>
                    <a:gd name="T33" fmla="*/ 409575 h 3571875"/>
                    <a:gd name="T34" fmla="*/ 2962275 w 3905380"/>
                    <a:gd name="T35" fmla="*/ 581025 h 3571875"/>
                    <a:gd name="T36" fmla="*/ 3067050 w 3905380"/>
                    <a:gd name="T37" fmla="*/ 628650 h 3571875"/>
                    <a:gd name="T38" fmla="*/ 3190875 w 3905380"/>
                    <a:gd name="T39" fmla="*/ 447675 h 3571875"/>
                    <a:gd name="T40" fmla="*/ 3305175 w 3905380"/>
                    <a:gd name="T41" fmla="*/ 247650 h 3571875"/>
                    <a:gd name="T42" fmla="*/ 3362325 w 3905380"/>
                    <a:gd name="T43" fmla="*/ 171450 h 3571875"/>
                    <a:gd name="T44" fmla="*/ 3448050 w 3905380"/>
                    <a:gd name="T45" fmla="*/ 66675 h 3571875"/>
                    <a:gd name="T46" fmla="*/ 3581400 w 3905380"/>
                    <a:gd name="T47" fmla="*/ 0 h 3571875"/>
                    <a:gd name="T48" fmla="*/ 3857625 w 3905380"/>
                    <a:gd name="T49" fmla="*/ 114300 h 3571875"/>
                    <a:gd name="T50" fmla="*/ 3886200 w 3905380"/>
                    <a:gd name="T51" fmla="*/ 219075 h 3571875"/>
                    <a:gd name="T52" fmla="*/ 3857625 w 3905380"/>
                    <a:gd name="T53" fmla="*/ 704850 h 3571875"/>
                    <a:gd name="T54" fmla="*/ 3800475 w 3905380"/>
                    <a:gd name="T55" fmla="*/ 942975 h 3571875"/>
                    <a:gd name="T56" fmla="*/ 3762375 w 3905380"/>
                    <a:gd name="T57" fmla="*/ 1066800 h 3571875"/>
                    <a:gd name="T58" fmla="*/ 3705225 w 3905380"/>
                    <a:gd name="T59" fmla="*/ 1219200 h 3571875"/>
                    <a:gd name="T60" fmla="*/ 3619500 w 3905380"/>
                    <a:gd name="T61" fmla="*/ 1323975 h 3571875"/>
                    <a:gd name="T62" fmla="*/ 3514725 w 3905380"/>
                    <a:gd name="T63" fmla="*/ 1457325 h 3571875"/>
                    <a:gd name="T64" fmla="*/ 3467100 w 3905380"/>
                    <a:gd name="T65" fmla="*/ 1571625 h 3571875"/>
                    <a:gd name="T66" fmla="*/ 3390900 w 3905380"/>
                    <a:gd name="T67" fmla="*/ 1714500 h 3571875"/>
                    <a:gd name="T68" fmla="*/ 3305175 w 3905380"/>
                    <a:gd name="T69" fmla="*/ 1857375 h 3571875"/>
                    <a:gd name="T70" fmla="*/ 3171825 w 3905380"/>
                    <a:gd name="T71" fmla="*/ 1981200 h 3571875"/>
                    <a:gd name="T72" fmla="*/ 3057525 w 3905380"/>
                    <a:gd name="T73" fmla="*/ 2085975 h 3571875"/>
                    <a:gd name="T74" fmla="*/ 2962275 w 3905380"/>
                    <a:gd name="T75" fmla="*/ 2257425 h 3571875"/>
                    <a:gd name="T76" fmla="*/ 2933700 w 3905380"/>
                    <a:gd name="T77" fmla="*/ 2352675 h 3571875"/>
                    <a:gd name="T78" fmla="*/ 2905125 w 3905380"/>
                    <a:gd name="T79" fmla="*/ 2466975 h 3571875"/>
                    <a:gd name="T80" fmla="*/ 2867025 w 3905380"/>
                    <a:gd name="T81" fmla="*/ 3181350 h 3571875"/>
                    <a:gd name="T82" fmla="*/ 2800350 w 3905380"/>
                    <a:gd name="T83" fmla="*/ 3352800 h 3571875"/>
                    <a:gd name="T84" fmla="*/ 2771775 w 3905380"/>
                    <a:gd name="T85" fmla="*/ 3457575 h 3571875"/>
                    <a:gd name="T86" fmla="*/ 1962150 w 3905380"/>
                    <a:gd name="T87" fmla="*/ 3552825 h 3571875"/>
                    <a:gd name="T88" fmla="*/ 1190625 w 3905380"/>
                    <a:gd name="T89" fmla="*/ 3562350 h 3571875"/>
                    <a:gd name="T90" fmla="*/ 952500 w 3905380"/>
                    <a:gd name="T91" fmla="*/ 3524250 h 3571875"/>
                    <a:gd name="T92" fmla="*/ 866775 w 3905380"/>
                    <a:gd name="T93" fmla="*/ 3295650 h 3571875"/>
                    <a:gd name="T94" fmla="*/ 904875 w 3905380"/>
                    <a:gd name="T95" fmla="*/ 3105150 h 3571875"/>
                    <a:gd name="T96" fmla="*/ 914400 w 3905380"/>
                    <a:gd name="T97" fmla="*/ 2390775 h 3571875"/>
                    <a:gd name="T98" fmla="*/ 847725 w 3905380"/>
                    <a:gd name="T99" fmla="*/ 2076450 h 3571875"/>
                    <a:gd name="T100" fmla="*/ 733425 w 3905380"/>
                    <a:gd name="T101" fmla="*/ 1876425 h 3571875"/>
                    <a:gd name="T102" fmla="*/ 609600 w 3905380"/>
                    <a:gd name="T103" fmla="*/ 1704975 h 3571875"/>
                    <a:gd name="T104" fmla="*/ 485775 w 3905380"/>
                    <a:gd name="T105" fmla="*/ 1590675 h 3571875"/>
                    <a:gd name="T106" fmla="*/ 390525 w 3905380"/>
                    <a:gd name="T107" fmla="*/ 1514475 h 3571875"/>
                    <a:gd name="T108" fmla="*/ 276225 w 3905380"/>
                    <a:gd name="T109" fmla="*/ 1438275 h 3571875"/>
                    <a:gd name="T110" fmla="*/ 161925 w 3905380"/>
                    <a:gd name="T111" fmla="*/ 1314450 h 3571875"/>
                    <a:gd name="T112" fmla="*/ 57150 w 3905380"/>
                    <a:gd name="T113" fmla="*/ 1143000 h 3571875"/>
                    <a:gd name="T114" fmla="*/ 0 w 3905380"/>
                    <a:gd name="T115" fmla="*/ 1000125 h 3571875"/>
                    <a:gd name="T116" fmla="*/ 85725 w 3905380"/>
                    <a:gd name="T117" fmla="*/ 828675 h 3571875"/>
                    <a:gd name="T118" fmla="*/ 123825 w 3905380"/>
                    <a:gd name="T119" fmla="*/ 800100 h 35718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905380" h="3571875">
                      <a:moveTo>
                        <a:pt x="123825" y="800100"/>
                      </a:moveTo>
                      <a:cubicBezTo>
                        <a:pt x="174625" y="723900"/>
                        <a:pt x="107950" y="815975"/>
                        <a:pt x="171450" y="752475"/>
                      </a:cubicBezTo>
                      <a:cubicBezTo>
                        <a:pt x="179545" y="744380"/>
                        <a:pt x="182405" y="731995"/>
                        <a:pt x="190500" y="723900"/>
                      </a:cubicBezTo>
                      <a:cubicBezTo>
                        <a:pt x="198595" y="715805"/>
                        <a:pt x="210281" y="712179"/>
                        <a:pt x="219075" y="704850"/>
                      </a:cubicBezTo>
                      <a:cubicBezTo>
                        <a:pt x="229423" y="696226"/>
                        <a:pt x="235875" y="682817"/>
                        <a:pt x="247650" y="676275"/>
                      </a:cubicBezTo>
                      <a:cubicBezTo>
                        <a:pt x="265203" y="666523"/>
                        <a:pt x="304800" y="657225"/>
                        <a:pt x="304800" y="657225"/>
                      </a:cubicBezTo>
                      <a:cubicBezTo>
                        <a:pt x="337043" y="661255"/>
                        <a:pt x="406829" y="664919"/>
                        <a:pt x="438150" y="685800"/>
                      </a:cubicBezTo>
                      <a:cubicBezTo>
                        <a:pt x="475079" y="710419"/>
                        <a:pt x="455865" y="701230"/>
                        <a:pt x="495300" y="714375"/>
                      </a:cubicBezTo>
                      <a:cubicBezTo>
                        <a:pt x="584984" y="804059"/>
                        <a:pt x="441167" y="668761"/>
                        <a:pt x="581025" y="762000"/>
                      </a:cubicBezTo>
                      <a:cubicBezTo>
                        <a:pt x="600075" y="774700"/>
                        <a:pt x="621986" y="783911"/>
                        <a:pt x="638175" y="800100"/>
                      </a:cubicBezTo>
                      <a:cubicBezTo>
                        <a:pt x="647700" y="809625"/>
                        <a:pt x="655542" y="821203"/>
                        <a:pt x="666750" y="828675"/>
                      </a:cubicBezTo>
                      <a:cubicBezTo>
                        <a:pt x="675104" y="834244"/>
                        <a:pt x="686548" y="833324"/>
                        <a:pt x="695325" y="838200"/>
                      </a:cubicBezTo>
                      <a:cubicBezTo>
                        <a:pt x="715339" y="849319"/>
                        <a:pt x="736286" y="860111"/>
                        <a:pt x="752475" y="876300"/>
                      </a:cubicBezTo>
                      <a:cubicBezTo>
                        <a:pt x="762000" y="885825"/>
                        <a:pt x="772426" y="894527"/>
                        <a:pt x="781050" y="904875"/>
                      </a:cubicBezTo>
                      <a:cubicBezTo>
                        <a:pt x="788379" y="913669"/>
                        <a:pt x="792495" y="924894"/>
                        <a:pt x="800100" y="933450"/>
                      </a:cubicBezTo>
                      <a:cubicBezTo>
                        <a:pt x="817998" y="953586"/>
                        <a:pt x="842306" y="968184"/>
                        <a:pt x="857250" y="990600"/>
                      </a:cubicBezTo>
                      <a:cubicBezTo>
                        <a:pt x="863600" y="1000125"/>
                        <a:pt x="867685" y="1011637"/>
                        <a:pt x="876300" y="1019175"/>
                      </a:cubicBezTo>
                      <a:cubicBezTo>
                        <a:pt x="893530" y="1034252"/>
                        <a:pt x="914400" y="1044575"/>
                        <a:pt x="933450" y="1057275"/>
                      </a:cubicBezTo>
                      <a:cubicBezTo>
                        <a:pt x="942975" y="1063625"/>
                        <a:pt x="952500" y="1069975"/>
                        <a:pt x="962025" y="1076325"/>
                      </a:cubicBezTo>
                      <a:cubicBezTo>
                        <a:pt x="971550" y="1082675"/>
                        <a:pt x="990600" y="1095375"/>
                        <a:pt x="990600" y="1095375"/>
                      </a:cubicBezTo>
                      <a:cubicBezTo>
                        <a:pt x="1086725" y="1083359"/>
                        <a:pt x="1042516" y="1093945"/>
                        <a:pt x="1123950" y="1066800"/>
                      </a:cubicBezTo>
                      <a:cubicBezTo>
                        <a:pt x="1133475" y="1063625"/>
                        <a:pt x="1144171" y="1062844"/>
                        <a:pt x="1152525" y="1057275"/>
                      </a:cubicBezTo>
                      <a:cubicBezTo>
                        <a:pt x="1162050" y="1050925"/>
                        <a:pt x="1170861" y="1043345"/>
                        <a:pt x="1181100" y="1038225"/>
                      </a:cubicBezTo>
                      <a:cubicBezTo>
                        <a:pt x="1229010" y="1014270"/>
                        <a:pt x="1206760" y="1050665"/>
                        <a:pt x="1266825" y="990600"/>
                      </a:cubicBezTo>
                      <a:cubicBezTo>
                        <a:pt x="1311589" y="945836"/>
                        <a:pt x="1284192" y="969497"/>
                        <a:pt x="1352550" y="923925"/>
                      </a:cubicBezTo>
                      <a:cubicBezTo>
                        <a:pt x="1362075" y="917575"/>
                        <a:pt x="1381125" y="904875"/>
                        <a:pt x="1381125" y="904875"/>
                      </a:cubicBezTo>
                      <a:cubicBezTo>
                        <a:pt x="1387475" y="885825"/>
                        <a:pt x="1396237" y="867416"/>
                        <a:pt x="1400175" y="847725"/>
                      </a:cubicBezTo>
                      <a:cubicBezTo>
                        <a:pt x="1409843" y="799384"/>
                        <a:pt x="1413318" y="786590"/>
                        <a:pt x="1419225" y="733425"/>
                      </a:cubicBezTo>
                      <a:cubicBezTo>
                        <a:pt x="1423098" y="698570"/>
                        <a:pt x="1424400" y="663448"/>
                        <a:pt x="1428750" y="628650"/>
                      </a:cubicBezTo>
                      <a:cubicBezTo>
                        <a:pt x="1430758" y="612586"/>
                        <a:pt x="1435613" y="596994"/>
                        <a:pt x="1438275" y="581025"/>
                      </a:cubicBezTo>
                      <a:cubicBezTo>
                        <a:pt x="1441966" y="558880"/>
                        <a:pt x="1442752" y="536226"/>
                        <a:pt x="1447800" y="514350"/>
                      </a:cubicBezTo>
                      <a:cubicBezTo>
                        <a:pt x="1452315" y="494784"/>
                        <a:pt x="1460500" y="476250"/>
                        <a:pt x="1466850" y="457200"/>
                      </a:cubicBezTo>
                      <a:cubicBezTo>
                        <a:pt x="1473644" y="436817"/>
                        <a:pt x="1478047" y="415256"/>
                        <a:pt x="1495425" y="400050"/>
                      </a:cubicBezTo>
                      <a:cubicBezTo>
                        <a:pt x="1512655" y="384973"/>
                        <a:pt x="1552575" y="361950"/>
                        <a:pt x="1552575" y="361950"/>
                      </a:cubicBezTo>
                      <a:cubicBezTo>
                        <a:pt x="1715486" y="372811"/>
                        <a:pt x="1650169" y="356381"/>
                        <a:pt x="1752600" y="390525"/>
                      </a:cubicBezTo>
                      <a:cubicBezTo>
                        <a:pt x="1762125" y="393700"/>
                        <a:pt x="1771650" y="396875"/>
                        <a:pt x="1781175" y="400050"/>
                      </a:cubicBezTo>
                      <a:cubicBezTo>
                        <a:pt x="1790700" y="403225"/>
                        <a:pt x="1801396" y="404006"/>
                        <a:pt x="1809750" y="409575"/>
                      </a:cubicBezTo>
                      <a:cubicBezTo>
                        <a:pt x="1838325" y="428625"/>
                        <a:pt x="1866900" y="447675"/>
                        <a:pt x="1895475" y="466725"/>
                      </a:cubicBezTo>
                      <a:cubicBezTo>
                        <a:pt x="1905000" y="473075"/>
                        <a:pt x="1912825" y="483530"/>
                        <a:pt x="1924050" y="485775"/>
                      </a:cubicBezTo>
                      <a:cubicBezTo>
                        <a:pt x="1939925" y="488950"/>
                        <a:pt x="1955800" y="492125"/>
                        <a:pt x="1971675" y="495300"/>
                      </a:cubicBezTo>
                      <a:cubicBezTo>
                        <a:pt x="1987413" y="493551"/>
                        <a:pt x="2058050" y="491764"/>
                        <a:pt x="2085975" y="476250"/>
                      </a:cubicBezTo>
                      <a:cubicBezTo>
                        <a:pt x="2085975" y="476250"/>
                        <a:pt x="2157412" y="428625"/>
                        <a:pt x="2171700" y="419100"/>
                      </a:cubicBezTo>
                      <a:cubicBezTo>
                        <a:pt x="2181225" y="412750"/>
                        <a:pt x="2189415" y="403670"/>
                        <a:pt x="2200275" y="400050"/>
                      </a:cubicBezTo>
                      <a:cubicBezTo>
                        <a:pt x="2219325" y="393700"/>
                        <a:pt x="2238375" y="387350"/>
                        <a:pt x="2257425" y="381000"/>
                      </a:cubicBezTo>
                      <a:cubicBezTo>
                        <a:pt x="2286000" y="371475"/>
                        <a:pt x="2314575" y="361950"/>
                        <a:pt x="2343150" y="352425"/>
                      </a:cubicBezTo>
                      <a:cubicBezTo>
                        <a:pt x="2352675" y="349250"/>
                        <a:pt x="2362200" y="346075"/>
                        <a:pt x="2371725" y="342900"/>
                      </a:cubicBezTo>
                      <a:cubicBezTo>
                        <a:pt x="2381250" y="339725"/>
                        <a:pt x="2400300" y="333375"/>
                        <a:pt x="2400300" y="333375"/>
                      </a:cubicBezTo>
                      <a:cubicBezTo>
                        <a:pt x="2562071" y="338953"/>
                        <a:pt x="2605268" y="321180"/>
                        <a:pt x="2714625" y="352425"/>
                      </a:cubicBezTo>
                      <a:cubicBezTo>
                        <a:pt x="2724279" y="355183"/>
                        <a:pt x="2733675" y="358775"/>
                        <a:pt x="2743200" y="361950"/>
                      </a:cubicBezTo>
                      <a:cubicBezTo>
                        <a:pt x="2752725" y="371475"/>
                        <a:pt x="2761427" y="381901"/>
                        <a:pt x="2771775" y="390525"/>
                      </a:cubicBezTo>
                      <a:cubicBezTo>
                        <a:pt x="2780569" y="397854"/>
                        <a:pt x="2792812" y="400960"/>
                        <a:pt x="2800350" y="409575"/>
                      </a:cubicBezTo>
                      <a:cubicBezTo>
                        <a:pt x="2878138" y="498475"/>
                        <a:pt x="2802731" y="442912"/>
                        <a:pt x="2867025" y="485775"/>
                      </a:cubicBezTo>
                      <a:cubicBezTo>
                        <a:pt x="2887345" y="546735"/>
                        <a:pt x="2859405" y="488315"/>
                        <a:pt x="2905125" y="523875"/>
                      </a:cubicBezTo>
                      <a:cubicBezTo>
                        <a:pt x="2926391" y="540415"/>
                        <a:pt x="2939859" y="566081"/>
                        <a:pt x="2962275" y="581025"/>
                      </a:cubicBezTo>
                      <a:cubicBezTo>
                        <a:pt x="2971800" y="587375"/>
                        <a:pt x="2981325" y="593725"/>
                        <a:pt x="2990850" y="600075"/>
                      </a:cubicBezTo>
                      <a:cubicBezTo>
                        <a:pt x="2999317" y="612775"/>
                        <a:pt x="3017308" y="647700"/>
                        <a:pt x="3038475" y="647700"/>
                      </a:cubicBezTo>
                      <a:cubicBezTo>
                        <a:pt x="3049923" y="647700"/>
                        <a:pt x="3057525" y="635000"/>
                        <a:pt x="3067050" y="628650"/>
                      </a:cubicBezTo>
                      <a:cubicBezTo>
                        <a:pt x="3111500" y="561975"/>
                        <a:pt x="3086100" y="584200"/>
                        <a:pt x="3133725" y="552450"/>
                      </a:cubicBezTo>
                      <a:cubicBezTo>
                        <a:pt x="3168463" y="448237"/>
                        <a:pt x="3110277" y="603302"/>
                        <a:pt x="3171825" y="504825"/>
                      </a:cubicBezTo>
                      <a:cubicBezTo>
                        <a:pt x="3182468" y="487797"/>
                        <a:pt x="3176676" y="461874"/>
                        <a:pt x="3190875" y="447675"/>
                      </a:cubicBezTo>
                      <a:cubicBezTo>
                        <a:pt x="3235639" y="402911"/>
                        <a:pt x="3211978" y="430308"/>
                        <a:pt x="3257550" y="361950"/>
                      </a:cubicBezTo>
                      <a:cubicBezTo>
                        <a:pt x="3263900" y="352425"/>
                        <a:pt x="3272980" y="344235"/>
                        <a:pt x="3276600" y="333375"/>
                      </a:cubicBezTo>
                      <a:cubicBezTo>
                        <a:pt x="3286125" y="304800"/>
                        <a:pt x="3295650" y="276225"/>
                        <a:pt x="3305175" y="247650"/>
                      </a:cubicBezTo>
                      <a:cubicBezTo>
                        <a:pt x="3308350" y="238125"/>
                        <a:pt x="3306346" y="224644"/>
                        <a:pt x="3314700" y="219075"/>
                      </a:cubicBezTo>
                      <a:cubicBezTo>
                        <a:pt x="3324225" y="212725"/>
                        <a:pt x="3333750" y="206375"/>
                        <a:pt x="3343275" y="200025"/>
                      </a:cubicBezTo>
                      <a:cubicBezTo>
                        <a:pt x="3349625" y="190500"/>
                        <a:pt x="3354230" y="179545"/>
                        <a:pt x="3362325" y="171450"/>
                      </a:cubicBezTo>
                      <a:cubicBezTo>
                        <a:pt x="3370420" y="163355"/>
                        <a:pt x="3383362" y="161015"/>
                        <a:pt x="3390900" y="152400"/>
                      </a:cubicBezTo>
                      <a:cubicBezTo>
                        <a:pt x="3405977" y="135170"/>
                        <a:pt x="3416300" y="114300"/>
                        <a:pt x="3429000" y="95250"/>
                      </a:cubicBezTo>
                      <a:cubicBezTo>
                        <a:pt x="3435350" y="85725"/>
                        <a:pt x="3438525" y="73025"/>
                        <a:pt x="3448050" y="66675"/>
                      </a:cubicBezTo>
                      <a:cubicBezTo>
                        <a:pt x="3457575" y="60325"/>
                        <a:pt x="3467100" y="53975"/>
                        <a:pt x="3476625" y="47625"/>
                      </a:cubicBezTo>
                      <a:cubicBezTo>
                        <a:pt x="3482975" y="38100"/>
                        <a:pt x="3486736" y="26201"/>
                        <a:pt x="3495675" y="19050"/>
                      </a:cubicBezTo>
                      <a:cubicBezTo>
                        <a:pt x="3508016" y="9177"/>
                        <a:pt x="3580815" y="97"/>
                        <a:pt x="3581400" y="0"/>
                      </a:cubicBezTo>
                      <a:cubicBezTo>
                        <a:pt x="3651250" y="3175"/>
                        <a:pt x="3721526" y="1194"/>
                        <a:pt x="3790950" y="9525"/>
                      </a:cubicBezTo>
                      <a:cubicBezTo>
                        <a:pt x="3810328" y="11850"/>
                        <a:pt x="3831897" y="42125"/>
                        <a:pt x="3838575" y="57150"/>
                      </a:cubicBezTo>
                      <a:cubicBezTo>
                        <a:pt x="3846730" y="75500"/>
                        <a:pt x="3851275" y="95250"/>
                        <a:pt x="3857625" y="114300"/>
                      </a:cubicBezTo>
                      <a:cubicBezTo>
                        <a:pt x="3860800" y="123825"/>
                        <a:pt x="3863975" y="133350"/>
                        <a:pt x="3867150" y="142875"/>
                      </a:cubicBezTo>
                      <a:cubicBezTo>
                        <a:pt x="3870325" y="152400"/>
                        <a:pt x="3874706" y="161605"/>
                        <a:pt x="3876675" y="171450"/>
                      </a:cubicBezTo>
                      <a:cubicBezTo>
                        <a:pt x="3879850" y="187325"/>
                        <a:pt x="3883025" y="203200"/>
                        <a:pt x="3886200" y="219075"/>
                      </a:cubicBezTo>
                      <a:cubicBezTo>
                        <a:pt x="3901605" y="388529"/>
                        <a:pt x="3905380" y="382569"/>
                        <a:pt x="3886200" y="619125"/>
                      </a:cubicBezTo>
                      <a:cubicBezTo>
                        <a:pt x="3884577" y="639140"/>
                        <a:pt x="3873500" y="657225"/>
                        <a:pt x="3867150" y="676275"/>
                      </a:cubicBezTo>
                      <a:cubicBezTo>
                        <a:pt x="3863975" y="685800"/>
                        <a:pt x="3863194" y="696496"/>
                        <a:pt x="3857625" y="704850"/>
                      </a:cubicBezTo>
                      <a:cubicBezTo>
                        <a:pt x="3851275" y="714375"/>
                        <a:pt x="3843224" y="722964"/>
                        <a:pt x="3838575" y="733425"/>
                      </a:cubicBezTo>
                      <a:cubicBezTo>
                        <a:pt x="3830420" y="751775"/>
                        <a:pt x="3819525" y="790575"/>
                        <a:pt x="3819525" y="790575"/>
                      </a:cubicBezTo>
                      <a:cubicBezTo>
                        <a:pt x="3816223" y="820291"/>
                        <a:pt x="3807270" y="908998"/>
                        <a:pt x="3800475" y="942975"/>
                      </a:cubicBezTo>
                      <a:cubicBezTo>
                        <a:pt x="3798506" y="952820"/>
                        <a:pt x="3793708" y="961896"/>
                        <a:pt x="3790950" y="971550"/>
                      </a:cubicBezTo>
                      <a:cubicBezTo>
                        <a:pt x="3787354" y="984137"/>
                        <a:pt x="3785187" y="997111"/>
                        <a:pt x="3781425" y="1009650"/>
                      </a:cubicBezTo>
                      <a:cubicBezTo>
                        <a:pt x="3775655" y="1028884"/>
                        <a:pt x="3767245" y="1047319"/>
                        <a:pt x="3762375" y="1066800"/>
                      </a:cubicBezTo>
                      <a:cubicBezTo>
                        <a:pt x="3757050" y="1088098"/>
                        <a:pt x="3743076" y="1148136"/>
                        <a:pt x="3733800" y="1162050"/>
                      </a:cubicBezTo>
                      <a:cubicBezTo>
                        <a:pt x="3727450" y="1171575"/>
                        <a:pt x="3719870" y="1180386"/>
                        <a:pt x="3714750" y="1190625"/>
                      </a:cubicBezTo>
                      <a:cubicBezTo>
                        <a:pt x="3710260" y="1199605"/>
                        <a:pt x="3709715" y="1210220"/>
                        <a:pt x="3705225" y="1219200"/>
                      </a:cubicBezTo>
                      <a:cubicBezTo>
                        <a:pt x="3691964" y="1245722"/>
                        <a:pt x="3678666" y="1255284"/>
                        <a:pt x="3657600" y="1276350"/>
                      </a:cubicBezTo>
                      <a:cubicBezTo>
                        <a:pt x="3654425" y="1285875"/>
                        <a:pt x="3654347" y="1297085"/>
                        <a:pt x="3648075" y="1304925"/>
                      </a:cubicBezTo>
                      <a:cubicBezTo>
                        <a:pt x="3640924" y="1313864"/>
                        <a:pt x="3628294" y="1316646"/>
                        <a:pt x="3619500" y="1323975"/>
                      </a:cubicBezTo>
                      <a:cubicBezTo>
                        <a:pt x="3609152" y="1332599"/>
                        <a:pt x="3600450" y="1343025"/>
                        <a:pt x="3590925" y="1352550"/>
                      </a:cubicBezTo>
                      <a:cubicBezTo>
                        <a:pt x="3587750" y="1362075"/>
                        <a:pt x="3587672" y="1373285"/>
                        <a:pt x="3581400" y="1381125"/>
                      </a:cubicBezTo>
                      <a:cubicBezTo>
                        <a:pt x="3536950" y="1436688"/>
                        <a:pt x="3552825" y="1343025"/>
                        <a:pt x="3514725" y="1457325"/>
                      </a:cubicBezTo>
                      <a:cubicBezTo>
                        <a:pt x="3508375" y="1476375"/>
                        <a:pt x="3506814" y="1497767"/>
                        <a:pt x="3495675" y="1514475"/>
                      </a:cubicBezTo>
                      <a:cubicBezTo>
                        <a:pt x="3489325" y="1524000"/>
                        <a:pt x="3481745" y="1532811"/>
                        <a:pt x="3476625" y="1543050"/>
                      </a:cubicBezTo>
                      <a:cubicBezTo>
                        <a:pt x="3472135" y="1552030"/>
                        <a:pt x="3471976" y="1562848"/>
                        <a:pt x="3467100" y="1571625"/>
                      </a:cubicBezTo>
                      <a:cubicBezTo>
                        <a:pt x="3455981" y="1591639"/>
                        <a:pt x="3436240" y="1607055"/>
                        <a:pt x="3429000" y="1628775"/>
                      </a:cubicBezTo>
                      <a:cubicBezTo>
                        <a:pt x="3422650" y="1647825"/>
                        <a:pt x="3421089" y="1669217"/>
                        <a:pt x="3409950" y="1685925"/>
                      </a:cubicBezTo>
                      <a:cubicBezTo>
                        <a:pt x="3403600" y="1695450"/>
                        <a:pt x="3396020" y="1704261"/>
                        <a:pt x="3390900" y="1714500"/>
                      </a:cubicBezTo>
                      <a:cubicBezTo>
                        <a:pt x="3386410" y="1723480"/>
                        <a:pt x="3386944" y="1734721"/>
                        <a:pt x="3381375" y="1743075"/>
                      </a:cubicBezTo>
                      <a:cubicBezTo>
                        <a:pt x="3373903" y="1754283"/>
                        <a:pt x="3362325" y="1762125"/>
                        <a:pt x="3352800" y="1771650"/>
                      </a:cubicBezTo>
                      <a:cubicBezTo>
                        <a:pt x="3336035" y="1821945"/>
                        <a:pt x="3348844" y="1791871"/>
                        <a:pt x="3305175" y="1857375"/>
                      </a:cubicBezTo>
                      <a:cubicBezTo>
                        <a:pt x="3288242" y="1882775"/>
                        <a:pt x="3282937" y="1894780"/>
                        <a:pt x="3257550" y="1914525"/>
                      </a:cubicBezTo>
                      <a:cubicBezTo>
                        <a:pt x="3239478" y="1928581"/>
                        <a:pt x="3216589" y="1936436"/>
                        <a:pt x="3200400" y="1952625"/>
                      </a:cubicBezTo>
                      <a:cubicBezTo>
                        <a:pt x="3190875" y="1962150"/>
                        <a:pt x="3182173" y="1972576"/>
                        <a:pt x="3171825" y="1981200"/>
                      </a:cubicBezTo>
                      <a:cubicBezTo>
                        <a:pt x="3163031" y="1988529"/>
                        <a:pt x="3151806" y="1992645"/>
                        <a:pt x="3143250" y="2000250"/>
                      </a:cubicBezTo>
                      <a:cubicBezTo>
                        <a:pt x="3123114" y="2018148"/>
                        <a:pt x="3105150" y="2038350"/>
                        <a:pt x="3086100" y="2057400"/>
                      </a:cubicBezTo>
                      <a:cubicBezTo>
                        <a:pt x="3076575" y="2066925"/>
                        <a:pt x="3067050" y="2076450"/>
                        <a:pt x="3057525" y="2085975"/>
                      </a:cubicBezTo>
                      <a:cubicBezTo>
                        <a:pt x="3048000" y="2095500"/>
                        <a:pt x="3036422" y="2103342"/>
                        <a:pt x="3028950" y="2114550"/>
                      </a:cubicBezTo>
                      <a:cubicBezTo>
                        <a:pt x="3016250" y="2133600"/>
                        <a:pt x="2998090" y="2149980"/>
                        <a:pt x="2990850" y="2171700"/>
                      </a:cubicBezTo>
                      <a:cubicBezTo>
                        <a:pt x="2981325" y="2200275"/>
                        <a:pt x="2971800" y="2228850"/>
                        <a:pt x="2962275" y="2257425"/>
                      </a:cubicBezTo>
                      <a:cubicBezTo>
                        <a:pt x="2959100" y="2266950"/>
                        <a:pt x="2955925" y="2276475"/>
                        <a:pt x="2952750" y="2286000"/>
                      </a:cubicBezTo>
                      <a:cubicBezTo>
                        <a:pt x="2949575" y="2295525"/>
                        <a:pt x="2945660" y="2304835"/>
                        <a:pt x="2943225" y="2314575"/>
                      </a:cubicBezTo>
                      <a:cubicBezTo>
                        <a:pt x="2940050" y="2327275"/>
                        <a:pt x="2937296" y="2340088"/>
                        <a:pt x="2933700" y="2352675"/>
                      </a:cubicBezTo>
                      <a:cubicBezTo>
                        <a:pt x="2930942" y="2362329"/>
                        <a:pt x="2926610" y="2371510"/>
                        <a:pt x="2924175" y="2381250"/>
                      </a:cubicBezTo>
                      <a:cubicBezTo>
                        <a:pt x="2920248" y="2396956"/>
                        <a:pt x="2918162" y="2413071"/>
                        <a:pt x="2914650" y="2428875"/>
                      </a:cubicBezTo>
                      <a:cubicBezTo>
                        <a:pt x="2911810" y="2441654"/>
                        <a:pt x="2907965" y="2454196"/>
                        <a:pt x="2905125" y="2466975"/>
                      </a:cubicBezTo>
                      <a:cubicBezTo>
                        <a:pt x="2880940" y="2575806"/>
                        <a:pt x="2909304" y="2459782"/>
                        <a:pt x="2886075" y="2552700"/>
                      </a:cubicBezTo>
                      <a:cubicBezTo>
                        <a:pt x="2882900" y="2749550"/>
                        <a:pt x="2882513" y="2946465"/>
                        <a:pt x="2876550" y="3143250"/>
                      </a:cubicBezTo>
                      <a:cubicBezTo>
                        <a:pt x="2876153" y="3156335"/>
                        <a:pt x="2870787" y="3168811"/>
                        <a:pt x="2867025" y="3181350"/>
                      </a:cubicBezTo>
                      <a:cubicBezTo>
                        <a:pt x="2861255" y="3200584"/>
                        <a:pt x="2854325" y="3219450"/>
                        <a:pt x="2847975" y="3238500"/>
                      </a:cubicBezTo>
                      <a:cubicBezTo>
                        <a:pt x="2813237" y="3342713"/>
                        <a:pt x="2868639" y="3184863"/>
                        <a:pt x="2819400" y="3295650"/>
                      </a:cubicBezTo>
                      <a:cubicBezTo>
                        <a:pt x="2811245" y="3314000"/>
                        <a:pt x="2806700" y="3333750"/>
                        <a:pt x="2800350" y="3352800"/>
                      </a:cubicBezTo>
                      <a:cubicBezTo>
                        <a:pt x="2797175" y="3362325"/>
                        <a:pt x="2794000" y="3371850"/>
                        <a:pt x="2790825" y="3381375"/>
                      </a:cubicBezTo>
                      <a:cubicBezTo>
                        <a:pt x="2787650" y="3390900"/>
                        <a:pt x="2783269" y="3400105"/>
                        <a:pt x="2781300" y="3409950"/>
                      </a:cubicBezTo>
                      <a:cubicBezTo>
                        <a:pt x="2778125" y="3425825"/>
                        <a:pt x="2776035" y="3441956"/>
                        <a:pt x="2771775" y="3457575"/>
                      </a:cubicBezTo>
                      <a:cubicBezTo>
                        <a:pt x="2766491" y="3476948"/>
                        <a:pt x="2769433" y="3503586"/>
                        <a:pt x="2752725" y="3514725"/>
                      </a:cubicBezTo>
                      <a:cubicBezTo>
                        <a:pt x="2733675" y="3527425"/>
                        <a:pt x="2695575" y="3552825"/>
                        <a:pt x="2695575" y="3552825"/>
                      </a:cubicBezTo>
                      <a:cubicBezTo>
                        <a:pt x="2348523" y="3542308"/>
                        <a:pt x="2343481" y="3536598"/>
                        <a:pt x="1962150" y="3552825"/>
                      </a:cubicBezTo>
                      <a:cubicBezTo>
                        <a:pt x="1952119" y="3553252"/>
                        <a:pt x="1943453" y="3560554"/>
                        <a:pt x="1933575" y="3562350"/>
                      </a:cubicBezTo>
                      <a:cubicBezTo>
                        <a:pt x="1908390" y="3566929"/>
                        <a:pt x="1882775" y="3568700"/>
                        <a:pt x="1857375" y="3571875"/>
                      </a:cubicBezTo>
                      <a:cubicBezTo>
                        <a:pt x="1635125" y="3568700"/>
                        <a:pt x="1412814" y="3568437"/>
                        <a:pt x="1190625" y="3562350"/>
                      </a:cubicBezTo>
                      <a:cubicBezTo>
                        <a:pt x="1180589" y="3562075"/>
                        <a:pt x="1171973" y="3554352"/>
                        <a:pt x="1162050" y="3552825"/>
                      </a:cubicBezTo>
                      <a:cubicBezTo>
                        <a:pt x="1130513" y="3547973"/>
                        <a:pt x="1098490" y="3547028"/>
                        <a:pt x="1066800" y="3543300"/>
                      </a:cubicBezTo>
                      <a:cubicBezTo>
                        <a:pt x="1009415" y="3536549"/>
                        <a:pt x="1003883" y="3534527"/>
                        <a:pt x="952500" y="3524250"/>
                      </a:cubicBezTo>
                      <a:cubicBezTo>
                        <a:pt x="933450" y="3511550"/>
                        <a:pt x="908050" y="3505200"/>
                        <a:pt x="895350" y="3486150"/>
                      </a:cubicBezTo>
                      <a:cubicBezTo>
                        <a:pt x="882650" y="3467100"/>
                        <a:pt x="857250" y="3429000"/>
                        <a:pt x="857250" y="3429000"/>
                      </a:cubicBezTo>
                      <a:cubicBezTo>
                        <a:pt x="860425" y="3384550"/>
                        <a:pt x="860754" y="3339805"/>
                        <a:pt x="866775" y="3295650"/>
                      </a:cubicBezTo>
                      <a:cubicBezTo>
                        <a:pt x="870312" y="3269708"/>
                        <a:pt x="879475" y="3244850"/>
                        <a:pt x="885825" y="3219450"/>
                      </a:cubicBezTo>
                      <a:cubicBezTo>
                        <a:pt x="889000" y="3206750"/>
                        <a:pt x="893726" y="3194340"/>
                        <a:pt x="895350" y="3181350"/>
                      </a:cubicBezTo>
                      <a:cubicBezTo>
                        <a:pt x="898525" y="3155950"/>
                        <a:pt x="902448" y="3130632"/>
                        <a:pt x="904875" y="3105150"/>
                      </a:cubicBezTo>
                      <a:cubicBezTo>
                        <a:pt x="919454" y="2952074"/>
                        <a:pt x="903079" y="3026608"/>
                        <a:pt x="923925" y="2943225"/>
                      </a:cubicBezTo>
                      <a:cubicBezTo>
                        <a:pt x="937703" y="2722772"/>
                        <a:pt x="937184" y="2812088"/>
                        <a:pt x="923925" y="2533650"/>
                      </a:cubicBezTo>
                      <a:cubicBezTo>
                        <a:pt x="921655" y="2485973"/>
                        <a:pt x="917801" y="2438384"/>
                        <a:pt x="914400" y="2390775"/>
                      </a:cubicBezTo>
                      <a:cubicBezTo>
                        <a:pt x="908097" y="2302531"/>
                        <a:pt x="911608" y="2268098"/>
                        <a:pt x="885825" y="2190750"/>
                      </a:cubicBezTo>
                      <a:cubicBezTo>
                        <a:pt x="876300" y="2162175"/>
                        <a:pt x="866775" y="2133600"/>
                        <a:pt x="857250" y="2105025"/>
                      </a:cubicBezTo>
                      <a:cubicBezTo>
                        <a:pt x="854075" y="2095500"/>
                        <a:pt x="853294" y="2084804"/>
                        <a:pt x="847725" y="2076450"/>
                      </a:cubicBezTo>
                      <a:cubicBezTo>
                        <a:pt x="835025" y="2057400"/>
                        <a:pt x="816865" y="2041020"/>
                        <a:pt x="809625" y="2019300"/>
                      </a:cubicBezTo>
                      <a:cubicBezTo>
                        <a:pt x="803275" y="2000250"/>
                        <a:pt x="801714" y="1978858"/>
                        <a:pt x="790575" y="1962150"/>
                      </a:cubicBezTo>
                      <a:cubicBezTo>
                        <a:pt x="771525" y="1933575"/>
                        <a:pt x="752475" y="1905000"/>
                        <a:pt x="733425" y="1876425"/>
                      </a:cubicBezTo>
                      <a:cubicBezTo>
                        <a:pt x="727075" y="1866900"/>
                        <a:pt x="717995" y="1858710"/>
                        <a:pt x="714375" y="1847850"/>
                      </a:cubicBezTo>
                      <a:cubicBezTo>
                        <a:pt x="696159" y="1793201"/>
                        <a:pt x="717895" y="1844212"/>
                        <a:pt x="676275" y="1790700"/>
                      </a:cubicBezTo>
                      <a:cubicBezTo>
                        <a:pt x="637147" y="1740393"/>
                        <a:pt x="650573" y="1739119"/>
                        <a:pt x="609600" y="1704975"/>
                      </a:cubicBezTo>
                      <a:cubicBezTo>
                        <a:pt x="600806" y="1697646"/>
                        <a:pt x="590550" y="1692275"/>
                        <a:pt x="581025" y="1685925"/>
                      </a:cubicBezTo>
                      <a:cubicBezTo>
                        <a:pt x="530225" y="1609725"/>
                        <a:pt x="596900" y="1701800"/>
                        <a:pt x="533400" y="1638300"/>
                      </a:cubicBezTo>
                      <a:cubicBezTo>
                        <a:pt x="469900" y="1574800"/>
                        <a:pt x="561975" y="1641475"/>
                        <a:pt x="485775" y="1590675"/>
                      </a:cubicBezTo>
                      <a:cubicBezTo>
                        <a:pt x="431180" y="1508783"/>
                        <a:pt x="503875" y="1605155"/>
                        <a:pt x="438150" y="1552575"/>
                      </a:cubicBezTo>
                      <a:cubicBezTo>
                        <a:pt x="429211" y="1545424"/>
                        <a:pt x="428039" y="1531151"/>
                        <a:pt x="419100" y="1524000"/>
                      </a:cubicBezTo>
                      <a:cubicBezTo>
                        <a:pt x="411260" y="1517728"/>
                        <a:pt x="399302" y="1519351"/>
                        <a:pt x="390525" y="1514475"/>
                      </a:cubicBezTo>
                      <a:cubicBezTo>
                        <a:pt x="370511" y="1503356"/>
                        <a:pt x="352425" y="1489075"/>
                        <a:pt x="333375" y="1476375"/>
                      </a:cubicBezTo>
                      <a:cubicBezTo>
                        <a:pt x="323850" y="1470025"/>
                        <a:pt x="314325" y="1463675"/>
                        <a:pt x="304800" y="1457325"/>
                      </a:cubicBezTo>
                      <a:cubicBezTo>
                        <a:pt x="295275" y="1450975"/>
                        <a:pt x="276225" y="1438275"/>
                        <a:pt x="276225" y="1438275"/>
                      </a:cubicBezTo>
                      <a:cubicBezTo>
                        <a:pt x="231775" y="1371600"/>
                        <a:pt x="257175" y="1393825"/>
                        <a:pt x="209550" y="1362075"/>
                      </a:cubicBezTo>
                      <a:cubicBezTo>
                        <a:pt x="203200" y="1352550"/>
                        <a:pt x="198595" y="1341595"/>
                        <a:pt x="190500" y="1333500"/>
                      </a:cubicBezTo>
                      <a:cubicBezTo>
                        <a:pt x="182405" y="1325405"/>
                        <a:pt x="169076" y="1323389"/>
                        <a:pt x="161925" y="1314450"/>
                      </a:cubicBezTo>
                      <a:cubicBezTo>
                        <a:pt x="155653" y="1306610"/>
                        <a:pt x="157276" y="1294652"/>
                        <a:pt x="152400" y="1285875"/>
                      </a:cubicBezTo>
                      <a:cubicBezTo>
                        <a:pt x="141281" y="1265861"/>
                        <a:pt x="127000" y="1247775"/>
                        <a:pt x="114300" y="1228725"/>
                      </a:cubicBezTo>
                      <a:cubicBezTo>
                        <a:pt x="95250" y="1200150"/>
                        <a:pt x="76200" y="1171575"/>
                        <a:pt x="57150" y="1143000"/>
                      </a:cubicBezTo>
                      <a:cubicBezTo>
                        <a:pt x="26961" y="1097717"/>
                        <a:pt x="41720" y="1125285"/>
                        <a:pt x="19050" y="1057275"/>
                      </a:cubicBezTo>
                      <a:cubicBezTo>
                        <a:pt x="15875" y="1047750"/>
                        <a:pt x="12700" y="1038225"/>
                        <a:pt x="9525" y="1028700"/>
                      </a:cubicBezTo>
                      <a:cubicBezTo>
                        <a:pt x="6350" y="1019175"/>
                        <a:pt x="0" y="1000125"/>
                        <a:pt x="0" y="1000125"/>
                      </a:cubicBezTo>
                      <a:cubicBezTo>
                        <a:pt x="3175" y="958850"/>
                        <a:pt x="1896" y="916988"/>
                        <a:pt x="9525" y="876300"/>
                      </a:cubicBezTo>
                      <a:cubicBezTo>
                        <a:pt x="11635" y="865048"/>
                        <a:pt x="18867" y="853792"/>
                        <a:pt x="28575" y="847725"/>
                      </a:cubicBezTo>
                      <a:cubicBezTo>
                        <a:pt x="45603" y="837082"/>
                        <a:pt x="69017" y="839814"/>
                        <a:pt x="85725" y="828675"/>
                      </a:cubicBezTo>
                      <a:cubicBezTo>
                        <a:pt x="104775" y="815975"/>
                        <a:pt x="121155" y="797815"/>
                        <a:pt x="142875" y="790575"/>
                      </a:cubicBezTo>
                      <a:cubicBezTo>
                        <a:pt x="152400" y="787400"/>
                        <a:pt x="180430" y="776560"/>
                        <a:pt x="171450" y="781050"/>
                      </a:cubicBezTo>
                      <a:cubicBezTo>
                        <a:pt x="156157" y="788696"/>
                        <a:pt x="139700" y="793750"/>
                        <a:pt x="123825" y="800100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7DB0704E-B99F-46D4-8587-D170F637EEBE}"/>
              </a:ext>
            </a:extLst>
          </p:cNvPr>
          <p:cNvSpPr txBox="1">
            <a:spLocks/>
          </p:cNvSpPr>
          <p:nvPr/>
        </p:nvSpPr>
        <p:spPr>
          <a:xfrm rot="16200000">
            <a:off x="-2940257" y="2944857"/>
            <a:ext cx="6899185" cy="8980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RETELL STORY OPTION 1 –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 FIGURES</a:t>
            </a:r>
          </a:p>
        </p:txBody>
      </p:sp>
    </p:spTree>
    <p:extLst>
      <p:ext uri="{BB962C8B-B14F-4D97-AF65-F5344CB8AC3E}">
        <p14:creationId xmlns:p14="http://schemas.microsoft.com/office/powerpoint/2010/main" val="949944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9E5ADC-5A43-498E-B86E-7E99A9BE23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8889D3C-E3CF-4636-9D6F-822487F9F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Speech Bubble: Rectangle 5">
              <a:extLst>
                <a:ext uri="{FF2B5EF4-FFF2-40B4-BE49-F238E27FC236}">
                  <a16:creationId xmlns:a16="http://schemas.microsoft.com/office/drawing/2014/main" id="{32507727-3704-4333-9CFF-BA455B86D314}"/>
                </a:ext>
              </a:extLst>
            </p:cNvPr>
            <p:cNvSpPr/>
            <p:nvPr/>
          </p:nvSpPr>
          <p:spPr>
            <a:xfrm>
              <a:off x="264237" y="343143"/>
              <a:ext cx="2659062" cy="763081"/>
            </a:xfrm>
            <a:prstGeom prst="wedgeRectCallout">
              <a:avLst>
                <a:gd name="adj1" fmla="val -4184"/>
                <a:gd name="adj2" fmla="val 1360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Praise God!</a:t>
              </a:r>
            </a:p>
          </p:txBody>
        </p:sp>
        <p:sp>
          <p:nvSpPr>
            <p:cNvPr id="18" name="Speech Bubble: Rectangle 17">
              <a:extLst>
                <a:ext uri="{FF2B5EF4-FFF2-40B4-BE49-F238E27FC236}">
                  <a16:creationId xmlns:a16="http://schemas.microsoft.com/office/drawing/2014/main" id="{F859DB4A-E628-460B-A1F4-55C11A778F16}"/>
                </a:ext>
              </a:extLst>
            </p:cNvPr>
            <p:cNvSpPr/>
            <p:nvPr/>
          </p:nvSpPr>
          <p:spPr>
            <a:xfrm>
              <a:off x="9532938" y="176650"/>
              <a:ext cx="2659062" cy="1096069"/>
            </a:xfrm>
            <a:prstGeom prst="wedgeRectCallout">
              <a:avLst>
                <a:gd name="adj1" fmla="val 17995"/>
                <a:gd name="adj2" fmla="val 8855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God bless the one who comes in the name of the Lord.</a:t>
              </a:r>
            </a:p>
          </p:txBody>
        </p:sp>
        <p:sp>
          <p:nvSpPr>
            <p:cNvPr id="19" name="Speech Bubble: Rectangle 18">
              <a:extLst>
                <a:ext uri="{FF2B5EF4-FFF2-40B4-BE49-F238E27FC236}">
                  <a16:creationId xmlns:a16="http://schemas.microsoft.com/office/drawing/2014/main" id="{EBDD78D3-F573-4C3E-9638-C7C3B3E88467}"/>
                </a:ext>
              </a:extLst>
            </p:cNvPr>
            <p:cNvSpPr/>
            <p:nvPr/>
          </p:nvSpPr>
          <p:spPr>
            <a:xfrm>
              <a:off x="6096000" y="343143"/>
              <a:ext cx="2659062" cy="763081"/>
            </a:xfrm>
            <a:prstGeom prst="wedgeRectCallout">
              <a:avLst>
                <a:gd name="adj1" fmla="val 15479"/>
                <a:gd name="adj2" fmla="val 14674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Hosanna!</a:t>
              </a:r>
            </a:p>
          </p:txBody>
        </p:sp>
        <p:sp>
          <p:nvSpPr>
            <p:cNvPr id="20" name="Speech Bubble: Rectangle 19">
              <a:extLst>
                <a:ext uri="{FF2B5EF4-FFF2-40B4-BE49-F238E27FC236}">
                  <a16:creationId xmlns:a16="http://schemas.microsoft.com/office/drawing/2014/main" id="{0DC0A647-F4CD-495E-A698-9E3E779D819A}"/>
                </a:ext>
              </a:extLst>
            </p:cNvPr>
            <p:cNvSpPr/>
            <p:nvPr/>
          </p:nvSpPr>
          <p:spPr>
            <a:xfrm>
              <a:off x="5567083" y="5551637"/>
              <a:ext cx="2659062" cy="763081"/>
            </a:xfrm>
            <a:prstGeom prst="wedgeRectCallout">
              <a:avLst>
                <a:gd name="adj1" fmla="val 71444"/>
                <a:gd name="adj2" fmla="val -16105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Jesus is amazing!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597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543EF-A485-E6C3-C7FC-3E0AEE837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456" y="365125"/>
            <a:ext cx="3777343" cy="1325563"/>
          </a:xfrm>
        </p:spPr>
        <p:txBody>
          <a:bodyPr/>
          <a:lstStyle/>
          <a:p>
            <a:r>
              <a:rPr lang="en-US" dirty="0"/>
              <a:t>Remember</a:t>
            </a:r>
          </a:p>
        </p:txBody>
      </p:sp>
      <p:pic>
        <p:nvPicPr>
          <p:cNvPr id="18434" name="Picture 2" descr="Free Child Praying, Download Free Child Praying png images, Free ClipArts on Clipart Library">
            <a:extLst>
              <a:ext uri="{FF2B5EF4-FFF2-40B4-BE49-F238E27FC236}">
                <a16:creationId xmlns:a16="http://schemas.microsoft.com/office/drawing/2014/main" id="{C85A3C7F-2DE8-A796-59CB-CA3A77B8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7" y="1959427"/>
            <a:ext cx="5964344" cy="47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0400860E-0671-3124-6978-1F3043D7054A}"/>
              </a:ext>
            </a:extLst>
          </p:cNvPr>
          <p:cNvSpPr/>
          <p:nvPr/>
        </p:nvSpPr>
        <p:spPr>
          <a:xfrm>
            <a:off x="365761" y="1214846"/>
            <a:ext cx="4454434" cy="1541417"/>
          </a:xfrm>
          <a:prstGeom prst="wedgeRectCallout">
            <a:avLst>
              <a:gd name="adj1" fmla="val -19073"/>
              <a:gd name="adj2" fmla="val 8858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Our Father who is in heaven….</a:t>
            </a:r>
          </a:p>
          <a:p>
            <a:pPr algn="ctr"/>
            <a:r>
              <a:rPr lang="en-US" dirty="0"/>
              <a:t>Forgive us our debts…</a:t>
            </a:r>
          </a:p>
          <a:p>
            <a:pPr algn="ctr"/>
            <a:r>
              <a:rPr lang="en-US" dirty="0"/>
              <a:t>Lead us not into temptation…</a:t>
            </a:r>
          </a:p>
          <a:p>
            <a:pPr algn="ctr"/>
            <a:r>
              <a:rPr lang="en-US" dirty="0"/>
              <a:t>Deliver us from evil</a:t>
            </a:r>
          </a:p>
          <a:p>
            <a:pPr algn="ctr"/>
            <a:r>
              <a:rPr lang="en-US" dirty="0"/>
              <a:t>For thine is the kingdom….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48C0A-0993-D5AE-0537-5CE91771EF44}"/>
              </a:ext>
            </a:extLst>
          </p:cNvPr>
          <p:cNvSpPr txBox="1"/>
          <p:nvPr/>
        </p:nvSpPr>
        <p:spPr>
          <a:xfrm>
            <a:off x="7576456" y="1690688"/>
            <a:ext cx="3777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Today, in our story, some recognized that it is Jesus who forgives,</a:t>
            </a:r>
          </a:p>
          <a:p>
            <a:r>
              <a:rPr lang="en-US" dirty="0"/>
              <a:t>It is Jesus who delivers us.</a:t>
            </a:r>
          </a:p>
          <a:p>
            <a:r>
              <a:rPr lang="en-US" dirty="0"/>
              <a:t>Jesus is our Savior!</a:t>
            </a:r>
          </a:p>
          <a:p>
            <a:r>
              <a:rPr lang="en-US" dirty="0"/>
              <a:t>Some accepted Jesus as King.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C7C59-1850-D7B7-1C7A-B45478CCC284}"/>
              </a:ext>
            </a:extLst>
          </p:cNvPr>
          <p:cNvGrpSpPr/>
          <p:nvPr/>
        </p:nvGrpSpPr>
        <p:grpSpPr>
          <a:xfrm>
            <a:off x="7576456" y="3886416"/>
            <a:ext cx="3179503" cy="1802243"/>
            <a:chOff x="7576456" y="3886416"/>
            <a:chExt cx="3179503" cy="18022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4717B9-3241-689B-068A-D9CC3A728C8F}"/>
                </a:ext>
              </a:extLst>
            </p:cNvPr>
            <p:cNvSpPr/>
            <p:nvPr/>
          </p:nvSpPr>
          <p:spPr>
            <a:xfrm rot="164729">
              <a:off x="7576456" y="3958046"/>
              <a:ext cx="3030584" cy="165898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16D957-C9F8-4B27-87FE-D2800E8385E0}"/>
                </a:ext>
              </a:extLst>
            </p:cNvPr>
            <p:cNvSpPr/>
            <p:nvPr/>
          </p:nvSpPr>
          <p:spPr>
            <a:xfrm>
              <a:off x="7649389" y="3886416"/>
              <a:ext cx="3106570" cy="18022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CCA12F21-2767-370E-C505-87FBDAE514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15099" y="4232366"/>
              <a:ext cx="2775150" cy="1294073"/>
              <a:chOff x="106700277" y="111539216"/>
              <a:chExt cx="6649997" cy="2853104"/>
            </a:xfrm>
          </p:grpSpPr>
          <p:sp>
            <p:nvSpPr>
              <p:cNvPr id="9" name="WordArt 4">
                <a:extLst>
                  <a:ext uri="{FF2B5EF4-FFF2-40B4-BE49-F238E27FC236}">
                    <a16:creationId xmlns:a16="http://schemas.microsoft.com/office/drawing/2014/main" id="{C9A4DC3B-B229-D9CA-0D76-C7E0B08FB478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 rot="-829458">
                <a:off x="106997989" y="111539216"/>
                <a:ext cx="5213838" cy="258933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sz="3600" b="1" kern="10" spc="0" dirty="0"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29783" dir="1514402" algn="ctr" rotWithShape="0">
                        <a:srgbClr val="D8D8D8">
                          <a:alpha val="74998"/>
                        </a:srgbClr>
                      </a:outerShdw>
                    </a:effectLst>
                    <a:latin typeface="Berlin Sans FB" panose="020E0602020502020306" pitchFamily="34" charset="0"/>
                  </a:rPr>
                  <a:t>Hosanna!</a:t>
                </a:r>
              </a:p>
              <a:p>
                <a:pPr algn="ctr" rtl="0">
                  <a:buNone/>
                </a:pPr>
                <a:endParaRPr lang="en-US" sz="3600" b="1" kern="10" spc="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29783" dir="1514402" algn="ctr" rotWithShape="0">
                      <a:srgbClr val="D8D8D8">
                        <a:alpha val="74998"/>
                      </a:srgbClr>
                    </a:outerShdw>
                  </a:effectLst>
                  <a:latin typeface="Berlin Sans FB" panose="020E0602020502020306" pitchFamily="34" charset="0"/>
                </a:endParaRPr>
              </a:p>
              <a:p>
                <a:pPr algn="ctr" rtl="0">
                  <a:buNone/>
                </a:pPr>
                <a:r>
                  <a:rPr lang="en-US" sz="3600" b="1" kern="10" spc="0" dirty="0"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29783" dir="1514402" algn="ctr" rotWithShape="0">
                        <a:srgbClr val="D8D8D8">
                          <a:alpha val="74998"/>
                        </a:srgbClr>
                      </a:outerShdw>
                    </a:effectLst>
                    <a:latin typeface="Berlin Sans FB" panose="020E0602020502020306" pitchFamily="34" charset="0"/>
                  </a:rPr>
                  <a:t>Lord save us!</a:t>
                </a:r>
              </a:p>
            </p:txBody>
          </p:sp>
          <p:pic>
            <p:nvPicPr>
              <p:cNvPr id="18437" name="Picture 5" descr="Premium Vector | Hand drawn banana leaf doodle line palm leaf icon sketch black and white plant ...">
                <a:extLst>
                  <a:ext uri="{FF2B5EF4-FFF2-40B4-BE49-F238E27FC236}">
                    <a16:creationId xmlns:a16="http://schemas.microsoft.com/office/drawing/2014/main" id="{AE481624-7953-92E4-F3B0-563BC1598B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00" t="7372" r="22118" b="6488"/>
              <a:stretch>
                <a:fillRect/>
              </a:stretch>
            </p:blipFill>
            <p:spPr bwMode="auto">
              <a:xfrm rot="3142003">
                <a:off x="110320621" y="110734632"/>
                <a:ext cx="2196471" cy="38628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38" name="Picture 6" descr="Premium Vector | Hand drawn banana leaf doodle line palm leaf icon sketch black and white plant ...">
                <a:extLst>
                  <a:ext uri="{FF2B5EF4-FFF2-40B4-BE49-F238E27FC236}">
                    <a16:creationId xmlns:a16="http://schemas.microsoft.com/office/drawing/2014/main" id="{3A6FD61C-A64A-EB62-920F-20D0A52865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00" t="7372" r="22118" b="6488"/>
              <a:stretch>
                <a:fillRect/>
              </a:stretch>
            </p:blipFill>
            <p:spPr bwMode="auto">
              <a:xfrm rot="16811550" flipH="1">
                <a:off x="107533459" y="111362667"/>
                <a:ext cx="2196471" cy="38628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63696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EDA1-7693-4686-83E8-56E31813F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54" y="126575"/>
            <a:ext cx="6028509" cy="512218"/>
          </a:xfrm>
        </p:spPr>
        <p:txBody>
          <a:bodyPr>
            <a:normAutofit fontScale="90000"/>
          </a:bodyPr>
          <a:lstStyle/>
          <a:p>
            <a:r>
              <a:rPr lang="en-US" dirty="0"/>
              <a:t>3 ½ years after  Jesus’ baptism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0DD5-8C6A-7A6D-3CF1-B8646FF28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9245" y="757646"/>
            <a:ext cx="3034665" cy="5772495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Jesus had healed many people.</a:t>
            </a:r>
          </a:p>
          <a:p>
            <a:pPr algn="ctr"/>
            <a:r>
              <a:rPr lang="en-US" dirty="0"/>
              <a:t>He had told many stories.</a:t>
            </a:r>
          </a:p>
          <a:p>
            <a:pPr algn="ctr"/>
            <a:r>
              <a:rPr lang="en-US" dirty="0"/>
              <a:t>He had done many miracles.</a:t>
            </a:r>
          </a:p>
          <a:p>
            <a:pPr algn="ctr"/>
            <a:r>
              <a:rPr lang="en-US" dirty="0"/>
              <a:t>Many people loved Jesus!</a:t>
            </a:r>
          </a:p>
          <a:p>
            <a:pPr algn="ctr"/>
            <a:endParaRPr lang="en-US" dirty="0"/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Now it was a special time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 of the year.  Celebration time!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The people would celebrate times that God had given them freedom and conquered their enemies.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He had conquered the Egyptians at the Red Sea.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He had conquered the people in Canaan and given the Israelites the Promised Land.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It was the Passover Festival and everyone who could came to Jerusalem.</a:t>
            </a:r>
          </a:p>
        </p:txBody>
      </p:sp>
      <p:pic>
        <p:nvPicPr>
          <p:cNvPr id="5" name="Picture 2" descr="Clipart of palm tree free - WikiClipArt">
            <a:extLst>
              <a:ext uri="{FF2B5EF4-FFF2-40B4-BE49-F238E27FC236}">
                <a16:creationId xmlns:a16="http://schemas.microsoft.com/office/drawing/2014/main" id="{2D20987D-F75E-F7F4-2CE0-3CAB0BBD5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/>
          <a:stretch>
            <a:fillRect/>
          </a:stretch>
        </p:blipFill>
        <p:spPr bwMode="auto">
          <a:xfrm>
            <a:off x="0" y="1154235"/>
            <a:ext cx="2453640" cy="57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t sunset, at the end of the Sabbath day, crowds of people came to Jesus to bring those who were sick. – Slide 9">
            <a:extLst>
              <a:ext uri="{FF2B5EF4-FFF2-40B4-BE49-F238E27FC236}">
                <a16:creationId xmlns:a16="http://schemas.microsoft.com/office/drawing/2014/main" id="{B14A094E-6FC1-196F-6B70-E6005C7D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2151">
            <a:off x="5824660" y="717188"/>
            <a:ext cx="5679053" cy="42592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568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453AF-DF38-3C08-388A-0B3160E4A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14F1-648B-AB37-ABD5-F45C9590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54" y="126575"/>
            <a:ext cx="9177986" cy="512218"/>
          </a:xfrm>
        </p:spPr>
        <p:txBody>
          <a:bodyPr>
            <a:normAutofit fontScale="90000"/>
          </a:bodyPr>
          <a:lstStyle/>
          <a:p>
            <a:r>
              <a:rPr lang="en-US" dirty="0"/>
              <a:t>Each year people came to Jerusalem for the Passover.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8DAF0-EBA0-587C-83D8-069C5E587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654" y="833885"/>
            <a:ext cx="7558192" cy="509886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As the people came into Jerusalem, they would greet each other with by saying,</a:t>
            </a:r>
          </a:p>
        </p:txBody>
      </p:sp>
      <p:pic>
        <p:nvPicPr>
          <p:cNvPr id="2056" name="Picture 8" descr="At sunset, at the end of the Sabbath day, crowds of people came to Jesus to bring those who were sick. – Slide 9">
            <a:extLst>
              <a:ext uri="{FF2B5EF4-FFF2-40B4-BE49-F238E27FC236}">
                <a16:creationId xmlns:a16="http://schemas.microsoft.com/office/drawing/2014/main" id="{E58814CE-D60A-DACB-0781-78E3B311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2151">
            <a:off x="377448" y="2104008"/>
            <a:ext cx="5679053" cy="42592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3939F016-5FE3-52B5-0424-BFE581A7AD3A}"/>
              </a:ext>
            </a:extLst>
          </p:cNvPr>
          <p:cNvSpPr/>
          <p:nvPr/>
        </p:nvSpPr>
        <p:spPr>
          <a:xfrm>
            <a:off x="1972491" y="1866285"/>
            <a:ext cx="4570672" cy="888275"/>
          </a:xfrm>
          <a:prstGeom prst="wedge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Blessed is he</a:t>
            </a:r>
          </a:p>
          <a:p>
            <a:pPr algn="ctr"/>
            <a:r>
              <a:rPr lang="en-US" dirty="0"/>
              <a:t> who comes in the name of the </a:t>
            </a:r>
            <a:r>
              <a:rPr lang="en-US" cap="small" dirty="0">
                <a:effectLst/>
              </a:rPr>
              <a:t>Lord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    From the house of the </a:t>
            </a:r>
            <a:r>
              <a:rPr lang="en-US" cap="small" dirty="0">
                <a:effectLst/>
              </a:rPr>
              <a:t>Lord,</a:t>
            </a:r>
            <a:r>
              <a:rPr lang="en-US" dirty="0"/>
              <a:t> we bless you.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E943A-2F08-C1B5-82B8-1246FD1EA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620" y="184489"/>
            <a:ext cx="3391777" cy="2497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B214BB-A235-ED9E-35CA-AE01AF622BC3}"/>
              </a:ext>
            </a:extLst>
          </p:cNvPr>
          <p:cNvSpPr txBox="1"/>
          <p:nvPr/>
        </p:nvSpPr>
        <p:spPr>
          <a:xfrm>
            <a:off x="9065622" y="1175657"/>
            <a:ext cx="135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Psalms </a:t>
            </a:r>
          </a:p>
          <a:p>
            <a:pPr algn="ctr"/>
            <a:r>
              <a:rPr lang="en-US" b="1" dirty="0"/>
              <a:t>118:25-29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091A5F52-E53C-FF1A-3CFE-D8689D32A433}"/>
              </a:ext>
            </a:extLst>
          </p:cNvPr>
          <p:cNvSpPr/>
          <p:nvPr/>
        </p:nvSpPr>
        <p:spPr>
          <a:xfrm>
            <a:off x="6230134" y="3387047"/>
            <a:ext cx="3162060" cy="1045029"/>
          </a:xfrm>
          <a:prstGeom prst="wedgeRectCallout">
            <a:avLst>
              <a:gd name="adj1" fmla="val -45207"/>
              <a:gd name="adj2" fmla="val 108750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Give thanks to the </a:t>
            </a:r>
            <a:r>
              <a:rPr lang="en-US" cap="small" dirty="0">
                <a:effectLst/>
              </a:rPr>
              <a:t>Lord</a:t>
            </a:r>
            <a:r>
              <a:rPr lang="en-US" dirty="0"/>
              <a:t>, </a:t>
            </a:r>
          </a:p>
          <a:p>
            <a:pPr algn="ctr"/>
            <a:r>
              <a:rPr lang="en-US" dirty="0"/>
              <a:t>for He is good;</a:t>
            </a:r>
            <a:br>
              <a:rPr lang="en-US" dirty="0"/>
            </a:br>
            <a:r>
              <a:rPr lang="en-US" dirty="0"/>
              <a:t>    His love endures for ever.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AF5D70-0EB2-CE5B-6B11-683201ED6364}"/>
              </a:ext>
            </a:extLst>
          </p:cNvPr>
          <p:cNvSpPr txBox="1"/>
          <p:nvPr/>
        </p:nvSpPr>
        <p:spPr>
          <a:xfrm>
            <a:off x="7485017" y="4741817"/>
            <a:ext cx="384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was a time to remember how God had saved and delivered them.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61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3E1EC-3729-8F7E-DDC6-A7E71B0BB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2C1A-A1B2-D726-D748-92F2B99E1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336868"/>
            <a:ext cx="4360545" cy="975360"/>
          </a:xfrm>
        </p:spPr>
        <p:txBody>
          <a:bodyPr/>
          <a:lstStyle/>
          <a:p>
            <a:r>
              <a:rPr lang="en-US" dirty="0"/>
              <a:t>Let’s Go to Jerusalem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704AC-1D66-DF85-C901-3EFD34EEB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63296" y="1554479"/>
            <a:ext cx="3034665" cy="487362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Jesus and His disciples headed towards Jerusalem also.</a:t>
            </a:r>
          </a:p>
          <a:p>
            <a:pPr algn="ctr"/>
            <a:r>
              <a:rPr lang="en-US" dirty="0"/>
              <a:t>Jesus told His disciples that He would suffer and die in Jerusalem. 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They stopped in Bethany where Mary, Martha, and Lazarus lived.  There He had raised Lazarus back to life.  This time they had a party there.  During that time Mary anointed Jesus’ feet.</a:t>
            </a:r>
          </a:p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2" descr="Clipart of palm tree free - WikiClipArt">
            <a:extLst>
              <a:ext uri="{FF2B5EF4-FFF2-40B4-BE49-F238E27FC236}">
                <a16:creationId xmlns:a16="http://schemas.microsoft.com/office/drawing/2014/main" id="{DB256B1A-B533-475D-C30B-E4E83FA18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/>
          <a:stretch>
            <a:fillRect/>
          </a:stretch>
        </p:blipFill>
        <p:spPr bwMode="auto">
          <a:xfrm>
            <a:off x="0" y="1154235"/>
            <a:ext cx="2453640" cy="57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36EB71-8384-C742-659C-E1E7CDDA6EAE}"/>
              </a:ext>
            </a:extLst>
          </p:cNvPr>
          <p:cNvGrpSpPr/>
          <p:nvPr/>
        </p:nvGrpSpPr>
        <p:grpSpPr>
          <a:xfrm>
            <a:off x="5470418" y="702490"/>
            <a:ext cx="6084388" cy="4563291"/>
            <a:chOff x="5470418" y="702490"/>
            <a:chExt cx="6084388" cy="4563291"/>
          </a:xfrm>
        </p:grpSpPr>
        <p:pic>
          <p:nvPicPr>
            <p:cNvPr id="4098" name="Picture 2" descr="PPT - Injil Lukas VI Yerusalem PowerPoint Presentation, free download - ID:3842618">
              <a:extLst>
                <a:ext uri="{FF2B5EF4-FFF2-40B4-BE49-F238E27FC236}">
                  <a16:creationId xmlns:a16="http://schemas.microsoft.com/office/drawing/2014/main" id="{6545E6CF-79E3-5F15-E8F7-A22C5F98C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418" y="702490"/>
              <a:ext cx="6084388" cy="4563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5506FFF-A7A1-8F64-C00A-F8DD694BDC9F}"/>
                </a:ext>
              </a:extLst>
            </p:cNvPr>
            <p:cNvSpPr/>
            <p:nvPr/>
          </p:nvSpPr>
          <p:spPr>
            <a:xfrm>
              <a:off x="10213340" y="3376749"/>
              <a:ext cx="326571" cy="1371600"/>
            </a:xfrm>
            <a:custGeom>
              <a:avLst/>
              <a:gdLst>
                <a:gd name="csX0" fmla="*/ 222068 w 326571"/>
                <a:gd name="csY0" fmla="*/ 1371600 h 1371600"/>
                <a:gd name="csX1" fmla="*/ 261257 w 326571"/>
                <a:gd name="csY1" fmla="*/ 1306285 h 1371600"/>
                <a:gd name="csX2" fmla="*/ 326571 w 326571"/>
                <a:gd name="csY2" fmla="*/ 1175657 h 1371600"/>
                <a:gd name="csX3" fmla="*/ 287383 w 326571"/>
                <a:gd name="csY3" fmla="*/ 1058091 h 1371600"/>
                <a:gd name="csX4" fmla="*/ 261257 w 326571"/>
                <a:gd name="csY4" fmla="*/ 953588 h 1371600"/>
                <a:gd name="csX5" fmla="*/ 235131 w 326571"/>
                <a:gd name="csY5" fmla="*/ 875211 h 1371600"/>
                <a:gd name="csX6" fmla="*/ 222068 w 326571"/>
                <a:gd name="csY6" fmla="*/ 640080 h 1371600"/>
                <a:gd name="csX7" fmla="*/ 143691 w 326571"/>
                <a:gd name="csY7" fmla="*/ 613954 h 1371600"/>
                <a:gd name="csX8" fmla="*/ 78377 w 326571"/>
                <a:gd name="csY8" fmla="*/ 496388 h 1371600"/>
                <a:gd name="csX9" fmla="*/ 91440 w 326571"/>
                <a:gd name="csY9" fmla="*/ 431074 h 1371600"/>
                <a:gd name="csX10" fmla="*/ 130628 w 326571"/>
                <a:gd name="csY10" fmla="*/ 365760 h 1371600"/>
                <a:gd name="csX11" fmla="*/ 169817 w 326571"/>
                <a:gd name="csY11" fmla="*/ 261257 h 1371600"/>
                <a:gd name="csX12" fmla="*/ 130628 w 326571"/>
                <a:gd name="csY12" fmla="*/ 143691 h 1371600"/>
                <a:gd name="csX13" fmla="*/ 91440 w 326571"/>
                <a:gd name="csY13" fmla="*/ 117565 h 1371600"/>
                <a:gd name="csX14" fmla="*/ 78377 w 326571"/>
                <a:gd name="csY14" fmla="*/ 78377 h 1371600"/>
                <a:gd name="csX15" fmla="*/ 0 w 326571"/>
                <a:gd name="csY15" fmla="*/ 0 h 1371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326571" h="1371600">
                  <a:moveTo>
                    <a:pt x="222068" y="1371600"/>
                  </a:moveTo>
                  <a:cubicBezTo>
                    <a:pt x="235131" y="1349828"/>
                    <a:pt x="249309" y="1328688"/>
                    <a:pt x="261257" y="1306285"/>
                  </a:cubicBezTo>
                  <a:cubicBezTo>
                    <a:pt x="284166" y="1263330"/>
                    <a:pt x="326571" y="1175657"/>
                    <a:pt x="326571" y="1175657"/>
                  </a:cubicBezTo>
                  <a:cubicBezTo>
                    <a:pt x="302319" y="1030149"/>
                    <a:pt x="333302" y="1149930"/>
                    <a:pt x="287383" y="1058091"/>
                  </a:cubicBezTo>
                  <a:cubicBezTo>
                    <a:pt x="271528" y="1026381"/>
                    <a:pt x="270201" y="986383"/>
                    <a:pt x="261257" y="953588"/>
                  </a:cubicBezTo>
                  <a:cubicBezTo>
                    <a:pt x="254011" y="927019"/>
                    <a:pt x="235131" y="875211"/>
                    <a:pt x="235131" y="875211"/>
                  </a:cubicBezTo>
                  <a:cubicBezTo>
                    <a:pt x="230777" y="796834"/>
                    <a:pt x="248000" y="714171"/>
                    <a:pt x="222068" y="640080"/>
                  </a:cubicBezTo>
                  <a:cubicBezTo>
                    <a:pt x="212971" y="614087"/>
                    <a:pt x="143691" y="613954"/>
                    <a:pt x="143691" y="613954"/>
                  </a:cubicBezTo>
                  <a:cubicBezTo>
                    <a:pt x="83802" y="524120"/>
                    <a:pt x="101369" y="565365"/>
                    <a:pt x="78377" y="496388"/>
                  </a:cubicBezTo>
                  <a:cubicBezTo>
                    <a:pt x="82731" y="474617"/>
                    <a:pt x="83194" y="451689"/>
                    <a:pt x="91440" y="431074"/>
                  </a:cubicBezTo>
                  <a:cubicBezTo>
                    <a:pt x="100869" y="407500"/>
                    <a:pt x="119274" y="388469"/>
                    <a:pt x="130628" y="365760"/>
                  </a:cubicBezTo>
                  <a:cubicBezTo>
                    <a:pt x="146247" y="334522"/>
                    <a:pt x="158511" y="295173"/>
                    <a:pt x="169817" y="261257"/>
                  </a:cubicBezTo>
                  <a:cubicBezTo>
                    <a:pt x="161689" y="228747"/>
                    <a:pt x="149548" y="170179"/>
                    <a:pt x="130628" y="143691"/>
                  </a:cubicBezTo>
                  <a:cubicBezTo>
                    <a:pt x="121503" y="130916"/>
                    <a:pt x="104503" y="126274"/>
                    <a:pt x="91440" y="117565"/>
                  </a:cubicBezTo>
                  <a:cubicBezTo>
                    <a:pt x="87086" y="104502"/>
                    <a:pt x="86015" y="89834"/>
                    <a:pt x="78377" y="78377"/>
                  </a:cubicBez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FE0997-7442-5468-ED5D-9A0E5D612A51}"/>
              </a:ext>
            </a:extLst>
          </p:cNvPr>
          <p:cNvGrpSpPr/>
          <p:nvPr/>
        </p:nvGrpSpPr>
        <p:grpSpPr>
          <a:xfrm>
            <a:off x="5279901" y="3850640"/>
            <a:ext cx="4313247" cy="2344057"/>
            <a:chOff x="5287954" y="4513943"/>
            <a:chExt cx="4313247" cy="2344057"/>
          </a:xfrm>
        </p:grpSpPr>
        <p:sp>
          <p:nvSpPr>
            <p:cNvPr id="6" name="Callout: Right Arrow 5">
              <a:extLst>
                <a:ext uri="{FF2B5EF4-FFF2-40B4-BE49-F238E27FC236}">
                  <a16:creationId xmlns:a16="http://schemas.microsoft.com/office/drawing/2014/main" id="{337FA777-8B3B-3FCD-40B9-376A36129563}"/>
                </a:ext>
              </a:extLst>
            </p:cNvPr>
            <p:cNvSpPr/>
            <p:nvPr/>
          </p:nvSpPr>
          <p:spPr>
            <a:xfrm>
              <a:off x="6415315" y="4513943"/>
              <a:ext cx="3185886" cy="2344057"/>
            </a:xfrm>
            <a:prstGeom prst="rightArrowCallou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00" name="Picture 4" descr="The perfume was very valuable and worth about a year’s wages. – Slide 7">
              <a:extLst>
                <a:ext uri="{FF2B5EF4-FFF2-40B4-BE49-F238E27FC236}">
                  <a16:creationId xmlns:a16="http://schemas.microsoft.com/office/drawing/2014/main" id="{79E9BBBC-BC9F-E010-147C-0C447957B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954" y="4554924"/>
              <a:ext cx="3034665" cy="2275999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D6CCE457-F861-10C2-414E-CFCE4A6D8A22}"/>
              </a:ext>
            </a:extLst>
          </p:cNvPr>
          <p:cNvSpPr/>
          <p:nvPr/>
        </p:nvSpPr>
        <p:spPr>
          <a:xfrm>
            <a:off x="758881" y="5231083"/>
            <a:ext cx="4480560" cy="1227910"/>
          </a:xfrm>
          <a:prstGeom prst="wedgeRectCallout">
            <a:avLst>
              <a:gd name="adj1" fmla="val 91120"/>
              <a:gd name="adj2" fmla="val -81117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She is doing a beautiful thing and will be remembered for this.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She is preparing me for burial.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D1F8625F-0EC7-E54C-5A03-710E32D9B41D}"/>
              </a:ext>
            </a:extLst>
          </p:cNvPr>
          <p:cNvSpPr/>
          <p:nvPr/>
        </p:nvSpPr>
        <p:spPr>
          <a:xfrm>
            <a:off x="9495105" y="4068819"/>
            <a:ext cx="1836239" cy="753633"/>
          </a:xfrm>
          <a:prstGeom prst="wedgeRectCallout">
            <a:avLst>
              <a:gd name="adj1" fmla="val -80045"/>
              <a:gd name="adj2" fmla="val 88043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 will suffer and die soon.</a:t>
            </a:r>
          </a:p>
        </p:txBody>
      </p:sp>
      <p:pic>
        <p:nvPicPr>
          <p:cNvPr id="4102" name="Picture 6" descr="Disciples Clipart | Free Download Clip Art | Free Clip Art | on Clipart Library">
            <a:extLst>
              <a:ext uri="{FF2B5EF4-FFF2-40B4-BE49-F238E27FC236}">
                <a16:creationId xmlns:a16="http://schemas.microsoft.com/office/drawing/2014/main" id="{F1E30260-C7C7-5165-5F15-762A364C2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486" y="4952271"/>
            <a:ext cx="2420671" cy="19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9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84111-CD70-7EF6-DF0F-C64FF029C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F3FAD-5449-3854-EBF0-17FE93CAE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336868"/>
            <a:ext cx="5405007" cy="735101"/>
          </a:xfrm>
        </p:spPr>
        <p:txBody>
          <a:bodyPr/>
          <a:lstStyle/>
          <a:p>
            <a:r>
              <a:rPr lang="en-US" dirty="0"/>
              <a:t>They got close to Bethphage.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42563-A241-D618-DCE8-D9F25F2FD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785" y="1214846"/>
            <a:ext cx="5228062" cy="141441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Matthew 21:1  Mark 11:2-3 </a:t>
            </a:r>
          </a:p>
          <a:p>
            <a:pPr algn="ctr"/>
            <a:r>
              <a:rPr lang="en-US" dirty="0"/>
              <a:t> Now when they drew near Jerusalem, and came to Bethphage, at the Mount of Olives, then Jesus sent two disciples, </a:t>
            </a:r>
            <a:r>
              <a:rPr lang="en-US" baseline="30000" dirty="0"/>
              <a:t>2 </a:t>
            </a:r>
            <a:r>
              <a:rPr lang="en-US" dirty="0"/>
              <a:t>saying to them, 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AC8CCE-C36A-0A03-3145-1E924A7FFF7D}"/>
              </a:ext>
            </a:extLst>
          </p:cNvPr>
          <p:cNvGrpSpPr/>
          <p:nvPr/>
        </p:nvGrpSpPr>
        <p:grpSpPr>
          <a:xfrm>
            <a:off x="302785" y="2809831"/>
            <a:ext cx="5228062" cy="3711301"/>
            <a:chOff x="5470418" y="702490"/>
            <a:chExt cx="6084388" cy="4563291"/>
          </a:xfrm>
        </p:grpSpPr>
        <p:pic>
          <p:nvPicPr>
            <p:cNvPr id="4098" name="Picture 2" descr="PPT - Injil Lukas VI Yerusalem PowerPoint Presentation, free download - ID:3842618">
              <a:extLst>
                <a:ext uri="{FF2B5EF4-FFF2-40B4-BE49-F238E27FC236}">
                  <a16:creationId xmlns:a16="http://schemas.microsoft.com/office/drawing/2014/main" id="{3CC59383-BB81-7164-DE92-171263267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418" y="702490"/>
              <a:ext cx="6084388" cy="4563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BD0EE38-6957-93F0-20C5-210BB077D17B}"/>
                </a:ext>
              </a:extLst>
            </p:cNvPr>
            <p:cNvSpPr/>
            <p:nvPr/>
          </p:nvSpPr>
          <p:spPr>
            <a:xfrm>
              <a:off x="10213340" y="3376749"/>
              <a:ext cx="326571" cy="1371600"/>
            </a:xfrm>
            <a:custGeom>
              <a:avLst/>
              <a:gdLst>
                <a:gd name="csX0" fmla="*/ 222068 w 326571"/>
                <a:gd name="csY0" fmla="*/ 1371600 h 1371600"/>
                <a:gd name="csX1" fmla="*/ 261257 w 326571"/>
                <a:gd name="csY1" fmla="*/ 1306285 h 1371600"/>
                <a:gd name="csX2" fmla="*/ 326571 w 326571"/>
                <a:gd name="csY2" fmla="*/ 1175657 h 1371600"/>
                <a:gd name="csX3" fmla="*/ 287383 w 326571"/>
                <a:gd name="csY3" fmla="*/ 1058091 h 1371600"/>
                <a:gd name="csX4" fmla="*/ 261257 w 326571"/>
                <a:gd name="csY4" fmla="*/ 953588 h 1371600"/>
                <a:gd name="csX5" fmla="*/ 235131 w 326571"/>
                <a:gd name="csY5" fmla="*/ 875211 h 1371600"/>
                <a:gd name="csX6" fmla="*/ 222068 w 326571"/>
                <a:gd name="csY6" fmla="*/ 640080 h 1371600"/>
                <a:gd name="csX7" fmla="*/ 143691 w 326571"/>
                <a:gd name="csY7" fmla="*/ 613954 h 1371600"/>
                <a:gd name="csX8" fmla="*/ 78377 w 326571"/>
                <a:gd name="csY8" fmla="*/ 496388 h 1371600"/>
                <a:gd name="csX9" fmla="*/ 91440 w 326571"/>
                <a:gd name="csY9" fmla="*/ 431074 h 1371600"/>
                <a:gd name="csX10" fmla="*/ 130628 w 326571"/>
                <a:gd name="csY10" fmla="*/ 365760 h 1371600"/>
                <a:gd name="csX11" fmla="*/ 169817 w 326571"/>
                <a:gd name="csY11" fmla="*/ 261257 h 1371600"/>
                <a:gd name="csX12" fmla="*/ 130628 w 326571"/>
                <a:gd name="csY12" fmla="*/ 143691 h 1371600"/>
                <a:gd name="csX13" fmla="*/ 91440 w 326571"/>
                <a:gd name="csY13" fmla="*/ 117565 h 1371600"/>
                <a:gd name="csX14" fmla="*/ 78377 w 326571"/>
                <a:gd name="csY14" fmla="*/ 78377 h 1371600"/>
                <a:gd name="csX15" fmla="*/ 0 w 326571"/>
                <a:gd name="csY15" fmla="*/ 0 h 1371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326571" h="1371600">
                  <a:moveTo>
                    <a:pt x="222068" y="1371600"/>
                  </a:moveTo>
                  <a:cubicBezTo>
                    <a:pt x="235131" y="1349828"/>
                    <a:pt x="249309" y="1328688"/>
                    <a:pt x="261257" y="1306285"/>
                  </a:cubicBezTo>
                  <a:cubicBezTo>
                    <a:pt x="284166" y="1263330"/>
                    <a:pt x="326571" y="1175657"/>
                    <a:pt x="326571" y="1175657"/>
                  </a:cubicBezTo>
                  <a:cubicBezTo>
                    <a:pt x="302319" y="1030149"/>
                    <a:pt x="333302" y="1149930"/>
                    <a:pt x="287383" y="1058091"/>
                  </a:cubicBezTo>
                  <a:cubicBezTo>
                    <a:pt x="271528" y="1026381"/>
                    <a:pt x="270201" y="986383"/>
                    <a:pt x="261257" y="953588"/>
                  </a:cubicBezTo>
                  <a:cubicBezTo>
                    <a:pt x="254011" y="927019"/>
                    <a:pt x="235131" y="875211"/>
                    <a:pt x="235131" y="875211"/>
                  </a:cubicBezTo>
                  <a:cubicBezTo>
                    <a:pt x="230777" y="796834"/>
                    <a:pt x="248000" y="714171"/>
                    <a:pt x="222068" y="640080"/>
                  </a:cubicBezTo>
                  <a:cubicBezTo>
                    <a:pt x="212971" y="614087"/>
                    <a:pt x="143691" y="613954"/>
                    <a:pt x="143691" y="613954"/>
                  </a:cubicBezTo>
                  <a:cubicBezTo>
                    <a:pt x="83802" y="524120"/>
                    <a:pt x="101369" y="565365"/>
                    <a:pt x="78377" y="496388"/>
                  </a:cubicBezTo>
                  <a:cubicBezTo>
                    <a:pt x="82731" y="474617"/>
                    <a:pt x="83194" y="451689"/>
                    <a:pt x="91440" y="431074"/>
                  </a:cubicBezTo>
                  <a:cubicBezTo>
                    <a:pt x="100869" y="407500"/>
                    <a:pt x="119274" y="388469"/>
                    <a:pt x="130628" y="365760"/>
                  </a:cubicBezTo>
                  <a:cubicBezTo>
                    <a:pt x="146247" y="334522"/>
                    <a:pt x="158511" y="295173"/>
                    <a:pt x="169817" y="261257"/>
                  </a:cubicBezTo>
                  <a:cubicBezTo>
                    <a:pt x="161689" y="228747"/>
                    <a:pt x="149548" y="170179"/>
                    <a:pt x="130628" y="143691"/>
                  </a:cubicBezTo>
                  <a:cubicBezTo>
                    <a:pt x="121503" y="130916"/>
                    <a:pt x="104503" y="126274"/>
                    <a:pt x="91440" y="117565"/>
                  </a:cubicBezTo>
                  <a:cubicBezTo>
                    <a:pt x="87086" y="104502"/>
                    <a:pt x="86015" y="89834"/>
                    <a:pt x="78377" y="78377"/>
                  </a:cubicBez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2" name="Picture 2" descr="If anyone asks you what you are doing tell them, “The Lord needs it and will return it.”’ The two disciples set off immediately. – Slide 3">
            <a:extLst>
              <a:ext uri="{FF2B5EF4-FFF2-40B4-BE49-F238E27FC236}">
                <a16:creationId xmlns:a16="http://schemas.microsoft.com/office/drawing/2014/main" id="{DE382914-5D76-27BB-8C62-4AC56989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487" y="1312228"/>
            <a:ext cx="5964033" cy="447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094A4BEC-6E65-4E7A-6021-0A3710C34C53}"/>
              </a:ext>
            </a:extLst>
          </p:cNvPr>
          <p:cNvSpPr/>
          <p:nvPr/>
        </p:nvSpPr>
        <p:spPr>
          <a:xfrm>
            <a:off x="5816486" y="84318"/>
            <a:ext cx="5964033" cy="1227910"/>
          </a:xfrm>
          <a:prstGeom prst="wedgeRectCallout">
            <a:avLst>
              <a:gd name="adj1" fmla="val 2087"/>
              <a:gd name="adj2" fmla="val 84841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 </a:t>
            </a:r>
            <a:r>
              <a:rPr lang="en-US" dirty="0"/>
              <a:t>If anyone asks you, “Why are you doing this?” say, </a:t>
            </a:r>
          </a:p>
          <a:p>
            <a:pPr algn="ctr"/>
            <a:r>
              <a:rPr lang="en-US" dirty="0"/>
              <a:t>“The Lord needs it and will send it back here shortly.”’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FEBEE7B5-DEFF-3690-C415-846E4DEAD20A}"/>
              </a:ext>
            </a:extLst>
          </p:cNvPr>
          <p:cNvSpPr/>
          <p:nvPr/>
        </p:nvSpPr>
        <p:spPr>
          <a:xfrm>
            <a:off x="5716175" y="248015"/>
            <a:ext cx="5964033" cy="1227910"/>
          </a:xfrm>
          <a:prstGeom prst="wedgeRectCallout">
            <a:avLst>
              <a:gd name="adj1" fmla="val 2087"/>
              <a:gd name="adj2" fmla="val 91224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‘‘Go to the village ahead of you, and just as you enter it, </a:t>
            </a:r>
          </a:p>
          <a:p>
            <a:pPr algn="ctr"/>
            <a:r>
              <a:rPr lang="en-US" dirty="0"/>
              <a:t>you will find a colt tied there, which no one has ever ridden. Untie it and bring it here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7B8E2-8404-4528-B07D-E17B052B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B8E8-FD2C-20B5-354B-F69D24F78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8" y="914399"/>
            <a:ext cx="1751376" cy="1018903"/>
          </a:xfrm>
        </p:spPr>
        <p:txBody>
          <a:bodyPr/>
          <a:lstStyle/>
          <a:p>
            <a:r>
              <a:rPr lang="en-US" dirty="0"/>
              <a:t>Prophesy fulfilled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B28AC-8DA6-A251-5F5B-106BBE1A1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801" y="2120686"/>
            <a:ext cx="2104073" cy="3979667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All this was done that it might be fulfilled which was spoken by the prophet, saying:</a:t>
            </a:r>
          </a:p>
          <a:p>
            <a:r>
              <a:rPr lang="en-US" baseline="30000" dirty="0"/>
              <a:t>5 </a:t>
            </a:r>
            <a:r>
              <a:rPr lang="en-US" dirty="0"/>
              <a:t>“Tell the daughter of Zion,</a:t>
            </a:r>
            <a:br>
              <a:rPr lang="en-US" dirty="0"/>
            </a:br>
            <a:r>
              <a:rPr lang="en-US" dirty="0"/>
              <a:t>‘Behold, your King is coming to you,</a:t>
            </a:r>
            <a:br>
              <a:rPr lang="en-US" dirty="0"/>
            </a:br>
            <a:r>
              <a:rPr lang="en-US" dirty="0"/>
              <a:t>Lowly, and sitting on a donkey,</a:t>
            </a:r>
            <a:br>
              <a:rPr lang="en-US" dirty="0"/>
            </a:br>
            <a:r>
              <a:rPr lang="en-US" dirty="0"/>
              <a:t>A colt, the foal of a donkey.’ ”</a:t>
            </a:r>
          </a:p>
          <a:p>
            <a:endParaRPr lang="en-US" dirty="0"/>
          </a:p>
          <a:p>
            <a:r>
              <a:rPr lang="en-US" dirty="0"/>
              <a:t>Zechariah 9:9</a:t>
            </a: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4EDF6-385F-410D-B305-28FE5D5E1BC9}"/>
              </a:ext>
            </a:extLst>
          </p:cNvPr>
          <p:cNvSpPr txBox="1"/>
          <p:nvPr/>
        </p:nvSpPr>
        <p:spPr>
          <a:xfrm>
            <a:off x="3553096" y="914399"/>
            <a:ext cx="783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kings would choose a mighty stallion horse, an elephant, or a camel.</a:t>
            </a:r>
          </a:p>
          <a:p>
            <a:r>
              <a:rPr lang="en-US" dirty="0"/>
              <a:t>But Jesus chose a lowly donkey.    Jesus is a humble king full of mercy.</a:t>
            </a:r>
          </a:p>
        </p:txBody>
      </p:sp>
      <p:pic>
        <p:nvPicPr>
          <p:cNvPr id="3076" name="Picture 4" descr="King On Horse Artwork PNG Transparent Images Free Download | Vector Files | Pngtree">
            <a:extLst>
              <a:ext uri="{FF2B5EF4-FFF2-40B4-BE49-F238E27FC236}">
                <a16:creationId xmlns:a16="http://schemas.microsoft.com/office/drawing/2014/main" id="{339D1CCB-C698-1A33-CEAF-D95C10C76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573" y="1781987"/>
            <a:ext cx="4788627" cy="478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llustration of king on elephant | Premium AI-generated image">
            <a:extLst>
              <a:ext uri="{FF2B5EF4-FFF2-40B4-BE49-F238E27FC236}">
                <a16:creationId xmlns:a16="http://schemas.microsoft.com/office/drawing/2014/main" id="{E227FA14-DF8F-654F-D657-4430EE6F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047" y="2172920"/>
            <a:ext cx="4006759" cy="4006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6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2105</Words>
  <Application>Microsoft Office PowerPoint</Application>
  <PresentationFormat>Widescreen</PresentationFormat>
  <Paragraphs>224</Paragraphs>
  <Slides>35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Aptos</vt:lpstr>
      <vt:lpstr>Aptos Display</vt:lpstr>
      <vt:lpstr>Arial</vt:lpstr>
      <vt:lpstr>Berlin Sans FB</vt:lpstr>
      <vt:lpstr>Calibri</vt:lpstr>
      <vt:lpstr>Calibri Light</vt:lpstr>
      <vt:lpstr>Comic Sans MS</vt:lpstr>
      <vt:lpstr>Office Theme</vt:lpstr>
      <vt:lpstr>1_Office Theme</vt:lpstr>
      <vt:lpstr>Triumphant Entry</vt:lpstr>
      <vt:lpstr>For our Bible story today, you will need a palm branch.  You can make one.</vt:lpstr>
      <vt:lpstr>Have you ever been saved or delivered   from something?</vt:lpstr>
      <vt:lpstr>Remember</vt:lpstr>
      <vt:lpstr>3 ½ years after  Jesus’ baptism</vt:lpstr>
      <vt:lpstr>Each year people came to Jerusalem for the Passover.</vt:lpstr>
      <vt:lpstr>Let’s Go to Jerusalem</vt:lpstr>
      <vt:lpstr>They got close to Bethphage.</vt:lpstr>
      <vt:lpstr>Prophesy fulfilled</vt:lpstr>
      <vt:lpstr>PowerPoint Presentation</vt:lpstr>
      <vt:lpstr>PowerPoint Presentation</vt:lpstr>
      <vt:lpstr>PowerPoint Presentation</vt:lpstr>
      <vt:lpstr>Jesus sat on the donkey</vt:lpstr>
      <vt:lpstr>Hosanna!</vt:lpstr>
      <vt:lpstr>Listen and cut out your craft or  Sing  Songs for Palm Sunday, Holy Week and Easter #1 Cloaks and Branches </vt:lpstr>
      <vt:lpstr>Craft Time  --  Card with Pop-up figures</vt:lpstr>
      <vt:lpstr>However, not everyone accepted Jesus as the Messiah and Savior.</vt:lpstr>
      <vt:lpstr>Jesus wept</vt:lpstr>
      <vt:lpstr>The leader’s reply made Jesus sad.</vt:lpstr>
      <vt:lpstr>Jesus entered Jerusalem</vt:lpstr>
      <vt:lpstr>What is your response?  Do you accept Jesus as the Savior?    How has Jesus delivered you?    </vt:lpstr>
      <vt:lpstr>Craft Time  --  Card with Pop-up figures</vt:lpstr>
      <vt:lpstr>Craft Time  --  Card with Pop-up figures</vt:lpstr>
      <vt:lpstr>Craft Time  --  Card with Pop-up figures</vt:lpstr>
      <vt:lpstr>Craft Time  --  Card with Pop-up figures</vt:lpstr>
      <vt:lpstr>Ho Ho Hosanna </vt:lpstr>
      <vt:lpstr>Mighty to Save</vt:lpstr>
      <vt:lpstr>Sing with us King of Kings </vt:lpstr>
      <vt:lpstr>Praise the Lord! </vt:lpstr>
      <vt:lpstr>Object Lesson </vt:lpstr>
      <vt:lpstr>The End</vt:lpstr>
      <vt:lpstr>Craft Options</vt:lpstr>
      <vt:lpstr>Craft Time   --  Paint a face on a rock</vt:lpstr>
      <vt:lpstr>CRAFT TIME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Janelle Clendenon</dc:creator>
  <cp:lastModifiedBy>Janelle Clendenon</cp:lastModifiedBy>
  <cp:revision>1</cp:revision>
  <dcterms:created xsi:type="dcterms:W3CDTF">2026-03-27T21:23:44Z</dcterms:created>
  <dcterms:modified xsi:type="dcterms:W3CDTF">2026-03-30T03:28:13Z</dcterms:modified>
</cp:coreProperties>
</file>