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7" r:id="rId4"/>
    <p:sldId id="280" r:id="rId5"/>
    <p:sldId id="274" r:id="rId6"/>
    <p:sldId id="318" r:id="rId7"/>
    <p:sldId id="259" r:id="rId8"/>
    <p:sldId id="257" r:id="rId9"/>
    <p:sldId id="278" r:id="rId10"/>
    <p:sldId id="258" r:id="rId11"/>
    <p:sldId id="261" r:id="rId12"/>
    <p:sldId id="260" r:id="rId13"/>
    <p:sldId id="281" r:id="rId14"/>
    <p:sldId id="262" r:id="rId15"/>
    <p:sldId id="276" r:id="rId16"/>
    <p:sldId id="269" r:id="rId17"/>
    <p:sldId id="270" r:id="rId18"/>
    <p:sldId id="271" r:id="rId19"/>
    <p:sldId id="272" r:id="rId20"/>
    <p:sldId id="263" r:id="rId21"/>
    <p:sldId id="264" r:id="rId22"/>
    <p:sldId id="273" r:id="rId23"/>
    <p:sldId id="265" r:id="rId24"/>
    <p:sldId id="266" r:id="rId25"/>
    <p:sldId id="267" r:id="rId26"/>
    <p:sldId id="268" r:id="rId27"/>
    <p:sldId id="308" r:id="rId28"/>
    <p:sldId id="306" r:id="rId29"/>
    <p:sldId id="315" r:id="rId30"/>
    <p:sldId id="316" r:id="rId31"/>
    <p:sldId id="307" r:id="rId32"/>
    <p:sldId id="317" r:id="rId33"/>
    <p:sldId id="30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0405C-981A-4529-848E-E38E7A825BF2}" v="4" dt="2022-04-13T23:18:1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p:cViewPr varScale="1">
        <p:scale>
          <a:sx n="82" d="100"/>
          <a:sy n="82"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A1A0405C-981A-4529-848E-E38E7A825BF2}"/>
    <pc:docChg chg="custSel addSld delSld modSld sldOrd">
      <pc:chgData name="Janelle Clendenon" userId="da17313139568148" providerId="LiveId" clId="{A1A0405C-981A-4529-848E-E38E7A825BF2}" dt="2022-04-15T05:11:06.449" v="371" actId="20577"/>
      <pc:docMkLst>
        <pc:docMk/>
      </pc:docMkLst>
      <pc:sldChg chg="modSp mod">
        <pc:chgData name="Janelle Clendenon" userId="da17313139568148" providerId="LiveId" clId="{A1A0405C-981A-4529-848E-E38E7A825BF2}" dt="2022-04-13T22:38:19.211" v="17" actId="14100"/>
        <pc:sldMkLst>
          <pc:docMk/>
          <pc:sldMk cId="3373581422" sldId="256"/>
        </pc:sldMkLst>
        <pc:spChg chg="mod">
          <ac:chgData name="Janelle Clendenon" userId="da17313139568148" providerId="LiveId" clId="{A1A0405C-981A-4529-848E-E38E7A825BF2}" dt="2022-04-13T22:38:19.211" v="17" actId="14100"/>
          <ac:spMkLst>
            <pc:docMk/>
            <pc:sldMk cId="3373581422" sldId="256"/>
            <ac:spMk id="2" creationId="{FEC6BE3A-77F6-4EAC-AA16-493F86AFC5DE}"/>
          </ac:spMkLst>
        </pc:spChg>
      </pc:sldChg>
      <pc:sldChg chg="modSp mod">
        <pc:chgData name="Janelle Clendenon" userId="da17313139568148" providerId="LiveId" clId="{A1A0405C-981A-4529-848E-E38E7A825BF2}" dt="2022-04-13T23:17:18.587" v="310" actId="14100"/>
        <pc:sldMkLst>
          <pc:docMk/>
          <pc:sldMk cId="2979720029" sldId="259"/>
        </pc:sldMkLst>
        <pc:spChg chg="mod">
          <ac:chgData name="Janelle Clendenon" userId="da17313139568148" providerId="LiveId" clId="{A1A0405C-981A-4529-848E-E38E7A825BF2}" dt="2022-04-13T23:17:18.587" v="310" actId="14100"/>
          <ac:spMkLst>
            <pc:docMk/>
            <pc:sldMk cId="2979720029" sldId="259"/>
            <ac:spMk id="3" creationId="{120148EF-EF50-4395-ABC1-3C7E9D3983E3}"/>
          </ac:spMkLst>
        </pc:spChg>
      </pc:sldChg>
      <pc:sldChg chg="delSp modSp mod">
        <pc:chgData name="Janelle Clendenon" userId="da17313139568148" providerId="LiveId" clId="{A1A0405C-981A-4529-848E-E38E7A825BF2}" dt="2022-04-13T23:14:58.693" v="71" actId="14100"/>
        <pc:sldMkLst>
          <pc:docMk/>
          <pc:sldMk cId="4101025519" sldId="274"/>
        </pc:sldMkLst>
        <pc:spChg chg="mod">
          <ac:chgData name="Janelle Clendenon" userId="da17313139568148" providerId="LiveId" clId="{A1A0405C-981A-4529-848E-E38E7A825BF2}" dt="2022-04-13T23:14:29.776" v="39" actId="20577"/>
          <ac:spMkLst>
            <pc:docMk/>
            <pc:sldMk cId="4101025519" sldId="274"/>
            <ac:spMk id="2" creationId="{7D7B001A-4C51-402C-8A16-15020D8A3E3E}"/>
          </ac:spMkLst>
        </pc:spChg>
        <pc:spChg chg="mod">
          <ac:chgData name="Janelle Clendenon" userId="da17313139568148" providerId="LiveId" clId="{A1A0405C-981A-4529-848E-E38E7A825BF2}" dt="2022-04-13T23:14:58.693" v="71" actId="14100"/>
          <ac:spMkLst>
            <pc:docMk/>
            <pc:sldMk cId="4101025519" sldId="274"/>
            <ac:spMk id="3" creationId="{AB8200CC-EB5F-47DD-BA38-2CBA5B679611}"/>
          </ac:spMkLst>
        </pc:spChg>
        <pc:spChg chg="del">
          <ac:chgData name="Janelle Clendenon" userId="da17313139568148" providerId="LiveId" clId="{A1A0405C-981A-4529-848E-E38E7A825BF2}" dt="2022-04-13T23:14:21.177" v="37" actId="478"/>
          <ac:spMkLst>
            <pc:docMk/>
            <pc:sldMk cId="4101025519" sldId="274"/>
            <ac:spMk id="4" creationId="{5ABC2405-ECAA-4653-B773-C688DDF8D132}"/>
          </ac:spMkLst>
        </pc:spChg>
      </pc:sldChg>
      <pc:sldChg chg="addSp modSp mod">
        <pc:chgData name="Janelle Clendenon" userId="da17313139568148" providerId="LiveId" clId="{A1A0405C-981A-4529-848E-E38E7A825BF2}" dt="2022-04-13T22:40:30.571" v="24" actId="1076"/>
        <pc:sldMkLst>
          <pc:docMk/>
          <pc:sldMk cId="3651252500" sldId="275"/>
        </pc:sldMkLst>
        <pc:spChg chg="mod">
          <ac:chgData name="Janelle Clendenon" userId="da17313139568148" providerId="LiveId" clId="{A1A0405C-981A-4529-848E-E38E7A825BF2}" dt="2022-04-13T22:40:30.571" v="24" actId="1076"/>
          <ac:spMkLst>
            <pc:docMk/>
            <pc:sldMk cId="3651252500" sldId="275"/>
            <ac:spMk id="17" creationId="{08D16977-9CBE-4F61-8B6D-00D71C9C9AFC}"/>
          </ac:spMkLst>
        </pc:spChg>
        <pc:picChg chg="mod">
          <ac:chgData name="Janelle Clendenon" userId="da17313139568148" providerId="LiveId" clId="{A1A0405C-981A-4529-848E-E38E7A825BF2}" dt="2022-04-13T22:40:23.668" v="23" actId="1076"/>
          <ac:picMkLst>
            <pc:docMk/>
            <pc:sldMk cId="3651252500" sldId="275"/>
            <ac:picMk id="6" creationId="{2E37509F-2A9C-48D9-B3AB-083170855ABA}"/>
          </ac:picMkLst>
        </pc:picChg>
        <pc:picChg chg="add mod modCrop">
          <ac:chgData name="Janelle Clendenon" userId="da17313139568148" providerId="LiveId" clId="{A1A0405C-981A-4529-848E-E38E7A825BF2}" dt="2022-04-13T22:40:16.977" v="22" actId="1076"/>
          <ac:picMkLst>
            <pc:docMk/>
            <pc:sldMk cId="3651252500" sldId="275"/>
            <ac:picMk id="11" creationId="{1BD99CE9-A5B8-4A87-9431-3A45B99D3907}"/>
          </ac:picMkLst>
        </pc:picChg>
      </pc:sldChg>
      <pc:sldChg chg="del">
        <pc:chgData name="Janelle Clendenon" userId="da17313139568148" providerId="LiveId" clId="{A1A0405C-981A-4529-848E-E38E7A825BF2}" dt="2022-04-13T23:17:06.278" v="309" actId="47"/>
        <pc:sldMkLst>
          <pc:docMk/>
          <pc:sldMk cId="531404273" sldId="279"/>
        </pc:sldMkLst>
      </pc:sldChg>
      <pc:sldChg chg="modSp mod ord">
        <pc:chgData name="Janelle Clendenon" userId="da17313139568148" providerId="LiveId" clId="{A1A0405C-981A-4529-848E-E38E7A825BF2}" dt="2022-04-15T05:11:06.449" v="371" actId="20577"/>
        <pc:sldMkLst>
          <pc:docMk/>
          <pc:sldMk cId="3588025765" sldId="280"/>
        </pc:sldMkLst>
        <pc:spChg chg="mod">
          <ac:chgData name="Janelle Clendenon" userId="da17313139568148" providerId="LiveId" clId="{A1A0405C-981A-4529-848E-E38E7A825BF2}" dt="2022-04-13T23:15:33.696" v="152" actId="20577"/>
          <ac:spMkLst>
            <pc:docMk/>
            <pc:sldMk cId="3588025765" sldId="280"/>
            <ac:spMk id="2" creationId="{27496B5F-2211-42F7-99D1-D8D3F3E65A63}"/>
          </ac:spMkLst>
        </pc:spChg>
        <pc:spChg chg="mod">
          <ac:chgData name="Janelle Clendenon" userId="da17313139568148" providerId="LiveId" clId="{A1A0405C-981A-4529-848E-E38E7A825BF2}" dt="2022-04-15T05:11:06.449" v="371" actId="20577"/>
          <ac:spMkLst>
            <pc:docMk/>
            <pc:sldMk cId="3588025765" sldId="280"/>
            <ac:spMk id="3" creationId="{8CC1BC92-23E3-402F-85BA-579B98212D4E}"/>
          </ac:spMkLst>
        </pc:spChg>
        <pc:picChg chg="mod">
          <ac:chgData name="Janelle Clendenon" userId="da17313139568148" providerId="LiveId" clId="{A1A0405C-981A-4529-848E-E38E7A825BF2}" dt="2022-04-13T23:16:19.421" v="235" actId="1076"/>
          <ac:picMkLst>
            <pc:docMk/>
            <pc:sldMk cId="3588025765" sldId="280"/>
            <ac:picMk id="6" creationId="{FA9ACBFB-96F6-481F-A9EF-786AE3D0D1FC}"/>
          </ac:picMkLst>
        </pc:picChg>
      </pc:sldChg>
      <pc:sldChg chg="add">
        <pc:chgData name="Janelle Clendenon" userId="da17313139568148" providerId="LiveId" clId="{A1A0405C-981A-4529-848E-E38E7A825BF2}" dt="2022-04-13T23:12:22.368" v="25"/>
        <pc:sldMkLst>
          <pc:docMk/>
          <pc:sldMk cId="2067022147" sldId="306"/>
        </pc:sldMkLst>
      </pc:sldChg>
      <pc:sldChg chg="add">
        <pc:chgData name="Janelle Clendenon" userId="da17313139568148" providerId="LiveId" clId="{A1A0405C-981A-4529-848E-E38E7A825BF2}" dt="2022-04-13T23:12:22.368" v="25"/>
        <pc:sldMkLst>
          <pc:docMk/>
          <pc:sldMk cId="2318755882" sldId="307"/>
        </pc:sldMkLst>
      </pc:sldChg>
      <pc:sldChg chg="add">
        <pc:chgData name="Janelle Clendenon" userId="da17313139568148" providerId="LiveId" clId="{A1A0405C-981A-4529-848E-E38E7A825BF2}" dt="2022-04-13T23:12:22.368" v="25"/>
        <pc:sldMkLst>
          <pc:docMk/>
          <pc:sldMk cId="3525039941" sldId="308"/>
        </pc:sldMkLst>
      </pc:sldChg>
      <pc:sldChg chg="add">
        <pc:chgData name="Janelle Clendenon" userId="da17313139568148" providerId="LiveId" clId="{A1A0405C-981A-4529-848E-E38E7A825BF2}" dt="2022-04-13T23:12:22.368" v="25"/>
        <pc:sldMkLst>
          <pc:docMk/>
          <pc:sldMk cId="493228444" sldId="309"/>
        </pc:sldMkLst>
      </pc:sldChg>
      <pc:sldChg chg="add">
        <pc:chgData name="Janelle Clendenon" userId="da17313139568148" providerId="LiveId" clId="{A1A0405C-981A-4529-848E-E38E7A825BF2}" dt="2022-04-13T23:12:22.368" v="25"/>
        <pc:sldMkLst>
          <pc:docMk/>
          <pc:sldMk cId="4251709037" sldId="315"/>
        </pc:sldMkLst>
      </pc:sldChg>
      <pc:sldChg chg="add">
        <pc:chgData name="Janelle Clendenon" userId="da17313139568148" providerId="LiveId" clId="{A1A0405C-981A-4529-848E-E38E7A825BF2}" dt="2022-04-13T23:12:22.368" v="25"/>
        <pc:sldMkLst>
          <pc:docMk/>
          <pc:sldMk cId="1600502844" sldId="316"/>
        </pc:sldMkLst>
      </pc:sldChg>
      <pc:sldChg chg="add">
        <pc:chgData name="Janelle Clendenon" userId="da17313139568148" providerId="LiveId" clId="{A1A0405C-981A-4529-848E-E38E7A825BF2}" dt="2022-04-13T23:12:22.368" v="25"/>
        <pc:sldMkLst>
          <pc:docMk/>
          <pc:sldMk cId="1518010571" sldId="317"/>
        </pc:sldMkLst>
      </pc:sldChg>
      <pc:sldChg chg="add ord">
        <pc:chgData name="Janelle Clendenon" userId="da17313139568148" providerId="LiveId" clId="{A1A0405C-981A-4529-848E-E38E7A825BF2}" dt="2022-04-13T23:18:24.978" v="314"/>
        <pc:sldMkLst>
          <pc:docMk/>
          <pc:sldMk cId="1280086470" sldId="318"/>
        </pc:sldMkLst>
      </pc:sldChg>
      <pc:sldChg chg="add del ord">
        <pc:chgData name="Janelle Clendenon" userId="da17313139568148" providerId="LiveId" clId="{A1A0405C-981A-4529-848E-E38E7A825BF2}" dt="2022-04-13T23:18:52.564" v="319" actId="47"/>
        <pc:sldMkLst>
          <pc:docMk/>
          <pc:sldMk cId="1856388819" sldId="3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88212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21924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7152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428512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488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25537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21562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96945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315087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98310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B69D1-736B-4AAC-B581-DA078305CCBC}"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80236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B69D1-736B-4AAC-B581-DA078305CCBC}"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414928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B69D1-736B-4AAC-B581-DA078305CCBC}"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85585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B69D1-736B-4AAC-B581-DA078305CCBC}"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82486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B69D1-736B-4AAC-B581-DA078305CCBC}"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97327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CB69D1-736B-4AAC-B581-DA078305CCBC}"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324269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CB69D1-736B-4AAC-B581-DA078305CCBC}" type="datetimeFigureOut">
              <a:rPr lang="en-US" smtClean="0"/>
              <a:t>4/13/2022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803673-76CE-4AD8-BFD2-4E9B3D110468}" type="slidenum">
              <a:rPr lang="en-US" smtClean="0"/>
              <a:t>‹#›</a:t>
            </a:fld>
            <a:endParaRPr lang="en-US"/>
          </a:p>
        </p:txBody>
      </p:sp>
    </p:spTree>
    <p:extLst>
      <p:ext uri="{BB962C8B-B14F-4D97-AF65-F5344CB8AC3E}">
        <p14:creationId xmlns:p14="http://schemas.microsoft.com/office/powerpoint/2010/main" val="3109351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hyperlink" Target="https://joyfoodsunshine.com/homemade-resurrection-rolls/" TargetMode="Externa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osyW4PYD1kc?feature=oembed"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Y1HO86hW9gw?feature=oembed"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JpZJ-39IT1k?feature=oembed"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I9YMXpjB25g?feature=oembed" TargetMode="Externa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8pbNBKK2jA0?feature=oembed" TargetMode="Externa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lX8LEO-_s1o?feature=oembed" TargetMode="Externa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PeACCpat9kI?feature=oembed" TargetMode="Externa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video" Target="https://www.youtube.com/embed/Y1HO86hW9gw?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E3A-77F6-4EAC-AA16-493F86AFC5DE}"/>
              </a:ext>
            </a:extLst>
          </p:cNvPr>
          <p:cNvSpPr>
            <a:spLocks noGrp="1"/>
          </p:cNvSpPr>
          <p:nvPr>
            <p:ph type="ctrTitle"/>
          </p:nvPr>
        </p:nvSpPr>
        <p:spPr>
          <a:xfrm>
            <a:off x="1077369" y="183937"/>
            <a:ext cx="4229149" cy="111732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ln w="0"/>
                <a:solidFill>
                  <a:schemeClr val="tx1"/>
                </a:solidFill>
                <a:effectLst>
                  <a:outerShdw blurRad="38100" dist="19050" dir="2700000" algn="tl" rotWithShape="0">
                    <a:schemeClr val="dk1">
                      <a:alpha val="40000"/>
                    </a:schemeClr>
                  </a:outerShdw>
                </a:effectLst>
              </a:rPr>
              <a:t>He is Alive!</a:t>
            </a:r>
            <a:br>
              <a:rPr lang="en-US" dirty="0">
                <a:ln w="0"/>
                <a:solidFill>
                  <a:schemeClr val="tx1"/>
                </a:solidFill>
                <a:effectLst>
                  <a:outerShdw blurRad="38100" dist="19050" dir="2700000" algn="tl" rotWithShape="0">
                    <a:schemeClr val="dk1">
                      <a:alpha val="40000"/>
                    </a:schemeClr>
                  </a:outerShdw>
                </a:effectLst>
              </a:rPr>
            </a:br>
            <a:r>
              <a:rPr lang="en-US" sz="2000" dirty="0">
                <a:ln w="0"/>
                <a:solidFill>
                  <a:schemeClr val="tx1"/>
                </a:solidFill>
                <a:effectLst>
                  <a:outerShdw blurRad="38100" dist="19050" dir="2700000" algn="tl" rotWithShape="0">
                    <a:schemeClr val="dk1">
                      <a:alpha val="40000"/>
                    </a:schemeClr>
                  </a:outerShdw>
                </a:effectLst>
              </a:rPr>
              <a:t>Just as He said!</a:t>
            </a:r>
            <a:endParaRPr lang="en-US" dirty="0">
              <a:ln w="0"/>
              <a:solidFill>
                <a:schemeClr val="tx1"/>
              </a:solidFill>
              <a:effectLst>
                <a:outerShdw blurRad="38100" dist="19050" dir="2700000" algn="tl" rotWithShape="0">
                  <a:schemeClr val="dk1">
                    <a:alpha val="40000"/>
                  </a:schemeClr>
                </a:outerShdw>
              </a:effectLst>
            </a:endParaRPr>
          </a:p>
        </p:txBody>
      </p:sp>
      <p:sp>
        <p:nvSpPr>
          <p:cNvPr id="3" name="Subtitle 2">
            <a:extLst>
              <a:ext uri="{FF2B5EF4-FFF2-40B4-BE49-F238E27FC236}">
                <a16:creationId xmlns:a16="http://schemas.microsoft.com/office/drawing/2014/main" id="{70849A8C-8AB8-41EE-965E-C1AF2E3D1537}"/>
              </a:ext>
            </a:extLst>
          </p:cNvPr>
          <p:cNvSpPr>
            <a:spLocks noGrp="1"/>
          </p:cNvSpPr>
          <p:nvPr>
            <p:ph type="subTitle" idx="1"/>
          </p:nvPr>
        </p:nvSpPr>
        <p:spPr>
          <a:xfrm>
            <a:off x="5527335" y="183937"/>
            <a:ext cx="4229149" cy="91916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ln w="0"/>
                <a:solidFill>
                  <a:schemeClr val="tx1"/>
                </a:solidFill>
                <a:effectLst>
                  <a:outerShdw blurRad="38100" dist="19050" dir="2700000" algn="tl" rotWithShape="0">
                    <a:schemeClr val="dk1">
                      <a:alpha val="40000"/>
                    </a:schemeClr>
                  </a:outerShdw>
                </a:effectLst>
              </a:rPr>
              <a:t>The Risen Lord visits the Disciples</a:t>
            </a:r>
          </a:p>
          <a:p>
            <a:pPr algn="ctr"/>
            <a:r>
              <a:rPr lang="en-US" dirty="0">
                <a:ln w="0"/>
                <a:solidFill>
                  <a:schemeClr val="tx1"/>
                </a:solidFill>
                <a:effectLst>
                  <a:outerShdw blurRad="38100" dist="19050" dir="2700000" algn="tl" rotWithShape="0">
                    <a:schemeClr val="dk1">
                      <a:alpha val="40000"/>
                    </a:schemeClr>
                  </a:outerShdw>
                </a:effectLst>
              </a:rPr>
              <a:t>Luke 24</a:t>
            </a:r>
          </a:p>
        </p:txBody>
      </p:sp>
    </p:spTree>
    <p:extLst>
      <p:ext uri="{BB962C8B-B14F-4D97-AF65-F5344CB8AC3E}">
        <p14:creationId xmlns:p14="http://schemas.microsoft.com/office/powerpoint/2010/main" val="337358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677334" y="1498604"/>
            <a:ext cx="3854528" cy="570039"/>
          </a:xfrm>
        </p:spPr>
        <p:txBody>
          <a:bodyPr/>
          <a:lstStyle/>
          <a:p>
            <a:r>
              <a:rPr lang="en-US" dirty="0"/>
              <a:t>Where is Jesus?</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677334" y="2263515"/>
            <a:ext cx="3854528" cy="3926270"/>
          </a:xfrm>
        </p:spPr>
        <p:txBody>
          <a:bodyPr>
            <a:normAutofit fontScale="92500" lnSpcReduction="10000"/>
          </a:bodyPr>
          <a:lstStyle/>
          <a:p>
            <a:r>
              <a:rPr lang="en-US" baseline="30000" dirty="0">
                <a:solidFill>
                  <a:schemeClr val="bg1"/>
                </a:solidFill>
              </a:rPr>
              <a:t>4</a:t>
            </a:r>
            <a:r>
              <a:rPr lang="en-US" sz="1800" baseline="30000" dirty="0">
                <a:solidFill>
                  <a:schemeClr val="bg1"/>
                </a:solidFill>
              </a:rPr>
              <a:t> </a:t>
            </a:r>
            <a:r>
              <a:rPr lang="en-US" sz="1800" dirty="0">
                <a:solidFill>
                  <a:schemeClr val="bg1"/>
                </a:solidFill>
              </a:rPr>
              <a:t>While they were wondering about this, two men in shining clothes suddenly stood beside them. </a:t>
            </a:r>
          </a:p>
          <a:p>
            <a:r>
              <a:rPr lang="en-US" sz="1800" baseline="30000" dirty="0">
                <a:solidFill>
                  <a:schemeClr val="bg1"/>
                </a:solidFill>
              </a:rPr>
              <a:t>5 </a:t>
            </a:r>
            <a:r>
              <a:rPr lang="en-US" sz="1800" dirty="0">
                <a:solidFill>
                  <a:schemeClr val="bg1"/>
                </a:solidFill>
              </a:rPr>
              <a:t>The women were very afraid; they bowed their heads to the ground. The men said to the women, “Why are you looking for a living person here? This is a place for the dead. </a:t>
            </a:r>
            <a:r>
              <a:rPr lang="en-US" sz="1800" baseline="30000" dirty="0">
                <a:solidFill>
                  <a:schemeClr val="bg1"/>
                </a:solidFill>
              </a:rPr>
              <a:t>6 </a:t>
            </a:r>
            <a:r>
              <a:rPr lang="en-US" sz="1800" dirty="0">
                <a:solidFill>
                  <a:schemeClr val="bg1"/>
                </a:solidFill>
              </a:rPr>
              <a:t>Jesus is not here. He has risen from death! Do you remember what he said in Galilee? </a:t>
            </a:r>
            <a:r>
              <a:rPr lang="en-US" sz="1800" baseline="30000" dirty="0">
                <a:solidFill>
                  <a:schemeClr val="bg1"/>
                </a:solidFill>
              </a:rPr>
              <a:t>7 </a:t>
            </a:r>
            <a:r>
              <a:rPr lang="en-US" sz="1800" dirty="0">
                <a:solidFill>
                  <a:schemeClr val="bg1"/>
                </a:solidFill>
              </a:rPr>
              <a:t>He said that the Son of Man must be given to evil men, be killed on a cross, and rise from death on the third day.” </a:t>
            </a:r>
            <a:r>
              <a:rPr lang="en-US" sz="1800" baseline="30000" dirty="0">
                <a:solidFill>
                  <a:schemeClr val="bg1"/>
                </a:solidFill>
              </a:rPr>
              <a:t>8 </a:t>
            </a:r>
            <a:r>
              <a:rPr lang="en-US" sz="1800" dirty="0">
                <a:solidFill>
                  <a:schemeClr val="bg1"/>
                </a:solidFill>
              </a:rPr>
              <a:t>Then the women remembered what Jesus had said.</a:t>
            </a:r>
          </a:p>
          <a:p>
            <a:endParaRPr lang="en-US" dirty="0"/>
          </a:p>
        </p:txBody>
      </p:sp>
      <p:sp>
        <p:nvSpPr>
          <p:cNvPr id="5" name="Diagonal Stripe 4">
            <a:extLst>
              <a:ext uri="{FF2B5EF4-FFF2-40B4-BE49-F238E27FC236}">
                <a16:creationId xmlns:a16="http://schemas.microsoft.com/office/drawing/2014/main" id="{7152F810-4753-451D-A522-925B0123DD85}"/>
              </a:ext>
            </a:extLst>
          </p:cNvPr>
          <p:cNvSpPr/>
          <p:nvPr/>
        </p:nvSpPr>
        <p:spPr>
          <a:xfrm>
            <a:off x="0" y="0"/>
            <a:ext cx="3682472" cy="17476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086728B8-04B4-4FFB-8D74-51669F303F08}"/>
              </a:ext>
            </a:extLst>
          </p:cNvPr>
          <p:cNvSpPr/>
          <p:nvPr/>
        </p:nvSpPr>
        <p:spPr>
          <a:xfrm rot="20012070">
            <a:off x="-176615" y="476884"/>
            <a:ext cx="3024197" cy="629914"/>
          </a:xfrm>
          <a:prstGeom prst="rect">
            <a:avLst/>
          </a:prstGeom>
          <a:noFill/>
        </p:spPr>
        <p:txBody>
          <a:bodyPr wrap="square" lIns="91440" tIns="45720" rIns="91440" bIns="45720">
            <a:normAutofit fontScale="77500" lnSpcReduction="20000"/>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REMEMBER</a:t>
            </a:r>
          </a:p>
        </p:txBody>
      </p:sp>
      <p:pic>
        <p:nvPicPr>
          <p:cNvPr id="9" name="Content Placeholder 8" descr="A person sitting on a bench&#10;&#10;Description automatically generated with medium confidence">
            <a:extLst>
              <a:ext uri="{FF2B5EF4-FFF2-40B4-BE49-F238E27FC236}">
                <a16:creationId xmlns:a16="http://schemas.microsoft.com/office/drawing/2014/main" id="{8CF44A8A-377A-4B95-87E6-2CDCB4DDF4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124471"/>
            <a:ext cx="6753753" cy="5065314"/>
          </a:xfrm>
        </p:spPr>
      </p:pic>
      <p:sp>
        <p:nvSpPr>
          <p:cNvPr id="10" name="Speech Bubble: Rectangle 9">
            <a:extLst>
              <a:ext uri="{FF2B5EF4-FFF2-40B4-BE49-F238E27FC236}">
                <a16:creationId xmlns:a16="http://schemas.microsoft.com/office/drawing/2014/main" id="{0B9057CD-0851-4487-A259-50A394DBBF13}"/>
              </a:ext>
            </a:extLst>
          </p:cNvPr>
          <p:cNvSpPr/>
          <p:nvPr/>
        </p:nvSpPr>
        <p:spPr>
          <a:xfrm>
            <a:off x="5531370" y="791841"/>
            <a:ext cx="2713220" cy="955831"/>
          </a:xfrm>
          <a:prstGeom prst="wedgeRectCallout">
            <a:avLst>
              <a:gd name="adj1" fmla="val -2928"/>
              <a:gd name="adj2" fmla="val 90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Why are you looking for Jesus among the dead?</a:t>
            </a:r>
          </a:p>
        </p:txBody>
      </p:sp>
      <p:sp>
        <p:nvSpPr>
          <p:cNvPr id="12" name="Speech Bubble: Rectangle 11">
            <a:extLst>
              <a:ext uri="{FF2B5EF4-FFF2-40B4-BE49-F238E27FC236}">
                <a16:creationId xmlns:a16="http://schemas.microsoft.com/office/drawing/2014/main" id="{33ED4277-20DA-4ACA-B3E9-933E23EED855}"/>
              </a:ext>
            </a:extLst>
          </p:cNvPr>
          <p:cNvSpPr/>
          <p:nvPr/>
        </p:nvSpPr>
        <p:spPr>
          <a:xfrm>
            <a:off x="9323030" y="1498604"/>
            <a:ext cx="2127067" cy="955831"/>
          </a:xfrm>
          <a:prstGeom prst="wedgeRectCallout">
            <a:avLst>
              <a:gd name="adj1" fmla="val -74267"/>
              <a:gd name="adj2" fmla="val 52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He has risen </a:t>
            </a:r>
          </a:p>
          <a:p>
            <a:pPr algn="ctr"/>
            <a:r>
              <a:rPr lang="en-US" dirty="0">
                <a:ln w="0"/>
                <a:solidFill>
                  <a:schemeClr val="tx1"/>
                </a:solidFill>
                <a:effectLst>
                  <a:outerShdw blurRad="38100" dist="19050" dir="2700000" algn="tl" rotWithShape="0">
                    <a:schemeClr val="dk1">
                      <a:alpha val="40000"/>
                    </a:schemeClr>
                  </a:outerShdw>
                </a:effectLst>
              </a:rPr>
              <a:t>like He said!</a:t>
            </a:r>
          </a:p>
        </p:txBody>
      </p:sp>
    </p:spTree>
    <p:extLst>
      <p:ext uri="{BB962C8B-B14F-4D97-AF65-F5344CB8AC3E}">
        <p14:creationId xmlns:p14="http://schemas.microsoft.com/office/powerpoint/2010/main" val="250346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2090-48AE-4C5E-85B6-322EF57A2D35}"/>
              </a:ext>
            </a:extLst>
          </p:cNvPr>
          <p:cNvSpPr>
            <a:spLocks noGrp="1"/>
          </p:cNvSpPr>
          <p:nvPr>
            <p:ph type="title"/>
          </p:nvPr>
        </p:nvSpPr>
        <p:spPr>
          <a:xfrm>
            <a:off x="677334" y="984882"/>
            <a:ext cx="3854528" cy="989763"/>
          </a:xfrm>
        </p:spPr>
        <p:txBody>
          <a:bodyPr/>
          <a:lstStyle/>
          <a:p>
            <a:r>
              <a:rPr lang="en-US" dirty="0"/>
              <a:t>Guess what we saw!</a:t>
            </a:r>
          </a:p>
        </p:txBody>
      </p:sp>
      <p:pic>
        <p:nvPicPr>
          <p:cNvPr id="6" name="Content Placeholder 5" descr="A group of people wearing white robes&#10;&#10;Description automatically generated with medium confidence">
            <a:extLst>
              <a:ext uri="{FF2B5EF4-FFF2-40B4-BE49-F238E27FC236}">
                <a16:creationId xmlns:a16="http://schemas.microsoft.com/office/drawing/2014/main" id="{470313F1-5BA5-4858-946D-A57C6E7D84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0715" y="972426"/>
            <a:ext cx="5852123" cy="4389092"/>
          </a:xfrm>
        </p:spPr>
      </p:pic>
      <p:sp>
        <p:nvSpPr>
          <p:cNvPr id="4" name="Text Placeholder 3">
            <a:extLst>
              <a:ext uri="{FF2B5EF4-FFF2-40B4-BE49-F238E27FC236}">
                <a16:creationId xmlns:a16="http://schemas.microsoft.com/office/drawing/2014/main" id="{A26F4977-6081-4B75-8138-74563535792A}"/>
              </a:ext>
            </a:extLst>
          </p:cNvPr>
          <p:cNvSpPr>
            <a:spLocks noGrp="1"/>
          </p:cNvSpPr>
          <p:nvPr>
            <p:ph type="body" sz="half" idx="2"/>
          </p:nvPr>
        </p:nvSpPr>
        <p:spPr>
          <a:xfrm>
            <a:off x="677334" y="2143593"/>
            <a:ext cx="3854528" cy="3217925"/>
          </a:xfrm>
        </p:spPr>
        <p:txBody>
          <a:bodyPr>
            <a:normAutofit/>
          </a:bodyPr>
          <a:lstStyle/>
          <a:p>
            <a:r>
              <a:rPr lang="en-US" baseline="30000" dirty="0">
                <a:solidFill>
                  <a:schemeClr val="bg1"/>
                </a:solidFill>
              </a:rPr>
              <a:t>9</a:t>
            </a:r>
            <a:r>
              <a:rPr lang="en-US" sz="1800" baseline="30000" dirty="0">
                <a:solidFill>
                  <a:schemeClr val="bg1"/>
                </a:solidFill>
              </a:rPr>
              <a:t> </a:t>
            </a:r>
            <a:r>
              <a:rPr lang="en-US" sz="1800" dirty="0">
                <a:solidFill>
                  <a:schemeClr val="bg1"/>
                </a:solidFill>
              </a:rPr>
              <a:t>The women left the tomb and told all these things to the 11 apostles and the other followers. </a:t>
            </a:r>
            <a:r>
              <a:rPr lang="en-US" sz="1800" baseline="30000" dirty="0">
                <a:solidFill>
                  <a:schemeClr val="bg1"/>
                </a:solidFill>
              </a:rPr>
              <a:t>10 </a:t>
            </a:r>
            <a:r>
              <a:rPr lang="en-US" sz="1800" dirty="0">
                <a:solidFill>
                  <a:schemeClr val="bg1"/>
                </a:solidFill>
              </a:rPr>
              <a:t>These women were Mary Magdalene, Joanna, Mary the mother of James, and some other women. The women told the apostles everything that had happened at the tomb. </a:t>
            </a:r>
            <a:r>
              <a:rPr lang="en-US" sz="1800" baseline="30000" dirty="0">
                <a:solidFill>
                  <a:schemeClr val="bg1"/>
                </a:solidFill>
              </a:rPr>
              <a:t>11 </a:t>
            </a:r>
            <a:r>
              <a:rPr lang="en-US" sz="1800" dirty="0">
                <a:solidFill>
                  <a:schemeClr val="bg1"/>
                </a:solidFill>
              </a:rPr>
              <a:t>But they did not believe the women. It sounded like nonsense. </a:t>
            </a:r>
          </a:p>
        </p:txBody>
      </p:sp>
    </p:spTree>
    <p:extLst>
      <p:ext uri="{BB962C8B-B14F-4D97-AF65-F5344CB8AC3E}">
        <p14:creationId xmlns:p14="http://schemas.microsoft.com/office/powerpoint/2010/main" val="429106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FBFD-0A3B-462A-A040-87DB0893EF26}"/>
              </a:ext>
            </a:extLst>
          </p:cNvPr>
          <p:cNvSpPr>
            <a:spLocks noGrp="1"/>
          </p:cNvSpPr>
          <p:nvPr>
            <p:ph type="title"/>
          </p:nvPr>
        </p:nvSpPr>
        <p:spPr>
          <a:xfrm>
            <a:off x="677334" y="1498604"/>
            <a:ext cx="3854528" cy="839862"/>
          </a:xfrm>
        </p:spPr>
        <p:txBody>
          <a:bodyPr/>
          <a:lstStyle/>
          <a:p>
            <a:r>
              <a:rPr lang="en-US" dirty="0"/>
              <a:t>What happened?</a:t>
            </a:r>
          </a:p>
        </p:txBody>
      </p:sp>
      <p:pic>
        <p:nvPicPr>
          <p:cNvPr id="6" name="Content Placeholder 5">
            <a:extLst>
              <a:ext uri="{FF2B5EF4-FFF2-40B4-BE49-F238E27FC236}">
                <a16:creationId xmlns:a16="http://schemas.microsoft.com/office/drawing/2014/main" id="{92FBB3ED-E090-493D-9F1E-CED4CAFEA7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0952" y="1498604"/>
            <a:ext cx="5897162" cy="4422871"/>
          </a:xfrm>
        </p:spPr>
      </p:pic>
      <p:sp>
        <p:nvSpPr>
          <p:cNvPr id="4" name="Text Placeholder 3">
            <a:extLst>
              <a:ext uri="{FF2B5EF4-FFF2-40B4-BE49-F238E27FC236}">
                <a16:creationId xmlns:a16="http://schemas.microsoft.com/office/drawing/2014/main" id="{DD1756F0-26B5-4AB1-B98D-1C38CD36F8F8}"/>
              </a:ext>
            </a:extLst>
          </p:cNvPr>
          <p:cNvSpPr>
            <a:spLocks noGrp="1"/>
          </p:cNvSpPr>
          <p:nvPr>
            <p:ph type="body" sz="half" idx="2"/>
          </p:nvPr>
        </p:nvSpPr>
        <p:spPr/>
        <p:txBody>
          <a:bodyPr>
            <a:normAutofit/>
          </a:bodyPr>
          <a:lstStyle/>
          <a:p>
            <a:r>
              <a:rPr lang="en-US" sz="1800" baseline="30000" dirty="0">
                <a:solidFill>
                  <a:schemeClr val="bg1"/>
                </a:solidFill>
              </a:rPr>
              <a:t>12 </a:t>
            </a:r>
            <a:r>
              <a:rPr lang="en-US" sz="1800" dirty="0">
                <a:solidFill>
                  <a:schemeClr val="bg1"/>
                </a:solidFill>
              </a:rPr>
              <a:t>But Peter got up and ran to the tomb. He looked in, but he saw only the cloth that Jesus’ body had been wrapped in. Peter went away to be alone, wondering about what had happened.</a:t>
            </a:r>
          </a:p>
        </p:txBody>
      </p:sp>
      <p:sp>
        <p:nvSpPr>
          <p:cNvPr id="7" name="Speech Bubble: Rectangle 6">
            <a:extLst>
              <a:ext uri="{FF2B5EF4-FFF2-40B4-BE49-F238E27FC236}">
                <a16:creationId xmlns:a16="http://schemas.microsoft.com/office/drawing/2014/main" id="{D3AD5949-2DF9-4AC1-962A-C78E5B8D13EF}"/>
              </a:ext>
            </a:extLst>
          </p:cNvPr>
          <p:cNvSpPr/>
          <p:nvPr/>
        </p:nvSpPr>
        <p:spPr>
          <a:xfrm>
            <a:off x="4531862" y="501964"/>
            <a:ext cx="2983043" cy="1244184"/>
          </a:xfrm>
          <a:prstGeom prst="wedgeRectCallout">
            <a:avLst>
              <a:gd name="adj1" fmla="val 30423"/>
              <a:gd name="adj2" fmla="val 82982"/>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Where is Jesus?</a:t>
            </a:r>
          </a:p>
          <a:p>
            <a:pPr algn="ctr"/>
            <a:r>
              <a:rPr lang="en-US" dirty="0"/>
              <a:t>What happened?</a:t>
            </a:r>
          </a:p>
        </p:txBody>
      </p:sp>
    </p:spTree>
    <p:extLst>
      <p:ext uri="{BB962C8B-B14F-4D97-AF65-F5344CB8AC3E}">
        <p14:creationId xmlns:p14="http://schemas.microsoft.com/office/powerpoint/2010/main" val="230015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5181-50A1-40C0-884D-2AE35A9AEAEA}"/>
              </a:ext>
            </a:extLst>
          </p:cNvPr>
          <p:cNvSpPr>
            <a:spLocks noGrp="1"/>
          </p:cNvSpPr>
          <p:nvPr>
            <p:ph type="title"/>
          </p:nvPr>
        </p:nvSpPr>
        <p:spPr>
          <a:xfrm>
            <a:off x="422500" y="354352"/>
            <a:ext cx="8931361" cy="1320800"/>
          </a:xfrm>
        </p:spPr>
        <p:txBody>
          <a:bodyPr/>
          <a:lstStyle/>
          <a:p>
            <a:r>
              <a:rPr lang="en-US" dirty="0"/>
              <a:t>Do you want to act out the story, color</a:t>
            </a:r>
            <a:br>
              <a:rPr lang="en-US" dirty="0"/>
            </a:br>
            <a:r>
              <a:rPr lang="en-US" dirty="0"/>
              <a:t> or look and listen?</a:t>
            </a:r>
          </a:p>
        </p:txBody>
      </p:sp>
      <p:pic>
        <p:nvPicPr>
          <p:cNvPr id="3" name="Content Placeholder 6" descr="A group of men wearing head scarves&#10;&#10;Description automatically generated with low confidence">
            <a:extLst>
              <a:ext uri="{FF2B5EF4-FFF2-40B4-BE49-F238E27FC236}">
                <a16:creationId xmlns:a16="http://schemas.microsoft.com/office/drawing/2014/main" id="{9AA9918E-692C-4291-AF34-8FF31E349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299" y="2761916"/>
            <a:ext cx="3829383" cy="2872037"/>
          </a:xfrm>
          <a:prstGeom prst="rect">
            <a:avLst/>
          </a:prstGeom>
        </p:spPr>
      </p:pic>
      <p:sp>
        <p:nvSpPr>
          <p:cNvPr id="4" name="Speech Bubble: Rectangle 3">
            <a:extLst>
              <a:ext uri="{FF2B5EF4-FFF2-40B4-BE49-F238E27FC236}">
                <a16:creationId xmlns:a16="http://schemas.microsoft.com/office/drawing/2014/main" id="{44B196F4-108A-4005-875D-CCA31861F591}"/>
              </a:ext>
            </a:extLst>
          </p:cNvPr>
          <p:cNvSpPr/>
          <p:nvPr/>
        </p:nvSpPr>
        <p:spPr>
          <a:xfrm>
            <a:off x="5016625" y="1930400"/>
            <a:ext cx="2158750" cy="662878"/>
          </a:xfrm>
          <a:prstGeom prst="wedgeRectCallout">
            <a:avLst>
              <a:gd name="adj1" fmla="val 24861"/>
              <a:gd name="adj2" fmla="val 107629"/>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 followed Jesus</a:t>
            </a:r>
          </a:p>
        </p:txBody>
      </p:sp>
      <p:sp>
        <p:nvSpPr>
          <p:cNvPr id="5" name="Speech Bubble: Rectangle 4">
            <a:extLst>
              <a:ext uri="{FF2B5EF4-FFF2-40B4-BE49-F238E27FC236}">
                <a16:creationId xmlns:a16="http://schemas.microsoft.com/office/drawing/2014/main" id="{743FC3BA-1037-4256-9FB5-7A4821DBE1C9}"/>
              </a:ext>
            </a:extLst>
          </p:cNvPr>
          <p:cNvSpPr/>
          <p:nvPr/>
        </p:nvSpPr>
        <p:spPr>
          <a:xfrm>
            <a:off x="7899984" y="2033538"/>
            <a:ext cx="1927263" cy="662878"/>
          </a:xfrm>
          <a:prstGeom prst="wedgeRectCallout">
            <a:avLst>
              <a:gd name="adj1" fmla="val 9206"/>
              <a:gd name="adj2" fmla="val 167108"/>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 am Cleopas</a:t>
            </a:r>
          </a:p>
        </p:txBody>
      </p:sp>
      <p:sp>
        <p:nvSpPr>
          <p:cNvPr id="6" name="Speech Bubble: Rectangle 5">
            <a:extLst>
              <a:ext uri="{FF2B5EF4-FFF2-40B4-BE49-F238E27FC236}">
                <a16:creationId xmlns:a16="http://schemas.microsoft.com/office/drawing/2014/main" id="{0135F4A8-2DD8-4A88-9505-4492E845690B}"/>
              </a:ext>
            </a:extLst>
          </p:cNvPr>
          <p:cNvSpPr/>
          <p:nvPr/>
        </p:nvSpPr>
        <p:spPr>
          <a:xfrm>
            <a:off x="9999434" y="2555802"/>
            <a:ext cx="1693887" cy="662878"/>
          </a:xfrm>
          <a:prstGeom prst="wedgeRectCallout">
            <a:avLst>
              <a:gd name="adj1" fmla="val -46012"/>
              <a:gd name="adj2" fmla="val 85003"/>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 am Jesus</a:t>
            </a:r>
          </a:p>
        </p:txBody>
      </p:sp>
      <p:pic>
        <p:nvPicPr>
          <p:cNvPr id="8" name="Picture 7" descr="Diagram&#10;&#10;Description automatically generated">
            <a:extLst>
              <a:ext uri="{FF2B5EF4-FFF2-40B4-BE49-F238E27FC236}">
                <a16:creationId xmlns:a16="http://schemas.microsoft.com/office/drawing/2014/main" id="{AD7345DE-8CE3-4DB2-853C-4AB766B96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336" y="1930400"/>
            <a:ext cx="3122671" cy="4399613"/>
          </a:xfrm>
          <a:prstGeom prst="rect">
            <a:avLst/>
          </a:prstGeom>
        </p:spPr>
      </p:pic>
    </p:spTree>
    <p:extLst>
      <p:ext uri="{BB962C8B-B14F-4D97-AF65-F5344CB8AC3E}">
        <p14:creationId xmlns:p14="http://schemas.microsoft.com/office/powerpoint/2010/main" val="188558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0897-ABA3-4C4F-820C-F1386468F942}"/>
              </a:ext>
            </a:extLst>
          </p:cNvPr>
          <p:cNvSpPr>
            <a:spLocks noGrp="1"/>
          </p:cNvSpPr>
          <p:nvPr>
            <p:ph type="title"/>
          </p:nvPr>
        </p:nvSpPr>
        <p:spPr>
          <a:xfrm>
            <a:off x="677334" y="494263"/>
            <a:ext cx="3854528" cy="854852"/>
          </a:xfrm>
        </p:spPr>
        <p:txBody>
          <a:bodyPr/>
          <a:lstStyle/>
          <a:p>
            <a:r>
              <a:rPr lang="en-US" dirty="0"/>
              <a:t>Jesus walked with two of his friends</a:t>
            </a:r>
          </a:p>
        </p:txBody>
      </p:sp>
      <p:sp>
        <p:nvSpPr>
          <p:cNvPr id="4" name="Text Placeholder 3">
            <a:extLst>
              <a:ext uri="{FF2B5EF4-FFF2-40B4-BE49-F238E27FC236}">
                <a16:creationId xmlns:a16="http://schemas.microsoft.com/office/drawing/2014/main" id="{2A3962AE-C8FD-4679-B8ED-394764AB9BD9}"/>
              </a:ext>
            </a:extLst>
          </p:cNvPr>
          <p:cNvSpPr>
            <a:spLocks noGrp="1"/>
          </p:cNvSpPr>
          <p:nvPr>
            <p:ph type="body" sz="half" idx="2"/>
          </p:nvPr>
        </p:nvSpPr>
        <p:spPr>
          <a:xfrm>
            <a:off x="677334" y="1585714"/>
            <a:ext cx="3854528" cy="2176817"/>
          </a:xfrm>
        </p:spPr>
        <p:txBody>
          <a:bodyPr>
            <a:noAutofit/>
          </a:bodyPr>
          <a:lstStyle/>
          <a:p>
            <a:r>
              <a:rPr lang="en-US" sz="1800" baseline="30000" dirty="0">
                <a:solidFill>
                  <a:schemeClr val="bg1"/>
                </a:solidFill>
              </a:rPr>
              <a:t>13 </a:t>
            </a:r>
            <a:r>
              <a:rPr lang="en-US" sz="1800" dirty="0">
                <a:solidFill>
                  <a:schemeClr val="bg1"/>
                </a:solidFill>
              </a:rPr>
              <a:t>That same day two of Jesus’ followers were going to a town named Emmaus. It is about seven miles from Jerusalem. </a:t>
            </a:r>
          </a:p>
          <a:p>
            <a:r>
              <a:rPr lang="en-US" sz="1800" baseline="30000" dirty="0">
                <a:solidFill>
                  <a:schemeClr val="bg1"/>
                </a:solidFill>
              </a:rPr>
              <a:t>14 </a:t>
            </a:r>
            <a:r>
              <a:rPr lang="en-US" sz="1800" dirty="0">
                <a:solidFill>
                  <a:schemeClr val="bg1"/>
                </a:solidFill>
              </a:rPr>
              <a:t>They were talking about everything that had happened. </a:t>
            </a:r>
          </a:p>
        </p:txBody>
      </p:sp>
      <p:pic>
        <p:nvPicPr>
          <p:cNvPr id="12" name="Content Placeholder 11" descr="A picture containing text&#10;&#10;Description automatically generated">
            <a:extLst>
              <a:ext uri="{FF2B5EF4-FFF2-40B4-BE49-F238E27FC236}">
                <a16:creationId xmlns:a16="http://schemas.microsoft.com/office/drawing/2014/main" id="{873069DB-23FB-481A-A1F1-3A381158F3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2" y="1585713"/>
            <a:ext cx="5822143" cy="4366607"/>
          </a:xfrm>
        </p:spPr>
      </p:pic>
      <p:sp>
        <p:nvSpPr>
          <p:cNvPr id="13" name="Speech Bubble: Rectangle 12">
            <a:extLst>
              <a:ext uri="{FF2B5EF4-FFF2-40B4-BE49-F238E27FC236}">
                <a16:creationId xmlns:a16="http://schemas.microsoft.com/office/drawing/2014/main" id="{E9BD916D-D402-483A-B75B-A888FF44CA2B}"/>
              </a:ext>
            </a:extLst>
          </p:cNvPr>
          <p:cNvSpPr/>
          <p:nvPr/>
        </p:nvSpPr>
        <p:spPr>
          <a:xfrm>
            <a:off x="4531862" y="706050"/>
            <a:ext cx="3703134" cy="1019331"/>
          </a:xfrm>
          <a:prstGeom prst="wedgeRectCallout">
            <a:avLst>
              <a:gd name="adj1" fmla="val 22190"/>
              <a:gd name="adj2" fmla="val 111030"/>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 thought Jesus was the Messiah, but then he was crucified. </a:t>
            </a:r>
          </a:p>
          <a:p>
            <a:pPr algn="ctr"/>
            <a:r>
              <a:rPr lang="en-US" dirty="0"/>
              <a:t> Why didn’t he save himself?</a:t>
            </a:r>
          </a:p>
        </p:txBody>
      </p:sp>
      <p:sp>
        <p:nvSpPr>
          <p:cNvPr id="14" name="Speech Bubble: Rectangle 13">
            <a:extLst>
              <a:ext uri="{FF2B5EF4-FFF2-40B4-BE49-F238E27FC236}">
                <a16:creationId xmlns:a16="http://schemas.microsoft.com/office/drawing/2014/main" id="{4C22DAEB-59E4-41AB-A2F2-DA0B6A29944B}"/>
              </a:ext>
            </a:extLst>
          </p:cNvPr>
          <p:cNvSpPr/>
          <p:nvPr/>
        </p:nvSpPr>
        <p:spPr>
          <a:xfrm>
            <a:off x="8973505" y="895432"/>
            <a:ext cx="2284108" cy="640566"/>
          </a:xfrm>
          <a:prstGeom prst="wedgeRectCallout">
            <a:avLst>
              <a:gd name="adj1" fmla="val -22295"/>
              <a:gd name="adj2" fmla="val 97334"/>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 don’t know.</a:t>
            </a:r>
          </a:p>
        </p:txBody>
      </p:sp>
      <p:sp>
        <p:nvSpPr>
          <p:cNvPr id="8" name="Speech Bubble: Rectangle 7">
            <a:extLst>
              <a:ext uri="{FF2B5EF4-FFF2-40B4-BE49-F238E27FC236}">
                <a16:creationId xmlns:a16="http://schemas.microsoft.com/office/drawing/2014/main" id="{2B1A4948-99A2-4A07-9E4A-335748ABB768}"/>
              </a:ext>
            </a:extLst>
          </p:cNvPr>
          <p:cNvSpPr/>
          <p:nvPr/>
        </p:nvSpPr>
        <p:spPr>
          <a:xfrm>
            <a:off x="8341444" y="473844"/>
            <a:ext cx="3805610" cy="1274163"/>
          </a:xfrm>
          <a:prstGeom prst="wedgeRectCallout">
            <a:avLst>
              <a:gd name="adj1" fmla="val -19670"/>
              <a:gd name="adj2" fmla="val 66912"/>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The ladies and Peter went to the tomb and it was empty.</a:t>
            </a:r>
          </a:p>
          <a:p>
            <a:pPr algn="ctr"/>
            <a:r>
              <a:rPr lang="en-US" dirty="0"/>
              <a:t>Where is Jesus?</a:t>
            </a:r>
          </a:p>
          <a:p>
            <a:pPr algn="ctr"/>
            <a:r>
              <a:rPr lang="en-US" dirty="0"/>
              <a:t>What happened?</a:t>
            </a:r>
          </a:p>
        </p:txBody>
      </p:sp>
      <p:sp>
        <p:nvSpPr>
          <p:cNvPr id="15" name="Speech Bubble: Rectangle 14">
            <a:extLst>
              <a:ext uri="{FF2B5EF4-FFF2-40B4-BE49-F238E27FC236}">
                <a16:creationId xmlns:a16="http://schemas.microsoft.com/office/drawing/2014/main" id="{249DBABC-8F4B-4D48-B1FB-54250DFC1467}"/>
              </a:ext>
            </a:extLst>
          </p:cNvPr>
          <p:cNvSpPr/>
          <p:nvPr/>
        </p:nvSpPr>
        <p:spPr>
          <a:xfrm>
            <a:off x="4654464" y="1973726"/>
            <a:ext cx="1911227" cy="643064"/>
          </a:xfrm>
          <a:prstGeom prst="wedgeRectCallout">
            <a:avLst>
              <a:gd name="adj1" fmla="val 54347"/>
              <a:gd name="adj2" fmla="val 132009"/>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 don’t know.</a:t>
            </a:r>
          </a:p>
        </p:txBody>
      </p:sp>
      <p:pic>
        <p:nvPicPr>
          <p:cNvPr id="17" name="Picture 16" descr="Map&#10;&#10;Description automatically generated">
            <a:extLst>
              <a:ext uri="{FF2B5EF4-FFF2-40B4-BE49-F238E27FC236}">
                <a16:creationId xmlns:a16="http://schemas.microsoft.com/office/drawing/2014/main" id="{91D78DA8-8BDD-454F-BD2C-72DEDE3C6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7" y="3762530"/>
            <a:ext cx="3347249" cy="2189789"/>
          </a:xfrm>
          <a:prstGeom prst="rect">
            <a:avLst/>
          </a:prstGeom>
        </p:spPr>
      </p:pic>
    </p:spTree>
    <p:extLst>
      <p:ext uri="{BB962C8B-B14F-4D97-AF65-F5344CB8AC3E}">
        <p14:creationId xmlns:p14="http://schemas.microsoft.com/office/powerpoint/2010/main" val="4032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0897-ABA3-4C4F-820C-F1386468F942}"/>
              </a:ext>
            </a:extLst>
          </p:cNvPr>
          <p:cNvSpPr>
            <a:spLocks noGrp="1"/>
          </p:cNvSpPr>
          <p:nvPr>
            <p:ph type="title"/>
          </p:nvPr>
        </p:nvSpPr>
        <p:spPr>
          <a:xfrm>
            <a:off x="677334" y="494263"/>
            <a:ext cx="3854528" cy="854852"/>
          </a:xfrm>
        </p:spPr>
        <p:txBody>
          <a:bodyPr/>
          <a:lstStyle/>
          <a:p>
            <a:r>
              <a:rPr lang="en-US" dirty="0"/>
              <a:t>Jesus walked with two of his friends</a:t>
            </a:r>
          </a:p>
        </p:txBody>
      </p:sp>
      <p:pic>
        <p:nvPicPr>
          <p:cNvPr id="7" name="Content Placeholder 6" descr="A group of men wearing head scarves&#10;&#10;Description automatically generated with low confidence">
            <a:extLst>
              <a:ext uri="{FF2B5EF4-FFF2-40B4-BE49-F238E27FC236}">
                <a16:creationId xmlns:a16="http://schemas.microsoft.com/office/drawing/2014/main" id="{43540798-5044-4EA8-AD0F-EC84EA87B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585714"/>
            <a:ext cx="4513262" cy="3384946"/>
          </a:xfrm>
        </p:spPr>
      </p:pic>
      <p:sp>
        <p:nvSpPr>
          <p:cNvPr id="4" name="Text Placeholder 3">
            <a:extLst>
              <a:ext uri="{FF2B5EF4-FFF2-40B4-BE49-F238E27FC236}">
                <a16:creationId xmlns:a16="http://schemas.microsoft.com/office/drawing/2014/main" id="{2A3962AE-C8FD-4679-B8ED-394764AB9BD9}"/>
              </a:ext>
            </a:extLst>
          </p:cNvPr>
          <p:cNvSpPr>
            <a:spLocks noGrp="1"/>
          </p:cNvSpPr>
          <p:nvPr>
            <p:ph type="body" sz="half" idx="2"/>
          </p:nvPr>
        </p:nvSpPr>
        <p:spPr>
          <a:xfrm>
            <a:off x="677334" y="1585714"/>
            <a:ext cx="3854528" cy="4778023"/>
          </a:xfrm>
        </p:spPr>
        <p:txBody>
          <a:bodyPr>
            <a:noAutofit/>
          </a:bodyPr>
          <a:lstStyle/>
          <a:p>
            <a:r>
              <a:rPr lang="en-US" sz="1800" baseline="30000" dirty="0">
                <a:solidFill>
                  <a:schemeClr val="bg1"/>
                </a:solidFill>
              </a:rPr>
              <a:t>15 </a:t>
            </a:r>
            <a:r>
              <a:rPr lang="en-US" sz="1800" dirty="0">
                <a:solidFill>
                  <a:schemeClr val="bg1"/>
                </a:solidFill>
              </a:rPr>
              <a:t>While they were discussing these things, Jesus himself came near and began walking with them. (but they didn’t recognize him)</a:t>
            </a:r>
          </a:p>
          <a:p>
            <a:r>
              <a:rPr lang="en-US" sz="1800" baseline="30000" dirty="0">
                <a:solidFill>
                  <a:schemeClr val="bg1"/>
                </a:solidFill>
              </a:rPr>
              <a:t>17 </a:t>
            </a:r>
            <a:r>
              <a:rPr lang="en-US" sz="1800" dirty="0">
                <a:solidFill>
                  <a:schemeClr val="bg1"/>
                </a:solidFill>
              </a:rPr>
              <a:t>Jesus asked them, “What are you talking about as you walk along?”</a:t>
            </a:r>
          </a:p>
          <a:p>
            <a:endParaRPr lang="en-US" sz="1800" dirty="0">
              <a:solidFill>
                <a:schemeClr val="bg1"/>
              </a:solidFill>
            </a:endParaRPr>
          </a:p>
        </p:txBody>
      </p:sp>
      <p:sp>
        <p:nvSpPr>
          <p:cNvPr id="8" name="Speech Bubble: Rectangle 7">
            <a:extLst>
              <a:ext uri="{FF2B5EF4-FFF2-40B4-BE49-F238E27FC236}">
                <a16:creationId xmlns:a16="http://schemas.microsoft.com/office/drawing/2014/main" id="{2B1A4948-99A2-4A07-9E4A-335748ABB768}"/>
              </a:ext>
            </a:extLst>
          </p:cNvPr>
          <p:cNvSpPr/>
          <p:nvPr/>
        </p:nvSpPr>
        <p:spPr>
          <a:xfrm>
            <a:off x="7704944" y="929390"/>
            <a:ext cx="2578308" cy="1019331"/>
          </a:xfrm>
          <a:prstGeom prst="wedgeRectCallout">
            <a:avLst>
              <a:gd name="adj1" fmla="val -19670"/>
              <a:gd name="adj2" fmla="val 669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What are you talking about?</a:t>
            </a:r>
          </a:p>
        </p:txBody>
      </p:sp>
    </p:spTree>
    <p:extLst>
      <p:ext uri="{BB962C8B-B14F-4D97-AF65-F5344CB8AC3E}">
        <p14:creationId xmlns:p14="http://schemas.microsoft.com/office/powerpoint/2010/main" val="74940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0897-ABA3-4C4F-820C-F1386468F942}"/>
              </a:ext>
            </a:extLst>
          </p:cNvPr>
          <p:cNvSpPr>
            <a:spLocks noGrp="1"/>
          </p:cNvSpPr>
          <p:nvPr>
            <p:ph type="title"/>
          </p:nvPr>
        </p:nvSpPr>
        <p:spPr>
          <a:xfrm>
            <a:off x="677334" y="494263"/>
            <a:ext cx="3854528" cy="854852"/>
          </a:xfrm>
        </p:spPr>
        <p:txBody>
          <a:bodyPr/>
          <a:lstStyle/>
          <a:p>
            <a:r>
              <a:rPr lang="en-US" dirty="0"/>
              <a:t>Jesus walked with two of his friends</a:t>
            </a:r>
          </a:p>
        </p:txBody>
      </p:sp>
      <p:pic>
        <p:nvPicPr>
          <p:cNvPr id="7" name="Content Placeholder 6" descr="A group of men wearing head scarves&#10;&#10;Description automatically generated with low confidence">
            <a:extLst>
              <a:ext uri="{FF2B5EF4-FFF2-40B4-BE49-F238E27FC236}">
                <a16:creationId xmlns:a16="http://schemas.microsoft.com/office/drawing/2014/main" id="{43540798-5044-4EA8-AD0F-EC84EA87B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5392" y="1349115"/>
            <a:ext cx="5402418" cy="4051813"/>
          </a:xfrm>
        </p:spPr>
      </p:pic>
      <p:sp>
        <p:nvSpPr>
          <p:cNvPr id="4" name="Text Placeholder 3">
            <a:extLst>
              <a:ext uri="{FF2B5EF4-FFF2-40B4-BE49-F238E27FC236}">
                <a16:creationId xmlns:a16="http://schemas.microsoft.com/office/drawing/2014/main" id="{2A3962AE-C8FD-4679-B8ED-394764AB9BD9}"/>
              </a:ext>
            </a:extLst>
          </p:cNvPr>
          <p:cNvSpPr>
            <a:spLocks noGrp="1"/>
          </p:cNvSpPr>
          <p:nvPr>
            <p:ph type="body" sz="half" idx="2"/>
          </p:nvPr>
        </p:nvSpPr>
        <p:spPr>
          <a:xfrm>
            <a:off x="677334" y="1585714"/>
            <a:ext cx="3854528" cy="4778023"/>
          </a:xfrm>
        </p:spPr>
        <p:txBody>
          <a:bodyPr>
            <a:normAutofit fontScale="55000" lnSpcReduction="20000"/>
          </a:bodyPr>
          <a:lstStyle/>
          <a:p>
            <a:r>
              <a:rPr lang="en-US" sz="2400" dirty="0">
                <a:solidFill>
                  <a:schemeClr val="bg1"/>
                </a:solidFill>
              </a:rPr>
              <a:t>They stood still, and their faces were sad. </a:t>
            </a:r>
            <a:r>
              <a:rPr lang="en-US" sz="2400" baseline="30000" dirty="0">
                <a:solidFill>
                  <a:schemeClr val="bg1"/>
                </a:solidFill>
              </a:rPr>
              <a:t>18 </a:t>
            </a:r>
            <a:r>
              <a:rPr lang="en-US" sz="2400" dirty="0">
                <a:solidFill>
                  <a:schemeClr val="bg1"/>
                </a:solidFill>
              </a:rPr>
              <a:t>One of them was named Cleopas. He said to Jesus, “Are you the only person visiting Jerusalem who doesn’t know? Don’t you know about the things that have happened there in the last few days?”</a:t>
            </a:r>
          </a:p>
          <a:p>
            <a:r>
              <a:rPr lang="en-US" sz="2400" baseline="30000" dirty="0">
                <a:solidFill>
                  <a:schemeClr val="bg1"/>
                </a:solidFill>
              </a:rPr>
              <a:t>19 </a:t>
            </a:r>
            <a:r>
              <a:rPr lang="en-US" sz="2400" dirty="0">
                <a:solidFill>
                  <a:schemeClr val="bg1"/>
                </a:solidFill>
              </a:rPr>
              <a:t>“What things?” Jesus asked.</a:t>
            </a:r>
          </a:p>
          <a:p>
            <a:r>
              <a:rPr lang="en-US" sz="2400" dirty="0">
                <a:solidFill>
                  <a:schemeClr val="bg1"/>
                </a:solidFill>
              </a:rPr>
              <a:t>“About Jesus of Nazareth,” they replied. “He was a prophet. He was powerful in what he said and did in the sight of God and all the people. </a:t>
            </a:r>
            <a:r>
              <a:rPr lang="en-US" sz="2400" baseline="30000" dirty="0">
                <a:solidFill>
                  <a:schemeClr val="bg1"/>
                </a:solidFill>
              </a:rPr>
              <a:t>20 </a:t>
            </a:r>
            <a:r>
              <a:rPr lang="en-US" sz="2400" dirty="0">
                <a:solidFill>
                  <a:schemeClr val="bg1"/>
                </a:solidFill>
              </a:rPr>
              <a:t>The chief priests and our rulers handed Jesus over to be sentenced to death. They nailed him to a cross. </a:t>
            </a:r>
            <a:r>
              <a:rPr lang="en-US" sz="2400" baseline="30000" dirty="0">
                <a:solidFill>
                  <a:schemeClr val="bg1"/>
                </a:solidFill>
              </a:rPr>
              <a:t>21 </a:t>
            </a:r>
            <a:r>
              <a:rPr lang="en-US" sz="2400" dirty="0">
                <a:solidFill>
                  <a:schemeClr val="bg1"/>
                </a:solidFill>
              </a:rPr>
              <a:t>But we had hoped that he was the one who was going to set Israel free. Also, it is the third day since all this happened. </a:t>
            </a:r>
            <a:r>
              <a:rPr lang="en-US" sz="2400" baseline="30000" dirty="0">
                <a:solidFill>
                  <a:schemeClr val="bg1"/>
                </a:solidFill>
              </a:rPr>
              <a:t>22 </a:t>
            </a:r>
            <a:r>
              <a:rPr lang="en-US" sz="2400" dirty="0">
                <a:solidFill>
                  <a:schemeClr val="bg1"/>
                </a:solidFill>
              </a:rPr>
              <a:t>Some of our women amazed us too. Early this morning they went to the tomb. </a:t>
            </a:r>
            <a:r>
              <a:rPr lang="en-US" sz="2400" baseline="30000" dirty="0">
                <a:solidFill>
                  <a:schemeClr val="bg1"/>
                </a:solidFill>
              </a:rPr>
              <a:t>23 </a:t>
            </a:r>
            <a:r>
              <a:rPr lang="en-US" sz="2400" dirty="0">
                <a:solidFill>
                  <a:schemeClr val="bg1"/>
                </a:solidFill>
              </a:rPr>
              <a:t>But they didn’t find his body. So they came and told us what they had seen. They saw angels, who said Jesus was alive. </a:t>
            </a:r>
            <a:r>
              <a:rPr lang="en-US" sz="2400" baseline="30000" dirty="0">
                <a:solidFill>
                  <a:schemeClr val="bg1"/>
                </a:solidFill>
              </a:rPr>
              <a:t>24 </a:t>
            </a:r>
            <a:r>
              <a:rPr lang="en-US" sz="2400" dirty="0">
                <a:solidFill>
                  <a:schemeClr val="bg1"/>
                </a:solidFill>
              </a:rPr>
              <a:t>Then some of our friends went to the tomb. They saw it was empty, just as the women had said. They didn’t see Jesus’ body there.”</a:t>
            </a:r>
          </a:p>
          <a:p>
            <a:endParaRPr lang="en-US" sz="1800" dirty="0">
              <a:solidFill>
                <a:schemeClr val="bg1"/>
              </a:solidFill>
            </a:endParaRPr>
          </a:p>
        </p:txBody>
      </p:sp>
      <p:sp>
        <p:nvSpPr>
          <p:cNvPr id="5" name="Speech Bubble: Rectangle 4">
            <a:extLst>
              <a:ext uri="{FF2B5EF4-FFF2-40B4-BE49-F238E27FC236}">
                <a16:creationId xmlns:a16="http://schemas.microsoft.com/office/drawing/2014/main" id="{910B543F-B825-4151-B9C6-2B40D9F42545}"/>
              </a:ext>
            </a:extLst>
          </p:cNvPr>
          <p:cNvSpPr/>
          <p:nvPr/>
        </p:nvSpPr>
        <p:spPr>
          <a:xfrm>
            <a:off x="9203961" y="566383"/>
            <a:ext cx="2578308" cy="1019331"/>
          </a:xfrm>
          <a:prstGeom prst="wedgeRectCallout">
            <a:avLst>
              <a:gd name="adj1" fmla="val -19670"/>
              <a:gd name="adj2" fmla="val 669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What things?</a:t>
            </a:r>
          </a:p>
        </p:txBody>
      </p:sp>
      <p:sp>
        <p:nvSpPr>
          <p:cNvPr id="6" name="Speech Bubble: Rectangle 5">
            <a:extLst>
              <a:ext uri="{FF2B5EF4-FFF2-40B4-BE49-F238E27FC236}">
                <a16:creationId xmlns:a16="http://schemas.microsoft.com/office/drawing/2014/main" id="{3F94F2E9-F65A-4EF6-972A-6FAAD4B8E764}"/>
              </a:ext>
            </a:extLst>
          </p:cNvPr>
          <p:cNvSpPr/>
          <p:nvPr/>
        </p:nvSpPr>
        <p:spPr>
          <a:xfrm>
            <a:off x="5555392" y="123967"/>
            <a:ext cx="2974011" cy="1019331"/>
          </a:xfrm>
          <a:prstGeom prst="wedgeRectCallout">
            <a:avLst>
              <a:gd name="adj1" fmla="val 22190"/>
              <a:gd name="adj2" fmla="val 111030"/>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You must be the only one in Jerusalem that doesn’t know what has happened!</a:t>
            </a:r>
          </a:p>
        </p:txBody>
      </p:sp>
    </p:spTree>
    <p:extLst>
      <p:ext uri="{BB962C8B-B14F-4D97-AF65-F5344CB8AC3E}">
        <p14:creationId xmlns:p14="http://schemas.microsoft.com/office/powerpoint/2010/main" val="310231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men wearing head scarves&#10;&#10;Description automatically generated with low confidence">
            <a:extLst>
              <a:ext uri="{FF2B5EF4-FFF2-40B4-BE49-F238E27FC236}">
                <a16:creationId xmlns:a16="http://schemas.microsoft.com/office/drawing/2014/main" id="{43540798-5044-4EA8-AD0F-EC84EA87B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0874" y="2215300"/>
            <a:ext cx="4513262" cy="3384946"/>
          </a:xfrm>
        </p:spPr>
      </p:pic>
      <p:sp>
        <p:nvSpPr>
          <p:cNvPr id="4" name="Text Placeholder 3">
            <a:extLst>
              <a:ext uri="{FF2B5EF4-FFF2-40B4-BE49-F238E27FC236}">
                <a16:creationId xmlns:a16="http://schemas.microsoft.com/office/drawing/2014/main" id="{2A3962AE-C8FD-4679-B8ED-394764AB9BD9}"/>
              </a:ext>
            </a:extLst>
          </p:cNvPr>
          <p:cNvSpPr>
            <a:spLocks noGrp="1"/>
          </p:cNvSpPr>
          <p:nvPr>
            <p:ph type="body" sz="half" idx="2"/>
          </p:nvPr>
        </p:nvSpPr>
        <p:spPr>
          <a:xfrm>
            <a:off x="569106" y="329784"/>
            <a:ext cx="3854528" cy="6026046"/>
          </a:xfrm>
        </p:spPr>
        <p:txBody>
          <a:bodyPr>
            <a:noAutofit/>
          </a:bodyPr>
          <a:lstStyle/>
          <a:p>
            <a:r>
              <a:rPr lang="en-US" sz="1800" dirty="0">
                <a:solidFill>
                  <a:schemeClr val="bg1"/>
                </a:solidFill>
              </a:rPr>
              <a:t>“About Jesus of Nazareth,” they replied. “He was a prophet. He was powerful in what he said and did in the sight of God and all the people. </a:t>
            </a:r>
            <a:r>
              <a:rPr lang="en-US" sz="1800" baseline="30000" dirty="0">
                <a:solidFill>
                  <a:schemeClr val="bg1"/>
                </a:solidFill>
              </a:rPr>
              <a:t>20 </a:t>
            </a:r>
            <a:r>
              <a:rPr lang="en-US" sz="1800" dirty="0">
                <a:solidFill>
                  <a:schemeClr val="bg1"/>
                </a:solidFill>
              </a:rPr>
              <a:t>The chief priests and our rulers handed Jesus over to be sentenced to death. They nailed him to a cross. </a:t>
            </a:r>
            <a:r>
              <a:rPr lang="en-US" sz="1800" baseline="30000" dirty="0">
                <a:solidFill>
                  <a:schemeClr val="bg1"/>
                </a:solidFill>
              </a:rPr>
              <a:t>21 </a:t>
            </a:r>
            <a:r>
              <a:rPr lang="en-US" sz="1800" dirty="0">
                <a:solidFill>
                  <a:schemeClr val="bg1"/>
                </a:solidFill>
              </a:rPr>
              <a:t>But we had hoped that he was the one who was going to set Israel free. Also, it is the third day since all this happened. </a:t>
            </a:r>
            <a:r>
              <a:rPr lang="en-US" sz="1800" baseline="30000" dirty="0">
                <a:solidFill>
                  <a:schemeClr val="bg1"/>
                </a:solidFill>
              </a:rPr>
              <a:t>22 </a:t>
            </a:r>
            <a:r>
              <a:rPr lang="en-US" sz="1800" dirty="0">
                <a:solidFill>
                  <a:schemeClr val="bg1"/>
                </a:solidFill>
              </a:rPr>
              <a:t>Some of our women amazed us too. Early this morning they went to the tomb. </a:t>
            </a:r>
            <a:r>
              <a:rPr lang="en-US" sz="1800" baseline="30000" dirty="0">
                <a:solidFill>
                  <a:schemeClr val="bg1"/>
                </a:solidFill>
              </a:rPr>
              <a:t>23 </a:t>
            </a:r>
            <a:r>
              <a:rPr lang="en-US" sz="1800" dirty="0">
                <a:solidFill>
                  <a:schemeClr val="bg1"/>
                </a:solidFill>
              </a:rPr>
              <a:t>But they didn’t find his body. So they came and told us what they had seen. They saw angels, who said Jesus was alive. </a:t>
            </a:r>
            <a:r>
              <a:rPr lang="en-US" sz="1800" baseline="30000" dirty="0">
                <a:solidFill>
                  <a:schemeClr val="bg1"/>
                </a:solidFill>
              </a:rPr>
              <a:t>24 </a:t>
            </a:r>
            <a:r>
              <a:rPr lang="en-US" sz="1800" dirty="0">
                <a:solidFill>
                  <a:schemeClr val="bg1"/>
                </a:solidFill>
              </a:rPr>
              <a:t>Then some of our friends went to the tomb. They saw it was empty, just as the women had said. They didn’t see Jesus’ body there.”</a:t>
            </a:r>
          </a:p>
        </p:txBody>
      </p:sp>
      <p:sp>
        <p:nvSpPr>
          <p:cNvPr id="5" name="Speech Bubble: Rectangle 4">
            <a:extLst>
              <a:ext uri="{FF2B5EF4-FFF2-40B4-BE49-F238E27FC236}">
                <a16:creationId xmlns:a16="http://schemas.microsoft.com/office/drawing/2014/main" id="{79495654-24DF-4EC9-ACCF-F102ABFCB0B6}"/>
              </a:ext>
            </a:extLst>
          </p:cNvPr>
          <p:cNvSpPr/>
          <p:nvPr/>
        </p:nvSpPr>
        <p:spPr>
          <a:xfrm>
            <a:off x="8844196" y="1195969"/>
            <a:ext cx="2578308" cy="1019331"/>
          </a:xfrm>
          <a:prstGeom prst="wedgeRectCallout">
            <a:avLst>
              <a:gd name="adj1" fmla="val -37112"/>
              <a:gd name="adj2" fmla="val 124265"/>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You are slow to understand.</a:t>
            </a:r>
          </a:p>
        </p:txBody>
      </p:sp>
      <p:sp>
        <p:nvSpPr>
          <p:cNvPr id="6" name="Speech Bubble: Rectangle 5">
            <a:extLst>
              <a:ext uri="{FF2B5EF4-FFF2-40B4-BE49-F238E27FC236}">
                <a16:creationId xmlns:a16="http://schemas.microsoft.com/office/drawing/2014/main" id="{C3825AC6-4FF0-4016-99E2-CA6D8BE956D5}"/>
              </a:ext>
            </a:extLst>
          </p:cNvPr>
          <p:cNvSpPr/>
          <p:nvPr/>
        </p:nvSpPr>
        <p:spPr>
          <a:xfrm>
            <a:off x="4592273" y="232554"/>
            <a:ext cx="3648569" cy="1558977"/>
          </a:xfrm>
          <a:prstGeom prst="wedgeRectCallout">
            <a:avLst>
              <a:gd name="adj1" fmla="val 15206"/>
              <a:gd name="adj2" fmla="val 91799"/>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Jesus was crucified.</a:t>
            </a:r>
          </a:p>
          <a:p>
            <a:pPr algn="ctr"/>
            <a:r>
              <a:rPr lang="en-US" dirty="0"/>
              <a:t>This is the 3</a:t>
            </a:r>
            <a:r>
              <a:rPr lang="en-US" baseline="30000" dirty="0"/>
              <a:t>rd</a:t>
            </a:r>
            <a:r>
              <a:rPr lang="en-US" dirty="0"/>
              <a:t> day.</a:t>
            </a:r>
          </a:p>
          <a:p>
            <a:pPr algn="ctr"/>
            <a:r>
              <a:rPr lang="en-US" dirty="0"/>
              <a:t>This morning some women told us the tomb was empty!</a:t>
            </a:r>
          </a:p>
          <a:p>
            <a:pPr algn="ctr"/>
            <a:r>
              <a:rPr lang="en-US" dirty="0"/>
              <a:t>Others went and saw it too.</a:t>
            </a:r>
          </a:p>
        </p:txBody>
      </p:sp>
    </p:spTree>
    <p:extLst>
      <p:ext uri="{BB962C8B-B14F-4D97-AF65-F5344CB8AC3E}">
        <p14:creationId xmlns:p14="http://schemas.microsoft.com/office/powerpoint/2010/main" val="284956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0897-ABA3-4C4F-820C-F1386468F942}"/>
              </a:ext>
            </a:extLst>
          </p:cNvPr>
          <p:cNvSpPr>
            <a:spLocks noGrp="1"/>
          </p:cNvSpPr>
          <p:nvPr>
            <p:ph type="title"/>
          </p:nvPr>
        </p:nvSpPr>
        <p:spPr>
          <a:xfrm>
            <a:off x="677334" y="494263"/>
            <a:ext cx="3854528" cy="854852"/>
          </a:xfrm>
        </p:spPr>
        <p:txBody>
          <a:bodyPr/>
          <a:lstStyle/>
          <a:p>
            <a:r>
              <a:rPr lang="en-US" dirty="0"/>
              <a:t>Jesus walked with two of his friends</a:t>
            </a:r>
          </a:p>
        </p:txBody>
      </p:sp>
      <p:pic>
        <p:nvPicPr>
          <p:cNvPr id="7" name="Content Placeholder 6" descr="A group of men wearing head scarves&#10;&#10;Description automatically generated with low confidence">
            <a:extLst>
              <a:ext uri="{FF2B5EF4-FFF2-40B4-BE49-F238E27FC236}">
                <a16:creationId xmlns:a16="http://schemas.microsoft.com/office/drawing/2014/main" id="{43540798-5044-4EA8-AD0F-EC84EA87B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585714"/>
            <a:ext cx="4513262" cy="3384946"/>
          </a:xfrm>
        </p:spPr>
      </p:pic>
      <p:sp>
        <p:nvSpPr>
          <p:cNvPr id="4" name="Text Placeholder 3">
            <a:extLst>
              <a:ext uri="{FF2B5EF4-FFF2-40B4-BE49-F238E27FC236}">
                <a16:creationId xmlns:a16="http://schemas.microsoft.com/office/drawing/2014/main" id="{2A3962AE-C8FD-4679-B8ED-394764AB9BD9}"/>
              </a:ext>
            </a:extLst>
          </p:cNvPr>
          <p:cNvSpPr>
            <a:spLocks noGrp="1"/>
          </p:cNvSpPr>
          <p:nvPr>
            <p:ph type="body" sz="half" idx="2"/>
          </p:nvPr>
        </p:nvSpPr>
        <p:spPr>
          <a:xfrm>
            <a:off x="677334" y="1585714"/>
            <a:ext cx="3854528" cy="4778023"/>
          </a:xfrm>
        </p:spPr>
        <p:txBody>
          <a:bodyPr>
            <a:noAutofit/>
          </a:bodyPr>
          <a:lstStyle/>
          <a:p>
            <a:r>
              <a:rPr lang="en-US" sz="1800" baseline="30000" dirty="0">
                <a:solidFill>
                  <a:schemeClr val="bg1"/>
                </a:solidFill>
              </a:rPr>
              <a:t>25 </a:t>
            </a:r>
            <a:r>
              <a:rPr lang="en-US" sz="1800" dirty="0">
                <a:solidFill>
                  <a:schemeClr val="bg1"/>
                </a:solidFill>
              </a:rPr>
              <a:t>Jesus said to them, “How foolish you are! How long it takes you to believe all that the prophets said! </a:t>
            </a:r>
            <a:r>
              <a:rPr lang="en-US" sz="1800" baseline="30000" dirty="0">
                <a:solidFill>
                  <a:schemeClr val="bg1"/>
                </a:solidFill>
              </a:rPr>
              <a:t>26 </a:t>
            </a:r>
            <a:r>
              <a:rPr lang="en-US" sz="1800" dirty="0">
                <a:solidFill>
                  <a:schemeClr val="bg1"/>
                </a:solidFill>
              </a:rPr>
              <a:t>Didn’t the Messiah have to suffer these things and then receive his glory?” </a:t>
            </a:r>
            <a:r>
              <a:rPr lang="en-US" sz="1800" baseline="30000" dirty="0">
                <a:solidFill>
                  <a:schemeClr val="bg1"/>
                </a:solidFill>
              </a:rPr>
              <a:t>27 </a:t>
            </a:r>
            <a:r>
              <a:rPr lang="en-US" sz="1800" dirty="0">
                <a:solidFill>
                  <a:schemeClr val="bg1"/>
                </a:solidFill>
              </a:rPr>
              <a:t>Jesus explained to them what was said about himself in all the Scriptures. He began with Moses and all the Prophets.</a:t>
            </a:r>
          </a:p>
        </p:txBody>
      </p:sp>
      <p:sp>
        <p:nvSpPr>
          <p:cNvPr id="5" name="Speech Bubble: Rectangle 4">
            <a:extLst>
              <a:ext uri="{FF2B5EF4-FFF2-40B4-BE49-F238E27FC236}">
                <a16:creationId xmlns:a16="http://schemas.microsoft.com/office/drawing/2014/main" id="{79495654-24DF-4EC9-ACCF-F102ABFCB0B6}"/>
              </a:ext>
            </a:extLst>
          </p:cNvPr>
          <p:cNvSpPr/>
          <p:nvPr/>
        </p:nvSpPr>
        <p:spPr>
          <a:xfrm>
            <a:off x="5771213" y="494263"/>
            <a:ext cx="4362138" cy="1019331"/>
          </a:xfrm>
          <a:prstGeom prst="wedgeRectCallout">
            <a:avLst>
              <a:gd name="adj1" fmla="val 17100"/>
              <a:gd name="adj2" fmla="val 9485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Didn’t the Messiah have to suffer all these things and then receive his glory?</a:t>
            </a:r>
          </a:p>
          <a:p>
            <a:pPr algn="ctr"/>
            <a:r>
              <a:rPr lang="en-US" dirty="0"/>
              <a:t>Listen to what is written in the Bible….</a:t>
            </a:r>
          </a:p>
        </p:txBody>
      </p:sp>
    </p:spTree>
    <p:extLst>
      <p:ext uri="{BB962C8B-B14F-4D97-AF65-F5344CB8AC3E}">
        <p14:creationId xmlns:p14="http://schemas.microsoft.com/office/powerpoint/2010/main" val="193854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1229-1CD1-463C-A8EA-A3F84F6F2988}"/>
              </a:ext>
            </a:extLst>
          </p:cNvPr>
          <p:cNvSpPr>
            <a:spLocks noGrp="1"/>
          </p:cNvSpPr>
          <p:nvPr>
            <p:ph type="title"/>
          </p:nvPr>
        </p:nvSpPr>
        <p:spPr>
          <a:xfrm>
            <a:off x="677334" y="514924"/>
            <a:ext cx="3854528" cy="894151"/>
          </a:xfrm>
        </p:spPr>
        <p:txBody>
          <a:bodyPr>
            <a:normAutofit/>
          </a:bodyPr>
          <a:lstStyle/>
          <a:p>
            <a:r>
              <a:rPr lang="en-US" sz="2400" dirty="0"/>
              <a:t>It’s late.  </a:t>
            </a:r>
            <a:br>
              <a:rPr lang="en-US" sz="2400" dirty="0"/>
            </a:br>
            <a:r>
              <a:rPr lang="en-US" sz="2400" dirty="0"/>
              <a:t>	Please stay with us!</a:t>
            </a:r>
          </a:p>
        </p:txBody>
      </p:sp>
      <p:sp>
        <p:nvSpPr>
          <p:cNvPr id="4" name="Text Placeholder 3">
            <a:extLst>
              <a:ext uri="{FF2B5EF4-FFF2-40B4-BE49-F238E27FC236}">
                <a16:creationId xmlns:a16="http://schemas.microsoft.com/office/drawing/2014/main" id="{43197626-0929-4C92-B029-B08843BDF9A5}"/>
              </a:ext>
            </a:extLst>
          </p:cNvPr>
          <p:cNvSpPr>
            <a:spLocks noGrp="1"/>
          </p:cNvSpPr>
          <p:nvPr>
            <p:ph type="body" sz="half" idx="2"/>
          </p:nvPr>
        </p:nvSpPr>
        <p:spPr>
          <a:xfrm>
            <a:off x="677334" y="1723869"/>
            <a:ext cx="3854528" cy="4317492"/>
          </a:xfrm>
        </p:spPr>
        <p:txBody>
          <a:bodyPr>
            <a:normAutofit/>
          </a:bodyPr>
          <a:lstStyle/>
          <a:p>
            <a:r>
              <a:rPr lang="en-US" sz="1800" baseline="30000" dirty="0">
                <a:solidFill>
                  <a:schemeClr val="bg1"/>
                </a:solidFill>
              </a:rPr>
              <a:t>28 </a:t>
            </a:r>
            <a:r>
              <a:rPr lang="en-US" sz="1800" dirty="0">
                <a:solidFill>
                  <a:schemeClr val="bg1"/>
                </a:solidFill>
              </a:rPr>
              <a:t>They approached the village where they were going. Jesus kept walking as if he were going farther. </a:t>
            </a:r>
            <a:r>
              <a:rPr lang="en-US" sz="1800" baseline="30000" dirty="0">
                <a:solidFill>
                  <a:schemeClr val="bg1"/>
                </a:solidFill>
              </a:rPr>
              <a:t>29 </a:t>
            </a:r>
            <a:r>
              <a:rPr lang="en-US" sz="1800" dirty="0">
                <a:solidFill>
                  <a:schemeClr val="bg1"/>
                </a:solidFill>
              </a:rPr>
              <a:t>But they tried hard to keep him from leaving. They said, “Stay with us. It is nearly evening. The day is almost over.” So he went in to stay with them.</a:t>
            </a:r>
          </a:p>
          <a:p>
            <a:endParaRPr lang="en-US" dirty="0"/>
          </a:p>
        </p:txBody>
      </p:sp>
      <p:pic>
        <p:nvPicPr>
          <p:cNvPr id="8" name="Content Placeholder 7" descr="A picture containing text, yellow&#10;&#10;Description automatically generated">
            <a:extLst>
              <a:ext uri="{FF2B5EF4-FFF2-40B4-BE49-F238E27FC236}">
                <a16:creationId xmlns:a16="http://schemas.microsoft.com/office/drawing/2014/main" id="{A42C30D4-C141-4B26-946F-FACCF2FF5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5667" y="911352"/>
            <a:ext cx="6271848" cy="4703885"/>
          </a:xfrm>
        </p:spPr>
      </p:pic>
      <p:sp>
        <p:nvSpPr>
          <p:cNvPr id="10" name="Speech Bubble: Rectangle 9">
            <a:extLst>
              <a:ext uri="{FF2B5EF4-FFF2-40B4-BE49-F238E27FC236}">
                <a16:creationId xmlns:a16="http://schemas.microsoft.com/office/drawing/2014/main" id="{AFF95036-8DCB-4A34-8C32-47A67186388F}"/>
              </a:ext>
            </a:extLst>
          </p:cNvPr>
          <p:cNvSpPr/>
          <p:nvPr/>
        </p:nvSpPr>
        <p:spPr>
          <a:xfrm>
            <a:off x="5768645" y="248474"/>
            <a:ext cx="3105175" cy="662878"/>
          </a:xfrm>
          <a:prstGeom prst="wedgeRectCallout">
            <a:avLst>
              <a:gd name="adj1" fmla="val 24861"/>
              <a:gd name="adj2" fmla="val 107629"/>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Please stay with us.</a:t>
            </a:r>
          </a:p>
          <a:p>
            <a:pPr algn="ctr"/>
            <a:r>
              <a:rPr lang="en-US" dirty="0"/>
              <a:t>It’s getting late.</a:t>
            </a:r>
          </a:p>
        </p:txBody>
      </p:sp>
      <p:sp>
        <p:nvSpPr>
          <p:cNvPr id="11" name="Speech Bubble: Rectangle 10">
            <a:extLst>
              <a:ext uri="{FF2B5EF4-FFF2-40B4-BE49-F238E27FC236}">
                <a16:creationId xmlns:a16="http://schemas.microsoft.com/office/drawing/2014/main" id="{C88CDD4D-ABFF-46EF-9D06-74BA112D5863}"/>
              </a:ext>
            </a:extLst>
          </p:cNvPr>
          <p:cNvSpPr/>
          <p:nvPr/>
        </p:nvSpPr>
        <p:spPr>
          <a:xfrm>
            <a:off x="9248200" y="321433"/>
            <a:ext cx="2284108" cy="640566"/>
          </a:xfrm>
          <a:prstGeom prst="wedgeRectCallout">
            <a:avLst>
              <a:gd name="adj1" fmla="val -22295"/>
              <a:gd name="adj2" fmla="val 97334"/>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Come eat with us.</a:t>
            </a:r>
          </a:p>
        </p:txBody>
      </p:sp>
    </p:spTree>
    <p:extLst>
      <p:ext uri="{BB962C8B-B14F-4D97-AF65-F5344CB8AC3E}">
        <p14:creationId xmlns:p14="http://schemas.microsoft.com/office/powerpoint/2010/main" val="33904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43FB-D288-4BA1-BFEF-0BBB1DFE59F0}"/>
              </a:ext>
            </a:extLst>
          </p:cNvPr>
          <p:cNvSpPr>
            <a:spLocks noGrp="1"/>
          </p:cNvSpPr>
          <p:nvPr>
            <p:ph type="title"/>
          </p:nvPr>
        </p:nvSpPr>
        <p:spPr/>
        <p:txBody>
          <a:bodyPr/>
          <a:lstStyle/>
          <a:p>
            <a:r>
              <a:rPr lang="en-US" dirty="0"/>
              <a:t>Today we are going to make Resurrection Rolls.</a:t>
            </a:r>
          </a:p>
        </p:txBody>
      </p:sp>
      <p:sp>
        <p:nvSpPr>
          <p:cNvPr id="3" name="Content Placeholder 2">
            <a:extLst>
              <a:ext uri="{FF2B5EF4-FFF2-40B4-BE49-F238E27FC236}">
                <a16:creationId xmlns:a16="http://schemas.microsoft.com/office/drawing/2014/main" id="{4576ED31-D6CF-4EB2-B65E-B79666945010}"/>
              </a:ext>
            </a:extLst>
          </p:cNvPr>
          <p:cNvSpPr>
            <a:spLocks noGrp="1"/>
          </p:cNvSpPr>
          <p:nvPr>
            <p:ph sz="half" idx="1"/>
          </p:nvPr>
        </p:nvSpPr>
        <p:spPr>
          <a:xfrm>
            <a:off x="677334" y="2160589"/>
            <a:ext cx="5945278" cy="3880772"/>
          </a:xfrm>
        </p:spPr>
        <p:txBody>
          <a:bodyPr>
            <a:normAutofit fontScale="92500" lnSpcReduction="20000"/>
          </a:bodyPr>
          <a:lstStyle/>
          <a:p>
            <a:pPr marL="0" indent="0">
              <a:buNone/>
            </a:pPr>
            <a:r>
              <a:rPr lang="en-US" dirty="0">
                <a:solidFill>
                  <a:schemeClr val="bg1"/>
                </a:solidFill>
              </a:rPr>
              <a:t>You need:</a:t>
            </a:r>
          </a:p>
          <a:p>
            <a:r>
              <a:rPr lang="en-US" dirty="0">
                <a:solidFill>
                  <a:schemeClr val="bg1"/>
                </a:solidFill>
              </a:rPr>
              <a:t>Marshmallow</a:t>
            </a:r>
          </a:p>
          <a:p>
            <a:r>
              <a:rPr lang="en-US" dirty="0">
                <a:solidFill>
                  <a:schemeClr val="bg1"/>
                </a:solidFill>
              </a:rPr>
              <a:t>Croissant bread</a:t>
            </a:r>
          </a:p>
          <a:p>
            <a:r>
              <a:rPr lang="en-US" dirty="0">
                <a:solidFill>
                  <a:schemeClr val="bg1"/>
                </a:solidFill>
              </a:rPr>
              <a:t>Melted butter/margarine</a:t>
            </a:r>
          </a:p>
          <a:p>
            <a:r>
              <a:rPr lang="en-US" dirty="0">
                <a:solidFill>
                  <a:schemeClr val="bg1"/>
                </a:solidFill>
              </a:rPr>
              <a:t>Cinnamon spice</a:t>
            </a:r>
          </a:p>
          <a:p>
            <a:endParaRPr lang="en-US" dirty="0">
              <a:solidFill>
                <a:schemeClr val="bg1"/>
              </a:solidFill>
            </a:endParaRPr>
          </a:p>
          <a:p>
            <a:pPr>
              <a:buFont typeface="+mj-lt"/>
              <a:buAutoNum type="arabicPeriod"/>
            </a:pPr>
            <a:r>
              <a:rPr lang="en-US" dirty="0">
                <a:solidFill>
                  <a:schemeClr val="bg1"/>
                </a:solidFill>
              </a:rPr>
              <a:t>Roll the marshmallow in butter and then in spice</a:t>
            </a:r>
          </a:p>
          <a:p>
            <a:pPr>
              <a:buFont typeface="+mj-lt"/>
              <a:buAutoNum type="arabicPeriod"/>
            </a:pPr>
            <a:r>
              <a:rPr lang="en-US" dirty="0">
                <a:solidFill>
                  <a:schemeClr val="bg1"/>
                </a:solidFill>
              </a:rPr>
              <a:t>Wrap a Croissant around the marshmallow.  Make sure it is totally covered!</a:t>
            </a:r>
          </a:p>
          <a:p>
            <a:pPr marL="0" indent="0">
              <a:buNone/>
            </a:pPr>
            <a:r>
              <a:rPr lang="en-US" i="1" dirty="0">
                <a:solidFill>
                  <a:schemeClr val="bg1"/>
                </a:solidFill>
              </a:rPr>
              <a:t>Remember how Jesus died and then they wrapped him in spices and cloths and laid him in the tomb.</a:t>
            </a:r>
          </a:p>
          <a:p>
            <a:pPr marL="0" indent="0">
              <a:buNone/>
            </a:pPr>
            <a:r>
              <a:rPr lang="en-US" i="1" dirty="0">
                <a:solidFill>
                  <a:schemeClr val="bg1"/>
                </a:solidFill>
              </a:rPr>
              <a:t>While you make yours, I will read John 19:38-42</a:t>
            </a:r>
          </a:p>
        </p:txBody>
      </p:sp>
      <p:pic>
        <p:nvPicPr>
          <p:cNvPr id="6" name="Content Placeholder 5" descr="A picture containing table, food, indoor, piece&#10;&#10;Description automatically generated">
            <a:extLst>
              <a:ext uri="{FF2B5EF4-FFF2-40B4-BE49-F238E27FC236}">
                <a16:creationId xmlns:a16="http://schemas.microsoft.com/office/drawing/2014/main" id="{2E37509F-2A9C-48D9-B3AB-083170855A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94965" y="830238"/>
            <a:ext cx="3358071" cy="4668653"/>
          </a:xfrm>
        </p:spPr>
      </p:pic>
      <p:pic>
        <p:nvPicPr>
          <p:cNvPr id="8" name="Picture 7" descr="A picture containing white, close&#10;&#10;Description automatically generated">
            <a:extLst>
              <a:ext uri="{FF2B5EF4-FFF2-40B4-BE49-F238E27FC236}">
                <a16:creationId xmlns:a16="http://schemas.microsoft.com/office/drawing/2014/main" id="{5249F6F8-1E1F-48A1-B8A2-A2C44DD47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333" y="2353455"/>
            <a:ext cx="900167" cy="900167"/>
          </a:xfrm>
          <a:prstGeom prst="rect">
            <a:avLst/>
          </a:prstGeom>
        </p:spPr>
      </p:pic>
      <p:pic>
        <p:nvPicPr>
          <p:cNvPr id="12" name="Picture 11">
            <a:extLst>
              <a:ext uri="{FF2B5EF4-FFF2-40B4-BE49-F238E27FC236}">
                <a16:creationId xmlns:a16="http://schemas.microsoft.com/office/drawing/2014/main" id="{1FE6E3C5-A819-4A88-89AF-337369ADE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941" y="2405164"/>
            <a:ext cx="1866671" cy="1048630"/>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84F777EE-F52C-4A0B-A8FD-890B40BC6FF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787" r="24648"/>
          <a:stretch/>
        </p:blipFill>
        <p:spPr>
          <a:xfrm>
            <a:off x="4358790" y="1932822"/>
            <a:ext cx="694290" cy="1320801"/>
          </a:xfrm>
          <a:prstGeom prst="rect">
            <a:avLst/>
          </a:prstGeom>
        </p:spPr>
      </p:pic>
      <p:pic>
        <p:nvPicPr>
          <p:cNvPr id="14" name="Picture 13" descr="A picture containing yellow, plate, butter, food&#10;&#10;Description automatically generated">
            <a:extLst>
              <a:ext uri="{FF2B5EF4-FFF2-40B4-BE49-F238E27FC236}">
                <a16:creationId xmlns:a16="http://schemas.microsoft.com/office/drawing/2014/main" id="{1162FFB8-8161-4596-82F3-5818787F5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61502" y="2353455"/>
            <a:ext cx="733101" cy="1100339"/>
          </a:xfrm>
          <a:prstGeom prst="rect">
            <a:avLst/>
          </a:prstGeom>
        </p:spPr>
      </p:pic>
      <p:sp>
        <p:nvSpPr>
          <p:cNvPr id="17" name="TextBox 16">
            <a:extLst>
              <a:ext uri="{FF2B5EF4-FFF2-40B4-BE49-F238E27FC236}">
                <a16:creationId xmlns:a16="http://schemas.microsoft.com/office/drawing/2014/main" id="{08D16977-9CBE-4F61-8B6D-00D71C9C9AFC}"/>
              </a:ext>
            </a:extLst>
          </p:cNvPr>
          <p:cNvSpPr txBox="1"/>
          <p:nvPr/>
        </p:nvSpPr>
        <p:spPr>
          <a:xfrm>
            <a:off x="6461502" y="5648235"/>
            <a:ext cx="3358071" cy="1200329"/>
          </a:xfrm>
          <a:prstGeom prst="rect">
            <a:avLst/>
          </a:prstGeom>
          <a:noFill/>
        </p:spPr>
        <p:txBody>
          <a:bodyPr wrap="square">
            <a:spAutoFit/>
          </a:bodyPr>
          <a:lstStyle/>
          <a:p>
            <a:r>
              <a:rPr lang="en-US" dirty="0">
                <a:solidFill>
                  <a:schemeClr val="accent1">
                    <a:lumMod val="40000"/>
                    <a:lumOff val="60000"/>
                  </a:schemeClr>
                </a:solidFill>
              </a:rPr>
              <a:t>Homemade recipe at </a:t>
            </a:r>
            <a:r>
              <a:rPr lang="en-US" dirty="0">
                <a:solidFill>
                  <a:schemeClr val="accent1">
                    <a:lumMod val="40000"/>
                    <a:lumOff val="60000"/>
                  </a:schemeClr>
                </a:solidFill>
                <a:hlinkClick r:id="rId7"/>
              </a:rPr>
              <a:t>https://joyfoodsunshine.com/homemade-resurrection-rolls/</a:t>
            </a:r>
            <a:endParaRPr lang="en-US" dirty="0">
              <a:solidFill>
                <a:schemeClr val="accent1">
                  <a:lumMod val="40000"/>
                  <a:lumOff val="60000"/>
                </a:schemeClr>
              </a:solidFill>
            </a:endParaRPr>
          </a:p>
          <a:p>
            <a:endParaRPr lang="en-US" dirty="0">
              <a:solidFill>
                <a:schemeClr val="accent1">
                  <a:lumMod val="40000"/>
                  <a:lumOff val="60000"/>
                </a:schemeClr>
              </a:solidFill>
            </a:endParaRPr>
          </a:p>
        </p:txBody>
      </p:sp>
      <p:pic>
        <p:nvPicPr>
          <p:cNvPr id="11" name="Picture 10" descr="A picture containing food, indoor, plastic, tray&#10;&#10;Description automatically generated">
            <a:extLst>
              <a:ext uri="{FF2B5EF4-FFF2-40B4-BE49-F238E27FC236}">
                <a16:creationId xmlns:a16="http://schemas.microsoft.com/office/drawing/2014/main" id="{1BD99CE9-A5B8-4A87-9431-3A45B99D3907}"/>
              </a:ext>
            </a:extLst>
          </p:cNvPr>
          <p:cNvPicPr>
            <a:picLocks noChangeAspect="1"/>
          </p:cNvPicPr>
          <p:nvPr/>
        </p:nvPicPr>
        <p:blipFill rotWithShape="1">
          <a:blip r:embed="rId8">
            <a:extLst>
              <a:ext uri="{28A0092B-C50C-407E-A947-70E740481C1C}">
                <a14:useLocalDpi xmlns:a14="http://schemas.microsoft.com/office/drawing/2010/main" val="0"/>
              </a:ext>
            </a:extLst>
          </a:blip>
          <a:srcRect r="51843" b="63660"/>
          <a:stretch/>
        </p:blipFill>
        <p:spPr>
          <a:xfrm>
            <a:off x="9912074" y="4856191"/>
            <a:ext cx="2287368" cy="2001809"/>
          </a:xfrm>
          <a:prstGeom prst="rect">
            <a:avLst/>
          </a:prstGeom>
        </p:spPr>
      </p:pic>
    </p:spTree>
    <p:extLst>
      <p:ext uri="{BB962C8B-B14F-4D97-AF65-F5344CB8AC3E}">
        <p14:creationId xmlns:p14="http://schemas.microsoft.com/office/powerpoint/2010/main" val="365125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1229-1CD1-463C-A8EA-A3F84F6F2988}"/>
              </a:ext>
            </a:extLst>
          </p:cNvPr>
          <p:cNvSpPr>
            <a:spLocks noGrp="1"/>
          </p:cNvSpPr>
          <p:nvPr>
            <p:ph type="title"/>
          </p:nvPr>
        </p:nvSpPr>
        <p:spPr>
          <a:xfrm>
            <a:off x="677334" y="514924"/>
            <a:ext cx="3854528" cy="894151"/>
          </a:xfrm>
        </p:spPr>
        <p:txBody>
          <a:bodyPr>
            <a:normAutofit/>
          </a:bodyPr>
          <a:lstStyle/>
          <a:p>
            <a:r>
              <a:rPr lang="en-US" sz="2400" dirty="0"/>
              <a:t>It’s Jesus!</a:t>
            </a:r>
          </a:p>
        </p:txBody>
      </p:sp>
      <p:pic>
        <p:nvPicPr>
          <p:cNvPr id="6" name="Content Placeholder 5" descr="A picture containing text&#10;&#10;Description automatically generated">
            <a:extLst>
              <a:ext uri="{FF2B5EF4-FFF2-40B4-BE49-F238E27FC236}">
                <a16:creationId xmlns:a16="http://schemas.microsoft.com/office/drawing/2014/main" id="{A05047C6-A033-4C8D-9001-2D47FB8F2D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686" y="917996"/>
            <a:ext cx="6408980" cy="4806734"/>
          </a:xfrm>
        </p:spPr>
      </p:pic>
      <p:sp>
        <p:nvSpPr>
          <p:cNvPr id="4" name="Text Placeholder 3">
            <a:extLst>
              <a:ext uri="{FF2B5EF4-FFF2-40B4-BE49-F238E27FC236}">
                <a16:creationId xmlns:a16="http://schemas.microsoft.com/office/drawing/2014/main" id="{43197626-0929-4C92-B029-B08843BDF9A5}"/>
              </a:ext>
            </a:extLst>
          </p:cNvPr>
          <p:cNvSpPr>
            <a:spLocks noGrp="1"/>
          </p:cNvSpPr>
          <p:nvPr>
            <p:ph type="body" sz="half" idx="2"/>
          </p:nvPr>
        </p:nvSpPr>
        <p:spPr>
          <a:xfrm>
            <a:off x="677334" y="1723869"/>
            <a:ext cx="3854528" cy="2968052"/>
          </a:xfrm>
        </p:spPr>
        <p:txBody>
          <a:bodyPr>
            <a:normAutofit/>
          </a:bodyPr>
          <a:lstStyle/>
          <a:p>
            <a:r>
              <a:rPr lang="en-US" sz="1800" baseline="30000" dirty="0">
                <a:solidFill>
                  <a:schemeClr val="bg1"/>
                </a:solidFill>
              </a:rPr>
              <a:t>30 </a:t>
            </a:r>
            <a:r>
              <a:rPr lang="en-US" sz="1800" dirty="0">
                <a:solidFill>
                  <a:schemeClr val="bg1"/>
                </a:solidFill>
              </a:rPr>
              <a:t>He joined them at the table. Then he took bread and gave thanks. He broke it and began to give it to them. </a:t>
            </a:r>
            <a:r>
              <a:rPr lang="en-US" sz="1800" baseline="30000" dirty="0">
                <a:solidFill>
                  <a:schemeClr val="bg1"/>
                </a:solidFill>
              </a:rPr>
              <a:t>31 </a:t>
            </a:r>
            <a:r>
              <a:rPr lang="en-US" sz="1800" dirty="0">
                <a:solidFill>
                  <a:schemeClr val="bg1"/>
                </a:solidFill>
              </a:rPr>
              <a:t>Their eyes were opened, and they recognized him. But then he disappeared from their sight. </a:t>
            </a:r>
          </a:p>
          <a:p>
            <a:endParaRPr lang="en-US" dirty="0"/>
          </a:p>
        </p:txBody>
      </p:sp>
    </p:spTree>
    <p:extLst>
      <p:ext uri="{BB962C8B-B14F-4D97-AF65-F5344CB8AC3E}">
        <p14:creationId xmlns:p14="http://schemas.microsoft.com/office/powerpoint/2010/main" val="326980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B64F-5A96-4EFB-B323-C49E180FF07C}"/>
              </a:ext>
            </a:extLst>
          </p:cNvPr>
          <p:cNvSpPr>
            <a:spLocks noGrp="1"/>
          </p:cNvSpPr>
          <p:nvPr>
            <p:ph type="title"/>
          </p:nvPr>
        </p:nvSpPr>
        <p:spPr>
          <a:xfrm>
            <a:off x="677334" y="514924"/>
            <a:ext cx="3854528" cy="789220"/>
          </a:xfrm>
        </p:spPr>
        <p:txBody>
          <a:bodyPr/>
          <a:lstStyle/>
          <a:p>
            <a:r>
              <a:rPr lang="en-US" dirty="0"/>
              <a:t>We must go tell the others!</a:t>
            </a:r>
          </a:p>
        </p:txBody>
      </p:sp>
      <p:sp>
        <p:nvSpPr>
          <p:cNvPr id="4" name="Text Placeholder 3">
            <a:extLst>
              <a:ext uri="{FF2B5EF4-FFF2-40B4-BE49-F238E27FC236}">
                <a16:creationId xmlns:a16="http://schemas.microsoft.com/office/drawing/2014/main" id="{D3791084-02EA-4085-BCFF-2E610AE068CA}"/>
              </a:ext>
            </a:extLst>
          </p:cNvPr>
          <p:cNvSpPr>
            <a:spLocks noGrp="1"/>
          </p:cNvSpPr>
          <p:nvPr>
            <p:ph type="body" sz="half" idx="2"/>
          </p:nvPr>
        </p:nvSpPr>
        <p:spPr>
          <a:xfrm>
            <a:off x="677334" y="1618938"/>
            <a:ext cx="3854528" cy="4422423"/>
          </a:xfrm>
        </p:spPr>
        <p:txBody>
          <a:bodyPr>
            <a:normAutofit/>
          </a:bodyPr>
          <a:lstStyle/>
          <a:p>
            <a:r>
              <a:rPr lang="en-US" sz="1800" baseline="30000" dirty="0">
                <a:solidFill>
                  <a:schemeClr val="bg1"/>
                </a:solidFill>
              </a:rPr>
              <a:t>32 </a:t>
            </a:r>
            <a:r>
              <a:rPr lang="en-US" sz="1800" dirty="0">
                <a:solidFill>
                  <a:schemeClr val="bg1"/>
                </a:solidFill>
              </a:rPr>
              <a:t>They said to each other, “He explained to us what the Scriptures meant. Weren’t we excited as he talked with us on the road?”</a:t>
            </a:r>
          </a:p>
          <a:p>
            <a:r>
              <a:rPr lang="en-US" sz="1800" baseline="30000" dirty="0">
                <a:solidFill>
                  <a:schemeClr val="bg1"/>
                </a:solidFill>
              </a:rPr>
              <a:t>33 </a:t>
            </a:r>
            <a:r>
              <a:rPr lang="en-US" sz="1800" dirty="0">
                <a:solidFill>
                  <a:schemeClr val="bg1"/>
                </a:solidFill>
              </a:rPr>
              <a:t>They got up and returned at once to Jerusalem.</a:t>
            </a:r>
          </a:p>
          <a:p>
            <a:r>
              <a:rPr lang="en-US" sz="1800" dirty="0">
                <a:solidFill>
                  <a:schemeClr val="bg1"/>
                </a:solidFill>
              </a:rPr>
              <a:t> </a:t>
            </a:r>
            <a:endParaRPr lang="en-US" dirty="0"/>
          </a:p>
        </p:txBody>
      </p:sp>
      <p:pic>
        <p:nvPicPr>
          <p:cNvPr id="10" name="Content Placeholder 9" descr="A group of men with beards&#10;&#10;Description automatically generated with low confidence">
            <a:extLst>
              <a:ext uri="{FF2B5EF4-FFF2-40B4-BE49-F238E27FC236}">
                <a16:creationId xmlns:a16="http://schemas.microsoft.com/office/drawing/2014/main" id="{79E50588-14C0-46DC-A738-C95F10E94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0854" y="1472387"/>
            <a:ext cx="6091966" cy="4568974"/>
          </a:xfrm>
        </p:spPr>
      </p:pic>
      <p:sp>
        <p:nvSpPr>
          <p:cNvPr id="11" name="Speech Bubble: Rectangle 10">
            <a:extLst>
              <a:ext uri="{FF2B5EF4-FFF2-40B4-BE49-F238E27FC236}">
                <a16:creationId xmlns:a16="http://schemas.microsoft.com/office/drawing/2014/main" id="{755416FE-105B-421B-B16C-F46393689E01}"/>
              </a:ext>
            </a:extLst>
          </p:cNvPr>
          <p:cNvSpPr/>
          <p:nvPr/>
        </p:nvSpPr>
        <p:spPr>
          <a:xfrm>
            <a:off x="4554965" y="504374"/>
            <a:ext cx="3105175" cy="662878"/>
          </a:xfrm>
          <a:prstGeom prst="wedgeRectCallout">
            <a:avLst>
              <a:gd name="adj1" fmla="val 24861"/>
              <a:gd name="adj2" fmla="val 107629"/>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He explained what the scriptures meant!</a:t>
            </a:r>
          </a:p>
        </p:txBody>
      </p:sp>
      <p:sp>
        <p:nvSpPr>
          <p:cNvPr id="12" name="Speech Bubble: Rectangle 11">
            <a:extLst>
              <a:ext uri="{FF2B5EF4-FFF2-40B4-BE49-F238E27FC236}">
                <a16:creationId xmlns:a16="http://schemas.microsoft.com/office/drawing/2014/main" id="{09A17466-7F93-4E9E-8722-BD15E79E4B5D}"/>
              </a:ext>
            </a:extLst>
          </p:cNvPr>
          <p:cNvSpPr/>
          <p:nvPr/>
        </p:nvSpPr>
        <p:spPr>
          <a:xfrm>
            <a:off x="8212555" y="224012"/>
            <a:ext cx="3854527" cy="794898"/>
          </a:xfrm>
          <a:prstGeom prst="wedgeRectCallout">
            <a:avLst>
              <a:gd name="adj1" fmla="val 9206"/>
              <a:gd name="adj2" fmla="val 167108"/>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Jesus is alive!</a:t>
            </a:r>
          </a:p>
          <a:p>
            <a:pPr algn="ctr"/>
            <a:r>
              <a:rPr lang="en-US" dirty="0"/>
              <a:t>Quickly, we must go tell the others!</a:t>
            </a:r>
          </a:p>
        </p:txBody>
      </p:sp>
      <p:pic>
        <p:nvPicPr>
          <p:cNvPr id="13" name="Picture 12" descr="Map&#10;&#10;Description automatically generated">
            <a:extLst>
              <a:ext uri="{FF2B5EF4-FFF2-40B4-BE49-F238E27FC236}">
                <a16:creationId xmlns:a16="http://schemas.microsoft.com/office/drawing/2014/main" id="{613E6C86-758F-4C06-ACD0-F54B1E5AA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7" y="3740407"/>
            <a:ext cx="3347249" cy="2189789"/>
          </a:xfrm>
          <a:prstGeom prst="rect">
            <a:avLst/>
          </a:prstGeom>
        </p:spPr>
      </p:pic>
      <p:sp>
        <p:nvSpPr>
          <p:cNvPr id="14" name="Arrow: Notched Right 13">
            <a:extLst>
              <a:ext uri="{FF2B5EF4-FFF2-40B4-BE49-F238E27FC236}">
                <a16:creationId xmlns:a16="http://schemas.microsoft.com/office/drawing/2014/main" id="{04A2A8D3-4586-43FE-BECD-D3D57E16889D}"/>
              </a:ext>
            </a:extLst>
          </p:cNvPr>
          <p:cNvSpPr/>
          <p:nvPr/>
        </p:nvSpPr>
        <p:spPr>
          <a:xfrm rot="930657">
            <a:off x="80609" y="3500784"/>
            <a:ext cx="3057993" cy="1019331"/>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They ran 7 miles</a:t>
            </a:r>
          </a:p>
          <a:p>
            <a:pPr algn="ctr"/>
            <a:r>
              <a:rPr lang="en-US" dirty="0"/>
              <a:t>Back  to Jerusalem</a:t>
            </a:r>
          </a:p>
        </p:txBody>
      </p:sp>
    </p:spTree>
    <p:extLst>
      <p:ext uri="{BB962C8B-B14F-4D97-AF65-F5344CB8AC3E}">
        <p14:creationId xmlns:p14="http://schemas.microsoft.com/office/powerpoint/2010/main" val="20076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B64F-5A96-4EFB-B323-C49E180FF07C}"/>
              </a:ext>
            </a:extLst>
          </p:cNvPr>
          <p:cNvSpPr>
            <a:spLocks noGrp="1"/>
          </p:cNvSpPr>
          <p:nvPr>
            <p:ph type="title"/>
          </p:nvPr>
        </p:nvSpPr>
        <p:spPr>
          <a:xfrm>
            <a:off x="677334" y="514924"/>
            <a:ext cx="3854528" cy="789220"/>
          </a:xfrm>
        </p:spPr>
        <p:txBody>
          <a:bodyPr/>
          <a:lstStyle/>
          <a:p>
            <a:r>
              <a:rPr lang="en-US" dirty="0"/>
              <a:t>It’s true!  It’s true!</a:t>
            </a:r>
          </a:p>
        </p:txBody>
      </p:sp>
      <p:pic>
        <p:nvPicPr>
          <p:cNvPr id="6" name="Content Placeholder 5" descr="A picture containing text, person, colorful&#10;&#10;Description automatically generated">
            <a:extLst>
              <a:ext uri="{FF2B5EF4-FFF2-40B4-BE49-F238E27FC236}">
                <a16:creationId xmlns:a16="http://schemas.microsoft.com/office/drawing/2014/main" id="{6CF7B466-6CCA-4741-A852-48C9922E59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5824" y="974362"/>
            <a:ext cx="6288854" cy="4716640"/>
          </a:xfrm>
        </p:spPr>
      </p:pic>
      <p:sp>
        <p:nvSpPr>
          <p:cNvPr id="4" name="Text Placeholder 3">
            <a:extLst>
              <a:ext uri="{FF2B5EF4-FFF2-40B4-BE49-F238E27FC236}">
                <a16:creationId xmlns:a16="http://schemas.microsoft.com/office/drawing/2014/main" id="{D3791084-02EA-4085-BCFF-2E610AE068CA}"/>
              </a:ext>
            </a:extLst>
          </p:cNvPr>
          <p:cNvSpPr>
            <a:spLocks noGrp="1"/>
          </p:cNvSpPr>
          <p:nvPr>
            <p:ph type="body" sz="half" idx="2"/>
          </p:nvPr>
        </p:nvSpPr>
        <p:spPr>
          <a:xfrm>
            <a:off x="677334" y="1618938"/>
            <a:ext cx="3854528" cy="4422423"/>
          </a:xfrm>
        </p:spPr>
        <p:txBody>
          <a:bodyPr>
            <a:normAutofit lnSpcReduction="10000"/>
          </a:bodyPr>
          <a:lstStyle/>
          <a:p>
            <a:r>
              <a:rPr lang="en-US" sz="1800" baseline="30000" dirty="0">
                <a:solidFill>
                  <a:schemeClr val="bg1"/>
                </a:solidFill>
              </a:rPr>
              <a:t>32 </a:t>
            </a:r>
            <a:r>
              <a:rPr lang="en-US" sz="1800" dirty="0">
                <a:solidFill>
                  <a:schemeClr val="bg1"/>
                </a:solidFill>
              </a:rPr>
              <a:t>They said to each other, “He explained to us what the Scriptures meant. Weren’t we excited as he talked with us on the road?”</a:t>
            </a:r>
          </a:p>
          <a:p>
            <a:r>
              <a:rPr lang="en-US" sz="1800" baseline="30000" dirty="0">
                <a:solidFill>
                  <a:schemeClr val="bg1"/>
                </a:solidFill>
              </a:rPr>
              <a:t>33 </a:t>
            </a:r>
            <a:r>
              <a:rPr lang="en-US" sz="1800" dirty="0">
                <a:solidFill>
                  <a:schemeClr val="bg1"/>
                </a:solidFill>
              </a:rPr>
              <a:t>They got up and returned at once to Jerusalem.</a:t>
            </a:r>
          </a:p>
          <a:p>
            <a:r>
              <a:rPr lang="en-US" sz="1800" dirty="0">
                <a:solidFill>
                  <a:schemeClr val="bg1"/>
                </a:solidFill>
              </a:rPr>
              <a:t> There they found the 11 disciples and those with them. They were all gathered together. </a:t>
            </a:r>
            <a:r>
              <a:rPr lang="en-US" sz="1800" baseline="30000" dirty="0">
                <a:solidFill>
                  <a:schemeClr val="bg1"/>
                </a:solidFill>
              </a:rPr>
              <a:t>34 </a:t>
            </a:r>
            <a:r>
              <a:rPr lang="en-US" sz="1800" dirty="0">
                <a:solidFill>
                  <a:schemeClr val="bg1"/>
                </a:solidFill>
              </a:rPr>
              <a:t>They were saying, “It’s true! The Lord has risen! He has appeared to Simon!”</a:t>
            </a:r>
          </a:p>
          <a:p>
            <a:r>
              <a:rPr lang="en-US" sz="1800" dirty="0">
                <a:solidFill>
                  <a:schemeClr val="bg1"/>
                </a:solidFill>
              </a:rPr>
              <a:t> </a:t>
            </a:r>
            <a:r>
              <a:rPr lang="en-US" sz="1800" baseline="30000" dirty="0">
                <a:solidFill>
                  <a:schemeClr val="bg1"/>
                </a:solidFill>
              </a:rPr>
              <a:t>35 </a:t>
            </a:r>
            <a:r>
              <a:rPr lang="en-US" sz="1800" dirty="0">
                <a:solidFill>
                  <a:schemeClr val="bg1"/>
                </a:solidFill>
              </a:rPr>
              <a:t>Then the two of them told what had happened to them on the way. They told how they had recognized Jesus when he broke the bread.</a:t>
            </a:r>
          </a:p>
          <a:p>
            <a:endParaRPr lang="en-US" dirty="0"/>
          </a:p>
        </p:txBody>
      </p:sp>
      <p:sp>
        <p:nvSpPr>
          <p:cNvPr id="5" name="Speech Bubble: Rectangle 4">
            <a:extLst>
              <a:ext uri="{FF2B5EF4-FFF2-40B4-BE49-F238E27FC236}">
                <a16:creationId xmlns:a16="http://schemas.microsoft.com/office/drawing/2014/main" id="{CCAD85DB-5A81-43DB-B613-18F8C512930E}"/>
              </a:ext>
            </a:extLst>
          </p:cNvPr>
          <p:cNvSpPr/>
          <p:nvPr/>
        </p:nvSpPr>
        <p:spPr>
          <a:xfrm>
            <a:off x="8750351" y="311484"/>
            <a:ext cx="3105175" cy="662878"/>
          </a:xfrm>
          <a:prstGeom prst="wedgeRectCallout">
            <a:avLst>
              <a:gd name="adj1" fmla="val 13275"/>
              <a:gd name="adj2" fmla="val 132504"/>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He explained what the scriptures meant!</a:t>
            </a:r>
          </a:p>
        </p:txBody>
      </p:sp>
      <p:sp>
        <p:nvSpPr>
          <p:cNvPr id="7" name="Speech Bubble: Rectangle 6">
            <a:extLst>
              <a:ext uri="{FF2B5EF4-FFF2-40B4-BE49-F238E27FC236}">
                <a16:creationId xmlns:a16="http://schemas.microsoft.com/office/drawing/2014/main" id="{C4ABB1B5-39F1-48B2-97E8-1BF441370A3C}"/>
              </a:ext>
            </a:extLst>
          </p:cNvPr>
          <p:cNvSpPr/>
          <p:nvPr/>
        </p:nvSpPr>
        <p:spPr>
          <a:xfrm>
            <a:off x="4531862" y="114636"/>
            <a:ext cx="3854527" cy="794898"/>
          </a:xfrm>
          <a:prstGeom prst="wedgeRectCallout">
            <a:avLst>
              <a:gd name="adj1" fmla="val 30984"/>
              <a:gd name="adj2" fmla="val 189738"/>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Jesus is alive!  We saw him!</a:t>
            </a:r>
          </a:p>
          <a:p>
            <a:pPr algn="ctr"/>
            <a:r>
              <a:rPr lang="en-US" dirty="0"/>
              <a:t>He broke the bread!</a:t>
            </a:r>
          </a:p>
        </p:txBody>
      </p:sp>
      <p:sp>
        <p:nvSpPr>
          <p:cNvPr id="8" name="Speech Bubble: Rectangle 7">
            <a:extLst>
              <a:ext uri="{FF2B5EF4-FFF2-40B4-BE49-F238E27FC236}">
                <a16:creationId xmlns:a16="http://schemas.microsoft.com/office/drawing/2014/main" id="{BDEE528D-51B8-4608-9F26-543ABD6FE9DC}"/>
              </a:ext>
            </a:extLst>
          </p:cNvPr>
          <p:cNvSpPr/>
          <p:nvPr/>
        </p:nvSpPr>
        <p:spPr>
          <a:xfrm>
            <a:off x="4895824" y="5358381"/>
            <a:ext cx="3854527" cy="794898"/>
          </a:xfrm>
          <a:prstGeom prst="wedgeRectCallout">
            <a:avLst>
              <a:gd name="adj1" fmla="val 9984"/>
              <a:gd name="adj2" fmla="val -136505"/>
            </a:avLst>
          </a:prstGeom>
          <a:ln w="5715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It is true!  The Lord has appeared to Simon Peter!</a:t>
            </a:r>
          </a:p>
        </p:txBody>
      </p:sp>
    </p:spTree>
    <p:extLst>
      <p:ext uri="{BB962C8B-B14F-4D97-AF65-F5344CB8AC3E}">
        <p14:creationId xmlns:p14="http://schemas.microsoft.com/office/powerpoint/2010/main" val="308847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B64F-5A96-4EFB-B323-C49E180FF07C}"/>
              </a:ext>
            </a:extLst>
          </p:cNvPr>
          <p:cNvSpPr>
            <a:spLocks noGrp="1"/>
          </p:cNvSpPr>
          <p:nvPr>
            <p:ph type="title"/>
          </p:nvPr>
        </p:nvSpPr>
        <p:spPr>
          <a:xfrm>
            <a:off x="677334" y="514924"/>
            <a:ext cx="3854528" cy="789220"/>
          </a:xfrm>
        </p:spPr>
        <p:txBody>
          <a:bodyPr/>
          <a:lstStyle/>
          <a:p>
            <a:r>
              <a:rPr lang="en-US" dirty="0"/>
              <a:t>Jesus is alive</a:t>
            </a:r>
          </a:p>
        </p:txBody>
      </p:sp>
      <p:sp>
        <p:nvSpPr>
          <p:cNvPr id="4" name="Text Placeholder 3">
            <a:extLst>
              <a:ext uri="{FF2B5EF4-FFF2-40B4-BE49-F238E27FC236}">
                <a16:creationId xmlns:a16="http://schemas.microsoft.com/office/drawing/2014/main" id="{D3791084-02EA-4085-BCFF-2E610AE068CA}"/>
              </a:ext>
            </a:extLst>
          </p:cNvPr>
          <p:cNvSpPr>
            <a:spLocks noGrp="1"/>
          </p:cNvSpPr>
          <p:nvPr>
            <p:ph type="body" sz="half" idx="2"/>
          </p:nvPr>
        </p:nvSpPr>
        <p:spPr>
          <a:xfrm>
            <a:off x="677334" y="1618938"/>
            <a:ext cx="3854528" cy="4422423"/>
          </a:xfrm>
        </p:spPr>
        <p:txBody>
          <a:bodyPr>
            <a:normAutofit fontScale="85000" lnSpcReduction="20000"/>
          </a:bodyPr>
          <a:lstStyle/>
          <a:p>
            <a:r>
              <a:rPr lang="en-US" sz="2400" baseline="30000" dirty="0">
                <a:solidFill>
                  <a:schemeClr val="bg1"/>
                </a:solidFill>
              </a:rPr>
              <a:t>36 </a:t>
            </a:r>
            <a:r>
              <a:rPr lang="en-US" sz="2400" dirty="0">
                <a:solidFill>
                  <a:schemeClr val="bg1"/>
                </a:solidFill>
              </a:rPr>
              <a:t>The disciples were still talking about this when Jesus himself suddenly stood among them. He said, “May you have peace!”</a:t>
            </a:r>
          </a:p>
          <a:p>
            <a:r>
              <a:rPr lang="en-US" sz="2400" baseline="30000" dirty="0">
                <a:solidFill>
                  <a:schemeClr val="bg1"/>
                </a:solidFill>
              </a:rPr>
              <a:t>37 </a:t>
            </a:r>
            <a:r>
              <a:rPr lang="en-US" sz="2400" dirty="0">
                <a:solidFill>
                  <a:schemeClr val="bg1"/>
                </a:solidFill>
              </a:rPr>
              <a:t>They were surprised and terrified. They thought they were seeing a ghost. </a:t>
            </a:r>
            <a:r>
              <a:rPr lang="en-US" sz="2400" baseline="30000" dirty="0">
                <a:solidFill>
                  <a:schemeClr val="bg1"/>
                </a:solidFill>
              </a:rPr>
              <a:t>38 </a:t>
            </a:r>
            <a:r>
              <a:rPr lang="en-US" sz="2400" dirty="0">
                <a:solidFill>
                  <a:schemeClr val="bg1"/>
                </a:solidFill>
              </a:rPr>
              <a:t>Jesus said to them, “Why are you troubled? Why do you have doubts in your minds? </a:t>
            </a:r>
            <a:r>
              <a:rPr lang="en-US" sz="2400" baseline="30000" dirty="0">
                <a:solidFill>
                  <a:schemeClr val="bg1"/>
                </a:solidFill>
              </a:rPr>
              <a:t>39 </a:t>
            </a:r>
            <a:r>
              <a:rPr lang="en-US" sz="2400" dirty="0">
                <a:solidFill>
                  <a:schemeClr val="bg1"/>
                </a:solidFill>
              </a:rPr>
              <a:t>Look at my hands and my feet. It’s really me! Touch me and see. A ghost does not have a body or bones. But you can see that I do.”</a:t>
            </a:r>
          </a:p>
          <a:p>
            <a:endParaRPr lang="en-US" dirty="0"/>
          </a:p>
        </p:txBody>
      </p:sp>
      <p:pic>
        <p:nvPicPr>
          <p:cNvPr id="8" name="Content Placeholder 7" descr="A group of men in robes&#10;&#10;Description automatically generated with medium confidence">
            <a:extLst>
              <a:ext uri="{FF2B5EF4-FFF2-40B4-BE49-F238E27FC236}">
                <a16:creationId xmlns:a16="http://schemas.microsoft.com/office/drawing/2014/main" id="{C690FB05-7A9A-406A-ADA7-2F8757E65B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5942" y="1154332"/>
            <a:ext cx="6076976" cy="4557731"/>
          </a:xfrm>
        </p:spPr>
      </p:pic>
      <p:sp>
        <p:nvSpPr>
          <p:cNvPr id="9" name="Speech Bubble: Rectangle 8">
            <a:extLst>
              <a:ext uri="{FF2B5EF4-FFF2-40B4-BE49-F238E27FC236}">
                <a16:creationId xmlns:a16="http://schemas.microsoft.com/office/drawing/2014/main" id="{2CB7E684-A25D-4A74-B429-5EA955A05180}"/>
              </a:ext>
            </a:extLst>
          </p:cNvPr>
          <p:cNvSpPr/>
          <p:nvPr/>
        </p:nvSpPr>
        <p:spPr>
          <a:xfrm>
            <a:off x="4806846" y="252641"/>
            <a:ext cx="2578308" cy="524566"/>
          </a:xfrm>
          <a:prstGeom prst="wedgeRectCallout">
            <a:avLst>
              <a:gd name="adj1" fmla="val 26841"/>
              <a:gd name="adj2" fmla="val 138553"/>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May you have peace.</a:t>
            </a:r>
          </a:p>
        </p:txBody>
      </p:sp>
      <p:sp>
        <p:nvSpPr>
          <p:cNvPr id="10" name="Speech Bubble: Rectangle 9">
            <a:extLst>
              <a:ext uri="{FF2B5EF4-FFF2-40B4-BE49-F238E27FC236}">
                <a16:creationId xmlns:a16="http://schemas.microsoft.com/office/drawing/2014/main" id="{6575B0D8-5E55-4235-859D-EED1DAAD57BE}"/>
              </a:ext>
            </a:extLst>
          </p:cNvPr>
          <p:cNvSpPr/>
          <p:nvPr/>
        </p:nvSpPr>
        <p:spPr>
          <a:xfrm>
            <a:off x="8691796" y="147710"/>
            <a:ext cx="3165423" cy="1156434"/>
          </a:xfrm>
          <a:prstGeom prst="wedgeRectCallout">
            <a:avLst>
              <a:gd name="adj1" fmla="val -60687"/>
              <a:gd name="adj2" fmla="val 54563"/>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Why are you confused?</a:t>
            </a:r>
          </a:p>
          <a:p>
            <a:pPr algn="ctr"/>
            <a:r>
              <a:rPr lang="en-US" dirty="0"/>
              <a:t>Look it’s me!</a:t>
            </a:r>
          </a:p>
          <a:p>
            <a:pPr algn="ctr"/>
            <a:r>
              <a:rPr lang="en-US" dirty="0"/>
              <a:t>See my hands and feet.  Touch me.</a:t>
            </a:r>
          </a:p>
        </p:txBody>
      </p:sp>
    </p:spTree>
    <p:extLst>
      <p:ext uri="{BB962C8B-B14F-4D97-AF65-F5344CB8AC3E}">
        <p14:creationId xmlns:p14="http://schemas.microsoft.com/office/powerpoint/2010/main" val="163888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A8E4-3E11-46AD-995D-C62E8321E57E}"/>
              </a:ext>
            </a:extLst>
          </p:cNvPr>
          <p:cNvSpPr>
            <a:spLocks noGrp="1"/>
          </p:cNvSpPr>
          <p:nvPr>
            <p:ph type="title"/>
          </p:nvPr>
        </p:nvSpPr>
        <p:spPr>
          <a:xfrm>
            <a:off x="3450514" y="240045"/>
            <a:ext cx="3854528" cy="774230"/>
          </a:xfrm>
        </p:spPr>
        <p:txBody>
          <a:bodyPr>
            <a:normAutofit/>
          </a:bodyPr>
          <a:lstStyle/>
          <a:p>
            <a:r>
              <a:rPr lang="en-US" sz="2800" dirty="0"/>
              <a:t>See.  It’s really me!</a:t>
            </a:r>
          </a:p>
        </p:txBody>
      </p:sp>
      <p:pic>
        <p:nvPicPr>
          <p:cNvPr id="6" name="Content Placeholder 5">
            <a:extLst>
              <a:ext uri="{FF2B5EF4-FFF2-40B4-BE49-F238E27FC236}">
                <a16:creationId xmlns:a16="http://schemas.microsoft.com/office/drawing/2014/main" id="{2D4E007F-6ED9-44B6-882F-274723160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929" y="2818152"/>
            <a:ext cx="4513262" cy="3384946"/>
          </a:xfrm>
        </p:spPr>
      </p:pic>
      <p:sp>
        <p:nvSpPr>
          <p:cNvPr id="4" name="Text Placeholder 3">
            <a:extLst>
              <a:ext uri="{FF2B5EF4-FFF2-40B4-BE49-F238E27FC236}">
                <a16:creationId xmlns:a16="http://schemas.microsoft.com/office/drawing/2014/main" id="{AF189D44-E14B-4A53-AA17-C37A19BDA3DC}"/>
              </a:ext>
            </a:extLst>
          </p:cNvPr>
          <p:cNvSpPr>
            <a:spLocks noGrp="1"/>
          </p:cNvSpPr>
          <p:nvPr>
            <p:ph type="body" sz="half" idx="2"/>
          </p:nvPr>
        </p:nvSpPr>
        <p:spPr>
          <a:xfrm>
            <a:off x="430929" y="1259174"/>
            <a:ext cx="3854528" cy="1558978"/>
          </a:xfrm>
        </p:spPr>
        <p:txBody>
          <a:bodyPr/>
          <a:lstStyle/>
          <a:p>
            <a:r>
              <a:rPr lang="en-US" sz="1800" baseline="30000" dirty="0">
                <a:solidFill>
                  <a:schemeClr val="bg1"/>
                </a:solidFill>
              </a:rPr>
              <a:t>40 </a:t>
            </a:r>
            <a:r>
              <a:rPr lang="en-US" sz="1800" dirty="0">
                <a:solidFill>
                  <a:schemeClr val="bg1"/>
                </a:solidFill>
              </a:rPr>
              <a:t>After he said that, he showed them his hands and feet. </a:t>
            </a:r>
            <a:r>
              <a:rPr lang="en-US" sz="1800" baseline="30000" dirty="0">
                <a:solidFill>
                  <a:schemeClr val="bg1"/>
                </a:solidFill>
              </a:rPr>
              <a:t>41 </a:t>
            </a:r>
            <a:r>
              <a:rPr lang="en-US" sz="1800" dirty="0">
                <a:solidFill>
                  <a:schemeClr val="bg1"/>
                </a:solidFill>
              </a:rPr>
              <a:t>But they still did not believe it. They were amazed and filled with joy. </a:t>
            </a:r>
            <a:endParaRPr lang="en-US" dirty="0"/>
          </a:p>
        </p:txBody>
      </p:sp>
      <p:pic>
        <p:nvPicPr>
          <p:cNvPr id="8" name="Picture 7" descr="A picture containing text, person, person, indoor&#10;&#10;Description automatically generated">
            <a:extLst>
              <a:ext uri="{FF2B5EF4-FFF2-40B4-BE49-F238E27FC236}">
                <a16:creationId xmlns:a16="http://schemas.microsoft.com/office/drawing/2014/main" id="{94AFA5C6-338B-475F-999F-B3B278AE7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889" y="2855627"/>
            <a:ext cx="4572000" cy="3429000"/>
          </a:xfrm>
          <a:prstGeom prst="rect">
            <a:avLst/>
          </a:prstGeom>
        </p:spPr>
      </p:pic>
      <p:sp>
        <p:nvSpPr>
          <p:cNvPr id="10" name="TextBox 9">
            <a:extLst>
              <a:ext uri="{FF2B5EF4-FFF2-40B4-BE49-F238E27FC236}">
                <a16:creationId xmlns:a16="http://schemas.microsoft.com/office/drawing/2014/main" id="{0536DA4C-1704-4B66-A597-9F00019E4A0A}"/>
              </a:ext>
            </a:extLst>
          </p:cNvPr>
          <p:cNvSpPr txBox="1"/>
          <p:nvPr/>
        </p:nvSpPr>
        <p:spPr>
          <a:xfrm>
            <a:off x="5503889" y="1387093"/>
            <a:ext cx="4044845" cy="1200329"/>
          </a:xfrm>
          <a:prstGeom prst="rect">
            <a:avLst/>
          </a:prstGeom>
          <a:noFill/>
        </p:spPr>
        <p:txBody>
          <a:bodyPr wrap="square">
            <a:spAutoFit/>
          </a:bodyPr>
          <a:lstStyle/>
          <a:p>
            <a:r>
              <a:rPr lang="en-US" sz="1800" dirty="0">
                <a:solidFill>
                  <a:schemeClr val="bg1"/>
                </a:solidFill>
              </a:rPr>
              <a:t>So Jesus asked them, “Do you have anything here to eat?” </a:t>
            </a:r>
            <a:r>
              <a:rPr lang="en-US" sz="1800" baseline="30000" dirty="0">
                <a:solidFill>
                  <a:schemeClr val="bg1"/>
                </a:solidFill>
              </a:rPr>
              <a:t>42 </a:t>
            </a:r>
            <a:r>
              <a:rPr lang="en-US" sz="1800" dirty="0">
                <a:solidFill>
                  <a:schemeClr val="bg1"/>
                </a:solidFill>
              </a:rPr>
              <a:t>They gave him a piece of cooked fish. </a:t>
            </a:r>
            <a:r>
              <a:rPr lang="en-US" sz="1800" baseline="30000" dirty="0">
                <a:solidFill>
                  <a:schemeClr val="bg1"/>
                </a:solidFill>
              </a:rPr>
              <a:t>43 </a:t>
            </a:r>
            <a:r>
              <a:rPr lang="en-US" sz="1800" dirty="0">
                <a:solidFill>
                  <a:schemeClr val="bg1"/>
                </a:solidFill>
              </a:rPr>
              <a:t>He took it and ate it in front of them.</a:t>
            </a:r>
          </a:p>
        </p:txBody>
      </p:sp>
      <p:sp>
        <p:nvSpPr>
          <p:cNvPr id="11" name="Speech Bubble: Rectangle 10">
            <a:extLst>
              <a:ext uri="{FF2B5EF4-FFF2-40B4-BE49-F238E27FC236}">
                <a16:creationId xmlns:a16="http://schemas.microsoft.com/office/drawing/2014/main" id="{D0126856-14C0-4693-BB24-21592FFA106A}"/>
              </a:ext>
            </a:extLst>
          </p:cNvPr>
          <p:cNvSpPr/>
          <p:nvPr/>
        </p:nvSpPr>
        <p:spPr>
          <a:xfrm>
            <a:off x="9186991" y="2413190"/>
            <a:ext cx="2578308" cy="524566"/>
          </a:xfrm>
          <a:prstGeom prst="wedgeRectCallout">
            <a:avLst>
              <a:gd name="adj1" fmla="val -27810"/>
              <a:gd name="adj2" fmla="val 10997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Do you have something to eat?</a:t>
            </a:r>
          </a:p>
        </p:txBody>
      </p:sp>
    </p:spTree>
    <p:extLst>
      <p:ext uri="{BB962C8B-B14F-4D97-AF65-F5344CB8AC3E}">
        <p14:creationId xmlns:p14="http://schemas.microsoft.com/office/powerpoint/2010/main" val="87036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E38E-3FD6-4230-906F-8E09F273C316}"/>
              </a:ext>
            </a:extLst>
          </p:cNvPr>
          <p:cNvSpPr>
            <a:spLocks noGrp="1"/>
          </p:cNvSpPr>
          <p:nvPr>
            <p:ph type="title"/>
          </p:nvPr>
        </p:nvSpPr>
        <p:spPr>
          <a:xfrm>
            <a:off x="677334" y="506205"/>
            <a:ext cx="3854528" cy="947841"/>
          </a:xfrm>
        </p:spPr>
        <p:txBody>
          <a:bodyPr>
            <a:normAutofit/>
          </a:bodyPr>
          <a:lstStyle/>
          <a:p>
            <a:r>
              <a:rPr lang="en-US" sz="2800" dirty="0"/>
              <a:t>You are my witnesses</a:t>
            </a:r>
          </a:p>
        </p:txBody>
      </p:sp>
      <p:pic>
        <p:nvPicPr>
          <p:cNvPr id="6" name="Content Placeholder 5" descr="A picture containing text&#10;&#10;Description automatically generated">
            <a:extLst>
              <a:ext uri="{FF2B5EF4-FFF2-40B4-BE49-F238E27FC236}">
                <a16:creationId xmlns:a16="http://schemas.microsoft.com/office/drawing/2014/main" id="{40405478-EF42-407B-8784-A680A2D223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5922" y="1081515"/>
            <a:ext cx="6259960" cy="4694969"/>
          </a:xfrm>
        </p:spPr>
      </p:pic>
      <p:sp>
        <p:nvSpPr>
          <p:cNvPr id="4" name="Text Placeholder 3">
            <a:extLst>
              <a:ext uri="{FF2B5EF4-FFF2-40B4-BE49-F238E27FC236}">
                <a16:creationId xmlns:a16="http://schemas.microsoft.com/office/drawing/2014/main" id="{B1A3839F-E072-4272-A7AD-1ABFF2C5AB63}"/>
              </a:ext>
            </a:extLst>
          </p:cNvPr>
          <p:cNvSpPr>
            <a:spLocks noGrp="1"/>
          </p:cNvSpPr>
          <p:nvPr>
            <p:ph type="body" sz="half" idx="2"/>
          </p:nvPr>
        </p:nvSpPr>
        <p:spPr>
          <a:xfrm>
            <a:off x="677334" y="1573967"/>
            <a:ext cx="3854528" cy="4407108"/>
          </a:xfrm>
        </p:spPr>
        <p:txBody>
          <a:bodyPr>
            <a:normAutofit fontScale="77500" lnSpcReduction="20000"/>
          </a:bodyPr>
          <a:lstStyle/>
          <a:p>
            <a:r>
              <a:rPr lang="en-US" sz="2100" baseline="30000" dirty="0">
                <a:solidFill>
                  <a:schemeClr val="bg1"/>
                </a:solidFill>
              </a:rPr>
              <a:t>44 </a:t>
            </a:r>
            <a:r>
              <a:rPr lang="en-US" sz="2100" dirty="0">
                <a:solidFill>
                  <a:schemeClr val="bg1"/>
                </a:solidFill>
              </a:rPr>
              <a:t>Jesus said to them, “This is what I told you while I was still with you. Everything written about me in the Law of Moses, the Prophets and the Psalms must come true.”</a:t>
            </a:r>
          </a:p>
          <a:p>
            <a:r>
              <a:rPr lang="en-US" sz="2100" baseline="30000" dirty="0">
                <a:solidFill>
                  <a:schemeClr val="bg1"/>
                </a:solidFill>
              </a:rPr>
              <a:t>45 </a:t>
            </a:r>
            <a:r>
              <a:rPr lang="en-US" sz="2100" dirty="0">
                <a:solidFill>
                  <a:schemeClr val="bg1"/>
                </a:solidFill>
              </a:rPr>
              <a:t>Then he opened their minds so they could understand the Scriptures. </a:t>
            </a:r>
            <a:r>
              <a:rPr lang="en-US" sz="2100" baseline="30000" dirty="0">
                <a:solidFill>
                  <a:schemeClr val="bg1"/>
                </a:solidFill>
              </a:rPr>
              <a:t>46 </a:t>
            </a:r>
            <a:r>
              <a:rPr lang="en-US" sz="2100" dirty="0">
                <a:solidFill>
                  <a:schemeClr val="bg1"/>
                </a:solidFill>
              </a:rPr>
              <a:t>He told them, “This is what is written. The Messiah will suffer. He will rise from the dead on the third day. </a:t>
            </a:r>
          </a:p>
          <a:p>
            <a:r>
              <a:rPr lang="en-US" sz="2100" baseline="30000" dirty="0">
                <a:solidFill>
                  <a:schemeClr val="bg1"/>
                </a:solidFill>
              </a:rPr>
              <a:t>47 </a:t>
            </a:r>
            <a:r>
              <a:rPr lang="en-US" sz="2100" dirty="0">
                <a:solidFill>
                  <a:schemeClr val="bg1"/>
                </a:solidFill>
              </a:rPr>
              <a:t>His followers will preach in his name. They will tell others to turn away from their sins and be forgiven. People from every nation will hear it, beginning at Jerusalem. </a:t>
            </a:r>
            <a:r>
              <a:rPr lang="en-US" sz="2100" baseline="30000" dirty="0">
                <a:solidFill>
                  <a:schemeClr val="bg1"/>
                </a:solidFill>
              </a:rPr>
              <a:t>48 </a:t>
            </a:r>
            <a:r>
              <a:rPr lang="en-US" sz="2100" dirty="0">
                <a:solidFill>
                  <a:schemeClr val="bg1"/>
                </a:solidFill>
              </a:rPr>
              <a:t>You have seen these things with your own eyes. </a:t>
            </a:r>
          </a:p>
          <a:p>
            <a:r>
              <a:rPr lang="en-US" sz="2100" baseline="30000" dirty="0">
                <a:solidFill>
                  <a:schemeClr val="bg1"/>
                </a:solidFill>
              </a:rPr>
              <a:t>49 </a:t>
            </a:r>
            <a:r>
              <a:rPr lang="en-US" sz="2100" dirty="0">
                <a:solidFill>
                  <a:schemeClr val="bg1"/>
                </a:solidFill>
              </a:rPr>
              <a:t>I am going to send you what my Father has promised. But for now, stay in the city. Stay there until you have received power from heaven.”</a:t>
            </a:r>
          </a:p>
          <a:p>
            <a:endParaRPr lang="en-US" dirty="0"/>
          </a:p>
        </p:txBody>
      </p:sp>
      <p:sp>
        <p:nvSpPr>
          <p:cNvPr id="7" name="Speech Bubble: Rectangle 6">
            <a:extLst>
              <a:ext uri="{FF2B5EF4-FFF2-40B4-BE49-F238E27FC236}">
                <a16:creationId xmlns:a16="http://schemas.microsoft.com/office/drawing/2014/main" id="{14E0C8CA-B22A-49E7-B9EE-6BA26D2CED1D}"/>
              </a:ext>
            </a:extLst>
          </p:cNvPr>
          <p:cNvSpPr/>
          <p:nvPr/>
        </p:nvSpPr>
        <p:spPr>
          <a:xfrm>
            <a:off x="4237220" y="192681"/>
            <a:ext cx="6199036" cy="828874"/>
          </a:xfrm>
          <a:prstGeom prst="wedgeRectCallout">
            <a:avLst>
              <a:gd name="adj1" fmla="val -14251"/>
              <a:gd name="adj2" fmla="val 93341"/>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Let me help you understand.  It’s just like it is written.  The Messiah will suffer and then rise again on the 3</a:t>
            </a:r>
            <a:r>
              <a:rPr lang="en-US" baseline="30000" dirty="0"/>
              <a:t>rd</a:t>
            </a:r>
            <a:r>
              <a:rPr lang="en-US" dirty="0"/>
              <a:t> day.</a:t>
            </a:r>
          </a:p>
        </p:txBody>
      </p:sp>
      <p:sp>
        <p:nvSpPr>
          <p:cNvPr id="8" name="Speech Bubble: Rectangle 7">
            <a:extLst>
              <a:ext uri="{FF2B5EF4-FFF2-40B4-BE49-F238E27FC236}">
                <a16:creationId xmlns:a16="http://schemas.microsoft.com/office/drawing/2014/main" id="{6D9EC4BC-CF4E-4825-8A90-898CFEB731A2}"/>
              </a:ext>
            </a:extLst>
          </p:cNvPr>
          <p:cNvSpPr/>
          <p:nvPr/>
        </p:nvSpPr>
        <p:spPr>
          <a:xfrm>
            <a:off x="4745922" y="4344954"/>
            <a:ext cx="4109526" cy="991544"/>
          </a:xfrm>
          <a:prstGeom prst="wedgeRectCallout">
            <a:avLst>
              <a:gd name="adj1" fmla="val 6273"/>
              <a:gd name="adj2" fmla="val -125731"/>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You are my witnesses.</a:t>
            </a:r>
          </a:p>
          <a:p>
            <a:pPr algn="ctr"/>
            <a:r>
              <a:rPr lang="en-US" dirty="0"/>
              <a:t>Tell others that I died for their sins.  They are forgiven.</a:t>
            </a:r>
          </a:p>
        </p:txBody>
      </p:sp>
      <p:sp>
        <p:nvSpPr>
          <p:cNvPr id="9" name="Speech Bubble: Rectangle 8">
            <a:extLst>
              <a:ext uri="{FF2B5EF4-FFF2-40B4-BE49-F238E27FC236}">
                <a16:creationId xmlns:a16="http://schemas.microsoft.com/office/drawing/2014/main" id="{1F186039-EE07-4BBC-8288-F6571FD94E54}"/>
              </a:ext>
            </a:extLst>
          </p:cNvPr>
          <p:cNvSpPr/>
          <p:nvPr/>
        </p:nvSpPr>
        <p:spPr>
          <a:xfrm>
            <a:off x="9147102" y="4674738"/>
            <a:ext cx="2578308" cy="856631"/>
          </a:xfrm>
          <a:prstGeom prst="wedgeRectCallout">
            <a:avLst>
              <a:gd name="adj1" fmla="val -87694"/>
              <a:gd name="adj2" fmla="val -215793"/>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But wait until I send you the Holy Spirit as I have promised to do.</a:t>
            </a:r>
          </a:p>
        </p:txBody>
      </p:sp>
    </p:spTree>
    <p:extLst>
      <p:ext uri="{BB962C8B-B14F-4D97-AF65-F5344CB8AC3E}">
        <p14:creationId xmlns:p14="http://schemas.microsoft.com/office/powerpoint/2010/main" val="81650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07AB-C342-4DAC-A61A-5F46D9F1657E}"/>
              </a:ext>
            </a:extLst>
          </p:cNvPr>
          <p:cNvSpPr>
            <a:spLocks noGrp="1"/>
          </p:cNvSpPr>
          <p:nvPr>
            <p:ph type="title"/>
          </p:nvPr>
        </p:nvSpPr>
        <p:spPr>
          <a:xfrm>
            <a:off x="677334" y="551689"/>
            <a:ext cx="3854528" cy="944793"/>
          </a:xfrm>
        </p:spPr>
        <p:txBody>
          <a:bodyPr>
            <a:normAutofit/>
          </a:bodyPr>
          <a:lstStyle/>
          <a:p>
            <a:r>
              <a:rPr lang="en-US" dirty="0"/>
              <a:t>Bless you</a:t>
            </a:r>
          </a:p>
        </p:txBody>
      </p:sp>
      <p:pic>
        <p:nvPicPr>
          <p:cNvPr id="6" name="Content Placeholder 5" descr="A picture containing sky, person, outdoor&#10;&#10;Description automatically generated">
            <a:extLst>
              <a:ext uri="{FF2B5EF4-FFF2-40B4-BE49-F238E27FC236}">
                <a16:creationId xmlns:a16="http://schemas.microsoft.com/office/drawing/2014/main" id="{765ACBDC-6E9D-4250-BB04-8F0EDF3747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5804" y="990050"/>
            <a:ext cx="6166917" cy="4625187"/>
          </a:xfrm>
        </p:spPr>
      </p:pic>
      <p:sp>
        <p:nvSpPr>
          <p:cNvPr id="4" name="Text Placeholder 3">
            <a:extLst>
              <a:ext uri="{FF2B5EF4-FFF2-40B4-BE49-F238E27FC236}">
                <a16:creationId xmlns:a16="http://schemas.microsoft.com/office/drawing/2014/main" id="{48F6368D-5B7B-481B-B7D8-538078781E23}"/>
              </a:ext>
            </a:extLst>
          </p:cNvPr>
          <p:cNvSpPr>
            <a:spLocks noGrp="1"/>
          </p:cNvSpPr>
          <p:nvPr>
            <p:ph type="body" sz="half" idx="2"/>
          </p:nvPr>
        </p:nvSpPr>
        <p:spPr>
          <a:xfrm>
            <a:off x="677334" y="2038663"/>
            <a:ext cx="3854528" cy="3322856"/>
          </a:xfrm>
        </p:spPr>
        <p:txBody>
          <a:bodyPr/>
          <a:lstStyle/>
          <a:p>
            <a:r>
              <a:rPr lang="en-US" sz="1800" baseline="30000" dirty="0">
                <a:solidFill>
                  <a:schemeClr val="bg1"/>
                </a:solidFill>
              </a:rPr>
              <a:t>50 </a:t>
            </a:r>
            <a:r>
              <a:rPr lang="en-US" sz="1800" dirty="0">
                <a:solidFill>
                  <a:schemeClr val="bg1"/>
                </a:solidFill>
              </a:rPr>
              <a:t>Jesus led his disciples out to the area near Bethany. Then he lifted up his hands and blessed them.</a:t>
            </a:r>
          </a:p>
          <a:p>
            <a:r>
              <a:rPr lang="en-US" sz="1800" dirty="0">
                <a:solidFill>
                  <a:schemeClr val="bg1"/>
                </a:solidFill>
              </a:rPr>
              <a:t> </a:t>
            </a:r>
            <a:r>
              <a:rPr lang="en-US" sz="1800" baseline="30000" dirty="0">
                <a:solidFill>
                  <a:schemeClr val="bg1"/>
                </a:solidFill>
              </a:rPr>
              <a:t>51 </a:t>
            </a:r>
            <a:r>
              <a:rPr lang="en-US" sz="1800" dirty="0">
                <a:solidFill>
                  <a:schemeClr val="bg1"/>
                </a:solidFill>
              </a:rPr>
              <a:t>While he was blessing them, he left them. He was taken up into heaven. </a:t>
            </a:r>
          </a:p>
          <a:p>
            <a:r>
              <a:rPr lang="en-US" sz="1800" baseline="30000" dirty="0">
                <a:solidFill>
                  <a:schemeClr val="bg1"/>
                </a:solidFill>
              </a:rPr>
              <a:t>52 </a:t>
            </a:r>
            <a:r>
              <a:rPr lang="en-US" sz="1800" dirty="0">
                <a:solidFill>
                  <a:schemeClr val="bg1"/>
                </a:solidFill>
              </a:rPr>
              <a:t>Then they worshiped him. With great joy, they returned to Jerusalem. </a:t>
            </a:r>
            <a:r>
              <a:rPr lang="en-US" sz="1800" baseline="30000" dirty="0">
                <a:solidFill>
                  <a:schemeClr val="bg1"/>
                </a:solidFill>
              </a:rPr>
              <a:t>53 </a:t>
            </a:r>
            <a:r>
              <a:rPr lang="en-US" sz="1800" dirty="0">
                <a:solidFill>
                  <a:schemeClr val="bg1"/>
                </a:solidFill>
              </a:rPr>
              <a:t>Every day they went to the temple, praising God.</a:t>
            </a:r>
          </a:p>
          <a:p>
            <a:endParaRPr lang="en-US" dirty="0"/>
          </a:p>
        </p:txBody>
      </p:sp>
    </p:spTree>
    <p:extLst>
      <p:ext uri="{BB962C8B-B14F-4D97-AF65-F5344CB8AC3E}">
        <p14:creationId xmlns:p14="http://schemas.microsoft.com/office/powerpoint/2010/main" val="388116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3" name="Online Media 2" title="Cedarmont Kids - Alive, Alive">
            <a:hlinkClick r:id="" action="ppaction://media"/>
            <a:extLst>
              <a:ext uri="{FF2B5EF4-FFF2-40B4-BE49-F238E27FC236}">
                <a16:creationId xmlns:a16="http://schemas.microsoft.com/office/drawing/2014/main" id="{3A128120-3D1A-4979-A1FC-BB6025E6CB0A}"/>
              </a:ext>
            </a:extLst>
          </p:cNvPr>
          <p:cNvPicPr>
            <a:picLocks noRot="1" noChangeAspect="1"/>
          </p:cNvPicPr>
          <p:nvPr>
            <a:videoFile r:link="rId1"/>
          </p:nvPr>
        </p:nvPicPr>
        <p:blipFill>
          <a:blip r:embed="rId4"/>
          <a:stretch>
            <a:fillRect/>
          </a:stretch>
        </p:blipFill>
        <p:spPr>
          <a:xfrm>
            <a:off x="3061248" y="455856"/>
            <a:ext cx="8312048" cy="6234037"/>
          </a:xfrm>
          <a:prstGeom prst="rect">
            <a:avLst/>
          </a:prstGeom>
        </p:spPr>
      </p:pic>
    </p:spTree>
    <p:extLst>
      <p:ext uri="{BB962C8B-B14F-4D97-AF65-F5344CB8AC3E}">
        <p14:creationId xmlns:p14="http://schemas.microsoft.com/office/powerpoint/2010/main" val="35250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Gift from God</a:t>
            </a:r>
          </a:p>
          <a:p>
            <a:pPr algn="ctr"/>
            <a:r>
              <a:rPr lang="en-US" dirty="0"/>
              <a:t>To you!</a:t>
            </a:r>
          </a:p>
        </p:txBody>
      </p:sp>
      <p:pic>
        <p:nvPicPr>
          <p:cNvPr id="3" name="Online Media 2" title="HO-HO-HO HOSANNA.wmv">
            <a:hlinkClick r:id="" action="ppaction://media"/>
            <a:extLst>
              <a:ext uri="{FF2B5EF4-FFF2-40B4-BE49-F238E27FC236}">
                <a16:creationId xmlns:a16="http://schemas.microsoft.com/office/drawing/2014/main" id="{D9E4C97B-726C-4C9F-9910-11ABA3803522}"/>
              </a:ext>
            </a:extLst>
          </p:cNvPr>
          <p:cNvPicPr>
            <a:picLocks noRot="1" noChangeAspect="1"/>
          </p:cNvPicPr>
          <p:nvPr>
            <a:videoFile r:link="rId1"/>
          </p:nvPr>
        </p:nvPicPr>
        <p:blipFill>
          <a:blip r:embed="rId4"/>
          <a:stretch>
            <a:fillRect/>
          </a:stretch>
        </p:blipFill>
        <p:spPr>
          <a:xfrm>
            <a:off x="3033551" y="466366"/>
            <a:ext cx="8284024" cy="6213017"/>
          </a:xfrm>
          <a:prstGeom prst="rect">
            <a:avLst/>
          </a:prstGeom>
        </p:spPr>
      </p:pic>
    </p:spTree>
    <p:extLst>
      <p:ext uri="{BB962C8B-B14F-4D97-AF65-F5344CB8AC3E}">
        <p14:creationId xmlns:p14="http://schemas.microsoft.com/office/powerpoint/2010/main" val="20670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3" name="Online Media 2" title="Jesus is Alive | Cross Culture Thailand  Music Video | Group Publishing">
            <a:hlinkClick r:id="" action="ppaction://media"/>
            <a:extLst>
              <a:ext uri="{FF2B5EF4-FFF2-40B4-BE49-F238E27FC236}">
                <a16:creationId xmlns:a16="http://schemas.microsoft.com/office/drawing/2014/main" id="{6B7C3195-3227-4575-AC30-384630102FD6}"/>
              </a:ext>
            </a:extLst>
          </p:cNvPr>
          <p:cNvPicPr>
            <a:picLocks noRot="1" noChangeAspect="1"/>
          </p:cNvPicPr>
          <p:nvPr>
            <a:videoFile r:link="rId1"/>
          </p:nvPr>
        </p:nvPicPr>
        <p:blipFill>
          <a:blip r:embed="rId4"/>
          <a:stretch>
            <a:fillRect/>
          </a:stretch>
        </p:blipFill>
        <p:spPr>
          <a:xfrm>
            <a:off x="2471063" y="1588956"/>
            <a:ext cx="8420002" cy="4757301"/>
          </a:xfrm>
          <a:prstGeom prst="rect">
            <a:avLst/>
          </a:prstGeom>
        </p:spPr>
      </p:pic>
    </p:spTree>
    <p:extLst>
      <p:ext uri="{BB962C8B-B14F-4D97-AF65-F5344CB8AC3E}">
        <p14:creationId xmlns:p14="http://schemas.microsoft.com/office/powerpoint/2010/main" val="42517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9800-0C6C-409B-AD65-7E429AF5F461}"/>
              </a:ext>
            </a:extLst>
          </p:cNvPr>
          <p:cNvSpPr>
            <a:spLocks noGrp="1"/>
          </p:cNvSpPr>
          <p:nvPr>
            <p:ph type="title"/>
          </p:nvPr>
        </p:nvSpPr>
        <p:spPr>
          <a:xfrm>
            <a:off x="677334" y="609600"/>
            <a:ext cx="9366076" cy="814466"/>
          </a:xfrm>
        </p:spPr>
        <p:txBody>
          <a:bodyPr>
            <a:normAutofit fontScale="90000"/>
          </a:bodyPr>
          <a:lstStyle/>
          <a:p>
            <a:r>
              <a:rPr lang="en-US" dirty="0"/>
              <a:t>Make your resurrection roll and put it on a pan</a:t>
            </a:r>
          </a:p>
        </p:txBody>
      </p:sp>
      <p:sp>
        <p:nvSpPr>
          <p:cNvPr id="3" name="Content Placeholder 2">
            <a:extLst>
              <a:ext uri="{FF2B5EF4-FFF2-40B4-BE49-F238E27FC236}">
                <a16:creationId xmlns:a16="http://schemas.microsoft.com/office/drawing/2014/main" id="{C7E22275-BB19-4D27-8903-391393CB6115}"/>
              </a:ext>
            </a:extLst>
          </p:cNvPr>
          <p:cNvSpPr>
            <a:spLocks noGrp="1"/>
          </p:cNvSpPr>
          <p:nvPr>
            <p:ph sz="half" idx="1"/>
          </p:nvPr>
        </p:nvSpPr>
        <p:spPr>
          <a:xfrm>
            <a:off x="677334" y="1424066"/>
            <a:ext cx="4184035" cy="4617295"/>
          </a:xfrm>
        </p:spPr>
        <p:txBody>
          <a:bodyPr>
            <a:normAutofit fontScale="85000" lnSpcReduction="10000"/>
          </a:bodyPr>
          <a:lstStyle/>
          <a:p>
            <a:r>
              <a:rPr lang="en-US" dirty="0">
                <a:solidFill>
                  <a:schemeClr val="bg1"/>
                </a:solidFill>
              </a:rPr>
              <a:t>Jesus was crucified and died</a:t>
            </a:r>
          </a:p>
          <a:p>
            <a:r>
              <a:rPr lang="en-US" baseline="30000" dirty="0">
                <a:solidFill>
                  <a:schemeClr val="bg1"/>
                </a:solidFill>
              </a:rPr>
              <a:t>John 19:38 </a:t>
            </a:r>
            <a:r>
              <a:rPr lang="en-US" dirty="0">
                <a:solidFill>
                  <a:schemeClr val="bg1"/>
                </a:solidFill>
              </a:rPr>
              <a:t>Later Joseph asked Pilate for Jesus’ body. Joseph was from the town of Arimathea. He was a follower of Jesus. But he followed Jesus secretly because he was afraid of the Jewish leaders. After Pilate gave him permission, Joseph came and took the body away. </a:t>
            </a:r>
            <a:r>
              <a:rPr lang="en-US" baseline="30000" dirty="0">
                <a:solidFill>
                  <a:schemeClr val="bg1"/>
                </a:solidFill>
              </a:rPr>
              <a:t>39 </a:t>
            </a:r>
            <a:r>
              <a:rPr lang="en-US" dirty="0">
                <a:solidFill>
                  <a:schemeClr val="bg1"/>
                </a:solidFill>
              </a:rPr>
              <a:t>Nicodemus went with Joseph. He was the man who had earlier visited Jesus at night. Nicodemus brought some mixed spices that weighed about 75 pounds. </a:t>
            </a:r>
            <a:r>
              <a:rPr lang="en-US" baseline="30000" dirty="0">
                <a:solidFill>
                  <a:schemeClr val="bg1"/>
                </a:solidFill>
              </a:rPr>
              <a:t>40 </a:t>
            </a:r>
            <a:r>
              <a:rPr lang="en-US" dirty="0">
                <a:solidFill>
                  <a:schemeClr val="bg1"/>
                </a:solidFill>
              </a:rPr>
              <a:t>The two men took Jesus’ body. They wrapped it in strips of linen cloth, along with the spices. That was the way the Jews buried people. </a:t>
            </a:r>
            <a:r>
              <a:rPr lang="en-US" baseline="30000" dirty="0">
                <a:solidFill>
                  <a:schemeClr val="bg1"/>
                </a:solidFill>
              </a:rPr>
              <a:t>41 </a:t>
            </a:r>
            <a:r>
              <a:rPr lang="en-US" dirty="0">
                <a:solidFill>
                  <a:schemeClr val="bg1"/>
                </a:solidFill>
              </a:rPr>
              <a:t>At the place where Jesus was crucified, there was a garden. A new tomb was there. No one had ever been put in it before. </a:t>
            </a:r>
            <a:r>
              <a:rPr lang="en-US" baseline="30000" dirty="0">
                <a:solidFill>
                  <a:schemeClr val="bg1"/>
                </a:solidFill>
              </a:rPr>
              <a:t>42 </a:t>
            </a:r>
            <a:r>
              <a:rPr lang="en-US" dirty="0">
                <a:solidFill>
                  <a:schemeClr val="bg1"/>
                </a:solidFill>
              </a:rPr>
              <a:t>That day was the Jewish Preparation Day, and the tomb was nearby. So they placed Jesus there.</a:t>
            </a:r>
          </a:p>
          <a:p>
            <a:endParaRPr lang="en-US" dirty="0"/>
          </a:p>
        </p:txBody>
      </p:sp>
      <p:pic>
        <p:nvPicPr>
          <p:cNvPr id="5" name="Content Placeholder 5" descr="A picture containing table, food, indoor, piece&#10;&#10;Description automatically generated">
            <a:extLst>
              <a:ext uri="{FF2B5EF4-FFF2-40B4-BE49-F238E27FC236}">
                <a16:creationId xmlns:a16="http://schemas.microsoft.com/office/drawing/2014/main" id="{71CBEF19-B954-487B-A862-D09FB2B45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114" y="1709269"/>
            <a:ext cx="2255782" cy="3136165"/>
          </a:xfrm>
          <a:prstGeom prst="rect">
            <a:avLst/>
          </a:prstGeom>
        </p:spPr>
      </p:pic>
      <p:pic>
        <p:nvPicPr>
          <p:cNvPr id="7" name="Picture 6" descr="A picture containing food, indoor, plastic, tray&#10;&#10;Description automatically generated">
            <a:extLst>
              <a:ext uri="{FF2B5EF4-FFF2-40B4-BE49-F238E27FC236}">
                <a16:creationId xmlns:a16="http://schemas.microsoft.com/office/drawing/2014/main" id="{8C6FA8E0-BDC0-428A-9F79-8F99E5B2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554" y="1709269"/>
            <a:ext cx="3664421" cy="4249711"/>
          </a:xfrm>
          <a:prstGeom prst="rect">
            <a:avLst/>
          </a:prstGeom>
        </p:spPr>
      </p:pic>
      <p:sp>
        <p:nvSpPr>
          <p:cNvPr id="8" name="TextBox 7">
            <a:extLst>
              <a:ext uri="{FF2B5EF4-FFF2-40B4-BE49-F238E27FC236}">
                <a16:creationId xmlns:a16="http://schemas.microsoft.com/office/drawing/2014/main" id="{6C475F41-B6E9-425D-9984-D14689CFBEC4}"/>
              </a:ext>
            </a:extLst>
          </p:cNvPr>
          <p:cNvSpPr txBox="1"/>
          <p:nvPr/>
        </p:nvSpPr>
        <p:spPr>
          <a:xfrm>
            <a:off x="5524114" y="5066675"/>
            <a:ext cx="2255782" cy="1015663"/>
          </a:xfrm>
          <a:prstGeom prst="rect">
            <a:avLst/>
          </a:prstGeom>
          <a:noFill/>
        </p:spPr>
        <p:txBody>
          <a:bodyPr wrap="square" rtlCol="0">
            <a:spAutoFit/>
          </a:bodyPr>
          <a:lstStyle/>
          <a:p>
            <a:r>
              <a:rPr lang="en-US" i="1" dirty="0">
                <a:solidFill>
                  <a:schemeClr val="bg1"/>
                </a:solidFill>
              </a:rPr>
              <a:t>Write your name next to your roll.</a:t>
            </a:r>
          </a:p>
          <a:p>
            <a:r>
              <a:rPr lang="en-US" sz="1200" i="1" dirty="0">
                <a:solidFill>
                  <a:schemeClr val="bg1"/>
                </a:solidFill>
              </a:rPr>
              <a:t>Bake according to directions.</a:t>
            </a:r>
          </a:p>
          <a:p>
            <a:r>
              <a:rPr lang="en-US" sz="1200" i="1" dirty="0">
                <a:solidFill>
                  <a:schemeClr val="bg1"/>
                </a:solidFill>
              </a:rPr>
              <a:t>While they are baking let’s ….</a:t>
            </a:r>
          </a:p>
        </p:txBody>
      </p:sp>
    </p:spTree>
    <p:extLst>
      <p:ext uri="{BB962C8B-B14F-4D97-AF65-F5344CB8AC3E}">
        <p14:creationId xmlns:p14="http://schemas.microsoft.com/office/powerpoint/2010/main" val="384508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2" name="Online Media 1" title="Go Fish - I Believe - Great Music For Kids!">
            <a:hlinkClick r:id="" action="ppaction://media"/>
            <a:extLst>
              <a:ext uri="{FF2B5EF4-FFF2-40B4-BE49-F238E27FC236}">
                <a16:creationId xmlns:a16="http://schemas.microsoft.com/office/drawing/2014/main" id="{317E8DF6-7CEF-468B-B7C9-F7155509513A}"/>
              </a:ext>
            </a:extLst>
          </p:cNvPr>
          <p:cNvPicPr>
            <a:picLocks noRot="1" noChangeAspect="1"/>
          </p:cNvPicPr>
          <p:nvPr>
            <a:videoFile r:link="rId1"/>
          </p:nvPr>
        </p:nvPicPr>
        <p:blipFill>
          <a:blip r:embed="rId4"/>
          <a:stretch>
            <a:fillRect/>
          </a:stretch>
        </p:blipFill>
        <p:spPr>
          <a:xfrm>
            <a:off x="2585799" y="1588956"/>
            <a:ext cx="7655421" cy="4325313"/>
          </a:xfrm>
          <a:prstGeom prst="rect">
            <a:avLst/>
          </a:prstGeom>
        </p:spPr>
      </p:pic>
    </p:spTree>
    <p:extLst>
      <p:ext uri="{BB962C8B-B14F-4D97-AF65-F5344CB8AC3E}">
        <p14:creationId xmlns:p14="http://schemas.microsoft.com/office/powerpoint/2010/main" val="16005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Gift from God</a:t>
            </a:r>
          </a:p>
          <a:p>
            <a:pPr algn="ctr"/>
            <a:r>
              <a:rPr lang="en-US" dirty="0"/>
              <a:t>To you!</a:t>
            </a:r>
          </a:p>
        </p:txBody>
      </p:sp>
      <p:pic>
        <p:nvPicPr>
          <p:cNvPr id="6" name="Online Media 8" title="Hallelu, Hallelu, Hallelu, Hallelujah, Praise ye the Lord (children singing) with lyrics">
            <a:hlinkClick r:id="" action="ppaction://media"/>
            <a:extLst>
              <a:ext uri="{FF2B5EF4-FFF2-40B4-BE49-F238E27FC236}">
                <a16:creationId xmlns:a16="http://schemas.microsoft.com/office/drawing/2014/main" id="{408B3CB9-62AF-4EC4-B545-8C70C029359F}"/>
              </a:ext>
            </a:extLst>
          </p:cNvPr>
          <p:cNvPicPr>
            <a:picLocks noRot="1" noChangeAspect="1"/>
          </p:cNvPicPr>
          <p:nvPr>
            <a:videoFile r:link="rId1"/>
          </p:nvPr>
        </p:nvPicPr>
        <p:blipFill>
          <a:blip r:embed="rId4"/>
          <a:stretch>
            <a:fillRect/>
          </a:stretch>
        </p:blipFill>
        <p:spPr>
          <a:xfrm>
            <a:off x="3116704" y="311046"/>
            <a:ext cx="8139659" cy="6104744"/>
          </a:xfrm>
          <a:prstGeom prst="rect">
            <a:avLst/>
          </a:prstGeom>
        </p:spPr>
      </p:pic>
    </p:spTree>
    <p:extLst>
      <p:ext uri="{BB962C8B-B14F-4D97-AF65-F5344CB8AC3E}">
        <p14:creationId xmlns:p14="http://schemas.microsoft.com/office/powerpoint/2010/main" val="23187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4" name="Online Media 3" title="God's Not Dead | BF KIDS | Sunday School songs | Bible songs for kids | Kids songs">
            <a:hlinkClick r:id="" action="ppaction://media"/>
            <a:extLst>
              <a:ext uri="{FF2B5EF4-FFF2-40B4-BE49-F238E27FC236}">
                <a16:creationId xmlns:a16="http://schemas.microsoft.com/office/drawing/2014/main" id="{D133B0A5-85AC-468D-ABFC-949792B8A6AA}"/>
              </a:ext>
            </a:extLst>
          </p:cNvPr>
          <p:cNvPicPr>
            <a:picLocks noRot="1" noChangeAspect="1"/>
          </p:cNvPicPr>
          <p:nvPr>
            <a:videoFile r:link="rId1"/>
          </p:nvPr>
        </p:nvPicPr>
        <p:blipFill>
          <a:blip r:embed="rId4"/>
          <a:stretch>
            <a:fillRect/>
          </a:stretch>
        </p:blipFill>
        <p:spPr>
          <a:xfrm>
            <a:off x="2378800" y="1588956"/>
            <a:ext cx="8246159" cy="4659080"/>
          </a:xfrm>
          <a:prstGeom prst="rect">
            <a:avLst/>
          </a:prstGeom>
        </p:spPr>
      </p:pic>
    </p:spTree>
    <p:extLst>
      <p:ext uri="{BB962C8B-B14F-4D97-AF65-F5344CB8AC3E}">
        <p14:creationId xmlns:p14="http://schemas.microsoft.com/office/powerpoint/2010/main" val="15180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5" name="Online Media 4" title="We Believe Easter Song Music Only">
            <a:hlinkClick r:id="" action="ppaction://media"/>
            <a:extLst>
              <a:ext uri="{FF2B5EF4-FFF2-40B4-BE49-F238E27FC236}">
                <a16:creationId xmlns:a16="http://schemas.microsoft.com/office/drawing/2014/main" id="{FF93F581-3A5D-4AA0-997F-8EC9A6FDC3CC}"/>
              </a:ext>
            </a:extLst>
          </p:cNvPr>
          <p:cNvPicPr>
            <a:picLocks noRot="1" noChangeAspect="1"/>
          </p:cNvPicPr>
          <p:nvPr>
            <a:videoFile r:link="rId1"/>
          </p:nvPr>
        </p:nvPicPr>
        <p:blipFill>
          <a:blip r:embed="rId4"/>
          <a:stretch>
            <a:fillRect/>
          </a:stretch>
        </p:blipFill>
        <p:spPr>
          <a:xfrm>
            <a:off x="2278505" y="1588956"/>
            <a:ext cx="7710393" cy="4356372"/>
          </a:xfrm>
          <a:prstGeom prst="rect">
            <a:avLst/>
          </a:prstGeom>
        </p:spPr>
      </p:pic>
    </p:spTree>
    <p:extLst>
      <p:ext uri="{BB962C8B-B14F-4D97-AF65-F5344CB8AC3E}">
        <p14:creationId xmlns:p14="http://schemas.microsoft.com/office/powerpoint/2010/main" val="4932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6B5F-2211-42F7-99D1-D8D3F3E65A63}"/>
              </a:ext>
            </a:extLst>
          </p:cNvPr>
          <p:cNvSpPr>
            <a:spLocks noGrp="1"/>
          </p:cNvSpPr>
          <p:nvPr>
            <p:ph type="title"/>
          </p:nvPr>
        </p:nvSpPr>
        <p:spPr/>
        <p:txBody>
          <a:bodyPr>
            <a:normAutofit/>
          </a:bodyPr>
          <a:lstStyle/>
          <a:p>
            <a:r>
              <a:rPr lang="en-US" dirty="0"/>
              <a:t>Who said it?</a:t>
            </a:r>
            <a:br>
              <a:rPr lang="en-US" dirty="0"/>
            </a:br>
            <a:r>
              <a:rPr lang="en-US" dirty="0"/>
              <a:t>		Can you guess who is talking?</a:t>
            </a:r>
          </a:p>
        </p:txBody>
      </p:sp>
      <p:sp>
        <p:nvSpPr>
          <p:cNvPr id="3" name="Content Placeholder 2">
            <a:extLst>
              <a:ext uri="{FF2B5EF4-FFF2-40B4-BE49-F238E27FC236}">
                <a16:creationId xmlns:a16="http://schemas.microsoft.com/office/drawing/2014/main" id="{8CC1BC92-23E3-402F-85BA-579B98212D4E}"/>
              </a:ext>
            </a:extLst>
          </p:cNvPr>
          <p:cNvSpPr>
            <a:spLocks noGrp="1"/>
          </p:cNvSpPr>
          <p:nvPr>
            <p:ph sz="half" idx="1"/>
          </p:nvPr>
        </p:nvSpPr>
        <p:spPr>
          <a:xfrm>
            <a:off x="677334" y="3087973"/>
            <a:ext cx="5160758" cy="2953387"/>
          </a:xfrm>
        </p:spPr>
        <p:txBody>
          <a:bodyPr/>
          <a:lstStyle/>
          <a:p>
            <a:pPr marL="0" indent="0">
              <a:buNone/>
            </a:pPr>
            <a:r>
              <a:rPr lang="en-US" dirty="0">
                <a:solidFill>
                  <a:schemeClr val="accent1">
                    <a:lumMod val="20000"/>
                    <a:lumOff val="80000"/>
                  </a:schemeClr>
                </a:solidFill>
              </a:rPr>
              <a:t>In a minute everyone close your eyes.</a:t>
            </a:r>
          </a:p>
          <a:p>
            <a:pPr marL="0" indent="0">
              <a:buNone/>
            </a:pPr>
            <a:r>
              <a:rPr lang="en-US" dirty="0">
                <a:solidFill>
                  <a:schemeClr val="accent1">
                    <a:lumMod val="20000"/>
                    <a:lumOff val="80000"/>
                  </a:schemeClr>
                </a:solidFill>
              </a:rPr>
              <a:t>When I touch your shoulder you can tell us something you </a:t>
            </a:r>
            <a:r>
              <a:rPr lang="en-US">
                <a:solidFill>
                  <a:schemeClr val="accent1">
                    <a:lumMod val="20000"/>
                    <a:lumOff val="80000"/>
                  </a:schemeClr>
                </a:solidFill>
              </a:rPr>
              <a:t>did this week.</a:t>
            </a:r>
            <a:endParaRPr lang="en-US" dirty="0">
              <a:solidFill>
                <a:schemeClr val="accent1">
                  <a:lumMod val="20000"/>
                  <a:lumOff val="80000"/>
                </a:schemeClr>
              </a:solidFill>
            </a:endParaRPr>
          </a:p>
          <a:p>
            <a:pPr marL="0" indent="0">
              <a:buNone/>
            </a:pPr>
            <a:endParaRPr lang="en-US" dirty="0">
              <a:solidFill>
                <a:schemeClr val="accent1">
                  <a:lumMod val="20000"/>
                  <a:lumOff val="80000"/>
                </a:schemeClr>
              </a:solidFill>
            </a:endParaRPr>
          </a:p>
          <a:p>
            <a:pPr marL="0" indent="0">
              <a:buNone/>
            </a:pPr>
            <a:r>
              <a:rPr lang="en-US" dirty="0">
                <a:solidFill>
                  <a:schemeClr val="accent1">
                    <a:lumMod val="20000"/>
                    <a:lumOff val="80000"/>
                  </a:schemeClr>
                </a:solidFill>
              </a:rPr>
              <a:t>We’ll try to guess who said it.</a:t>
            </a:r>
          </a:p>
        </p:txBody>
      </p:sp>
      <p:pic>
        <p:nvPicPr>
          <p:cNvPr id="6" name="Content Placeholder 5" descr="A group of children&#10;&#10;Description automatically generated with low confidence">
            <a:extLst>
              <a:ext uri="{FF2B5EF4-FFF2-40B4-BE49-F238E27FC236}">
                <a16:creationId xmlns:a16="http://schemas.microsoft.com/office/drawing/2014/main" id="{FA9ACBFB-96F6-481F-A9EF-786AE3D0D1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4492" y="2124496"/>
            <a:ext cx="4771848" cy="2953387"/>
          </a:xfrm>
          <a:prstGeom prst="ellipse">
            <a:avLst/>
          </a:prstGeom>
        </p:spPr>
      </p:pic>
    </p:spTree>
    <p:extLst>
      <p:ext uri="{BB962C8B-B14F-4D97-AF65-F5344CB8AC3E}">
        <p14:creationId xmlns:p14="http://schemas.microsoft.com/office/powerpoint/2010/main" val="358802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001A-4C51-402C-8A16-15020D8A3E3E}"/>
              </a:ext>
            </a:extLst>
          </p:cNvPr>
          <p:cNvSpPr>
            <a:spLocks noGrp="1"/>
          </p:cNvSpPr>
          <p:nvPr>
            <p:ph type="title"/>
          </p:nvPr>
        </p:nvSpPr>
        <p:spPr>
          <a:xfrm>
            <a:off x="377532" y="543400"/>
            <a:ext cx="8596668" cy="860400"/>
          </a:xfrm>
        </p:spPr>
        <p:txBody>
          <a:bodyPr/>
          <a:lstStyle/>
          <a:p>
            <a:r>
              <a:rPr lang="en-US" dirty="0"/>
              <a:t>Who said it?</a:t>
            </a:r>
          </a:p>
        </p:txBody>
      </p:sp>
      <p:sp>
        <p:nvSpPr>
          <p:cNvPr id="3" name="Text Placeholder 2">
            <a:extLst>
              <a:ext uri="{FF2B5EF4-FFF2-40B4-BE49-F238E27FC236}">
                <a16:creationId xmlns:a16="http://schemas.microsoft.com/office/drawing/2014/main" id="{AB8200CC-EB5F-47DD-BA38-2CBA5B679611}"/>
              </a:ext>
            </a:extLst>
          </p:cNvPr>
          <p:cNvSpPr>
            <a:spLocks noGrp="1"/>
          </p:cNvSpPr>
          <p:nvPr>
            <p:ph type="body" idx="1"/>
          </p:nvPr>
        </p:nvSpPr>
        <p:spPr>
          <a:xfrm>
            <a:off x="1180379" y="2179759"/>
            <a:ext cx="6335931" cy="3576272"/>
          </a:xfrm>
        </p:spPr>
        <p:txBody>
          <a:bodyPr/>
          <a:lstStyle/>
          <a:p>
            <a:r>
              <a:rPr lang="en-US" dirty="0"/>
              <a:t>	</a:t>
            </a:r>
            <a:r>
              <a:rPr lang="en-US" sz="2800" dirty="0">
                <a:solidFill>
                  <a:schemeClr val="bg1"/>
                </a:solidFill>
              </a:rPr>
              <a:t>Who do you think said this?</a:t>
            </a:r>
          </a:p>
          <a:p>
            <a:pPr marL="457200" indent="-457200">
              <a:buFont typeface="Wingdings" panose="05000000000000000000" pitchFamily="2" charset="2"/>
              <a:buChar char="v"/>
            </a:pPr>
            <a:endParaRPr lang="en-US" sz="2800" dirty="0">
              <a:solidFill>
                <a:schemeClr val="bg1"/>
              </a:solidFill>
            </a:endParaRPr>
          </a:p>
        </p:txBody>
      </p:sp>
    </p:spTree>
    <p:extLst>
      <p:ext uri="{BB962C8B-B14F-4D97-AF65-F5344CB8AC3E}">
        <p14:creationId xmlns:p14="http://schemas.microsoft.com/office/powerpoint/2010/main" val="410102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Gift from God</a:t>
            </a:r>
          </a:p>
          <a:p>
            <a:pPr algn="ctr"/>
            <a:r>
              <a:rPr lang="en-US" dirty="0"/>
              <a:t>To you!</a:t>
            </a:r>
          </a:p>
        </p:txBody>
      </p:sp>
      <p:pic>
        <p:nvPicPr>
          <p:cNvPr id="3" name="Online Media 2" title="HO-HO-HO HOSANNA.wmv">
            <a:hlinkClick r:id="" action="ppaction://media"/>
            <a:extLst>
              <a:ext uri="{FF2B5EF4-FFF2-40B4-BE49-F238E27FC236}">
                <a16:creationId xmlns:a16="http://schemas.microsoft.com/office/drawing/2014/main" id="{D9E4C97B-726C-4C9F-9910-11ABA3803522}"/>
              </a:ext>
            </a:extLst>
          </p:cNvPr>
          <p:cNvPicPr>
            <a:picLocks noRot="1" noChangeAspect="1"/>
          </p:cNvPicPr>
          <p:nvPr>
            <a:videoFile r:link="rId1"/>
          </p:nvPr>
        </p:nvPicPr>
        <p:blipFill>
          <a:blip r:embed="rId4"/>
          <a:stretch>
            <a:fillRect/>
          </a:stretch>
        </p:blipFill>
        <p:spPr>
          <a:xfrm>
            <a:off x="3033551" y="466366"/>
            <a:ext cx="8284024" cy="6213017"/>
          </a:xfrm>
          <a:prstGeom prst="rect">
            <a:avLst/>
          </a:prstGeom>
        </p:spPr>
      </p:pic>
    </p:spTree>
    <p:extLst>
      <p:ext uri="{BB962C8B-B14F-4D97-AF65-F5344CB8AC3E}">
        <p14:creationId xmlns:p14="http://schemas.microsoft.com/office/powerpoint/2010/main" val="12800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135E-F436-413D-98C5-9BD1F2C1303D}"/>
              </a:ext>
            </a:extLst>
          </p:cNvPr>
          <p:cNvSpPr>
            <a:spLocks noGrp="1"/>
          </p:cNvSpPr>
          <p:nvPr>
            <p:ph type="title"/>
          </p:nvPr>
        </p:nvSpPr>
        <p:spPr/>
        <p:txBody>
          <a:bodyPr/>
          <a:lstStyle/>
          <a:p>
            <a:pPr algn="ctr"/>
            <a:r>
              <a:rPr lang="en-US" dirty="0"/>
              <a:t>You can find our story today in</a:t>
            </a:r>
            <a:br>
              <a:rPr lang="en-US" dirty="0"/>
            </a:br>
            <a:r>
              <a:rPr lang="en-US" dirty="0"/>
              <a:t>Luke 24</a:t>
            </a:r>
          </a:p>
        </p:txBody>
      </p:sp>
      <p:sp>
        <p:nvSpPr>
          <p:cNvPr id="3" name="Text Placeholder 2">
            <a:extLst>
              <a:ext uri="{FF2B5EF4-FFF2-40B4-BE49-F238E27FC236}">
                <a16:creationId xmlns:a16="http://schemas.microsoft.com/office/drawing/2014/main" id="{120148EF-EF50-4395-ABC1-3C7E9D3983E3}"/>
              </a:ext>
            </a:extLst>
          </p:cNvPr>
          <p:cNvSpPr>
            <a:spLocks noGrp="1"/>
          </p:cNvSpPr>
          <p:nvPr>
            <p:ph type="body" idx="1"/>
          </p:nvPr>
        </p:nvSpPr>
        <p:spPr>
          <a:xfrm>
            <a:off x="1629507" y="5082084"/>
            <a:ext cx="7644495" cy="860400"/>
          </a:xfrm>
        </p:spPr>
        <p:txBody>
          <a:bodyPr/>
          <a:lstStyle/>
          <a:p>
            <a:r>
              <a:rPr lang="en-US" dirty="0"/>
              <a:t>Let’s read Luke 24:6-7</a:t>
            </a:r>
          </a:p>
        </p:txBody>
      </p:sp>
      <p:pic>
        <p:nvPicPr>
          <p:cNvPr id="5" name="Picture 4" descr="Text, letter&#10;&#10;Description automatically generated">
            <a:extLst>
              <a:ext uri="{FF2B5EF4-FFF2-40B4-BE49-F238E27FC236}">
                <a16:creationId xmlns:a16="http://schemas.microsoft.com/office/drawing/2014/main" id="{8E82EFD8-A005-4672-BE9F-3C018A4CF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928" y="464047"/>
            <a:ext cx="5239481" cy="2572109"/>
          </a:xfrm>
          <a:prstGeom prst="rect">
            <a:avLst/>
          </a:prstGeom>
        </p:spPr>
      </p:pic>
    </p:spTree>
    <p:extLst>
      <p:ext uri="{BB962C8B-B14F-4D97-AF65-F5344CB8AC3E}">
        <p14:creationId xmlns:p14="http://schemas.microsoft.com/office/powerpoint/2010/main" val="297972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677334" y="1498604"/>
            <a:ext cx="3854528" cy="892904"/>
          </a:xfrm>
        </p:spPr>
        <p:txBody>
          <a:bodyPr/>
          <a:lstStyle/>
          <a:p>
            <a:r>
              <a:rPr lang="en-US" dirty="0"/>
              <a:t>Early Sunday morning</a:t>
            </a:r>
            <a:br>
              <a:rPr lang="en-US" dirty="0"/>
            </a:br>
            <a:r>
              <a:rPr lang="en-US" dirty="0"/>
              <a:t>the women went to the tomb….</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677334" y="2684585"/>
            <a:ext cx="3854528" cy="3505200"/>
          </a:xfrm>
        </p:spPr>
        <p:txBody>
          <a:bodyPr>
            <a:normAutofit/>
          </a:bodyPr>
          <a:lstStyle/>
          <a:p>
            <a:r>
              <a:rPr lang="en-US" sz="1800" dirty="0">
                <a:solidFill>
                  <a:schemeClr val="bg1"/>
                </a:solidFill>
              </a:rPr>
              <a:t>24 Very early on the first day of the week, the women came to the tomb where Jesus’ body was laid. They brought the spices they had prepared.</a:t>
            </a:r>
          </a:p>
          <a:p>
            <a:r>
              <a:rPr lang="en-US" sz="1800" dirty="0">
                <a:solidFill>
                  <a:schemeClr val="bg1"/>
                </a:solidFill>
              </a:rPr>
              <a:t> </a:t>
            </a:r>
            <a:r>
              <a:rPr lang="en-US" sz="1800" baseline="30000" dirty="0">
                <a:solidFill>
                  <a:schemeClr val="bg1"/>
                </a:solidFill>
              </a:rPr>
              <a:t>2 </a:t>
            </a:r>
            <a:r>
              <a:rPr lang="en-US" sz="1800" dirty="0">
                <a:solidFill>
                  <a:schemeClr val="bg1"/>
                </a:solidFill>
              </a:rPr>
              <a:t>They found that the stone had been rolled away from the entrance of the tomb. </a:t>
            </a:r>
            <a:r>
              <a:rPr lang="en-US" sz="1800" baseline="30000" dirty="0">
                <a:solidFill>
                  <a:schemeClr val="bg1"/>
                </a:solidFill>
              </a:rPr>
              <a:t>3 </a:t>
            </a:r>
            <a:r>
              <a:rPr lang="en-US" sz="1800" dirty="0">
                <a:solidFill>
                  <a:schemeClr val="bg1"/>
                </a:solidFill>
              </a:rPr>
              <a:t>They went in, but they did not find the body of the Lord Jesus.</a:t>
            </a:r>
          </a:p>
          <a:p>
            <a:r>
              <a:rPr lang="en-US" sz="1800" dirty="0">
                <a:solidFill>
                  <a:schemeClr val="bg1"/>
                </a:solidFill>
              </a:rPr>
              <a:t> </a:t>
            </a:r>
            <a:endParaRPr lang="en-US" sz="1800" dirty="0"/>
          </a:p>
        </p:txBody>
      </p:sp>
      <p:sp>
        <p:nvSpPr>
          <p:cNvPr id="5" name="Diagonal Stripe 4">
            <a:extLst>
              <a:ext uri="{FF2B5EF4-FFF2-40B4-BE49-F238E27FC236}">
                <a16:creationId xmlns:a16="http://schemas.microsoft.com/office/drawing/2014/main" id="{7152F810-4753-451D-A522-925B0123DD85}"/>
              </a:ext>
            </a:extLst>
          </p:cNvPr>
          <p:cNvSpPr/>
          <p:nvPr/>
        </p:nvSpPr>
        <p:spPr>
          <a:xfrm>
            <a:off x="0" y="0"/>
            <a:ext cx="3682472" cy="17476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086728B8-04B4-4FFB-8D74-51669F303F08}"/>
              </a:ext>
            </a:extLst>
          </p:cNvPr>
          <p:cNvSpPr/>
          <p:nvPr/>
        </p:nvSpPr>
        <p:spPr>
          <a:xfrm rot="20012070">
            <a:off x="-176615" y="476884"/>
            <a:ext cx="3024197" cy="629914"/>
          </a:xfrm>
          <a:prstGeom prst="rect">
            <a:avLst/>
          </a:prstGeom>
          <a:noFill/>
        </p:spPr>
        <p:txBody>
          <a:bodyPr wrap="square" lIns="91440" tIns="45720" rIns="91440" bIns="45720">
            <a:normAutofit fontScale="77500" lnSpcReduction="20000"/>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REMEMBER</a:t>
            </a:r>
          </a:p>
        </p:txBody>
      </p:sp>
      <p:pic>
        <p:nvPicPr>
          <p:cNvPr id="26" name="Content Placeholder 25">
            <a:extLst>
              <a:ext uri="{FF2B5EF4-FFF2-40B4-BE49-F238E27FC236}">
                <a16:creationId xmlns:a16="http://schemas.microsoft.com/office/drawing/2014/main" id="{31A78BC8-3A7F-46D6-8AA5-2DD52768E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6758" y="1125518"/>
            <a:ext cx="6317395" cy="4738046"/>
          </a:xfrm>
        </p:spPr>
      </p:pic>
    </p:spTree>
    <p:extLst>
      <p:ext uri="{BB962C8B-B14F-4D97-AF65-F5344CB8AC3E}">
        <p14:creationId xmlns:p14="http://schemas.microsoft.com/office/powerpoint/2010/main" val="10364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38AA-09B9-4F7B-B84E-90B5202CC97D}"/>
              </a:ext>
            </a:extLst>
          </p:cNvPr>
          <p:cNvSpPr>
            <a:spLocks noGrp="1"/>
          </p:cNvSpPr>
          <p:nvPr>
            <p:ph type="title"/>
          </p:nvPr>
        </p:nvSpPr>
        <p:spPr>
          <a:xfrm rot="21381462">
            <a:off x="1236968" y="3114206"/>
            <a:ext cx="5048907" cy="854438"/>
          </a:xfrm>
        </p:spPr>
        <p:txBody>
          <a:bodyPr/>
          <a:lstStyle/>
          <a:p>
            <a:r>
              <a:rPr lang="en-US" dirty="0"/>
              <a:t>The tomb is empty!</a:t>
            </a:r>
          </a:p>
        </p:txBody>
      </p:sp>
      <p:sp>
        <p:nvSpPr>
          <p:cNvPr id="3" name="Text Placeholder 2">
            <a:extLst>
              <a:ext uri="{FF2B5EF4-FFF2-40B4-BE49-F238E27FC236}">
                <a16:creationId xmlns:a16="http://schemas.microsoft.com/office/drawing/2014/main" id="{A66A875B-D48B-4272-B89A-59F60D009C88}"/>
              </a:ext>
            </a:extLst>
          </p:cNvPr>
          <p:cNvSpPr>
            <a:spLocks noGrp="1"/>
          </p:cNvSpPr>
          <p:nvPr>
            <p:ph type="body" idx="1"/>
          </p:nvPr>
        </p:nvSpPr>
        <p:spPr>
          <a:xfrm>
            <a:off x="572404" y="525075"/>
            <a:ext cx="8596668" cy="1423646"/>
          </a:xfrm>
        </p:spPr>
        <p:txBody>
          <a:bodyPr>
            <a:normAutofit fontScale="92500" lnSpcReduction="10000"/>
          </a:bodyPr>
          <a:lstStyle/>
          <a:p>
            <a:r>
              <a:rPr lang="en-US" sz="2800" dirty="0">
                <a:solidFill>
                  <a:schemeClr val="accent1">
                    <a:lumMod val="40000"/>
                    <a:lumOff val="60000"/>
                  </a:schemeClr>
                </a:solidFill>
              </a:rPr>
              <a:t>Our Resurrection Rolls are baked and ready!</a:t>
            </a:r>
          </a:p>
          <a:p>
            <a:r>
              <a:rPr lang="en-US" sz="2800" dirty="0">
                <a:solidFill>
                  <a:schemeClr val="accent1">
                    <a:lumMod val="40000"/>
                    <a:lumOff val="60000"/>
                  </a:schemeClr>
                </a:solidFill>
              </a:rPr>
              <a:t>You may take a bite.   </a:t>
            </a:r>
          </a:p>
          <a:p>
            <a:r>
              <a:rPr lang="en-US" sz="2800" dirty="0">
                <a:solidFill>
                  <a:schemeClr val="accent1">
                    <a:lumMod val="40000"/>
                    <a:lumOff val="60000"/>
                  </a:schemeClr>
                </a:solidFill>
              </a:rPr>
              <a:t>					What do you see inside?</a:t>
            </a:r>
          </a:p>
        </p:txBody>
      </p:sp>
      <p:pic>
        <p:nvPicPr>
          <p:cNvPr id="5" name="Picture 4" descr="A picture containing food, piece, bread&#10;&#10;Description automatically generated">
            <a:extLst>
              <a:ext uri="{FF2B5EF4-FFF2-40B4-BE49-F238E27FC236}">
                <a16:creationId xmlns:a16="http://schemas.microsoft.com/office/drawing/2014/main" id="{F0990B13-6F30-4A14-86CC-FEBA962A9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439" y="1723869"/>
            <a:ext cx="3932420" cy="3932420"/>
          </a:xfrm>
          <a:prstGeom prst="snip2SameRect">
            <a:avLst>
              <a:gd name="adj1" fmla="val 22004"/>
              <a:gd name="adj2" fmla="val 0"/>
            </a:avLst>
          </a:prstGeom>
        </p:spPr>
      </p:pic>
    </p:spTree>
    <p:extLst>
      <p:ext uri="{BB962C8B-B14F-4D97-AF65-F5344CB8AC3E}">
        <p14:creationId xmlns:p14="http://schemas.microsoft.com/office/powerpoint/2010/main" val="5896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3807</TotalTime>
  <Words>2362</Words>
  <Application>Microsoft Office PowerPoint</Application>
  <PresentationFormat>Widescreen</PresentationFormat>
  <Paragraphs>146</Paragraphs>
  <Slides>33</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Trebuchet MS</vt:lpstr>
      <vt:lpstr>Wingdings</vt:lpstr>
      <vt:lpstr>Wingdings 3</vt:lpstr>
      <vt:lpstr>Facet</vt:lpstr>
      <vt:lpstr>He is Alive! Just as He said!</vt:lpstr>
      <vt:lpstr>Today we are going to make Resurrection Rolls.</vt:lpstr>
      <vt:lpstr>Make your resurrection roll and put it on a pan</vt:lpstr>
      <vt:lpstr>Who said it?   Can you guess who is talking?</vt:lpstr>
      <vt:lpstr>Who said it?</vt:lpstr>
      <vt:lpstr>PowerPoint Presentation</vt:lpstr>
      <vt:lpstr>You can find our story today in Luke 24</vt:lpstr>
      <vt:lpstr>Early Sunday morning the women went to the tomb….</vt:lpstr>
      <vt:lpstr>The tomb is empty!</vt:lpstr>
      <vt:lpstr>Where is Jesus?</vt:lpstr>
      <vt:lpstr>Guess what we saw!</vt:lpstr>
      <vt:lpstr>What happened?</vt:lpstr>
      <vt:lpstr>Do you want to act out the story, color  or look and listen?</vt:lpstr>
      <vt:lpstr>Jesus walked with two of his friends</vt:lpstr>
      <vt:lpstr>Jesus walked with two of his friends</vt:lpstr>
      <vt:lpstr>Jesus walked with two of his friends</vt:lpstr>
      <vt:lpstr>PowerPoint Presentation</vt:lpstr>
      <vt:lpstr>Jesus walked with two of his friends</vt:lpstr>
      <vt:lpstr>It’s late.    Please stay with us!</vt:lpstr>
      <vt:lpstr>It’s Jesus!</vt:lpstr>
      <vt:lpstr>We must go tell the others!</vt:lpstr>
      <vt:lpstr>It’s true!  It’s true!</vt:lpstr>
      <vt:lpstr>Jesus is alive</vt:lpstr>
      <vt:lpstr>See.  It’s really me!</vt:lpstr>
      <vt:lpstr>You are my witnesses</vt:lpstr>
      <vt:lpstr>Bless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Alive!</dc:title>
  <dc:creator>Janelle Clendenon</dc:creator>
  <cp:lastModifiedBy>Janelle Clendenon</cp:lastModifiedBy>
  <cp:revision>7</cp:revision>
  <dcterms:created xsi:type="dcterms:W3CDTF">2022-04-12T02:24:14Z</dcterms:created>
  <dcterms:modified xsi:type="dcterms:W3CDTF">2022-04-15T05:11:07Z</dcterms:modified>
</cp:coreProperties>
</file>