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sldIdLst>
    <p:sldId id="256" r:id="rId2"/>
    <p:sldId id="295" r:id="rId3"/>
    <p:sldId id="267" r:id="rId4"/>
    <p:sldId id="257" r:id="rId5"/>
    <p:sldId id="258" r:id="rId6"/>
    <p:sldId id="259" r:id="rId7"/>
    <p:sldId id="260" r:id="rId8"/>
    <p:sldId id="261" r:id="rId9"/>
    <p:sldId id="262" r:id="rId10"/>
    <p:sldId id="263" r:id="rId11"/>
    <p:sldId id="264" r:id="rId12"/>
    <p:sldId id="265" r:id="rId13"/>
    <p:sldId id="266" r:id="rId14"/>
    <p:sldId id="290" r:id="rId15"/>
    <p:sldId id="291" r:id="rId16"/>
    <p:sldId id="292" r:id="rId17"/>
    <p:sldId id="296" r:id="rId18"/>
    <p:sldId id="289" r:id="rId19"/>
    <p:sldId id="268" r:id="rId20"/>
    <p:sldId id="286" r:id="rId21"/>
    <p:sldId id="269" r:id="rId22"/>
    <p:sldId id="270" r:id="rId23"/>
    <p:sldId id="271" r:id="rId24"/>
    <p:sldId id="287" r:id="rId25"/>
    <p:sldId id="280" r:id="rId26"/>
    <p:sldId id="272" r:id="rId27"/>
    <p:sldId id="281" r:id="rId28"/>
    <p:sldId id="273" r:id="rId29"/>
    <p:sldId id="274" r:id="rId30"/>
    <p:sldId id="301" r:id="rId31"/>
    <p:sldId id="275" r:id="rId32"/>
    <p:sldId id="276" r:id="rId33"/>
    <p:sldId id="282" r:id="rId34"/>
    <p:sldId id="283" r:id="rId35"/>
    <p:sldId id="302" r:id="rId36"/>
    <p:sldId id="284" r:id="rId37"/>
    <p:sldId id="277" r:id="rId38"/>
    <p:sldId id="293" r:id="rId39"/>
    <p:sldId id="300" r:id="rId40"/>
    <p:sldId id="299" r:id="rId41"/>
    <p:sldId id="297" r:id="rId42"/>
    <p:sldId id="288" r:id="rId43"/>
    <p:sldId id="285" r:id="rId44"/>
    <p:sldId id="294" r:id="rId45"/>
    <p:sldId id="298"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6FDF4C-3786-4B2A-8D63-23D3F59027D0}" v="310" dt="2023-04-15T15:21:34.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4660"/>
  </p:normalViewPr>
  <p:slideViewPr>
    <p:cSldViewPr snapToGrid="0">
      <p:cViewPr varScale="1">
        <p:scale>
          <a:sx n="73" d="100"/>
          <a:sy n="73" d="100"/>
        </p:scale>
        <p:origin x="84"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F76FDF4C-3786-4B2A-8D63-23D3F59027D0}"/>
    <pc:docChg chg="undo custSel addSld delSld modSld sldOrd">
      <pc:chgData name="Janelle Clendenon" userId="da17313139568148" providerId="LiveId" clId="{F76FDF4C-3786-4B2A-8D63-23D3F59027D0}" dt="2023-04-15T15:23:47.982" v="1328" actId="478"/>
      <pc:docMkLst>
        <pc:docMk/>
      </pc:docMkLst>
      <pc:sldChg chg="addSp modSp mod modAnim">
        <pc:chgData name="Janelle Clendenon" userId="da17313139568148" providerId="LiveId" clId="{F76FDF4C-3786-4B2A-8D63-23D3F59027D0}" dt="2023-04-12T18:34:13.864" v="711" actId="20577"/>
        <pc:sldMkLst>
          <pc:docMk/>
          <pc:sldMk cId="549920234" sldId="269"/>
        </pc:sldMkLst>
        <pc:spChg chg="add mod">
          <ac:chgData name="Janelle Clendenon" userId="da17313139568148" providerId="LiveId" clId="{F76FDF4C-3786-4B2A-8D63-23D3F59027D0}" dt="2023-04-12T18:25:34.624" v="617" actId="1076"/>
          <ac:spMkLst>
            <pc:docMk/>
            <pc:sldMk cId="549920234" sldId="269"/>
            <ac:spMk id="3" creationId="{A3DD4D53-5185-1520-9D15-9B702014C4C9}"/>
          </ac:spMkLst>
        </pc:spChg>
        <pc:spChg chg="mod">
          <ac:chgData name="Janelle Clendenon" userId="da17313139568148" providerId="LiveId" clId="{F76FDF4C-3786-4B2A-8D63-23D3F59027D0}" dt="2023-04-12T18:24:35.828" v="575" actId="14100"/>
          <ac:spMkLst>
            <pc:docMk/>
            <pc:sldMk cId="549920234" sldId="269"/>
            <ac:spMk id="4" creationId="{8ACD1738-2311-E13E-EE71-77A6E6BBCC1D}"/>
          </ac:spMkLst>
        </pc:spChg>
        <pc:spChg chg="add mod">
          <ac:chgData name="Janelle Clendenon" userId="da17313139568148" providerId="LiveId" clId="{F76FDF4C-3786-4B2A-8D63-23D3F59027D0}" dt="2023-04-12T18:25:58.677" v="635" actId="688"/>
          <ac:spMkLst>
            <pc:docMk/>
            <pc:sldMk cId="549920234" sldId="269"/>
            <ac:spMk id="5" creationId="{D9FC0F99-8968-3368-26D5-CD652D9D532B}"/>
          </ac:spMkLst>
        </pc:spChg>
        <pc:spChg chg="add mod">
          <ac:chgData name="Janelle Clendenon" userId="da17313139568148" providerId="LiveId" clId="{F76FDF4C-3786-4B2A-8D63-23D3F59027D0}" dt="2023-04-12T18:34:03.319" v="693" actId="20577"/>
          <ac:spMkLst>
            <pc:docMk/>
            <pc:sldMk cId="549920234" sldId="269"/>
            <ac:spMk id="6" creationId="{4555E28B-4A8B-C269-31BA-077D2ED580B2}"/>
          </ac:spMkLst>
        </pc:spChg>
        <pc:spChg chg="add mod">
          <ac:chgData name="Janelle Clendenon" userId="da17313139568148" providerId="LiveId" clId="{F76FDF4C-3786-4B2A-8D63-23D3F59027D0}" dt="2023-04-12T18:27:20.036" v="648" actId="3062"/>
          <ac:spMkLst>
            <pc:docMk/>
            <pc:sldMk cId="549920234" sldId="269"/>
            <ac:spMk id="7" creationId="{48583F42-074E-EA30-F4F9-67C7E51CE886}"/>
          </ac:spMkLst>
        </pc:spChg>
        <pc:spChg chg="add mod">
          <ac:chgData name="Janelle Clendenon" userId="da17313139568148" providerId="LiveId" clId="{F76FDF4C-3786-4B2A-8D63-23D3F59027D0}" dt="2023-04-12T18:34:13.864" v="711" actId="20577"/>
          <ac:spMkLst>
            <pc:docMk/>
            <pc:sldMk cId="549920234" sldId="269"/>
            <ac:spMk id="8" creationId="{6379A399-2C12-E2CA-879A-0D1467402816}"/>
          </ac:spMkLst>
        </pc:spChg>
        <pc:spChg chg="add mod">
          <ac:chgData name="Janelle Clendenon" userId="da17313139568148" providerId="LiveId" clId="{F76FDF4C-3786-4B2A-8D63-23D3F59027D0}" dt="2023-04-12T18:28:50.343" v="661" actId="207"/>
          <ac:spMkLst>
            <pc:docMk/>
            <pc:sldMk cId="549920234" sldId="269"/>
            <ac:spMk id="10" creationId="{D870FD0D-D3FB-68B4-8AC9-91786520B80C}"/>
          </ac:spMkLst>
        </pc:spChg>
      </pc:sldChg>
      <pc:sldChg chg="modAnim">
        <pc:chgData name="Janelle Clendenon" userId="da17313139568148" providerId="LiveId" clId="{F76FDF4C-3786-4B2A-8D63-23D3F59027D0}" dt="2023-04-12T18:37:05.294" v="728"/>
        <pc:sldMkLst>
          <pc:docMk/>
          <pc:sldMk cId="3020152995" sldId="272"/>
        </pc:sldMkLst>
      </pc:sldChg>
      <pc:sldChg chg="addSp delSp modSp mod">
        <pc:chgData name="Janelle Clendenon" userId="da17313139568148" providerId="LiveId" clId="{F76FDF4C-3786-4B2A-8D63-23D3F59027D0}" dt="2023-04-15T15:15:48.098" v="1070" actId="21"/>
        <pc:sldMkLst>
          <pc:docMk/>
          <pc:sldMk cId="1579573319" sldId="273"/>
        </pc:sldMkLst>
        <pc:grpChg chg="add del mod">
          <ac:chgData name="Janelle Clendenon" userId="da17313139568148" providerId="LiveId" clId="{F76FDF4C-3786-4B2A-8D63-23D3F59027D0}" dt="2023-04-15T15:15:48.098" v="1070" actId="21"/>
          <ac:grpSpMkLst>
            <pc:docMk/>
            <pc:sldMk cId="1579573319" sldId="273"/>
            <ac:grpSpMk id="3" creationId="{F049A27D-AB56-1B85-C4AD-FA2BD71033F7}"/>
          </ac:grpSpMkLst>
        </pc:grpChg>
        <pc:grpChg chg="add del mod">
          <ac:chgData name="Janelle Clendenon" userId="da17313139568148" providerId="LiveId" clId="{F76FDF4C-3786-4B2A-8D63-23D3F59027D0}" dt="2023-04-15T15:15:09.579" v="1063" actId="165"/>
          <ac:grpSpMkLst>
            <pc:docMk/>
            <pc:sldMk cId="1579573319" sldId="273"/>
            <ac:grpSpMk id="13" creationId="{0BDF57CF-9446-49A5-C950-B372C8E55EF1}"/>
          </ac:grpSpMkLst>
        </pc:grpChg>
        <pc:picChg chg="mod topLvl">
          <ac:chgData name="Janelle Clendenon" userId="da17313139568148" providerId="LiveId" clId="{F76FDF4C-3786-4B2A-8D63-23D3F59027D0}" dt="2023-04-15T15:14:51.822" v="1058" actId="165"/>
          <ac:picMkLst>
            <pc:docMk/>
            <pc:sldMk cId="1579573319" sldId="273"/>
            <ac:picMk id="5" creationId="{6CDDB1AE-66CD-7291-9C53-0B6E2C94E351}"/>
          </ac:picMkLst>
        </pc:picChg>
        <pc:picChg chg="mod topLvl">
          <ac:chgData name="Janelle Clendenon" userId="da17313139568148" providerId="LiveId" clId="{F76FDF4C-3786-4B2A-8D63-23D3F59027D0}" dt="2023-04-15T15:14:51.822" v="1058" actId="165"/>
          <ac:picMkLst>
            <pc:docMk/>
            <pc:sldMk cId="1579573319" sldId="273"/>
            <ac:picMk id="6" creationId="{4C1E5C39-2228-B70E-1E5A-3CB954EADADF}"/>
          </ac:picMkLst>
        </pc:picChg>
        <pc:picChg chg="mod topLvl">
          <ac:chgData name="Janelle Clendenon" userId="da17313139568148" providerId="LiveId" clId="{F76FDF4C-3786-4B2A-8D63-23D3F59027D0}" dt="2023-04-15T15:14:51.822" v="1058" actId="165"/>
          <ac:picMkLst>
            <pc:docMk/>
            <pc:sldMk cId="1579573319" sldId="273"/>
            <ac:picMk id="9" creationId="{A48082BE-7F1D-3ABB-3794-A0EC862E500F}"/>
          </ac:picMkLst>
        </pc:picChg>
        <pc:picChg chg="mod topLvl">
          <ac:chgData name="Janelle Clendenon" userId="da17313139568148" providerId="LiveId" clId="{F76FDF4C-3786-4B2A-8D63-23D3F59027D0}" dt="2023-04-15T15:14:51.822" v="1058" actId="165"/>
          <ac:picMkLst>
            <pc:docMk/>
            <pc:sldMk cId="1579573319" sldId="273"/>
            <ac:picMk id="10" creationId="{F6A81D25-E59F-C959-0B5C-953CFA6070DB}"/>
          </ac:picMkLst>
        </pc:picChg>
        <pc:picChg chg="mod topLvl">
          <ac:chgData name="Janelle Clendenon" userId="da17313139568148" providerId="LiveId" clId="{F76FDF4C-3786-4B2A-8D63-23D3F59027D0}" dt="2023-04-15T15:14:51.822" v="1058" actId="165"/>
          <ac:picMkLst>
            <pc:docMk/>
            <pc:sldMk cId="1579573319" sldId="273"/>
            <ac:picMk id="11" creationId="{69461313-3896-15B8-C554-0D3E706CA370}"/>
          </ac:picMkLst>
        </pc:picChg>
        <pc:picChg chg="mod topLvl">
          <ac:chgData name="Janelle Clendenon" userId="da17313139568148" providerId="LiveId" clId="{F76FDF4C-3786-4B2A-8D63-23D3F59027D0}" dt="2023-04-15T15:14:51.822" v="1058" actId="165"/>
          <ac:picMkLst>
            <pc:docMk/>
            <pc:sldMk cId="1579573319" sldId="273"/>
            <ac:picMk id="12" creationId="{F58EB7D7-CDF6-B5B3-C410-5887B82613F1}"/>
          </ac:picMkLst>
        </pc:picChg>
        <pc:picChg chg="del mod topLvl">
          <ac:chgData name="Janelle Clendenon" userId="da17313139568148" providerId="LiveId" clId="{F76FDF4C-3786-4B2A-8D63-23D3F59027D0}" dt="2023-04-15T15:15:36.511" v="1067" actId="478"/>
          <ac:picMkLst>
            <pc:docMk/>
            <pc:sldMk cId="1579573319" sldId="273"/>
            <ac:picMk id="14" creationId="{6BC314FD-41E7-0628-2054-3A3771659FDE}"/>
          </ac:picMkLst>
        </pc:picChg>
        <pc:picChg chg="del mod topLvl">
          <ac:chgData name="Janelle Clendenon" userId="da17313139568148" providerId="LiveId" clId="{F76FDF4C-3786-4B2A-8D63-23D3F59027D0}" dt="2023-04-15T15:15:37.408" v="1068" actId="478"/>
          <ac:picMkLst>
            <pc:docMk/>
            <pc:sldMk cId="1579573319" sldId="273"/>
            <ac:picMk id="15" creationId="{EB6319E5-345B-0E96-6ED8-2639993BE56B}"/>
          </ac:picMkLst>
        </pc:picChg>
        <pc:picChg chg="del mod topLvl">
          <ac:chgData name="Janelle Clendenon" userId="da17313139568148" providerId="LiveId" clId="{F76FDF4C-3786-4B2A-8D63-23D3F59027D0}" dt="2023-04-15T15:15:48.098" v="1070" actId="21"/>
          <ac:picMkLst>
            <pc:docMk/>
            <pc:sldMk cId="1579573319" sldId="273"/>
            <ac:picMk id="16" creationId="{D8AAAC60-CF95-F921-23C4-47611377FA1C}"/>
          </ac:picMkLst>
        </pc:picChg>
        <pc:picChg chg="del mod topLvl">
          <ac:chgData name="Janelle Clendenon" userId="da17313139568148" providerId="LiveId" clId="{F76FDF4C-3786-4B2A-8D63-23D3F59027D0}" dt="2023-04-15T15:15:41.667" v="1069" actId="478"/>
          <ac:picMkLst>
            <pc:docMk/>
            <pc:sldMk cId="1579573319" sldId="273"/>
            <ac:picMk id="18" creationId="{7640A0A9-273C-CE8B-0DAE-917201A6C0F6}"/>
          </ac:picMkLst>
        </pc:picChg>
        <pc:picChg chg="del mod topLvl">
          <ac:chgData name="Janelle Clendenon" userId="da17313139568148" providerId="LiveId" clId="{F76FDF4C-3786-4B2A-8D63-23D3F59027D0}" dt="2023-04-15T15:15:48.098" v="1070" actId="21"/>
          <ac:picMkLst>
            <pc:docMk/>
            <pc:sldMk cId="1579573319" sldId="273"/>
            <ac:picMk id="19" creationId="{A71D1C05-1CE9-ED24-6FBB-2CAE1B17A841}"/>
          </ac:picMkLst>
        </pc:picChg>
        <pc:picChg chg="del mod topLvl">
          <ac:chgData name="Janelle Clendenon" userId="da17313139568148" providerId="LiveId" clId="{F76FDF4C-3786-4B2A-8D63-23D3F59027D0}" dt="2023-04-15T15:15:12.990" v="1064" actId="478"/>
          <ac:picMkLst>
            <pc:docMk/>
            <pc:sldMk cId="1579573319" sldId="273"/>
            <ac:picMk id="20" creationId="{875B3A45-CBD8-C518-DED1-F9FB7833E95B}"/>
          </ac:picMkLst>
        </pc:picChg>
      </pc:sldChg>
      <pc:sldChg chg="addSp delSp modSp mod modAnim">
        <pc:chgData name="Janelle Clendenon" userId="da17313139568148" providerId="LiveId" clId="{F76FDF4C-3786-4B2A-8D63-23D3F59027D0}" dt="2023-04-15T15:17:12.724" v="1091"/>
        <pc:sldMkLst>
          <pc:docMk/>
          <pc:sldMk cId="1974548887" sldId="275"/>
        </pc:sldMkLst>
        <pc:spChg chg="mod">
          <ac:chgData name="Janelle Clendenon" userId="da17313139568148" providerId="LiveId" clId="{F76FDF4C-3786-4B2A-8D63-23D3F59027D0}" dt="2023-04-15T15:14:05.928" v="1052" actId="122"/>
          <ac:spMkLst>
            <pc:docMk/>
            <pc:sldMk cId="1974548887" sldId="275"/>
            <ac:spMk id="2" creationId="{6049220C-F4F0-13C0-61DE-2E804238D63D}"/>
          </ac:spMkLst>
        </pc:spChg>
        <pc:spChg chg="add mod">
          <ac:chgData name="Janelle Clendenon" userId="da17313139568148" providerId="LiveId" clId="{F76FDF4C-3786-4B2A-8D63-23D3F59027D0}" dt="2023-04-15T15:17:05.436" v="1090" actId="164"/>
          <ac:spMkLst>
            <pc:docMk/>
            <pc:sldMk cId="1974548887" sldId="275"/>
            <ac:spMk id="15" creationId="{33610037-4F22-2FF6-710B-CDAD418AD962}"/>
          </ac:spMkLst>
        </pc:spChg>
        <pc:grpChg chg="add del mod">
          <ac:chgData name="Janelle Clendenon" userId="da17313139568148" providerId="LiveId" clId="{F76FDF4C-3786-4B2A-8D63-23D3F59027D0}" dt="2023-04-15T15:16:37.343" v="1077" actId="478"/>
          <ac:grpSpMkLst>
            <pc:docMk/>
            <pc:sldMk cId="1974548887" sldId="275"/>
            <ac:grpSpMk id="3" creationId="{EE2E1E64-2032-FA4B-C275-D4D47115B3F7}"/>
          </ac:grpSpMkLst>
        </pc:grpChg>
        <pc:grpChg chg="add mod">
          <ac:chgData name="Janelle Clendenon" userId="da17313139568148" providerId="LiveId" clId="{F76FDF4C-3786-4B2A-8D63-23D3F59027D0}" dt="2023-04-15T15:17:05.436" v="1090" actId="164"/>
          <ac:grpSpMkLst>
            <pc:docMk/>
            <pc:sldMk cId="1974548887" sldId="275"/>
            <ac:grpSpMk id="16" creationId="{66C4E6C5-69E4-4A8A-C6A3-F00F0AB4151F}"/>
          </ac:grpSpMkLst>
        </pc:grpChg>
        <pc:picChg chg="mod">
          <ac:chgData name="Janelle Clendenon" userId="da17313139568148" providerId="LiveId" clId="{F76FDF4C-3786-4B2A-8D63-23D3F59027D0}" dt="2023-04-15T15:15:56.150" v="1071"/>
          <ac:picMkLst>
            <pc:docMk/>
            <pc:sldMk cId="1974548887" sldId="275"/>
            <ac:picMk id="5" creationId="{B8FF45FA-ECC0-D316-6239-B832A3B81A59}"/>
          </ac:picMkLst>
        </pc:picChg>
        <pc:picChg chg="mod">
          <ac:chgData name="Janelle Clendenon" userId="da17313139568148" providerId="LiveId" clId="{F76FDF4C-3786-4B2A-8D63-23D3F59027D0}" dt="2023-04-15T15:15:56.150" v="1071"/>
          <ac:picMkLst>
            <pc:docMk/>
            <pc:sldMk cId="1974548887" sldId="275"/>
            <ac:picMk id="8" creationId="{5E261551-D0BA-D784-9317-A981992C692B}"/>
          </ac:picMkLst>
        </pc:picChg>
        <pc:picChg chg="mod">
          <ac:chgData name="Janelle Clendenon" userId="da17313139568148" providerId="LiveId" clId="{F76FDF4C-3786-4B2A-8D63-23D3F59027D0}" dt="2023-04-15T15:15:56.150" v="1071"/>
          <ac:picMkLst>
            <pc:docMk/>
            <pc:sldMk cId="1974548887" sldId="275"/>
            <ac:picMk id="9" creationId="{1E071EC2-4147-D0AF-9D87-CD46E0AC8827}"/>
          </ac:picMkLst>
        </pc:picChg>
        <pc:picChg chg="mod">
          <ac:chgData name="Janelle Clendenon" userId="da17313139568148" providerId="LiveId" clId="{F76FDF4C-3786-4B2A-8D63-23D3F59027D0}" dt="2023-04-15T15:15:56.150" v="1071"/>
          <ac:picMkLst>
            <pc:docMk/>
            <pc:sldMk cId="1974548887" sldId="275"/>
            <ac:picMk id="10" creationId="{E7AA2615-87DD-53E1-A335-8D51584A6824}"/>
          </ac:picMkLst>
        </pc:picChg>
        <pc:picChg chg="mod">
          <ac:chgData name="Janelle Clendenon" userId="da17313139568148" providerId="LiveId" clId="{F76FDF4C-3786-4B2A-8D63-23D3F59027D0}" dt="2023-04-15T15:15:56.150" v="1071"/>
          <ac:picMkLst>
            <pc:docMk/>
            <pc:sldMk cId="1974548887" sldId="275"/>
            <ac:picMk id="11" creationId="{3BC3FF4F-A819-3943-BA60-31E9FCDF27C9}"/>
          </ac:picMkLst>
        </pc:picChg>
        <pc:picChg chg="mod">
          <ac:chgData name="Janelle Clendenon" userId="da17313139568148" providerId="LiveId" clId="{F76FDF4C-3786-4B2A-8D63-23D3F59027D0}" dt="2023-04-15T15:15:56.150" v="1071"/>
          <ac:picMkLst>
            <pc:docMk/>
            <pc:sldMk cId="1974548887" sldId="275"/>
            <ac:picMk id="12" creationId="{C1FC49BA-1DE4-741B-0039-77A6940C55DF}"/>
          </ac:picMkLst>
        </pc:picChg>
        <pc:picChg chg="add mod ord">
          <ac:chgData name="Janelle Clendenon" userId="da17313139568148" providerId="LiveId" clId="{F76FDF4C-3786-4B2A-8D63-23D3F59027D0}" dt="2023-04-15T15:17:05.436" v="1090" actId="164"/>
          <ac:picMkLst>
            <pc:docMk/>
            <pc:sldMk cId="1974548887" sldId="275"/>
            <ac:picMk id="13" creationId="{150E7307-823F-8ABC-6F36-08E60EB9E4BE}"/>
          </ac:picMkLst>
        </pc:picChg>
        <pc:picChg chg="add mod">
          <ac:chgData name="Janelle Clendenon" userId="da17313139568148" providerId="LiveId" clId="{F76FDF4C-3786-4B2A-8D63-23D3F59027D0}" dt="2023-04-15T15:17:05.436" v="1090" actId="164"/>
          <ac:picMkLst>
            <pc:docMk/>
            <pc:sldMk cId="1974548887" sldId="275"/>
            <ac:picMk id="14" creationId="{50B8ED3D-4502-8126-D085-498886D999C6}"/>
          </ac:picMkLst>
        </pc:picChg>
      </pc:sldChg>
      <pc:sldChg chg="modSp mod modAnim">
        <pc:chgData name="Janelle Clendenon" userId="da17313139568148" providerId="LiveId" clId="{F76FDF4C-3786-4B2A-8D63-23D3F59027D0}" dt="2023-04-12T18:38:39.051" v="733"/>
        <pc:sldMkLst>
          <pc:docMk/>
          <pc:sldMk cId="1672763537" sldId="276"/>
        </pc:sldMkLst>
        <pc:picChg chg="mod">
          <ac:chgData name="Janelle Clendenon" userId="da17313139568148" providerId="LiveId" clId="{F76FDF4C-3786-4B2A-8D63-23D3F59027D0}" dt="2023-04-12T18:38:29.451" v="731" actId="1076"/>
          <ac:picMkLst>
            <pc:docMk/>
            <pc:sldMk cId="1672763537" sldId="276"/>
            <ac:picMk id="11" creationId="{C82FCFDD-7F06-9DA2-7E34-54257BABD89F}"/>
          </ac:picMkLst>
        </pc:picChg>
      </pc:sldChg>
      <pc:sldChg chg="del">
        <pc:chgData name="Janelle Clendenon" userId="da17313139568148" providerId="LiveId" clId="{F76FDF4C-3786-4B2A-8D63-23D3F59027D0}" dt="2023-04-12T18:47:08.437" v="828" actId="47"/>
        <pc:sldMkLst>
          <pc:docMk/>
          <pc:sldMk cId="1940940285" sldId="278"/>
        </pc:sldMkLst>
      </pc:sldChg>
      <pc:sldChg chg="del">
        <pc:chgData name="Janelle Clendenon" userId="da17313139568148" providerId="LiveId" clId="{F76FDF4C-3786-4B2A-8D63-23D3F59027D0}" dt="2023-04-12T18:47:09.170" v="829" actId="47"/>
        <pc:sldMkLst>
          <pc:docMk/>
          <pc:sldMk cId="646973185" sldId="279"/>
        </pc:sldMkLst>
      </pc:sldChg>
      <pc:sldChg chg="modAnim">
        <pc:chgData name="Janelle Clendenon" userId="da17313139568148" providerId="LiveId" clId="{F76FDF4C-3786-4B2A-8D63-23D3F59027D0}" dt="2023-04-12T18:38:49.095" v="735"/>
        <pc:sldMkLst>
          <pc:docMk/>
          <pc:sldMk cId="919685281" sldId="282"/>
        </pc:sldMkLst>
      </pc:sldChg>
      <pc:sldChg chg="addSp delSp modSp mod delAnim modAnim">
        <pc:chgData name="Janelle Clendenon" userId="da17313139568148" providerId="LiveId" clId="{F76FDF4C-3786-4B2A-8D63-23D3F59027D0}" dt="2023-04-12T18:40:25.306" v="746"/>
        <pc:sldMkLst>
          <pc:docMk/>
          <pc:sldMk cId="3581465805" sldId="283"/>
        </pc:sldMkLst>
        <pc:picChg chg="del">
          <ac:chgData name="Janelle Clendenon" userId="da17313139568148" providerId="LiveId" clId="{F76FDF4C-3786-4B2A-8D63-23D3F59027D0}" dt="2023-04-12T18:39:57.629" v="736" actId="478"/>
          <ac:picMkLst>
            <pc:docMk/>
            <pc:sldMk cId="3581465805" sldId="283"/>
            <ac:picMk id="5" creationId="{E7E317D0-5D4D-866C-488B-E2AF05C3F2E8}"/>
          </ac:picMkLst>
        </pc:picChg>
        <pc:picChg chg="add mod">
          <ac:chgData name="Janelle Clendenon" userId="da17313139568148" providerId="LiveId" clId="{F76FDF4C-3786-4B2A-8D63-23D3F59027D0}" dt="2023-04-12T18:40:13.382" v="743" actId="1076"/>
          <ac:picMkLst>
            <pc:docMk/>
            <pc:sldMk cId="3581465805" sldId="283"/>
            <ac:picMk id="10" creationId="{D7F43957-9C24-9866-7015-0E7CADD14F52}"/>
          </ac:picMkLst>
        </pc:picChg>
      </pc:sldChg>
      <pc:sldChg chg="ord modAnim">
        <pc:chgData name="Janelle Clendenon" userId="da17313139568148" providerId="LiveId" clId="{F76FDF4C-3786-4B2A-8D63-23D3F59027D0}" dt="2023-04-15T15:20:05.118" v="1151"/>
        <pc:sldMkLst>
          <pc:docMk/>
          <pc:sldMk cId="472372189" sldId="284"/>
        </pc:sldMkLst>
      </pc:sldChg>
      <pc:sldChg chg="addSp modSp mod">
        <pc:chgData name="Janelle Clendenon" userId="da17313139568148" providerId="LiveId" clId="{F76FDF4C-3786-4B2A-8D63-23D3F59027D0}" dt="2023-04-12T18:23:56.510" v="574" actId="1076"/>
        <pc:sldMkLst>
          <pc:docMk/>
          <pc:sldMk cId="2910194602" sldId="286"/>
        </pc:sldMkLst>
        <pc:spChg chg="ord">
          <ac:chgData name="Janelle Clendenon" userId="da17313139568148" providerId="LiveId" clId="{F76FDF4C-3786-4B2A-8D63-23D3F59027D0}" dt="2023-04-12T18:23:23.461" v="569" actId="166"/>
          <ac:spMkLst>
            <pc:docMk/>
            <pc:sldMk cId="2910194602" sldId="286"/>
            <ac:spMk id="2" creationId="{0A43C23E-3DC7-0DA7-6849-E4192FE55408}"/>
          </ac:spMkLst>
        </pc:spChg>
        <pc:picChg chg="add mod">
          <ac:chgData name="Janelle Clendenon" userId="da17313139568148" providerId="LiveId" clId="{F76FDF4C-3786-4B2A-8D63-23D3F59027D0}" dt="2023-04-12T18:22:47.033" v="561" actId="1076"/>
          <ac:picMkLst>
            <pc:docMk/>
            <pc:sldMk cId="2910194602" sldId="286"/>
            <ac:picMk id="4" creationId="{62B3CEC8-2146-BC3A-3EAA-D16558B711D0}"/>
          </ac:picMkLst>
        </pc:picChg>
        <pc:picChg chg="add mod">
          <ac:chgData name="Janelle Clendenon" userId="da17313139568148" providerId="LiveId" clId="{F76FDF4C-3786-4B2A-8D63-23D3F59027D0}" dt="2023-04-12T18:23:42.134" v="572" actId="688"/>
          <ac:picMkLst>
            <pc:docMk/>
            <pc:sldMk cId="2910194602" sldId="286"/>
            <ac:picMk id="6" creationId="{2A0020D7-7AEE-11A5-C9E0-0F01092AF611}"/>
          </ac:picMkLst>
        </pc:picChg>
        <pc:picChg chg="add mod ord">
          <ac:chgData name="Janelle Clendenon" userId="da17313139568148" providerId="LiveId" clId="{F76FDF4C-3786-4B2A-8D63-23D3F59027D0}" dt="2023-04-12T18:23:56.510" v="574" actId="1076"/>
          <ac:picMkLst>
            <pc:docMk/>
            <pc:sldMk cId="2910194602" sldId="286"/>
            <ac:picMk id="8" creationId="{F52AF716-FEEC-6050-A3B1-DC0922409F86}"/>
          </ac:picMkLst>
        </pc:picChg>
      </pc:sldChg>
      <pc:sldChg chg="addSp modSp mod">
        <pc:chgData name="Janelle Clendenon" userId="da17313139568148" providerId="LiveId" clId="{F76FDF4C-3786-4B2A-8D63-23D3F59027D0}" dt="2023-04-12T18:35:33.126" v="721" actId="1076"/>
        <pc:sldMkLst>
          <pc:docMk/>
          <pc:sldMk cId="3959007773" sldId="287"/>
        </pc:sldMkLst>
        <pc:picChg chg="add mod">
          <ac:chgData name="Janelle Clendenon" userId="da17313139568148" providerId="LiveId" clId="{F76FDF4C-3786-4B2A-8D63-23D3F59027D0}" dt="2023-04-12T18:34:57.079" v="713" actId="1076"/>
          <ac:picMkLst>
            <pc:docMk/>
            <pc:sldMk cId="3959007773" sldId="287"/>
            <ac:picMk id="3" creationId="{5E589193-F3BC-586C-F3C9-A3C8543B214D}"/>
          </ac:picMkLst>
        </pc:picChg>
        <pc:picChg chg="add mod">
          <ac:chgData name="Janelle Clendenon" userId="da17313139568148" providerId="LiveId" clId="{F76FDF4C-3786-4B2A-8D63-23D3F59027D0}" dt="2023-04-12T18:35:33.126" v="721" actId="1076"/>
          <ac:picMkLst>
            <pc:docMk/>
            <pc:sldMk cId="3959007773" sldId="287"/>
            <ac:picMk id="5" creationId="{A32639ED-322A-A9A3-B8AA-EAF6D0A50720}"/>
          </ac:picMkLst>
        </pc:picChg>
      </pc:sldChg>
      <pc:sldChg chg="addSp modSp mod ord modAnim">
        <pc:chgData name="Janelle Clendenon" userId="da17313139568148" providerId="LiveId" clId="{F76FDF4C-3786-4B2A-8D63-23D3F59027D0}" dt="2023-04-12T19:09:43.565" v="958"/>
        <pc:sldMkLst>
          <pc:docMk/>
          <pc:sldMk cId="3848230574" sldId="288"/>
        </pc:sldMkLst>
        <pc:spChg chg="mod">
          <ac:chgData name="Janelle Clendenon" userId="da17313139568148" providerId="LiveId" clId="{F76FDF4C-3786-4B2A-8D63-23D3F59027D0}" dt="2023-04-12T18:46:29.190" v="822" actId="27636"/>
          <ac:spMkLst>
            <pc:docMk/>
            <pc:sldMk cId="3848230574" sldId="288"/>
            <ac:spMk id="2" creationId="{0A43C23E-3DC7-0DA7-6849-E4192FE55408}"/>
          </ac:spMkLst>
        </pc:spChg>
        <pc:picChg chg="add mod">
          <ac:chgData name="Janelle Clendenon" userId="da17313139568148" providerId="LiveId" clId="{F76FDF4C-3786-4B2A-8D63-23D3F59027D0}" dt="2023-04-12T18:46:56.604" v="825" actId="14100"/>
          <ac:picMkLst>
            <pc:docMk/>
            <pc:sldMk cId="3848230574" sldId="288"/>
            <ac:picMk id="3" creationId="{63B59852-EC09-2EC9-C0A1-74614DD9108B}"/>
          </ac:picMkLst>
        </pc:picChg>
      </pc:sldChg>
      <pc:sldChg chg="addSp delSp modSp mod setBg">
        <pc:chgData name="Janelle Clendenon" userId="da17313139568148" providerId="LiveId" clId="{F76FDF4C-3786-4B2A-8D63-23D3F59027D0}" dt="2023-04-12T18:18:05.579" v="543"/>
        <pc:sldMkLst>
          <pc:docMk/>
          <pc:sldMk cId="2284156247" sldId="289"/>
        </pc:sldMkLst>
        <pc:spChg chg="mod">
          <ac:chgData name="Janelle Clendenon" userId="da17313139568148" providerId="LiveId" clId="{F76FDF4C-3786-4B2A-8D63-23D3F59027D0}" dt="2023-04-12T18:17:59.002" v="541" actId="207"/>
          <ac:spMkLst>
            <pc:docMk/>
            <pc:sldMk cId="2284156247" sldId="289"/>
            <ac:spMk id="2" creationId="{4C061880-5C09-1E40-1053-2C3132D17D33}"/>
          </ac:spMkLst>
        </pc:spChg>
        <pc:spChg chg="mod">
          <ac:chgData name="Janelle Clendenon" userId="da17313139568148" providerId="LiveId" clId="{F76FDF4C-3786-4B2A-8D63-23D3F59027D0}" dt="2023-04-12T18:18:05.579" v="543"/>
          <ac:spMkLst>
            <pc:docMk/>
            <pc:sldMk cId="2284156247" sldId="289"/>
            <ac:spMk id="3" creationId="{05871290-7803-65B3-78CE-C3862A63EF91}"/>
          </ac:spMkLst>
        </pc:spChg>
        <pc:spChg chg="add mod">
          <ac:chgData name="Janelle Clendenon" userId="da17313139568148" providerId="LiveId" clId="{F76FDF4C-3786-4B2A-8D63-23D3F59027D0}" dt="2023-04-12T18:16:13.175" v="506" actId="1582"/>
          <ac:spMkLst>
            <pc:docMk/>
            <pc:sldMk cId="2284156247" sldId="289"/>
            <ac:spMk id="7" creationId="{2EAEFA67-195E-45F3-9391-76E98A35C731}"/>
          </ac:spMkLst>
        </pc:spChg>
        <pc:picChg chg="del">
          <ac:chgData name="Janelle Clendenon" userId="da17313139568148" providerId="LiveId" clId="{F76FDF4C-3786-4B2A-8D63-23D3F59027D0}" dt="2023-04-12T18:17:11.472" v="510" actId="478"/>
          <ac:picMkLst>
            <pc:docMk/>
            <pc:sldMk cId="2284156247" sldId="289"/>
            <ac:picMk id="5" creationId="{BC92C1DC-4E0E-1D48-66AB-1A0CFB41999B}"/>
          </ac:picMkLst>
        </pc:picChg>
        <pc:picChg chg="add mod modCrop">
          <ac:chgData name="Janelle Clendenon" userId="da17313139568148" providerId="LiveId" clId="{F76FDF4C-3786-4B2A-8D63-23D3F59027D0}" dt="2023-04-12T18:15:38.552" v="500" actId="14100"/>
          <ac:picMkLst>
            <pc:docMk/>
            <pc:sldMk cId="2284156247" sldId="289"/>
            <ac:picMk id="6" creationId="{71FA55A4-9DFC-5C94-D98A-64B3C38305B8}"/>
          </ac:picMkLst>
        </pc:picChg>
        <pc:cxnChg chg="add mod">
          <ac:chgData name="Janelle Clendenon" userId="da17313139568148" providerId="LiveId" clId="{F76FDF4C-3786-4B2A-8D63-23D3F59027D0}" dt="2023-04-12T18:16:32.361" v="509" actId="1582"/>
          <ac:cxnSpMkLst>
            <pc:docMk/>
            <pc:sldMk cId="2284156247" sldId="289"/>
            <ac:cxnSpMk id="9" creationId="{4B168528-1A31-1939-6FF5-7F9D92874963}"/>
          </ac:cxnSpMkLst>
        </pc:cxnChg>
      </pc:sldChg>
      <pc:sldChg chg="addSp delSp modSp mod">
        <pc:chgData name="Janelle Clendenon" userId="da17313139568148" providerId="LiveId" clId="{F76FDF4C-3786-4B2A-8D63-23D3F59027D0}" dt="2023-04-12T18:42:54.748" v="768" actId="1076"/>
        <pc:sldMkLst>
          <pc:docMk/>
          <pc:sldMk cId="1434996246" sldId="293"/>
        </pc:sldMkLst>
        <pc:picChg chg="add mod">
          <ac:chgData name="Janelle Clendenon" userId="da17313139568148" providerId="LiveId" clId="{F76FDF4C-3786-4B2A-8D63-23D3F59027D0}" dt="2023-04-12T18:41:37.179" v="755" actId="1076"/>
          <ac:picMkLst>
            <pc:docMk/>
            <pc:sldMk cId="1434996246" sldId="293"/>
            <ac:picMk id="5" creationId="{0DD73A36-DC82-70BA-5B5F-A6503BD218D3}"/>
          </ac:picMkLst>
        </pc:picChg>
        <pc:picChg chg="add mod">
          <ac:chgData name="Janelle Clendenon" userId="da17313139568148" providerId="LiveId" clId="{F76FDF4C-3786-4B2A-8D63-23D3F59027D0}" dt="2023-04-12T18:42:29.075" v="760" actId="1076"/>
          <ac:picMkLst>
            <pc:docMk/>
            <pc:sldMk cId="1434996246" sldId="293"/>
            <ac:picMk id="9" creationId="{FB2F0B33-097E-ED9F-7FD2-183FAFF0B258}"/>
          </ac:picMkLst>
        </pc:picChg>
        <pc:picChg chg="add mod">
          <ac:chgData name="Janelle Clendenon" userId="da17313139568148" providerId="LiveId" clId="{F76FDF4C-3786-4B2A-8D63-23D3F59027D0}" dt="2023-04-12T18:42:54.748" v="768" actId="1076"/>
          <ac:picMkLst>
            <pc:docMk/>
            <pc:sldMk cId="1434996246" sldId="293"/>
            <ac:picMk id="13" creationId="{E8F3ED1F-7B51-316B-4ED2-267A39AEC44C}"/>
          </ac:picMkLst>
        </pc:picChg>
        <pc:picChg chg="del">
          <ac:chgData name="Janelle Clendenon" userId="da17313139568148" providerId="LiveId" clId="{F76FDF4C-3786-4B2A-8D63-23D3F59027D0}" dt="2023-04-12T18:41:33.147" v="754" actId="478"/>
          <ac:picMkLst>
            <pc:docMk/>
            <pc:sldMk cId="1434996246" sldId="293"/>
            <ac:picMk id="19" creationId="{88DA1C2A-5E79-0CC1-E686-9CD124E4E09B}"/>
          </ac:picMkLst>
        </pc:picChg>
      </pc:sldChg>
      <pc:sldChg chg="addSp delSp modSp mod addAnim delAnim modAnim">
        <pc:chgData name="Janelle Clendenon" userId="da17313139568148" providerId="LiveId" clId="{F76FDF4C-3786-4B2A-8D63-23D3F59027D0}" dt="2023-04-12T18:49:51.042" v="857" actId="478"/>
        <pc:sldMkLst>
          <pc:docMk/>
          <pc:sldMk cId="443442750" sldId="294"/>
        </pc:sldMkLst>
        <pc:picChg chg="add mod">
          <ac:chgData name="Janelle Clendenon" userId="da17313139568148" providerId="LiveId" clId="{F76FDF4C-3786-4B2A-8D63-23D3F59027D0}" dt="2023-04-12T18:49:48.465" v="856"/>
          <ac:picMkLst>
            <pc:docMk/>
            <pc:sldMk cId="443442750" sldId="294"/>
            <ac:picMk id="3" creationId="{7422E841-2C39-3C18-3CD4-E647F00C0F03}"/>
          </ac:picMkLst>
        </pc:picChg>
        <pc:picChg chg="add del">
          <ac:chgData name="Janelle Clendenon" userId="da17313139568148" providerId="LiveId" clId="{F76FDF4C-3786-4B2A-8D63-23D3F59027D0}" dt="2023-04-12T18:49:51.042" v="857" actId="478"/>
          <ac:picMkLst>
            <pc:docMk/>
            <pc:sldMk cId="443442750" sldId="294"/>
            <ac:picMk id="6" creationId="{46104962-BF7B-4CED-D250-257287F41380}"/>
          </ac:picMkLst>
        </pc:picChg>
      </pc:sldChg>
      <pc:sldChg chg="addSp modSp new mod">
        <pc:chgData name="Janelle Clendenon" userId="da17313139568148" providerId="LiveId" clId="{F76FDF4C-3786-4B2A-8D63-23D3F59027D0}" dt="2023-04-12T17:47:09.556" v="77" actId="166"/>
        <pc:sldMkLst>
          <pc:docMk/>
          <pc:sldMk cId="2616448329" sldId="295"/>
        </pc:sldMkLst>
        <pc:spChg chg="mod">
          <ac:chgData name="Janelle Clendenon" userId="da17313139568148" providerId="LiveId" clId="{F76FDF4C-3786-4B2A-8D63-23D3F59027D0}" dt="2023-04-12T17:43:14.232" v="58" actId="20577"/>
          <ac:spMkLst>
            <pc:docMk/>
            <pc:sldMk cId="2616448329" sldId="295"/>
            <ac:spMk id="2" creationId="{86C8B232-736A-8FBD-BE1D-8B9E1EC96CFF}"/>
          </ac:spMkLst>
        </pc:spChg>
        <pc:picChg chg="add mod ord">
          <ac:chgData name="Janelle Clendenon" userId="da17313139568148" providerId="LiveId" clId="{F76FDF4C-3786-4B2A-8D63-23D3F59027D0}" dt="2023-04-12T17:47:09.556" v="77" actId="166"/>
          <ac:picMkLst>
            <pc:docMk/>
            <pc:sldMk cId="2616448329" sldId="295"/>
            <ac:picMk id="4" creationId="{5D41FEEF-740E-16AC-E585-91BA7A172FA2}"/>
          </ac:picMkLst>
        </pc:picChg>
        <pc:picChg chg="add mod">
          <ac:chgData name="Janelle Clendenon" userId="da17313139568148" providerId="LiveId" clId="{F76FDF4C-3786-4B2A-8D63-23D3F59027D0}" dt="2023-04-12T17:45:52.552" v="75" actId="1076"/>
          <ac:picMkLst>
            <pc:docMk/>
            <pc:sldMk cId="2616448329" sldId="295"/>
            <ac:picMk id="6" creationId="{D86248F1-CC95-1FF3-66C6-16296D74B563}"/>
          </ac:picMkLst>
        </pc:picChg>
      </pc:sldChg>
      <pc:sldChg chg="addSp delSp modSp new mod modAnim">
        <pc:chgData name="Janelle Clendenon" userId="da17313139568148" providerId="LiveId" clId="{F76FDF4C-3786-4B2A-8D63-23D3F59027D0}" dt="2023-04-12T18:07:39.784" v="491" actId="20577"/>
        <pc:sldMkLst>
          <pc:docMk/>
          <pc:sldMk cId="1272398637" sldId="296"/>
        </pc:sldMkLst>
        <pc:spChg chg="mod">
          <ac:chgData name="Janelle Clendenon" userId="da17313139568148" providerId="LiveId" clId="{F76FDF4C-3786-4B2A-8D63-23D3F59027D0}" dt="2023-04-12T17:49:45.395" v="125" actId="1076"/>
          <ac:spMkLst>
            <pc:docMk/>
            <pc:sldMk cId="1272398637" sldId="296"/>
            <ac:spMk id="2" creationId="{D8F8BACB-26E0-3D0B-A574-FE2049C1AEEF}"/>
          </ac:spMkLst>
        </pc:spChg>
        <pc:spChg chg="del">
          <ac:chgData name="Janelle Clendenon" userId="da17313139568148" providerId="LiveId" clId="{F76FDF4C-3786-4B2A-8D63-23D3F59027D0}" dt="2023-04-12T17:48:39.370" v="79" actId="931"/>
          <ac:spMkLst>
            <pc:docMk/>
            <pc:sldMk cId="1272398637" sldId="296"/>
            <ac:spMk id="3" creationId="{A6BE762B-5FB0-7C52-4885-A0966E253058}"/>
          </ac:spMkLst>
        </pc:spChg>
        <pc:spChg chg="mod">
          <ac:chgData name="Janelle Clendenon" userId="da17313139568148" providerId="LiveId" clId="{F76FDF4C-3786-4B2A-8D63-23D3F59027D0}" dt="2023-04-12T18:07:39.784" v="491" actId="20577"/>
          <ac:spMkLst>
            <pc:docMk/>
            <pc:sldMk cId="1272398637" sldId="296"/>
            <ac:spMk id="4" creationId="{F319AA4C-97B8-2A44-9867-B60C9C65481F}"/>
          </ac:spMkLst>
        </pc:spChg>
        <pc:spChg chg="add mod">
          <ac:chgData name="Janelle Clendenon" userId="da17313139568148" providerId="LiveId" clId="{F76FDF4C-3786-4B2A-8D63-23D3F59027D0}" dt="2023-04-12T17:56:01.830" v="181" actId="1076"/>
          <ac:spMkLst>
            <pc:docMk/>
            <pc:sldMk cId="1272398637" sldId="296"/>
            <ac:spMk id="7" creationId="{3F5F59CB-5DB2-B476-AB04-ADF80D4D771E}"/>
          </ac:spMkLst>
        </pc:spChg>
        <pc:spChg chg="add del mod">
          <ac:chgData name="Janelle Clendenon" userId="da17313139568148" providerId="LiveId" clId="{F76FDF4C-3786-4B2A-8D63-23D3F59027D0}" dt="2023-04-12T17:57:47.212" v="190" actId="478"/>
          <ac:spMkLst>
            <pc:docMk/>
            <pc:sldMk cId="1272398637" sldId="296"/>
            <ac:spMk id="10" creationId="{A3E31477-45E7-B0C3-EC90-554CA497C013}"/>
          </ac:spMkLst>
        </pc:spChg>
        <pc:spChg chg="add mod">
          <ac:chgData name="Janelle Clendenon" userId="da17313139568148" providerId="LiveId" clId="{F76FDF4C-3786-4B2A-8D63-23D3F59027D0}" dt="2023-04-12T18:02:45.685" v="356" actId="1076"/>
          <ac:spMkLst>
            <pc:docMk/>
            <pc:sldMk cId="1272398637" sldId="296"/>
            <ac:spMk id="11" creationId="{C53938C0-32D9-372E-5DB3-2C79E8F4188A}"/>
          </ac:spMkLst>
        </pc:spChg>
        <pc:spChg chg="add mod">
          <ac:chgData name="Janelle Clendenon" userId="da17313139568148" providerId="LiveId" clId="{F76FDF4C-3786-4B2A-8D63-23D3F59027D0}" dt="2023-04-12T18:01:30.706" v="338" actId="1076"/>
          <ac:spMkLst>
            <pc:docMk/>
            <pc:sldMk cId="1272398637" sldId="296"/>
            <ac:spMk id="12" creationId="{78DA15BE-0A41-8A23-978A-EE3E98DE50C3}"/>
          </ac:spMkLst>
        </pc:spChg>
        <pc:spChg chg="add mod">
          <ac:chgData name="Janelle Clendenon" userId="da17313139568148" providerId="LiveId" clId="{F76FDF4C-3786-4B2A-8D63-23D3F59027D0}" dt="2023-04-12T18:02:18.253" v="354" actId="3062"/>
          <ac:spMkLst>
            <pc:docMk/>
            <pc:sldMk cId="1272398637" sldId="296"/>
            <ac:spMk id="13" creationId="{3BADBAA5-BA87-259E-6806-608D42E47556}"/>
          </ac:spMkLst>
        </pc:spChg>
        <pc:picChg chg="add mod">
          <ac:chgData name="Janelle Clendenon" userId="da17313139568148" providerId="LiveId" clId="{F76FDF4C-3786-4B2A-8D63-23D3F59027D0}" dt="2023-04-12T17:55:56.899" v="180" actId="1076"/>
          <ac:picMkLst>
            <pc:docMk/>
            <pc:sldMk cId="1272398637" sldId="296"/>
            <ac:picMk id="6" creationId="{4DE6E28F-2A69-7304-96CA-82F581D8625D}"/>
          </ac:picMkLst>
        </pc:picChg>
        <pc:picChg chg="add mod modCrop">
          <ac:chgData name="Janelle Clendenon" userId="da17313139568148" providerId="LiveId" clId="{F76FDF4C-3786-4B2A-8D63-23D3F59027D0}" dt="2023-04-12T17:57:06.743" v="187" actId="14100"/>
          <ac:picMkLst>
            <pc:docMk/>
            <pc:sldMk cId="1272398637" sldId="296"/>
            <ac:picMk id="9" creationId="{D1665CA2-9A77-1FAB-ABFC-17936CBFD4AD}"/>
          </ac:picMkLst>
        </pc:picChg>
      </pc:sldChg>
      <pc:sldChg chg="addSp delSp modSp add mod ord delAnim modAnim">
        <pc:chgData name="Janelle Clendenon" userId="da17313139568148" providerId="LiveId" clId="{F76FDF4C-3786-4B2A-8D63-23D3F59027D0}" dt="2023-04-12T19:09:53.667" v="962"/>
        <pc:sldMkLst>
          <pc:docMk/>
          <pc:sldMk cId="1278781670" sldId="297"/>
        </pc:sldMkLst>
        <pc:spChg chg="mod">
          <ac:chgData name="Janelle Clendenon" userId="da17313139568148" providerId="LiveId" clId="{F76FDF4C-3786-4B2A-8D63-23D3F59027D0}" dt="2023-04-12T18:49:10.151" v="853" actId="20577"/>
          <ac:spMkLst>
            <pc:docMk/>
            <pc:sldMk cId="1278781670" sldId="297"/>
            <ac:spMk id="2" creationId="{A784FDAF-D5B6-69D4-E75B-5C656552F872}"/>
          </ac:spMkLst>
        </pc:spChg>
        <pc:spChg chg="add del">
          <ac:chgData name="Janelle Clendenon" userId="da17313139568148" providerId="LiveId" clId="{F76FDF4C-3786-4B2A-8D63-23D3F59027D0}" dt="2023-04-12T18:49:59.721" v="860" actId="22"/>
          <ac:spMkLst>
            <pc:docMk/>
            <pc:sldMk cId="1278781670" sldId="297"/>
            <ac:spMk id="4" creationId="{71601AFB-983C-2AD3-0AEF-B420995556ED}"/>
          </ac:spMkLst>
        </pc:spChg>
        <pc:picChg chg="add mod">
          <ac:chgData name="Janelle Clendenon" userId="da17313139568148" providerId="LiveId" clId="{F76FDF4C-3786-4B2A-8D63-23D3F59027D0}" dt="2023-04-12T18:50:19.378" v="863" actId="14100"/>
          <ac:picMkLst>
            <pc:docMk/>
            <pc:sldMk cId="1278781670" sldId="297"/>
            <ac:picMk id="5" creationId="{C8BB3358-2C8D-C234-7DA2-D661FA264BA2}"/>
          </ac:picMkLst>
        </pc:picChg>
        <pc:picChg chg="del">
          <ac:chgData name="Janelle Clendenon" userId="da17313139568148" providerId="LiveId" clId="{F76FDF4C-3786-4B2A-8D63-23D3F59027D0}" dt="2023-04-12T18:49:54.590" v="858" actId="478"/>
          <ac:picMkLst>
            <pc:docMk/>
            <pc:sldMk cId="1278781670" sldId="297"/>
            <ac:picMk id="6" creationId="{46104962-BF7B-4CED-D250-257287F41380}"/>
          </ac:picMkLst>
        </pc:picChg>
      </pc:sldChg>
      <pc:sldChg chg="addSp delSp modSp add mod delAnim modAnim">
        <pc:chgData name="Janelle Clendenon" userId="da17313139568148" providerId="LiveId" clId="{F76FDF4C-3786-4B2A-8D63-23D3F59027D0}" dt="2023-04-12T18:52:51.982" v="898" actId="14100"/>
        <pc:sldMkLst>
          <pc:docMk/>
          <pc:sldMk cId="1474941949" sldId="298"/>
        </pc:sldMkLst>
        <pc:spChg chg="mod">
          <ac:chgData name="Janelle Clendenon" userId="da17313139568148" providerId="LiveId" clId="{F76FDF4C-3786-4B2A-8D63-23D3F59027D0}" dt="2023-04-12T18:52:28.323" v="895" actId="20577"/>
          <ac:spMkLst>
            <pc:docMk/>
            <pc:sldMk cId="1474941949" sldId="298"/>
            <ac:spMk id="2" creationId="{A784FDAF-D5B6-69D4-E75B-5C656552F872}"/>
          </ac:spMkLst>
        </pc:spChg>
        <pc:picChg chg="add mod">
          <ac:chgData name="Janelle Clendenon" userId="da17313139568148" providerId="LiveId" clId="{F76FDF4C-3786-4B2A-8D63-23D3F59027D0}" dt="2023-04-12T18:52:51.982" v="898" actId="14100"/>
          <ac:picMkLst>
            <pc:docMk/>
            <pc:sldMk cId="1474941949" sldId="298"/>
            <ac:picMk id="3" creationId="{6CAD0B8C-B95A-ADD0-3AE3-718E25939FEE}"/>
          </ac:picMkLst>
        </pc:picChg>
        <pc:picChg chg="del">
          <ac:chgData name="Janelle Clendenon" userId="da17313139568148" providerId="LiveId" clId="{F76FDF4C-3786-4B2A-8D63-23D3F59027D0}" dt="2023-04-12T18:50:25.847" v="865" actId="478"/>
          <ac:picMkLst>
            <pc:docMk/>
            <pc:sldMk cId="1474941949" sldId="298"/>
            <ac:picMk id="5" creationId="{C8BB3358-2C8D-C234-7DA2-D661FA264BA2}"/>
          </ac:picMkLst>
        </pc:picChg>
      </pc:sldChg>
      <pc:sldChg chg="addSp delSp modSp add mod delAnim modAnim">
        <pc:chgData name="Janelle Clendenon" userId="da17313139568148" providerId="LiveId" clId="{F76FDF4C-3786-4B2A-8D63-23D3F59027D0}" dt="2023-04-12T19:07:43.810" v="925" actId="14100"/>
        <pc:sldMkLst>
          <pc:docMk/>
          <pc:sldMk cId="2421543072" sldId="299"/>
        </pc:sldMkLst>
        <pc:spChg chg="mod">
          <ac:chgData name="Janelle Clendenon" userId="da17313139568148" providerId="LiveId" clId="{F76FDF4C-3786-4B2A-8D63-23D3F59027D0}" dt="2023-04-12T19:07:35.290" v="923" actId="20577"/>
          <ac:spMkLst>
            <pc:docMk/>
            <pc:sldMk cId="2421543072" sldId="299"/>
            <ac:spMk id="2" creationId="{A784FDAF-D5B6-69D4-E75B-5C656552F872}"/>
          </ac:spMkLst>
        </pc:spChg>
        <pc:picChg chg="add mod">
          <ac:chgData name="Janelle Clendenon" userId="da17313139568148" providerId="LiveId" clId="{F76FDF4C-3786-4B2A-8D63-23D3F59027D0}" dt="2023-04-12T19:07:43.810" v="925" actId="14100"/>
          <ac:picMkLst>
            <pc:docMk/>
            <pc:sldMk cId="2421543072" sldId="299"/>
            <ac:picMk id="3" creationId="{57523EEA-7D8D-8982-48D5-2B66C87E9135}"/>
          </ac:picMkLst>
        </pc:picChg>
        <pc:picChg chg="del">
          <ac:chgData name="Janelle Clendenon" userId="da17313139568148" providerId="LiveId" clId="{F76FDF4C-3786-4B2A-8D63-23D3F59027D0}" dt="2023-04-12T19:07:06.326" v="902" actId="478"/>
          <ac:picMkLst>
            <pc:docMk/>
            <pc:sldMk cId="2421543072" sldId="299"/>
            <ac:picMk id="5" creationId="{C8BB3358-2C8D-C234-7DA2-D661FA264BA2}"/>
          </ac:picMkLst>
        </pc:picChg>
      </pc:sldChg>
      <pc:sldChg chg="addSp delSp modSp add mod ord delAnim modAnim">
        <pc:chgData name="Janelle Clendenon" userId="da17313139568148" providerId="LiveId" clId="{F76FDF4C-3786-4B2A-8D63-23D3F59027D0}" dt="2023-04-12T19:09:50.810" v="960"/>
        <pc:sldMkLst>
          <pc:docMk/>
          <pc:sldMk cId="1041916473" sldId="300"/>
        </pc:sldMkLst>
        <pc:spChg chg="mod">
          <ac:chgData name="Janelle Clendenon" userId="da17313139568148" providerId="LiveId" clId="{F76FDF4C-3786-4B2A-8D63-23D3F59027D0}" dt="2023-04-12T19:09:09.292" v="953" actId="27636"/>
          <ac:spMkLst>
            <pc:docMk/>
            <pc:sldMk cId="1041916473" sldId="300"/>
            <ac:spMk id="2" creationId="{A784FDAF-D5B6-69D4-E75B-5C656552F872}"/>
          </ac:spMkLst>
        </pc:spChg>
        <pc:picChg chg="del">
          <ac:chgData name="Janelle Clendenon" userId="da17313139568148" providerId="LiveId" clId="{F76FDF4C-3786-4B2A-8D63-23D3F59027D0}" dt="2023-04-12T19:08:57.864" v="927" actId="478"/>
          <ac:picMkLst>
            <pc:docMk/>
            <pc:sldMk cId="1041916473" sldId="300"/>
            <ac:picMk id="3" creationId="{57523EEA-7D8D-8982-48D5-2B66C87E9135}"/>
          </ac:picMkLst>
        </pc:picChg>
        <pc:picChg chg="add mod">
          <ac:chgData name="Janelle Clendenon" userId="da17313139568148" providerId="LiveId" clId="{F76FDF4C-3786-4B2A-8D63-23D3F59027D0}" dt="2023-04-12T19:09:39.797" v="956" actId="14100"/>
          <ac:picMkLst>
            <pc:docMk/>
            <pc:sldMk cId="1041916473" sldId="300"/>
            <ac:picMk id="4" creationId="{AC2A876F-A8FA-A6DC-2B97-ACCD8B8D9CD8}"/>
          </ac:picMkLst>
        </pc:picChg>
      </pc:sldChg>
      <pc:sldChg chg="modSp new mod">
        <pc:chgData name="Janelle Clendenon" userId="da17313139568148" providerId="LiveId" clId="{F76FDF4C-3786-4B2A-8D63-23D3F59027D0}" dt="2023-04-15T15:13:05.833" v="1039" actId="1076"/>
        <pc:sldMkLst>
          <pc:docMk/>
          <pc:sldMk cId="2661983990" sldId="301"/>
        </pc:sldMkLst>
        <pc:spChg chg="mod">
          <ac:chgData name="Janelle Clendenon" userId="da17313139568148" providerId="LiveId" clId="{F76FDF4C-3786-4B2A-8D63-23D3F59027D0}" dt="2023-04-15T15:13:05.833" v="1039" actId="1076"/>
          <ac:spMkLst>
            <pc:docMk/>
            <pc:sldMk cId="2661983990" sldId="301"/>
            <ac:spMk id="2" creationId="{EE219EA6-5892-3FA9-7CBA-0F363E719BE7}"/>
          </ac:spMkLst>
        </pc:spChg>
      </pc:sldChg>
      <pc:sldChg chg="addSp delSp modSp add mod ord delAnim modAnim">
        <pc:chgData name="Janelle Clendenon" userId="da17313139568148" providerId="LiveId" clId="{F76FDF4C-3786-4B2A-8D63-23D3F59027D0}" dt="2023-04-15T15:23:47.982" v="1328" actId="478"/>
        <pc:sldMkLst>
          <pc:docMk/>
          <pc:sldMk cId="517555311" sldId="302"/>
        </pc:sldMkLst>
        <pc:spChg chg="mod ord">
          <ac:chgData name="Janelle Clendenon" userId="da17313139568148" providerId="LiveId" clId="{F76FDF4C-3786-4B2A-8D63-23D3F59027D0}" dt="2023-04-15T15:22:18.248" v="1205" actId="1076"/>
          <ac:spMkLst>
            <pc:docMk/>
            <pc:sldMk cId="517555311" sldId="302"/>
            <ac:spMk id="2" creationId="{6049220C-F4F0-13C0-61DE-2E804238D63D}"/>
          </ac:spMkLst>
        </pc:spChg>
        <pc:spChg chg="add mod">
          <ac:chgData name="Janelle Clendenon" userId="da17313139568148" providerId="LiveId" clId="{F76FDF4C-3786-4B2A-8D63-23D3F59027D0}" dt="2023-04-15T15:21:27.777" v="1165" actId="164"/>
          <ac:spMkLst>
            <pc:docMk/>
            <pc:sldMk cId="517555311" sldId="302"/>
            <ac:spMk id="3" creationId="{4F874A7E-970C-EFBE-E866-CA2CCC2AEC1E}"/>
          </ac:spMkLst>
        </pc:spChg>
        <pc:spChg chg="mod">
          <ac:chgData name="Janelle Clendenon" userId="da17313139568148" providerId="LiveId" clId="{F76FDF4C-3786-4B2A-8D63-23D3F59027D0}" dt="2023-04-15T15:23:33.399" v="1327" actId="14100"/>
          <ac:spMkLst>
            <pc:docMk/>
            <pc:sldMk cId="517555311" sldId="302"/>
            <ac:spMk id="4" creationId="{8ACD1738-2311-E13E-EE71-77A6E6BBCC1D}"/>
          </ac:spMkLst>
        </pc:spChg>
        <pc:spChg chg="del mod">
          <ac:chgData name="Janelle Clendenon" userId="da17313139568148" providerId="LiveId" clId="{F76FDF4C-3786-4B2A-8D63-23D3F59027D0}" dt="2023-04-15T15:19:49.861" v="1148" actId="478"/>
          <ac:spMkLst>
            <pc:docMk/>
            <pc:sldMk cId="517555311" sldId="302"/>
            <ac:spMk id="7" creationId="{A738FBCF-DDCC-9392-0031-9BC053CA0EA2}"/>
          </ac:spMkLst>
        </pc:spChg>
        <pc:spChg chg="del">
          <ac:chgData name="Janelle Clendenon" userId="da17313139568148" providerId="LiveId" clId="{F76FDF4C-3786-4B2A-8D63-23D3F59027D0}" dt="2023-04-15T15:19:47.139" v="1146" actId="478"/>
          <ac:spMkLst>
            <pc:docMk/>
            <pc:sldMk cId="517555311" sldId="302"/>
            <ac:spMk id="8" creationId="{56B71431-AF3D-B993-3986-4FB4AF987854}"/>
          </ac:spMkLst>
        </pc:spChg>
        <pc:spChg chg="del mod">
          <ac:chgData name="Janelle Clendenon" userId="da17313139568148" providerId="LiveId" clId="{F76FDF4C-3786-4B2A-8D63-23D3F59027D0}" dt="2023-04-15T15:23:47.982" v="1328" actId="478"/>
          <ac:spMkLst>
            <pc:docMk/>
            <pc:sldMk cId="517555311" sldId="302"/>
            <ac:spMk id="9" creationId="{401D98F7-1CE3-729A-9514-E3D241F13F9E}"/>
          </ac:spMkLst>
        </pc:spChg>
        <pc:spChg chg="add mod">
          <ac:chgData name="Janelle Clendenon" userId="da17313139568148" providerId="LiveId" clId="{F76FDF4C-3786-4B2A-8D63-23D3F59027D0}" dt="2023-04-15T15:21:34.553" v="1167" actId="164"/>
          <ac:spMkLst>
            <pc:docMk/>
            <pc:sldMk cId="517555311" sldId="302"/>
            <ac:spMk id="11" creationId="{352E763D-4709-6BA3-FAA7-E25793B073E9}"/>
          </ac:spMkLst>
        </pc:spChg>
        <pc:spChg chg="mod">
          <ac:chgData name="Janelle Clendenon" userId="da17313139568148" providerId="LiveId" clId="{F76FDF4C-3786-4B2A-8D63-23D3F59027D0}" dt="2023-04-15T15:19:56.417" v="1149" actId="14100"/>
          <ac:spMkLst>
            <pc:docMk/>
            <pc:sldMk cId="517555311" sldId="302"/>
            <ac:spMk id="12" creationId="{D44943B7-F3A9-1149-D029-59A9023BEDCB}"/>
          </ac:spMkLst>
        </pc:spChg>
        <pc:grpChg chg="add mod">
          <ac:chgData name="Janelle Clendenon" userId="da17313139568148" providerId="LiveId" clId="{F76FDF4C-3786-4B2A-8D63-23D3F59027D0}" dt="2023-04-15T15:21:29.546" v="1166" actId="1076"/>
          <ac:grpSpMkLst>
            <pc:docMk/>
            <pc:sldMk cId="517555311" sldId="302"/>
            <ac:grpSpMk id="14" creationId="{C18D569B-5A80-662D-47EE-FEF09F2073AB}"/>
          </ac:grpSpMkLst>
        </pc:grpChg>
        <pc:grpChg chg="add mod">
          <ac:chgData name="Janelle Clendenon" userId="da17313139568148" providerId="LiveId" clId="{F76FDF4C-3786-4B2A-8D63-23D3F59027D0}" dt="2023-04-15T15:21:36.734" v="1168" actId="1076"/>
          <ac:grpSpMkLst>
            <pc:docMk/>
            <pc:sldMk cId="517555311" sldId="302"/>
            <ac:grpSpMk id="15" creationId="{F59A6C62-3126-4D76-0568-6F17D51A608E}"/>
          </ac:grpSpMkLst>
        </pc:grpChg>
        <pc:picChg chg="add mod">
          <ac:chgData name="Janelle Clendenon" userId="da17313139568148" providerId="LiveId" clId="{F76FDF4C-3786-4B2A-8D63-23D3F59027D0}" dt="2023-04-15T15:21:27.777" v="1165" actId="164"/>
          <ac:picMkLst>
            <pc:docMk/>
            <pc:sldMk cId="517555311" sldId="302"/>
            <ac:picMk id="5" creationId="{EE360381-B214-0015-EF3E-1645064B24AA}"/>
          </ac:picMkLst>
        </pc:picChg>
        <pc:picChg chg="mod">
          <ac:chgData name="Janelle Clendenon" userId="da17313139568148" providerId="LiveId" clId="{F76FDF4C-3786-4B2A-8D63-23D3F59027D0}" dt="2023-04-15T15:19:39.014" v="1143" actId="14100"/>
          <ac:picMkLst>
            <pc:docMk/>
            <pc:sldMk cId="517555311" sldId="302"/>
            <ac:picMk id="6" creationId="{0F1AA083-035C-3D2D-0B4F-9EFDE86CAF01}"/>
          </ac:picMkLst>
        </pc:picChg>
        <pc:picChg chg="mod">
          <ac:chgData name="Janelle Clendenon" userId="da17313139568148" providerId="LiveId" clId="{F76FDF4C-3786-4B2A-8D63-23D3F59027D0}" dt="2023-04-15T15:19:56.417" v="1149" actId="14100"/>
          <ac:picMkLst>
            <pc:docMk/>
            <pc:sldMk cId="517555311" sldId="302"/>
            <ac:picMk id="10" creationId="{D7F43957-9C24-9866-7015-0E7CADD14F52}"/>
          </ac:picMkLst>
        </pc:picChg>
        <pc:picChg chg="add mod">
          <ac:chgData name="Janelle Clendenon" userId="da17313139568148" providerId="LiveId" clId="{F76FDF4C-3786-4B2A-8D63-23D3F59027D0}" dt="2023-04-15T15:21:34.553" v="1167" actId="164"/>
          <ac:picMkLst>
            <pc:docMk/>
            <pc:sldMk cId="517555311" sldId="302"/>
            <ac:picMk id="13" creationId="{CC6BDA50-7BF3-419C-096E-1188DC2F08A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3777231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2051994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2539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78266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0178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234707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143065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392530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393977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11E3BD-5B68-4152-BA52-2F44FDBEE73C}" type="datetimeFigureOut">
              <a:rPr lang="en-US" smtClean="0"/>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148097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1E3BD-5B68-4152-BA52-2F44FDBEE73C}"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390647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11E3BD-5B68-4152-BA52-2F44FDBEE73C}" type="datetimeFigureOut">
              <a:rPr lang="en-US" smtClean="0"/>
              <a:t>4/15/2023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18929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11E3BD-5B68-4152-BA52-2F44FDBEE73C}" type="datetimeFigureOut">
              <a:rPr lang="en-US" smtClean="0"/>
              <a:t>4/15/2023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1731998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11E3BD-5B68-4152-BA52-2F44FDBEE73C}" type="datetimeFigureOut">
              <a:rPr lang="en-US" smtClean="0"/>
              <a:t>4/15/2023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420030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11E3BD-5B68-4152-BA52-2F44FDBEE73C}" type="datetimeFigureOut">
              <a:rPr lang="en-US" smtClean="0"/>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3AD528-18CE-4BC2-AE9A-0EDAD060DF3D}" type="slidenum">
              <a:rPr lang="en-US" smtClean="0"/>
              <a:t>‹#›</a:t>
            </a:fld>
            <a:endParaRPr lang="en-US"/>
          </a:p>
        </p:txBody>
      </p:sp>
    </p:spTree>
    <p:extLst>
      <p:ext uri="{BB962C8B-B14F-4D97-AF65-F5344CB8AC3E}">
        <p14:creationId xmlns:p14="http://schemas.microsoft.com/office/powerpoint/2010/main" val="10334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3AD528-18CE-4BC2-AE9A-0EDAD060DF3D}" type="slidenum">
              <a:rPr lang="en-US" smtClean="0"/>
              <a:t>‹#›</a:t>
            </a:fld>
            <a:endParaRPr lang="en-US"/>
          </a:p>
        </p:txBody>
      </p:sp>
      <p:sp>
        <p:nvSpPr>
          <p:cNvPr id="5" name="Date Placeholder 4"/>
          <p:cNvSpPr>
            <a:spLocks noGrp="1"/>
          </p:cNvSpPr>
          <p:nvPr>
            <p:ph type="dt" sz="half" idx="10"/>
          </p:nvPr>
        </p:nvSpPr>
        <p:spPr/>
        <p:txBody>
          <a:bodyPr/>
          <a:lstStyle/>
          <a:p>
            <a:fld id="{AB11E3BD-5B68-4152-BA52-2F44FDBEE73C}" type="datetimeFigureOut">
              <a:rPr lang="en-US" smtClean="0"/>
              <a:t>4/15/2023</a:t>
            </a:fld>
            <a:endParaRPr lang="en-US"/>
          </a:p>
        </p:txBody>
      </p:sp>
    </p:spTree>
    <p:extLst>
      <p:ext uri="{BB962C8B-B14F-4D97-AF65-F5344CB8AC3E}">
        <p14:creationId xmlns:p14="http://schemas.microsoft.com/office/powerpoint/2010/main" val="318372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62000"/>
            <a:lum/>
          </a:blip>
          <a:srcRect/>
          <a:stretch>
            <a:fillRect t="-9000" b="-9000"/>
          </a:stretch>
        </a:blip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11E3BD-5B68-4152-BA52-2F44FDBEE73C}" type="datetimeFigureOut">
              <a:rPr lang="en-US" smtClean="0"/>
              <a:t>4/15/2023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53AD528-18CE-4BC2-AE9A-0EDAD060DF3D}" type="slidenum">
              <a:rPr lang="en-US" smtClean="0"/>
              <a:t>‹#›</a:t>
            </a:fld>
            <a:endParaRPr lang="en-US"/>
          </a:p>
        </p:txBody>
      </p:sp>
    </p:spTree>
    <p:extLst>
      <p:ext uri="{BB962C8B-B14F-4D97-AF65-F5344CB8AC3E}">
        <p14:creationId xmlns:p14="http://schemas.microsoft.com/office/powerpoint/2010/main" val="297149995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video" Target="https://www.youtube.com/embed/xe50_LaJgWE?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video" Target="https://www.youtube.com/embed/yCKTXFDjeUw?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video" Target="https://www.youtube.com/embed/osyW4PYD1kc?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biblegateway.com/passage/?search=John%2021&amp;version=NIV#fen-NIV-26900a" TargetMode="External"/><Relationship Id="rId2" Type="http://schemas.openxmlformats.org/officeDocument/2006/relationships/image" Target="../media/image18.jpg"/><Relationship Id="rId1" Type="http://schemas.openxmlformats.org/officeDocument/2006/relationships/slideLayout" Target="../slideLayouts/slideLayout8.xml"/><Relationship Id="rId4" Type="http://schemas.openxmlformats.org/officeDocument/2006/relationships/hyperlink" Target="https://www.biblegateway.com/passage/?search=John%2021&amp;version=NIV#fen-NIV-26901b"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4.jpg"/><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40.png"/><Relationship Id="rId7" Type="http://schemas.openxmlformats.org/officeDocument/2006/relationships/image" Target="../media/image42.jpg"/><Relationship Id="rId2" Type="http://schemas.openxmlformats.org/officeDocument/2006/relationships/image" Target="../media/image39.jp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41.jpg"/><Relationship Id="rId10" Type="http://schemas.openxmlformats.org/officeDocument/2006/relationships/image" Target="../media/image45.jpg"/><Relationship Id="rId4" Type="http://schemas.openxmlformats.org/officeDocument/2006/relationships/image" Target="../media/image33.jpg"/><Relationship Id="rId9" Type="http://schemas.openxmlformats.org/officeDocument/2006/relationships/image" Target="../media/image44.gif"/></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video" Target="https://www.youtube.com/embed/M4K3Vr2Fnik?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6.xml"/><Relationship Id="rId1" Type="http://schemas.openxmlformats.org/officeDocument/2006/relationships/video" Target="https://www.youtube.com/embed/K8bThOfq07A?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6.xml"/><Relationship Id="rId1" Type="http://schemas.openxmlformats.org/officeDocument/2006/relationships/video" Target="https://www.youtube.com/embed/tER4Jx6LyZk?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6.xml"/><Relationship Id="rId1" Type="http://schemas.openxmlformats.org/officeDocument/2006/relationships/video" Target="https://www.youtube.com/embed/KihQ0rJJXAI?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6.xml"/><Relationship Id="rId1" Type="http://schemas.openxmlformats.org/officeDocument/2006/relationships/video" Target="https://www.youtube.com/embed/P1mmHE4sV-4?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6.xml"/><Relationship Id="rId1" Type="http://schemas.openxmlformats.org/officeDocument/2006/relationships/video" Target="https://www.youtube.com/embed/-PV_V879eNs?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6.xml"/><Relationship Id="rId1" Type="http://schemas.openxmlformats.org/officeDocument/2006/relationships/video" Target="https://www.youtube.com/embed/SX3OlDGRSpU?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FE4E3-1CED-51DA-BDF2-2F5EAFDA53A7}"/>
              </a:ext>
            </a:extLst>
          </p:cNvPr>
          <p:cNvSpPr>
            <a:spLocks noGrp="1"/>
          </p:cNvSpPr>
          <p:nvPr>
            <p:ph type="ctrTitle"/>
          </p:nvPr>
        </p:nvSpPr>
        <p:spPr>
          <a:xfrm>
            <a:off x="1507067" y="1160865"/>
            <a:ext cx="7766936" cy="1646302"/>
          </a:xfrm>
        </p:spPr>
        <p:txBody>
          <a:bodyPr/>
          <a:lstStyle/>
          <a:p>
            <a:pPr algn="ctr"/>
            <a:r>
              <a:rPr lang="en-US" dirty="0">
                <a:solidFill>
                  <a:schemeClr val="accent2">
                    <a:lumMod val="50000"/>
                  </a:schemeClr>
                </a:solidFill>
              </a:rPr>
              <a:t>Breakfast by the Sea</a:t>
            </a:r>
          </a:p>
        </p:txBody>
      </p:sp>
      <p:sp>
        <p:nvSpPr>
          <p:cNvPr id="3" name="Subtitle 2">
            <a:extLst>
              <a:ext uri="{FF2B5EF4-FFF2-40B4-BE49-F238E27FC236}">
                <a16:creationId xmlns:a16="http://schemas.microsoft.com/office/drawing/2014/main" id="{6507A6B6-D2E8-B3A0-5CE1-C8EDD40B8F00}"/>
              </a:ext>
            </a:extLst>
          </p:cNvPr>
          <p:cNvSpPr>
            <a:spLocks noGrp="1"/>
          </p:cNvSpPr>
          <p:nvPr>
            <p:ph type="subTitle" idx="1"/>
          </p:nvPr>
        </p:nvSpPr>
        <p:spPr/>
        <p:txBody>
          <a:bodyPr>
            <a:normAutofit/>
          </a:bodyPr>
          <a:lstStyle/>
          <a:p>
            <a:pPr algn="ctr"/>
            <a:r>
              <a:rPr lang="en-US" sz="2400" dirty="0">
                <a:solidFill>
                  <a:schemeClr val="accent2">
                    <a:lumMod val="50000"/>
                  </a:schemeClr>
                </a:solidFill>
              </a:rPr>
              <a:t>John 21</a:t>
            </a:r>
          </a:p>
        </p:txBody>
      </p:sp>
      <p:pic>
        <p:nvPicPr>
          <p:cNvPr id="7" name="Picture 6" descr="A picture containing person&#10;&#10;Description automatically generated">
            <a:extLst>
              <a:ext uri="{FF2B5EF4-FFF2-40B4-BE49-F238E27FC236}">
                <a16:creationId xmlns:a16="http://schemas.microsoft.com/office/drawing/2014/main" id="{EB0C5635-ECC2-1E7B-1573-9DE2ECFB3FCC}"/>
              </a:ext>
            </a:extLst>
          </p:cNvPr>
          <p:cNvPicPr>
            <a:picLocks noChangeAspect="1"/>
          </p:cNvPicPr>
          <p:nvPr/>
        </p:nvPicPr>
        <p:blipFill>
          <a:blip r:embed="rId2">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731069" y="4418499"/>
            <a:ext cx="3121152" cy="2557272"/>
          </a:xfrm>
          <a:prstGeom prst="rect">
            <a:avLst/>
          </a:prstGeom>
        </p:spPr>
      </p:pic>
      <p:pic>
        <p:nvPicPr>
          <p:cNvPr id="9" name="Picture 8" descr="A close-up of a book&#10;&#10;Description automatically generated with low confidence">
            <a:extLst>
              <a:ext uri="{FF2B5EF4-FFF2-40B4-BE49-F238E27FC236}">
                <a16:creationId xmlns:a16="http://schemas.microsoft.com/office/drawing/2014/main" id="{6D160B06-CAE4-03AC-C8D5-ADAC87FD7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35615" y="4800809"/>
            <a:ext cx="3927897" cy="1792651"/>
          </a:xfrm>
          <a:prstGeom prst="rect">
            <a:avLst/>
          </a:prstGeom>
        </p:spPr>
      </p:pic>
      <p:pic>
        <p:nvPicPr>
          <p:cNvPr id="13" name="Picture 12" descr="A picture containing athletic game, basketball, sport&#10;&#10;Description automatically generated">
            <a:extLst>
              <a:ext uri="{FF2B5EF4-FFF2-40B4-BE49-F238E27FC236}">
                <a16:creationId xmlns:a16="http://schemas.microsoft.com/office/drawing/2014/main" id="{EACFB2D8-B590-1688-75DE-74609E43AEE3}"/>
              </a:ext>
            </a:extLst>
          </p:cNvPr>
          <p:cNvPicPr>
            <a:picLocks noChangeAspect="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t="41072"/>
          <a:stretch/>
        </p:blipFill>
        <p:spPr>
          <a:xfrm rot="20828973">
            <a:off x="7658534" y="5802618"/>
            <a:ext cx="1362494" cy="1177560"/>
          </a:xfrm>
          <a:prstGeom prst="rect">
            <a:avLst/>
          </a:prstGeom>
        </p:spPr>
      </p:pic>
    </p:spTree>
    <p:extLst>
      <p:ext uri="{BB962C8B-B14F-4D97-AF65-F5344CB8AC3E}">
        <p14:creationId xmlns:p14="http://schemas.microsoft.com/office/powerpoint/2010/main" val="403029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2289175"/>
            <a:ext cx="3854528" cy="2720976"/>
          </a:xfrm>
        </p:spPr>
        <p:txBody>
          <a:bodyPr>
            <a:normAutofit/>
          </a:bodyPr>
          <a:lstStyle/>
          <a:p>
            <a:r>
              <a:rPr lang="en-US" sz="2000" b="1" dirty="0">
                <a:solidFill>
                  <a:schemeClr val="accent2">
                    <a:lumMod val="50000"/>
                  </a:schemeClr>
                </a:solidFill>
              </a:rPr>
              <a:t>QUESTION #7</a:t>
            </a:r>
          </a:p>
          <a:p>
            <a:r>
              <a:rPr lang="en-US" sz="2000" b="1" dirty="0">
                <a:solidFill>
                  <a:schemeClr val="accent2">
                    <a:lumMod val="50000"/>
                  </a:schemeClr>
                </a:solidFill>
              </a:rPr>
              <a:t>While the leaders and Judas were getting Jesus, Peter took out his sword and cut off one of the servants’ _ _ _.</a:t>
            </a:r>
          </a:p>
          <a:p>
            <a:r>
              <a:rPr lang="en-US" sz="2000" b="1" dirty="0">
                <a:solidFill>
                  <a:schemeClr val="accent2">
                    <a:lumMod val="50000"/>
                  </a:schemeClr>
                </a:solidFill>
              </a:rPr>
              <a:t>Jesus healed the servant.</a:t>
            </a:r>
          </a:p>
          <a:p>
            <a:r>
              <a:rPr lang="en-US" sz="2000" b="1" dirty="0">
                <a:solidFill>
                  <a:schemeClr val="accent2">
                    <a:lumMod val="50000"/>
                  </a:schemeClr>
                </a:solidFill>
              </a:rPr>
              <a:t>What did Peter cut off?</a:t>
            </a:r>
          </a:p>
          <a:p>
            <a:endParaRPr lang="en-US" sz="2000" b="1" dirty="0">
              <a:solidFill>
                <a:schemeClr val="accent2">
                  <a:lumMod val="50000"/>
                </a:schemeClr>
              </a:solidFill>
            </a:endParaRP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sp>
        <p:nvSpPr>
          <p:cNvPr id="9" name="Title 1">
            <a:extLst>
              <a:ext uri="{FF2B5EF4-FFF2-40B4-BE49-F238E27FC236}">
                <a16:creationId xmlns:a16="http://schemas.microsoft.com/office/drawing/2014/main" id="{FE83C3AB-7015-E194-325B-58310641B32F}"/>
              </a:ext>
            </a:extLst>
          </p:cNvPr>
          <p:cNvSpPr txBox="1">
            <a:spLocks/>
          </p:cNvSpPr>
          <p:nvPr/>
        </p:nvSpPr>
        <p:spPr>
          <a:xfrm>
            <a:off x="5479972" y="362524"/>
            <a:ext cx="3549728"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C00000"/>
                </a:solidFill>
                <a:effectLst>
                  <a:outerShdw blurRad="38100" dist="38100" dir="2700000" algn="tl">
                    <a:srgbClr val="000000">
                      <a:alpha val="43137"/>
                    </a:srgbClr>
                  </a:outerShdw>
                </a:effectLst>
              </a:rPr>
              <a:t>RAINBOW FISH TEAM</a:t>
            </a:r>
          </a:p>
        </p:txBody>
      </p:sp>
      <p:pic>
        <p:nvPicPr>
          <p:cNvPr id="11" name="Picture 10" descr="A picture containing vector graphics&#10;&#10;Description automatically generated">
            <a:extLst>
              <a:ext uri="{FF2B5EF4-FFF2-40B4-BE49-F238E27FC236}">
                <a16:creationId xmlns:a16="http://schemas.microsoft.com/office/drawing/2014/main" id="{BA7AB706-4345-AFE2-69C8-4ECC96399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150" y="4249736"/>
            <a:ext cx="2724150" cy="272415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399F582D-682B-5656-38F2-F849E788A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grpSp>
        <p:nvGrpSpPr>
          <p:cNvPr id="3" name="Group 2">
            <a:extLst>
              <a:ext uri="{FF2B5EF4-FFF2-40B4-BE49-F238E27FC236}">
                <a16:creationId xmlns:a16="http://schemas.microsoft.com/office/drawing/2014/main" id="{774E7973-86F8-6785-BC16-2E5D11161907}"/>
              </a:ext>
            </a:extLst>
          </p:cNvPr>
          <p:cNvGrpSpPr/>
          <p:nvPr/>
        </p:nvGrpSpPr>
        <p:grpSpPr>
          <a:xfrm>
            <a:off x="5479972" y="4991100"/>
            <a:ext cx="3549728" cy="1219200"/>
            <a:chOff x="5479972" y="4991100"/>
            <a:chExt cx="3549728" cy="1219200"/>
          </a:xfrm>
        </p:grpSpPr>
        <p:pic>
          <p:nvPicPr>
            <p:cNvPr id="7" name="Picture 6" descr="Background pattern&#10;&#10;Description automatically generated">
              <a:extLst>
                <a:ext uri="{FF2B5EF4-FFF2-40B4-BE49-F238E27FC236}">
                  <a16:creationId xmlns:a16="http://schemas.microsoft.com/office/drawing/2014/main" id="{441D2208-AA11-7649-B43B-02866B9A2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826" y="5010150"/>
              <a:ext cx="3546873" cy="1200150"/>
            </a:xfrm>
            <a:prstGeom prst="rect">
              <a:avLst/>
            </a:prstGeom>
          </p:spPr>
        </p:pic>
        <p:sp>
          <p:nvSpPr>
            <p:cNvPr id="8" name="Rectangle 7">
              <a:extLst>
                <a:ext uri="{FF2B5EF4-FFF2-40B4-BE49-F238E27FC236}">
                  <a16:creationId xmlns:a16="http://schemas.microsoft.com/office/drawing/2014/main" id="{B555088A-7EB9-E288-220E-F48BF07AD04B}"/>
                </a:ext>
              </a:extLst>
            </p:cNvPr>
            <p:cNvSpPr/>
            <p:nvPr/>
          </p:nvSpPr>
          <p:spPr>
            <a:xfrm>
              <a:off x="5479972" y="4991100"/>
              <a:ext cx="3549728" cy="1219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dirty="0"/>
                <a:t>ear</a:t>
              </a:r>
            </a:p>
          </p:txBody>
        </p:sp>
      </p:grpSp>
    </p:spTree>
    <p:extLst>
      <p:ext uri="{BB962C8B-B14F-4D97-AF65-F5344CB8AC3E}">
        <p14:creationId xmlns:p14="http://schemas.microsoft.com/office/powerpoint/2010/main" val="32692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1930929"/>
            <a:ext cx="3854528" cy="3250672"/>
          </a:xfrm>
        </p:spPr>
        <p:txBody>
          <a:bodyPr>
            <a:normAutofit/>
          </a:bodyPr>
          <a:lstStyle/>
          <a:p>
            <a:r>
              <a:rPr lang="en-US" sz="2000" b="1" dirty="0">
                <a:solidFill>
                  <a:schemeClr val="accent2">
                    <a:lumMod val="50000"/>
                  </a:schemeClr>
                </a:solidFill>
              </a:rPr>
              <a:t>QUESTION #10</a:t>
            </a:r>
          </a:p>
          <a:p>
            <a:r>
              <a:rPr lang="en-US" sz="2000" b="1" dirty="0">
                <a:solidFill>
                  <a:schemeClr val="accent2">
                    <a:lumMod val="50000"/>
                  </a:schemeClr>
                </a:solidFill>
              </a:rPr>
              <a:t>The leaders took Jesus to a courtyard.  They were trying to find something Jesus did wrong.  A servant saw Peter and said he was a disciple.  Peter said, “No”  How many times did he deny knowing Jesus?</a:t>
            </a: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pic>
        <p:nvPicPr>
          <p:cNvPr id="7" name="Picture 6" descr="A picture containing shape&#10;&#10;Description automatically generated">
            <a:extLst>
              <a:ext uri="{FF2B5EF4-FFF2-40B4-BE49-F238E27FC236}">
                <a16:creationId xmlns:a16="http://schemas.microsoft.com/office/drawing/2014/main" id="{4FD88A13-3B10-C646-2E18-F20155FEC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4757924"/>
            <a:ext cx="2529845" cy="2100076"/>
          </a:xfrm>
          <a:prstGeom prst="rect">
            <a:avLst/>
          </a:prstGeom>
        </p:spPr>
      </p:pic>
      <p:sp>
        <p:nvSpPr>
          <p:cNvPr id="9" name="Title 1">
            <a:extLst>
              <a:ext uri="{FF2B5EF4-FFF2-40B4-BE49-F238E27FC236}">
                <a16:creationId xmlns:a16="http://schemas.microsoft.com/office/drawing/2014/main" id="{4F9D1208-7A58-D129-488D-885E9A27EA68}"/>
              </a:ext>
            </a:extLst>
          </p:cNvPr>
          <p:cNvSpPr txBox="1">
            <a:spLocks/>
          </p:cNvSpPr>
          <p:nvPr/>
        </p:nvSpPr>
        <p:spPr>
          <a:xfrm>
            <a:off x="5479972" y="362524"/>
            <a:ext cx="3478782"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C000"/>
                </a:solidFill>
                <a:effectLst>
                  <a:outerShdw blurRad="38100" dist="38100" dir="2700000" algn="tl">
                    <a:srgbClr val="000000">
                      <a:alpha val="43137"/>
                    </a:srgbClr>
                  </a:outerShdw>
                </a:effectLst>
              </a:rPr>
              <a:t>PUFFERFISH TEAM</a:t>
            </a:r>
          </a:p>
        </p:txBody>
      </p:sp>
      <p:pic>
        <p:nvPicPr>
          <p:cNvPr id="10" name="Picture 9" descr="Text&#10;&#10;Description automatically generated with medium confidence">
            <a:extLst>
              <a:ext uri="{FF2B5EF4-FFF2-40B4-BE49-F238E27FC236}">
                <a16:creationId xmlns:a16="http://schemas.microsoft.com/office/drawing/2014/main" id="{14B2F1AE-DCE9-7375-1E47-B61DD313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sp>
        <p:nvSpPr>
          <p:cNvPr id="3" name="Oval 2">
            <a:extLst>
              <a:ext uri="{FF2B5EF4-FFF2-40B4-BE49-F238E27FC236}">
                <a16:creationId xmlns:a16="http://schemas.microsoft.com/office/drawing/2014/main" id="{2AC182BF-36F3-4F9C-CEE8-61BC429C6B5E}"/>
              </a:ext>
            </a:extLst>
          </p:cNvPr>
          <p:cNvSpPr/>
          <p:nvPr/>
        </p:nvSpPr>
        <p:spPr>
          <a:xfrm>
            <a:off x="5295900" y="5029200"/>
            <a:ext cx="4038600" cy="1466276"/>
          </a:xfrm>
          <a:prstGeom prst="ellipse">
            <a:avLst/>
          </a:prstGeom>
          <a:pattFill prst="lgConfetti">
            <a:fgClr>
              <a:srgbClr val="FFC0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Three times</a:t>
            </a:r>
          </a:p>
        </p:txBody>
      </p:sp>
    </p:spTree>
    <p:extLst>
      <p:ext uri="{BB962C8B-B14F-4D97-AF65-F5344CB8AC3E}">
        <p14:creationId xmlns:p14="http://schemas.microsoft.com/office/powerpoint/2010/main" val="295271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2289174"/>
            <a:ext cx="3854528" cy="3921125"/>
          </a:xfrm>
        </p:spPr>
        <p:txBody>
          <a:bodyPr>
            <a:normAutofit/>
          </a:bodyPr>
          <a:lstStyle/>
          <a:p>
            <a:r>
              <a:rPr lang="en-US" sz="2000" b="1" dirty="0">
                <a:solidFill>
                  <a:schemeClr val="accent2">
                    <a:lumMod val="50000"/>
                  </a:schemeClr>
                </a:solidFill>
              </a:rPr>
              <a:t>QUESTION #11</a:t>
            </a:r>
          </a:p>
          <a:p>
            <a:r>
              <a:rPr lang="en-US" sz="2000" b="1" dirty="0">
                <a:solidFill>
                  <a:schemeClr val="accent2">
                    <a:lumMod val="50000"/>
                  </a:schemeClr>
                </a:solidFill>
              </a:rPr>
              <a:t>Peter denied Jesus 3 times and then he heard something that reminded him that Jesus had told him that this would happen.  What animal did he hear?</a:t>
            </a: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sp>
        <p:nvSpPr>
          <p:cNvPr id="9" name="Title 1">
            <a:extLst>
              <a:ext uri="{FF2B5EF4-FFF2-40B4-BE49-F238E27FC236}">
                <a16:creationId xmlns:a16="http://schemas.microsoft.com/office/drawing/2014/main" id="{FE83C3AB-7015-E194-325B-58310641B32F}"/>
              </a:ext>
            </a:extLst>
          </p:cNvPr>
          <p:cNvSpPr txBox="1">
            <a:spLocks/>
          </p:cNvSpPr>
          <p:nvPr/>
        </p:nvSpPr>
        <p:spPr>
          <a:xfrm>
            <a:off x="5479972" y="362524"/>
            <a:ext cx="3549728"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C00000"/>
                </a:solidFill>
                <a:effectLst>
                  <a:outerShdw blurRad="38100" dist="38100" dir="2700000" algn="tl">
                    <a:srgbClr val="000000">
                      <a:alpha val="43137"/>
                    </a:srgbClr>
                  </a:outerShdw>
                </a:effectLst>
              </a:rPr>
              <a:t>RAINBOW FISH TEAM</a:t>
            </a:r>
          </a:p>
        </p:txBody>
      </p:sp>
      <p:pic>
        <p:nvPicPr>
          <p:cNvPr id="11" name="Picture 10" descr="A picture containing vector graphics&#10;&#10;Description automatically generated">
            <a:extLst>
              <a:ext uri="{FF2B5EF4-FFF2-40B4-BE49-F238E27FC236}">
                <a16:creationId xmlns:a16="http://schemas.microsoft.com/office/drawing/2014/main" id="{BA7AB706-4345-AFE2-69C8-4ECC96399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150" y="4249736"/>
            <a:ext cx="2724150" cy="272415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399F582D-682B-5656-38F2-F849E788A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grpSp>
        <p:nvGrpSpPr>
          <p:cNvPr id="3" name="Group 2">
            <a:extLst>
              <a:ext uri="{FF2B5EF4-FFF2-40B4-BE49-F238E27FC236}">
                <a16:creationId xmlns:a16="http://schemas.microsoft.com/office/drawing/2014/main" id="{ACF7FDC8-89B7-0E15-8327-D636C10698A5}"/>
              </a:ext>
            </a:extLst>
          </p:cNvPr>
          <p:cNvGrpSpPr/>
          <p:nvPr/>
        </p:nvGrpSpPr>
        <p:grpSpPr>
          <a:xfrm>
            <a:off x="5479972" y="4991100"/>
            <a:ext cx="3549728" cy="1219200"/>
            <a:chOff x="5479972" y="4991100"/>
            <a:chExt cx="3549728" cy="1219200"/>
          </a:xfrm>
        </p:grpSpPr>
        <p:pic>
          <p:nvPicPr>
            <p:cNvPr id="7" name="Picture 6" descr="Background pattern&#10;&#10;Description automatically generated">
              <a:extLst>
                <a:ext uri="{FF2B5EF4-FFF2-40B4-BE49-F238E27FC236}">
                  <a16:creationId xmlns:a16="http://schemas.microsoft.com/office/drawing/2014/main" id="{4DBA224D-9536-3066-AB4E-2858290C0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826" y="5010150"/>
              <a:ext cx="3546873" cy="1200150"/>
            </a:xfrm>
            <a:prstGeom prst="rect">
              <a:avLst/>
            </a:prstGeom>
          </p:spPr>
        </p:pic>
        <p:sp>
          <p:nvSpPr>
            <p:cNvPr id="8" name="Rectangle 7">
              <a:extLst>
                <a:ext uri="{FF2B5EF4-FFF2-40B4-BE49-F238E27FC236}">
                  <a16:creationId xmlns:a16="http://schemas.microsoft.com/office/drawing/2014/main" id="{BECAC643-136C-E450-4B14-BF4E718914D9}"/>
                </a:ext>
              </a:extLst>
            </p:cNvPr>
            <p:cNvSpPr/>
            <p:nvPr/>
          </p:nvSpPr>
          <p:spPr>
            <a:xfrm>
              <a:off x="5479972" y="4991100"/>
              <a:ext cx="3549728" cy="1219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t>A rooster crowed!</a:t>
              </a:r>
            </a:p>
          </p:txBody>
        </p:sp>
      </p:grpSp>
      <p:pic>
        <p:nvPicPr>
          <p:cNvPr id="12" name="Picture 11" descr="A picture containing text, vector graphics&#10;&#10;Description automatically generated">
            <a:extLst>
              <a:ext uri="{FF2B5EF4-FFF2-40B4-BE49-F238E27FC236}">
                <a16:creationId xmlns:a16="http://schemas.microsoft.com/office/drawing/2014/main" id="{0BF93AE1-C9A0-7847-955E-CE849BB17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17488" y="1634272"/>
            <a:ext cx="2064262" cy="2456920"/>
          </a:xfrm>
          <a:prstGeom prst="rect">
            <a:avLst/>
          </a:prstGeom>
        </p:spPr>
      </p:pic>
    </p:spTree>
    <p:extLst>
      <p:ext uri="{BB962C8B-B14F-4D97-AF65-F5344CB8AC3E}">
        <p14:creationId xmlns:p14="http://schemas.microsoft.com/office/powerpoint/2010/main" val="424390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2289175"/>
            <a:ext cx="3854528" cy="2377502"/>
          </a:xfrm>
        </p:spPr>
        <p:txBody>
          <a:bodyPr>
            <a:normAutofit/>
          </a:bodyPr>
          <a:lstStyle/>
          <a:p>
            <a:r>
              <a:rPr lang="en-US" sz="2000" b="1" dirty="0">
                <a:solidFill>
                  <a:schemeClr val="accent2">
                    <a:lumMod val="50000"/>
                  </a:schemeClr>
                </a:solidFill>
              </a:rPr>
              <a:t>QUESTION #12</a:t>
            </a:r>
          </a:p>
          <a:p>
            <a:r>
              <a:rPr lang="en-US" sz="2000" b="1" dirty="0">
                <a:solidFill>
                  <a:schemeClr val="accent2">
                    <a:lumMod val="50000"/>
                  </a:schemeClr>
                </a:solidFill>
              </a:rPr>
              <a:t>Jesus was crucified.  He died for you and me because He loves us.  On what did He die?</a:t>
            </a:r>
          </a:p>
          <a:p>
            <a:r>
              <a:rPr lang="en-US" sz="2000" b="1" dirty="0">
                <a:solidFill>
                  <a:schemeClr val="accent2">
                    <a:lumMod val="50000"/>
                  </a:schemeClr>
                </a:solidFill>
              </a:rPr>
              <a:t>Bonus:  Where did He die?</a:t>
            </a:r>
          </a:p>
          <a:p>
            <a:endParaRPr lang="en-US" sz="2000" b="1" dirty="0">
              <a:solidFill>
                <a:schemeClr val="accent2">
                  <a:lumMod val="50000"/>
                </a:schemeClr>
              </a:solidFill>
            </a:endParaRP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pic>
        <p:nvPicPr>
          <p:cNvPr id="7" name="Picture 6" descr="A picture containing shape&#10;&#10;Description automatically generated">
            <a:extLst>
              <a:ext uri="{FF2B5EF4-FFF2-40B4-BE49-F238E27FC236}">
                <a16:creationId xmlns:a16="http://schemas.microsoft.com/office/drawing/2014/main" id="{4FD88A13-3B10-C646-2E18-F20155FEC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4757924"/>
            <a:ext cx="2529845" cy="2100076"/>
          </a:xfrm>
          <a:prstGeom prst="rect">
            <a:avLst/>
          </a:prstGeom>
        </p:spPr>
      </p:pic>
      <p:sp>
        <p:nvSpPr>
          <p:cNvPr id="9" name="Title 1">
            <a:extLst>
              <a:ext uri="{FF2B5EF4-FFF2-40B4-BE49-F238E27FC236}">
                <a16:creationId xmlns:a16="http://schemas.microsoft.com/office/drawing/2014/main" id="{4F9D1208-7A58-D129-488D-885E9A27EA68}"/>
              </a:ext>
            </a:extLst>
          </p:cNvPr>
          <p:cNvSpPr txBox="1">
            <a:spLocks/>
          </p:cNvSpPr>
          <p:nvPr/>
        </p:nvSpPr>
        <p:spPr>
          <a:xfrm>
            <a:off x="5479972" y="362524"/>
            <a:ext cx="3478782"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C000"/>
                </a:solidFill>
                <a:effectLst>
                  <a:outerShdw blurRad="38100" dist="38100" dir="2700000" algn="tl">
                    <a:srgbClr val="000000">
                      <a:alpha val="43137"/>
                    </a:srgbClr>
                  </a:outerShdw>
                </a:effectLst>
              </a:rPr>
              <a:t>PUFFERFISH TEAM</a:t>
            </a:r>
          </a:p>
        </p:txBody>
      </p:sp>
      <p:pic>
        <p:nvPicPr>
          <p:cNvPr id="10" name="Picture 9" descr="Text&#10;&#10;Description automatically generated with medium confidence">
            <a:extLst>
              <a:ext uri="{FF2B5EF4-FFF2-40B4-BE49-F238E27FC236}">
                <a16:creationId xmlns:a16="http://schemas.microsoft.com/office/drawing/2014/main" id="{14B2F1AE-DCE9-7375-1E47-B61DD313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sp>
        <p:nvSpPr>
          <p:cNvPr id="3" name="Oval 2">
            <a:extLst>
              <a:ext uri="{FF2B5EF4-FFF2-40B4-BE49-F238E27FC236}">
                <a16:creationId xmlns:a16="http://schemas.microsoft.com/office/drawing/2014/main" id="{39FAEF9D-4611-C75C-7F02-EB21A34BA28B}"/>
              </a:ext>
            </a:extLst>
          </p:cNvPr>
          <p:cNvSpPr/>
          <p:nvPr/>
        </p:nvSpPr>
        <p:spPr>
          <a:xfrm>
            <a:off x="5295900" y="5029200"/>
            <a:ext cx="4038600" cy="1466276"/>
          </a:xfrm>
          <a:prstGeom prst="ellipse">
            <a:avLst/>
          </a:prstGeom>
          <a:pattFill prst="lgConfetti">
            <a:fgClr>
              <a:srgbClr val="FFC0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On a cross</a:t>
            </a:r>
          </a:p>
          <a:p>
            <a:pPr algn="ctr"/>
            <a:r>
              <a:rPr lang="en-US" sz="2800" dirty="0">
                <a:solidFill>
                  <a:sysClr val="windowText" lastClr="000000"/>
                </a:solidFill>
              </a:rPr>
              <a:t>At </a:t>
            </a:r>
            <a:r>
              <a:rPr lang="en-US" sz="2800" dirty="0" err="1">
                <a:solidFill>
                  <a:sysClr val="windowText" lastClr="000000"/>
                </a:solidFill>
              </a:rPr>
              <a:t>Golgatha</a:t>
            </a:r>
            <a:endParaRPr lang="en-US" sz="2800" dirty="0">
              <a:solidFill>
                <a:sysClr val="windowText" lastClr="000000"/>
              </a:solidFill>
            </a:endParaRPr>
          </a:p>
        </p:txBody>
      </p:sp>
    </p:spTree>
    <p:extLst>
      <p:ext uri="{BB962C8B-B14F-4D97-AF65-F5344CB8AC3E}">
        <p14:creationId xmlns:p14="http://schemas.microsoft.com/office/powerpoint/2010/main" val="68683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192A-577F-CD86-1C89-C180FFB43265}"/>
              </a:ext>
            </a:extLst>
          </p:cNvPr>
          <p:cNvSpPr>
            <a:spLocks noGrp="1"/>
          </p:cNvSpPr>
          <p:nvPr>
            <p:ph type="title"/>
          </p:nvPr>
        </p:nvSpPr>
        <p:spPr>
          <a:xfrm rot="4216482">
            <a:off x="8659092" y="1690255"/>
            <a:ext cx="3894666" cy="904875"/>
          </a:xfrm>
        </p:spPr>
        <p:txBody>
          <a:bodyPr/>
          <a:lstStyle/>
          <a:p>
            <a:r>
              <a:rPr lang="en-US" dirty="0">
                <a:solidFill>
                  <a:schemeClr val="accent2">
                    <a:lumMod val="50000"/>
                  </a:schemeClr>
                </a:solidFill>
              </a:rPr>
              <a:t>Jesus is Alive!</a:t>
            </a:r>
          </a:p>
        </p:txBody>
      </p:sp>
      <p:pic>
        <p:nvPicPr>
          <p:cNvPr id="4" name="Online Media 3" title="Jesus Resurrection: The Empty Tomb - John 20 | Easter Story for Kids (Sharefaithkids.com)">
            <a:hlinkClick r:id="" action="ppaction://media"/>
            <a:extLst>
              <a:ext uri="{FF2B5EF4-FFF2-40B4-BE49-F238E27FC236}">
                <a16:creationId xmlns:a16="http://schemas.microsoft.com/office/drawing/2014/main" id="{F9468F5C-28B7-57AF-21D7-F6EDC8D8D36E}"/>
              </a:ext>
            </a:extLst>
          </p:cNvPr>
          <p:cNvPicPr>
            <a:picLocks noRot="1" noChangeAspect="1"/>
          </p:cNvPicPr>
          <p:nvPr>
            <a:videoFile r:link="rId1"/>
          </p:nvPr>
        </p:nvPicPr>
        <p:blipFill>
          <a:blip r:embed="rId3"/>
          <a:stretch>
            <a:fillRect/>
          </a:stretch>
        </p:blipFill>
        <p:spPr>
          <a:xfrm>
            <a:off x="502439" y="828530"/>
            <a:ext cx="9205202" cy="5200939"/>
          </a:xfrm>
          <a:prstGeom prst="rect">
            <a:avLst/>
          </a:prstGeom>
        </p:spPr>
      </p:pic>
    </p:spTree>
    <p:extLst>
      <p:ext uri="{BB962C8B-B14F-4D97-AF65-F5344CB8AC3E}">
        <p14:creationId xmlns:p14="http://schemas.microsoft.com/office/powerpoint/2010/main" val="33461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DAF-D5B6-69D4-E75B-5C656552F872}"/>
              </a:ext>
            </a:extLst>
          </p:cNvPr>
          <p:cNvSpPr>
            <a:spLocks noGrp="1"/>
          </p:cNvSpPr>
          <p:nvPr>
            <p:ph type="title"/>
          </p:nvPr>
        </p:nvSpPr>
        <p:spPr>
          <a:xfrm rot="16200000">
            <a:off x="-2296159" y="2787225"/>
            <a:ext cx="6295813" cy="1209043"/>
          </a:xfrm>
          <a:solidFill>
            <a:schemeClr val="accent2">
              <a:lumMod val="50000"/>
            </a:schemeClr>
          </a:solidFill>
        </p:spPr>
        <p:txBody>
          <a:bodyPr>
            <a:normAutofit/>
          </a:bodyPr>
          <a:lstStyle/>
          <a:p>
            <a:r>
              <a:rPr lang="en-US" dirty="0"/>
              <a:t>Alive, Alive   </a:t>
            </a:r>
            <a:br>
              <a:rPr lang="en-US" dirty="0"/>
            </a:br>
            <a:r>
              <a:rPr lang="en-US" dirty="0"/>
              <a:t>The Stone’s Been Rolled Away</a:t>
            </a:r>
          </a:p>
        </p:txBody>
      </p:sp>
      <p:pic>
        <p:nvPicPr>
          <p:cNvPr id="3" name="Online Media 3" title="He's Alive, The Stone's been rolled away">
            <a:hlinkClick r:id="" action="ppaction://media"/>
            <a:extLst>
              <a:ext uri="{FF2B5EF4-FFF2-40B4-BE49-F238E27FC236}">
                <a16:creationId xmlns:a16="http://schemas.microsoft.com/office/drawing/2014/main" id="{8587AB4F-0062-8F7E-D2B3-24F1FC5D74F3}"/>
              </a:ext>
            </a:extLst>
          </p:cNvPr>
          <p:cNvPicPr>
            <a:picLocks noRot="1" noChangeAspect="1"/>
          </p:cNvPicPr>
          <p:nvPr>
            <a:videoFile r:link="rId1"/>
          </p:nvPr>
        </p:nvPicPr>
        <p:blipFill>
          <a:blip r:embed="rId3"/>
          <a:stretch>
            <a:fillRect/>
          </a:stretch>
        </p:blipFill>
        <p:spPr>
          <a:xfrm>
            <a:off x="1748574" y="733777"/>
            <a:ext cx="8144326" cy="4601544"/>
          </a:xfrm>
          <a:prstGeom prst="rect">
            <a:avLst/>
          </a:prstGeom>
        </p:spPr>
      </p:pic>
    </p:spTree>
    <p:extLst>
      <p:ext uri="{BB962C8B-B14F-4D97-AF65-F5344CB8AC3E}">
        <p14:creationId xmlns:p14="http://schemas.microsoft.com/office/powerpoint/2010/main" val="105485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DAF-D5B6-69D4-E75B-5C656552F872}"/>
              </a:ext>
            </a:extLst>
          </p:cNvPr>
          <p:cNvSpPr>
            <a:spLocks noGrp="1"/>
          </p:cNvSpPr>
          <p:nvPr>
            <p:ph type="title"/>
          </p:nvPr>
        </p:nvSpPr>
        <p:spPr>
          <a:xfrm rot="16200000">
            <a:off x="-2445172" y="2936239"/>
            <a:ext cx="6295813" cy="911016"/>
          </a:xfrm>
          <a:solidFill>
            <a:schemeClr val="accent2">
              <a:lumMod val="50000"/>
            </a:schemeClr>
          </a:solidFill>
        </p:spPr>
        <p:txBody>
          <a:bodyPr>
            <a:normAutofit/>
          </a:bodyPr>
          <a:lstStyle/>
          <a:p>
            <a:r>
              <a:rPr lang="en-US" dirty="0"/>
              <a:t>My Jesus is Alive</a:t>
            </a:r>
          </a:p>
        </p:txBody>
      </p:sp>
      <p:pic>
        <p:nvPicPr>
          <p:cNvPr id="3" name="Online Media 2" title="Cedarmont Kids - Alive, Alive">
            <a:hlinkClick r:id="" action="ppaction://media"/>
            <a:extLst>
              <a:ext uri="{FF2B5EF4-FFF2-40B4-BE49-F238E27FC236}">
                <a16:creationId xmlns:a16="http://schemas.microsoft.com/office/drawing/2014/main" id="{177755EA-E275-BCE1-1000-0D3651A5BD6A}"/>
              </a:ext>
            </a:extLst>
          </p:cNvPr>
          <p:cNvPicPr>
            <a:picLocks noRot="1" noChangeAspect="1"/>
          </p:cNvPicPr>
          <p:nvPr>
            <a:videoFile r:link="rId1"/>
          </p:nvPr>
        </p:nvPicPr>
        <p:blipFill>
          <a:blip r:embed="rId3"/>
          <a:stretch>
            <a:fillRect/>
          </a:stretch>
        </p:blipFill>
        <p:spPr>
          <a:xfrm>
            <a:off x="1469515" y="243840"/>
            <a:ext cx="8312048" cy="6234037"/>
          </a:xfrm>
          <a:prstGeom prst="rect">
            <a:avLst/>
          </a:prstGeom>
        </p:spPr>
      </p:pic>
    </p:spTree>
    <p:extLst>
      <p:ext uri="{BB962C8B-B14F-4D97-AF65-F5344CB8AC3E}">
        <p14:creationId xmlns:p14="http://schemas.microsoft.com/office/powerpoint/2010/main" val="192499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BACB-26E0-3D0B-A574-FE2049C1AEEF}"/>
              </a:ext>
            </a:extLst>
          </p:cNvPr>
          <p:cNvSpPr>
            <a:spLocks noGrp="1"/>
          </p:cNvSpPr>
          <p:nvPr>
            <p:ph type="title"/>
          </p:nvPr>
        </p:nvSpPr>
        <p:spPr>
          <a:xfrm>
            <a:off x="180623" y="254000"/>
            <a:ext cx="8500533" cy="711200"/>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Let’s read more of what John wrote &gt;&gt; </a:t>
            </a:r>
          </a:p>
        </p:txBody>
      </p:sp>
      <p:pic>
        <p:nvPicPr>
          <p:cNvPr id="6" name="Content Placeholder 5" descr="Logo&#10;&#10;Description automatically generated">
            <a:extLst>
              <a:ext uri="{FF2B5EF4-FFF2-40B4-BE49-F238E27FC236}">
                <a16:creationId xmlns:a16="http://schemas.microsoft.com/office/drawing/2014/main" id="{4DE6E28F-2A69-7304-96CA-82F581D862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08475" y="238439"/>
            <a:ext cx="3867436" cy="2847839"/>
          </a:xfrm>
        </p:spPr>
      </p:pic>
      <p:sp>
        <p:nvSpPr>
          <p:cNvPr id="4" name="Content Placeholder 3">
            <a:extLst>
              <a:ext uri="{FF2B5EF4-FFF2-40B4-BE49-F238E27FC236}">
                <a16:creationId xmlns:a16="http://schemas.microsoft.com/office/drawing/2014/main" id="{F319AA4C-97B8-2A44-9867-B60C9C65481F}"/>
              </a:ext>
            </a:extLst>
          </p:cNvPr>
          <p:cNvSpPr>
            <a:spLocks noGrp="1"/>
          </p:cNvSpPr>
          <p:nvPr>
            <p:ph sz="half" idx="2"/>
          </p:nvPr>
        </p:nvSpPr>
        <p:spPr>
          <a:xfrm>
            <a:off x="5220452" y="3074989"/>
            <a:ext cx="6921408" cy="3880773"/>
          </a:xfrm>
        </p:spPr>
        <p:txBody>
          <a:bodyPr>
            <a:normAutofit fontScale="92500" lnSpcReduction="20000"/>
          </a:bodyPr>
          <a:lstStyle/>
          <a:p>
            <a:pPr marL="0" indent="0">
              <a:buNone/>
            </a:pPr>
            <a:r>
              <a:rPr lang="en-US" dirty="0"/>
              <a:t>That which was from the beginning,  (That’s Jesus!)</a:t>
            </a:r>
          </a:p>
          <a:p>
            <a:pPr marL="0" indent="0">
              <a:buNone/>
            </a:pPr>
            <a:r>
              <a:rPr lang="en-US" dirty="0"/>
              <a:t> 	which we have heard, </a:t>
            </a:r>
          </a:p>
          <a:p>
            <a:pPr marL="0" indent="0">
              <a:buNone/>
            </a:pPr>
            <a:r>
              <a:rPr lang="en-US" dirty="0"/>
              <a:t>	which we have seen with our eyes, which we have looked at </a:t>
            </a:r>
          </a:p>
          <a:p>
            <a:pPr marL="0" indent="0">
              <a:buNone/>
            </a:pPr>
            <a:r>
              <a:rPr lang="en-US" dirty="0"/>
              <a:t>	and our hands have touched</a:t>
            </a:r>
          </a:p>
          <a:p>
            <a:pPr marL="0" indent="0">
              <a:buNone/>
            </a:pPr>
            <a:r>
              <a:rPr lang="en-US" dirty="0"/>
              <a:t>—this we proclaim concerning the Word of life. (That’s Jesus!)</a:t>
            </a:r>
          </a:p>
          <a:p>
            <a:pPr marL="0" indent="0">
              <a:buNone/>
            </a:pPr>
            <a:r>
              <a:rPr lang="en-US" dirty="0"/>
              <a:t> </a:t>
            </a:r>
            <a:r>
              <a:rPr lang="en-US" baseline="30000" dirty="0"/>
              <a:t>2 </a:t>
            </a:r>
            <a:r>
              <a:rPr lang="en-US" dirty="0"/>
              <a:t>The life appeared; we have seen it and testify to it, </a:t>
            </a:r>
          </a:p>
          <a:p>
            <a:pPr marL="0" indent="0">
              <a:buNone/>
            </a:pPr>
            <a:r>
              <a:rPr lang="en-US" dirty="0"/>
              <a:t>and we proclaim to you the eternal life, (Jesus gives us eternal life!)</a:t>
            </a:r>
          </a:p>
          <a:p>
            <a:pPr marL="0" indent="0">
              <a:buNone/>
            </a:pPr>
            <a:r>
              <a:rPr lang="en-US" dirty="0"/>
              <a:t>which was with the Father and has appeared to us. </a:t>
            </a:r>
          </a:p>
          <a:p>
            <a:pPr marL="0" indent="0">
              <a:buNone/>
            </a:pPr>
            <a:r>
              <a:rPr lang="en-US" baseline="30000" dirty="0"/>
              <a:t>3 </a:t>
            </a:r>
            <a:r>
              <a:rPr lang="en-US" dirty="0"/>
              <a:t>We proclaim to you what we have seen and heard, </a:t>
            </a:r>
          </a:p>
          <a:p>
            <a:pPr marL="0" indent="0">
              <a:buNone/>
            </a:pPr>
            <a:r>
              <a:rPr lang="en-US" dirty="0"/>
              <a:t>so that you also may have fellowship with us. 	</a:t>
            </a:r>
          </a:p>
          <a:p>
            <a:pPr marL="0" indent="0">
              <a:buNone/>
            </a:pPr>
            <a:r>
              <a:rPr lang="en-US" dirty="0"/>
              <a:t>And our fellowship is with the Father and with his Son, Jesus Christ. </a:t>
            </a:r>
          </a:p>
        </p:txBody>
      </p:sp>
      <p:sp>
        <p:nvSpPr>
          <p:cNvPr id="7" name="TextBox 6">
            <a:extLst>
              <a:ext uri="{FF2B5EF4-FFF2-40B4-BE49-F238E27FC236}">
                <a16:creationId xmlns:a16="http://schemas.microsoft.com/office/drawing/2014/main" id="{3F5F59CB-5DB2-B476-AB04-ADF80D4D771E}"/>
              </a:ext>
            </a:extLst>
          </p:cNvPr>
          <p:cNvSpPr txBox="1"/>
          <p:nvPr/>
        </p:nvSpPr>
        <p:spPr>
          <a:xfrm>
            <a:off x="8771467" y="1373763"/>
            <a:ext cx="1309511" cy="646331"/>
          </a:xfrm>
          <a:prstGeom prst="rect">
            <a:avLst/>
          </a:prstGeom>
          <a:noFill/>
        </p:spPr>
        <p:txBody>
          <a:bodyPr wrap="square" rtlCol="0">
            <a:spAutoFit/>
          </a:bodyPr>
          <a:lstStyle/>
          <a:p>
            <a:r>
              <a:rPr lang="en-US" dirty="0"/>
              <a:t>1 John 1</a:t>
            </a:r>
          </a:p>
          <a:p>
            <a:endParaRPr lang="en-US" dirty="0"/>
          </a:p>
        </p:txBody>
      </p:sp>
      <p:pic>
        <p:nvPicPr>
          <p:cNvPr id="9" name="Picture 8" descr="A group of people in a room&#10;&#10;Description automatically generated with medium confidence">
            <a:extLst>
              <a:ext uri="{FF2B5EF4-FFF2-40B4-BE49-F238E27FC236}">
                <a16:creationId xmlns:a16="http://schemas.microsoft.com/office/drawing/2014/main" id="{D1665CA2-9A77-1FAB-ABFC-17936CBFD4AD}"/>
              </a:ext>
            </a:extLst>
          </p:cNvPr>
          <p:cNvPicPr>
            <a:picLocks noChangeAspect="1"/>
          </p:cNvPicPr>
          <p:nvPr/>
        </p:nvPicPr>
        <p:blipFill rotWithShape="1">
          <a:blip r:embed="rId3">
            <a:extLst>
              <a:ext uri="{28A0092B-C50C-407E-A947-70E740481C1C}">
                <a14:useLocalDpi xmlns:a14="http://schemas.microsoft.com/office/drawing/2010/main" val="0"/>
              </a:ext>
            </a:extLst>
          </a:blip>
          <a:srcRect l="6446" r="5691"/>
          <a:stretch/>
        </p:blipFill>
        <p:spPr>
          <a:xfrm>
            <a:off x="0" y="3060373"/>
            <a:ext cx="5220452" cy="3345107"/>
          </a:xfrm>
          <a:prstGeom prst="rect">
            <a:avLst/>
          </a:prstGeom>
        </p:spPr>
      </p:pic>
      <p:sp>
        <p:nvSpPr>
          <p:cNvPr id="11" name="Oval 10">
            <a:extLst>
              <a:ext uri="{FF2B5EF4-FFF2-40B4-BE49-F238E27FC236}">
                <a16:creationId xmlns:a16="http://schemas.microsoft.com/office/drawing/2014/main" id="{C53938C0-32D9-372E-5DB3-2C79E8F4188A}"/>
              </a:ext>
            </a:extLst>
          </p:cNvPr>
          <p:cNvSpPr/>
          <p:nvPr/>
        </p:nvSpPr>
        <p:spPr>
          <a:xfrm rot="20924739">
            <a:off x="1217934" y="1104940"/>
            <a:ext cx="3251200" cy="23607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We saw Jesus</a:t>
            </a:r>
          </a:p>
          <a:p>
            <a:pPr algn="ctr"/>
            <a:r>
              <a:rPr lang="en-US" dirty="0"/>
              <a:t>We heard Him</a:t>
            </a:r>
          </a:p>
          <a:p>
            <a:pPr algn="ctr"/>
            <a:r>
              <a:rPr lang="en-US" dirty="0"/>
              <a:t>We touched Him</a:t>
            </a:r>
          </a:p>
          <a:p>
            <a:pPr algn="ctr"/>
            <a:r>
              <a:rPr lang="en-US" dirty="0"/>
              <a:t>We are witnesses that He is Alive!</a:t>
            </a:r>
          </a:p>
          <a:p>
            <a:pPr algn="ctr"/>
            <a:r>
              <a:rPr lang="en-US" dirty="0"/>
              <a:t>He loves us all</a:t>
            </a:r>
          </a:p>
          <a:p>
            <a:pPr algn="ctr"/>
            <a:r>
              <a:rPr lang="en-US" dirty="0"/>
              <a:t>He is with us all!  </a:t>
            </a:r>
          </a:p>
        </p:txBody>
      </p:sp>
      <p:sp>
        <p:nvSpPr>
          <p:cNvPr id="12" name="Rectangle 11">
            <a:extLst>
              <a:ext uri="{FF2B5EF4-FFF2-40B4-BE49-F238E27FC236}">
                <a16:creationId xmlns:a16="http://schemas.microsoft.com/office/drawing/2014/main" id="{78DA15BE-0A41-8A23-978A-EE3E98DE50C3}"/>
              </a:ext>
            </a:extLst>
          </p:cNvPr>
          <p:cNvSpPr/>
          <p:nvPr/>
        </p:nvSpPr>
        <p:spPr>
          <a:xfrm>
            <a:off x="3873355" y="912098"/>
            <a:ext cx="494077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God loves you!</a:t>
            </a:r>
          </a:p>
        </p:txBody>
      </p:sp>
      <p:sp>
        <p:nvSpPr>
          <p:cNvPr id="13" name="Rectangle 12">
            <a:extLst>
              <a:ext uri="{FF2B5EF4-FFF2-40B4-BE49-F238E27FC236}">
                <a16:creationId xmlns:a16="http://schemas.microsoft.com/office/drawing/2014/main" id="{3BADBAA5-BA87-259E-6806-608D42E47556}"/>
              </a:ext>
            </a:extLst>
          </p:cNvPr>
          <p:cNvSpPr/>
          <p:nvPr/>
        </p:nvSpPr>
        <p:spPr>
          <a:xfrm>
            <a:off x="3898016" y="1941430"/>
            <a:ext cx="543289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God is with you!</a:t>
            </a:r>
          </a:p>
        </p:txBody>
      </p:sp>
    </p:spTree>
    <p:extLst>
      <p:ext uri="{BB962C8B-B14F-4D97-AF65-F5344CB8AC3E}">
        <p14:creationId xmlns:p14="http://schemas.microsoft.com/office/powerpoint/2010/main" val="127239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par>
                                <p:cTn id="10" presetID="1" presetClass="entr" presetSubtype="0" fill="hold" nodeType="withEffect">
                                  <p:stCondLst>
                                    <p:cond delay="100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par>
                                <p:cTn id="12" presetID="1" presetClass="entr" presetSubtype="0" fill="hold" nodeType="withEffect">
                                  <p:stCondLst>
                                    <p:cond delay="1500"/>
                                  </p:stCondLst>
                                  <p:childTnLst>
                                    <p:set>
                                      <p:cBhvr>
                                        <p:cTn id="13" dur="1" fill="hold">
                                          <p:stCondLst>
                                            <p:cond delay="0"/>
                                          </p:stCondLst>
                                        </p:cTn>
                                        <p:tgtEl>
                                          <p:spTgt spid="4">
                                            <p:txEl>
                                              <p:pRg st="3" end="3"/>
                                            </p:txEl>
                                          </p:spTgt>
                                        </p:tgtEl>
                                        <p:attrNameLst>
                                          <p:attrName>style.visibility</p:attrName>
                                        </p:attrNameLst>
                                      </p:cBhvr>
                                      <p:to>
                                        <p:strVal val="visible"/>
                                      </p:to>
                                    </p:set>
                                  </p:childTnLst>
                                </p:cTn>
                              </p:par>
                              <p:par>
                                <p:cTn id="14" presetID="1" presetClass="entr" presetSubtype="0" fill="hold" nodeType="withEffect">
                                  <p:stCondLst>
                                    <p:cond delay="200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par>
                                <p:cTn id="16" presetID="1" presetClass="entr" presetSubtype="0" fill="hold" nodeType="withEffect">
                                  <p:stCondLst>
                                    <p:cond delay="2750"/>
                                  </p:stCondLst>
                                  <p:childTnLst>
                                    <p:set>
                                      <p:cBhvr>
                                        <p:cTn id="17" dur="1" fill="hold">
                                          <p:stCondLst>
                                            <p:cond delay="0"/>
                                          </p:stCondLst>
                                        </p:cTn>
                                        <p:tgtEl>
                                          <p:spTgt spid="4">
                                            <p:txEl>
                                              <p:pRg st="5" end="5"/>
                                            </p:txEl>
                                          </p:spTgt>
                                        </p:tgtEl>
                                        <p:attrNameLst>
                                          <p:attrName>style.visibility</p:attrName>
                                        </p:attrNameLst>
                                      </p:cBhvr>
                                      <p:to>
                                        <p:strVal val="visible"/>
                                      </p:to>
                                    </p:set>
                                  </p:childTnLst>
                                </p:cTn>
                              </p:par>
                              <p:par>
                                <p:cTn id="18" presetID="1" presetClass="entr" presetSubtype="0" fill="hold" nodeType="withEffect">
                                  <p:stCondLst>
                                    <p:cond delay="3500"/>
                                  </p:stCondLst>
                                  <p:childTnLst>
                                    <p:set>
                                      <p:cBhvr>
                                        <p:cTn id="19" dur="1" fill="hold">
                                          <p:stCondLst>
                                            <p:cond delay="0"/>
                                          </p:stCondLst>
                                        </p:cTn>
                                        <p:tgtEl>
                                          <p:spTgt spid="4">
                                            <p:txEl>
                                              <p:pRg st="6" end="6"/>
                                            </p:txEl>
                                          </p:spTgt>
                                        </p:tgtEl>
                                        <p:attrNameLst>
                                          <p:attrName>style.visibility</p:attrName>
                                        </p:attrNameLst>
                                      </p:cBhvr>
                                      <p:to>
                                        <p:strVal val="visible"/>
                                      </p:to>
                                    </p:set>
                                  </p:childTnLst>
                                </p:cTn>
                              </p:par>
                              <p:par>
                                <p:cTn id="20" presetID="1" presetClass="entr" presetSubtype="0" fill="hold" nodeType="withEffect">
                                  <p:stCondLst>
                                    <p:cond delay="4000"/>
                                  </p:stCondLst>
                                  <p:childTnLst>
                                    <p:set>
                                      <p:cBhvr>
                                        <p:cTn id="21"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anim calcmode="lin" valueType="num">
                                      <p:cBhvr>
                                        <p:cTn id="35" dur="2000" fill="hold"/>
                                        <p:tgtEl>
                                          <p:spTgt spid="11"/>
                                        </p:tgtEl>
                                        <p:attrNameLst>
                                          <p:attrName>ppt_w</p:attrName>
                                        </p:attrNameLst>
                                      </p:cBhvr>
                                      <p:tavLst>
                                        <p:tav tm="0" fmla="#ppt_w*sin(2.5*pi*$)">
                                          <p:val>
                                            <p:fltVal val="0"/>
                                          </p:val>
                                        </p:tav>
                                        <p:tav tm="100000">
                                          <p:val>
                                            <p:fltVal val="1"/>
                                          </p:val>
                                        </p:tav>
                                      </p:tavLst>
                                    </p:anim>
                                    <p:anim calcmode="lin" valueType="num">
                                      <p:cBhvr>
                                        <p:cTn id="36"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1+#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1880-5C09-1E40-1053-2C3132D17D33}"/>
              </a:ext>
            </a:extLst>
          </p:cNvPr>
          <p:cNvSpPr>
            <a:spLocks noGrp="1"/>
          </p:cNvSpPr>
          <p:nvPr>
            <p:ph type="title"/>
          </p:nvPr>
        </p:nvSpPr>
        <p:spPr>
          <a:xfrm>
            <a:off x="392855" y="89087"/>
            <a:ext cx="6475305" cy="1048833"/>
          </a:xfrm>
        </p:spPr>
        <p:txBody>
          <a:bodyPr/>
          <a:lstStyle/>
          <a:p>
            <a:r>
              <a:rPr lang="en-US" dirty="0">
                <a:solidFill>
                  <a:schemeClr val="accent1">
                    <a:lumMod val="40000"/>
                    <a:lumOff val="60000"/>
                  </a:schemeClr>
                </a:solidFill>
                <a:effectLst>
                  <a:outerShdw blurRad="38100" dist="38100" dir="2700000" algn="tl">
                    <a:srgbClr val="000000">
                      <a:alpha val="43137"/>
                    </a:srgbClr>
                  </a:outerShdw>
                </a:effectLst>
              </a:rPr>
              <a:t>STORY TIME</a:t>
            </a:r>
          </a:p>
        </p:txBody>
      </p:sp>
      <p:sp>
        <p:nvSpPr>
          <p:cNvPr id="3" name="Text Placeholder 2">
            <a:extLst>
              <a:ext uri="{FF2B5EF4-FFF2-40B4-BE49-F238E27FC236}">
                <a16:creationId xmlns:a16="http://schemas.microsoft.com/office/drawing/2014/main" id="{05871290-7803-65B3-78CE-C3862A63EF91}"/>
              </a:ext>
            </a:extLst>
          </p:cNvPr>
          <p:cNvSpPr>
            <a:spLocks noGrp="1"/>
          </p:cNvSpPr>
          <p:nvPr>
            <p:ph type="body" idx="1"/>
          </p:nvPr>
        </p:nvSpPr>
        <p:spPr>
          <a:xfrm>
            <a:off x="392855" y="1439959"/>
            <a:ext cx="9218505" cy="860400"/>
          </a:xfrm>
        </p:spPr>
        <p:txBody>
          <a:bodyPr/>
          <a:lstStyle/>
          <a:p>
            <a:r>
              <a:rPr lang="en-US" dirty="0">
                <a:solidFill>
                  <a:schemeClr val="accent1">
                    <a:lumMod val="40000"/>
                    <a:lumOff val="60000"/>
                  </a:schemeClr>
                </a:solidFill>
                <a:effectLst>
                  <a:outerShdw blurRad="38100" dist="38100" dir="2700000" algn="tl">
                    <a:srgbClr val="000000">
                      <a:alpha val="43137"/>
                    </a:srgbClr>
                  </a:outerShdw>
                </a:effectLst>
              </a:rPr>
              <a:t>Our story happens on the Lake of Galilee </a:t>
            </a:r>
          </a:p>
          <a:p>
            <a:r>
              <a:rPr lang="en-US" dirty="0">
                <a:solidFill>
                  <a:schemeClr val="accent1">
                    <a:lumMod val="40000"/>
                    <a:lumOff val="60000"/>
                  </a:schemeClr>
                </a:solidFill>
                <a:effectLst>
                  <a:outerShdw blurRad="38100" dist="38100" dir="2700000" algn="tl">
                    <a:srgbClr val="000000">
                      <a:alpha val="43137"/>
                    </a:srgbClr>
                  </a:outerShdw>
                </a:effectLst>
              </a:rPr>
              <a:t>	after Jesus rose again and visited his disciples a couple times.</a:t>
            </a:r>
          </a:p>
        </p:txBody>
      </p:sp>
      <p:pic>
        <p:nvPicPr>
          <p:cNvPr id="6" name="Picture 5" descr="Map&#10;&#10;Description automatically generated">
            <a:extLst>
              <a:ext uri="{FF2B5EF4-FFF2-40B4-BE49-F238E27FC236}">
                <a16:creationId xmlns:a16="http://schemas.microsoft.com/office/drawing/2014/main" id="{71FA55A4-9DFC-5C94-D98A-64B3C38305B8}"/>
              </a:ext>
            </a:extLst>
          </p:cNvPr>
          <p:cNvPicPr>
            <a:picLocks noChangeAspect="1"/>
          </p:cNvPicPr>
          <p:nvPr/>
        </p:nvPicPr>
        <p:blipFill rotWithShape="1">
          <a:blip r:embed="rId3">
            <a:extLst>
              <a:ext uri="{28A0092B-C50C-407E-A947-70E740481C1C}">
                <a14:useLocalDpi xmlns:a14="http://schemas.microsoft.com/office/drawing/2010/main" val="0"/>
              </a:ext>
            </a:extLst>
          </a:blip>
          <a:srcRect l="18909" t="23428" r="25935" b="10666"/>
          <a:stretch/>
        </p:blipFill>
        <p:spPr>
          <a:xfrm>
            <a:off x="8451669" y="213723"/>
            <a:ext cx="3526971" cy="6389176"/>
          </a:xfrm>
          <a:prstGeom prst="rect">
            <a:avLst/>
          </a:prstGeom>
          <a:ln w="76200">
            <a:solidFill>
              <a:schemeClr val="accent2">
                <a:lumMod val="50000"/>
              </a:schemeClr>
            </a:solidFill>
          </a:ln>
        </p:spPr>
      </p:pic>
      <p:sp>
        <p:nvSpPr>
          <p:cNvPr id="7" name="Oval 6">
            <a:extLst>
              <a:ext uri="{FF2B5EF4-FFF2-40B4-BE49-F238E27FC236}">
                <a16:creationId xmlns:a16="http://schemas.microsoft.com/office/drawing/2014/main" id="{2EAEFA67-195E-45F3-9391-76E98A35C731}"/>
              </a:ext>
            </a:extLst>
          </p:cNvPr>
          <p:cNvSpPr/>
          <p:nvPr/>
        </p:nvSpPr>
        <p:spPr>
          <a:xfrm>
            <a:off x="9611359" y="4400887"/>
            <a:ext cx="943429" cy="313509"/>
          </a:xfrm>
          <a:prstGeom prst="ellipse">
            <a:avLst/>
          </a:prstGeom>
          <a:noFill/>
          <a:ln w="57150">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B168528-1A31-1939-6FF5-7F9D92874963}"/>
              </a:ext>
            </a:extLst>
          </p:cNvPr>
          <p:cNvCxnSpPr>
            <a:stCxn id="7" idx="7"/>
          </p:cNvCxnSpPr>
          <p:nvPr/>
        </p:nvCxnSpPr>
        <p:spPr>
          <a:xfrm flipV="1">
            <a:off x="10416626" y="1439959"/>
            <a:ext cx="791305" cy="3006840"/>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56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John 21</a:t>
            </a:r>
            <a:br>
              <a:rPr lang="en-US" sz="2800" dirty="0"/>
            </a:br>
            <a:r>
              <a:rPr lang="en-US" sz="2800" dirty="0"/>
              <a:t>Let’s go fishing!</a:t>
            </a:r>
          </a:p>
        </p:txBody>
      </p:sp>
      <p:pic>
        <p:nvPicPr>
          <p:cNvPr id="12" name="Content Placeholder 11" descr="Diagram&#10;&#10;Description automatically generated">
            <a:extLst>
              <a:ext uri="{FF2B5EF4-FFF2-40B4-BE49-F238E27FC236}">
                <a16:creationId xmlns:a16="http://schemas.microsoft.com/office/drawing/2014/main" id="{1E10D377-5FBC-EEE1-4A45-58D5513ECB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3" y="584778"/>
            <a:ext cx="7205810" cy="5404356"/>
          </a:xfrm>
        </p:spPr>
      </p:pic>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20000"/>
          </a:bodyPr>
          <a:lstStyle/>
          <a:p>
            <a:r>
              <a:rPr lang="en-US" sz="2400" dirty="0"/>
              <a:t>Afterward Jesus appeared again to his disciples, by the Sea of Galilee.</a:t>
            </a:r>
            <a:r>
              <a:rPr lang="en-US" sz="2400" baseline="30000" dirty="0"/>
              <a:t>[</a:t>
            </a:r>
            <a:r>
              <a:rPr lang="en-US" sz="2400" baseline="30000" dirty="0">
                <a:hlinkClick r:id="rId3" tooltip="See footnote a"/>
              </a:rPr>
              <a:t>a</a:t>
            </a:r>
            <a:r>
              <a:rPr lang="en-US" sz="2400" baseline="30000" dirty="0"/>
              <a:t>]</a:t>
            </a:r>
            <a:r>
              <a:rPr lang="en-US" sz="2400" dirty="0"/>
              <a:t> It happened this way: </a:t>
            </a:r>
          </a:p>
          <a:p>
            <a:r>
              <a:rPr lang="en-US" sz="2400" baseline="30000" dirty="0"/>
              <a:t>2 </a:t>
            </a:r>
            <a:r>
              <a:rPr lang="en-US" sz="2400" dirty="0"/>
              <a:t>Simon Peter, Thomas (also known as Didymus</a:t>
            </a:r>
            <a:r>
              <a:rPr lang="en-US" sz="2400" baseline="30000" dirty="0"/>
              <a:t>[</a:t>
            </a:r>
            <a:r>
              <a:rPr lang="en-US" sz="2400" baseline="30000" dirty="0">
                <a:hlinkClick r:id="rId4" tooltip="See footnote b"/>
              </a:rPr>
              <a:t>b</a:t>
            </a:r>
            <a:r>
              <a:rPr lang="en-US" sz="2400" baseline="30000" dirty="0"/>
              <a:t>]</a:t>
            </a:r>
            <a:r>
              <a:rPr lang="en-US" sz="2400" dirty="0"/>
              <a:t>), Nathanael from Cana in Galilee, the sons of Zebedee, and two other disciples were together. </a:t>
            </a:r>
            <a:r>
              <a:rPr lang="en-US" sz="2400" baseline="30000" dirty="0"/>
              <a:t>3 </a:t>
            </a:r>
            <a:r>
              <a:rPr lang="en-US" sz="2400" dirty="0"/>
              <a:t>“I’m going out to fish,” Simon Peter told them, and they said, “We’ll go with you.” So they went out </a:t>
            </a:r>
            <a:endParaRPr lang="en-US" sz="1800" dirty="0"/>
          </a:p>
        </p:txBody>
      </p:sp>
      <p:sp>
        <p:nvSpPr>
          <p:cNvPr id="7" name="Speech Bubble: Rectangle 6">
            <a:extLst>
              <a:ext uri="{FF2B5EF4-FFF2-40B4-BE49-F238E27FC236}">
                <a16:creationId xmlns:a16="http://schemas.microsoft.com/office/drawing/2014/main" id="{B909571B-9EAF-AE3B-B233-970E0E883CF5}"/>
              </a:ext>
            </a:extLst>
          </p:cNvPr>
          <p:cNvSpPr/>
          <p:nvPr/>
        </p:nvSpPr>
        <p:spPr>
          <a:xfrm>
            <a:off x="4905375" y="2459636"/>
            <a:ext cx="2381250" cy="514351"/>
          </a:xfrm>
          <a:prstGeom prst="wedgeRectCallout">
            <a:avLst>
              <a:gd name="adj1" fmla="val 10414"/>
              <a:gd name="adj2" fmla="val 152043"/>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I’m going fishing</a:t>
            </a:r>
          </a:p>
        </p:txBody>
      </p:sp>
      <p:sp>
        <p:nvSpPr>
          <p:cNvPr id="8" name="Speech Bubble: Rectangle 7">
            <a:extLst>
              <a:ext uri="{FF2B5EF4-FFF2-40B4-BE49-F238E27FC236}">
                <a16:creationId xmlns:a16="http://schemas.microsoft.com/office/drawing/2014/main" id="{3DE08BC3-88F5-3FE0-4439-21CADADEC645}"/>
              </a:ext>
            </a:extLst>
          </p:cNvPr>
          <p:cNvSpPr/>
          <p:nvPr/>
        </p:nvSpPr>
        <p:spPr>
          <a:xfrm>
            <a:off x="7286625" y="3061758"/>
            <a:ext cx="2381250" cy="514351"/>
          </a:xfrm>
          <a:prstGeom prst="wedgeRectCallout">
            <a:avLst>
              <a:gd name="adj1" fmla="val -37633"/>
              <a:gd name="adj2" fmla="val 114352"/>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We’ll come with you</a:t>
            </a:r>
          </a:p>
        </p:txBody>
      </p:sp>
    </p:spTree>
    <p:extLst>
      <p:ext uri="{BB962C8B-B14F-4D97-AF65-F5344CB8AC3E}">
        <p14:creationId xmlns:p14="http://schemas.microsoft.com/office/powerpoint/2010/main" val="447930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B232-736A-8FBD-BE1D-8B9E1EC96CFF}"/>
              </a:ext>
            </a:extLst>
          </p:cNvPr>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Have you ever had a picnic on a beach?</a:t>
            </a:r>
            <a:br>
              <a:rPr lang="en-US" dirty="0"/>
            </a:br>
            <a:r>
              <a:rPr lang="en-US" dirty="0"/>
              <a:t>	Tell me about it.</a:t>
            </a:r>
          </a:p>
        </p:txBody>
      </p:sp>
      <p:pic>
        <p:nvPicPr>
          <p:cNvPr id="6" name="Picture 5" descr="A picture containing person, child, sitting, little&#10;&#10;Description automatically generated">
            <a:extLst>
              <a:ext uri="{FF2B5EF4-FFF2-40B4-BE49-F238E27FC236}">
                <a16:creationId xmlns:a16="http://schemas.microsoft.com/office/drawing/2014/main" id="{D86248F1-CC95-1FF3-66C6-16296D74B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79121">
            <a:off x="6584651" y="1904822"/>
            <a:ext cx="4587822" cy="3048353"/>
          </a:xfrm>
          <a:prstGeom prst="rect">
            <a:avLst/>
          </a:prstGeom>
          <a:ln w="57150">
            <a:solidFill>
              <a:schemeClr val="accent2">
                <a:lumMod val="75000"/>
              </a:schemeClr>
            </a:solidFill>
          </a:ln>
        </p:spPr>
      </p:pic>
      <p:pic>
        <p:nvPicPr>
          <p:cNvPr id="4" name="Picture 3">
            <a:extLst>
              <a:ext uri="{FF2B5EF4-FFF2-40B4-BE49-F238E27FC236}">
                <a16:creationId xmlns:a16="http://schemas.microsoft.com/office/drawing/2014/main" id="{5D41FEEF-740E-16AC-E585-91BA7A172F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192083">
            <a:off x="1195983" y="2439250"/>
            <a:ext cx="5422463" cy="2829111"/>
          </a:xfrm>
          <a:prstGeom prst="rect">
            <a:avLst/>
          </a:prstGeom>
          <a:ln w="57150">
            <a:solidFill>
              <a:schemeClr val="accent2">
                <a:lumMod val="75000"/>
              </a:schemeClr>
            </a:solidFill>
          </a:ln>
        </p:spPr>
      </p:pic>
    </p:spTree>
    <p:extLst>
      <p:ext uri="{BB962C8B-B14F-4D97-AF65-F5344CB8AC3E}">
        <p14:creationId xmlns:p14="http://schemas.microsoft.com/office/powerpoint/2010/main" val="2616448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opening a box&#10;&#10;Description automatically generated with low confidence">
            <a:extLst>
              <a:ext uri="{FF2B5EF4-FFF2-40B4-BE49-F238E27FC236}">
                <a16:creationId xmlns:a16="http://schemas.microsoft.com/office/drawing/2014/main" id="{F52AF716-FEEC-6050-A3B1-DC0922409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31523">
            <a:off x="394666" y="3136466"/>
            <a:ext cx="3253252" cy="3491863"/>
          </a:xfrm>
          <a:prstGeom prst="rect">
            <a:avLst/>
          </a:prstGeom>
        </p:spPr>
      </p:pic>
      <p:pic>
        <p:nvPicPr>
          <p:cNvPr id="4" name="Picture 3" descr="A picture containing indoor, wall, floor, person&#10;&#10;Description automatically generated">
            <a:extLst>
              <a:ext uri="{FF2B5EF4-FFF2-40B4-BE49-F238E27FC236}">
                <a16:creationId xmlns:a16="http://schemas.microsoft.com/office/drawing/2014/main" id="{62B3CEC8-2146-BC3A-3EAA-D16558B71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0174">
            <a:off x="8395217" y="1247926"/>
            <a:ext cx="3546872" cy="4729162"/>
          </a:xfrm>
          <a:prstGeom prst="rect">
            <a:avLst/>
          </a:prstGeom>
        </p:spPr>
      </p:pic>
      <p:pic>
        <p:nvPicPr>
          <p:cNvPr id="6" name="Picture 5">
            <a:extLst>
              <a:ext uri="{FF2B5EF4-FFF2-40B4-BE49-F238E27FC236}">
                <a16:creationId xmlns:a16="http://schemas.microsoft.com/office/drawing/2014/main" id="{2A0020D7-7AEE-11A5-C9E0-0F01092AF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10948">
            <a:off x="3392272" y="1498851"/>
            <a:ext cx="5080000" cy="3759200"/>
          </a:xfrm>
          <a:prstGeom prst="rect">
            <a:avLst/>
          </a:prstGeom>
        </p:spPr>
      </p:pic>
      <p:sp>
        <p:nvSpPr>
          <p:cNvPr id="2" name="Title 1">
            <a:extLst>
              <a:ext uri="{FF2B5EF4-FFF2-40B4-BE49-F238E27FC236}">
                <a16:creationId xmlns:a16="http://schemas.microsoft.com/office/drawing/2014/main" id="{0A43C23E-3DC7-0DA7-6849-E4192FE55408}"/>
              </a:ext>
            </a:extLst>
          </p:cNvPr>
          <p:cNvSpPr>
            <a:spLocks noGrp="1"/>
          </p:cNvSpPr>
          <p:nvPr>
            <p:ph type="title"/>
          </p:nvPr>
        </p:nvSpPr>
        <p:spPr>
          <a:xfrm>
            <a:off x="535094" y="406400"/>
            <a:ext cx="8596668" cy="1320800"/>
          </a:xfr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Make a boat and get inside.</a:t>
            </a:r>
            <a:br>
              <a:rPr lang="en-US" dirty="0"/>
            </a:br>
            <a:r>
              <a:rPr lang="en-US" dirty="0"/>
              <a:t>	Throw a net out.  Let’s go fishing!</a:t>
            </a:r>
          </a:p>
        </p:txBody>
      </p:sp>
    </p:spTree>
    <p:extLst>
      <p:ext uri="{BB962C8B-B14F-4D97-AF65-F5344CB8AC3E}">
        <p14:creationId xmlns:p14="http://schemas.microsoft.com/office/powerpoint/2010/main" val="2910194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They fished all night</a:t>
            </a:r>
          </a:p>
        </p:txBody>
      </p:sp>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1566862"/>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dirty="0"/>
              <a:t>So, they went out and got into the boat, but that night they caught nothing.</a:t>
            </a:r>
            <a:endParaRPr lang="en-US" sz="1800" dirty="0"/>
          </a:p>
        </p:txBody>
      </p:sp>
      <p:pic>
        <p:nvPicPr>
          <p:cNvPr id="13" name="Content Placeholder 12" descr="A shark jumping out of water&#10;&#10;Description automatically generated with low confidence">
            <a:extLst>
              <a:ext uri="{FF2B5EF4-FFF2-40B4-BE49-F238E27FC236}">
                <a16:creationId xmlns:a16="http://schemas.microsoft.com/office/drawing/2014/main" id="{EDE820D4-BCB6-36CD-7C5F-143278FA64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3" y="584779"/>
            <a:ext cx="7259596" cy="5444696"/>
          </a:xfrm>
        </p:spPr>
      </p:pic>
      <p:pic>
        <p:nvPicPr>
          <p:cNvPr id="9" name="Picture 8" descr="A close-up of a net&#10;&#10;Description automatically generated with low confidence">
            <a:extLst>
              <a:ext uri="{FF2B5EF4-FFF2-40B4-BE49-F238E27FC236}">
                <a16:creationId xmlns:a16="http://schemas.microsoft.com/office/drawing/2014/main" id="{181B9F9C-9425-C6E3-E94C-00225241CD5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4298" y="3429000"/>
            <a:ext cx="1612220" cy="1068011"/>
          </a:xfrm>
          <a:prstGeom prst="rect">
            <a:avLst/>
          </a:prstGeom>
        </p:spPr>
      </p:pic>
      <p:sp>
        <p:nvSpPr>
          <p:cNvPr id="3" name="Rectangle 2">
            <a:extLst>
              <a:ext uri="{FF2B5EF4-FFF2-40B4-BE49-F238E27FC236}">
                <a16:creationId xmlns:a16="http://schemas.microsoft.com/office/drawing/2014/main" id="{A3DD4D53-5185-1520-9D15-9B702014C4C9}"/>
              </a:ext>
            </a:extLst>
          </p:cNvPr>
          <p:cNvSpPr/>
          <p:nvPr/>
        </p:nvSpPr>
        <p:spPr>
          <a:xfrm rot="20526967">
            <a:off x="291507" y="3643630"/>
            <a:ext cx="2003119" cy="742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50000"/>
                  </a:schemeClr>
                </a:solidFill>
              </a:rPr>
              <a:t>Try fishing here.</a:t>
            </a:r>
          </a:p>
        </p:txBody>
      </p:sp>
      <p:sp>
        <p:nvSpPr>
          <p:cNvPr id="5" name="Rectangle 4">
            <a:extLst>
              <a:ext uri="{FF2B5EF4-FFF2-40B4-BE49-F238E27FC236}">
                <a16:creationId xmlns:a16="http://schemas.microsoft.com/office/drawing/2014/main" id="{D9FC0F99-8968-3368-26D5-CD652D9D532B}"/>
              </a:ext>
            </a:extLst>
          </p:cNvPr>
          <p:cNvSpPr/>
          <p:nvPr/>
        </p:nvSpPr>
        <p:spPr>
          <a:xfrm rot="20255819">
            <a:off x="2001112" y="3669516"/>
            <a:ext cx="264527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NO FISH</a:t>
            </a:r>
          </a:p>
        </p:txBody>
      </p:sp>
      <p:sp>
        <p:nvSpPr>
          <p:cNvPr id="6" name="Rectangle 5">
            <a:extLst>
              <a:ext uri="{FF2B5EF4-FFF2-40B4-BE49-F238E27FC236}">
                <a16:creationId xmlns:a16="http://schemas.microsoft.com/office/drawing/2014/main" id="{4555E28B-4A8B-C269-31BA-077D2ED580B2}"/>
              </a:ext>
            </a:extLst>
          </p:cNvPr>
          <p:cNvSpPr/>
          <p:nvPr/>
        </p:nvSpPr>
        <p:spPr>
          <a:xfrm rot="775212">
            <a:off x="168735" y="4777657"/>
            <a:ext cx="2003119" cy="8153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accent2">
                    <a:lumMod val="50000"/>
                  </a:schemeClr>
                </a:solidFill>
              </a:rPr>
              <a:t>Try fishing there.</a:t>
            </a:r>
          </a:p>
          <a:p>
            <a:pPr algn="ctr"/>
            <a:r>
              <a:rPr lang="en-US" dirty="0">
                <a:solidFill>
                  <a:schemeClr val="accent2">
                    <a:lumMod val="50000"/>
                  </a:schemeClr>
                </a:solidFill>
              </a:rPr>
              <a:t>On the right side.</a:t>
            </a:r>
          </a:p>
        </p:txBody>
      </p:sp>
      <p:sp>
        <p:nvSpPr>
          <p:cNvPr id="7" name="Rectangle 6">
            <a:extLst>
              <a:ext uri="{FF2B5EF4-FFF2-40B4-BE49-F238E27FC236}">
                <a16:creationId xmlns:a16="http://schemas.microsoft.com/office/drawing/2014/main" id="{48583F42-074E-EA30-F4F9-67C7E51CE886}"/>
              </a:ext>
            </a:extLst>
          </p:cNvPr>
          <p:cNvSpPr/>
          <p:nvPr/>
        </p:nvSpPr>
        <p:spPr>
          <a:xfrm rot="726077">
            <a:off x="2319428" y="5033592"/>
            <a:ext cx="2765502"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NO FISH</a:t>
            </a:r>
          </a:p>
        </p:txBody>
      </p:sp>
      <p:sp>
        <p:nvSpPr>
          <p:cNvPr id="8" name="Rectangle 7">
            <a:extLst>
              <a:ext uri="{FF2B5EF4-FFF2-40B4-BE49-F238E27FC236}">
                <a16:creationId xmlns:a16="http://schemas.microsoft.com/office/drawing/2014/main" id="{6379A399-2C12-E2CA-879A-0D1467402816}"/>
              </a:ext>
            </a:extLst>
          </p:cNvPr>
          <p:cNvSpPr/>
          <p:nvPr/>
        </p:nvSpPr>
        <p:spPr>
          <a:xfrm rot="891195">
            <a:off x="6825939" y="4795089"/>
            <a:ext cx="2003119" cy="7429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2">
                    <a:lumMod val="50000"/>
                  </a:schemeClr>
                </a:solidFill>
              </a:rPr>
              <a:t>Try fishing there.</a:t>
            </a:r>
          </a:p>
          <a:p>
            <a:pPr algn="ctr"/>
            <a:r>
              <a:rPr lang="en-US" dirty="0">
                <a:solidFill>
                  <a:schemeClr val="accent2">
                    <a:lumMod val="50000"/>
                  </a:schemeClr>
                </a:solidFill>
              </a:rPr>
              <a:t>On the left side.</a:t>
            </a:r>
          </a:p>
        </p:txBody>
      </p:sp>
      <p:sp>
        <p:nvSpPr>
          <p:cNvPr id="10" name="Rectangle 9">
            <a:extLst>
              <a:ext uri="{FF2B5EF4-FFF2-40B4-BE49-F238E27FC236}">
                <a16:creationId xmlns:a16="http://schemas.microsoft.com/office/drawing/2014/main" id="{D870FD0D-D3FB-68B4-8AC9-91786520B80C}"/>
              </a:ext>
            </a:extLst>
          </p:cNvPr>
          <p:cNvSpPr/>
          <p:nvPr/>
        </p:nvSpPr>
        <p:spPr>
          <a:xfrm rot="20255819">
            <a:off x="9356745" y="4816856"/>
            <a:ext cx="2765502"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rPr>
              <a:t>NO FISH</a:t>
            </a:r>
          </a:p>
        </p:txBody>
      </p:sp>
    </p:spTree>
    <p:extLst>
      <p:ext uri="{BB962C8B-B14F-4D97-AF65-F5344CB8AC3E}">
        <p14:creationId xmlns:p14="http://schemas.microsoft.com/office/powerpoint/2010/main" val="5499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31" presetClass="exit" presetSubtype="0" fill="hold" nodeType="afterEffect">
                                  <p:stCondLst>
                                    <p:cond delay="0"/>
                                  </p:stCondLst>
                                  <p:childTnLst>
                                    <p:anim calcmode="lin" valueType="num">
                                      <p:cBhvr>
                                        <p:cTn id="12" dur="1000"/>
                                        <p:tgtEl>
                                          <p:spTgt spid="9"/>
                                        </p:tgtEl>
                                        <p:attrNameLst>
                                          <p:attrName>ppt_w</p:attrName>
                                        </p:attrNameLst>
                                      </p:cBhvr>
                                      <p:tavLst>
                                        <p:tav tm="0">
                                          <p:val>
                                            <p:strVal val="ppt_w"/>
                                          </p:val>
                                        </p:tav>
                                        <p:tav tm="100000">
                                          <p:val>
                                            <p:fltVal val="0"/>
                                          </p:val>
                                        </p:tav>
                                      </p:tavLst>
                                    </p:anim>
                                    <p:anim calcmode="lin" valueType="num">
                                      <p:cBhvr>
                                        <p:cTn id="13" dur="1000"/>
                                        <p:tgtEl>
                                          <p:spTgt spid="9"/>
                                        </p:tgtEl>
                                        <p:attrNameLst>
                                          <p:attrName>ppt_h</p:attrName>
                                        </p:attrNameLst>
                                      </p:cBhvr>
                                      <p:tavLst>
                                        <p:tav tm="0">
                                          <p:val>
                                            <p:strVal val="ppt_h"/>
                                          </p:val>
                                        </p:tav>
                                        <p:tav tm="100000">
                                          <p:val>
                                            <p:fltVal val="0"/>
                                          </p:val>
                                        </p:tav>
                                      </p:tavLst>
                                    </p:anim>
                                    <p:anim calcmode="lin" valueType="num">
                                      <p:cBhvr>
                                        <p:cTn id="14" dur="1000"/>
                                        <p:tgtEl>
                                          <p:spTgt spid="9"/>
                                        </p:tgtEl>
                                        <p:attrNameLst>
                                          <p:attrName>style.rotation</p:attrName>
                                        </p:attrNameLst>
                                      </p:cBhvr>
                                      <p:tavLst>
                                        <p:tav tm="0">
                                          <p:val>
                                            <p:fltVal val="0"/>
                                          </p:val>
                                        </p:tav>
                                        <p:tav tm="100000">
                                          <p:val>
                                            <p:fltVal val="90"/>
                                          </p:val>
                                        </p:tav>
                                      </p:tavLst>
                                    </p:anim>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3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53" presetClass="entr" presetSubtype="16"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par>
                          <p:cTn id="50" fill="hold">
                            <p:stCondLst>
                              <p:cond delay="1000"/>
                            </p:stCondLst>
                            <p:childTnLst>
                              <p:par>
                                <p:cTn id="51" presetID="31" presetClass="exit" presetSubtype="0" fill="hold" nodeType="afterEffect">
                                  <p:stCondLst>
                                    <p:cond delay="1000"/>
                                  </p:stCondLst>
                                  <p:childTnLst>
                                    <p:anim calcmode="lin" valueType="num">
                                      <p:cBhvr>
                                        <p:cTn id="52" dur="1000"/>
                                        <p:tgtEl>
                                          <p:spTgt spid="9"/>
                                        </p:tgtEl>
                                        <p:attrNameLst>
                                          <p:attrName>ppt_w</p:attrName>
                                        </p:attrNameLst>
                                      </p:cBhvr>
                                      <p:tavLst>
                                        <p:tav tm="0">
                                          <p:val>
                                            <p:strVal val="ppt_w"/>
                                          </p:val>
                                        </p:tav>
                                        <p:tav tm="100000">
                                          <p:val>
                                            <p:fltVal val="0"/>
                                          </p:val>
                                        </p:tav>
                                      </p:tavLst>
                                    </p:anim>
                                    <p:anim calcmode="lin" valueType="num">
                                      <p:cBhvr>
                                        <p:cTn id="53" dur="1000"/>
                                        <p:tgtEl>
                                          <p:spTgt spid="9"/>
                                        </p:tgtEl>
                                        <p:attrNameLst>
                                          <p:attrName>ppt_h</p:attrName>
                                        </p:attrNameLst>
                                      </p:cBhvr>
                                      <p:tavLst>
                                        <p:tav tm="0">
                                          <p:val>
                                            <p:strVal val="ppt_h"/>
                                          </p:val>
                                        </p:tav>
                                        <p:tav tm="100000">
                                          <p:val>
                                            <p:fltVal val="0"/>
                                          </p:val>
                                        </p:tav>
                                      </p:tavLst>
                                    </p:anim>
                                    <p:anim calcmode="lin" valueType="num">
                                      <p:cBhvr>
                                        <p:cTn id="54" dur="1000"/>
                                        <p:tgtEl>
                                          <p:spTgt spid="9"/>
                                        </p:tgtEl>
                                        <p:attrNameLst>
                                          <p:attrName>style.rotation</p:attrName>
                                        </p:attrNameLst>
                                      </p:cBhvr>
                                      <p:tavLst>
                                        <p:tav tm="0">
                                          <p:val>
                                            <p:fltVal val="0"/>
                                          </p:val>
                                        </p:tav>
                                        <p:tav tm="100000">
                                          <p:val>
                                            <p:fltVal val="90"/>
                                          </p:val>
                                        </p:tav>
                                      </p:tavLst>
                                    </p:anim>
                                    <p:animEffect transition="out" filter="fade">
                                      <p:cBhvr>
                                        <p:cTn id="55" dur="1000"/>
                                        <p:tgtEl>
                                          <p:spTgt spid="9"/>
                                        </p:tgtEl>
                                      </p:cBhvr>
                                    </p:animEffect>
                                    <p:set>
                                      <p:cBhvr>
                                        <p:cTn id="56"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Hi friends!</a:t>
            </a:r>
          </a:p>
        </p:txBody>
      </p:sp>
      <p:pic>
        <p:nvPicPr>
          <p:cNvPr id="12" name="Content Placeholder 11" descr="Diagram&#10;&#10;Description automatically generated">
            <a:extLst>
              <a:ext uri="{FF2B5EF4-FFF2-40B4-BE49-F238E27FC236}">
                <a16:creationId xmlns:a16="http://schemas.microsoft.com/office/drawing/2014/main" id="{DB6CCAD0-91D6-2379-260A-22CA297D68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2" y="584778"/>
            <a:ext cx="7331315" cy="5498486"/>
          </a:xfrm>
        </p:spPr>
      </p:pic>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baseline="30000" dirty="0"/>
              <a:t>4 </a:t>
            </a:r>
            <a:r>
              <a:rPr lang="en-US" sz="2400" dirty="0"/>
              <a:t>Early in the morning, Jesus stood on the shore, but the disciples did not realize that it was Jesus.</a:t>
            </a:r>
          </a:p>
          <a:p>
            <a:r>
              <a:rPr lang="en-US" sz="2400" baseline="30000" dirty="0"/>
              <a:t>5 </a:t>
            </a:r>
            <a:r>
              <a:rPr lang="en-US" sz="2400" dirty="0"/>
              <a:t>He called out to them, “Friends, haven’t you any fish?”</a:t>
            </a:r>
          </a:p>
          <a:p>
            <a:r>
              <a:rPr lang="en-US" sz="2400" dirty="0"/>
              <a:t>“No,” they answered.</a:t>
            </a:r>
          </a:p>
          <a:p>
            <a:endParaRPr lang="en-US" sz="1800" dirty="0"/>
          </a:p>
        </p:txBody>
      </p:sp>
      <p:sp>
        <p:nvSpPr>
          <p:cNvPr id="7" name="Speech Bubble: Rectangle 6">
            <a:extLst>
              <a:ext uri="{FF2B5EF4-FFF2-40B4-BE49-F238E27FC236}">
                <a16:creationId xmlns:a16="http://schemas.microsoft.com/office/drawing/2014/main" id="{1635A173-D4BB-3457-F8BA-E38EA434DCE5}"/>
              </a:ext>
            </a:extLst>
          </p:cNvPr>
          <p:cNvSpPr/>
          <p:nvPr/>
        </p:nvSpPr>
        <p:spPr>
          <a:xfrm>
            <a:off x="5456144" y="352750"/>
            <a:ext cx="2933700" cy="843972"/>
          </a:xfrm>
          <a:prstGeom prst="wedgeRectCallout">
            <a:avLst>
              <a:gd name="adj1" fmla="val -31223"/>
              <a:gd name="adj2" fmla="val 105387"/>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Friends, Have you caught any fish?</a:t>
            </a:r>
          </a:p>
        </p:txBody>
      </p:sp>
      <p:sp>
        <p:nvSpPr>
          <p:cNvPr id="8" name="Speech Bubble: Rectangle 7">
            <a:extLst>
              <a:ext uri="{FF2B5EF4-FFF2-40B4-BE49-F238E27FC236}">
                <a16:creationId xmlns:a16="http://schemas.microsoft.com/office/drawing/2014/main" id="{9FB5AE1B-3386-A9A2-2063-AC3BC285BA03}"/>
              </a:ext>
            </a:extLst>
          </p:cNvPr>
          <p:cNvSpPr/>
          <p:nvPr/>
        </p:nvSpPr>
        <p:spPr>
          <a:xfrm>
            <a:off x="7265894" y="2472017"/>
            <a:ext cx="2247899" cy="621504"/>
          </a:xfrm>
          <a:prstGeom prst="wedgeRectCallout">
            <a:avLst>
              <a:gd name="adj1" fmla="val 5812"/>
              <a:gd name="adj2" fmla="val 12458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No!  We haven’t</a:t>
            </a:r>
          </a:p>
        </p:txBody>
      </p:sp>
    </p:spTree>
    <p:extLst>
      <p:ext uri="{BB962C8B-B14F-4D97-AF65-F5344CB8AC3E}">
        <p14:creationId xmlns:p14="http://schemas.microsoft.com/office/powerpoint/2010/main" val="1314301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Diagram&#10;&#10;Description automatically generated">
            <a:extLst>
              <a:ext uri="{FF2B5EF4-FFF2-40B4-BE49-F238E27FC236}">
                <a16:creationId xmlns:a16="http://schemas.microsoft.com/office/drawing/2014/main" id="{A20EB66A-5CB9-7699-EBDB-F615447871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4701" y="1052014"/>
            <a:ext cx="7144576" cy="5358431"/>
          </a:xfrm>
        </p:spPr>
      </p:pic>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Throw your net</a:t>
            </a:r>
            <a:br>
              <a:rPr lang="en-US" sz="2800" dirty="0"/>
            </a:br>
            <a:r>
              <a:rPr lang="en-US" sz="2800" dirty="0"/>
              <a:t> on the right</a:t>
            </a:r>
          </a:p>
        </p:txBody>
      </p:sp>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1981199"/>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baseline="30000" dirty="0"/>
              <a:t>6 </a:t>
            </a:r>
            <a:r>
              <a:rPr lang="en-US" sz="2400" dirty="0"/>
              <a:t>He said, “Throw your net on the right side of the boat and you will find some.”</a:t>
            </a:r>
            <a:endParaRPr lang="en-US" sz="1800" dirty="0"/>
          </a:p>
        </p:txBody>
      </p:sp>
      <p:sp>
        <p:nvSpPr>
          <p:cNvPr id="8" name="Speech Bubble: Rectangle 7">
            <a:extLst>
              <a:ext uri="{FF2B5EF4-FFF2-40B4-BE49-F238E27FC236}">
                <a16:creationId xmlns:a16="http://schemas.microsoft.com/office/drawing/2014/main" id="{5A23FD9D-2CC3-AB98-3A96-85C3563DEADA}"/>
              </a:ext>
            </a:extLst>
          </p:cNvPr>
          <p:cNvSpPr/>
          <p:nvPr/>
        </p:nvSpPr>
        <p:spPr>
          <a:xfrm>
            <a:off x="5896537" y="584778"/>
            <a:ext cx="2933700" cy="843972"/>
          </a:xfrm>
          <a:prstGeom prst="wedgeRectCallout">
            <a:avLst>
              <a:gd name="adj1" fmla="val -54600"/>
              <a:gd name="adj2" fmla="val 125702"/>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Throw your net on the right side of the boat and you will find some.</a:t>
            </a:r>
          </a:p>
        </p:txBody>
      </p:sp>
    </p:spTree>
    <p:extLst>
      <p:ext uri="{BB962C8B-B14F-4D97-AF65-F5344CB8AC3E}">
        <p14:creationId xmlns:p14="http://schemas.microsoft.com/office/powerpoint/2010/main" val="30126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C23E-3DC7-0DA7-6849-E4192FE55408}"/>
              </a:ext>
            </a:extLst>
          </p:cNvPr>
          <p:cNvSpPr>
            <a:spLocks noGrp="1"/>
          </p:cNvSpPr>
          <p:nvPr>
            <p:ph type="title"/>
          </p:nvPr>
        </p:nvSpPr>
        <p:spPr>
          <a:xfrm>
            <a:off x="535094" y="406400"/>
            <a:ext cx="8596668" cy="1320800"/>
          </a:xfr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US" dirty="0"/>
              <a:t>Follow Jesus’ directions.</a:t>
            </a:r>
            <a:br>
              <a:rPr lang="en-US" dirty="0"/>
            </a:br>
            <a:r>
              <a:rPr lang="en-US" dirty="0"/>
              <a:t>Throw out your net on the right side.</a:t>
            </a:r>
          </a:p>
        </p:txBody>
      </p:sp>
      <p:pic>
        <p:nvPicPr>
          <p:cNvPr id="3" name="Picture 2" descr="A picture containing indoor, wall, floor, person&#10;&#10;Description automatically generated">
            <a:extLst>
              <a:ext uri="{FF2B5EF4-FFF2-40B4-BE49-F238E27FC236}">
                <a16:creationId xmlns:a16="http://schemas.microsoft.com/office/drawing/2014/main" id="{5E589193-F3BC-586C-F3C9-A3C8543B2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0174">
            <a:off x="3666463" y="1757378"/>
            <a:ext cx="3546872" cy="4729162"/>
          </a:xfrm>
          <a:prstGeom prst="rect">
            <a:avLst/>
          </a:prstGeom>
        </p:spPr>
      </p:pic>
      <p:pic>
        <p:nvPicPr>
          <p:cNvPr id="5" name="Picture 4" descr="A close-up of a fishing net&#10;&#10;Description automatically generated with medium confidence">
            <a:extLst>
              <a:ext uri="{FF2B5EF4-FFF2-40B4-BE49-F238E27FC236}">
                <a16:creationId xmlns:a16="http://schemas.microsoft.com/office/drawing/2014/main" id="{A32639ED-322A-A9A3-B8AA-EAF6D0A5072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4693" y="4543696"/>
            <a:ext cx="2123970" cy="2123970"/>
          </a:xfrm>
          <a:prstGeom prst="rect">
            <a:avLst/>
          </a:prstGeom>
        </p:spPr>
      </p:pic>
    </p:spTree>
    <p:extLst>
      <p:ext uri="{BB962C8B-B14F-4D97-AF65-F5344CB8AC3E}">
        <p14:creationId xmlns:p14="http://schemas.microsoft.com/office/powerpoint/2010/main" val="3959007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text&#10;&#10;Description automatically generated">
            <a:extLst>
              <a:ext uri="{FF2B5EF4-FFF2-40B4-BE49-F238E27FC236}">
                <a16:creationId xmlns:a16="http://schemas.microsoft.com/office/drawing/2014/main" id="{1828926A-257D-0658-7789-78C41A26F3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3" y="584779"/>
            <a:ext cx="7259596" cy="5444696"/>
          </a:xfrm>
        </p:spPr>
      </p:pic>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Throw your net</a:t>
            </a:r>
            <a:br>
              <a:rPr lang="en-US" sz="2800" dirty="0"/>
            </a:br>
            <a:r>
              <a:rPr lang="en-US" sz="2800" dirty="0"/>
              <a:t> on the right</a:t>
            </a:r>
          </a:p>
        </p:txBody>
      </p:sp>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dirty="0"/>
              <a:t>When they did, they were unable to haul the net in because of the large number of fish.</a:t>
            </a:r>
            <a:endParaRPr lang="en-US" sz="1800" dirty="0"/>
          </a:p>
        </p:txBody>
      </p:sp>
      <p:sp>
        <p:nvSpPr>
          <p:cNvPr id="7" name="Speech Bubble: Rectangle 6">
            <a:extLst>
              <a:ext uri="{FF2B5EF4-FFF2-40B4-BE49-F238E27FC236}">
                <a16:creationId xmlns:a16="http://schemas.microsoft.com/office/drawing/2014/main" id="{6F862594-FEFA-F336-BCBB-A46EF3E5D68E}"/>
              </a:ext>
            </a:extLst>
          </p:cNvPr>
          <p:cNvSpPr/>
          <p:nvPr/>
        </p:nvSpPr>
        <p:spPr>
          <a:xfrm>
            <a:off x="5573527" y="517773"/>
            <a:ext cx="1428748" cy="621504"/>
          </a:xfrm>
          <a:prstGeom prst="wedgeRectCallout">
            <a:avLst>
              <a:gd name="adj1" fmla="val 5812"/>
              <a:gd name="adj2" fmla="val 12458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WOW!</a:t>
            </a:r>
          </a:p>
        </p:txBody>
      </p:sp>
      <p:sp>
        <p:nvSpPr>
          <p:cNvPr id="12" name="Speech Bubble: Rectangle 11">
            <a:extLst>
              <a:ext uri="{FF2B5EF4-FFF2-40B4-BE49-F238E27FC236}">
                <a16:creationId xmlns:a16="http://schemas.microsoft.com/office/drawing/2014/main" id="{5BE22E88-B9FD-E6AC-55C2-70EB51EE77C7}"/>
              </a:ext>
            </a:extLst>
          </p:cNvPr>
          <p:cNvSpPr/>
          <p:nvPr/>
        </p:nvSpPr>
        <p:spPr>
          <a:xfrm>
            <a:off x="7181139" y="625247"/>
            <a:ext cx="1428748" cy="621504"/>
          </a:xfrm>
          <a:prstGeom prst="wedgeRectCallout">
            <a:avLst>
              <a:gd name="adj1" fmla="val 5812"/>
              <a:gd name="adj2" fmla="val 12458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WOW!</a:t>
            </a:r>
          </a:p>
        </p:txBody>
      </p:sp>
      <p:sp>
        <p:nvSpPr>
          <p:cNvPr id="13" name="Speech Bubble: Rectangle 12">
            <a:extLst>
              <a:ext uri="{FF2B5EF4-FFF2-40B4-BE49-F238E27FC236}">
                <a16:creationId xmlns:a16="http://schemas.microsoft.com/office/drawing/2014/main" id="{277F6E50-BB42-4C1E-23E2-5C61E50F9ED3}"/>
              </a:ext>
            </a:extLst>
          </p:cNvPr>
          <p:cNvSpPr/>
          <p:nvPr/>
        </p:nvSpPr>
        <p:spPr>
          <a:xfrm>
            <a:off x="8886450" y="670830"/>
            <a:ext cx="1428748" cy="621504"/>
          </a:xfrm>
          <a:prstGeom prst="wedgeRectCallout">
            <a:avLst>
              <a:gd name="adj1" fmla="val 5812"/>
              <a:gd name="adj2" fmla="val 12458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WOW!</a:t>
            </a:r>
          </a:p>
        </p:txBody>
      </p:sp>
      <p:sp>
        <p:nvSpPr>
          <p:cNvPr id="14" name="Speech Bubble: Rectangle 13">
            <a:extLst>
              <a:ext uri="{FF2B5EF4-FFF2-40B4-BE49-F238E27FC236}">
                <a16:creationId xmlns:a16="http://schemas.microsoft.com/office/drawing/2014/main" id="{EC8A6BB1-5EB1-964C-9968-2CC38A5312E4}"/>
              </a:ext>
            </a:extLst>
          </p:cNvPr>
          <p:cNvSpPr/>
          <p:nvPr/>
        </p:nvSpPr>
        <p:spPr>
          <a:xfrm>
            <a:off x="10591761" y="686477"/>
            <a:ext cx="1428748" cy="621504"/>
          </a:xfrm>
          <a:prstGeom prst="wedgeRectCallout">
            <a:avLst>
              <a:gd name="adj1" fmla="val 5812"/>
              <a:gd name="adj2" fmla="val 12458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WOW!</a:t>
            </a:r>
          </a:p>
        </p:txBody>
      </p:sp>
    </p:spTree>
    <p:extLst>
      <p:ext uri="{BB962C8B-B14F-4D97-AF65-F5344CB8AC3E}">
        <p14:creationId xmlns:p14="http://schemas.microsoft.com/office/powerpoint/2010/main" val="2581912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4520B240-5B48-5C30-3577-CC128ECCA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0461" y="825683"/>
            <a:ext cx="7108810" cy="5331608"/>
          </a:xfrm>
          <a:prstGeom prst="rect">
            <a:avLst/>
          </a:prstGeom>
        </p:spPr>
      </p:pic>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It is the LORD!</a:t>
            </a:r>
          </a:p>
        </p:txBody>
      </p:sp>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0"/>
            <a:ext cx="3854528" cy="4253921"/>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20000"/>
          </a:bodyPr>
          <a:lstStyle/>
          <a:p>
            <a:r>
              <a:rPr lang="en-US" sz="2400" baseline="30000" dirty="0"/>
              <a:t>7 </a:t>
            </a:r>
            <a:r>
              <a:rPr lang="en-US" sz="2400" dirty="0"/>
              <a:t>Then the disciple whom Jesus loved said to Peter, “It is the Lord!”</a:t>
            </a:r>
          </a:p>
          <a:p>
            <a:r>
              <a:rPr lang="en-US" sz="2400" dirty="0"/>
              <a:t> As soon as Simon Peter heard him say, “It is the Lord,” he wrapped his outer garment around him (for he had taken it off) and jumped into the water. </a:t>
            </a:r>
          </a:p>
          <a:p>
            <a:r>
              <a:rPr lang="en-US" sz="2400" baseline="30000" dirty="0"/>
              <a:t>8 </a:t>
            </a:r>
            <a:r>
              <a:rPr lang="en-US" sz="2400" dirty="0"/>
              <a:t>The other disciples followed in the boat, towing the net full of fish, for they were not far from shore, about a hundred yards.</a:t>
            </a:r>
            <a:endParaRPr lang="en-US" sz="1800" dirty="0"/>
          </a:p>
        </p:txBody>
      </p:sp>
      <p:sp>
        <p:nvSpPr>
          <p:cNvPr id="7" name="Speech Bubble: Rectangle 6">
            <a:extLst>
              <a:ext uri="{FF2B5EF4-FFF2-40B4-BE49-F238E27FC236}">
                <a16:creationId xmlns:a16="http://schemas.microsoft.com/office/drawing/2014/main" id="{1F96A3FF-419F-4EBD-DF11-469CAD057C02}"/>
              </a:ext>
            </a:extLst>
          </p:cNvPr>
          <p:cNvSpPr/>
          <p:nvPr/>
        </p:nvSpPr>
        <p:spPr>
          <a:xfrm>
            <a:off x="5658567" y="1348893"/>
            <a:ext cx="2381250" cy="514351"/>
          </a:xfrm>
          <a:prstGeom prst="wedgeRectCallout">
            <a:avLst>
              <a:gd name="adj1" fmla="val 75308"/>
              <a:gd name="adj2" fmla="val 78841"/>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 must see Jesus!</a:t>
            </a:r>
          </a:p>
        </p:txBody>
      </p:sp>
      <p:sp>
        <p:nvSpPr>
          <p:cNvPr id="8" name="Speech Bubble: Rectangle 7">
            <a:extLst>
              <a:ext uri="{FF2B5EF4-FFF2-40B4-BE49-F238E27FC236}">
                <a16:creationId xmlns:a16="http://schemas.microsoft.com/office/drawing/2014/main" id="{87B2E094-B130-07BB-3036-62075B583D52}"/>
              </a:ext>
            </a:extLst>
          </p:cNvPr>
          <p:cNvSpPr/>
          <p:nvPr/>
        </p:nvSpPr>
        <p:spPr>
          <a:xfrm>
            <a:off x="6849192" y="273342"/>
            <a:ext cx="2381250" cy="514351"/>
          </a:xfrm>
          <a:prstGeom prst="wedgeRectCallout">
            <a:avLst>
              <a:gd name="adj1" fmla="val 162085"/>
              <a:gd name="adj2" fmla="val 126335"/>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It is the LORD!</a:t>
            </a:r>
          </a:p>
        </p:txBody>
      </p:sp>
      <p:pic>
        <p:nvPicPr>
          <p:cNvPr id="18" name="Picture 17">
            <a:extLst>
              <a:ext uri="{FF2B5EF4-FFF2-40B4-BE49-F238E27FC236}">
                <a16:creationId xmlns:a16="http://schemas.microsoft.com/office/drawing/2014/main" id="{39563096-81B0-C446-87F2-AB72F41EC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32607"/>
            <a:ext cx="2857500" cy="2476500"/>
          </a:xfrm>
          <a:prstGeom prst="rect">
            <a:avLst/>
          </a:prstGeom>
        </p:spPr>
      </p:pic>
    </p:spTree>
    <p:extLst>
      <p:ext uri="{BB962C8B-B14F-4D97-AF65-F5344CB8AC3E}">
        <p14:creationId xmlns:p14="http://schemas.microsoft.com/office/powerpoint/2010/main" val="302015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25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map&#10;&#10;Description automatically generated">
            <a:extLst>
              <a:ext uri="{FF2B5EF4-FFF2-40B4-BE49-F238E27FC236}">
                <a16:creationId xmlns:a16="http://schemas.microsoft.com/office/drawing/2014/main" id="{99595AFF-4CA6-5D8E-27FD-7CC73F48CC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3" y="584779"/>
            <a:ext cx="7259596" cy="5444696"/>
          </a:xfrm>
        </p:spPr>
      </p:pic>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Bring some of your fish</a:t>
            </a:r>
          </a:p>
        </p:txBody>
      </p:sp>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baseline="30000" dirty="0"/>
              <a:t>9 </a:t>
            </a:r>
            <a:r>
              <a:rPr lang="en-US" sz="2400" dirty="0"/>
              <a:t>When they landed, they saw a fire of burning coals there with fish on it, and some bread.</a:t>
            </a:r>
          </a:p>
          <a:p>
            <a:endParaRPr lang="en-US" sz="1800" dirty="0"/>
          </a:p>
        </p:txBody>
      </p:sp>
      <p:sp>
        <p:nvSpPr>
          <p:cNvPr id="7" name="Speech Bubble: Rectangle 6">
            <a:extLst>
              <a:ext uri="{FF2B5EF4-FFF2-40B4-BE49-F238E27FC236}">
                <a16:creationId xmlns:a16="http://schemas.microsoft.com/office/drawing/2014/main" id="{50FAF573-1EFD-2C0D-4C5E-A818248A28C5}"/>
              </a:ext>
            </a:extLst>
          </p:cNvPr>
          <p:cNvSpPr/>
          <p:nvPr/>
        </p:nvSpPr>
        <p:spPr>
          <a:xfrm>
            <a:off x="9164320" y="327602"/>
            <a:ext cx="1827914" cy="514351"/>
          </a:xfrm>
          <a:prstGeom prst="wedgeRectCallout">
            <a:avLst>
              <a:gd name="adj1" fmla="val 767"/>
              <a:gd name="adj2" fmla="val 221760"/>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Jesus!</a:t>
            </a:r>
          </a:p>
        </p:txBody>
      </p:sp>
      <p:sp>
        <p:nvSpPr>
          <p:cNvPr id="8" name="Speech Bubble: Rectangle 7">
            <a:extLst>
              <a:ext uri="{FF2B5EF4-FFF2-40B4-BE49-F238E27FC236}">
                <a16:creationId xmlns:a16="http://schemas.microsoft.com/office/drawing/2014/main" id="{A2E530DB-AB8B-46DB-BE72-6142664FF315}"/>
              </a:ext>
            </a:extLst>
          </p:cNvPr>
          <p:cNvSpPr/>
          <p:nvPr/>
        </p:nvSpPr>
        <p:spPr>
          <a:xfrm>
            <a:off x="6096000" y="758824"/>
            <a:ext cx="2381250" cy="514351"/>
          </a:xfrm>
          <a:prstGeom prst="wedgeRectCallout">
            <a:avLst>
              <a:gd name="adj1" fmla="val 767"/>
              <a:gd name="adj2" fmla="val 221760"/>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Welcome!</a:t>
            </a:r>
          </a:p>
        </p:txBody>
      </p:sp>
      <p:sp>
        <p:nvSpPr>
          <p:cNvPr id="9" name="Speech Bubble: Rectangle 8">
            <a:extLst>
              <a:ext uri="{FF2B5EF4-FFF2-40B4-BE49-F238E27FC236}">
                <a16:creationId xmlns:a16="http://schemas.microsoft.com/office/drawing/2014/main" id="{5D17FF85-5E06-0FCC-49F5-C9DC7C60542B}"/>
              </a:ext>
            </a:extLst>
          </p:cNvPr>
          <p:cNvSpPr/>
          <p:nvPr/>
        </p:nvSpPr>
        <p:spPr>
          <a:xfrm>
            <a:off x="6738918" y="3429000"/>
            <a:ext cx="1738332" cy="669681"/>
          </a:xfrm>
          <a:prstGeom prst="wedgeRectCallout">
            <a:avLst>
              <a:gd name="adj1" fmla="val -73495"/>
              <a:gd name="adj2" fmla="val -122441"/>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Breakfast is almost ready</a:t>
            </a:r>
          </a:p>
        </p:txBody>
      </p:sp>
    </p:spTree>
    <p:extLst>
      <p:ext uri="{BB962C8B-B14F-4D97-AF65-F5344CB8AC3E}">
        <p14:creationId xmlns:p14="http://schemas.microsoft.com/office/powerpoint/2010/main" val="2415781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Map&#10;&#10;Description automatically generated">
            <a:extLst>
              <a:ext uri="{FF2B5EF4-FFF2-40B4-BE49-F238E27FC236}">
                <a16:creationId xmlns:a16="http://schemas.microsoft.com/office/drawing/2014/main" id="{77D67B2F-3976-85FD-63ED-8C309FB302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2" y="886467"/>
            <a:ext cx="6929063" cy="5196797"/>
          </a:xfrm>
        </p:spPr>
      </p:pic>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Bring some of your fish</a:t>
            </a:r>
          </a:p>
        </p:txBody>
      </p:sp>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baseline="30000" dirty="0"/>
              <a:t>10 </a:t>
            </a:r>
            <a:r>
              <a:rPr lang="en-US" sz="2400" dirty="0"/>
              <a:t>Jesus said to them, “Bring some of the fish you have just caught.” </a:t>
            </a:r>
            <a:r>
              <a:rPr lang="en-US" sz="2400" baseline="30000" dirty="0"/>
              <a:t>11 </a:t>
            </a:r>
            <a:r>
              <a:rPr lang="en-US" sz="2400" dirty="0"/>
              <a:t>So Simon Peter climbed back into the boat and dragged the net ashore. </a:t>
            </a:r>
            <a:endParaRPr lang="en-US" sz="1800" dirty="0"/>
          </a:p>
        </p:txBody>
      </p:sp>
      <p:sp>
        <p:nvSpPr>
          <p:cNvPr id="7" name="Speech Bubble: Rectangle 6">
            <a:extLst>
              <a:ext uri="{FF2B5EF4-FFF2-40B4-BE49-F238E27FC236}">
                <a16:creationId xmlns:a16="http://schemas.microsoft.com/office/drawing/2014/main" id="{50FAF573-1EFD-2C0D-4C5E-A818248A28C5}"/>
              </a:ext>
            </a:extLst>
          </p:cNvPr>
          <p:cNvSpPr/>
          <p:nvPr/>
        </p:nvSpPr>
        <p:spPr>
          <a:xfrm>
            <a:off x="8225443" y="447605"/>
            <a:ext cx="1827914" cy="514351"/>
          </a:xfrm>
          <a:prstGeom prst="wedgeRectCallout">
            <a:avLst>
              <a:gd name="adj1" fmla="val 46868"/>
              <a:gd name="adj2" fmla="val 232218"/>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OK!</a:t>
            </a:r>
          </a:p>
        </p:txBody>
      </p:sp>
      <p:sp>
        <p:nvSpPr>
          <p:cNvPr id="8" name="Speech Bubble: Rectangle 7">
            <a:extLst>
              <a:ext uri="{FF2B5EF4-FFF2-40B4-BE49-F238E27FC236}">
                <a16:creationId xmlns:a16="http://schemas.microsoft.com/office/drawing/2014/main" id="{A2E530DB-AB8B-46DB-BE72-6142664FF315}"/>
              </a:ext>
            </a:extLst>
          </p:cNvPr>
          <p:cNvSpPr/>
          <p:nvPr/>
        </p:nvSpPr>
        <p:spPr>
          <a:xfrm>
            <a:off x="5580328" y="774736"/>
            <a:ext cx="2079812" cy="688397"/>
          </a:xfrm>
          <a:prstGeom prst="wedgeRectCallout">
            <a:avLst>
              <a:gd name="adj1" fmla="val 767"/>
              <a:gd name="adj2" fmla="val 122788"/>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Bring some of your fish</a:t>
            </a:r>
          </a:p>
        </p:txBody>
      </p:sp>
    </p:spTree>
    <p:extLst>
      <p:ext uri="{BB962C8B-B14F-4D97-AF65-F5344CB8AC3E}">
        <p14:creationId xmlns:p14="http://schemas.microsoft.com/office/powerpoint/2010/main" val="1579573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How many fish?</a:t>
            </a:r>
          </a:p>
        </p:txBody>
      </p:sp>
      <p:pic>
        <p:nvPicPr>
          <p:cNvPr id="6" name="Content Placeholder 5" descr="Shape&#10;&#10;Description automatically generated">
            <a:extLst>
              <a:ext uri="{FF2B5EF4-FFF2-40B4-BE49-F238E27FC236}">
                <a16:creationId xmlns:a16="http://schemas.microsoft.com/office/drawing/2014/main" id="{00ABDD0B-DA86-8579-0EC9-40C311D30D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273" t="23675" r="7468"/>
          <a:stretch/>
        </p:blipFill>
        <p:spPr>
          <a:xfrm>
            <a:off x="5145739" y="1863244"/>
            <a:ext cx="6368925" cy="4178116"/>
          </a:xfrm>
        </p:spPr>
      </p:pic>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dirty="0"/>
              <a:t>It was full of large fish, 153, but even with so many the net was not torn.</a:t>
            </a:r>
          </a:p>
          <a:p>
            <a:endParaRPr lang="en-US" sz="1800" dirty="0"/>
          </a:p>
        </p:txBody>
      </p:sp>
      <p:pic>
        <p:nvPicPr>
          <p:cNvPr id="9" name="Content Placeholder 5" descr="Shape&#10;&#10;Description automatically generated">
            <a:extLst>
              <a:ext uri="{FF2B5EF4-FFF2-40B4-BE49-F238E27FC236}">
                <a16:creationId xmlns:a16="http://schemas.microsoft.com/office/drawing/2014/main" id="{3C4155F3-1498-A6B0-9E39-B43145B20D19}"/>
              </a:ext>
            </a:extLst>
          </p:cNvPr>
          <p:cNvPicPr>
            <a:picLocks noChangeAspect="1"/>
          </p:cNvPicPr>
          <p:nvPr/>
        </p:nvPicPr>
        <p:blipFill rotWithShape="1">
          <a:blip r:embed="rId2">
            <a:extLst>
              <a:ext uri="{28A0092B-C50C-407E-A947-70E740481C1C}">
                <a14:useLocalDpi xmlns:a14="http://schemas.microsoft.com/office/drawing/2010/main" val="0"/>
              </a:ext>
            </a:extLst>
          </a:blip>
          <a:srcRect l="7550" t="87449" r="48997" b="2857"/>
          <a:stretch/>
        </p:blipFill>
        <p:spPr>
          <a:xfrm>
            <a:off x="6757248" y="5412498"/>
            <a:ext cx="3171611" cy="530676"/>
          </a:xfrm>
          <a:prstGeom prst="rect">
            <a:avLst/>
          </a:prstGeom>
        </p:spPr>
      </p:pic>
      <p:sp>
        <p:nvSpPr>
          <p:cNvPr id="7" name="Rectangle 6">
            <a:extLst>
              <a:ext uri="{FF2B5EF4-FFF2-40B4-BE49-F238E27FC236}">
                <a16:creationId xmlns:a16="http://schemas.microsoft.com/office/drawing/2014/main" id="{597998A8-2E89-2735-FCC8-1E57A0B3D4B1}"/>
              </a:ext>
            </a:extLst>
          </p:cNvPr>
          <p:cNvSpPr/>
          <p:nvPr/>
        </p:nvSpPr>
        <p:spPr>
          <a:xfrm>
            <a:off x="5145741" y="1706880"/>
            <a:ext cx="6368925" cy="41381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chorCtr="1"/>
          <a:lstStyle/>
          <a:p>
            <a:pPr lvl="3"/>
            <a:endParaRPr lang="en-US" dirty="0"/>
          </a:p>
        </p:txBody>
      </p:sp>
      <p:graphicFrame>
        <p:nvGraphicFramePr>
          <p:cNvPr id="8" name="Table 8">
            <a:extLst>
              <a:ext uri="{FF2B5EF4-FFF2-40B4-BE49-F238E27FC236}">
                <a16:creationId xmlns:a16="http://schemas.microsoft.com/office/drawing/2014/main" id="{B6F3D663-3506-4A60-4903-0BFCA2CAE799}"/>
              </a:ext>
            </a:extLst>
          </p:cNvPr>
          <p:cNvGraphicFramePr>
            <a:graphicFrameLocks noGrp="1"/>
          </p:cNvGraphicFramePr>
          <p:nvPr>
            <p:extLst>
              <p:ext uri="{D42A27DB-BD31-4B8C-83A1-F6EECF244321}">
                <p14:modId xmlns:p14="http://schemas.microsoft.com/office/powerpoint/2010/main" val="1092897529"/>
              </p:ext>
            </p:extLst>
          </p:nvPr>
        </p:nvGraphicFramePr>
        <p:xfrm>
          <a:off x="5145741" y="1863244"/>
          <a:ext cx="6368924" cy="3977672"/>
        </p:xfrm>
        <a:graphic>
          <a:graphicData uri="http://schemas.openxmlformats.org/drawingml/2006/table">
            <a:tbl>
              <a:tblPr firstRow="1" bandRow="1">
                <a:tableStyleId>{5C22544A-7EE6-4342-B048-85BDC9FD1C3A}</a:tableStyleId>
              </a:tblPr>
              <a:tblGrid>
                <a:gridCol w="1592231">
                  <a:extLst>
                    <a:ext uri="{9D8B030D-6E8A-4147-A177-3AD203B41FA5}">
                      <a16:colId xmlns:a16="http://schemas.microsoft.com/office/drawing/2014/main" val="2989865592"/>
                    </a:ext>
                  </a:extLst>
                </a:gridCol>
                <a:gridCol w="1592231">
                  <a:extLst>
                    <a:ext uri="{9D8B030D-6E8A-4147-A177-3AD203B41FA5}">
                      <a16:colId xmlns:a16="http://schemas.microsoft.com/office/drawing/2014/main" val="1966620624"/>
                    </a:ext>
                  </a:extLst>
                </a:gridCol>
                <a:gridCol w="1592231">
                  <a:extLst>
                    <a:ext uri="{9D8B030D-6E8A-4147-A177-3AD203B41FA5}">
                      <a16:colId xmlns:a16="http://schemas.microsoft.com/office/drawing/2014/main" val="2600369454"/>
                    </a:ext>
                  </a:extLst>
                </a:gridCol>
                <a:gridCol w="1592231">
                  <a:extLst>
                    <a:ext uri="{9D8B030D-6E8A-4147-A177-3AD203B41FA5}">
                      <a16:colId xmlns:a16="http://schemas.microsoft.com/office/drawing/2014/main" val="2223808551"/>
                    </a:ext>
                  </a:extLst>
                </a:gridCol>
              </a:tblGrid>
              <a:tr h="497209">
                <a:tc>
                  <a:txBody>
                    <a:bodyPr/>
                    <a:lstStyle/>
                    <a:p>
                      <a:pPr algn="ctr"/>
                      <a:r>
                        <a:rPr lang="en-US" b="1" dirty="0">
                          <a:solidFill>
                            <a:schemeClr val="bg1"/>
                          </a:solidFill>
                        </a:rPr>
                        <a:t>5</a:t>
                      </a:r>
                    </a:p>
                  </a:txBody>
                  <a:tcPr>
                    <a:noFill/>
                  </a:tcPr>
                </a:tc>
                <a:tc>
                  <a:txBody>
                    <a:bodyPr/>
                    <a:lstStyle/>
                    <a:p>
                      <a:pPr algn="ctr"/>
                      <a:r>
                        <a:rPr lang="en-US" b="1" dirty="0">
                          <a:solidFill>
                            <a:schemeClr val="bg1"/>
                          </a:solidFill>
                        </a:rPr>
                        <a:t>10</a:t>
                      </a:r>
                    </a:p>
                  </a:txBody>
                  <a:tcPr>
                    <a:noFill/>
                  </a:tcPr>
                </a:tc>
                <a:tc>
                  <a:txBody>
                    <a:bodyPr/>
                    <a:lstStyle/>
                    <a:p>
                      <a:pPr algn="ctr"/>
                      <a:r>
                        <a:rPr lang="en-US" b="1" dirty="0">
                          <a:solidFill>
                            <a:schemeClr val="bg1"/>
                          </a:solidFill>
                        </a:rPr>
                        <a:t>15</a:t>
                      </a:r>
                    </a:p>
                  </a:txBody>
                  <a:tcPr>
                    <a:noFill/>
                  </a:tcPr>
                </a:tc>
                <a:tc>
                  <a:txBody>
                    <a:bodyPr/>
                    <a:lstStyle/>
                    <a:p>
                      <a:pPr algn="ctr"/>
                      <a:r>
                        <a:rPr lang="en-US" b="1" dirty="0">
                          <a:solidFill>
                            <a:schemeClr val="bg1"/>
                          </a:solidFill>
                        </a:rPr>
                        <a:t>20</a:t>
                      </a:r>
                    </a:p>
                  </a:txBody>
                  <a:tcPr>
                    <a:noFill/>
                  </a:tcPr>
                </a:tc>
                <a:extLst>
                  <a:ext uri="{0D108BD9-81ED-4DB2-BD59-A6C34878D82A}">
                    <a16:rowId xmlns:a16="http://schemas.microsoft.com/office/drawing/2014/main" val="1713633335"/>
                  </a:ext>
                </a:extLst>
              </a:tr>
              <a:tr h="497209">
                <a:tc>
                  <a:txBody>
                    <a:bodyPr/>
                    <a:lstStyle/>
                    <a:p>
                      <a:pPr algn="ctr"/>
                      <a:r>
                        <a:rPr lang="en-US" b="1" dirty="0">
                          <a:solidFill>
                            <a:schemeClr val="bg1"/>
                          </a:solidFill>
                        </a:rPr>
                        <a:t>25</a:t>
                      </a:r>
                    </a:p>
                  </a:txBody>
                  <a:tcPr>
                    <a:noFill/>
                  </a:tcPr>
                </a:tc>
                <a:tc>
                  <a:txBody>
                    <a:bodyPr/>
                    <a:lstStyle/>
                    <a:p>
                      <a:pPr algn="ctr"/>
                      <a:r>
                        <a:rPr lang="en-US" b="1" dirty="0">
                          <a:solidFill>
                            <a:schemeClr val="bg1"/>
                          </a:solidFill>
                        </a:rPr>
                        <a:t>30</a:t>
                      </a:r>
                    </a:p>
                  </a:txBody>
                  <a:tcPr>
                    <a:noFill/>
                  </a:tcPr>
                </a:tc>
                <a:tc>
                  <a:txBody>
                    <a:bodyPr/>
                    <a:lstStyle/>
                    <a:p>
                      <a:pPr algn="ctr"/>
                      <a:r>
                        <a:rPr lang="en-US" b="1" dirty="0">
                          <a:solidFill>
                            <a:schemeClr val="bg1"/>
                          </a:solidFill>
                        </a:rPr>
                        <a:t>35</a:t>
                      </a:r>
                    </a:p>
                  </a:txBody>
                  <a:tcPr>
                    <a:noFill/>
                  </a:tcPr>
                </a:tc>
                <a:tc>
                  <a:txBody>
                    <a:bodyPr/>
                    <a:lstStyle/>
                    <a:p>
                      <a:pPr algn="ctr"/>
                      <a:r>
                        <a:rPr lang="en-US" b="1" dirty="0">
                          <a:solidFill>
                            <a:schemeClr val="bg1"/>
                          </a:solidFill>
                        </a:rPr>
                        <a:t>40</a:t>
                      </a:r>
                    </a:p>
                  </a:txBody>
                  <a:tcPr>
                    <a:noFill/>
                  </a:tcPr>
                </a:tc>
                <a:extLst>
                  <a:ext uri="{0D108BD9-81ED-4DB2-BD59-A6C34878D82A}">
                    <a16:rowId xmlns:a16="http://schemas.microsoft.com/office/drawing/2014/main" val="1583006263"/>
                  </a:ext>
                </a:extLst>
              </a:tr>
              <a:tr h="497209">
                <a:tc>
                  <a:txBody>
                    <a:bodyPr/>
                    <a:lstStyle/>
                    <a:p>
                      <a:pPr algn="ctr"/>
                      <a:r>
                        <a:rPr lang="en-US" b="1" dirty="0">
                          <a:solidFill>
                            <a:schemeClr val="bg1"/>
                          </a:solidFill>
                        </a:rPr>
                        <a:t>45</a:t>
                      </a:r>
                    </a:p>
                  </a:txBody>
                  <a:tcPr>
                    <a:noFill/>
                  </a:tcPr>
                </a:tc>
                <a:tc>
                  <a:txBody>
                    <a:bodyPr/>
                    <a:lstStyle/>
                    <a:p>
                      <a:pPr algn="ctr"/>
                      <a:r>
                        <a:rPr lang="en-US" b="1" dirty="0">
                          <a:solidFill>
                            <a:schemeClr val="bg1"/>
                          </a:solidFill>
                        </a:rPr>
                        <a:t>50</a:t>
                      </a:r>
                    </a:p>
                  </a:txBody>
                  <a:tcPr>
                    <a:noFill/>
                  </a:tcPr>
                </a:tc>
                <a:tc>
                  <a:txBody>
                    <a:bodyPr/>
                    <a:lstStyle/>
                    <a:p>
                      <a:pPr algn="ctr"/>
                      <a:r>
                        <a:rPr lang="en-US" b="1" dirty="0">
                          <a:solidFill>
                            <a:schemeClr val="bg1"/>
                          </a:solidFill>
                        </a:rPr>
                        <a:t>55</a:t>
                      </a:r>
                    </a:p>
                  </a:txBody>
                  <a:tcPr>
                    <a:noFill/>
                  </a:tcPr>
                </a:tc>
                <a:tc>
                  <a:txBody>
                    <a:bodyPr/>
                    <a:lstStyle/>
                    <a:p>
                      <a:pPr algn="ctr"/>
                      <a:r>
                        <a:rPr lang="en-US" b="1" dirty="0">
                          <a:solidFill>
                            <a:schemeClr val="bg1"/>
                          </a:solidFill>
                        </a:rPr>
                        <a:t>60</a:t>
                      </a:r>
                    </a:p>
                  </a:txBody>
                  <a:tcPr>
                    <a:noFill/>
                  </a:tcPr>
                </a:tc>
                <a:extLst>
                  <a:ext uri="{0D108BD9-81ED-4DB2-BD59-A6C34878D82A}">
                    <a16:rowId xmlns:a16="http://schemas.microsoft.com/office/drawing/2014/main" val="2712660681"/>
                  </a:ext>
                </a:extLst>
              </a:tr>
              <a:tr h="497209">
                <a:tc>
                  <a:txBody>
                    <a:bodyPr/>
                    <a:lstStyle/>
                    <a:p>
                      <a:pPr algn="ctr"/>
                      <a:r>
                        <a:rPr lang="en-US" b="1" dirty="0">
                          <a:solidFill>
                            <a:schemeClr val="bg1"/>
                          </a:solidFill>
                        </a:rPr>
                        <a:t>65</a:t>
                      </a:r>
                    </a:p>
                  </a:txBody>
                  <a:tcPr>
                    <a:noFill/>
                  </a:tcPr>
                </a:tc>
                <a:tc>
                  <a:txBody>
                    <a:bodyPr/>
                    <a:lstStyle/>
                    <a:p>
                      <a:pPr algn="ctr"/>
                      <a:r>
                        <a:rPr lang="en-US" b="1" dirty="0">
                          <a:solidFill>
                            <a:schemeClr val="bg1"/>
                          </a:solidFill>
                        </a:rPr>
                        <a:t>70</a:t>
                      </a:r>
                    </a:p>
                  </a:txBody>
                  <a:tcPr>
                    <a:noFill/>
                  </a:tcPr>
                </a:tc>
                <a:tc>
                  <a:txBody>
                    <a:bodyPr/>
                    <a:lstStyle/>
                    <a:p>
                      <a:pPr algn="ctr"/>
                      <a:r>
                        <a:rPr lang="en-US" b="1" dirty="0">
                          <a:solidFill>
                            <a:schemeClr val="bg1"/>
                          </a:solidFill>
                        </a:rPr>
                        <a:t>75</a:t>
                      </a:r>
                    </a:p>
                  </a:txBody>
                  <a:tcPr>
                    <a:noFill/>
                  </a:tcPr>
                </a:tc>
                <a:tc>
                  <a:txBody>
                    <a:bodyPr/>
                    <a:lstStyle/>
                    <a:p>
                      <a:pPr algn="ctr"/>
                      <a:r>
                        <a:rPr lang="en-US" b="1" dirty="0">
                          <a:solidFill>
                            <a:schemeClr val="bg1"/>
                          </a:solidFill>
                        </a:rPr>
                        <a:t>80</a:t>
                      </a:r>
                    </a:p>
                  </a:txBody>
                  <a:tcPr>
                    <a:noFill/>
                  </a:tcPr>
                </a:tc>
                <a:extLst>
                  <a:ext uri="{0D108BD9-81ED-4DB2-BD59-A6C34878D82A}">
                    <a16:rowId xmlns:a16="http://schemas.microsoft.com/office/drawing/2014/main" val="2120829996"/>
                  </a:ext>
                </a:extLst>
              </a:tr>
              <a:tr h="497209">
                <a:tc>
                  <a:txBody>
                    <a:bodyPr/>
                    <a:lstStyle/>
                    <a:p>
                      <a:pPr algn="ctr"/>
                      <a:r>
                        <a:rPr lang="en-US" b="1" dirty="0">
                          <a:solidFill>
                            <a:schemeClr val="bg1"/>
                          </a:solidFill>
                        </a:rPr>
                        <a:t>85</a:t>
                      </a:r>
                    </a:p>
                  </a:txBody>
                  <a:tcPr>
                    <a:noFill/>
                  </a:tcPr>
                </a:tc>
                <a:tc>
                  <a:txBody>
                    <a:bodyPr/>
                    <a:lstStyle/>
                    <a:p>
                      <a:pPr algn="ctr"/>
                      <a:r>
                        <a:rPr lang="en-US" b="1" dirty="0">
                          <a:solidFill>
                            <a:schemeClr val="bg1"/>
                          </a:solidFill>
                        </a:rPr>
                        <a:t>90</a:t>
                      </a:r>
                    </a:p>
                  </a:txBody>
                  <a:tcPr>
                    <a:noFill/>
                  </a:tcPr>
                </a:tc>
                <a:tc>
                  <a:txBody>
                    <a:bodyPr/>
                    <a:lstStyle/>
                    <a:p>
                      <a:pPr algn="ctr"/>
                      <a:r>
                        <a:rPr lang="en-US" b="1" dirty="0">
                          <a:solidFill>
                            <a:schemeClr val="bg1"/>
                          </a:solidFill>
                        </a:rPr>
                        <a:t>95</a:t>
                      </a:r>
                    </a:p>
                  </a:txBody>
                  <a:tcPr>
                    <a:noFill/>
                  </a:tcPr>
                </a:tc>
                <a:tc>
                  <a:txBody>
                    <a:bodyPr/>
                    <a:lstStyle/>
                    <a:p>
                      <a:pPr algn="ctr"/>
                      <a:r>
                        <a:rPr lang="en-US" b="1" dirty="0">
                          <a:solidFill>
                            <a:schemeClr val="bg1"/>
                          </a:solidFill>
                        </a:rPr>
                        <a:t>100</a:t>
                      </a:r>
                    </a:p>
                  </a:txBody>
                  <a:tcPr>
                    <a:noFill/>
                  </a:tcPr>
                </a:tc>
                <a:extLst>
                  <a:ext uri="{0D108BD9-81ED-4DB2-BD59-A6C34878D82A}">
                    <a16:rowId xmlns:a16="http://schemas.microsoft.com/office/drawing/2014/main" val="2315427783"/>
                  </a:ext>
                </a:extLst>
              </a:tr>
              <a:tr h="497209">
                <a:tc>
                  <a:txBody>
                    <a:bodyPr/>
                    <a:lstStyle/>
                    <a:p>
                      <a:pPr algn="ctr"/>
                      <a:r>
                        <a:rPr lang="en-US" b="1" dirty="0">
                          <a:solidFill>
                            <a:schemeClr val="bg1"/>
                          </a:solidFill>
                        </a:rPr>
                        <a:t>105</a:t>
                      </a:r>
                    </a:p>
                  </a:txBody>
                  <a:tcPr>
                    <a:noFill/>
                  </a:tcPr>
                </a:tc>
                <a:tc>
                  <a:txBody>
                    <a:bodyPr/>
                    <a:lstStyle/>
                    <a:p>
                      <a:pPr algn="ctr"/>
                      <a:r>
                        <a:rPr lang="en-US" b="1" dirty="0">
                          <a:solidFill>
                            <a:schemeClr val="bg1"/>
                          </a:solidFill>
                        </a:rPr>
                        <a:t>110</a:t>
                      </a:r>
                    </a:p>
                  </a:txBody>
                  <a:tcPr>
                    <a:noFill/>
                  </a:tcPr>
                </a:tc>
                <a:tc>
                  <a:txBody>
                    <a:bodyPr/>
                    <a:lstStyle/>
                    <a:p>
                      <a:pPr algn="ctr"/>
                      <a:r>
                        <a:rPr lang="en-US" b="1" dirty="0">
                          <a:solidFill>
                            <a:schemeClr val="bg1"/>
                          </a:solidFill>
                        </a:rPr>
                        <a:t>115</a:t>
                      </a:r>
                    </a:p>
                  </a:txBody>
                  <a:tcPr>
                    <a:noFill/>
                  </a:tcPr>
                </a:tc>
                <a:tc>
                  <a:txBody>
                    <a:bodyPr/>
                    <a:lstStyle/>
                    <a:p>
                      <a:pPr algn="ctr"/>
                      <a:r>
                        <a:rPr lang="en-US" b="1" dirty="0">
                          <a:solidFill>
                            <a:schemeClr val="bg1"/>
                          </a:solidFill>
                        </a:rPr>
                        <a:t>120</a:t>
                      </a:r>
                    </a:p>
                  </a:txBody>
                  <a:tcPr>
                    <a:noFill/>
                  </a:tcPr>
                </a:tc>
                <a:extLst>
                  <a:ext uri="{0D108BD9-81ED-4DB2-BD59-A6C34878D82A}">
                    <a16:rowId xmlns:a16="http://schemas.microsoft.com/office/drawing/2014/main" val="2910520757"/>
                  </a:ext>
                </a:extLst>
              </a:tr>
              <a:tr h="497209">
                <a:tc>
                  <a:txBody>
                    <a:bodyPr/>
                    <a:lstStyle/>
                    <a:p>
                      <a:pPr algn="ctr"/>
                      <a:r>
                        <a:rPr lang="en-US" b="1" dirty="0">
                          <a:solidFill>
                            <a:schemeClr val="bg1"/>
                          </a:solidFill>
                        </a:rPr>
                        <a:t>125</a:t>
                      </a:r>
                    </a:p>
                  </a:txBody>
                  <a:tcPr>
                    <a:noFill/>
                  </a:tcPr>
                </a:tc>
                <a:tc>
                  <a:txBody>
                    <a:bodyPr/>
                    <a:lstStyle/>
                    <a:p>
                      <a:pPr algn="ctr"/>
                      <a:r>
                        <a:rPr lang="en-US" b="1" dirty="0">
                          <a:solidFill>
                            <a:schemeClr val="bg1"/>
                          </a:solidFill>
                        </a:rPr>
                        <a:t>130</a:t>
                      </a:r>
                    </a:p>
                  </a:txBody>
                  <a:tcPr>
                    <a:noFill/>
                  </a:tcPr>
                </a:tc>
                <a:tc>
                  <a:txBody>
                    <a:bodyPr/>
                    <a:lstStyle/>
                    <a:p>
                      <a:pPr algn="ctr"/>
                      <a:r>
                        <a:rPr lang="en-US" b="1" dirty="0">
                          <a:solidFill>
                            <a:schemeClr val="bg1"/>
                          </a:solidFill>
                        </a:rPr>
                        <a:t>135</a:t>
                      </a:r>
                    </a:p>
                  </a:txBody>
                  <a:tcPr>
                    <a:noFill/>
                  </a:tcPr>
                </a:tc>
                <a:tc>
                  <a:txBody>
                    <a:bodyPr/>
                    <a:lstStyle/>
                    <a:p>
                      <a:pPr algn="ctr"/>
                      <a:r>
                        <a:rPr lang="en-US" b="1" dirty="0">
                          <a:solidFill>
                            <a:schemeClr val="bg1"/>
                          </a:solidFill>
                        </a:rPr>
                        <a:t>140</a:t>
                      </a:r>
                    </a:p>
                  </a:txBody>
                  <a:tcPr>
                    <a:noFill/>
                  </a:tcPr>
                </a:tc>
                <a:extLst>
                  <a:ext uri="{0D108BD9-81ED-4DB2-BD59-A6C34878D82A}">
                    <a16:rowId xmlns:a16="http://schemas.microsoft.com/office/drawing/2014/main" val="2527133037"/>
                  </a:ext>
                </a:extLst>
              </a:tr>
              <a:tr h="497209">
                <a:tc>
                  <a:txBody>
                    <a:bodyPr/>
                    <a:lstStyle/>
                    <a:p>
                      <a:pPr algn="ctr"/>
                      <a:r>
                        <a:rPr lang="en-US" b="1" dirty="0">
                          <a:solidFill>
                            <a:schemeClr val="bg1"/>
                          </a:solidFill>
                        </a:rPr>
                        <a:t>145</a:t>
                      </a:r>
                    </a:p>
                  </a:txBody>
                  <a:tcPr>
                    <a:noFill/>
                  </a:tcPr>
                </a:tc>
                <a:tc>
                  <a:txBody>
                    <a:bodyPr/>
                    <a:lstStyle/>
                    <a:p>
                      <a:pPr algn="ctr"/>
                      <a:r>
                        <a:rPr lang="en-US" b="1" dirty="0">
                          <a:solidFill>
                            <a:schemeClr val="bg1"/>
                          </a:solidFill>
                        </a:rPr>
                        <a:t>150</a:t>
                      </a:r>
                    </a:p>
                  </a:txBody>
                  <a:tcPr>
                    <a:noFill/>
                  </a:tcPr>
                </a:tc>
                <a:tc>
                  <a:txBody>
                    <a:bodyPr/>
                    <a:lstStyle/>
                    <a:p>
                      <a:pPr algn="ctr"/>
                      <a:r>
                        <a:rPr lang="en-US" b="1" dirty="0">
                          <a:solidFill>
                            <a:schemeClr val="bg1"/>
                          </a:solidFill>
                        </a:rPr>
                        <a:t>153</a:t>
                      </a:r>
                    </a:p>
                  </a:txBody>
                  <a:tcPr>
                    <a:noFill/>
                  </a:tcPr>
                </a:tc>
                <a:tc>
                  <a:txBody>
                    <a:bodyPr/>
                    <a:lstStyle/>
                    <a:p>
                      <a:pPr algn="ctr"/>
                      <a:endParaRPr lang="en-US" b="1" dirty="0">
                        <a:solidFill>
                          <a:schemeClr val="bg1"/>
                        </a:solidFill>
                      </a:endParaRPr>
                    </a:p>
                  </a:txBody>
                  <a:tcPr>
                    <a:noFill/>
                  </a:tcPr>
                </a:tc>
                <a:extLst>
                  <a:ext uri="{0D108BD9-81ED-4DB2-BD59-A6C34878D82A}">
                    <a16:rowId xmlns:a16="http://schemas.microsoft.com/office/drawing/2014/main" val="235252736"/>
                  </a:ext>
                </a:extLst>
              </a:tr>
            </a:tbl>
          </a:graphicData>
        </a:graphic>
      </p:graphicFrame>
    </p:spTree>
    <p:extLst>
      <p:ext uri="{BB962C8B-B14F-4D97-AF65-F5344CB8AC3E}">
        <p14:creationId xmlns:p14="http://schemas.microsoft.com/office/powerpoint/2010/main" val="101315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43CB-9266-F708-9215-3683A78D5FE6}"/>
              </a:ext>
            </a:extLst>
          </p:cNvPr>
          <p:cNvSpPr>
            <a:spLocks noGrp="1"/>
          </p:cNvSpPr>
          <p:nvPr>
            <p:ph type="title"/>
          </p:nvPr>
        </p:nvSpPr>
        <p:spPr>
          <a:xfrm>
            <a:off x="372535" y="1072649"/>
            <a:ext cx="8596668" cy="1826581"/>
          </a:xfrm>
        </p:spPr>
        <p:txBody>
          <a:bodyPr/>
          <a:lstStyle/>
          <a:p>
            <a:r>
              <a:rPr lang="en-US" dirty="0">
                <a:solidFill>
                  <a:srgbClr val="002060"/>
                </a:solidFill>
              </a:rPr>
              <a:t>GAME TIME</a:t>
            </a:r>
          </a:p>
        </p:txBody>
      </p:sp>
      <p:sp>
        <p:nvSpPr>
          <p:cNvPr id="3" name="Text Placeholder 2">
            <a:extLst>
              <a:ext uri="{FF2B5EF4-FFF2-40B4-BE49-F238E27FC236}">
                <a16:creationId xmlns:a16="http://schemas.microsoft.com/office/drawing/2014/main" id="{F413FC5C-B543-8F69-1AB9-5FA7D0A59B6F}"/>
              </a:ext>
            </a:extLst>
          </p:cNvPr>
          <p:cNvSpPr>
            <a:spLocks noGrp="1"/>
          </p:cNvSpPr>
          <p:nvPr>
            <p:ph type="body" idx="1"/>
          </p:nvPr>
        </p:nvSpPr>
        <p:spPr>
          <a:xfrm>
            <a:off x="677335" y="3752850"/>
            <a:ext cx="8596668" cy="1634998"/>
          </a:xfrm>
        </p:spPr>
        <p:txBody>
          <a:bodyPr/>
          <a:lstStyle/>
          <a:p>
            <a:r>
              <a:rPr lang="en-US" dirty="0">
                <a:solidFill>
                  <a:srgbClr val="002060"/>
                </a:solidFill>
              </a:rPr>
              <a:t>Make 2 teams</a:t>
            </a:r>
          </a:p>
          <a:p>
            <a:r>
              <a:rPr lang="en-US" dirty="0">
                <a:solidFill>
                  <a:srgbClr val="002060"/>
                </a:solidFill>
              </a:rPr>
              <a:t>Team 1 – Rainbow Fish Team		Team 2 – Pufferfish Team</a:t>
            </a:r>
          </a:p>
        </p:txBody>
      </p:sp>
      <p:pic>
        <p:nvPicPr>
          <p:cNvPr id="4" name="Picture 3" descr="A picture containing vector graphics&#10;&#10;Description automatically generated">
            <a:extLst>
              <a:ext uri="{FF2B5EF4-FFF2-40B4-BE49-F238E27FC236}">
                <a16:creationId xmlns:a16="http://schemas.microsoft.com/office/drawing/2014/main" id="{313BBFE3-EBE8-CF6D-0B08-363CEB689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0" y="4220757"/>
            <a:ext cx="2724150" cy="272415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6DFB90E9-685C-3F7C-50C0-34A6674F8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910" y="2045610"/>
            <a:ext cx="5978808" cy="1826581"/>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56C86A91-DC1B-BEC4-758F-7B6F0717B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4532794"/>
            <a:ext cx="2529845" cy="2100076"/>
          </a:xfrm>
          <a:prstGeom prst="rect">
            <a:avLst/>
          </a:prstGeom>
        </p:spPr>
      </p:pic>
    </p:spTree>
    <p:extLst>
      <p:ext uri="{BB962C8B-B14F-4D97-AF65-F5344CB8AC3E}">
        <p14:creationId xmlns:p14="http://schemas.microsoft.com/office/powerpoint/2010/main" val="3583870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9EA6-5892-3FA9-7CBA-0F363E719BE7}"/>
              </a:ext>
            </a:extLst>
          </p:cNvPr>
          <p:cNvSpPr>
            <a:spLocks noGrp="1"/>
          </p:cNvSpPr>
          <p:nvPr>
            <p:ph type="title"/>
          </p:nvPr>
        </p:nvSpPr>
        <p:spPr>
          <a:xfrm>
            <a:off x="0" y="596537"/>
            <a:ext cx="12192000" cy="1320800"/>
          </a:xfrm>
        </p:spPr>
        <p:style>
          <a:lnRef idx="0">
            <a:schemeClr val="accent2"/>
          </a:lnRef>
          <a:fillRef idx="3">
            <a:schemeClr val="accent2"/>
          </a:fillRef>
          <a:effectRef idx="3">
            <a:schemeClr val="accent2"/>
          </a:effectRef>
          <a:fontRef idx="minor">
            <a:schemeClr val="lt1"/>
          </a:fontRef>
        </p:style>
        <p:txBody>
          <a:bodyPr/>
          <a:lstStyle/>
          <a:p>
            <a:pPr algn="ctr"/>
            <a:r>
              <a:rPr lang="en-US" dirty="0"/>
              <a:t>God is AMAZING!   He can do AWESOME things!</a:t>
            </a:r>
            <a:br>
              <a:rPr lang="en-US" dirty="0"/>
            </a:br>
            <a:r>
              <a:rPr lang="en-US" dirty="0"/>
              <a:t>God will take care of us!</a:t>
            </a:r>
          </a:p>
        </p:txBody>
      </p:sp>
    </p:spTree>
    <p:extLst>
      <p:ext uri="{BB962C8B-B14F-4D97-AF65-F5344CB8AC3E}">
        <p14:creationId xmlns:p14="http://schemas.microsoft.com/office/powerpoint/2010/main" val="2661983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sz="2800" dirty="0"/>
              <a:t>Come have breakfast</a:t>
            </a:r>
            <a:br>
              <a:rPr lang="en-US" sz="2800" dirty="0"/>
            </a:br>
            <a:r>
              <a:rPr lang="en-US" sz="2800" dirty="0"/>
              <a:t>SNACK TIME!</a:t>
            </a:r>
          </a:p>
        </p:txBody>
      </p:sp>
      <p:pic>
        <p:nvPicPr>
          <p:cNvPr id="6" name="Content Placeholder 5" descr="Map&#10;&#10;Description automatically generated">
            <a:extLst>
              <a:ext uri="{FF2B5EF4-FFF2-40B4-BE49-F238E27FC236}">
                <a16:creationId xmlns:a16="http://schemas.microsoft.com/office/drawing/2014/main" id="{DCC5C544-51AA-32D5-3F71-68E8608BA9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0592" y="1032526"/>
            <a:ext cx="6987594" cy="5240695"/>
          </a:xfrm>
        </p:spPr>
      </p:pic>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0"/>
            <a:ext cx="3854528" cy="4253921"/>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20000"/>
          </a:bodyPr>
          <a:lstStyle/>
          <a:p>
            <a:r>
              <a:rPr lang="en-US" sz="2400" baseline="30000" dirty="0"/>
              <a:t>12 </a:t>
            </a:r>
            <a:r>
              <a:rPr lang="en-US" sz="2400" dirty="0"/>
              <a:t>Jesus said to them, “Come and have breakfast.” None of the disciples dared ask him, “Who are you?” They knew it was the Lord.</a:t>
            </a:r>
          </a:p>
          <a:p>
            <a:r>
              <a:rPr lang="en-US" sz="2400" dirty="0"/>
              <a:t> </a:t>
            </a:r>
            <a:r>
              <a:rPr lang="en-US" sz="2400" baseline="30000" dirty="0"/>
              <a:t>13 </a:t>
            </a:r>
            <a:r>
              <a:rPr lang="en-US" sz="2400" dirty="0"/>
              <a:t>Jesus came, took the bread and gave it to them, and did the same with the fish.</a:t>
            </a:r>
          </a:p>
          <a:p>
            <a:r>
              <a:rPr lang="en-US" sz="2400" dirty="0"/>
              <a:t> </a:t>
            </a:r>
            <a:r>
              <a:rPr lang="en-US" sz="2400" baseline="30000" dirty="0"/>
              <a:t>14 </a:t>
            </a:r>
            <a:r>
              <a:rPr lang="en-US" sz="2400" dirty="0"/>
              <a:t>This was now the third time Jesus appeared to his disciples after he was raised from the dead.</a:t>
            </a:r>
            <a:endParaRPr lang="en-US" sz="1800" dirty="0"/>
          </a:p>
        </p:txBody>
      </p:sp>
      <p:sp>
        <p:nvSpPr>
          <p:cNvPr id="7" name="Speech Bubble: Rectangle 6">
            <a:extLst>
              <a:ext uri="{FF2B5EF4-FFF2-40B4-BE49-F238E27FC236}">
                <a16:creationId xmlns:a16="http://schemas.microsoft.com/office/drawing/2014/main" id="{DACACE4E-EDB1-0842-54E3-04FC40877345}"/>
              </a:ext>
            </a:extLst>
          </p:cNvPr>
          <p:cNvSpPr/>
          <p:nvPr/>
        </p:nvSpPr>
        <p:spPr>
          <a:xfrm>
            <a:off x="5580328" y="774736"/>
            <a:ext cx="2079812" cy="688397"/>
          </a:xfrm>
          <a:prstGeom prst="wedgeRectCallout">
            <a:avLst>
              <a:gd name="adj1" fmla="val 767"/>
              <a:gd name="adj2" fmla="val 122788"/>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Come have some breakfast!</a:t>
            </a:r>
          </a:p>
        </p:txBody>
      </p:sp>
      <p:grpSp>
        <p:nvGrpSpPr>
          <p:cNvPr id="16" name="Group 15">
            <a:extLst>
              <a:ext uri="{FF2B5EF4-FFF2-40B4-BE49-F238E27FC236}">
                <a16:creationId xmlns:a16="http://schemas.microsoft.com/office/drawing/2014/main" id="{66C4E6C5-69E4-4A8A-C6A3-F00F0AB4151F}"/>
              </a:ext>
            </a:extLst>
          </p:cNvPr>
          <p:cNvGrpSpPr/>
          <p:nvPr/>
        </p:nvGrpSpPr>
        <p:grpSpPr>
          <a:xfrm>
            <a:off x="8034506" y="174292"/>
            <a:ext cx="4012958" cy="1493758"/>
            <a:chOff x="8034506" y="174292"/>
            <a:chExt cx="4012958" cy="1493758"/>
          </a:xfrm>
        </p:grpSpPr>
        <p:pic>
          <p:nvPicPr>
            <p:cNvPr id="14" name="Picture 13" descr="A close up of an orange&#10;&#10;Description automatically generated with medium confidence">
              <a:extLst>
                <a:ext uri="{FF2B5EF4-FFF2-40B4-BE49-F238E27FC236}">
                  <a16:creationId xmlns:a16="http://schemas.microsoft.com/office/drawing/2014/main" id="{50B8ED3D-4502-8126-D085-498886D99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7080">
              <a:off x="10541703" y="174292"/>
              <a:ext cx="1149738" cy="1200888"/>
            </a:xfrm>
            <a:prstGeom prst="rect">
              <a:avLst/>
            </a:prstGeom>
          </p:spPr>
        </p:pic>
        <p:pic>
          <p:nvPicPr>
            <p:cNvPr id="13" name="Picture 12" descr="Logo&#10;&#10;Description automatically generated">
              <a:extLst>
                <a:ext uri="{FF2B5EF4-FFF2-40B4-BE49-F238E27FC236}">
                  <a16:creationId xmlns:a16="http://schemas.microsoft.com/office/drawing/2014/main" id="{150E7307-823F-8ABC-6F36-08E60EB9E4BE}"/>
                </a:ext>
              </a:extLst>
            </p:cNvPr>
            <p:cNvPicPr>
              <a:picLocks noChangeAspect="1"/>
            </p:cNvPicPr>
            <p:nvPr/>
          </p:nvPicPr>
          <p:blipFill rotWithShape="1">
            <a:blip r:embed="rId4">
              <a:extLst>
                <a:ext uri="{28A0092B-C50C-407E-A947-70E740481C1C}">
                  <a14:useLocalDpi xmlns:a14="http://schemas.microsoft.com/office/drawing/2010/main" val="0"/>
                </a:ext>
              </a:extLst>
            </a:blip>
            <a:srcRect l="14898" t="1976" r="15432"/>
            <a:stretch/>
          </p:blipFill>
          <p:spPr>
            <a:xfrm rot="20310671">
              <a:off x="9862199" y="179485"/>
              <a:ext cx="943009" cy="1286968"/>
            </a:xfrm>
            <a:prstGeom prst="rect">
              <a:avLst/>
            </a:prstGeom>
          </p:spPr>
        </p:pic>
        <p:sp>
          <p:nvSpPr>
            <p:cNvPr id="15" name="Rectangle 14">
              <a:extLst>
                <a:ext uri="{FF2B5EF4-FFF2-40B4-BE49-F238E27FC236}">
                  <a16:creationId xmlns:a16="http://schemas.microsoft.com/office/drawing/2014/main" id="{33610037-4F22-2FF6-710B-CDAD418AD962}"/>
                </a:ext>
              </a:extLst>
            </p:cNvPr>
            <p:cNvSpPr/>
            <p:nvPr/>
          </p:nvSpPr>
          <p:spPr>
            <a:xfrm>
              <a:off x="8034506" y="744720"/>
              <a:ext cx="401295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SNACK TIME</a:t>
              </a:r>
            </a:p>
          </p:txBody>
        </p:sp>
      </p:grpSp>
    </p:spTree>
    <p:extLst>
      <p:ext uri="{BB962C8B-B14F-4D97-AF65-F5344CB8AC3E}">
        <p14:creationId xmlns:p14="http://schemas.microsoft.com/office/powerpoint/2010/main" val="19745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Jesus talks with Peter</a:t>
            </a:r>
          </a:p>
        </p:txBody>
      </p:sp>
      <p:pic>
        <p:nvPicPr>
          <p:cNvPr id="6" name="Content Placeholder 5">
            <a:extLst>
              <a:ext uri="{FF2B5EF4-FFF2-40B4-BE49-F238E27FC236}">
                <a16:creationId xmlns:a16="http://schemas.microsoft.com/office/drawing/2014/main" id="{0F1AA083-035C-3D2D-0B4F-9EFDE86CAF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3472" y="1595806"/>
            <a:ext cx="5927407" cy="4445555"/>
          </a:xfrm>
        </p:spPr>
      </p:pic>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400" baseline="30000" dirty="0"/>
              <a:t>15 </a:t>
            </a:r>
            <a:r>
              <a:rPr lang="en-US" sz="2400" dirty="0"/>
              <a:t>When they had finished eating, Jesus said to Simon Peter, “Simon son of John, do you love me more than these?”</a:t>
            </a:r>
          </a:p>
          <a:p>
            <a:r>
              <a:rPr lang="en-US" sz="2400" dirty="0"/>
              <a:t>“Yes, Lord,” he said, “you know that I love you.”</a:t>
            </a:r>
          </a:p>
          <a:p>
            <a:r>
              <a:rPr lang="en-US" sz="2400" dirty="0"/>
              <a:t>Jesus said, “Feed my lambs.”</a:t>
            </a:r>
          </a:p>
          <a:p>
            <a:endParaRPr lang="en-US" sz="1800" dirty="0"/>
          </a:p>
        </p:txBody>
      </p:sp>
      <p:sp>
        <p:nvSpPr>
          <p:cNvPr id="7" name="Speech Bubble: Rectangle 6">
            <a:extLst>
              <a:ext uri="{FF2B5EF4-FFF2-40B4-BE49-F238E27FC236}">
                <a16:creationId xmlns:a16="http://schemas.microsoft.com/office/drawing/2014/main" id="{A738FBCF-DDCC-9392-0031-9BC053CA0EA2}"/>
              </a:ext>
            </a:extLst>
          </p:cNvPr>
          <p:cNvSpPr/>
          <p:nvPr/>
        </p:nvSpPr>
        <p:spPr>
          <a:xfrm>
            <a:off x="8225443" y="447605"/>
            <a:ext cx="1827914" cy="1015528"/>
          </a:xfrm>
          <a:prstGeom prst="wedgeRectCallout">
            <a:avLst>
              <a:gd name="adj1" fmla="val 9072"/>
              <a:gd name="adj2" fmla="val 130171"/>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Yes, LORD</a:t>
            </a:r>
          </a:p>
          <a:p>
            <a:pPr algn="ctr"/>
            <a:r>
              <a:rPr lang="en-US" dirty="0"/>
              <a:t>You know that I love you.</a:t>
            </a:r>
          </a:p>
        </p:txBody>
      </p:sp>
      <p:sp>
        <p:nvSpPr>
          <p:cNvPr id="8" name="Speech Bubble: Rectangle 7">
            <a:extLst>
              <a:ext uri="{FF2B5EF4-FFF2-40B4-BE49-F238E27FC236}">
                <a16:creationId xmlns:a16="http://schemas.microsoft.com/office/drawing/2014/main" id="{56B71431-AF3D-B993-3986-4FB4AF987854}"/>
              </a:ext>
            </a:extLst>
          </p:cNvPr>
          <p:cNvSpPr/>
          <p:nvPr/>
        </p:nvSpPr>
        <p:spPr>
          <a:xfrm>
            <a:off x="5580328" y="584778"/>
            <a:ext cx="2079812" cy="878355"/>
          </a:xfrm>
          <a:prstGeom prst="wedgeRectCallout">
            <a:avLst>
              <a:gd name="adj1" fmla="val 767"/>
              <a:gd name="adj2" fmla="val 122788"/>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Peter, do you love me more than these?</a:t>
            </a:r>
          </a:p>
        </p:txBody>
      </p:sp>
      <p:sp>
        <p:nvSpPr>
          <p:cNvPr id="9" name="Speech Bubble: Rectangle 8">
            <a:extLst>
              <a:ext uri="{FF2B5EF4-FFF2-40B4-BE49-F238E27FC236}">
                <a16:creationId xmlns:a16="http://schemas.microsoft.com/office/drawing/2014/main" id="{401D98F7-1CE3-729A-9514-E3D241F13F9E}"/>
              </a:ext>
            </a:extLst>
          </p:cNvPr>
          <p:cNvSpPr/>
          <p:nvPr/>
        </p:nvSpPr>
        <p:spPr>
          <a:xfrm>
            <a:off x="6620234" y="5450075"/>
            <a:ext cx="2079812" cy="723960"/>
          </a:xfrm>
          <a:prstGeom prst="wedgeRectCallout">
            <a:avLst>
              <a:gd name="adj1" fmla="val 5653"/>
              <a:gd name="adj2" fmla="val -99300"/>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Feed my lambs.</a:t>
            </a:r>
          </a:p>
        </p:txBody>
      </p:sp>
      <p:sp>
        <p:nvSpPr>
          <p:cNvPr id="12" name="Thought Bubble: Cloud 11">
            <a:extLst>
              <a:ext uri="{FF2B5EF4-FFF2-40B4-BE49-F238E27FC236}">
                <a16:creationId xmlns:a16="http://schemas.microsoft.com/office/drawing/2014/main" id="{D44943B7-F3A9-1149-D029-59A9023BEDCB}"/>
              </a:ext>
            </a:extLst>
          </p:cNvPr>
          <p:cNvSpPr/>
          <p:nvPr/>
        </p:nvSpPr>
        <p:spPr>
          <a:xfrm>
            <a:off x="9860708" y="281646"/>
            <a:ext cx="2329160" cy="2066029"/>
          </a:xfrm>
          <a:prstGeom prst="cloudCallout">
            <a:avLst>
              <a:gd name="adj1" fmla="val -64166"/>
              <a:gd name="adj2" fmla="val 47267"/>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C82FCFDD-7F06-9DA2-7E34-54257BABD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1331" y="629192"/>
            <a:ext cx="1827914" cy="1370936"/>
          </a:xfrm>
          <a:prstGeom prst="rect">
            <a:avLst/>
          </a:prstGeom>
        </p:spPr>
      </p:pic>
    </p:spTree>
    <p:extLst>
      <p:ext uri="{BB962C8B-B14F-4D97-AF65-F5344CB8AC3E}">
        <p14:creationId xmlns:p14="http://schemas.microsoft.com/office/powerpoint/2010/main" val="16727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Jesus talks with Peter</a:t>
            </a:r>
          </a:p>
        </p:txBody>
      </p:sp>
      <p:pic>
        <p:nvPicPr>
          <p:cNvPr id="6" name="Content Placeholder 5">
            <a:extLst>
              <a:ext uri="{FF2B5EF4-FFF2-40B4-BE49-F238E27FC236}">
                <a16:creationId xmlns:a16="http://schemas.microsoft.com/office/drawing/2014/main" id="{0F1AA083-035C-3D2D-0B4F-9EFDE86CAF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3472" y="1595806"/>
            <a:ext cx="5927407" cy="4445555"/>
          </a:xfrm>
        </p:spPr>
      </p:pic>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lnSpcReduction="10000"/>
          </a:bodyPr>
          <a:lstStyle/>
          <a:p>
            <a:r>
              <a:rPr lang="en-US" sz="3200" baseline="30000" dirty="0"/>
              <a:t>16 </a:t>
            </a:r>
            <a:r>
              <a:rPr lang="en-US" sz="3200" dirty="0"/>
              <a:t>Again Jesus said, “Simon son of John, do you love me?”</a:t>
            </a:r>
          </a:p>
          <a:p>
            <a:r>
              <a:rPr lang="en-US" sz="3200" dirty="0"/>
              <a:t>He answered, “Yes, Lord, you know that I love you.”</a:t>
            </a:r>
          </a:p>
          <a:p>
            <a:r>
              <a:rPr lang="en-US" sz="3200" dirty="0"/>
              <a:t>Jesus said, “Take care of my sheep.”</a:t>
            </a:r>
          </a:p>
          <a:p>
            <a:endParaRPr lang="en-US" sz="1800" dirty="0"/>
          </a:p>
        </p:txBody>
      </p:sp>
      <p:sp>
        <p:nvSpPr>
          <p:cNvPr id="7" name="Speech Bubble: Rectangle 6">
            <a:extLst>
              <a:ext uri="{FF2B5EF4-FFF2-40B4-BE49-F238E27FC236}">
                <a16:creationId xmlns:a16="http://schemas.microsoft.com/office/drawing/2014/main" id="{A738FBCF-DDCC-9392-0031-9BC053CA0EA2}"/>
              </a:ext>
            </a:extLst>
          </p:cNvPr>
          <p:cNvSpPr/>
          <p:nvPr/>
        </p:nvSpPr>
        <p:spPr>
          <a:xfrm>
            <a:off x="8225443" y="447605"/>
            <a:ext cx="1827914" cy="1015528"/>
          </a:xfrm>
          <a:prstGeom prst="wedgeRectCallout">
            <a:avLst>
              <a:gd name="adj1" fmla="val 9072"/>
              <a:gd name="adj2" fmla="val 130171"/>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Yes, LORD</a:t>
            </a:r>
          </a:p>
          <a:p>
            <a:pPr algn="ctr"/>
            <a:r>
              <a:rPr lang="en-US" dirty="0"/>
              <a:t>You know that I love you.</a:t>
            </a:r>
          </a:p>
        </p:txBody>
      </p:sp>
      <p:sp>
        <p:nvSpPr>
          <p:cNvPr id="8" name="Speech Bubble: Rectangle 7">
            <a:extLst>
              <a:ext uri="{FF2B5EF4-FFF2-40B4-BE49-F238E27FC236}">
                <a16:creationId xmlns:a16="http://schemas.microsoft.com/office/drawing/2014/main" id="{56B71431-AF3D-B993-3986-4FB4AF987854}"/>
              </a:ext>
            </a:extLst>
          </p:cNvPr>
          <p:cNvSpPr/>
          <p:nvPr/>
        </p:nvSpPr>
        <p:spPr>
          <a:xfrm>
            <a:off x="5580328" y="584778"/>
            <a:ext cx="2079812" cy="878355"/>
          </a:xfrm>
          <a:prstGeom prst="wedgeRectCallout">
            <a:avLst>
              <a:gd name="adj1" fmla="val 767"/>
              <a:gd name="adj2" fmla="val 122788"/>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Peter, do you love me?</a:t>
            </a:r>
          </a:p>
        </p:txBody>
      </p:sp>
      <p:sp>
        <p:nvSpPr>
          <p:cNvPr id="9" name="Speech Bubble: Rectangle 8">
            <a:extLst>
              <a:ext uri="{FF2B5EF4-FFF2-40B4-BE49-F238E27FC236}">
                <a16:creationId xmlns:a16="http://schemas.microsoft.com/office/drawing/2014/main" id="{401D98F7-1CE3-729A-9514-E3D241F13F9E}"/>
              </a:ext>
            </a:extLst>
          </p:cNvPr>
          <p:cNvSpPr/>
          <p:nvPr/>
        </p:nvSpPr>
        <p:spPr>
          <a:xfrm>
            <a:off x="6620234" y="5450075"/>
            <a:ext cx="2079812" cy="723960"/>
          </a:xfrm>
          <a:prstGeom prst="wedgeRectCallout">
            <a:avLst>
              <a:gd name="adj1" fmla="val 5653"/>
              <a:gd name="adj2" fmla="val -99300"/>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Take care of my sheep</a:t>
            </a:r>
          </a:p>
        </p:txBody>
      </p:sp>
      <p:sp>
        <p:nvSpPr>
          <p:cNvPr id="12" name="Thought Bubble: Cloud 11">
            <a:extLst>
              <a:ext uri="{FF2B5EF4-FFF2-40B4-BE49-F238E27FC236}">
                <a16:creationId xmlns:a16="http://schemas.microsoft.com/office/drawing/2014/main" id="{D44943B7-F3A9-1149-D029-59A9023BEDCB}"/>
              </a:ext>
            </a:extLst>
          </p:cNvPr>
          <p:cNvSpPr/>
          <p:nvPr/>
        </p:nvSpPr>
        <p:spPr>
          <a:xfrm>
            <a:off x="9860708" y="281646"/>
            <a:ext cx="2329160" cy="2066029"/>
          </a:xfrm>
          <a:prstGeom prst="cloudCallout">
            <a:avLst>
              <a:gd name="adj1" fmla="val -64166"/>
              <a:gd name="adj2" fmla="val 47267"/>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7E317D0-5D4D-866C-488B-E2AF05C3F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3356" y="605882"/>
            <a:ext cx="1748891" cy="1311668"/>
          </a:xfrm>
          <a:prstGeom prst="rect">
            <a:avLst/>
          </a:prstGeom>
        </p:spPr>
      </p:pic>
    </p:spTree>
    <p:extLst>
      <p:ext uri="{BB962C8B-B14F-4D97-AF65-F5344CB8AC3E}">
        <p14:creationId xmlns:p14="http://schemas.microsoft.com/office/powerpoint/2010/main" val="91968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Jesus talks with Peter</a:t>
            </a:r>
          </a:p>
        </p:txBody>
      </p:sp>
      <p:pic>
        <p:nvPicPr>
          <p:cNvPr id="6" name="Content Placeholder 5">
            <a:extLst>
              <a:ext uri="{FF2B5EF4-FFF2-40B4-BE49-F238E27FC236}">
                <a16:creationId xmlns:a16="http://schemas.microsoft.com/office/drawing/2014/main" id="{0F1AA083-035C-3D2D-0B4F-9EFDE86CAF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3472" y="1595806"/>
            <a:ext cx="5927407" cy="4445555"/>
          </a:xfrm>
        </p:spPr>
      </p:pic>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fontScale="62500" lnSpcReduction="20000"/>
          </a:bodyPr>
          <a:lstStyle/>
          <a:p>
            <a:r>
              <a:rPr lang="en-US" sz="4000" baseline="30000" dirty="0"/>
              <a:t>17 </a:t>
            </a:r>
            <a:r>
              <a:rPr lang="en-US" sz="4000" dirty="0"/>
              <a:t>The third time he said to him, “Simon son of John, do you love me?”</a:t>
            </a:r>
          </a:p>
          <a:p>
            <a:r>
              <a:rPr lang="en-US" sz="4000" dirty="0"/>
              <a:t>Peter was hurt because Jesus asked him the third time, “Do you love me?” He said, “Lord, you know all things; you know that I love you.”</a:t>
            </a:r>
          </a:p>
          <a:p>
            <a:r>
              <a:rPr lang="en-US" sz="4000" dirty="0"/>
              <a:t>Jesus said, “Feed my sheep. </a:t>
            </a:r>
          </a:p>
          <a:p>
            <a:endParaRPr lang="en-US" sz="1800" dirty="0"/>
          </a:p>
        </p:txBody>
      </p:sp>
      <p:sp>
        <p:nvSpPr>
          <p:cNvPr id="7" name="Speech Bubble: Rectangle 6">
            <a:extLst>
              <a:ext uri="{FF2B5EF4-FFF2-40B4-BE49-F238E27FC236}">
                <a16:creationId xmlns:a16="http://schemas.microsoft.com/office/drawing/2014/main" id="{A738FBCF-DDCC-9392-0031-9BC053CA0EA2}"/>
              </a:ext>
            </a:extLst>
          </p:cNvPr>
          <p:cNvSpPr/>
          <p:nvPr/>
        </p:nvSpPr>
        <p:spPr>
          <a:xfrm>
            <a:off x="8225443" y="447605"/>
            <a:ext cx="1827914" cy="1015528"/>
          </a:xfrm>
          <a:prstGeom prst="wedgeRectCallout">
            <a:avLst>
              <a:gd name="adj1" fmla="val 9072"/>
              <a:gd name="adj2" fmla="val 130171"/>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Lord, You know that I love you!</a:t>
            </a:r>
          </a:p>
        </p:txBody>
      </p:sp>
      <p:sp>
        <p:nvSpPr>
          <p:cNvPr id="8" name="Speech Bubble: Rectangle 7">
            <a:extLst>
              <a:ext uri="{FF2B5EF4-FFF2-40B4-BE49-F238E27FC236}">
                <a16:creationId xmlns:a16="http://schemas.microsoft.com/office/drawing/2014/main" id="{56B71431-AF3D-B993-3986-4FB4AF987854}"/>
              </a:ext>
            </a:extLst>
          </p:cNvPr>
          <p:cNvSpPr/>
          <p:nvPr/>
        </p:nvSpPr>
        <p:spPr>
          <a:xfrm>
            <a:off x="5580328" y="584778"/>
            <a:ext cx="2079812" cy="878355"/>
          </a:xfrm>
          <a:prstGeom prst="wedgeRectCallout">
            <a:avLst>
              <a:gd name="adj1" fmla="val 767"/>
              <a:gd name="adj2" fmla="val 122788"/>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Peter, do you love me?</a:t>
            </a:r>
          </a:p>
        </p:txBody>
      </p:sp>
      <p:sp>
        <p:nvSpPr>
          <p:cNvPr id="9" name="Speech Bubble: Rectangle 8">
            <a:extLst>
              <a:ext uri="{FF2B5EF4-FFF2-40B4-BE49-F238E27FC236}">
                <a16:creationId xmlns:a16="http://schemas.microsoft.com/office/drawing/2014/main" id="{401D98F7-1CE3-729A-9514-E3D241F13F9E}"/>
              </a:ext>
            </a:extLst>
          </p:cNvPr>
          <p:cNvSpPr/>
          <p:nvPr/>
        </p:nvSpPr>
        <p:spPr>
          <a:xfrm>
            <a:off x="6620234" y="5450075"/>
            <a:ext cx="2079812" cy="723960"/>
          </a:xfrm>
          <a:prstGeom prst="wedgeRectCallout">
            <a:avLst>
              <a:gd name="adj1" fmla="val 5653"/>
              <a:gd name="adj2" fmla="val -99300"/>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Feed my sheep</a:t>
            </a:r>
          </a:p>
        </p:txBody>
      </p:sp>
      <p:sp>
        <p:nvSpPr>
          <p:cNvPr id="12" name="Thought Bubble: Cloud 11">
            <a:extLst>
              <a:ext uri="{FF2B5EF4-FFF2-40B4-BE49-F238E27FC236}">
                <a16:creationId xmlns:a16="http://schemas.microsoft.com/office/drawing/2014/main" id="{D44943B7-F3A9-1149-D029-59A9023BEDCB}"/>
              </a:ext>
            </a:extLst>
          </p:cNvPr>
          <p:cNvSpPr/>
          <p:nvPr/>
        </p:nvSpPr>
        <p:spPr>
          <a:xfrm>
            <a:off x="9860708" y="281646"/>
            <a:ext cx="2329160" cy="2066029"/>
          </a:xfrm>
          <a:prstGeom prst="cloudCallout">
            <a:avLst>
              <a:gd name="adj1" fmla="val -64166"/>
              <a:gd name="adj2" fmla="val 47267"/>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 name="Picture 9" descr="A picture containing toy, doll, vector graphics, clipart&#10;&#10;Description automatically generated">
            <a:extLst>
              <a:ext uri="{FF2B5EF4-FFF2-40B4-BE49-F238E27FC236}">
                <a16:creationId xmlns:a16="http://schemas.microsoft.com/office/drawing/2014/main" id="{D7F43957-9C24-9866-7015-0E7CADD14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7649" y="584778"/>
            <a:ext cx="1571696" cy="1571696"/>
          </a:xfrm>
          <a:prstGeom prst="rect">
            <a:avLst/>
          </a:prstGeom>
        </p:spPr>
      </p:pic>
    </p:spTree>
    <p:extLst>
      <p:ext uri="{BB962C8B-B14F-4D97-AF65-F5344CB8AC3E}">
        <p14:creationId xmlns:p14="http://schemas.microsoft.com/office/powerpoint/2010/main" val="358146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F1AA083-035C-3D2D-0B4F-9EFDE86CAF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0" y="3046702"/>
            <a:ext cx="3992879" cy="2994659"/>
          </a:xfrm>
        </p:spPr>
      </p:pic>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2848177" cy="2343693"/>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endParaRPr lang="en-US" sz="4000" baseline="30000" dirty="0"/>
          </a:p>
          <a:p>
            <a:r>
              <a:rPr lang="en-US" sz="4000" baseline="30000" dirty="0"/>
              <a:t>Dig deeper</a:t>
            </a:r>
          </a:p>
          <a:p>
            <a:r>
              <a:rPr lang="en-US" sz="4000" baseline="30000" dirty="0"/>
              <a:t>Read</a:t>
            </a:r>
          </a:p>
          <a:p>
            <a:r>
              <a:rPr lang="en-US" sz="4000" baseline="30000" dirty="0"/>
              <a:t>1 Peter 5:1-2</a:t>
            </a:r>
            <a:endParaRPr lang="en-US" sz="1800" dirty="0"/>
          </a:p>
        </p:txBody>
      </p:sp>
      <p:sp>
        <p:nvSpPr>
          <p:cNvPr id="12" name="Thought Bubble: Cloud 11">
            <a:extLst>
              <a:ext uri="{FF2B5EF4-FFF2-40B4-BE49-F238E27FC236}">
                <a16:creationId xmlns:a16="http://schemas.microsoft.com/office/drawing/2014/main" id="{D44943B7-F3A9-1149-D029-59A9023BEDCB}"/>
              </a:ext>
            </a:extLst>
          </p:cNvPr>
          <p:cNvSpPr/>
          <p:nvPr/>
        </p:nvSpPr>
        <p:spPr>
          <a:xfrm>
            <a:off x="8895806" y="281646"/>
            <a:ext cx="3294062" cy="2632382"/>
          </a:xfrm>
          <a:prstGeom prst="cloudCallout">
            <a:avLst>
              <a:gd name="adj1" fmla="val -64166"/>
              <a:gd name="adj2" fmla="val 47267"/>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 name="Picture 9" descr="A picture containing toy, doll, vector graphics, clipart&#10;&#10;Description automatically generated">
            <a:extLst>
              <a:ext uri="{FF2B5EF4-FFF2-40B4-BE49-F238E27FC236}">
                <a16:creationId xmlns:a16="http://schemas.microsoft.com/office/drawing/2014/main" id="{D7F43957-9C24-9866-7015-0E7CADD14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542" y="584777"/>
            <a:ext cx="2222803" cy="2222803"/>
          </a:xfrm>
          <a:prstGeom prst="rect">
            <a:avLst/>
          </a:prstGeom>
        </p:spPr>
      </p:pic>
      <p:grpSp>
        <p:nvGrpSpPr>
          <p:cNvPr id="14" name="Group 13">
            <a:extLst>
              <a:ext uri="{FF2B5EF4-FFF2-40B4-BE49-F238E27FC236}">
                <a16:creationId xmlns:a16="http://schemas.microsoft.com/office/drawing/2014/main" id="{C18D569B-5A80-662D-47EE-FEF09F2073AB}"/>
              </a:ext>
            </a:extLst>
          </p:cNvPr>
          <p:cNvGrpSpPr/>
          <p:nvPr/>
        </p:nvGrpSpPr>
        <p:grpSpPr>
          <a:xfrm>
            <a:off x="6589649" y="188786"/>
            <a:ext cx="2967581" cy="2632382"/>
            <a:chOff x="5928225" y="144030"/>
            <a:chExt cx="2967581" cy="2632382"/>
          </a:xfrm>
        </p:grpSpPr>
        <p:sp>
          <p:nvSpPr>
            <p:cNvPr id="3" name="Thought Bubble: Cloud 2">
              <a:extLst>
                <a:ext uri="{FF2B5EF4-FFF2-40B4-BE49-F238E27FC236}">
                  <a16:creationId xmlns:a16="http://schemas.microsoft.com/office/drawing/2014/main" id="{4F874A7E-970C-EFBE-E866-CA2CCC2AEC1E}"/>
                </a:ext>
              </a:extLst>
            </p:cNvPr>
            <p:cNvSpPr/>
            <p:nvPr/>
          </p:nvSpPr>
          <p:spPr>
            <a:xfrm>
              <a:off x="5928225" y="144030"/>
              <a:ext cx="2967581" cy="2632382"/>
            </a:xfrm>
            <a:prstGeom prst="cloudCallout">
              <a:avLst>
                <a:gd name="adj1" fmla="val 31794"/>
                <a:gd name="adj2" fmla="val 6513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EE360381-B214-0015-EF3E-1645064B2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3371" y="605881"/>
              <a:ext cx="2228308" cy="1671231"/>
            </a:xfrm>
            <a:prstGeom prst="rect">
              <a:avLst/>
            </a:prstGeom>
          </p:spPr>
        </p:pic>
      </p:grpSp>
      <p:grpSp>
        <p:nvGrpSpPr>
          <p:cNvPr id="15" name="Group 14">
            <a:extLst>
              <a:ext uri="{FF2B5EF4-FFF2-40B4-BE49-F238E27FC236}">
                <a16:creationId xmlns:a16="http://schemas.microsoft.com/office/drawing/2014/main" id="{F59A6C62-3126-4D76-0568-6F17D51A608E}"/>
              </a:ext>
            </a:extLst>
          </p:cNvPr>
          <p:cNvGrpSpPr/>
          <p:nvPr/>
        </p:nvGrpSpPr>
        <p:grpSpPr>
          <a:xfrm>
            <a:off x="4296962" y="757598"/>
            <a:ext cx="2848177" cy="2681434"/>
            <a:chOff x="3989842" y="1186045"/>
            <a:chExt cx="2848177" cy="2681434"/>
          </a:xfrm>
        </p:grpSpPr>
        <p:sp>
          <p:nvSpPr>
            <p:cNvPr id="11" name="Thought Bubble: Cloud 10">
              <a:extLst>
                <a:ext uri="{FF2B5EF4-FFF2-40B4-BE49-F238E27FC236}">
                  <a16:creationId xmlns:a16="http://schemas.microsoft.com/office/drawing/2014/main" id="{352E763D-4709-6BA3-FAA7-E25793B073E9}"/>
                </a:ext>
              </a:extLst>
            </p:cNvPr>
            <p:cNvSpPr/>
            <p:nvPr/>
          </p:nvSpPr>
          <p:spPr>
            <a:xfrm>
              <a:off x="3989842" y="1186045"/>
              <a:ext cx="2848177" cy="2681434"/>
            </a:xfrm>
            <a:prstGeom prst="cloudCallout">
              <a:avLst>
                <a:gd name="adj1" fmla="val 72679"/>
                <a:gd name="adj2" fmla="val 4979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CC6BDA50-7BF3-419C-096E-1188DC2F0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423" y="1637114"/>
              <a:ext cx="2372392" cy="1779295"/>
            </a:xfrm>
            <a:prstGeom prst="rect">
              <a:avLst/>
            </a:prstGeom>
          </p:spPr>
        </p:pic>
      </p:grpSp>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452661" y="343900"/>
            <a:ext cx="4612471"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2800" dirty="0"/>
              <a:t>Love God</a:t>
            </a:r>
            <a:br>
              <a:rPr lang="en-US" sz="2800" dirty="0"/>
            </a:br>
            <a:r>
              <a:rPr lang="en-US" sz="2800" dirty="0"/>
              <a:t>Love and care for one another</a:t>
            </a:r>
          </a:p>
        </p:txBody>
      </p:sp>
    </p:spTree>
    <p:extLst>
      <p:ext uri="{BB962C8B-B14F-4D97-AF65-F5344CB8AC3E}">
        <p14:creationId xmlns:p14="http://schemas.microsoft.com/office/powerpoint/2010/main" val="51755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5">
            <a:extLst>
              <a:ext uri="{FF2B5EF4-FFF2-40B4-BE49-F238E27FC236}">
                <a16:creationId xmlns:a16="http://schemas.microsoft.com/office/drawing/2014/main" id="{CFCC6820-10F2-BA1D-59C6-EF379C8C7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472" y="1056640"/>
            <a:ext cx="6646295" cy="4984721"/>
          </a:xfrm>
          <a:prstGeom prst="rect">
            <a:avLst/>
          </a:prstGeom>
        </p:spPr>
      </p:pic>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Jesus talks with Peter</a:t>
            </a:r>
          </a:p>
        </p:txBody>
      </p:sp>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fontScale="47500" lnSpcReduction="20000"/>
          </a:bodyPr>
          <a:lstStyle/>
          <a:p>
            <a:r>
              <a:rPr lang="en-US" sz="4800" baseline="30000" dirty="0"/>
              <a:t>18 </a:t>
            </a:r>
            <a:r>
              <a:rPr lang="en-US" sz="4800" dirty="0"/>
              <a:t>Very truly I tell you, when you were younger you dressed yourself and went where you wanted; but when you are old you will stretch out your hands, and someone else will dress you and lead you where you do not want to go.” </a:t>
            </a:r>
            <a:r>
              <a:rPr lang="en-US" sz="4800" baseline="30000" dirty="0"/>
              <a:t>19 </a:t>
            </a:r>
            <a:r>
              <a:rPr lang="en-US" sz="4800" dirty="0"/>
              <a:t>Jesus said this to indicate the kind of death by which Peter would glorify God. Then he said to him, “Follow me!”</a:t>
            </a:r>
            <a:endParaRPr lang="en-US" sz="1800" dirty="0"/>
          </a:p>
        </p:txBody>
      </p:sp>
      <p:sp>
        <p:nvSpPr>
          <p:cNvPr id="8" name="Speech Bubble: Rectangle 7">
            <a:extLst>
              <a:ext uri="{FF2B5EF4-FFF2-40B4-BE49-F238E27FC236}">
                <a16:creationId xmlns:a16="http://schemas.microsoft.com/office/drawing/2014/main" id="{56B71431-AF3D-B993-3986-4FB4AF987854}"/>
              </a:ext>
            </a:extLst>
          </p:cNvPr>
          <p:cNvSpPr/>
          <p:nvPr/>
        </p:nvSpPr>
        <p:spPr>
          <a:xfrm>
            <a:off x="5830544" y="184669"/>
            <a:ext cx="3604312" cy="1278465"/>
          </a:xfrm>
          <a:prstGeom prst="wedgeRectCallout">
            <a:avLst>
              <a:gd name="adj1" fmla="val 767"/>
              <a:gd name="adj2" fmla="val 122788"/>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Peter, you will be strong and when you are old you will choose to die rather than deny me.</a:t>
            </a:r>
          </a:p>
        </p:txBody>
      </p:sp>
      <p:sp>
        <p:nvSpPr>
          <p:cNvPr id="9" name="Speech Bubble: Rectangle 8">
            <a:extLst>
              <a:ext uri="{FF2B5EF4-FFF2-40B4-BE49-F238E27FC236}">
                <a16:creationId xmlns:a16="http://schemas.microsoft.com/office/drawing/2014/main" id="{401D98F7-1CE3-729A-9514-E3D241F13F9E}"/>
              </a:ext>
            </a:extLst>
          </p:cNvPr>
          <p:cNvSpPr/>
          <p:nvPr/>
        </p:nvSpPr>
        <p:spPr>
          <a:xfrm>
            <a:off x="6620234" y="5450075"/>
            <a:ext cx="2079812" cy="723960"/>
          </a:xfrm>
          <a:prstGeom prst="wedgeRectCallout">
            <a:avLst>
              <a:gd name="adj1" fmla="val 5653"/>
              <a:gd name="adj2" fmla="val -99300"/>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Follow Me!</a:t>
            </a:r>
          </a:p>
        </p:txBody>
      </p:sp>
      <p:sp>
        <p:nvSpPr>
          <p:cNvPr id="19" name="Speech Bubble: Rectangle 18">
            <a:extLst>
              <a:ext uri="{FF2B5EF4-FFF2-40B4-BE49-F238E27FC236}">
                <a16:creationId xmlns:a16="http://schemas.microsoft.com/office/drawing/2014/main" id="{6DA60CBC-9CC3-4215-4FEB-C8559BCA0CD7}"/>
              </a:ext>
            </a:extLst>
          </p:cNvPr>
          <p:cNvSpPr/>
          <p:nvPr/>
        </p:nvSpPr>
        <p:spPr>
          <a:xfrm>
            <a:off x="9819581" y="325901"/>
            <a:ext cx="1827914" cy="1015528"/>
          </a:xfrm>
          <a:prstGeom prst="wedgeRectCallout">
            <a:avLst>
              <a:gd name="adj1" fmla="val 9072"/>
              <a:gd name="adj2" fmla="val 130171"/>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Help me to do so, LORD.</a:t>
            </a:r>
          </a:p>
        </p:txBody>
      </p:sp>
    </p:spTree>
    <p:extLst>
      <p:ext uri="{BB962C8B-B14F-4D97-AF65-F5344CB8AC3E}">
        <p14:creationId xmlns:p14="http://schemas.microsoft.com/office/powerpoint/2010/main" val="47237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220C-F4F0-13C0-61DE-2E804238D63D}"/>
              </a:ext>
            </a:extLst>
          </p:cNvPr>
          <p:cNvSpPr>
            <a:spLocks noGrp="1"/>
          </p:cNvSpPr>
          <p:nvPr>
            <p:ph type="title"/>
          </p:nvPr>
        </p:nvSpPr>
        <p:spPr>
          <a:xfrm>
            <a:off x="677334" y="584778"/>
            <a:ext cx="3854528" cy="1278466"/>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2800" dirty="0"/>
              <a:t>What about John?</a:t>
            </a:r>
          </a:p>
        </p:txBody>
      </p:sp>
      <p:pic>
        <p:nvPicPr>
          <p:cNvPr id="6" name="Content Placeholder 5" descr="A picture containing text&#10;&#10;Description automatically generated">
            <a:extLst>
              <a:ext uri="{FF2B5EF4-FFF2-40B4-BE49-F238E27FC236}">
                <a16:creationId xmlns:a16="http://schemas.microsoft.com/office/drawing/2014/main" id="{71DF3AD5-AC80-729D-0F14-9406C0D1A8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0912" y="914401"/>
            <a:ext cx="7005371" cy="5254028"/>
          </a:xfrm>
        </p:spPr>
      </p:pic>
      <p:sp>
        <p:nvSpPr>
          <p:cNvPr id="4" name="Text Placeholder 3">
            <a:extLst>
              <a:ext uri="{FF2B5EF4-FFF2-40B4-BE49-F238E27FC236}">
                <a16:creationId xmlns:a16="http://schemas.microsoft.com/office/drawing/2014/main" id="{8ACD1738-2311-E13E-EE71-77A6E6BBCC1D}"/>
              </a:ext>
            </a:extLst>
          </p:cNvPr>
          <p:cNvSpPr>
            <a:spLocks noGrp="1"/>
          </p:cNvSpPr>
          <p:nvPr>
            <p:ph type="body" sz="half" idx="2"/>
          </p:nvPr>
        </p:nvSpPr>
        <p:spPr>
          <a:xfrm>
            <a:off x="677334" y="2019301"/>
            <a:ext cx="3854528" cy="4022060"/>
          </a:xfrm>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fontScale="70000" lnSpcReduction="20000"/>
          </a:bodyPr>
          <a:lstStyle/>
          <a:p>
            <a:r>
              <a:rPr lang="en-US" sz="2400" baseline="30000" dirty="0"/>
              <a:t>20 </a:t>
            </a:r>
            <a:r>
              <a:rPr lang="en-US" sz="2400" dirty="0"/>
              <a:t>Peter turned and saw that the disciple whom Jesus loved was following them. (This was the one who had leaned back against Jesus at the supper and had said, “Lord, who is going to betray you?”) </a:t>
            </a:r>
            <a:r>
              <a:rPr lang="en-US" sz="2400" baseline="30000" dirty="0"/>
              <a:t>21 </a:t>
            </a:r>
            <a:r>
              <a:rPr lang="en-US" sz="2400" dirty="0"/>
              <a:t>When Peter saw him, he asked, “Lord, what about him?”</a:t>
            </a:r>
          </a:p>
          <a:p>
            <a:r>
              <a:rPr lang="en-US" sz="2400" baseline="30000" dirty="0"/>
              <a:t>22 </a:t>
            </a:r>
            <a:r>
              <a:rPr lang="en-US" sz="2400" dirty="0"/>
              <a:t>Jesus answered, “If I want him to remain alive until I return, what is that to you? You must follow me.” </a:t>
            </a:r>
            <a:r>
              <a:rPr lang="en-US" sz="2400" baseline="30000" dirty="0"/>
              <a:t>23 </a:t>
            </a:r>
            <a:r>
              <a:rPr lang="en-US" sz="2400" dirty="0"/>
              <a:t>Because of this, the rumor spread among the believers that this disciple would not die. But Jesus did not say that he would not die; he only said, “If I want him to remain alive until I return, what is that to you?”</a:t>
            </a:r>
          </a:p>
          <a:p>
            <a:endParaRPr lang="en-US" sz="1800" dirty="0"/>
          </a:p>
        </p:txBody>
      </p:sp>
      <p:sp>
        <p:nvSpPr>
          <p:cNvPr id="7" name="Speech Bubble: Rectangle 6">
            <a:extLst>
              <a:ext uri="{FF2B5EF4-FFF2-40B4-BE49-F238E27FC236}">
                <a16:creationId xmlns:a16="http://schemas.microsoft.com/office/drawing/2014/main" id="{D5F24930-3D91-E8DB-9C7F-9AF6D9DD16C0}"/>
              </a:ext>
            </a:extLst>
          </p:cNvPr>
          <p:cNvSpPr/>
          <p:nvPr/>
        </p:nvSpPr>
        <p:spPr>
          <a:xfrm>
            <a:off x="8161971" y="416217"/>
            <a:ext cx="3604312" cy="1278465"/>
          </a:xfrm>
          <a:prstGeom prst="wedgeRectCallout">
            <a:avLst>
              <a:gd name="adj1" fmla="val 15425"/>
              <a:gd name="adj2" fmla="val 145040"/>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If I want him to remain alive until I come again, that is not your concern.  Just follow me.</a:t>
            </a:r>
          </a:p>
        </p:txBody>
      </p:sp>
      <p:sp>
        <p:nvSpPr>
          <p:cNvPr id="8" name="Speech Bubble: Rectangle 7">
            <a:extLst>
              <a:ext uri="{FF2B5EF4-FFF2-40B4-BE49-F238E27FC236}">
                <a16:creationId xmlns:a16="http://schemas.microsoft.com/office/drawing/2014/main" id="{8DFB808B-1807-79A3-5308-8FB593C4ACD2}"/>
              </a:ext>
            </a:extLst>
          </p:cNvPr>
          <p:cNvSpPr/>
          <p:nvPr/>
        </p:nvSpPr>
        <p:spPr>
          <a:xfrm>
            <a:off x="5720282" y="605495"/>
            <a:ext cx="2212639" cy="1015528"/>
          </a:xfrm>
          <a:prstGeom prst="wedgeRectCallout">
            <a:avLst>
              <a:gd name="adj1" fmla="val 75194"/>
              <a:gd name="adj2" fmla="val 232218"/>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What about John?</a:t>
            </a:r>
          </a:p>
        </p:txBody>
      </p:sp>
    </p:spTree>
    <p:extLst>
      <p:ext uri="{BB962C8B-B14F-4D97-AF65-F5344CB8AC3E}">
        <p14:creationId xmlns:p14="http://schemas.microsoft.com/office/powerpoint/2010/main" val="4213975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C23E-3DC7-0DA7-6849-E4192FE55408}"/>
              </a:ext>
            </a:extLst>
          </p:cNvPr>
          <p:cNvSpPr>
            <a:spLocks noGrp="1"/>
          </p:cNvSpPr>
          <p:nvPr>
            <p:ph type="title"/>
          </p:nvPr>
        </p:nvSpPr>
        <p:spPr>
          <a:xfrm>
            <a:off x="298028" y="214489"/>
            <a:ext cx="10415128" cy="2032000"/>
          </a:xfr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2400" dirty="0"/>
              <a:t>Jesus fed the disciples.</a:t>
            </a:r>
            <a:br>
              <a:rPr lang="en-US" sz="2400" dirty="0"/>
            </a:br>
            <a:r>
              <a:rPr lang="en-US" sz="2400" dirty="0"/>
              <a:t>He told Peter to feed “My lambs” and “My sheep”</a:t>
            </a:r>
            <a:br>
              <a:rPr lang="en-US" sz="2400" dirty="0"/>
            </a:br>
            <a:r>
              <a:rPr lang="en-US" sz="2400" dirty="0"/>
              <a:t>Jesus wants us to take care of each other and to tell others about Him.</a:t>
            </a:r>
            <a:br>
              <a:rPr lang="en-US" sz="2400" dirty="0"/>
            </a:br>
            <a:r>
              <a:rPr lang="en-US" sz="2400" dirty="0"/>
              <a:t>	Let’s make a net of food to give to someone.  </a:t>
            </a:r>
            <a:br>
              <a:rPr lang="en-US" sz="2400" dirty="0"/>
            </a:br>
            <a:r>
              <a:rPr lang="en-US" sz="2400" dirty="0"/>
              <a:t>			We’ll include a special message, too.</a:t>
            </a:r>
          </a:p>
        </p:txBody>
      </p:sp>
      <p:grpSp>
        <p:nvGrpSpPr>
          <p:cNvPr id="15" name="Group 14">
            <a:extLst>
              <a:ext uri="{FF2B5EF4-FFF2-40B4-BE49-F238E27FC236}">
                <a16:creationId xmlns:a16="http://schemas.microsoft.com/office/drawing/2014/main" id="{D0484D25-94EA-525C-9DC4-E3C951A36B8A}"/>
              </a:ext>
            </a:extLst>
          </p:cNvPr>
          <p:cNvGrpSpPr/>
          <p:nvPr/>
        </p:nvGrpSpPr>
        <p:grpSpPr>
          <a:xfrm rot="217080">
            <a:off x="7324576" y="1807432"/>
            <a:ext cx="3117647" cy="3635022"/>
            <a:chOff x="3497642" y="3767665"/>
            <a:chExt cx="1760914" cy="2116667"/>
          </a:xfrm>
        </p:grpSpPr>
        <p:pic>
          <p:nvPicPr>
            <p:cNvPr id="14" name="Picture 13" descr="Application&#10;&#10;Description automatically generated">
              <a:extLst>
                <a:ext uri="{FF2B5EF4-FFF2-40B4-BE49-F238E27FC236}">
                  <a16:creationId xmlns:a16="http://schemas.microsoft.com/office/drawing/2014/main" id="{A56B9700-0FCD-27E3-2A1F-23C7B7398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0548" y="3957349"/>
              <a:ext cx="647700" cy="1395412"/>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E366100A-DD63-04FD-FC49-2E7BF28E8A32}"/>
                </a:ext>
              </a:extLst>
            </p:cNvPr>
            <p:cNvPicPr>
              <a:picLocks noChangeAspect="1"/>
            </p:cNvPicPr>
            <p:nvPr/>
          </p:nvPicPr>
          <p:blipFill rotWithShape="1">
            <a:blip r:embed="rId3">
              <a:extLst>
                <a:ext uri="{28A0092B-C50C-407E-A947-70E740481C1C}">
                  <a14:useLocalDpi xmlns:a14="http://schemas.microsoft.com/office/drawing/2010/main" val="0"/>
                </a:ext>
              </a:extLst>
            </a:blip>
            <a:srcRect l="38507" t="17119" r="39465" b="14198"/>
            <a:stretch/>
          </p:blipFill>
          <p:spPr>
            <a:xfrm rot="1268360">
              <a:off x="4630107" y="4010837"/>
              <a:ext cx="282622" cy="881208"/>
            </a:xfrm>
            <a:prstGeom prst="rect">
              <a:avLst/>
            </a:prstGeom>
          </p:spPr>
        </p:pic>
        <p:pic>
          <p:nvPicPr>
            <p:cNvPr id="10" name="Picture 9" descr="Logo&#10;&#10;Description automatically generated">
              <a:extLst>
                <a:ext uri="{FF2B5EF4-FFF2-40B4-BE49-F238E27FC236}">
                  <a16:creationId xmlns:a16="http://schemas.microsoft.com/office/drawing/2014/main" id="{C679E8C7-7BEB-8064-7F49-097C584572DC}"/>
                </a:ext>
              </a:extLst>
            </p:cNvPr>
            <p:cNvPicPr>
              <a:picLocks noChangeAspect="1"/>
            </p:cNvPicPr>
            <p:nvPr/>
          </p:nvPicPr>
          <p:blipFill rotWithShape="1">
            <a:blip r:embed="rId4">
              <a:extLst>
                <a:ext uri="{28A0092B-C50C-407E-A947-70E740481C1C}">
                  <a14:useLocalDpi xmlns:a14="http://schemas.microsoft.com/office/drawing/2010/main" val="0"/>
                </a:ext>
              </a:extLst>
            </a:blip>
            <a:srcRect l="14898" t="1976" r="15432"/>
            <a:stretch/>
          </p:blipFill>
          <p:spPr>
            <a:xfrm rot="20093591">
              <a:off x="4136404" y="4397601"/>
              <a:ext cx="532632" cy="749399"/>
            </a:xfrm>
            <a:prstGeom prst="rect">
              <a:avLst/>
            </a:prstGeom>
          </p:spPr>
        </p:pic>
        <p:pic>
          <p:nvPicPr>
            <p:cNvPr id="8" name="Picture 7" descr="A red apple with a stem&#10;&#10;Description automatically generated with medium confidence">
              <a:extLst>
                <a:ext uri="{FF2B5EF4-FFF2-40B4-BE49-F238E27FC236}">
                  <a16:creationId xmlns:a16="http://schemas.microsoft.com/office/drawing/2014/main" id="{F45EBD4A-4FEC-4547-68A7-937A72F89347}"/>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88656" y="4772301"/>
              <a:ext cx="1052677" cy="930098"/>
            </a:xfrm>
            <a:prstGeom prst="rect">
              <a:avLst/>
            </a:prstGeom>
          </p:spPr>
        </p:pic>
        <p:pic>
          <p:nvPicPr>
            <p:cNvPr id="6" name="Picture 5" descr="A close up of an orange&#10;&#10;Description automatically generated with medium confidence">
              <a:extLst>
                <a:ext uri="{FF2B5EF4-FFF2-40B4-BE49-F238E27FC236}">
                  <a16:creationId xmlns:a16="http://schemas.microsoft.com/office/drawing/2014/main" id="{3BC4C08B-745D-3DD1-3C9E-8811335CA1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4994" y="5003124"/>
              <a:ext cx="649397" cy="699275"/>
            </a:xfrm>
            <a:prstGeom prst="rect">
              <a:avLst/>
            </a:prstGeom>
          </p:spPr>
        </p:pic>
        <p:pic>
          <p:nvPicPr>
            <p:cNvPr id="4" name="Picture 3" descr="A picture containing athletic game, sport, basketball&#10;&#10;Description automatically generated">
              <a:extLst>
                <a:ext uri="{FF2B5EF4-FFF2-40B4-BE49-F238E27FC236}">
                  <a16:creationId xmlns:a16="http://schemas.microsoft.com/office/drawing/2014/main" id="{CA8F7B32-90E9-59F5-5691-97CCD64A9F36}"/>
                </a:ext>
              </a:extLst>
            </p:cNvPr>
            <p:cNvPicPr>
              <a:picLocks noChangeAspect="1"/>
            </p:cNvPicPr>
            <p:nvPr/>
          </p:nvPicPr>
          <p:blipFill rotWithShape="1">
            <a:blip r:embed="rId7">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t="12511" r="24330"/>
            <a:stretch/>
          </p:blipFill>
          <p:spPr>
            <a:xfrm>
              <a:off x="3497642" y="3767665"/>
              <a:ext cx="1760914" cy="2116667"/>
            </a:xfrm>
            <a:prstGeom prst="rect">
              <a:avLst/>
            </a:prstGeom>
          </p:spPr>
        </p:pic>
      </p:grpSp>
      <p:pic>
        <p:nvPicPr>
          <p:cNvPr id="5" name="Picture 4" descr="A picture containing toy, doll&#10;&#10;Description automatically generated">
            <a:extLst>
              <a:ext uri="{FF2B5EF4-FFF2-40B4-BE49-F238E27FC236}">
                <a16:creationId xmlns:a16="http://schemas.microsoft.com/office/drawing/2014/main" id="{0DD73A36-DC82-70BA-5B5F-A6503BD218D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428" y="2764183"/>
            <a:ext cx="3846235" cy="381856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B2F0B33-097E-ED9F-7FD2-183FAFF0B2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3058" y="2605432"/>
            <a:ext cx="2636426" cy="3666103"/>
          </a:xfrm>
          <a:prstGeom prst="rect">
            <a:avLst/>
          </a:prstGeom>
        </p:spPr>
      </p:pic>
      <p:pic>
        <p:nvPicPr>
          <p:cNvPr id="13" name="Picture 12" descr="A picture containing text, queen&#10;&#10;Description automatically generated">
            <a:extLst>
              <a:ext uri="{FF2B5EF4-FFF2-40B4-BE49-F238E27FC236}">
                <a16:creationId xmlns:a16="http://schemas.microsoft.com/office/drawing/2014/main" id="{E8F3ED1F-7B51-316B-4ED2-267A39AEC44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5078" y="3341478"/>
            <a:ext cx="2560573" cy="3465348"/>
          </a:xfrm>
          <a:prstGeom prst="rect">
            <a:avLst/>
          </a:prstGeom>
        </p:spPr>
      </p:pic>
    </p:spTree>
    <p:extLst>
      <p:ext uri="{BB962C8B-B14F-4D97-AF65-F5344CB8AC3E}">
        <p14:creationId xmlns:p14="http://schemas.microsoft.com/office/powerpoint/2010/main" val="1434996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DAF-D5B6-69D4-E75B-5C656552F872}"/>
              </a:ext>
            </a:extLst>
          </p:cNvPr>
          <p:cNvSpPr>
            <a:spLocks noGrp="1"/>
          </p:cNvSpPr>
          <p:nvPr>
            <p:ph type="title"/>
          </p:nvPr>
        </p:nvSpPr>
        <p:spPr>
          <a:xfrm rot="16200000">
            <a:off x="-2445172" y="2936239"/>
            <a:ext cx="6295813" cy="911016"/>
          </a:xfrm>
          <a:solidFill>
            <a:schemeClr val="accent2">
              <a:lumMod val="50000"/>
            </a:schemeClr>
          </a:solidFill>
        </p:spPr>
        <p:txBody>
          <a:bodyPr>
            <a:normAutofit fontScale="90000"/>
          </a:bodyPr>
          <a:lstStyle/>
          <a:p>
            <a:r>
              <a:rPr lang="en-US" dirty="0"/>
              <a:t>Oh, Friend Do you Love Jesus?</a:t>
            </a:r>
          </a:p>
        </p:txBody>
      </p:sp>
      <p:pic>
        <p:nvPicPr>
          <p:cNvPr id="4" name="Online Media 3" title="Oh Friend, Do You Love Jesus">
            <a:hlinkClick r:id="" action="ppaction://media"/>
            <a:extLst>
              <a:ext uri="{FF2B5EF4-FFF2-40B4-BE49-F238E27FC236}">
                <a16:creationId xmlns:a16="http://schemas.microsoft.com/office/drawing/2014/main" id="{AC2A876F-A8FA-A6DC-2B97-ACCD8B8D9CD8}"/>
              </a:ext>
            </a:extLst>
          </p:cNvPr>
          <p:cNvPicPr>
            <a:picLocks noRot="1" noChangeAspect="1"/>
          </p:cNvPicPr>
          <p:nvPr>
            <a:videoFile r:link="rId1"/>
          </p:nvPr>
        </p:nvPicPr>
        <p:blipFill>
          <a:blip r:embed="rId3"/>
          <a:stretch>
            <a:fillRect/>
          </a:stretch>
        </p:blipFill>
        <p:spPr>
          <a:xfrm>
            <a:off x="1361450" y="753979"/>
            <a:ext cx="9682049" cy="5470358"/>
          </a:xfrm>
          <a:prstGeom prst="rect">
            <a:avLst/>
          </a:prstGeom>
        </p:spPr>
      </p:pic>
    </p:spTree>
    <p:extLst>
      <p:ext uri="{BB962C8B-B14F-4D97-AF65-F5344CB8AC3E}">
        <p14:creationId xmlns:p14="http://schemas.microsoft.com/office/powerpoint/2010/main" val="104191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2289175"/>
            <a:ext cx="3854528" cy="2492376"/>
          </a:xfrm>
        </p:spPr>
        <p:txBody>
          <a:bodyPr>
            <a:normAutofit/>
          </a:bodyPr>
          <a:lstStyle/>
          <a:p>
            <a:r>
              <a:rPr lang="en-US" sz="2000" b="1" dirty="0">
                <a:solidFill>
                  <a:schemeClr val="accent2">
                    <a:lumMod val="50000"/>
                  </a:schemeClr>
                </a:solidFill>
              </a:rPr>
              <a:t>QUESTION #1</a:t>
            </a:r>
          </a:p>
          <a:p>
            <a:r>
              <a:rPr lang="en-US" sz="2000" b="1" dirty="0">
                <a:solidFill>
                  <a:schemeClr val="accent2">
                    <a:lumMod val="50000"/>
                  </a:schemeClr>
                </a:solidFill>
              </a:rPr>
              <a:t>During the Lord’s Supper, Jesus told His disciples to remember Him when they ate two things.  What were they?</a:t>
            </a:r>
          </a:p>
          <a:p>
            <a:r>
              <a:rPr lang="en-US" sz="2000" b="1" dirty="0">
                <a:solidFill>
                  <a:schemeClr val="accent2">
                    <a:lumMod val="50000"/>
                  </a:schemeClr>
                </a:solidFill>
              </a:rPr>
              <a:t>We eat them at communion.</a:t>
            </a: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extLst>
              <p:ext uri="{D42A27DB-BD31-4B8C-83A1-F6EECF244321}">
                <p14:modId xmlns:p14="http://schemas.microsoft.com/office/powerpoint/2010/main" val="4289697860"/>
              </p:ext>
            </p:extLst>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sp>
        <p:nvSpPr>
          <p:cNvPr id="9" name="Title 1">
            <a:extLst>
              <a:ext uri="{FF2B5EF4-FFF2-40B4-BE49-F238E27FC236}">
                <a16:creationId xmlns:a16="http://schemas.microsoft.com/office/drawing/2014/main" id="{FE83C3AB-7015-E194-325B-58310641B32F}"/>
              </a:ext>
            </a:extLst>
          </p:cNvPr>
          <p:cNvSpPr txBox="1">
            <a:spLocks/>
          </p:cNvSpPr>
          <p:nvPr/>
        </p:nvSpPr>
        <p:spPr>
          <a:xfrm>
            <a:off x="5479972" y="362524"/>
            <a:ext cx="3549728"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C00000"/>
                </a:solidFill>
                <a:effectLst>
                  <a:outerShdw blurRad="38100" dist="38100" dir="2700000" algn="tl">
                    <a:srgbClr val="000000">
                      <a:alpha val="43137"/>
                    </a:srgbClr>
                  </a:outerShdw>
                </a:effectLst>
              </a:rPr>
              <a:t>RAINBOW FISH TEAM</a:t>
            </a:r>
          </a:p>
        </p:txBody>
      </p:sp>
      <p:pic>
        <p:nvPicPr>
          <p:cNvPr id="11" name="Picture 10" descr="A picture containing vector graphics&#10;&#10;Description automatically generated">
            <a:extLst>
              <a:ext uri="{FF2B5EF4-FFF2-40B4-BE49-F238E27FC236}">
                <a16:creationId xmlns:a16="http://schemas.microsoft.com/office/drawing/2014/main" id="{BA7AB706-4345-AFE2-69C8-4ECC96399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150" y="4249736"/>
            <a:ext cx="2724150" cy="272415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399F582D-682B-5656-38F2-F849E788A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grpSp>
        <p:nvGrpSpPr>
          <p:cNvPr id="18" name="Group 17">
            <a:extLst>
              <a:ext uri="{FF2B5EF4-FFF2-40B4-BE49-F238E27FC236}">
                <a16:creationId xmlns:a16="http://schemas.microsoft.com/office/drawing/2014/main" id="{DC65DCC0-A5F0-71DF-0133-911736F0C702}"/>
              </a:ext>
            </a:extLst>
          </p:cNvPr>
          <p:cNvGrpSpPr/>
          <p:nvPr/>
        </p:nvGrpSpPr>
        <p:grpSpPr>
          <a:xfrm>
            <a:off x="5479972" y="4991100"/>
            <a:ext cx="3549728" cy="1219200"/>
            <a:chOff x="5479972" y="4991100"/>
            <a:chExt cx="3549728" cy="1219200"/>
          </a:xfrm>
        </p:grpSpPr>
        <p:pic>
          <p:nvPicPr>
            <p:cNvPr id="16" name="Picture 15" descr="Background pattern&#10;&#10;Description automatically generated">
              <a:extLst>
                <a:ext uri="{FF2B5EF4-FFF2-40B4-BE49-F238E27FC236}">
                  <a16:creationId xmlns:a16="http://schemas.microsoft.com/office/drawing/2014/main" id="{B4A7D371-2D77-B253-C1F6-AD0EB6D36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826" y="5010150"/>
              <a:ext cx="3546873" cy="1200150"/>
            </a:xfrm>
            <a:prstGeom prst="rect">
              <a:avLst/>
            </a:prstGeom>
          </p:spPr>
        </p:pic>
        <p:sp>
          <p:nvSpPr>
            <p:cNvPr id="17" name="Rectangle 16">
              <a:extLst>
                <a:ext uri="{FF2B5EF4-FFF2-40B4-BE49-F238E27FC236}">
                  <a16:creationId xmlns:a16="http://schemas.microsoft.com/office/drawing/2014/main" id="{9FA8A2B3-0920-2BBF-A2DC-BD1071EC0F67}"/>
                </a:ext>
              </a:extLst>
            </p:cNvPr>
            <p:cNvSpPr/>
            <p:nvPr/>
          </p:nvSpPr>
          <p:spPr>
            <a:xfrm>
              <a:off x="5479972" y="4991100"/>
              <a:ext cx="3549728" cy="1219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dirty="0"/>
                <a:t>Bread and grape juice</a:t>
              </a:r>
            </a:p>
          </p:txBody>
        </p:sp>
      </p:grpSp>
    </p:spTree>
    <p:extLst>
      <p:ext uri="{BB962C8B-B14F-4D97-AF65-F5344CB8AC3E}">
        <p14:creationId xmlns:p14="http://schemas.microsoft.com/office/powerpoint/2010/main" val="44124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DAF-D5B6-69D4-E75B-5C656552F872}"/>
              </a:ext>
            </a:extLst>
          </p:cNvPr>
          <p:cNvSpPr>
            <a:spLocks noGrp="1"/>
          </p:cNvSpPr>
          <p:nvPr>
            <p:ph type="title"/>
          </p:nvPr>
        </p:nvSpPr>
        <p:spPr>
          <a:xfrm rot="16200000">
            <a:off x="-2445172" y="2936239"/>
            <a:ext cx="6295813" cy="911016"/>
          </a:xfrm>
          <a:solidFill>
            <a:schemeClr val="accent2">
              <a:lumMod val="50000"/>
            </a:schemeClr>
          </a:solidFill>
        </p:spPr>
        <p:txBody>
          <a:bodyPr/>
          <a:lstStyle/>
          <a:p>
            <a:r>
              <a:rPr lang="en-US" dirty="0"/>
              <a:t>Oh, How I love Jesus</a:t>
            </a:r>
          </a:p>
        </p:txBody>
      </p:sp>
      <p:pic>
        <p:nvPicPr>
          <p:cNvPr id="3" name="Online Media 2" title="Cedarmont Kids - Oh, How I Love Jesus">
            <a:hlinkClick r:id="" action="ppaction://media"/>
            <a:extLst>
              <a:ext uri="{FF2B5EF4-FFF2-40B4-BE49-F238E27FC236}">
                <a16:creationId xmlns:a16="http://schemas.microsoft.com/office/drawing/2014/main" id="{57523EEA-7D8D-8982-48D5-2B66C87E9135}"/>
              </a:ext>
            </a:extLst>
          </p:cNvPr>
          <p:cNvPicPr>
            <a:picLocks noRot="1" noChangeAspect="1"/>
          </p:cNvPicPr>
          <p:nvPr>
            <a:videoFile r:link="rId1"/>
          </p:nvPr>
        </p:nvPicPr>
        <p:blipFill>
          <a:blip r:embed="rId3"/>
          <a:stretch>
            <a:fillRect/>
          </a:stretch>
        </p:blipFill>
        <p:spPr>
          <a:xfrm>
            <a:off x="1909011" y="288758"/>
            <a:ext cx="8334527" cy="6250896"/>
          </a:xfrm>
          <a:prstGeom prst="rect">
            <a:avLst/>
          </a:prstGeom>
        </p:spPr>
      </p:pic>
    </p:spTree>
    <p:extLst>
      <p:ext uri="{BB962C8B-B14F-4D97-AF65-F5344CB8AC3E}">
        <p14:creationId xmlns:p14="http://schemas.microsoft.com/office/powerpoint/2010/main" val="242154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DAF-D5B6-69D4-E75B-5C656552F872}"/>
              </a:ext>
            </a:extLst>
          </p:cNvPr>
          <p:cNvSpPr>
            <a:spLocks noGrp="1"/>
          </p:cNvSpPr>
          <p:nvPr>
            <p:ph type="title"/>
          </p:nvPr>
        </p:nvSpPr>
        <p:spPr>
          <a:xfrm rot="16200000">
            <a:off x="-2445172" y="2936239"/>
            <a:ext cx="6295813" cy="911016"/>
          </a:xfrm>
          <a:solidFill>
            <a:schemeClr val="accent2">
              <a:lumMod val="50000"/>
            </a:schemeClr>
          </a:solidFill>
        </p:spPr>
        <p:txBody>
          <a:bodyPr/>
          <a:lstStyle/>
          <a:p>
            <a:r>
              <a:rPr lang="en-US" dirty="0"/>
              <a:t>Jesus is My Best Friend</a:t>
            </a:r>
          </a:p>
        </p:txBody>
      </p:sp>
      <p:pic>
        <p:nvPicPr>
          <p:cNvPr id="5" name="Online Media 4" title="Jesus is my Best Friend   Kids Praise &amp; Worship Bible Song 360p">
            <a:hlinkClick r:id="" action="ppaction://media"/>
            <a:extLst>
              <a:ext uri="{FF2B5EF4-FFF2-40B4-BE49-F238E27FC236}">
                <a16:creationId xmlns:a16="http://schemas.microsoft.com/office/drawing/2014/main" id="{C8BB3358-2C8D-C234-7DA2-D661FA264BA2}"/>
              </a:ext>
            </a:extLst>
          </p:cNvPr>
          <p:cNvPicPr>
            <a:picLocks noRot="1" noChangeAspect="1"/>
          </p:cNvPicPr>
          <p:nvPr>
            <a:videoFile r:link="rId1"/>
          </p:nvPr>
        </p:nvPicPr>
        <p:blipFill>
          <a:blip r:embed="rId3"/>
          <a:stretch>
            <a:fillRect/>
          </a:stretch>
        </p:blipFill>
        <p:spPr>
          <a:xfrm>
            <a:off x="1907177" y="287383"/>
            <a:ext cx="8203474" cy="6152605"/>
          </a:xfrm>
          <a:prstGeom prst="rect">
            <a:avLst/>
          </a:prstGeom>
        </p:spPr>
      </p:pic>
    </p:spTree>
    <p:extLst>
      <p:ext uri="{BB962C8B-B14F-4D97-AF65-F5344CB8AC3E}">
        <p14:creationId xmlns:p14="http://schemas.microsoft.com/office/powerpoint/2010/main" val="127878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C23E-3DC7-0DA7-6849-E4192FE55408}"/>
              </a:ext>
            </a:extLst>
          </p:cNvPr>
          <p:cNvSpPr>
            <a:spLocks noGrp="1"/>
          </p:cNvSpPr>
          <p:nvPr>
            <p:ph type="title"/>
          </p:nvPr>
        </p:nvSpPr>
        <p:spPr>
          <a:xfrm rot="16200000">
            <a:off x="-2421139" y="2845126"/>
            <a:ext cx="6488539" cy="1320800"/>
          </a:xfr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n-US" dirty="0"/>
              <a:t>Jesus forgives me – Amazing Grace</a:t>
            </a:r>
            <a:br>
              <a:rPr lang="en-US" dirty="0"/>
            </a:br>
            <a:r>
              <a:rPr lang="en-US" dirty="0"/>
              <a:t>Jesus loves me</a:t>
            </a:r>
          </a:p>
        </p:txBody>
      </p:sp>
      <p:pic>
        <p:nvPicPr>
          <p:cNvPr id="3" name="Online Media 2" title="Jesus Loves Me this I know - images with lyrics">
            <a:hlinkClick r:id="" action="ppaction://media"/>
            <a:extLst>
              <a:ext uri="{FF2B5EF4-FFF2-40B4-BE49-F238E27FC236}">
                <a16:creationId xmlns:a16="http://schemas.microsoft.com/office/drawing/2014/main" id="{63B59852-EC09-2EC9-C0A1-74614DD9108B}"/>
              </a:ext>
            </a:extLst>
          </p:cNvPr>
          <p:cNvPicPr>
            <a:picLocks noRot="1" noChangeAspect="1"/>
          </p:cNvPicPr>
          <p:nvPr>
            <a:videoFile r:link="rId1"/>
          </p:nvPr>
        </p:nvPicPr>
        <p:blipFill>
          <a:blip r:embed="rId3"/>
          <a:stretch>
            <a:fillRect/>
          </a:stretch>
        </p:blipFill>
        <p:spPr>
          <a:xfrm>
            <a:off x="1920240" y="297180"/>
            <a:ext cx="8164286" cy="6123215"/>
          </a:xfrm>
          <a:prstGeom prst="rect">
            <a:avLst/>
          </a:prstGeom>
        </p:spPr>
      </p:pic>
    </p:spTree>
    <p:extLst>
      <p:ext uri="{BB962C8B-B14F-4D97-AF65-F5344CB8AC3E}">
        <p14:creationId xmlns:p14="http://schemas.microsoft.com/office/powerpoint/2010/main" val="384823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DAF-D5B6-69D4-E75B-5C656552F872}"/>
              </a:ext>
            </a:extLst>
          </p:cNvPr>
          <p:cNvSpPr>
            <a:spLocks noGrp="1"/>
          </p:cNvSpPr>
          <p:nvPr>
            <p:ph type="title"/>
          </p:nvPr>
        </p:nvSpPr>
        <p:spPr>
          <a:xfrm rot="16200000">
            <a:off x="-2445172" y="2936239"/>
            <a:ext cx="6295813" cy="911016"/>
          </a:xfrm>
          <a:solidFill>
            <a:schemeClr val="accent2">
              <a:lumMod val="50000"/>
            </a:schemeClr>
          </a:solidFill>
        </p:spPr>
        <p:txBody>
          <a:bodyPr/>
          <a:lstStyle/>
          <a:p>
            <a:r>
              <a:rPr lang="en-US" dirty="0"/>
              <a:t>I will follow Jesus</a:t>
            </a:r>
          </a:p>
        </p:txBody>
      </p:sp>
      <p:pic>
        <p:nvPicPr>
          <p:cNvPr id="3" name="Online Media 2" title="I Have Decided To Follow Jesus | Action Song | Christian Children Song">
            <a:hlinkClick r:id="" action="ppaction://media"/>
            <a:extLst>
              <a:ext uri="{FF2B5EF4-FFF2-40B4-BE49-F238E27FC236}">
                <a16:creationId xmlns:a16="http://schemas.microsoft.com/office/drawing/2014/main" id="{7BD6C74F-6F92-A3A7-DA12-9D6B99266247}"/>
              </a:ext>
            </a:extLst>
          </p:cNvPr>
          <p:cNvPicPr>
            <a:picLocks noRot="1" noChangeAspect="1"/>
          </p:cNvPicPr>
          <p:nvPr>
            <a:videoFile r:link="rId1"/>
          </p:nvPr>
        </p:nvPicPr>
        <p:blipFill>
          <a:blip r:embed="rId3"/>
          <a:stretch>
            <a:fillRect/>
          </a:stretch>
        </p:blipFill>
        <p:spPr>
          <a:xfrm>
            <a:off x="1421302" y="857956"/>
            <a:ext cx="8371759" cy="4730044"/>
          </a:xfrm>
          <a:prstGeom prst="rect">
            <a:avLst/>
          </a:prstGeom>
        </p:spPr>
      </p:pic>
    </p:spTree>
    <p:extLst>
      <p:ext uri="{BB962C8B-B14F-4D97-AF65-F5344CB8AC3E}">
        <p14:creationId xmlns:p14="http://schemas.microsoft.com/office/powerpoint/2010/main" val="109084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DAF-D5B6-69D4-E75B-5C656552F872}"/>
              </a:ext>
            </a:extLst>
          </p:cNvPr>
          <p:cNvSpPr>
            <a:spLocks noGrp="1"/>
          </p:cNvSpPr>
          <p:nvPr>
            <p:ph type="title"/>
          </p:nvPr>
        </p:nvSpPr>
        <p:spPr>
          <a:xfrm rot="16200000">
            <a:off x="-2445172" y="2936239"/>
            <a:ext cx="6295813" cy="911016"/>
          </a:xfrm>
          <a:solidFill>
            <a:schemeClr val="accent2">
              <a:lumMod val="50000"/>
            </a:schemeClr>
          </a:solidFill>
        </p:spPr>
        <p:txBody>
          <a:bodyPr/>
          <a:lstStyle/>
          <a:p>
            <a:r>
              <a:rPr lang="en-US" dirty="0"/>
              <a:t>No Turning Back</a:t>
            </a:r>
          </a:p>
        </p:txBody>
      </p:sp>
      <p:pic>
        <p:nvPicPr>
          <p:cNvPr id="6" name="Online Media 5" title="No Turning Back!">
            <a:hlinkClick r:id="" action="ppaction://media"/>
            <a:extLst>
              <a:ext uri="{FF2B5EF4-FFF2-40B4-BE49-F238E27FC236}">
                <a16:creationId xmlns:a16="http://schemas.microsoft.com/office/drawing/2014/main" id="{46104962-BF7B-4CED-D250-257287F41380}"/>
              </a:ext>
            </a:extLst>
          </p:cNvPr>
          <p:cNvPicPr>
            <a:picLocks noRot="1" noChangeAspect="1"/>
          </p:cNvPicPr>
          <p:nvPr>
            <a:videoFile r:link="rId1"/>
          </p:nvPr>
        </p:nvPicPr>
        <p:blipFill>
          <a:blip r:embed="rId3"/>
          <a:stretch>
            <a:fillRect/>
          </a:stretch>
        </p:blipFill>
        <p:spPr>
          <a:xfrm>
            <a:off x="1320700" y="730955"/>
            <a:ext cx="9550600" cy="5396089"/>
          </a:xfrm>
          <a:prstGeom prst="rect">
            <a:avLst/>
          </a:prstGeom>
        </p:spPr>
      </p:pic>
    </p:spTree>
    <p:extLst>
      <p:ext uri="{BB962C8B-B14F-4D97-AF65-F5344CB8AC3E}">
        <p14:creationId xmlns:p14="http://schemas.microsoft.com/office/powerpoint/2010/main" val="4434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FDAF-D5B6-69D4-E75B-5C656552F872}"/>
              </a:ext>
            </a:extLst>
          </p:cNvPr>
          <p:cNvSpPr>
            <a:spLocks noGrp="1"/>
          </p:cNvSpPr>
          <p:nvPr>
            <p:ph type="title"/>
          </p:nvPr>
        </p:nvSpPr>
        <p:spPr>
          <a:xfrm rot="16200000">
            <a:off x="-2445172" y="2936239"/>
            <a:ext cx="6295813" cy="911016"/>
          </a:xfrm>
          <a:solidFill>
            <a:schemeClr val="accent2">
              <a:lumMod val="50000"/>
            </a:schemeClr>
          </a:solidFill>
        </p:spPr>
        <p:txBody>
          <a:bodyPr/>
          <a:lstStyle/>
          <a:p>
            <a:r>
              <a:rPr lang="en-US" dirty="0"/>
              <a:t>Hallelujah  Praise Ye the Lord</a:t>
            </a:r>
          </a:p>
        </p:txBody>
      </p:sp>
      <p:pic>
        <p:nvPicPr>
          <p:cNvPr id="3" name="Online Media 2" title="Hallelu Hallelujah, Praise Ye the Lord">
            <a:hlinkClick r:id="" action="ppaction://media"/>
            <a:extLst>
              <a:ext uri="{FF2B5EF4-FFF2-40B4-BE49-F238E27FC236}">
                <a16:creationId xmlns:a16="http://schemas.microsoft.com/office/drawing/2014/main" id="{6CAD0B8C-B95A-ADD0-3AE3-718E25939FEE}"/>
              </a:ext>
            </a:extLst>
          </p:cNvPr>
          <p:cNvPicPr>
            <a:picLocks noRot="1" noChangeAspect="1"/>
          </p:cNvPicPr>
          <p:nvPr>
            <a:videoFile r:link="rId1"/>
          </p:nvPr>
        </p:nvPicPr>
        <p:blipFill>
          <a:blip r:embed="rId3"/>
          <a:stretch>
            <a:fillRect/>
          </a:stretch>
        </p:blipFill>
        <p:spPr>
          <a:xfrm>
            <a:off x="1437299" y="796834"/>
            <a:ext cx="9248041" cy="5225143"/>
          </a:xfrm>
          <a:prstGeom prst="rect">
            <a:avLst/>
          </a:prstGeom>
        </p:spPr>
      </p:pic>
    </p:spTree>
    <p:extLst>
      <p:ext uri="{BB962C8B-B14F-4D97-AF65-F5344CB8AC3E}">
        <p14:creationId xmlns:p14="http://schemas.microsoft.com/office/powerpoint/2010/main" val="14749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2289175"/>
            <a:ext cx="3854528" cy="2740026"/>
          </a:xfrm>
        </p:spPr>
        <p:txBody>
          <a:bodyPr>
            <a:normAutofit/>
          </a:bodyPr>
          <a:lstStyle/>
          <a:p>
            <a:r>
              <a:rPr lang="en-US" sz="2000" b="1" dirty="0">
                <a:solidFill>
                  <a:schemeClr val="accent2">
                    <a:lumMod val="50000"/>
                  </a:schemeClr>
                </a:solidFill>
              </a:rPr>
              <a:t>QUESTION # 2</a:t>
            </a:r>
          </a:p>
          <a:p>
            <a:r>
              <a:rPr lang="en-US" sz="2000" b="1" dirty="0">
                <a:solidFill>
                  <a:schemeClr val="accent2">
                    <a:lumMod val="50000"/>
                  </a:schemeClr>
                </a:solidFill>
              </a:rPr>
              <a:t>During the Lord’s supper, Jesus washed the disciples</a:t>
            </a:r>
          </a:p>
          <a:p>
            <a:r>
              <a:rPr lang="en-US" sz="2000" b="1" dirty="0">
                <a:solidFill>
                  <a:schemeClr val="accent2">
                    <a:lumMod val="50000"/>
                  </a:schemeClr>
                </a:solidFill>
              </a:rPr>
              <a:t>_ _ _ _</a:t>
            </a: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pic>
        <p:nvPicPr>
          <p:cNvPr id="7" name="Picture 6" descr="A picture containing shape&#10;&#10;Description automatically generated">
            <a:extLst>
              <a:ext uri="{FF2B5EF4-FFF2-40B4-BE49-F238E27FC236}">
                <a16:creationId xmlns:a16="http://schemas.microsoft.com/office/drawing/2014/main" id="{4FD88A13-3B10-C646-2E18-F20155FEC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4757924"/>
            <a:ext cx="2529845" cy="2100076"/>
          </a:xfrm>
          <a:prstGeom prst="rect">
            <a:avLst/>
          </a:prstGeom>
        </p:spPr>
      </p:pic>
      <p:sp>
        <p:nvSpPr>
          <p:cNvPr id="9" name="Title 1">
            <a:extLst>
              <a:ext uri="{FF2B5EF4-FFF2-40B4-BE49-F238E27FC236}">
                <a16:creationId xmlns:a16="http://schemas.microsoft.com/office/drawing/2014/main" id="{4F9D1208-7A58-D129-488D-885E9A27EA68}"/>
              </a:ext>
            </a:extLst>
          </p:cNvPr>
          <p:cNvSpPr txBox="1">
            <a:spLocks/>
          </p:cNvSpPr>
          <p:nvPr/>
        </p:nvSpPr>
        <p:spPr>
          <a:xfrm>
            <a:off x="5479972" y="362524"/>
            <a:ext cx="3478782"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C000"/>
                </a:solidFill>
                <a:effectLst>
                  <a:outerShdw blurRad="38100" dist="38100" dir="2700000" algn="tl">
                    <a:srgbClr val="000000">
                      <a:alpha val="43137"/>
                    </a:srgbClr>
                  </a:outerShdw>
                </a:effectLst>
              </a:rPr>
              <a:t>PUFFERFISH TEAM</a:t>
            </a:r>
          </a:p>
        </p:txBody>
      </p:sp>
      <p:pic>
        <p:nvPicPr>
          <p:cNvPr id="10" name="Picture 9" descr="Text&#10;&#10;Description automatically generated with medium confidence">
            <a:extLst>
              <a:ext uri="{FF2B5EF4-FFF2-40B4-BE49-F238E27FC236}">
                <a16:creationId xmlns:a16="http://schemas.microsoft.com/office/drawing/2014/main" id="{14B2F1AE-DCE9-7375-1E47-B61DD313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sp>
        <p:nvSpPr>
          <p:cNvPr id="11" name="Oval 10">
            <a:extLst>
              <a:ext uri="{FF2B5EF4-FFF2-40B4-BE49-F238E27FC236}">
                <a16:creationId xmlns:a16="http://schemas.microsoft.com/office/drawing/2014/main" id="{2A106575-6019-94EB-865C-B57076DA1AE9}"/>
              </a:ext>
            </a:extLst>
          </p:cNvPr>
          <p:cNvSpPr/>
          <p:nvPr/>
        </p:nvSpPr>
        <p:spPr>
          <a:xfrm>
            <a:off x="5295900" y="5029200"/>
            <a:ext cx="4038600" cy="1466276"/>
          </a:xfrm>
          <a:prstGeom prst="ellipse">
            <a:avLst/>
          </a:prstGeom>
          <a:pattFill prst="lgConfetti">
            <a:fgClr>
              <a:srgbClr val="FFC0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Feet</a:t>
            </a:r>
          </a:p>
        </p:txBody>
      </p:sp>
    </p:spTree>
    <p:extLst>
      <p:ext uri="{BB962C8B-B14F-4D97-AF65-F5344CB8AC3E}">
        <p14:creationId xmlns:p14="http://schemas.microsoft.com/office/powerpoint/2010/main" val="413061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2289174"/>
            <a:ext cx="3854528" cy="3921125"/>
          </a:xfrm>
        </p:spPr>
        <p:txBody>
          <a:bodyPr>
            <a:normAutofit/>
          </a:bodyPr>
          <a:lstStyle/>
          <a:p>
            <a:r>
              <a:rPr lang="en-US" sz="2000" b="1" dirty="0">
                <a:solidFill>
                  <a:schemeClr val="accent2">
                    <a:lumMod val="50000"/>
                  </a:schemeClr>
                </a:solidFill>
              </a:rPr>
              <a:t>QUESTION #3</a:t>
            </a:r>
          </a:p>
          <a:p>
            <a:r>
              <a:rPr lang="en-US" sz="2000" b="1" dirty="0">
                <a:solidFill>
                  <a:schemeClr val="accent2">
                    <a:lumMod val="50000"/>
                  </a:schemeClr>
                </a:solidFill>
              </a:rPr>
              <a:t>During the Lord’s supper, Jesus said told one of His disciples that he would deny Him 3 times.</a:t>
            </a:r>
          </a:p>
          <a:p>
            <a:r>
              <a:rPr lang="en-US" sz="2000" b="1" dirty="0">
                <a:solidFill>
                  <a:schemeClr val="accent2">
                    <a:lumMod val="50000"/>
                  </a:schemeClr>
                </a:solidFill>
              </a:rPr>
              <a:t>What was the disciple’s name?</a:t>
            </a: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sp>
        <p:nvSpPr>
          <p:cNvPr id="9" name="Title 1">
            <a:extLst>
              <a:ext uri="{FF2B5EF4-FFF2-40B4-BE49-F238E27FC236}">
                <a16:creationId xmlns:a16="http://schemas.microsoft.com/office/drawing/2014/main" id="{FE83C3AB-7015-E194-325B-58310641B32F}"/>
              </a:ext>
            </a:extLst>
          </p:cNvPr>
          <p:cNvSpPr txBox="1">
            <a:spLocks/>
          </p:cNvSpPr>
          <p:nvPr/>
        </p:nvSpPr>
        <p:spPr>
          <a:xfrm>
            <a:off x="5479972" y="362524"/>
            <a:ext cx="3549728"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C00000"/>
                </a:solidFill>
                <a:effectLst>
                  <a:outerShdw blurRad="38100" dist="38100" dir="2700000" algn="tl">
                    <a:srgbClr val="000000">
                      <a:alpha val="43137"/>
                    </a:srgbClr>
                  </a:outerShdw>
                </a:effectLst>
              </a:rPr>
              <a:t>RAINBOW FISH TEAM</a:t>
            </a:r>
          </a:p>
        </p:txBody>
      </p:sp>
      <p:pic>
        <p:nvPicPr>
          <p:cNvPr id="11" name="Picture 10" descr="A picture containing vector graphics&#10;&#10;Description automatically generated">
            <a:extLst>
              <a:ext uri="{FF2B5EF4-FFF2-40B4-BE49-F238E27FC236}">
                <a16:creationId xmlns:a16="http://schemas.microsoft.com/office/drawing/2014/main" id="{BA7AB706-4345-AFE2-69C8-4ECC96399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150" y="4249736"/>
            <a:ext cx="2724150" cy="272415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399F582D-682B-5656-38F2-F849E788A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grpSp>
        <p:nvGrpSpPr>
          <p:cNvPr id="3" name="Group 2">
            <a:extLst>
              <a:ext uri="{FF2B5EF4-FFF2-40B4-BE49-F238E27FC236}">
                <a16:creationId xmlns:a16="http://schemas.microsoft.com/office/drawing/2014/main" id="{531326B3-06EC-093F-5998-5DCA51F235B8}"/>
              </a:ext>
            </a:extLst>
          </p:cNvPr>
          <p:cNvGrpSpPr/>
          <p:nvPr/>
        </p:nvGrpSpPr>
        <p:grpSpPr>
          <a:xfrm>
            <a:off x="5479972" y="4991100"/>
            <a:ext cx="3549728" cy="1219200"/>
            <a:chOff x="5479972" y="4991100"/>
            <a:chExt cx="3549728" cy="1219200"/>
          </a:xfrm>
        </p:grpSpPr>
        <p:pic>
          <p:nvPicPr>
            <p:cNvPr id="7" name="Picture 6" descr="Background pattern&#10;&#10;Description automatically generated">
              <a:extLst>
                <a:ext uri="{FF2B5EF4-FFF2-40B4-BE49-F238E27FC236}">
                  <a16:creationId xmlns:a16="http://schemas.microsoft.com/office/drawing/2014/main" id="{BF72BF66-19A4-31F0-6E4B-75CE10B3C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826" y="5010150"/>
              <a:ext cx="3546873" cy="1200150"/>
            </a:xfrm>
            <a:prstGeom prst="rect">
              <a:avLst/>
            </a:prstGeom>
          </p:spPr>
        </p:pic>
        <p:sp>
          <p:nvSpPr>
            <p:cNvPr id="8" name="Rectangle 7">
              <a:extLst>
                <a:ext uri="{FF2B5EF4-FFF2-40B4-BE49-F238E27FC236}">
                  <a16:creationId xmlns:a16="http://schemas.microsoft.com/office/drawing/2014/main" id="{ABC1091F-FB8D-6514-D64F-B77F201E1BB6}"/>
                </a:ext>
              </a:extLst>
            </p:cNvPr>
            <p:cNvSpPr/>
            <p:nvPr/>
          </p:nvSpPr>
          <p:spPr>
            <a:xfrm>
              <a:off x="5479972" y="4991100"/>
              <a:ext cx="3549728" cy="1219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dirty="0"/>
                <a:t>Peter</a:t>
              </a:r>
            </a:p>
          </p:txBody>
        </p:sp>
      </p:grpSp>
    </p:spTree>
    <p:extLst>
      <p:ext uri="{BB962C8B-B14F-4D97-AF65-F5344CB8AC3E}">
        <p14:creationId xmlns:p14="http://schemas.microsoft.com/office/powerpoint/2010/main" val="348259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2289174"/>
            <a:ext cx="3854528" cy="3921125"/>
          </a:xfrm>
        </p:spPr>
        <p:txBody>
          <a:bodyPr>
            <a:normAutofit/>
          </a:bodyPr>
          <a:lstStyle/>
          <a:p>
            <a:r>
              <a:rPr lang="en-US" sz="2000" b="1" dirty="0">
                <a:solidFill>
                  <a:schemeClr val="accent2">
                    <a:lumMod val="50000"/>
                  </a:schemeClr>
                </a:solidFill>
              </a:rPr>
              <a:t>QUESTION #4</a:t>
            </a:r>
          </a:p>
          <a:p>
            <a:r>
              <a:rPr lang="en-US" sz="2000" b="1" dirty="0">
                <a:solidFill>
                  <a:schemeClr val="accent2">
                    <a:lumMod val="50000"/>
                  </a:schemeClr>
                </a:solidFill>
              </a:rPr>
              <a:t>In the Garden of Gethsemane, Jesus prayed, “Father God, is there another way? If it is possible to let this cup pass from me.  But, Your _ _ _ _</a:t>
            </a:r>
          </a:p>
          <a:p>
            <a:r>
              <a:rPr lang="en-US" sz="2000" b="1" dirty="0">
                <a:solidFill>
                  <a:schemeClr val="accent2">
                    <a:lumMod val="50000"/>
                  </a:schemeClr>
                </a:solidFill>
              </a:rPr>
              <a:t>_ _    _ _ _ _.</a:t>
            </a: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pic>
        <p:nvPicPr>
          <p:cNvPr id="7" name="Picture 6" descr="A picture containing shape&#10;&#10;Description automatically generated">
            <a:extLst>
              <a:ext uri="{FF2B5EF4-FFF2-40B4-BE49-F238E27FC236}">
                <a16:creationId xmlns:a16="http://schemas.microsoft.com/office/drawing/2014/main" id="{4FD88A13-3B10-C646-2E18-F20155FEC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4757924"/>
            <a:ext cx="2529845" cy="2100076"/>
          </a:xfrm>
          <a:prstGeom prst="rect">
            <a:avLst/>
          </a:prstGeom>
        </p:spPr>
      </p:pic>
      <p:sp>
        <p:nvSpPr>
          <p:cNvPr id="9" name="Title 1">
            <a:extLst>
              <a:ext uri="{FF2B5EF4-FFF2-40B4-BE49-F238E27FC236}">
                <a16:creationId xmlns:a16="http://schemas.microsoft.com/office/drawing/2014/main" id="{4F9D1208-7A58-D129-488D-885E9A27EA68}"/>
              </a:ext>
            </a:extLst>
          </p:cNvPr>
          <p:cNvSpPr txBox="1">
            <a:spLocks/>
          </p:cNvSpPr>
          <p:nvPr/>
        </p:nvSpPr>
        <p:spPr>
          <a:xfrm>
            <a:off x="5479972" y="362524"/>
            <a:ext cx="3478782"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C000"/>
                </a:solidFill>
                <a:effectLst>
                  <a:outerShdw blurRad="38100" dist="38100" dir="2700000" algn="tl">
                    <a:srgbClr val="000000">
                      <a:alpha val="43137"/>
                    </a:srgbClr>
                  </a:outerShdw>
                </a:effectLst>
              </a:rPr>
              <a:t>PUFFERFISH TEAM</a:t>
            </a:r>
          </a:p>
        </p:txBody>
      </p:sp>
      <p:pic>
        <p:nvPicPr>
          <p:cNvPr id="10" name="Picture 9" descr="Text&#10;&#10;Description automatically generated with medium confidence">
            <a:extLst>
              <a:ext uri="{FF2B5EF4-FFF2-40B4-BE49-F238E27FC236}">
                <a16:creationId xmlns:a16="http://schemas.microsoft.com/office/drawing/2014/main" id="{14B2F1AE-DCE9-7375-1E47-B61DD313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sp>
        <p:nvSpPr>
          <p:cNvPr id="3" name="Oval 2">
            <a:extLst>
              <a:ext uri="{FF2B5EF4-FFF2-40B4-BE49-F238E27FC236}">
                <a16:creationId xmlns:a16="http://schemas.microsoft.com/office/drawing/2014/main" id="{0690E2E3-CBFD-045C-B31E-AECEB959E667}"/>
              </a:ext>
            </a:extLst>
          </p:cNvPr>
          <p:cNvSpPr/>
          <p:nvPr/>
        </p:nvSpPr>
        <p:spPr>
          <a:xfrm>
            <a:off x="5295900" y="5029200"/>
            <a:ext cx="4038600" cy="1466276"/>
          </a:xfrm>
          <a:prstGeom prst="ellipse">
            <a:avLst/>
          </a:prstGeom>
          <a:pattFill prst="lgConfetti">
            <a:fgClr>
              <a:srgbClr val="FFC0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Your will be done</a:t>
            </a:r>
          </a:p>
        </p:txBody>
      </p:sp>
    </p:spTree>
    <p:extLst>
      <p:ext uri="{BB962C8B-B14F-4D97-AF65-F5344CB8AC3E}">
        <p14:creationId xmlns:p14="http://schemas.microsoft.com/office/powerpoint/2010/main" val="31433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2289174"/>
            <a:ext cx="3854528" cy="3921125"/>
          </a:xfrm>
        </p:spPr>
        <p:txBody>
          <a:bodyPr>
            <a:normAutofit/>
          </a:bodyPr>
          <a:lstStyle/>
          <a:p>
            <a:r>
              <a:rPr lang="en-US" sz="2000" b="1" dirty="0">
                <a:solidFill>
                  <a:schemeClr val="accent2">
                    <a:lumMod val="50000"/>
                  </a:schemeClr>
                </a:solidFill>
              </a:rPr>
              <a:t>QUESTION #5</a:t>
            </a:r>
          </a:p>
          <a:p>
            <a:r>
              <a:rPr lang="en-US" sz="2000" b="1" dirty="0">
                <a:solidFill>
                  <a:schemeClr val="accent2">
                    <a:lumMod val="50000"/>
                  </a:schemeClr>
                </a:solidFill>
              </a:rPr>
              <a:t>In the Garden of Gethsemane, while Jesus prayed, what did the disciples do?</a:t>
            </a: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sp>
        <p:nvSpPr>
          <p:cNvPr id="9" name="Title 1">
            <a:extLst>
              <a:ext uri="{FF2B5EF4-FFF2-40B4-BE49-F238E27FC236}">
                <a16:creationId xmlns:a16="http://schemas.microsoft.com/office/drawing/2014/main" id="{FE83C3AB-7015-E194-325B-58310641B32F}"/>
              </a:ext>
            </a:extLst>
          </p:cNvPr>
          <p:cNvSpPr txBox="1">
            <a:spLocks/>
          </p:cNvSpPr>
          <p:nvPr/>
        </p:nvSpPr>
        <p:spPr>
          <a:xfrm>
            <a:off x="5479972" y="362524"/>
            <a:ext cx="3549728"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C00000"/>
                </a:solidFill>
                <a:effectLst>
                  <a:outerShdw blurRad="38100" dist="38100" dir="2700000" algn="tl">
                    <a:srgbClr val="000000">
                      <a:alpha val="43137"/>
                    </a:srgbClr>
                  </a:outerShdw>
                </a:effectLst>
              </a:rPr>
              <a:t>RAINBOW FISH TEAM</a:t>
            </a:r>
          </a:p>
        </p:txBody>
      </p:sp>
      <p:pic>
        <p:nvPicPr>
          <p:cNvPr id="11" name="Picture 10" descr="A picture containing vector graphics&#10;&#10;Description automatically generated">
            <a:extLst>
              <a:ext uri="{FF2B5EF4-FFF2-40B4-BE49-F238E27FC236}">
                <a16:creationId xmlns:a16="http://schemas.microsoft.com/office/drawing/2014/main" id="{BA7AB706-4345-AFE2-69C8-4ECC96399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150" y="4249736"/>
            <a:ext cx="2724150" cy="272415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399F582D-682B-5656-38F2-F849E788A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grpSp>
        <p:nvGrpSpPr>
          <p:cNvPr id="3" name="Group 2">
            <a:extLst>
              <a:ext uri="{FF2B5EF4-FFF2-40B4-BE49-F238E27FC236}">
                <a16:creationId xmlns:a16="http://schemas.microsoft.com/office/drawing/2014/main" id="{706727E9-06C5-9D12-C068-88CFB6DE9A0D}"/>
              </a:ext>
            </a:extLst>
          </p:cNvPr>
          <p:cNvGrpSpPr/>
          <p:nvPr/>
        </p:nvGrpSpPr>
        <p:grpSpPr>
          <a:xfrm>
            <a:off x="5479972" y="4991100"/>
            <a:ext cx="3549728" cy="1219200"/>
            <a:chOff x="5479972" y="4991100"/>
            <a:chExt cx="3549728" cy="1219200"/>
          </a:xfrm>
        </p:grpSpPr>
        <p:pic>
          <p:nvPicPr>
            <p:cNvPr id="7" name="Picture 6" descr="Background pattern&#10;&#10;Description automatically generated">
              <a:extLst>
                <a:ext uri="{FF2B5EF4-FFF2-40B4-BE49-F238E27FC236}">
                  <a16:creationId xmlns:a16="http://schemas.microsoft.com/office/drawing/2014/main" id="{3426D8F8-3FE3-8778-0F35-DA9CFD7DB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826" y="5010150"/>
              <a:ext cx="3546873" cy="1200150"/>
            </a:xfrm>
            <a:prstGeom prst="rect">
              <a:avLst/>
            </a:prstGeom>
          </p:spPr>
        </p:pic>
        <p:sp>
          <p:nvSpPr>
            <p:cNvPr id="8" name="Rectangle 7">
              <a:extLst>
                <a:ext uri="{FF2B5EF4-FFF2-40B4-BE49-F238E27FC236}">
                  <a16:creationId xmlns:a16="http://schemas.microsoft.com/office/drawing/2014/main" id="{E3406940-D004-E1AD-FFB6-381BABAB5124}"/>
                </a:ext>
              </a:extLst>
            </p:cNvPr>
            <p:cNvSpPr/>
            <p:nvPr/>
          </p:nvSpPr>
          <p:spPr>
            <a:xfrm>
              <a:off x="5479972" y="4991100"/>
              <a:ext cx="3549728" cy="12192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t>Sleep</a:t>
              </a:r>
            </a:p>
          </p:txBody>
        </p:sp>
      </p:grpSp>
    </p:spTree>
    <p:extLst>
      <p:ext uri="{BB962C8B-B14F-4D97-AF65-F5344CB8AC3E}">
        <p14:creationId xmlns:p14="http://schemas.microsoft.com/office/powerpoint/2010/main" val="187059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FE17-EBA6-B75C-4C25-60E8C1604E5F}"/>
              </a:ext>
            </a:extLst>
          </p:cNvPr>
          <p:cNvSpPr>
            <a:spLocks noGrp="1"/>
          </p:cNvSpPr>
          <p:nvPr>
            <p:ph type="title"/>
          </p:nvPr>
        </p:nvSpPr>
        <p:spPr>
          <a:xfrm>
            <a:off x="505884" y="362524"/>
            <a:ext cx="3854528" cy="742376"/>
          </a:xfrm>
        </p:spPr>
        <p:txBody>
          <a:bodyPr>
            <a:normAutofit/>
          </a:bodyPr>
          <a:lstStyle/>
          <a:p>
            <a:pPr algn="ctr"/>
            <a:r>
              <a:rPr lang="en-US" sz="2800" dirty="0">
                <a:solidFill>
                  <a:schemeClr val="accent2">
                    <a:lumMod val="50000"/>
                  </a:schemeClr>
                </a:solidFill>
                <a:effectLst>
                  <a:outerShdw blurRad="38100" dist="38100" dir="2700000" algn="tl">
                    <a:srgbClr val="000000">
                      <a:alpha val="43137"/>
                    </a:srgbClr>
                  </a:outerShdw>
                </a:effectLst>
              </a:rPr>
              <a:t>GAME TIME</a:t>
            </a:r>
          </a:p>
        </p:txBody>
      </p:sp>
      <p:sp>
        <p:nvSpPr>
          <p:cNvPr id="4" name="Text Placeholder 3">
            <a:extLst>
              <a:ext uri="{FF2B5EF4-FFF2-40B4-BE49-F238E27FC236}">
                <a16:creationId xmlns:a16="http://schemas.microsoft.com/office/drawing/2014/main" id="{9A32FFE7-7525-4191-B252-A8F3A4A175F7}"/>
              </a:ext>
            </a:extLst>
          </p:cNvPr>
          <p:cNvSpPr>
            <a:spLocks noGrp="1"/>
          </p:cNvSpPr>
          <p:nvPr>
            <p:ph type="body" sz="half" idx="2"/>
          </p:nvPr>
        </p:nvSpPr>
        <p:spPr>
          <a:xfrm>
            <a:off x="5479972" y="2289175"/>
            <a:ext cx="3854528" cy="2606676"/>
          </a:xfrm>
        </p:spPr>
        <p:txBody>
          <a:bodyPr>
            <a:normAutofit/>
          </a:bodyPr>
          <a:lstStyle/>
          <a:p>
            <a:r>
              <a:rPr lang="en-US" sz="2000" b="1" dirty="0">
                <a:solidFill>
                  <a:schemeClr val="accent2">
                    <a:lumMod val="50000"/>
                  </a:schemeClr>
                </a:solidFill>
              </a:rPr>
              <a:t>QUESTION #6</a:t>
            </a:r>
          </a:p>
          <a:p>
            <a:r>
              <a:rPr lang="en-US" sz="2000" b="1" dirty="0">
                <a:solidFill>
                  <a:schemeClr val="accent2">
                    <a:lumMod val="50000"/>
                  </a:schemeClr>
                </a:solidFill>
              </a:rPr>
              <a:t>The temple leaders and a disciples came and took Jesus.  They wanted to kill him.</a:t>
            </a:r>
          </a:p>
          <a:p>
            <a:r>
              <a:rPr lang="en-US" sz="2000" b="1" dirty="0">
                <a:solidFill>
                  <a:schemeClr val="accent2">
                    <a:lumMod val="50000"/>
                  </a:schemeClr>
                </a:solidFill>
              </a:rPr>
              <a:t>Who betrayed Jesus with a kiss and led the leaders to Jesus?</a:t>
            </a:r>
          </a:p>
        </p:txBody>
      </p:sp>
      <p:sp>
        <p:nvSpPr>
          <p:cNvPr id="5" name="Rectangle 4">
            <a:extLst>
              <a:ext uri="{FF2B5EF4-FFF2-40B4-BE49-F238E27FC236}">
                <a16:creationId xmlns:a16="http://schemas.microsoft.com/office/drawing/2014/main" id="{147864C6-961A-E034-9E4B-6E766CD53D23}"/>
              </a:ext>
            </a:extLst>
          </p:cNvPr>
          <p:cNvSpPr/>
          <p:nvPr/>
        </p:nvSpPr>
        <p:spPr>
          <a:xfrm>
            <a:off x="505884" y="2289175"/>
            <a:ext cx="4267200" cy="3921125"/>
          </a:xfrm>
          <a:prstGeom prst="rect">
            <a:avLst/>
          </a:prstGeom>
          <a:ln w="7620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7A4E4C75-93DB-E42B-1C97-CB521FA4062F}"/>
              </a:ext>
            </a:extLst>
          </p:cNvPr>
          <p:cNvGraphicFramePr>
            <a:graphicFrameLocks noGrp="1"/>
          </p:cNvGraphicFramePr>
          <p:nvPr/>
        </p:nvGraphicFramePr>
        <p:xfrm>
          <a:off x="826560" y="2647420"/>
          <a:ext cx="3625848" cy="3204633"/>
        </p:xfrm>
        <a:graphic>
          <a:graphicData uri="http://schemas.openxmlformats.org/drawingml/2006/table">
            <a:tbl>
              <a:tblPr firstRow="1" bandRow="1">
                <a:tableStyleId>{5C22544A-7EE6-4342-B048-85BDC9FD1C3A}</a:tableStyleId>
              </a:tblPr>
              <a:tblGrid>
                <a:gridCol w="1208616">
                  <a:extLst>
                    <a:ext uri="{9D8B030D-6E8A-4147-A177-3AD203B41FA5}">
                      <a16:colId xmlns:a16="http://schemas.microsoft.com/office/drawing/2014/main" val="3795863711"/>
                    </a:ext>
                  </a:extLst>
                </a:gridCol>
                <a:gridCol w="1208616">
                  <a:extLst>
                    <a:ext uri="{9D8B030D-6E8A-4147-A177-3AD203B41FA5}">
                      <a16:colId xmlns:a16="http://schemas.microsoft.com/office/drawing/2014/main" val="2893668185"/>
                    </a:ext>
                  </a:extLst>
                </a:gridCol>
                <a:gridCol w="1208616">
                  <a:extLst>
                    <a:ext uri="{9D8B030D-6E8A-4147-A177-3AD203B41FA5}">
                      <a16:colId xmlns:a16="http://schemas.microsoft.com/office/drawing/2014/main" val="2136490978"/>
                    </a:ext>
                  </a:extLst>
                </a:gridCol>
              </a:tblGrid>
              <a:tr h="10682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11748945"/>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9554572"/>
                  </a:ext>
                </a:extLst>
              </a:tr>
              <a:tr h="106821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3859995"/>
                  </a:ext>
                </a:extLst>
              </a:tr>
            </a:tbl>
          </a:graphicData>
        </a:graphic>
      </p:graphicFrame>
      <p:pic>
        <p:nvPicPr>
          <p:cNvPr id="7" name="Picture 6" descr="A picture containing shape&#10;&#10;Description automatically generated">
            <a:extLst>
              <a:ext uri="{FF2B5EF4-FFF2-40B4-BE49-F238E27FC236}">
                <a16:creationId xmlns:a16="http://schemas.microsoft.com/office/drawing/2014/main" id="{4FD88A13-3B10-C646-2E18-F20155FEC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4757924"/>
            <a:ext cx="2529845" cy="2100076"/>
          </a:xfrm>
          <a:prstGeom prst="rect">
            <a:avLst/>
          </a:prstGeom>
        </p:spPr>
      </p:pic>
      <p:sp>
        <p:nvSpPr>
          <p:cNvPr id="9" name="Title 1">
            <a:extLst>
              <a:ext uri="{FF2B5EF4-FFF2-40B4-BE49-F238E27FC236}">
                <a16:creationId xmlns:a16="http://schemas.microsoft.com/office/drawing/2014/main" id="{4F9D1208-7A58-D129-488D-885E9A27EA68}"/>
              </a:ext>
            </a:extLst>
          </p:cNvPr>
          <p:cNvSpPr txBox="1">
            <a:spLocks/>
          </p:cNvSpPr>
          <p:nvPr/>
        </p:nvSpPr>
        <p:spPr>
          <a:xfrm>
            <a:off x="5479972" y="362524"/>
            <a:ext cx="3478782" cy="74237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1">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C000"/>
                </a:solidFill>
                <a:effectLst>
                  <a:outerShdw blurRad="38100" dist="38100" dir="2700000" algn="tl">
                    <a:srgbClr val="000000">
                      <a:alpha val="43137"/>
                    </a:srgbClr>
                  </a:outerShdw>
                </a:effectLst>
              </a:rPr>
              <a:t>PUFFERFISH TEAM</a:t>
            </a:r>
          </a:p>
        </p:txBody>
      </p:sp>
      <p:pic>
        <p:nvPicPr>
          <p:cNvPr id="10" name="Picture 9" descr="Text&#10;&#10;Description automatically generated with medium confidence">
            <a:extLst>
              <a:ext uri="{FF2B5EF4-FFF2-40B4-BE49-F238E27FC236}">
                <a16:creationId xmlns:a16="http://schemas.microsoft.com/office/drawing/2014/main" id="{14B2F1AE-DCE9-7375-1E47-B61DD313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60" y="1158491"/>
            <a:ext cx="3114675" cy="951562"/>
          </a:xfrm>
          <a:prstGeom prst="rect">
            <a:avLst/>
          </a:prstGeom>
        </p:spPr>
      </p:pic>
      <p:sp>
        <p:nvSpPr>
          <p:cNvPr id="3" name="Oval 2">
            <a:extLst>
              <a:ext uri="{FF2B5EF4-FFF2-40B4-BE49-F238E27FC236}">
                <a16:creationId xmlns:a16="http://schemas.microsoft.com/office/drawing/2014/main" id="{F49DB30D-54C1-A6E5-2351-782CFE9EFE14}"/>
              </a:ext>
            </a:extLst>
          </p:cNvPr>
          <p:cNvSpPr/>
          <p:nvPr/>
        </p:nvSpPr>
        <p:spPr>
          <a:xfrm>
            <a:off x="5295900" y="5029200"/>
            <a:ext cx="4038600" cy="1466276"/>
          </a:xfrm>
          <a:prstGeom prst="ellipse">
            <a:avLst/>
          </a:prstGeom>
          <a:pattFill prst="lgConfetti">
            <a:fgClr>
              <a:srgbClr val="FFC0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Judas</a:t>
            </a:r>
          </a:p>
        </p:txBody>
      </p:sp>
    </p:spTree>
    <p:extLst>
      <p:ext uri="{BB962C8B-B14F-4D97-AF65-F5344CB8AC3E}">
        <p14:creationId xmlns:p14="http://schemas.microsoft.com/office/powerpoint/2010/main" val="166707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TM02900688[[fn=Facet]]</Template>
  <TotalTime>418</TotalTime>
  <Words>1936</Words>
  <Application>Microsoft Office PowerPoint</Application>
  <PresentationFormat>Widescreen</PresentationFormat>
  <Paragraphs>225</Paragraphs>
  <Slides>45</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Trebuchet MS</vt:lpstr>
      <vt:lpstr>Wingdings 3</vt:lpstr>
      <vt:lpstr>Facet</vt:lpstr>
      <vt:lpstr>Breakfast by the Sea</vt:lpstr>
      <vt:lpstr>Have you ever had a picnic on a beach?  Tell me about it.</vt:lpstr>
      <vt:lpstr>GAME TIME</vt:lpstr>
      <vt:lpstr>GAME TIME</vt:lpstr>
      <vt:lpstr>GAME TIME</vt:lpstr>
      <vt:lpstr>GAME TIME</vt:lpstr>
      <vt:lpstr>GAME TIME</vt:lpstr>
      <vt:lpstr>GAME TIME</vt:lpstr>
      <vt:lpstr>GAME TIME</vt:lpstr>
      <vt:lpstr>GAME TIME</vt:lpstr>
      <vt:lpstr>GAME TIME</vt:lpstr>
      <vt:lpstr>GAME TIME</vt:lpstr>
      <vt:lpstr>GAME TIME</vt:lpstr>
      <vt:lpstr>Jesus is Alive!</vt:lpstr>
      <vt:lpstr>Alive, Alive    The Stone’s Been Rolled Away</vt:lpstr>
      <vt:lpstr>My Jesus is Alive</vt:lpstr>
      <vt:lpstr>Let’s read more of what John wrote &gt;&gt; </vt:lpstr>
      <vt:lpstr>STORY TIME</vt:lpstr>
      <vt:lpstr>John 21 Let’s go fishing!</vt:lpstr>
      <vt:lpstr>Make a boat and get inside.  Throw a net out.  Let’s go fishing!</vt:lpstr>
      <vt:lpstr>They fished all night</vt:lpstr>
      <vt:lpstr>Hi friends!</vt:lpstr>
      <vt:lpstr>Throw your net  on the right</vt:lpstr>
      <vt:lpstr>Follow Jesus’ directions. Throw out your net on the right side.</vt:lpstr>
      <vt:lpstr>Throw your net  on the right</vt:lpstr>
      <vt:lpstr>It is the LORD!</vt:lpstr>
      <vt:lpstr>Bring some of your fish</vt:lpstr>
      <vt:lpstr>Bring some of your fish</vt:lpstr>
      <vt:lpstr>How many fish?</vt:lpstr>
      <vt:lpstr>God is AMAZING!   He can do AWESOME things! God will take care of us!</vt:lpstr>
      <vt:lpstr>Come have breakfast SNACK TIME!</vt:lpstr>
      <vt:lpstr>Jesus talks with Peter</vt:lpstr>
      <vt:lpstr>Jesus talks with Peter</vt:lpstr>
      <vt:lpstr>Jesus talks with Peter</vt:lpstr>
      <vt:lpstr>Love God Love and care for one another</vt:lpstr>
      <vt:lpstr>Jesus talks with Peter</vt:lpstr>
      <vt:lpstr>What about John?</vt:lpstr>
      <vt:lpstr>Jesus fed the disciples. He told Peter to feed “My lambs” and “My sheep” Jesus wants us to take care of each other and to tell others about Him.  Let’s make a net of food to give to someone.      We’ll include a special message, too.</vt:lpstr>
      <vt:lpstr>Oh, Friend Do you Love Jesus?</vt:lpstr>
      <vt:lpstr>Oh, How I love Jesus</vt:lpstr>
      <vt:lpstr>Jesus is My Best Friend</vt:lpstr>
      <vt:lpstr>Jesus forgives me – Amazing Grace Jesus loves me</vt:lpstr>
      <vt:lpstr>I will follow Jesus</vt:lpstr>
      <vt:lpstr>No Turning Back</vt:lpstr>
      <vt:lpstr>Hallelujah  Praise Ye the Lord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Breakfast by the Sea</dc:title>
  <dc:creator>Janelle Clendenon</dc:creator>
  <cp:lastModifiedBy>Janelle Clendenon</cp:lastModifiedBy>
  <cp:revision>10</cp:revision>
  <dcterms:created xsi:type="dcterms:W3CDTF">2023-04-09T22:42:33Z</dcterms:created>
  <dcterms:modified xsi:type="dcterms:W3CDTF">2023-04-15T15:23:50Z</dcterms:modified>
</cp:coreProperties>
</file>