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3"/>
  </p:notesMasterIdLst>
  <p:sldIdLst>
    <p:sldId id="256" r:id="rId2"/>
    <p:sldId id="317" r:id="rId3"/>
    <p:sldId id="297" r:id="rId4"/>
    <p:sldId id="296" r:id="rId5"/>
    <p:sldId id="285" r:id="rId6"/>
    <p:sldId id="283" r:id="rId7"/>
    <p:sldId id="311" r:id="rId8"/>
    <p:sldId id="282" r:id="rId9"/>
    <p:sldId id="284" r:id="rId10"/>
    <p:sldId id="313" r:id="rId11"/>
    <p:sldId id="295" r:id="rId12"/>
    <p:sldId id="294" r:id="rId13"/>
    <p:sldId id="314" r:id="rId14"/>
    <p:sldId id="288" r:id="rId15"/>
    <p:sldId id="315" r:id="rId16"/>
    <p:sldId id="320" r:id="rId17"/>
    <p:sldId id="290" r:id="rId18"/>
    <p:sldId id="319" r:id="rId19"/>
    <p:sldId id="316" r:id="rId20"/>
    <p:sldId id="289" r:id="rId21"/>
    <p:sldId id="291" r:id="rId22"/>
    <p:sldId id="312" r:id="rId23"/>
    <p:sldId id="292" r:id="rId24"/>
    <p:sldId id="293" r:id="rId25"/>
    <p:sldId id="310" r:id="rId26"/>
    <p:sldId id="305" r:id="rId27"/>
    <p:sldId id="308" r:id="rId28"/>
    <p:sldId id="318" r:id="rId29"/>
    <p:sldId id="306" r:id="rId30"/>
    <p:sldId id="307" r:id="rId31"/>
    <p:sldId id="28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1A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1" autoAdjust="0"/>
    <p:restoredTop sz="94660"/>
  </p:normalViewPr>
  <p:slideViewPr>
    <p:cSldViewPr snapToGrid="0">
      <p:cViewPr varScale="1">
        <p:scale>
          <a:sx n="69" d="100"/>
          <a:sy n="69" d="100"/>
        </p:scale>
        <p:origin x="90" y="444"/>
      </p:cViewPr>
      <p:guideLst/>
    </p:cSldViewPr>
  </p:slideViewPr>
  <p:notesTextViewPr>
    <p:cViewPr>
      <p:scale>
        <a:sx n="1" d="1"/>
        <a:sy n="1" d="1"/>
      </p:scale>
      <p:origin x="0" y="0"/>
    </p:cViewPr>
  </p:notesTextViewPr>
  <p:notesViewPr>
    <p:cSldViewPr snapToGrid="0">
      <p:cViewPr varScale="1">
        <p:scale>
          <a:sx n="65" d="100"/>
          <a:sy n="65" d="100"/>
        </p:scale>
        <p:origin x="252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Clendenon" userId="da17313139568148" providerId="LiveId" clId="{D50F0924-5C5C-4416-BCF4-6E13CF36E258}"/>
    <pc:docChg chg="custSel delSld modSld">
      <pc:chgData name="Janelle Clendenon" userId="da17313139568148" providerId="LiveId" clId="{D50F0924-5C5C-4416-BCF4-6E13CF36E258}" dt="2026-03-24T23:46:07.908" v="16" actId="47"/>
      <pc:docMkLst>
        <pc:docMk/>
      </pc:docMkLst>
      <pc:sldChg chg="del">
        <pc:chgData name="Janelle Clendenon" userId="da17313139568148" providerId="LiveId" clId="{D50F0924-5C5C-4416-BCF4-6E13CF36E258}" dt="2026-03-24T23:46:07.908" v="16" actId="47"/>
        <pc:sldMkLst>
          <pc:docMk/>
          <pc:sldMk cId="3642428096" sldId="257"/>
        </pc:sldMkLst>
      </pc:sldChg>
      <pc:sldChg chg="addSp delSp modSp mod">
        <pc:chgData name="Janelle Clendenon" userId="da17313139568148" providerId="LiveId" clId="{D50F0924-5C5C-4416-BCF4-6E13CF36E258}" dt="2026-03-24T23:45:38.043" v="15" actId="1076"/>
        <pc:sldMkLst>
          <pc:docMk/>
          <pc:sldMk cId="2426942365" sldId="281"/>
        </pc:sldMkLst>
        <pc:spChg chg="mod">
          <ac:chgData name="Janelle Clendenon" userId="da17313139568148" providerId="LiveId" clId="{D50F0924-5C5C-4416-BCF4-6E13CF36E258}" dt="2026-03-24T23:44:42.306" v="8" actId="20577"/>
          <ac:spMkLst>
            <pc:docMk/>
            <pc:sldMk cId="2426942365" sldId="281"/>
            <ac:spMk id="2" creationId="{C2026022-04E6-492B-882E-E80F8AC05A1D}"/>
          </ac:spMkLst>
        </pc:spChg>
        <pc:spChg chg="del">
          <ac:chgData name="Janelle Clendenon" userId="da17313139568148" providerId="LiveId" clId="{D50F0924-5C5C-4416-BCF4-6E13CF36E258}" dt="2026-03-24T23:44:37.975" v="1" actId="478"/>
          <ac:spMkLst>
            <pc:docMk/>
            <pc:sldMk cId="2426942365" sldId="281"/>
            <ac:spMk id="3" creationId="{1F1AD59A-8FF2-483A-A9FD-1F44CA3337DB}"/>
          </ac:spMkLst>
        </pc:spChg>
        <pc:spChg chg="del">
          <ac:chgData name="Janelle Clendenon" userId="da17313139568148" providerId="LiveId" clId="{D50F0924-5C5C-4416-BCF4-6E13CF36E258}" dt="2026-03-24T23:44:36.653" v="0" actId="478"/>
          <ac:spMkLst>
            <pc:docMk/>
            <pc:sldMk cId="2426942365" sldId="281"/>
            <ac:spMk id="4" creationId="{C8E5436D-1E46-4B57-9752-A03FE58CA214}"/>
          </ac:spMkLst>
        </pc:spChg>
        <pc:spChg chg="add mod">
          <ac:chgData name="Janelle Clendenon" userId="da17313139568148" providerId="LiveId" clId="{D50F0924-5C5C-4416-BCF4-6E13CF36E258}" dt="2026-03-24T23:45:38.043" v="15" actId="1076"/>
          <ac:spMkLst>
            <pc:docMk/>
            <pc:sldMk cId="2426942365" sldId="281"/>
            <ac:spMk id="8" creationId="{103F37C3-EB75-C60B-51CE-BA0AB6B85737}"/>
          </ac:spMkLst>
        </pc:spChg>
        <pc:picChg chg="add mod">
          <ac:chgData name="Janelle Clendenon" userId="da17313139568148" providerId="LiveId" clId="{D50F0924-5C5C-4416-BCF4-6E13CF36E258}" dt="2026-03-24T23:45:07.214" v="11" actId="1076"/>
          <ac:picMkLst>
            <pc:docMk/>
            <pc:sldMk cId="2426942365" sldId="281"/>
            <ac:picMk id="6" creationId="{9316473C-0680-3586-CFE1-B80198666EC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5715E3-DD5A-445A-BF0D-472A1621E8A1}"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9E0C3-DFD3-44AC-9AD6-A1C1D9A368BC}" type="slidenum">
              <a:rPr lang="en-US" smtClean="0"/>
              <a:t>‹#›</a:t>
            </a:fld>
            <a:endParaRPr lang="en-US"/>
          </a:p>
        </p:txBody>
      </p:sp>
    </p:spTree>
    <p:extLst>
      <p:ext uri="{BB962C8B-B14F-4D97-AF65-F5344CB8AC3E}">
        <p14:creationId xmlns:p14="http://schemas.microsoft.com/office/powerpoint/2010/main" val="4134964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A9E0C3-DFD3-44AC-9AD6-A1C1D9A368BC}" type="slidenum">
              <a:rPr lang="en-US" smtClean="0"/>
              <a:t>1</a:t>
            </a:fld>
            <a:endParaRPr lang="en-US"/>
          </a:p>
        </p:txBody>
      </p:sp>
    </p:spTree>
    <p:extLst>
      <p:ext uri="{BB962C8B-B14F-4D97-AF65-F5344CB8AC3E}">
        <p14:creationId xmlns:p14="http://schemas.microsoft.com/office/powerpoint/2010/main" val="2346754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bought small bottles as pictured at the dollar store.  </a:t>
            </a:r>
          </a:p>
          <a:p>
            <a:r>
              <a:rPr lang="en-US" dirty="0"/>
              <a:t>Using a funnel, I put in a little glitter and then sprayed in some perfume into each bottle.  Then I hot-glued the  corks in to prevent spillage.</a:t>
            </a:r>
          </a:p>
          <a:p>
            <a:r>
              <a:rPr lang="en-US" dirty="0"/>
              <a:t>When dry, I sprayed a bit of perfume on the cork.</a:t>
            </a:r>
          </a:p>
        </p:txBody>
      </p:sp>
      <p:sp>
        <p:nvSpPr>
          <p:cNvPr id="4" name="Slide Number Placeholder 3"/>
          <p:cNvSpPr>
            <a:spLocks noGrp="1"/>
          </p:cNvSpPr>
          <p:nvPr>
            <p:ph type="sldNum" sz="quarter" idx="5"/>
          </p:nvPr>
        </p:nvSpPr>
        <p:spPr/>
        <p:txBody>
          <a:bodyPr/>
          <a:lstStyle/>
          <a:p>
            <a:fld id="{08A9E0C3-DFD3-44AC-9AD6-A1C1D9A368BC}" type="slidenum">
              <a:rPr lang="en-US" smtClean="0"/>
              <a:t>5</a:t>
            </a:fld>
            <a:endParaRPr lang="en-US"/>
          </a:p>
        </p:txBody>
      </p:sp>
    </p:spTree>
    <p:extLst>
      <p:ext uri="{BB962C8B-B14F-4D97-AF65-F5344CB8AC3E}">
        <p14:creationId xmlns:p14="http://schemas.microsoft.com/office/powerpoint/2010/main" val="1506252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E31E8E-3D63-44BA-B227-40988C7E6399}"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165685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E31E8E-3D63-44BA-B227-40988C7E6399}"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614728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AE31E8E-3D63-44BA-B227-40988C7E6399}"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63798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AE31E8E-3D63-44BA-B227-40988C7E6399}"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35404-EB9D-4CC3-9178-868AE91EF568}"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388018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E31E8E-3D63-44BA-B227-40988C7E6399}"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489209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AE31E8E-3D63-44BA-B227-40988C7E6399}" type="datetimeFigureOut">
              <a:rPr lang="en-US" smtClean="0"/>
              <a:t>3/24/2026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1369491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AE31E8E-3D63-44BA-B227-40988C7E6399}" type="datetimeFigureOut">
              <a:rPr lang="en-US" smtClean="0"/>
              <a:t>3/24/2026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1212098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E31E8E-3D63-44BA-B227-40988C7E6399}"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2928539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E31E8E-3D63-44BA-B227-40988C7E6399}"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2665483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AE31E8E-3D63-44BA-B227-40988C7E6399}"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346771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E31E8E-3D63-44BA-B227-40988C7E6399}" type="datetimeFigureOut">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4069435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E31E8E-3D63-44BA-B227-40988C7E6399}"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29127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E31E8E-3D63-44BA-B227-40988C7E6399}" type="datetimeFigureOut">
              <a:rPr lang="en-US" smtClean="0"/>
              <a:t>3/24/2026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3978841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AE31E8E-3D63-44BA-B227-40988C7E6399}" type="datetimeFigureOut">
              <a:rPr lang="en-US" smtClean="0"/>
              <a:t>3/24/2026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1449172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AE31E8E-3D63-44BA-B227-40988C7E6399}" type="datetimeFigureOut">
              <a:rPr lang="en-US" smtClean="0"/>
              <a:t>3/24/2026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1281837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AE31E8E-3D63-44BA-B227-40988C7E6399}" type="datetimeFigureOut">
              <a:rPr lang="en-US" smtClean="0"/>
              <a:t>3/24/2026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3796329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E31E8E-3D63-44BA-B227-40988C7E6399}" type="datetimeFigureOut">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435404-EB9D-4CC3-9178-868AE91EF568}" type="slidenum">
              <a:rPr lang="en-US" smtClean="0"/>
              <a:t>‹#›</a:t>
            </a:fld>
            <a:endParaRPr lang="en-US"/>
          </a:p>
        </p:txBody>
      </p:sp>
    </p:spTree>
    <p:extLst>
      <p:ext uri="{BB962C8B-B14F-4D97-AF65-F5344CB8AC3E}">
        <p14:creationId xmlns:p14="http://schemas.microsoft.com/office/powerpoint/2010/main" val="2625092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AE31E8E-3D63-44BA-B227-40988C7E6399}" type="datetimeFigureOut">
              <a:rPr lang="en-US" smtClean="0"/>
              <a:t>3/24/2026</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9435404-EB9D-4CC3-9178-868AE91EF568}" type="slidenum">
              <a:rPr lang="en-US" smtClean="0"/>
              <a:t>‹#›</a:t>
            </a:fld>
            <a:endParaRPr lang="en-US"/>
          </a:p>
        </p:txBody>
      </p:sp>
    </p:spTree>
    <p:extLst>
      <p:ext uri="{BB962C8B-B14F-4D97-AF65-F5344CB8AC3E}">
        <p14:creationId xmlns:p14="http://schemas.microsoft.com/office/powerpoint/2010/main" val="2825495858"/>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4.xml"/><Relationship Id="rId4" Type="http://schemas.openxmlformats.org/officeDocument/2006/relationships/hyperlink" Target="https://www.pngall.com/stop-sign-png/download/5047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publicdomainpictures.net/view-image.php?image=66973&amp;picture=floating-hearts-background" TargetMode="External"/><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g"/><Relationship Id="rId3" Type="http://schemas.microsoft.com/office/2007/relationships/hdphoto" Target="../media/hdphoto2.wdp"/><Relationship Id="rId7"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hyperlink" Target="https://www.biblegateway.com/passage/?search=John+19&amp;version=ICB#fen-ICB-26744f" TargetMode="External"/><Relationship Id="rId5" Type="http://schemas.openxmlformats.org/officeDocument/2006/relationships/hyperlink" Target="https://www.biblegateway.com/passage/?search=John+19&amp;version=ICB#fen-ICB-26743e" TargetMode="External"/><Relationship Id="rId4" Type="http://schemas.openxmlformats.org/officeDocument/2006/relationships/hyperlink" Target="https://www.biblegateway.com/passage/?search=John+19&amp;version=ICB#fen-ICB-26738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 Id="rId5" Type="http://schemas.openxmlformats.org/officeDocument/2006/relationships/image" Target="../media/image50.jpg"/><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51.jpg"/><Relationship Id="rId7" Type="http://schemas.openxmlformats.org/officeDocument/2006/relationships/image" Target="../media/image53.jpeg"/><Relationship Id="rId2" Type="http://schemas.openxmlformats.org/officeDocument/2006/relationships/hyperlink" Target="https://www.biblegateway.com/passage/?search=John%2020&amp;version=ICB#fen-ICB-26765a" TargetMode="External"/><Relationship Id="rId1" Type="http://schemas.openxmlformats.org/officeDocument/2006/relationships/slideLayout" Target="../slideLayouts/slideLayout4.xml"/><Relationship Id="rId6" Type="http://schemas.openxmlformats.org/officeDocument/2006/relationships/image" Target="../media/image45.jpg"/><Relationship Id="rId5" Type="http://schemas.microsoft.com/office/2007/relationships/hdphoto" Target="../media/hdphoto3.wdp"/><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6.jpg"/><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6.xml"/><Relationship Id="rId1" Type="http://schemas.openxmlformats.org/officeDocument/2006/relationships/video" Target="https://www.youtube.com/embed/R4A0F76Wolo?feature=oembed" TargetMode="Externa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6.xml"/><Relationship Id="rId1" Type="http://schemas.openxmlformats.org/officeDocument/2006/relationships/video" Target="https://www.youtube.com/embed/osyW4PYD1kc?feature=oembed" TargetMode="Externa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6.xml"/><Relationship Id="rId1" Type="http://schemas.openxmlformats.org/officeDocument/2006/relationships/video" Target="https://www.youtube.com/embed/Y1HO86hW9gw?feature=oembed" TargetMode="Externa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6.xml"/><Relationship Id="rId1" Type="http://schemas.openxmlformats.org/officeDocument/2006/relationships/video" Target="https://www.youtube.com/embed/8pbNBKK2jA0?feature=oembed" TargetMode="External"/><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biblegateway.com/passage/?search=Ps.118.26&amp;version=ICB" TargetMode="Externa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6.xml"/><Relationship Id="rId1" Type="http://schemas.openxmlformats.org/officeDocument/2006/relationships/video" Target="https://www.youtube.com/embed/8pbNBKK2jA0?feature=oembed" TargetMode="Externa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hyperlink" Target="https://www.biblegateway.com/passage/?search=Mark%2014&amp;version=ICB#fen-ICB-24669b" TargetMode="External"/><Relationship Id="rId2" Type="http://schemas.openxmlformats.org/officeDocument/2006/relationships/hyperlink" Target="https://www.biblegateway.com/passage/?search=Mark%2014&amp;version=ICB#fen-ICB-24668a" TargetMode="External"/><Relationship Id="rId1" Type="http://schemas.openxmlformats.org/officeDocument/2006/relationships/slideLayout" Target="../slideLayouts/slideLayout4.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hyperlink" Target="https://www.biblegateway.com/passage/?search=Mark%2014&amp;version=ICB#fen-ICB-24680d" TargetMode="External"/><Relationship Id="rId2" Type="http://schemas.openxmlformats.org/officeDocument/2006/relationships/hyperlink" Target="https://www.biblegateway.com/passage/?search=Mark%2014&amp;version=ICB#fen-ICB-24680c" TargetMode="Externa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99FB-AC92-44A3-AA76-2148B14AEB38}"/>
              </a:ext>
            </a:extLst>
          </p:cNvPr>
          <p:cNvSpPr>
            <a:spLocks noGrp="1"/>
          </p:cNvSpPr>
          <p:nvPr>
            <p:ph type="ctrTitle"/>
          </p:nvPr>
        </p:nvSpPr>
        <p:spPr>
          <a:xfrm>
            <a:off x="1154955" y="2099733"/>
            <a:ext cx="8825658" cy="1639929"/>
          </a:xfrm>
        </p:spPr>
        <p:txBody>
          <a:bodyPr/>
          <a:lstStyle/>
          <a:p>
            <a:r>
              <a:rPr lang="en-US" dirty="0"/>
              <a:t>Jesus Gives His Life</a:t>
            </a:r>
          </a:p>
        </p:txBody>
      </p:sp>
      <p:sp>
        <p:nvSpPr>
          <p:cNvPr id="3" name="Subtitle 2">
            <a:extLst>
              <a:ext uri="{FF2B5EF4-FFF2-40B4-BE49-F238E27FC236}">
                <a16:creationId xmlns:a16="http://schemas.microsoft.com/office/drawing/2014/main" id="{44BF67A8-A9C4-4099-933C-FBBEF11DA811}"/>
              </a:ext>
            </a:extLst>
          </p:cNvPr>
          <p:cNvSpPr>
            <a:spLocks noGrp="1"/>
          </p:cNvSpPr>
          <p:nvPr>
            <p:ph type="subTitle" idx="1"/>
          </p:nvPr>
        </p:nvSpPr>
        <p:spPr>
          <a:xfrm>
            <a:off x="1154955" y="4360986"/>
            <a:ext cx="4472122" cy="1639930"/>
          </a:xfrm>
        </p:spPr>
        <p:txBody>
          <a:bodyPr>
            <a:normAutofit fontScale="85000" lnSpcReduction="20000"/>
          </a:bodyPr>
          <a:lstStyle/>
          <a:p>
            <a:pPr algn="ctr"/>
            <a:r>
              <a:rPr lang="en-US" dirty="0"/>
              <a:t>Arrested in Gethsemane</a:t>
            </a:r>
          </a:p>
          <a:p>
            <a:pPr algn="ctr"/>
            <a:r>
              <a:rPr lang="en-US" dirty="0"/>
              <a:t>Tried </a:t>
            </a:r>
          </a:p>
          <a:p>
            <a:pPr algn="ctr"/>
            <a:r>
              <a:rPr lang="en-US" dirty="0"/>
              <a:t>Crucified</a:t>
            </a:r>
          </a:p>
          <a:p>
            <a:pPr algn="ctr"/>
            <a:r>
              <a:rPr lang="en-US" dirty="0"/>
              <a:t>Buried</a:t>
            </a:r>
          </a:p>
          <a:p>
            <a:pPr algn="ctr"/>
            <a:r>
              <a:rPr lang="en-US" dirty="0"/>
              <a:t>RISES AGAIN</a:t>
            </a:r>
          </a:p>
        </p:txBody>
      </p:sp>
      <p:sp>
        <p:nvSpPr>
          <p:cNvPr id="4" name="TextBox 3">
            <a:extLst>
              <a:ext uri="{FF2B5EF4-FFF2-40B4-BE49-F238E27FC236}">
                <a16:creationId xmlns:a16="http://schemas.microsoft.com/office/drawing/2014/main" id="{711A05C3-BEF4-4B8B-A4C2-558B31CED18C}"/>
              </a:ext>
            </a:extLst>
          </p:cNvPr>
          <p:cNvSpPr txBox="1"/>
          <p:nvPr/>
        </p:nvSpPr>
        <p:spPr>
          <a:xfrm rot="20999406">
            <a:off x="6265755" y="4853139"/>
            <a:ext cx="4337538" cy="369332"/>
          </a:xfrm>
          <a:prstGeom prst="rect">
            <a:avLst/>
          </a:prstGeom>
          <a:noFill/>
        </p:spPr>
        <p:txBody>
          <a:bodyPr wrap="square" rtlCol="0">
            <a:spAutoFit/>
          </a:bodyPr>
          <a:lstStyle/>
          <a:p>
            <a:r>
              <a:rPr lang="en-US" i="1" dirty="0"/>
              <a:t>So that we may have Eternal life!</a:t>
            </a:r>
          </a:p>
        </p:txBody>
      </p:sp>
      <p:grpSp>
        <p:nvGrpSpPr>
          <p:cNvPr id="8" name="Group 7">
            <a:extLst>
              <a:ext uri="{FF2B5EF4-FFF2-40B4-BE49-F238E27FC236}">
                <a16:creationId xmlns:a16="http://schemas.microsoft.com/office/drawing/2014/main" id="{355A731E-AD44-4DDB-A625-2B168D24811E}"/>
              </a:ext>
            </a:extLst>
          </p:cNvPr>
          <p:cNvGrpSpPr/>
          <p:nvPr/>
        </p:nvGrpSpPr>
        <p:grpSpPr>
          <a:xfrm>
            <a:off x="4541251" y="237553"/>
            <a:ext cx="7092055" cy="1704856"/>
            <a:chOff x="1715989" y="483737"/>
            <a:chExt cx="7092055" cy="1704856"/>
          </a:xfrm>
        </p:grpSpPr>
        <p:pic>
          <p:nvPicPr>
            <p:cNvPr id="7" name="Picture 6" descr="Icon&#10;&#10;Description automatically generated">
              <a:extLst>
                <a:ext uri="{FF2B5EF4-FFF2-40B4-BE49-F238E27FC236}">
                  <a16:creationId xmlns:a16="http://schemas.microsoft.com/office/drawing/2014/main" id="{299C26B2-BB49-43A9-9455-E15534DCF067}"/>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15989" y="483737"/>
              <a:ext cx="1097549" cy="1539419"/>
            </a:xfrm>
            <a:prstGeom prst="rect">
              <a:avLst/>
            </a:prstGeom>
          </p:spPr>
        </p:pic>
        <p:sp>
          <p:nvSpPr>
            <p:cNvPr id="5" name="Rectangle 4">
              <a:extLst>
                <a:ext uri="{FF2B5EF4-FFF2-40B4-BE49-F238E27FC236}">
                  <a16:creationId xmlns:a16="http://schemas.microsoft.com/office/drawing/2014/main" id="{A41BBFBD-876C-4282-BAF6-D85A2B65650B}"/>
                </a:ext>
              </a:extLst>
            </p:cNvPr>
            <p:cNvSpPr/>
            <p:nvPr/>
          </p:nvSpPr>
          <p:spPr>
            <a:xfrm rot="262023">
              <a:off x="2446110" y="1265263"/>
              <a:ext cx="636193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latin typeface="Broadway" panose="04040905080B02020502" pitchFamily="82" charset="0"/>
                </a:rPr>
                <a:t>Savior Souvenirs</a:t>
              </a:r>
            </a:p>
          </p:txBody>
        </p:sp>
      </p:grpSp>
    </p:spTree>
    <p:extLst>
      <p:ext uri="{BB962C8B-B14F-4D97-AF65-F5344CB8AC3E}">
        <p14:creationId xmlns:p14="http://schemas.microsoft.com/office/powerpoint/2010/main" val="1142239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t>Praying Hands</a:t>
            </a:r>
          </a:p>
        </p:txBody>
      </p:sp>
      <p:sp>
        <p:nvSpPr>
          <p:cNvPr id="4" name="Content Placeholder 3">
            <a:extLst>
              <a:ext uri="{FF2B5EF4-FFF2-40B4-BE49-F238E27FC236}">
                <a16:creationId xmlns:a16="http://schemas.microsoft.com/office/drawing/2014/main" id="{706BDD14-A4C8-4158-8D3C-3D5D76670302}"/>
              </a:ext>
            </a:extLst>
          </p:cNvPr>
          <p:cNvSpPr>
            <a:spLocks noGrp="1"/>
          </p:cNvSpPr>
          <p:nvPr>
            <p:ph sz="half" idx="2"/>
          </p:nvPr>
        </p:nvSpPr>
        <p:spPr>
          <a:xfrm>
            <a:off x="7442008" y="1512277"/>
            <a:ext cx="4128670" cy="4436039"/>
          </a:xfrm>
        </p:spPr>
        <p:txBody>
          <a:bodyPr>
            <a:normAutofit fontScale="92500" lnSpcReduction="20000"/>
          </a:bodyPr>
          <a:lstStyle/>
          <a:p>
            <a:pPr marL="0" indent="0">
              <a:buNone/>
            </a:pPr>
            <a:r>
              <a:rPr lang="en-US" dirty="0"/>
              <a:t>Heavenly Father,</a:t>
            </a:r>
          </a:p>
          <a:p>
            <a:pPr marL="0" indent="0">
              <a:buNone/>
            </a:pPr>
            <a:r>
              <a:rPr lang="en-US" dirty="0"/>
              <a:t>Some times our parents ask us to do things that we don’t want to do. </a:t>
            </a:r>
          </a:p>
          <a:p>
            <a:pPr marL="0" indent="0">
              <a:buNone/>
            </a:pPr>
            <a:r>
              <a:rPr lang="en-US" dirty="0"/>
              <a:t> Some times we don’t want to do what you want us to do. </a:t>
            </a:r>
          </a:p>
          <a:p>
            <a:pPr marL="0" indent="0">
              <a:buNone/>
            </a:pPr>
            <a:r>
              <a:rPr lang="en-US" dirty="0"/>
              <a:t> Some times it seems like its just too hard or just not fun.  </a:t>
            </a:r>
          </a:p>
          <a:p>
            <a:pPr marL="0" indent="0">
              <a:buNone/>
            </a:pPr>
            <a:r>
              <a:rPr lang="en-US" dirty="0"/>
              <a:t> But Jesus please help us to want to do what is right.  Help us to obey You.</a:t>
            </a:r>
          </a:p>
          <a:p>
            <a:pPr marL="0" indent="0">
              <a:buNone/>
            </a:pPr>
            <a:r>
              <a:rPr lang="en-US" dirty="0"/>
              <a:t>We do want to honor You.  We do want to do what is right.  Please make us strong, courageous, kind, and loving.  Fill us with your Holy Spirit.  Thankyou.</a:t>
            </a:r>
          </a:p>
          <a:p>
            <a:pPr marL="0" indent="0">
              <a:buNone/>
            </a:pPr>
            <a:r>
              <a:rPr lang="en-US" dirty="0"/>
              <a:t>In Jesus name, we pray.</a:t>
            </a:r>
          </a:p>
          <a:p>
            <a:pPr marL="0" indent="0">
              <a:buNone/>
            </a:pPr>
            <a:r>
              <a:rPr lang="en-US" dirty="0"/>
              <a:t>Amen.</a:t>
            </a:r>
          </a:p>
        </p:txBody>
      </p:sp>
      <p:sp>
        <p:nvSpPr>
          <p:cNvPr id="5" name="TextBox 4">
            <a:extLst>
              <a:ext uri="{FF2B5EF4-FFF2-40B4-BE49-F238E27FC236}">
                <a16:creationId xmlns:a16="http://schemas.microsoft.com/office/drawing/2014/main" id="{CF2B8562-D88A-44EE-9876-B53A8FD1E2CC}"/>
              </a:ext>
            </a:extLst>
          </p:cNvPr>
          <p:cNvSpPr txBox="1"/>
          <p:nvPr/>
        </p:nvSpPr>
        <p:spPr>
          <a:xfrm>
            <a:off x="10574215" y="347787"/>
            <a:ext cx="433754" cy="707886"/>
          </a:xfrm>
          <a:prstGeom prst="rect">
            <a:avLst/>
          </a:prstGeom>
          <a:noFill/>
        </p:spPr>
        <p:txBody>
          <a:bodyPr wrap="square" rtlCol="0">
            <a:spAutoFit/>
          </a:bodyPr>
          <a:lstStyle/>
          <a:p>
            <a:r>
              <a:rPr lang="en-US" sz="4000" dirty="0">
                <a:latin typeface="Amasis MT Pro Black" panose="02040A04050005020304" pitchFamily="18" charset="0"/>
              </a:rPr>
              <a:t>4</a:t>
            </a:r>
          </a:p>
        </p:txBody>
      </p:sp>
      <p:pic>
        <p:nvPicPr>
          <p:cNvPr id="8" name="Picture 7">
            <a:extLst>
              <a:ext uri="{FF2B5EF4-FFF2-40B4-BE49-F238E27FC236}">
                <a16:creationId xmlns:a16="http://schemas.microsoft.com/office/drawing/2014/main" id="{83991D9C-5735-4638-8347-6415A79A168F}"/>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687" y="1820367"/>
            <a:ext cx="2374164" cy="2708031"/>
          </a:xfrm>
          <a:prstGeom prst="rect">
            <a:avLst/>
          </a:prstGeom>
        </p:spPr>
      </p:pic>
      <p:pic>
        <p:nvPicPr>
          <p:cNvPr id="14" name="Picture 13" descr="A person sitting on a statue&#10;&#10;Description automatically generated with low confidence">
            <a:extLst>
              <a:ext uri="{FF2B5EF4-FFF2-40B4-BE49-F238E27FC236}">
                <a16:creationId xmlns:a16="http://schemas.microsoft.com/office/drawing/2014/main" id="{D83B6B36-A567-4F4A-8CEC-A053211B9E28}"/>
              </a:ext>
            </a:extLst>
          </p:cNvPr>
          <p:cNvPicPr>
            <a:picLocks noChangeAspect="1"/>
          </p:cNvPicPr>
          <p:nvPr/>
        </p:nvPicPr>
        <p:blipFill rotWithShape="1">
          <a:blip r:embed="rId3">
            <a:extLst>
              <a:ext uri="{28A0092B-C50C-407E-A947-70E740481C1C}">
                <a14:useLocalDpi xmlns:a14="http://schemas.microsoft.com/office/drawing/2010/main" val="0"/>
              </a:ext>
            </a:extLst>
          </a:blip>
          <a:srcRect l="26511" r="8937"/>
          <a:stretch/>
        </p:blipFill>
        <p:spPr>
          <a:xfrm>
            <a:off x="3104466" y="1448209"/>
            <a:ext cx="4128671" cy="4500107"/>
          </a:xfrm>
          <a:prstGeom prst="rect">
            <a:avLst/>
          </a:prstGeom>
        </p:spPr>
      </p:pic>
      <p:sp>
        <p:nvSpPr>
          <p:cNvPr id="13" name="Diagonal Stripe 12">
            <a:extLst>
              <a:ext uri="{FF2B5EF4-FFF2-40B4-BE49-F238E27FC236}">
                <a16:creationId xmlns:a16="http://schemas.microsoft.com/office/drawing/2014/main" id="{D3137FBB-6EEB-451B-88E0-3851E2DD89B3}"/>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iagonal Stripe 14">
            <a:extLst>
              <a:ext uri="{FF2B5EF4-FFF2-40B4-BE49-F238E27FC236}">
                <a16:creationId xmlns:a16="http://schemas.microsoft.com/office/drawing/2014/main" id="{B5717746-794B-43DE-A7AC-F0AC82672BE6}"/>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Pentagon 15">
            <a:extLst>
              <a:ext uri="{FF2B5EF4-FFF2-40B4-BE49-F238E27FC236}">
                <a16:creationId xmlns:a16="http://schemas.microsoft.com/office/drawing/2014/main" id="{DA1D2F3B-7198-496E-803E-B87385500BE0}"/>
              </a:ext>
            </a:extLst>
          </p:cNvPr>
          <p:cNvSpPr/>
          <p:nvPr/>
        </p:nvSpPr>
        <p:spPr>
          <a:xfrm rot="18932017">
            <a:off x="226161" y="425864"/>
            <a:ext cx="2111133" cy="944601"/>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a:bodyPr>
          <a:lstStyle/>
          <a:p>
            <a:pPr algn="ctr"/>
            <a:r>
              <a:rPr lang="en-US" sz="1300" dirty="0"/>
              <a:t>Let’s pray</a:t>
            </a:r>
          </a:p>
        </p:txBody>
      </p:sp>
    </p:spTree>
    <p:extLst>
      <p:ext uri="{BB962C8B-B14F-4D97-AF65-F5344CB8AC3E}">
        <p14:creationId xmlns:p14="http://schemas.microsoft.com/office/powerpoint/2010/main" val="2970855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t>I Am</a:t>
            </a:r>
          </a:p>
        </p:txBody>
      </p:sp>
      <p:sp>
        <p:nvSpPr>
          <p:cNvPr id="5" name="TextBox 4">
            <a:extLst>
              <a:ext uri="{FF2B5EF4-FFF2-40B4-BE49-F238E27FC236}">
                <a16:creationId xmlns:a16="http://schemas.microsoft.com/office/drawing/2014/main" id="{CF2B8562-D88A-44EE-9876-B53A8FD1E2CC}"/>
              </a:ext>
            </a:extLst>
          </p:cNvPr>
          <p:cNvSpPr txBox="1"/>
          <p:nvPr/>
        </p:nvSpPr>
        <p:spPr>
          <a:xfrm>
            <a:off x="10574215" y="347787"/>
            <a:ext cx="433754" cy="707886"/>
          </a:xfrm>
          <a:prstGeom prst="rect">
            <a:avLst/>
          </a:prstGeom>
          <a:noFill/>
        </p:spPr>
        <p:txBody>
          <a:bodyPr wrap="square" rtlCol="0">
            <a:spAutoFit/>
          </a:bodyPr>
          <a:lstStyle/>
          <a:p>
            <a:r>
              <a:rPr lang="en-US" sz="4000" dirty="0">
                <a:latin typeface="Amasis MT Pro Black" panose="02040A04050005020304" pitchFamily="18" charset="0"/>
              </a:rPr>
              <a:t>5</a:t>
            </a:r>
          </a:p>
        </p:txBody>
      </p:sp>
      <p:pic>
        <p:nvPicPr>
          <p:cNvPr id="22" name="Picture 21" descr="A group of men in robes&#10;&#10;Description automatically generated with medium confidence">
            <a:extLst>
              <a:ext uri="{FF2B5EF4-FFF2-40B4-BE49-F238E27FC236}">
                <a16:creationId xmlns:a16="http://schemas.microsoft.com/office/drawing/2014/main" id="{B199287E-DD51-4CB5-8295-663936102CB1}"/>
              </a:ext>
            </a:extLst>
          </p:cNvPr>
          <p:cNvPicPr>
            <a:picLocks noChangeAspect="1"/>
          </p:cNvPicPr>
          <p:nvPr/>
        </p:nvPicPr>
        <p:blipFill rotWithShape="1">
          <a:blip r:embed="rId2">
            <a:extLst>
              <a:ext uri="{28A0092B-C50C-407E-A947-70E740481C1C}">
                <a14:useLocalDpi xmlns:a14="http://schemas.microsoft.com/office/drawing/2010/main" val="0"/>
              </a:ext>
            </a:extLst>
          </a:blip>
          <a:srcRect l="19388" r="19642"/>
          <a:stretch/>
        </p:blipFill>
        <p:spPr>
          <a:xfrm flipH="1">
            <a:off x="7876362" y="3962829"/>
            <a:ext cx="1727200" cy="1889169"/>
          </a:xfrm>
          <a:prstGeom prst="rect">
            <a:avLst/>
          </a:prstGeom>
        </p:spPr>
      </p:pic>
      <p:sp>
        <p:nvSpPr>
          <p:cNvPr id="4" name="Speech Bubble: Oval 3">
            <a:extLst>
              <a:ext uri="{FF2B5EF4-FFF2-40B4-BE49-F238E27FC236}">
                <a16:creationId xmlns:a16="http://schemas.microsoft.com/office/drawing/2014/main" id="{73A84C61-D8DB-4811-A5FC-C3F2610F920E}"/>
              </a:ext>
            </a:extLst>
          </p:cNvPr>
          <p:cNvSpPr/>
          <p:nvPr/>
        </p:nvSpPr>
        <p:spPr>
          <a:xfrm>
            <a:off x="487576" y="2445003"/>
            <a:ext cx="2177818" cy="1395046"/>
          </a:xfrm>
          <a:prstGeom prst="wedgeEllipseCallout">
            <a:avLst>
              <a:gd name="adj1" fmla="val -33214"/>
              <a:gd name="adj2" fmla="val 63340"/>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ln w="0"/>
                <a:solidFill>
                  <a:schemeClr val="accent1"/>
                </a:solidFill>
                <a:effectLst>
                  <a:outerShdw blurRad="38100" dist="25400" dir="5400000" algn="ctr" rotWithShape="0">
                    <a:srgbClr val="6E747A">
                      <a:alpha val="43000"/>
                    </a:srgbClr>
                  </a:outerShdw>
                </a:effectLst>
              </a:rPr>
              <a:t>I AM He</a:t>
            </a:r>
          </a:p>
        </p:txBody>
      </p:sp>
      <p:sp>
        <p:nvSpPr>
          <p:cNvPr id="18" name="Content Placeholder 3">
            <a:extLst>
              <a:ext uri="{FF2B5EF4-FFF2-40B4-BE49-F238E27FC236}">
                <a16:creationId xmlns:a16="http://schemas.microsoft.com/office/drawing/2014/main" id="{DF117177-256C-459B-A169-45734042A6B4}"/>
              </a:ext>
            </a:extLst>
          </p:cNvPr>
          <p:cNvSpPr txBox="1">
            <a:spLocks/>
          </p:cNvSpPr>
          <p:nvPr/>
        </p:nvSpPr>
        <p:spPr>
          <a:xfrm>
            <a:off x="3072984" y="1346351"/>
            <a:ext cx="4388004" cy="4944437"/>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buNone/>
            </a:pPr>
            <a:r>
              <a:rPr lang="en-US" dirty="0">
                <a:latin typeface="Abadi" panose="020B0604020104020204" pitchFamily="34" charset="0"/>
              </a:rPr>
              <a:t>3 times Jesus said “I AM”</a:t>
            </a:r>
          </a:p>
          <a:p>
            <a:r>
              <a:rPr lang="en-US" dirty="0">
                <a:latin typeface="Abadi" panose="020B0604020104020204" pitchFamily="34" charset="0"/>
              </a:rPr>
              <a:t>In the garden of Gethsemane, He asked, “who are you looking for?  They said, “Jesus of Nazareth.”  Jesus said, “I AM He.  Everyone fell back because that was the name God had given Moses to tell who He was.  Yet Jesus encouraged them to take him. (John 18:1-9)</a:t>
            </a:r>
          </a:p>
          <a:p>
            <a:r>
              <a:rPr lang="en-US" dirty="0">
                <a:latin typeface="Abadi" panose="020B0604020104020204" pitchFamily="34" charset="0"/>
              </a:rPr>
              <a:t> In front of the Sanhedrin, the High Priest asked Jesus if he was the Son of God.  Jesus said, “I Am.  You will see me at His right hand.”  The Priest tore his robe.  They condemned Jesus.  [Mk 14:60-65]</a:t>
            </a:r>
          </a:p>
          <a:p>
            <a:r>
              <a:rPr lang="en-US" dirty="0">
                <a:latin typeface="Abadi" panose="020B0604020104020204" pitchFamily="34" charset="0"/>
              </a:rPr>
              <a:t>Then they took Jesus to Pilate.  Pilate asked, “Are you the king of the Jews?”  Jesus said, I AM the King.  My kingdom is in heaven now.” (John 18:28-40) Pilate wanted to set him free.</a:t>
            </a:r>
          </a:p>
          <a:p>
            <a:pPr marL="0" indent="0">
              <a:buNone/>
            </a:pPr>
            <a:r>
              <a:rPr lang="en-US" dirty="0">
                <a:latin typeface="Abadi" panose="020B0604020104020204" pitchFamily="34" charset="0"/>
              </a:rPr>
              <a:t>But God was keeping a promise, “I am your Messiah.”  Jesus chose to give His life for us.</a:t>
            </a:r>
          </a:p>
          <a:p>
            <a:endParaRPr lang="en-US" dirty="0">
              <a:latin typeface="Abadi" panose="020B0604020104020204" pitchFamily="34" charset="0"/>
            </a:endParaRPr>
          </a:p>
          <a:p>
            <a:endParaRPr lang="en-US" dirty="0">
              <a:latin typeface="Abadi" panose="020B0604020104020204" pitchFamily="34" charset="0"/>
            </a:endParaRPr>
          </a:p>
          <a:p>
            <a:endParaRPr lang="en-US" dirty="0"/>
          </a:p>
        </p:txBody>
      </p:sp>
      <p:pic>
        <p:nvPicPr>
          <p:cNvPr id="19" name="Picture 18" descr="A group of people in clothing&#10;&#10;Description automatically generated with medium confidence">
            <a:extLst>
              <a:ext uri="{FF2B5EF4-FFF2-40B4-BE49-F238E27FC236}">
                <a16:creationId xmlns:a16="http://schemas.microsoft.com/office/drawing/2014/main" id="{B1CFEF94-F47E-4100-A887-9DAD6982C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6362" y="1875489"/>
            <a:ext cx="3843682" cy="1731910"/>
          </a:xfrm>
          <a:prstGeom prst="rect">
            <a:avLst/>
          </a:prstGeom>
        </p:spPr>
      </p:pic>
      <p:sp>
        <p:nvSpPr>
          <p:cNvPr id="20" name="Speech Bubble: Oval 19">
            <a:extLst>
              <a:ext uri="{FF2B5EF4-FFF2-40B4-BE49-F238E27FC236}">
                <a16:creationId xmlns:a16="http://schemas.microsoft.com/office/drawing/2014/main" id="{0FCAC0DC-39A9-493F-B372-4BEDA843D4B6}"/>
              </a:ext>
            </a:extLst>
          </p:cNvPr>
          <p:cNvSpPr/>
          <p:nvPr/>
        </p:nvSpPr>
        <p:spPr>
          <a:xfrm>
            <a:off x="9025467" y="1346351"/>
            <a:ext cx="1265210" cy="643702"/>
          </a:xfrm>
          <a:prstGeom prst="wedgeEllipseCallout">
            <a:avLst>
              <a:gd name="adj1" fmla="val 38070"/>
              <a:gd name="adj2" fmla="val 87016"/>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ln w="0"/>
                <a:solidFill>
                  <a:schemeClr val="accent1"/>
                </a:solidFill>
                <a:effectLst>
                  <a:outerShdw blurRad="38100" dist="25400" dir="5400000" algn="ctr" rotWithShape="0">
                    <a:srgbClr val="6E747A">
                      <a:alpha val="43000"/>
                    </a:srgbClr>
                  </a:outerShdw>
                </a:effectLst>
              </a:rPr>
              <a:t>I AM He</a:t>
            </a:r>
          </a:p>
        </p:txBody>
      </p:sp>
      <p:pic>
        <p:nvPicPr>
          <p:cNvPr id="8" name="Picture 7" descr="A picture containing person&#10;&#10;Description automatically generated">
            <a:extLst>
              <a:ext uri="{FF2B5EF4-FFF2-40B4-BE49-F238E27FC236}">
                <a16:creationId xmlns:a16="http://schemas.microsoft.com/office/drawing/2014/main" id="{4753AE93-02F3-4CD5-9B1C-BE91C9F47D68}"/>
              </a:ext>
            </a:extLst>
          </p:cNvPr>
          <p:cNvPicPr>
            <a:picLocks noChangeAspect="1"/>
          </p:cNvPicPr>
          <p:nvPr/>
        </p:nvPicPr>
        <p:blipFill rotWithShape="1">
          <a:blip r:embed="rId4">
            <a:extLst>
              <a:ext uri="{28A0092B-C50C-407E-A947-70E740481C1C}">
                <a14:useLocalDpi xmlns:a14="http://schemas.microsoft.com/office/drawing/2010/main" val="0"/>
              </a:ext>
            </a:extLst>
          </a:blip>
          <a:srcRect t="8318" b="24135"/>
          <a:stretch/>
        </p:blipFill>
        <p:spPr>
          <a:xfrm>
            <a:off x="9862140" y="3962829"/>
            <a:ext cx="1857904" cy="1889169"/>
          </a:xfrm>
          <a:prstGeom prst="rect">
            <a:avLst/>
          </a:prstGeom>
        </p:spPr>
      </p:pic>
      <p:sp>
        <p:nvSpPr>
          <p:cNvPr id="27" name="Speech Bubble: Oval 26">
            <a:extLst>
              <a:ext uri="{FF2B5EF4-FFF2-40B4-BE49-F238E27FC236}">
                <a16:creationId xmlns:a16="http://schemas.microsoft.com/office/drawing/2014/main" id="{81453BBE-D66C-4D74-B080-228BBC330B4A}"/>
              </a:ext>
            </a:extLst>
          </p:cNvPr>
          <p:cNvSpPr/>
          <p:nvPr/>
        </p:nvSpPr>
        <p:spPr>
          <a:xfrm>
            <a:off x="10290677" y="3428999"/>
            <a:ext cx="884764" cy="533829"/>
          </a:xfrm>
          <a:prstGeom prst="wedgeEllipseCallout">
            <a:avLst>
              <a:gd name="adj1" fmla="val -31602"/>
              <a:gd name="adj2" fmla="val 76494"/>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ln w="0"/>
                <a:solidFill>
                  <a:schemeClr val="accent1"/>
                </a:solidFill>
                <a:effectLst>
                  <a:outerShdw blurRad="38100" dist="25400" dir="5400000" algn="ctr" rotWithShape="0">
                    <a:srgbClr val="6E747A">
                      <a:alpha val="43000"/>
                    </a:srgbClr>
                  </a:outerShdw>
                </a:effectLst>
              </a:rPr>
              <a:t>I AM</a:t>
            </a:r>
          </a:p>
        </p:txBody>
      </p:sp>
      <p:sp>
        <p:nvSpPr>
          <p:cNvPr id="28" name="Speech Bubble: Oval 27">
            <a:extLst>
              <a:ext uri="{FF2B5EF4-FFF2-40B4-BE49-F238E27FC236}">
                <a16:creationId xmlns:a16="http://schemas.microsoft.com/office/drawing/2014/main" id="{D8F096BD-4EF3-4657-AB06-C22C34387570}"/>
              </a:ext>
            </a:extLst>
          </p:cNvPr>
          <p:cNvSpPr/>
          <p:nvPr/>
        </p:nvSpPr>
        <p:spPr>
          <a:xfrm>
            <a:off x="8276169" y="3607398"/>
            <a:ext cx="884764" cy="465303"/>
          </a:xfrm>
          <a:prstGeom prst="wedgeEllipseCallout">
            <a:avLst>
              <a:gd name="adj1" fmla="val 28372"/>
              <a:gd name="adj2" fmla="val 65182"/>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ln w="0"/>
                <a:solidFill>
                  <a:schemeClr val="accent1"/>
                </a:solidFill>
                <a:effectLst>
                  <a:outerShdw blurRad="38100" dist="25400" dir="5400000" algn="ctr" rotWithShape="0">
                    <a:srgbClr val="6E747A">
                      <a:alpha val="43000"/>
                    </a:srgbClr>
                  </a:outerShdw>
                </a:effectLst>
              </a:rPr>
              <a:t>I AM</a:t>
            </a:r>
          </a:p>
        </p:txBody>
      </p:sp>
      <p:sp>
        <p:nvSpPr>
          <p:cNvPr id="21" name="Diagonal Stripe 20">
            <a:extLst>
              <a:ext uri="{FF2B5EF4-FFF2-40B4-BE49-F238E27FC236}">
                <a16:creationId xmlns:a16="http://schemas.microsoft.com/office/drawing/2014/main" id="{4866E899-C9A7-48D8-9137-9AD7107E8461}"/>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DB899E59-7EC3-4000-806B-341069C1234E}"/>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Pentagon 23">
            <a:extLst>
              <a:ext uri="{FF2B5EF4-FFF2-40B4-BE49-F238E27FC236}">
                <a16:creationId xmlns:a16="http://schemas.microsoft.com/office/drawing/2014/main" id="{05CE48C9-E423-432B-B928-7F281C18F929}"/>
              </a:ext>
            </a:extLst>
          </p:cNvPr>
          <p:cNvSpPr/>
          <p:nvPr/>
        </p:nvSpPr>
        <p:spPr>
          <a:xfrm rot="18932017">
            <a:off x="226161" y="425864"/>
            <a:ext cx="2111133" cy="944601"/>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a:bodyPr>
          <a:lstStyle/>
          <a:p>
            <a:pPr algn="ctr"/>
            <a:r>
              <a:rPr lang="en-US" sz="1300" dirty="0"/>
              <a:t>Cut out the conversation bubble</a:t>
            </a:r>
            <a:endParaRPr lang="en-US" dirty="0"/>
          </a:p>
        </p:txBody>
      </p:sp>
    </p:spTree>
    <p:extLst>
      <p:ext uri="{BB962C8B-B14F-4D97-AF65-F5344CB8AC3E}">
        <p14:creationId xmlns:p14="http://schemas.microsoft.com/office/powerpoint/2010/main" val="2990064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t>Thorny branch</a:t>
            </a:r>
          </a:p>
        </p:txBody>
      </p:sp>
      <p:sp>
        <p:nvSpPr>
          <p:cNvPr id="4" name="Content Placeholder 3">
            <a:extLst>
              <a:ext uri="{FF2B5EF4-FFF2-40B4-BE49-F238E27FC236}">
                <a16:creationId xmlns:a16="http://schemas.microsoft.com/office/drawing/2014/main" id="{706BDD14-A4C8-4158-8D3C-3D5D76670302}"/>
              </a:ext>
            </a:extLst>
          </p:cNvPr>
          <p:cNvSpPr>
            <a:spLocks noGrp="1"/>
          </p:cNvSpPr>
          <p:nvPr>
            <p:ph sz="half" idx="2"/>
          </p:nvPr>
        </p:nvSpPr>
        <p:spPr>
          <a:xfrm>
            <a:off x="8014600" y="1336431"/>
            <a:ext cx="3798277" cy="4997936"/>
          </a:xfrm>
        </p:spPr>
        <p:txBody>
          <a:bodyPr>
            <a:normAutofit fontScale="92500" lnSpcReduction="10000"/>
          </a:bodyPr>
          <a:lstStyle/>
          <a:p>
            <a:r>
              <a:rPr lang="en-US" dirty="0"/>
              <a:t>Crown of Thorns</a:t>
            </a:r>
          </a:p>
          <a:p>
            <a:pPr marL="0" indent="0">
              <a:buNone/>
            </a:pPr>
            <a:r>
              <a:rPr lang="en-US" dirty="0"/>
              <a:t>…</a:t>
            </a:r>
            <a:r>
              <a:rPr lang="en-US" baseline="30000" dirty="0"/>
              <a:t>16 </a:t>
            </a:r>
            <a:r>
              <a:rPr lang="en-US" dirty="0"/>
              <a:t>Pilate’s soldiers took Jesus into the governor’s palace (called the Praetorium). They called all the other soldiers together. </a:t>
            </a:r>
            <a:r>
              <a:rPr lang="en-US" baseline="30000" dirty="0"/>
              <a:t>17 </a:t>
            </a:r>
            <a:r>
              <a:rPr lang="en-US" dirty="0"/>
              <a:t>They put a purple robe on Jesus. Then they used thorny branches to make a crown. They put it on his head. </a:t>
            </a:r>
            <a:r>
              <a:rPr lang="en-US" baseline="30000" dirty="0"/>
              <a:t>18 </a:t>
            </a:r>
            <a:r>
              <a:rPr lang="en-US" dirty="0"/>
              <a:t>Then they called out to him, “Hail, King of the Jews!” </a:t>
            </a:r>
            <a:r>
              <a:rPr lang="en-US" baseline="30000" dirty="0"/>
              <a:t>19 </a:t>
            </a:r>
            <a:r>
              <a:rPr lang="en-US" dirty="0"/>
              <a:t>The soldiers beat Jesus on the head many times with a stick. They also spit on him. Then they made fun of him by bowing on their knees and worshiping him. </a:t>
            </a:r>
            <a:r>
              <a:rPr lang="en-US" baseline="30000" dirty="0"/>
              <a:t>20 </a:t>
            </a:r>
            <a:r>
              <a:rPr lang="en-US" dirty="0"/>
              <a:t>After they finished making fun of him, the soldiers took off the purple robe and put his own clothes on him again. Then they led Jesus out of the palace to be killed on a cross.</a:t>
            </a:r>
          </a:p>
          <a:p>
            <a:pPr marL="0" indent="0">
              <a:buNone/>
            </a:pPr>
            <a:endParaRPr lang="en-US" dirty="0"/>
          </a:p>
          <a:p>
            <a:pPr marL="0" indent="0">
              <a:buNone/>
            </a:pPr>
            <a:endParaRPr lang="en-US" dirty="0"/>
          </a:p>
          <a:p>
            <a:endParaRPr lang="en-US" dirty="0"/>
          </a:p>
        </p:txBody>
      </p:sp>
      <p:sp>
        <p:nvSpPr>
          <p:cNvPr id="5" name="TextBox 4">
            <a:extLst>
              <a:ext uri="{FF2B5EF4-FFF2-40B4-BE49-F238E27FC236}">
                <a16:creationId xmlns:a16="http://schemas.microsoft.com/office/drawing/2014/main" id="{CF2B8562-D88A-44EE-9876-B53A8FD1E2CC}"/>
              </a:ext>
            </a:extLst>
          </p:cNvPr>
          <p:cNvSpPr txBox="1"/>
          <p:nvPr/>
        </p:nvSpPr>
        <p:spPr>
          <a:xfrm>
            <a:off x="10574215" y="347787"/>
            <a:ext cx="433754" cy="707886"/>
          </a:xfrm>
          <a:prstGeom prst="rect">
            <a:avLst/>
          </a:prstGeom>
          <a:noFill/>
        </p:spPr>
        <p:txBody>
          <a:bodyPr wrap="square" rtlCol="0">
            <a:spAutoFit/>
          </a:bodyPr>
          <a:lstStyle/>
          <a:p>
            <a:r>
              <a:rPr lang="en-US" sz="4000" dirty="0">
                <a:latin typeface="Amasis MT Pro Black" panose="02040A04050005020304" pitchFamily="18" charset="0"/>
              </a:rPr>
              <a:t>6</a:t>
            </a:r>
          </a:p>
        </p:txBody>
      </p:sp>
      <p:grpSp>
        <p:nvGrpSpPr>
          <p:cNvPr id="3" name="Group 2">
            <a:extLst>
              <a:ext uri="{FF2B5EF4-FFF2-40B4-BE49-F238E27FC236}">
                <a16:creationId xmlns:a16="http://schemas.microsoft.com/office/drawing/2014/main" id="{D013A537-EEF2-E36F-F0F3-063CA14FCBA9}"/>
              </a:ext>
            </a:extLst>
          </p:cNvPr>
          <p:cNvGrpSpPr/>
          <p:nvPr/>
        </p:nvGrpSpPr>
        <p:grpSpPr>
          <a:xfrm>
            <a:off x="379123" y="2325511"/>
            <a:ext cx="1650049" cy="1824736"/>
            <a:chOff x="379123" y="2325511"/>
            <a:chExt cx="1650049" cy="1824736"/>
          </a:xfrm>
        </p:grpSpPr>
        <p:pic>
          <p:nvPicPr>
            <p:cNvPr id="8" name="Picture 7" descr="A close-up of a compass&#10;&#10;Description automatically generated with medium confidence">
              <a:extLst>
                <a:ext uri="{FF2B5EF4-FFF2-40B4-BE49-F238E27FC236}">
                  <a16:creationId xmlns:a16="http://schemas.microsoft.com/office/drawing/2014/main" id="{1EB2CCFF-96EB-470B-AD61-6964DD9B75B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9123" y="2371331"/>
              <a:ext cx="1366715" cy="1366715"/>
            </a:xfrm>
            <a:prstGeom prst="rect">
              <a:avLst/>
            </a:prstGeom>
          </p:spPr>
        </p:pic>
        <p:pic>
          <p:nvPicPr>
            <p:cNvPr id="12" name="Picture 11" descr="A picture containing text, dark&#10;&#10;Description automatically generated">
              <a:extLst>
                <a:ext uri="{FF2B5EF4-FFF2-40B4-BE49-F238E27FC236}">
                  <a16:creationId xmlns:a16="http://schemas.microsoft.com/office/drawing/2014/main" id="{B6C5F158-222E-42DB-AC22-C3B4C6644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753" y="2325511"/>
              <a:ext cx="901419" cy="1824736"/>
            </a:xfrm>
            <a:prstGeom prst="rect">
              <a:avLst/>
            </a:prstGeom>
          </p:spPr>
        </p:pic>
      </p:grpSp>
      <p:pic>
        <p:nvPicPr>
          <p:cNvPr id="9" name="Picture 8" descr="A picture containing person, person&#10;&#10;Description automatically generated">
            <a:extLst>
              <a:ext uri="{FF2B5EF4-FFF2-40B4-BE49-F238E27FC236}">
                <a16:creationId xmlns:a16="http://schemas.microsoft.com/office/drawing/2014/main" id="{EA6C14F0-29D4-4A22-816B-262B67A20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9266" y="1714500"/>
            <a:ext cx="4572000" cy="3429000"/>
          </a:xfrm>
          <a:prstGeom prst="rect">
            <a:avLst/>
          </a:prstGeom>
        </p:spPr>
      </p:pic>
      <p:sp>
        <p:nvSpPr>
          <p:cNvPr id="14" name="Diagonal Stripe 13">
            <a:extLst>
              <a:ext uri="{FF2B5EF4-FFF2-40B4-BE49-F238E27FC236}">
                <a16:creationId xmlns:a16="http://schemas.microsoft.com/office/drawing/2014/main" id="{B03186FC-4808-405C-88D5-CCD96169650C}"/>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iagonal Stripe 14">
            <a:extLst>
              <a:ext uri="{FF2B5EF4-FFF2-40B4-BE49-F238E27FC236}">
                <a16:creationId xmlns:a16="http://schemas.microsoft.com/office/drawing/2014/main" id="{ACA6F997-94EF-4E88-8063-9CBCFB7FB291}"/>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Pentagon 15">
            <a:extLst>
              <a:ext uri="{FF2B5EF4-FFF2-40B4-BE49-F238E27FC236}">
                <a16:creationId xmlns:a16="http://schemas.microsoft.com/office/drawing/2014/main" id="{7F02545D-D933-49C4-A92C-F39CB88F6EA1}"/>
              </a:ext>
            </a:extLst>
          </p:cNvPr>
          <p:cNvSpPr/>
          <p:nvPr/>
        </p:nvSpPr>
        <p:spPr>
          <a:xfrm rot="18932017">
            <a:off x="226161" y="425864"/>
            <a:ext cx="2111133" cy="944601"/>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a:bodyPr>
          <a:lstStyle/>
          <a:p>
            <a:pPr algn="ctr"/>
            <a:r>
              <a:rPr lang="en-US" sz="1300" dirty="0"/>
              <a:t>Scavenger hunt:</a:t>
            </a:r>
          </a:p>
          <a:p>
            <a:pPr algn="ctr"/>
            <a:r>
              <a:rPr lang="en-US" dirty="0"/>
              <a:t>Find a thorny branch</a:t>
            </a:r>
          </a:p>
        </p:txBody>
      </p:sp>
    </p:spTree>
    <p:extLst>
      <p:ext uri="{BB962C8B-B14F-4D97-AF65-F5344CB8AC3E}">
        <p14:creationId xmlns:p14="http://schemas.microsoft.com/office/powerpoint/2010/main" val="1568414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latin typeface="Abadi" panose="020B0604020104020204" pitchFamily="34" charset="0"/>
              </a:rPr>
              <a:t>Were they honoring God?</a:t>
            </a:r>
          </a:p>
        </p:txBody>
      </p:sp>
      <p:sp>
        <p:nvSpPr>
          <p:cNvPr id="5" name="TextBox 4">
            <a:extLst>
              <a:ext uri="{FF2B5EF4-FFF2-40B4-BE49-F238E27FC236}">
                <a16:creationId xmlns:a16="http://schemas.microsoft.com/office/drawing/2014/main" id="{CF2B8562-D88A-44EE-9876-B53A8FD1E2CC}"/>
              </a:ext>
            </a:extLst>
          </p:cNvPr>
          <p:cNvSpPr txBox="1"/>
          <p:nvPr/>
        </p:nvSpPr>
        <p:spPr>
          <a:xfrm>
            <a:off x="10574215" y="347787"/>
            <a:ext cx="433754" cy="707886"/>
          </a:xfrm>
          <a:prstGeom prst="rect">
            <a:avLst/>
          </a:prstGeom>
          <a:noFill/>
        </p:spPr>
        <p:txBody>
          <a:bodyPr wrap="square" rtlCol="0">
            <a:spAutoFit/>
          </a:bodyPr>
          <a:lstStyle/>
          <a:p>
            <a:r>
              <a:rPr lang="en-US" sz="4000" dirty="0">
                <a:latin typeface="Amasis MT Pro Black" panose="02040A04050005020304" pitchFamily="18" charset="0"/>
              </a:rPr>
              <a:t>6</a:t>
            </a:r>
          </a:p>
        </p:txBody>
      </p:sp>
      <p:pic>
        <p:nvPicPr>
          <p:cNvPr id="9" name="Picture 8" descr="A picture containing person, person&#10;&#10;Description automatically generated">
            <a:extLst>
              <a:ext uri="{FF2B5EF4-FFF2-40B4-BE49-F238E27FC236}">
                <a16:creationId xmlns:a16="http://schemas.microsoft.com/office/drawing/2014/main" id="{EA6C14F0-29D4-4A22-816B-262B67A20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23" y="1698515"/>
            <a:ext cx="3706267" cy="2779700"/>
          </a:xfrm>
          <a:prstGeom prst="rect">
            <a:avLst/>
          </a:prstGeom>
        </p:spPr>
      </p:pic>
      <p:sp>
        <p:nvSpPr>
          <p:cNvPr id="14" name="Diagonal Stripe 13">
            <a:extLst>
              <a:ext uri="{FF2B5EF4-FFF2-40B4-BE49-F238E27FC236}">
                <a16:creationId xmlns:a16="http://schemas.microsoft.com/office/drawing/2014/main" id="{B03186FC-4808-405C-88D5-CCD96169650C}"/>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iagonal Stripe 14">
            <a:extLst>
              <a:ext uri="{FF2B5EF4-FFF2-40B4-BE49-F238E27FC236}">
                <a16:creationId xmlns:a16="http://schemas.microsoft.com/office/drawing/2014/main" id="{ACA6F997-94EF-4E88-8063-9CBCFB7FB291}"/>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5">
            <a:extLst>
              <a:ext uri="{FF2B5EF4-FFF2-40B4-BE49-F238E27FC236}">
                <a16:creationId xmlns:a16="http://schemas.microsoft.com/office/drawing/2014/main" id="{386CFB3D-6FC7-48CA-B83D-7168831AC472}"/>
              </a:ext>
            </a:extLst>
          </p:cNvPr>
          <p:cNvSpPr>
            <a:spLocks noGrp="1"/>
          </p:cNvSpPr>
          <p:nvPr>
            <p:ph sz="half" idx="2"/>
          </p:nvPr>
        </p:nvSpPr>
        <p:spPr>
          <a:xfrm>
            <a:off x="4443046" y="2379786"/>
            <a:ext cx="6126001" cy="2227384"/>
          </a:xfrm>
        </p:spPr>
        <p:txBody>
          <a:bodyPr>
            <a:normAutofit fontScale="92500" lnSpcReduction="10000"/>
          </a:bodyPr>
          <a:lstStyle/>
          <a:p>
            <a:pPr marL="0" indent="0" algn="ctr">
              <a:buNone/>
            </a:pPr>
            <a:r>
              <a:rPr lang="en-US" sz="2000" dirty="0">
                <a:latin typeface="Aharoni" panose="02010803020104030203" pitchFamily="2" charset="-79"/>
                <a:cs typeface="Aharoni" panose="02010803020104030203" pitchFamily="2" charset="-79"/>
              </a:rPr>
              <a:t>At any time Jesus could have said, “STOP!”</a:t>
            </a:r>
          </a:p>
          <a:p>
            <a:pPr marL="0" indent="0">
              <a:buNone/>
            </a:pPr>
            <a:r>
              <a:rPr lang="en-US" sz="2000" dirty="0">
                <a:latin typeface="Aharoni" panose="02010803020104030203" pitchFamily="2" charset="-79"/>
                <a:cs typeface="Aharoni" panose="02010803020104030203" pitchFamily="2" charset="-79"/>
              </a:rPr>
              <a:t>But He didn’t.</a:t>
            </a:r>
          </a:p>
          <a:p>
            <a:pPr marL="0" indent="0">
              <a:buNone/>
            </a:pPr>
            <a:r>
              <a:rPr lang="en-US" sz="2000" dirty="0">
                <a:latin typeface="Aharoni" panose="02010803020104030203" pitchFamily="2" charset="-79"/>
                <a:cs typeface="Aharoni" panose="02010803020104030203" pitchFamily="2" charset="-79"/>
              </a:rPr>
              <a:t>	</a:t>
            </a:r>
            <a:r>
              <a:rPr lang="en-US" sz="2000" dirty="0">
                <a:solidFill>
                  <a:srgbClr val="FF0000"/>
                </a:solidFill>
                <a:latin typeface="Aharoni" panose="02010803020104030203" pitchFamily="2" charset="-79"/>
                <a:cs typeface="Aharoni" panose="02010803020104030203" pitchFamily="2" charset="-79"/>
              </a:rPr>
              <a:t>Because HE LOVES YOU and ME</a:t>
            </a:r>
          </a:p>
          <a:p>
            <a:pPr marL="0" indent="0">
              <a:buNone/>
            </a:pPr>
            <a:r>
              <a:rPr lang="en-US" sz="2000" dirty="0">
                <a:latin typeface="Aharoni" panose="02010803020104030203" pitchFamily="2" charset="-79"/>
                <a:cs typeface="Aharoni" panose="02010803020104030203" pitchFamily="2" charset="-79"/>
              </a:rPr>
              <a:t>He </a:t>
            </a:r>
            <a:r>
              <a:rPr lang="en-US" sz="2000" u="sng" dirty="0">
                <a:latin typeface="Aharoni" panose="02010803020104030203" pitchFamily="2" charset="-79"/>
                <a:cs typeface="Aharoni" panose="02010803020104030203" pitchFamily="2" charset="-79"/>
              </a:rPr>
              <a:t>willingly</a:t>
            </a:r>
            <a:r>
              <a:rPr lang="en-US" sz="2000" dirty="0">
                <a:latin typeface="Aharoni" panose="02010803020104030203" pitchFamily="2" charset="-79"/>
                <a:cs typeface="Aharoni" panose="02010803020104030203" pitchFamily="2" charset="-79"/>
              </a:rPr>
              <a:t> did this because He wanted to take our punishment!</a:t>
            </a:r>
          </a:p>
          <a:p>
            <a:pPr marL="0" indent="0">
              <a:buNone/>
            </a:pPr>
            <a:r>
              <a:rPr lang="en-US" sz="2000" dirty="0">
                <a:latin typeface="Aharoni" panose="02010803020104030203" pitchFamily="2" charset="-79"/>
                <a:cs typeface="Aharoni" panose="02010803020104030203" pitchFamily="2" charset="-79"/>
              </a:rPr>
              <a:t>He </a:t>
            </a:r>
            <a:r>
              <a:rPr lang="en-US" sz="2000" u="sng" dirty="0">
                <a:latin typeface="Aharoni" panose="02010803020104030203" pitchFamily="2" charset="-79"/>
                <a:cs typeface="Aharoni" panose="02010803020104030203" pitchFamily="2" charset="-79"/>
              </a:rPr>
              <a:t>wanted</a:t>
            </a:r>
            <a:r>
              <a:rPr lang="en-US" sz="2000" dirty="0">
                <a:latin typeface="Aharoni" panose="02010803020104030203" pitchFamily="2" charset="-79"/>
                <a:cs typeface="Aharoni" panose="02010803020104030203" pitchFamily="2" charset="-79"/>
              </a:rPr>
              <a:t> to pay the debt of sin and die for us!   </a:t>
            </a:r>
          </a:p>
          <a:p>
            <a:pPr marL="0" indent="0">
              <a:buNone/>
            </a:pPr>
            <a:endParaRPr lang="en-US" sz="2000" dirty="0">
              <a:latin typeface="Aharoni" panose="02010803020104030203" pitchFamily="2" charset="-79"/>
              <a:cs typeface="Aharoni" panose="02010803020104030203" pitchFamily="2" charset="-79"/>
            </a:endParaRPr>
          </a:p>
        </p:txBody>
      </p:sp>
      <p:sp>
        <p:nvSpPr>
          <p:cNvPr id="7" name="Rectangle 6">
            <a:extLst>
              <a:ext uri="{FF2B5EF4-FFF2-40B4-BE49-F238E27FC236}">
                <a16:creationId xmlns:a16="http://schemas.microsoft.com/office/drawing/2014/main" id="{6C315840-53B9-45F4-A88D-2ADE849A6232}"/>
              </a:ext>
            </a:extLst>
          </p:cNvPr>
          <p:cNvSpPr/>
          <p:nvPr/>
        </p:nvSpPr>
        <p:spPr>
          <a:xfrm>
            <a:off x="5930663" y="1065128"/>
            <a:ext cx="150233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NO!</a:t>
            </a:r>
          </a:p>
        </p:txBody>
      </p:sp>
      <p:pic>
        <p:nvPicPr>
          <p:cNvPr id="11" name="Picture 10" descr="Logo&#10;&#10;Description automatically generated">
            <a:extLst>
              <a:ext uri="{FF2B5EF4-FFF2-40B4-BE49-F238E27FC236}">
                <a16:creationId xmlns:a16="http://schemas.microsoft.com/office/drawing/2014/main" id="{300F6FEE-2F7F-4ECC-B183-CEB5CB767EE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097726" y="2140770"/>
            <a:ext cx="1967080" cy="2051539"/>
          </a:xfrm>
          <a:prstGeom prst="rect">
            <a:avLst/>
          </a:prstGeom>
        </p:spPr>
      </p:pic>
      <p:sp>
        <p:nvSpPr>
          <p:cNvPr id="17" name="Content Placeholder 5">
            <a:extLst>
              <a:ext uri="{FF2B5EF4-FFF2-40B4-BE49-F238E27FC236}">
                <a16:creationId xmlns:a16="http://schemas.microsoft.com/office/drawing/2014/main" id="{5340C688-950D-4EE2-A750-AED622DDE0C0}"/>
              </a:ext>
            </a:extLst>
          </p:cNvPr>
          <p:cNvSpPr txBox="1">
            <a:spLocks/>
          </p:cNvSpPr>
          <p:nvPr/>
        </p:nvSpPr>
        <p:spPr>
          <a:xfrm>
            <a:off x="1631852" y="4818184"/>
            <a:ext cx="9832119" cy="159758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indent="0">
              <a:buFont typeface="Wingdings 3" charset="2"/>
              <a:buNone/>
            </a:pPr>
            <a:r>
              <a:rPr lang="en-US" sz="2000" dirty="0">
                <a:latin typeface="Aharoni" panose="02010803020104030203" pitchFamily="2" charset="-79"/>
                <a:cs typeface="Aharoni" panose="02010803020104030203" pitchFamily="2" charset="-79"/>
              </a:rPr>
              <a:t>At any time God could have sent thousands of armies of angels to stop them and rescued Jesus.</a:t>
            </a:r>
          </a:p>
          <a:p>
            <a:pPr marL="0" indent="0">
              <a:buFont typeface="Wingdings 3" charset="2"/>
              <a:buNone/>
            </a:pPr>
            <a:r>
              <a:rPr lang="en-US" sz="2000" dirty="0">
                <a:latin typeface="Aharoni" panose="02010803020104030203" pitchFamily="2" charset="-79"/>
                <a:cs typeface="Aharoni" panose="02010803020104030203" pitchFamily="2" charset="-79"/>
              </a:rPr>
              <a:t>							But He didn’t.</a:t>
            </a:r>
          </a:p>
          <a:p>
            <a:pPr marL="0" indent="0">
              <a:buFont typeface="Wingdings 3" charset="2"/>
              <a:buNone/>
            </a:pPr>
            <a:r>
              <a:rPr lang="en-US" sz="2000" dirty="0">
                <a:latin typeface="Aharoni" panose="02010803020104030203" pitchFamily="2" charset="-79"/>
                <a:cs typeface="Aharoni" panose="02010803020104030203" pitchFamily="2" charset="-79"/>
              </a:rPr>
              <a:t>									</a:t>
            </a:r>
            <a:r>
              <a:rPr lang="en-US" sz="2000" dirty="0">
                <a:solidFill>
                  <a:srgbClr val="FF0000"/>
                </a:solidFill>
                <a:latin typeface="Aharoni" panose="02010803020104030203" pitchFamily="2" charset="-79"/>
                <a:cs typeface="Aharoni" panose="02010803020104030203" pitchFamily="2" charset="-79"/>
              </a:rPr>
              <a:t>Because HE LOVES YOU and ME</a:t>
            </a:r>
          </a:p>
        </p:txBody>
      </p:sp>
    </p:spTree>
    <p:extLst>
      <p:ext uri="{BB962C8B-B14F-4D97-AF65-F5344CB8AC3E}">
        <p14:creationId xmlns:p14="http://schemas.microsoft.com/office/powerpoint/2010/main" val="80988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2" presetClass="entr" presetSubtype="3" fill="hold"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t>Nails</a:t>
            </a:r>
          </a:p>
        </p:txBody>
      </p:sp>
      <p:sp>
        <p:nvSpPr>
          <p:cNvPr id="4" name="Content Placeholder 3">
            <a:extLst>
              <a:ext uri="{FF2B5EF4-FFF2-40B4-BE49-F238E27FC236}">
                <a16:creationId xmlns:a16="http://schemas.microsoft.com/office/drawing/2014/main" id="{706BDD14-A4C8-4158-8D3C-3D5D76670302}"/>
              </a:ext>
            </a:extLst>
          </p:cNvPr>
          <p:cNvSpPr>
            <a:spLocks noGrp="1"/>
          </p:cNvSpPr>
          <p:nvPr>
            <p:ph sz="half" idx="2"/>
          </p:nvPr>
        </p:nvSpPr>
        <p:spPr>
          <a:xfrm>
            <a:off x="7760678" y="1512277"/>
            <a:ext cx="3810000" cy="4208585"/>
          </a:xfrm>
        </p:spPr>
        <p:txBody>
          <a:bodyPr>
            <a:normAutofit fontScale="92500" lnSpcReduction="10000"/>
          </a:bodyPr>
          <a:lstStyle/>
          <a:p>
            <a:r>
              <a:rPr lang="en-US" dirty="0"/>
              <a:t>Crucified</a:t>
            </a:r>
          </a:p>
          <a:p>
            <a:pPr marL="0" indent="0">
              <a:buNone/>
            </a:pPr>
            <a:r>
              <a:rPr lang="en-US" baseline="30000" dirty="0"/>
              <a:t>Luke 23:26 </a:t>
            </a:r>
            <a:r>
              <a:rPr lang="en-US" dirty="0"/>
              <a:t>The soldiers led Jesus away…..  </a:t>
            </a:r>
            <a:r>
              <a:rPr lang="en-US" baseline="30000" dirty="0"/>
              <a:t>32 </a:t>
            </a:r>
            <a:r>
              <a:rPr lang="en-US" dirty="0"/>
              <a:t>There were also two criminals led out with Jesus to be killed. </a:t>
            </a:r>
            <a:r>
              <a:rPr lang="en-US" baseline="30000" dirty="0"/>
              <a:t>33 </a:t>
            </a:r>
            <a:r>
              <a:rPr lang="en-US" dirty="0"/>
              <a:t>Jesus and the two criminals were taken to a place called the Skull. (Golgotha) </a:t>
            </a:r>
          </a:p>
          <a:p>
            <a:pPr marL="0" indent="0">
              <a:buNone/>
            </a:pPr>
            <a:r>
              <a:rPr lang="en-US" dirty="0"/>
              <a:t>There the soldiers nailed Jesus to his cross. They also nailed the criminals to their crosses, one beside Jesus on the right and the other beside Jesus on the left.</a:t>
            </a:r>
          </a:p>
          <a:p>
            <a:pPr marL="0" indent="0">
              <a:buNone/>
            </a:pPr>
            <a:r>
              <a:rPr lang="en-US" dirty="0"/>
              <a:t> </a:t>
            </a:r>
            <a:r>
              <a:rPr lang="en-US" baseline="30000" dirty="0"/>
              <a:t>34 </a:t>
            </a:r>
            <a:r>
              <a:rPr lang="en-US" dirty="0"/>
              <a:t>Jesus said, “Father, forgive them. They don’t know what they are doing.”</a:t>
            </a:r>
            <a:r>
              <a:rPr lang="en-US" baseline="30000" dirty="0"/>
              <a:t>[</a:t>
            </a:r>
            <a:endParaRPr lang="en-US" dirty="0"/>
          </a:p>
        </p:txBody>
      </p:sp>
      <p:sp>
        <p:nvSpPr>
          <p:cNvPr id="5" name="TextBox 4">
            <a:extLst>
              <a:ext uri="{FF2B5EF4-FFF2-40B4-BE49-F238E27FC236}">
                <a16:creationId xmlns:a16="http://schemas.microsoft.com/office/drawing/2014/main" id="{CF2B8562-D88A-44EE-9876-B53A8FD1E2CC}"/>
              </a:ext>
            </a:extLst>
          </p:cNvPr>
          <p:cNvSpPr txBox="1"/>
          <p:nvPr/>
        </p:nvSpPr>
        <p:spPr>
          <a:xfrm>
            <a:off x="10574215" y="347787"/>
            <a:ext cx="433754" cy="707886"/>
          </a:xfrm>
          <a:prstGeom prst="rect">
            <a:avLst/>
          </a:prstGeom>
          <a:noFill/>
        </p:spPr>
        <p:txBody>
          <a:bodyPr wrap="square" rtlCol="0">
            <a:spAutoFit/>
          </a:bodyPr>
          <a:lstStyle/>
          <a:p>
            <a:r>
              <a:rPr lang="en-US" sz="4000" dirty="0">
                <a:latin typeface="Amasis MT Pro Black" panose="02040A04050005020304" pitchFamily="18" charset="0"/>
              </a:rPr>
              <a:t>7</a:t>
            </a:r>
          </a:p>
        </p:txBody>
      </p:sp>
      <p:grpSp>
        <p:nvGrpSpPr>
          <p:cNvPr id="10" name="Group 9">
            <a:extLst>
              <a:ext uri="{FF2B5EF4-FFF2-40B4-BE49-F238E27FC236}">
                <a16:creationId xmlns:a16="http://schemas.microsoft.com/office/drawing/2014/main" id="{CC039727-CF2C-F168-AE2A-6C6A012E6CD0}"/>
              </a:ext>
            </a:extLst>
          </p:cNvPr>
          <p:cNvGrpSpPr/>
          <p:nvPr/>
        </p:nvGrpSpPr>
        <p:grpSpPr>
          <a:xfrm>
            <a:off x="185017" y="2103198"/>
            <a:ext cx="3079065" cy="3079065"/>
            <a:chOff x="185017" y="2103198"/>
            <a:chExt cx="3079065" cy="3079065"/>
          </a:xfrm>
        </p:grpSpPr>
        <p:grpSp>
          <p:nvGrpSpPr>
            <p:cNvPr id="9" name="Group 8">
              <a:extLst>
                <a:ext uri="{FF2B5EF4-FFF2-40B4-BE49-F238E27FC236}">
                  <a16:creationId xmlns:a16="http://schemas.microsoft.com/office/drawing/2014/main" id="{EBEDA677-D97A-C61D-F7B0-2DDD8A149756}"/>
                </a:ext>
              </a:extLst>
            </p:cNvPr>
            <p:cNvGrpSpPr/>
            <p:nvPr/>
          </p:nvGrpSpPr>
          <p:grpSpPr>
            <a:xfrm>
              <a:off x="185017" y="2103198"/>
              <a:ext cx="3079065" cy="3079065"/>
              <a:chOff x="4572878" y="3207434"/>
              <a:chExt cx="3079065" cy="3079065"/>
            </a:xfrm>
          </p:grpSpPr>
          <p:pic>
            <p:nvPicPr>
              <p:cNvPr id="7" name="Picture 6" descr="A wooden stick on a white background&#10;&#10;Description automatically generated">
                <a:extLst>
                  <a:ext uri="{FF2B5EF4-FFF2-40B4-BE49-F238E27FC236}">
                    <a16:creationId xmlns:a16="http://schemas.microsoft.com/office/drawing/2014/main" id="{6AA89AF6-7B06-F441-CF8B-825F14308797}"/>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3272" r="42697"/>
              <a:stretch/>
            </p:blipFill>
            <p:spPr>
              <a:xfrm>
                <a:off x="5711482" y="3207434"/>
                <a:ext cx="801859" cy="3079065"/>
              </a:xfrm>
              <a:prstGeom prst="rect">
                <a:avLst/>
              </a:prstGeom>
            </p:spPr>
          </p:pic>
          <p:pic>
            <p:nvPicPr>
              <p:cNvPr id="8" name="Picture 7" descr="A wooden stick on a white background&#10;&#10;Description automatically generated">
                <a:extLst>
                  <a:ext uri="{FF2B5EF4-FFF2-40B4-BE49-F238E27FC236}">
                    <a16:creationId xmlns:a16="http://schemas.microsoft.com/office/drawing/2014/main" id="{30DD262E-E963-B195-AEC2-F9BE5177B7E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3272" r="42697"/>
              <a:stretch/>
            </p:blipFill>
            <p:spPr>
              <a:xfrm rot="16200000">
                <a:off x="5711481" y="2586378"/>
                <a:ext cx="801859" cy="3079065"/>
              </a:xfrm>
              <a:prstGeom prst="rect">
                <a:avLst/>
              </a:prstGeom>
            </p:spPr>
          </p:pic>
        </p:grpSp>
        <p:pic>
          <p:nvPicPr>
            <p:cNvPr id="12" name="Picture 11" descr="A picture containing diagram&#10;&#10;Description automatically generated">
              <a:extLst>
                <a:ext uri="{FF2B5EF4-FFF2-40B4-BE49-F238E27FC236}">
                  <a16:creationId xmlns:a16="http://schemas.microsoft.com/office/drawing/2014/main" id="{7D4F98E9-2674-4C53-B58C-E538371CE67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9123" y="2416590"/>
              <a:ext cx="2196929" cy="1449974"/>
            </a:xfrm>
            <a:prstGeom prst="rect">
              <a:avLst/>
            </a:prstGeom>
          </p:spPr>
        </p:pic>
      </p:grpSp>
      <p:pic>
        <p:nvPicPr>
          <p:cNvPr id="14" name="Picture 13" descr="A picture containing floor, indoor&#10;&#10;Description automatically generated">
            <a:extLst>
              <a:ext uri="{FF2B5EF4-FFF2-40B4-BE49-F238E27FC236}">
                <a16:creationId xmlns:a16="http://schemas.microsoft.com/office/drawing/2014/main" id="{C480F128-FE52-47A7-95F7-09C791E02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871" y="2594072"/>
            <a:ext cx="3810000" cy="2657475"/>
          </a:xfrm>
          <a:prstGeom prst="rect">
            <a:avLst/>
          </a:prstGeom>
        </p:spPr>
      </p:pic>
      <p:sp>
        <p:nvSpPr>
          <p:cNvPr id="13" name="Diagonal Stripe 12">
            <a:extLst>
              <a:ext uri="{FF2B5EF4-FFF2-40B4-BE49-F238E27FC236}">
                <a16:creationId xmlns:a16="http://schemas.microsoft.com/office/drawing/2014/main" id="{223D497D-5018-46D7-8C84-82054F3A6BE1}"/>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iagonal Stripe 14">
            <a:extLst>
              <a:ext uri="{FF2B5EF4-FFF2-40B4-BE49-F238E27FC236}">
                <a16:creationId xmlns:a16="http://schemas.microsoft.com/office/drawing/2014/main" id="{BA018C5D-E58A-49DC-9AC4-6E350760B663}"/>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Pentagon 15">
            <a:extLst>
              <a:ext uri="{FF2B5EF4-FFF2-40B4-BE49-F238E27FC236}">
                <a16:creationId xmlns:a16="http://schemas.microsoft.com/office/drawing/2014/main" id="{F6CA97FE-1F4D-48D5-985D-EA60C4188012}"/>
              </a:ext>
            </a:extLst>
          </p:cNvPr>
          <p:cNvSpPr/>
          <p:nvPr/>
        </p:nvSpPr>
        <p:spPr>
          <a:xfrm rot="18932017">
            <a:off x="226161" y="425864"/>
            <a:ext cx="2111133" cy="944601"/>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fontScale="92500" lnSpcReduction="20000"/>
          </a:bodyPr>
          <a:lstStyle/>
          <a:p>
            <a:pPr algn="ctr"/>
            <a:r>
              <a:rPr lang="en-US" sz="1300" dirty="0"/>
              <a:t>Scavenger hunt:</a:t>
            </a:r>
          </a:p>
          <a:p>
            <a:pPr algn="ctr"/>
            <a:r>
              <a:rPr lang="en-US" dirty="0"/>
              <a:t>Find 2 or 3 nails</a:t>
            </a:r>
          </a:p>
          <a:p>
            <a:pPr algn="ctr"/>
            <a:r>
              <a:rPr lang="en-US" dirty="0"/>
              <a:t>Can you make a cross?</a:t>
            </a:r>
          </a:p>
        </p:txBody>
      </p:sp>
      <p:sp>
        <p:nvSpPr>
          <p:cNvPr id="3" name="Speech Bubble: Rectangle 2">
            <a:extLst>
              <a:ext uri="{FF2B5EF4-FFF2-40B4-BE49-F238E27FC236}">
                <a16:creationId xmlns:a16="http://schemas.microsoft.com/office/drawing/2014/main" id="{EED7EE87-A200-4A81-8F0A-C841D3BD204D}"/>
              </a:ext>
            </a:extLst>
          </p:cNvPr>
          <p:cNvSpPr/>
          <p:nvPr/>
        </p:nvSpPr>
        <p:spPr>
          <a:xfrm>
            <a:off x="4431323" y="5157645"/>
            <a:ext cx="2802939" cy="810137"/>
          </a:xfrm>
          <a:prstGeom prst="wedgeRectCallout">
            <a:avLst>
              <a:gd name="adj1" fmla="val -44632"/>
              <a:gd name="adj2" fmla="val -14366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Father forgive them!</a:t>
            </a:r>
          </a:p>
          <a:p>
            <a:pPr algn="ctr"/>
            <a:r>
              <a:rPr lang="en-US" sz="1600" dirty="0"/>
              <a:t>They don’t know what they are doing</a:t>
            </a:r>
            <a:r>
              <a:rPr lang="en-US" dirty="0"/>
              <a:t>.</a:t>
            </a:r>
          </a:p>
        </p:txBody>
      </p:sp>
    </p:spTree>
    <p:extLst>
      <p:ext uri="{BB962C8B-B14F-4D97-AF65-F5344CB8AC3E}">
        <p14:creationId xmlns:p14="http://schemas.microsoft.com/office/powerpoint/2010/main" val="231178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t>Jesus gave his life for us</a:t>
            </a:r>
          </a:p>
        </p:txBody>
      </p:sp>
      <p:sp>
        <p:nvSpPr>
          <p:cNvPr id="5" name="TextBox 4">
            <a:extLst>
              <a:ext uri="{FF2B5EF4-FFF2-40B4-BE49-F238E27FC236}">
                <a16:creationId xmlns:a16="http://schemas.microsoft.com/office/drawing/2014/main" id="{CF2B8562-D88A-44EE-9876-B53A8FD1E2CC}"/>
              </a:ext>
            </a:extLst>
          </p:cNvPr>
          <p:cNvSpPr txBox="1"/>
          <p:nvPr/>
        </p:nvSpPr>
        <p:spPr>
          <a:xfrm>
            <a:off x="10574215" y="347787"/>
            <a:ext cx="433754" cy="707886"/>
          </a:xfrm>
          <a:prstGeom prst="rect">
            <a:avLst/>
          </a:prstGeom>
          <a:noFill/>
        </p:spPr>
        <p:txBody>
          <a:bodyPr wrap="square" rtlCol="0">
            <a:spAutoFit/>
          </a:bodyPr>
          <a:lstStyle/>
          <a:p>
            <a:r>
              <a:rPr lang="en-US" sz="4000" dirty="0">
                <a:latin typeface="Amasis MT Pro Black" panose="02040A04050005020304" pitchFamily="18" charset="0"/>
              </a:rPr>
              <a:t>7</a:t>
            </a:r>
          </a:p>
        </p:txBody>
      </p:sp>
      <p:pic>
        <p:nvPicPr>
          <p:cNvPr id="14" name="Picture 13" descr="A picture containing floor, indoor&#10;&#10;Description automatically generated">
            <a:extLst>
              <a:ext uri="{FF2B5EF4-FFF2-40B4-BE49-F238E27FC236}">
                <a16:creationId xmlns:a16="http://schemas.microsoft.com/office/drawing/2014/main" id="{C480F128-FE52-47A7-95F7-09C791E02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66" y="1442069"/>
            <a:ext cx="3810000" cy="2657475"/>
          </a:xfrm>
          <a:prstGeom prst="rect">
            <a:avLst/>
          </a:prstGeom>
        </p:spPr>
      </p:pic>
      <p:sp>
        <p:nvSpPr>
          <p:cNvPr id="13" name="Diagonal Stripe 12">
            <a:extLst>
              <a:ext uri="{FF2B5EF4-FFF2-40B4-BE49-F238E27FC236}">
                <a16:creationId xmlns:a16="http://schemas.microsoft.com/office/drawing/2014/main" id="{223D497D-5018-46D7-8C84-82054F3A6BE1}"/>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iagonal Stripe 14">
            <a:extLst>
              <a:ext uri="{FF2B5EF4-FFF2-40B4-BE49-F238E27FC236}">
                <a16:creationId xmlns:a16="http://schemas.microsoft.com/office/drawing/2014/main" id="{BA018C5D-E58A-49DC-9AC4-6E350760B663}"/>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ontent Placeholder 6">
            <a:extLst>
              <a:ext uri="{FF2B5EF4-FFF2-40B4-BE49-F238E27FC236}">
                <a16:creationId xmlns:a16="http://schemas.microsoft.com/office/drawing/2014/main" id="{7334BDA0-8FF8-4E61-92F2-EFE7ACEE9F93}"/>
              </a:ext>
            </a:extLst>
          </p:cNvPr>
          <p:cNvSpPr>
            <a:spLocks noGrp="1"/>
          </p:cNvSpPr>
          <p:nvPr>
            <p:ph sz="half" idx="2"/>
          </p:nvPr>
        </p:nvSpPr>
        <p:spPr>
          <a:xfrm>
            <a:off x="4965895" y="2056092"/>
            <a:ext cx="5084939" cy="4597926"/>
          </a:xfrm>
        </p:spPr>
        <p:txBody>
          <a:bodyPr/>
          <a:lstStyle/>
          <a:p>
            <a:pPr marL="0" indent="0">
              <a:buNone/>
            </a:pPr>
            <a:r>
              <a:rPr lang="en-US" sz="2400" dirty="0">
                <a:latin typeface="Aharoni" panose="02010803020104030203" pitchFamily="2" charset="-79"/>
                <a:cs typeface="Aharoni" panose="02010803020104030203" pitchFamily="2" charset="-79"/>
              </a:rPr>
              <a:t>The wages of sin is death</a:t>
            </a:r>
          </a:p>
          <a:p>
            <a:pPr marL="0" indent="0">
              <a:buNone/>
            </a:pPr>
            <a:r>
              <a:rPr lang="en-US" sz="2400" dirty="0">
                <a:latin typeface="Aharoni" panose="02010803020104030203" pitchFamily="2" charset="-79"/>
                <a:cs typeface="Aharoni" panose="02010803020104030203" pitchFamily="2" charset="-79"/>
              </a:rPr>
              <a:t>But the gift of God is eternal life!</a:t>
            </a:r>
          </a:p>
          <a:p>
            <a:pPr marL="0" indent="0" algn="ctr">
              <a:buNone/>
            </a:pPr>
            <a:r>
              <a:rPr lang="en-US" dirty="0">
                <a:latin typeface="Aharoni" panose="02010803020104030203" pitchFamily="2" charset="-79"/>
                <a:cs typeface="Aharoni" panose="02010803020104030203" pitchFamily="2" charset="-79"/>
              </a:rPr>
              <a:t>Romans 6:23</a:t>
            </a:r>
          </a:p>
          <a:p>
            <a:pPr marL="0" indent="0" algn="ctr">
              <a:buNone/>
            </a:pPr>
            <a:endParaRPr lang="en-US" dirty="0">
              <a:latin typeface="Aharoni" panose="02010803020104030203" pitchFamily="2" charset="-79"/>
              <a:cs typeface="Aharoni" panose="02010803020104030203" pitchFamily="2" charset="-79"/>
            </a:endParaRPr>
          </a:p>
          <a:p>
            <a:pPr marL="0" indent="0" algn="ctr">
              <a:buNone/>
            </a:pPr>
            <a:r>
              <a:rPr lang="en-US" dirty="0">
                <a:latin typeface="Aharoni" panose="02010803020104030203" pitchFamily="2" charset="-79"/>
                <a:cs typeface="Aharoni" panose="02010803020104030203" pitchFamily="2" charset="-79"/>
              </a:rPr>
              <a:t>For God so loved the world</a:t>
            </a:r>
          </a:p>
          <a:p>
            <a:pPr marL="0" indent="0" algn="ctr">
              <a:buNone/>
            </a:pPr>
            <a:r>
              <a:rPr lang="en-US" dirty="0">
                <a:latin typeface="Aharoni" panose="02010803020104030203" pitchFamily="2" charset="-79"/>
                <a:cs typeface="Aharoni" panose="02010803020104030203" pitchFamily="2" charset="-79"/>
              </a:rPr>
              <a:t>That He gave His only begotten son</a:t>
            </a:r>
          </a:p>
          <a:p>
            <a:pPr marL="0" indent="0" algn="ctr">
              <a:buNone/>
            </a:pPr>
            <a:r>
              <a:rPr lang="en-US" dirty="0">
                <a:latin typeface="Aharoni" panose="02010803020104030203" pitchFamily="2" charset="-79"/>
                <a:cs typeface="Aharoni" panose="02010803020104030203" pitchFamily="2" charset="-79"/>
              </a:rPr>
              <a:t>That whoever believes in Him</a:t>
            </a:r>
          </a:p>
          <a:p>
            <a:pPr marL="0" indent="0" algn="ctr">
              <a:buNone/>
            </a:pPr>
            <a:r>
              <a:rPr lang="en-US" dirty="0">
                <a:latin typeface="Aharoni" panose="02010803020104030203" pitchFamily="2" charset="-79"/>
                <a:cs typeface="Aharoni" panose="02010803020104030203" pitchFamily="2" charset="-79"/>
              </a:rPr>
              <a:t>Should not perish, but have everlasting life.</a:t>
            </a:r>
          </a:p>
          <a:p>
            <a:pPr marL="0" indent="0" algn="ctr">
              <a:buNone/>
            </a:pPr>
            <a:r>
              <a:rPr lang="en-US" dirty="0">
                <a:latin typeface="Aharoni" panose="02010803020104030203" pitchFamily="2" charset="-79"/>
                <a:cs typeface="Aharoni" panose="02010803020104030203" pitchFamily="2" charset="-79"/>
              </a:rPr>
              <a:t>John 3:16</a:t>
            </a:r>
          </a:p>
        </p:txBody>
      </p:sp>
    </p:spTree>
    <p:extLst>
      <p:ext uri="{BB962C8B-B14F-4D97-AF65-F5344CB8AC3E}">
        <p14:creationId xmlns:p14="http://schemas.microsoft.com/office/powerpoint/2010/main" val="1561387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5">
            <a:extLst>
              <a:ext uri="{FF2B5EF4-FFF2-40B4-BE49-F238E27FC236}">
                <a16:creationId xmlns:a16="http://schemas.microsoft.com/office/drawing/2014/main" id="{191DFD97-7E03-4C4F-A189-1B8AE4C5A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22536">
            <a:off x="1349041" y="2693904"/>
            <a:ext cx="1783422" cy="2274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2" name="Picture 21" descr="A picture containing text, envelope&#10;&#10;Description automatically generated">
            <a:extLst>
              <a:ext uri="{FF2B5EF4-FFF2-40B4-BE49-F238E27FC236}">
                <a16:creationId xmlns:a16="http://schemas.microsoft.com/office/drawing/2014/main" id="{A2969D2A-76D3-459D-A247-E293D478F6F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835" r="19515"/>
          <a:stretch/>
        </p:blipFill>
        <p:spPr>
          <a:xfrm rot="945929">
            <a:off x="941442" y="2587707"/>
            <a:ext cx="2261921" cy="2657476"/>
          </a:xfrm>
          <a:prstGeom prst="rect">
            <a:avLst/>
          </a:prstGeom>
        </p:spPr>
      </p:pic>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t>Jesus took on our sins</a:t>
            </a:r>
          </a:p>
        </p:txBody>
      </p:sp>
      <p:sp>
        <p:nvSpPr>
          <p:cNvPr id="5" name="TextBox 4">
            <a:extLst>
              <a:ext uri="{FF2B5EF4-FFF2-40B4-BE49-F238E27FC236}">
                <a16:creationId xmlns:a16="http://schemas.microsoft.com/office/drawing/2014/main" id="{CF2B8562-D88A-44EE-9876-B53A8FD1E2CC}"/>
              </a:ext>
            </a:extLst>
          </p:cNvPr>
          <p:cNvSpPr txBox="1"/>
          <p:nvPr/>
        </p:nvSpPr>
        <p:spPr>
          <a:xfrm>
            <a:off x="10574215" y="347787"/>
            <a:ext cx="433754" cy="707886"/>
          </a:xfrm>
          <a:prstGeom prst="rect">
            <a:avLst/>
          </a:prstGeom>
          <a:noFill/>
        </p:spPr>
        <p:txBody>
          <a:bodyPr wrap="square" rtlCol="0">
            <a:spAutoFit/>
          </a:bodyPr>
          <a:lstStyle/>
          <a:p>
            <a:r>
              <a:rPr lang="en-US" sz="4000" dirty="0">
                <a:latin typeface="Amasis MT Pro Black" panose="02040A04050005020304" pitchFamily="18" charset="0"/>
              </a:rPr>
              <a:t>8</a:t>
            </a:r>
          </a:p>
        </p:txBody>
      </p:sp>
      <p:sp>
        <p:nvSpPr>
          <p:cNvPr id="13" name="Diagonal Stripe 12">
            <a:extLst>
              <a:ext uri="{FF2B5EF4-FFF2-40B4-BE49-F238E27FC236}">
                <a16:creationId xmlns:a16="http://schemas.microsoft.com/office/drawing/2014/main" id="{223D497D-5018-46D7-8C84-82054F3A6BE1}"/>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iagonal Stripe 14">
            <a:extLst>
              <a:ext uri="{FF2B5EF4-FFF2-40B4-BE49-F238E27FC236}">
                <a16:creationId xmlns:a16="http://schemas.microsoft.com/office/drawing/2014/main" id="{BA018C5D-E58A-49DC-9AC4-6E350760B663}"/>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ontent Placeholder 3">
            <a:extLst>
              <a:ext uri="{FF2B5EF4-FFF2-40B4-BE49-F238E27FC236}">
                <a16:creationId xmlns:a16="http://schemas.microsoft.com/office/drawing/2014/main" id="{538045E7-38CB-4F5B-8722-1E79F52FC934}"/>
              </a:ext>
            </a:extLst>
          </p:cNvPr>
          <p:cNvSpPr txBox="1">
            <a:spLocks/>
          </p:cNvSpPr>
          <p:nvPr/>
        </p:nvSpPr>
        <p:spPr>
          <a:xfrm>
            <a:off x="3408788" y="1402916"/>
            <a:ext cx="3725333" cy="265747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r>
              <a:rPr lang="en-US" dirty="0">
                <a:latin typeface="Abadi" panose="020B0604020104020204" pitchFamily="34" charset="0"/>
              </a:rPr>
              <a:t>Why have you forsaken me?</a:t>
            </a:r>
            <a:endParaRPr lang="en-US" sz="1400" i="1" dirty="0">
              <a:latin typeface="Abadi" panose="020B0604020104020204" pitchFamily="34" charset="0"/>
            </a:endParaRPr>
          </a:p>
          <a:p>
            <a:pPr marL="0" indent="0">
              <a:buFont typeface="Wingdings 3" charset="2"/>
              <a:buNone/>
            </a:pPr>
            <a:r>
              <a:rPr lang="en-US" baseline="30000" dirty="0">
                <a:latin typeface="Abadi" panose="020B0604020104020204" pitchFamily="34" charset="0"/>
              </a:rPr>
              <a:t>Mark 15:33 </a:t>
            </a:r>
            <a:r>
              <a:rPr lang="en-US" dirty="0">
                <a:latin typeface="Abadi" panose="020B0604020104020204" pitchFamily="34" charset="0"/>
              </a:rPr>
              <a:t>At noon the whole country became dark. This darkness lasted for three hours. </a:t>
            </a:r>
            <a:r>
              <a:rPr lang="en-US" baseline="30000" dirty="0">
                <a:latin typeface="Abadi" panose="020B0604020104020204" pitchFamily="34" charset="0"/>
              </a:rPr>
              <a:t>34 </a:t>
            </a:r>
            <a:r>
              <a:rPr lang="en-US" dirty="0">
                <a:latin typeface="Abadi" panose="020B0604020104020204" pitchFamily="34" charset="0"/>
              </a:rPr>
              <a:t>At three o’clock Jesus cried in a loud voice, “Eloi, Eloi, </a:t>
            </a:r>
            <a:r>
              <a:rPr lang="en-US" dirty="0" err="1">
                <a:latin typeface="Abadi" panose="020B0604020104020204" pitchFamily="34" charset="0"/>
              </a:rPr>
              <a:t>lema</a:t>
            </a:r>
            <a:r>
              <a:rPr lang="en-US" dirty="0">
                <a:latin typeface="Abadi" panose="020B0604020104020204" pitchFamily="34" charset="0"/>
              </a:rPr>
              <a:t> </a:t>
            </a:r>
            <a:r>
              <a:rPr lang="en-US" dirty="0" err="1">
                <a:latin typeface="Abadi" panose="020B0604020104020204" pitchFamily="34" charset="0"/>
              </a:rPr>
              <a:t>sabachthani</a:t>
            </a:r>
            <a:r>
              <a:rPr lang="en-US" dirty="0">
                <a:latin typeface="Abadi" panose="020B0604020104020204" pitchFamily="34" charset="0"/>
              </a:rPr>
              <a:t>?” This means “My God, my God, why have you left me alone?”…</a:t>
            </a:r>
          </a:p>
          <a:p>
            <a:pPr marL="0" indent="0">
              <a:buFont typeface="Wingdings 3" charset="2"/>
              <a:buNone/>
            </a:pPr>
            <a:endParaRPr lang="en-US" dirty="0"/>
          </a:p>
        </p:txBody>
      </p:sp>
      <p:pic>
        <p:nvPicPr>
          <p:cNvPr id="10" name="Content Placeholder 9" descr="A picture containing floor, indoor&#10;&#10;Description automatically generated">
            <a:extLst>
              <a:ext uri="{FF2B5EF4-FFF2-40B4-BE49-F238E27FC236}">
                <a16:creationId xmlns:a16="http://schemas.microsoft.com/office/drawing/2014/main" id="{B8E435C8-6639-4167-A767-CBAEE7A7D0B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924177" y="1442069"/>
            <a:ext cx="3810000" cy="2657475"/>
          </a:xfrm>
          <a:prstGeom prst="rect">
            <a:avLst/>
          </a:prstGeom>
        </p:spPr>
      </p:pic>
      <p:pic>
        <p:nvPicPr>
          <p:cNvPr id="1033" name="Picture 9">
            <a:extLst>
              <a:ext uri="{FF2B5EF4-FFF2-40B4-BE49-F238E27FC236}">
                <a16:creationId xmlns:a16="http://schemas.microsoft.com/office/drawing/2014/main" id="{41041D0E-FE5D-44EC-86DB-51D8658136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078" y="1154910"/>
            <a:ext cx="1617785" cy="201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7" name="Picture 13">
            <a:extLst>
              <a:ext uri="{FF2B5EF4-FFF2-40B4-BE49-F238E27FC236}">
                <a16:creationId xmlns:a16="http://schemas.microsoft.com/office/drawing/2014/main" id="{F2544A09-050D-447B-8E23-6F6D027047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078" y="4060392"/>
            <a:ext cx="1617785" cy="201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0" name="TextBox 19">
            <a:extLst>
              <a:ext uri="{FF2B5EF4-FFF2-40B4-BE49-F238E27FC236}">
                <a16:creationId xmlns:a16="http://schemas.microsoft.com/office/drawing/2014/main" id="{8D63DD1F-6762-4057-BF24-D97B1C3E1FF8}"/>
              </a:ext>
            </a:extLst>
          </p:cNvPr>
          <p:cNvSpPr txBox="1"/>
          <p:nvPr/>
        </p:nvSpPr>
        <p:spPr>
          <a:xfrm>
            <a:off x="4144804" y="4589914"/>
            <a:ext cx="396056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God and Jesus are one. </a:t>
            </a:r>
          </a:p>
          <a:p>
            <a:pPr marL="285750" indent="-285750">
              <a:buFont typeface="Arial" panose="020B0604020202020204" pitchFamily="34" charset="0"/>
              <a:buChar char="•"/>
            </a:pPr>
            <a:r>
              <a:rPr lang="en-US" dirty="0"/>
              <a:t>But Jesus took on our sin.</a:t>
            </a:r>
          </a:p>
          <a:p>
            <a:pPr marL="285750" indent="-285750">
              <a:buFont typeface="Arial" panose="020B0604020202020204" pitchFamily="34" charset="0"/>
              <a:buChar char="•"/>
            </a:pPr>
            <a:r>
              <a:rPr lang="en-US" dirty="0"/>
              <a:t>Because God is holy and sin is not, Sin separates us from God. </a:t>
            </a:r>
          </a:p>
          <a:p>
            <a:pPr marL="285750" indent="-285750">
              <a:buFont typeface="Arial" panose="020B0604020202020204" pitchFamily="34" charset="0"/>
              <a:buChar char="•"/>
            </a:pPr>
            <a:r>
              <a:rPr lang="en-US" dirty="0"/>
              <a:t>But Jesus did away with our sin.</a:t>
            </a:r>
          </a:p>
          <a:p>
            <a:pPr marL="285750" indent="-285750">
              <a:buFont typeface="Arial" panose="020B0604020202020204" pitchFamily="34" charset="0"/>
              <a:buChar char="•"/>
            </a:pPr>
            <a:r>
              <a:rPr lang="en-US" dirty="0"/>
              <a:t>God and Jesus are one.  We can be with them.</a:t>
            </a:r>
          </a:p>
          <a:p>
            <a:pPr marL="285750" indent="-285750">
              <a:buFont typeface="Arial" panose="020B0604020202020204" pitchFamily="34" charset="0"/>
              <a:buChar char="•"/>
            </a:pPr>
            <a:endParaRPr lang="en-US" dirty="0"/>
          </a:p>
        </p:txBody>
      </p:sp>
      <p:sp>
        <p:nvSpPr>
          <p:cNvPr id="26" name="TextBox 25">
            <a:extLst>
              <a:ext uri="{FF2B5EF4-FFF2-40B4-BE49-F238E27FC236}">
                <a16:creationId xmlns:a16="http://schemas.microsoft.com/office/drawing/2014/main" id="{2A5D5F55-A8CA-44B0-A4D1-0AF3847A6660}"/>
              </a:ext>
            </a:extLst>
          </p:cNvPr>
          <p:cNvSpPr txBox="1"/>
          <p:nvPr/>
        </p:nvSpPr>
        <p:spPr>
          <a:xfrm>
            <a:off x="8534872" y="4589914"/>
            <a:ext cx="3511609" cy="1877437"/>
          </a:xfrm>
          <a:prstGeom prst="rect">
            <a:avLst/>
          </a:prstGeom>
          <a:noFill/>
        </p:spPr>
        <p:txBody>
          <a:bodyPr wrap="square" rtlCol="0">
            <a:spAutoFit/>
          </a:bodyPr>
          <a:lstStyle/>
          <a:p>
            <a:pPr marL="285750" indent="-285750">
              <a:buFont typeface="Arial" panose="020B0604020202020204" pitchFamily="34" charset="0"/>
              <a:buChar char="•"/>
            </a:pPr>
            <a:r>
              <a:rPr lang="en-US" sz="1400" i="1" dirty="0"/>
              <a:t>Put the 2 white papers together. </a:t>
            </a:r>
          </a:p>
          <a:p>
            <a:pPr marL="285750" indent="-285750">
              <a:buFont typeface="Arial" panose="020B0604020202020204" pitchFamily="34" charset="0"/>
              <a:buChar char="•"/>
            </a:pPr>
            <a:r>
              <a:rPr lang="en-US" sz="1400" i="1" dirty="0"/>
              <a:t>Put the black paper on the Jesus paper.</a:t>
            </a:r>
          </a:p>
          <a:p>
            <a:pPr marL="285750" indent="-285750">
              <a:buFont typeface="Arial" panose="020B0604020202020204" pitchFamily="34" charset="0"/>
              <a:buChar char="•"/>
            </a:pPr>
            <a:r>
              <a:rPr lang="en-US" sz="1400" i="1" dirty="0"/>
              <a:t>Take the God paper away from the Jesus paper</a:t>
            </a:r>
          </a:p>
          <a:p>
            <a:pPr marL="285750" indent="-285750">
              <a:buFont typeface="Arial" panose="020B0604020202020204" pitchFamily="34" charset="0"/>
              <a:buChar char="•"/>
            </a:pPr>
            <a:r>
              <a:rPr lang="en-US" sz="1400" i="1" dirty="0"/>
              <a:t>Put the black sin paper in the envelope.</a:t>
            </a:r>
          </a:p>
          <a:p>
            <a:pPr marL="285750" indent="-285750">
              <a:buFont typeface="Arial" panose="020B0604020202020204" pitchFamily="34" charset="0"/>
              <a:buChar char="•"/>
            </a:pPr>
            <a:endParaRPr lang="en-US" dirty="0"/>
          </a:p>
        </p:txBody>
      </p:sp>
      <p:pic>
        <p:nvPicPr>
          <p:cNvPr id="1029" name="Picture 5">
            <a:extLst>
              <a:ext uri="{FF2B5EF4-FFF2-40B4-BE49-F238E27FC236}">
                <a16:creationId xmlns:a16="http://schemas.microsoft.com/office/drawing/2014/main" id="{DD136BF3-0C01-456F-A29E-699E3E7C9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7915" y="3990009"/>
            <a:ext cx="1783422" cy="22749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43214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0" end="0"/>
                                            </p:txEl>
                                          </p:spTgt>
                                        </p:tgtEl>
                                        <p:attrNameLst>
                                          <p:attrName>style.visibility</p:attrName>
                                        </p:attrNameLst>
                                      </p:cBhvr>
                                      <p:to>
                                        <p:strVal val="visible"/>
                                      </p:to>
                                    </p:set>
                                  </p:childTnLst>
                                </p:cTn>
                              </p:par>
                              <p:par>
                                <p:cTn id="9" presetID="42" presetClass="path" presetSubtype="0" accel="50000" decel="50000" fill="hold" nodeType="withEffect">
                                  <p:stCondLst>
                                    <p:cond delay="0"/>
                                  </p:stCondLst>
                                  <p:childTnLst>
                                    <p:animMotion origin="layout" path="M 4.16667E-6 3.7037E-6 L -0.00469 0.32685 " pathEditMode="relative" rAng="0" ptsTypes="AA">
                                      <p:cBhvr>
                                        <p:cTn id="10" dur="2000" fill="hold"/>
                                        <p:tgtEl>
                                          <p:spTgt spid="1033"/>
                                        </p:tgtEl>
                                        <p:attrNameLst>
                                          <p:attrName>ppt_x</p:attrName>
                                          <p:attrName>ppt_y</p:attrName>
                                        </p:attrNameLst>
                                      </p:cBhvr>
                                      <p:rCtr x="-234" y="16343"/>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0.02773 0.22686 L -0.16042 0.0426 " pathEditMode="relative" rAng="0" ptsTypes="AA">
                                      <p:cBhvr>
                                        <p:cTn id="18" dur="2000" fill="hold"/>
                                        <p:tgtEl>
                                          <p:spTgt spid="1029"/>
                                        </p:tgtEl>
                                        <p:attrNameLst>
                                          <p:attrName>ppt_x</p:attrName>
                                          <p:attrName>ppt_y</p:attrName>
                                        </p:attrNameLst>
                                      </p:cBhvr>
                                      <p:rCtr x="-6641" y="-9213"/>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xEl>
                                              <p:pRg st="2" end="2"/>
                                            </p:txEl>
                                          </p:spTgt>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25 0.22361 L 0.025 0.22361 C 0.03333 0.21736 0.04127 0.20949 0.05 0.20509 C 0.09283 0.18356 0.07174 0.20717 0.08671 0.18958 C 0.09583 0.13518 0.08763 0.1949 0.08958 0.12407 C 0.08997 0.11226 0.09453 0.10833 0.09843 0.10046 C 0.10104 0.0956 0.10338 0.09004 0.10586 0.08495 C 0.10729 0.07523 0.10989 0.06597 0.11015 0.05601 C 0.11067 0.04074 0.10156 0.00833 0.09843 -0.00139 C 0.09648 -0.00764 0.08658 -0.03218 0.08229 -0.04074 C 0.07994 -0.04537 0.07773 -0.05024 0.07487 -0.05371 C 0.07135 -0.05811 0.06705 -0.06065 0.06315 -0.06412 C 0.05872 -0.07199 0.05586 -0.08449 0.05 -0.08774 C 0.01523 -0.10741 0.02864 -0.10209 0.01028 -0.10857 C 0.00872 -0.10787 0.00716 -0.10764 0.00586 -0.10602 C 0.00286 -0.10255 -0.00118 -0.09236 -0.003 -0.08774 C -0.00625 -0.07986 -0.00586 -0.08287 -0.00586 -0.07732 " pathEditMode="relative" ptsTypes="AAAAAAAAAAAAAAAAA">
                                      <p:cBhvr>
                                        <p:cTn id="26" dur="2000" fill="hold"/>
                                        <p:tgtEl>
                                          <p:spTgt spid="1033"/>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xEl>
                                              <p:pRg st="3" end="3"/>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02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par>
                          <p:cTn id="37" fill="hold">
                            <p:stCondLst>
                              <p:cond delay="0"/>
                            </p:stCondLst>
                            <p:childTnLst>
                              <p:par>
                                <p:cTn id="38" presetID="42" presetClass="path" presetSubtype="0" accel="50000" decel="50000" fill="hold" nodeType="afterEffect">
                                  <p:stCondLst>
                                    <p:cond delay="750"/>
                                  </p:stCondLst>
                                  <p:childTnLst>
                                    <p:animMotion origin="layout" path="M 0.01107 -0.08263 L -0.01263 0.03357 " pathEditMode="relative" rAng="0" ptsTypes="AA">
                                      <p:cBhvr>
                                        <p:cTn id="39" dur="2000" fill="hold"/>
                                        <p:tgtEl>
                                          <p:spTgt spid="27"/>
                                        </p:tgtEl>
                                        <p:attrNameLst>
                                          <p:attrName>ppt_x</p:attrName>
                                          <p:attrName>ppt_y</p:attrName>
                                        </p:attrNameLst>
                                      </p:cBhvr>
                                      <p:rCtr x="-1185" y="5810"/>
                                    </p:animMotion>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
                                            <p:txEl>
                                              <p:pRg st="4" end="4"/>
                                            </p:txEl>
                                          </p:spTgt>
                                        </p:tgtEl>
                                        <p:attrNameLst>
                                          <p:attrName>style.visibility</p:attrName>
                                        </p:attrNameLst>
                                      </p:cBhvr>
                                      <p:to>
                                        <p:strVal val="visible"/>
                                      </p:to>
                                    </p:set>
                                  </p:childTnLst>
                                </p:cTn>
                              </p:par>
                              <p:par>
                                <p:cTn id="44" presetID="42" presetClass="path" presetSubtype="0" accel="50000" decel="50000" fill="hold" nodeType="withEffect">
                                  <p:stCondLst>
                                    <p:cond delay="0"/>
                                  </p:stCondLst>
                                  <p:childTnLst>
                                    <p:animMotion origin="layout" path="M 4.16667E-6 3.7037E-6 L -0.00469 0.33171 " pathEditMode="relative" rAng="0" ptsTypes="AA">
                                      <p:cBhvr>
                                        <p:cTn id="45" dur="2000" fill="hold"/>
                                        <p:tgtEl>
                                          <p:spTgt spid="1033"/>
                                        </p:tgtEl>
                                        <p:attrNameLst>
                                          <p:attrName>ppt_x</p:attrName>
                                          <p:attrName>ppt_y</p:attrName>
                                        </p:attrNameLst>
                                      </p:cBhvr>
                                      <p:rCtr x="-234" y="16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t>Veil torn</a:t>
            </a:r>
          </a:p>
        </p:txBody>
      </p:sp>
      <p:sp>
        <p:nvSpPr>
          <p:cNvPr id="4" name="Content Placeholder 3">
            <a:extLst>
              <a:ext uri="{FF2B5EF4-FFF2-40B4-BE49-F238E27FC236}">
                <a16:creationId xmlns:a16="http://schemas.microsoft.com/office/drawing/2014/main" id="{706BDD14-A4C8-4158-8D3C-3D5D76670302}"/>
              </a:ext>
            </a:extLst>
          </p:cNvPr>
          <p:cNvSpPr>
            <a:spLocks noGrp="1"/>
          </p:cNvSpPr>
          <p:nvPr>
            <p:ph sz="half" idx="2"/>
          </p:nvPr>
        </p:nvSpPr>
        <p:spPr>
          <a:xfrm>
            <a:off x="3028300" y="1402915"/>
            <a:ext cx="4105822" cy="4820085"/>
          </a:xfrm>
        </p:spPr>
        <p:txBody>
          <a:bodyPr>
            <a:normAutofit fontScale="85000" lnSpcReduction="10000"/>
          </a:bodyPr>
          <a:lstStyle/>
          <a:p>
            <a:r>
              <a:rPr lang="en-US" dirty="0"/>
              <a:t>It is Finished! </a:t>
            </a:r>
            <a:endParaRPr lang="en-US" sz="1400" i="1" dirty="0"/>
          </a:p>
          <a:p>
            <a:pPr marL="0" indent="0">
              <a:buNone/>
            </a:pPr>
            <a:r>
              <a:rPr lang="en-US" baseline="30000" dirty="0">
                <a:latin typeface="Abadi" panose="020B0604020104020204" pitchFamily="34" charset="0"/>
              </a:rPr>
              <a:t>John 19:28 </a:t>
            </a:r>
            <a:r>
              <a:rPr lang="en-US" i="1" dirty="0">
                <a:latin typeface="Abadi" panose="020B0604020104020204" pitchFamily="34" charset="0"/>
              </a:rPr>
              <a:t>Later, Jesus knew that everything had now been finished</a:t>
            </a:r>
            <a:r>
              <a:rPr lang="en-US" dirty="0">
                <a:latin typeface="Abadi" panose="020B0604020104020204" pitchFamily="34" charset="0"/>
              </a:rPr>
              <a:t>. He also knew that what Scripture said must come true. So he said, “I am thirsty.” </a:t>
            </a:r>
            <a:r>
              <a:rPr lang="en-US" baseline="30000" dirty="0">
                <a:latin typeface="Abadi" panose="020B0604020104020204" pitchFamily="34" charset="0"/>
              </a:rPr>
              <a:t>29 </a:t>
            </a:r>
            <a:r>
              <a:rPr lang="en-US" dirty="0">
                <a:latin typeface="Abadi" panose="020B0604020104020204" pitchFamily="34" charset="0"/>
              </a:rPr>
              <a:t>A jar of wine vinegar was there. So they soaked a sponge in it. They put the sponge on the stem of a hyssop plant. Then they lifted it up to Jesus’ lips. </a:t>
            </a:r>
            <a:r>
              <a:rPr lang="en-US" baseline="30000" dirty="0">
                <a:latin typeface="Abadi" panose="020B0604020104020204" pitchFamily="34" charset="0"/>
              </a:rPr>
              <a:t>30 </a:t>
            </a:r>
            <a:r>
              <a:rPr lang="en-US" dirty="0">
                <a:latin typeface="Abadi" panose="020B0604020104020204" pitchFamily="34" charset="0"/>
              </a:rPr>
              <a:t>After Jesus drank, </a:t>
            </a:r>
            <a:r>
              <a:rPr lang="en-US" i="1" dirty="0">
                <a:latin typeface="Abadi" panose="020B0604020104020204" pitchFamily="34" charset="0"/>
              </a:rPr>
              <a:t>he said, “It is finished.” Then he bowed his head and died.</a:t>
            </a:r>
          </a:p>
          <a:p>
            <a:pPr marL="0" indent="0">
              <a:buNone/>
            </a:pPr>
            <a:endParaRPr lang="en-US" baseline="30000" dirty="0">
              <a:latin typeface="Abadi" panose="020B0604020104020204" pitchFamily="34" charset="0"/>
            </a:endParaRPr>
          </a:p>
          <a:p>
            <a:pPr marL="0" indent="0">
              <a:buNone/>
            </a:pPr>
            <a:r>
              <a:rPr lang="en-US" baseline="30000" dirty="0">
                <a:latin typeface="Abadi" panose="020B0604020104020204" pitchFamily="34" charset="0"/>
              </a:rPr>
              <a:t>Matthew 27:51 </a:t>
            </a:r>
            <a:r>
              <a:rPr lang="en-US" dirty="0">
                <a:latin typeface="Abadi" panose="020B0604020104020204" pitchFamily="34" charset="0"/>
              </a:rPr>
              <a:t>Then the curtain in the Temple split into two pieces. The tear started at the top and tore all the way down to the bottom. </a:t>
            </a:r>
          </a:p>
          <a:p>
            <a:pPr marL="0" indent="0">
              <a:buNone/>
            </a:pPr>
            <a:r>
              <a:rPr lang="en-US" dirty="0">
                <a:latin typeface="Abadi" panose="020B0604020104020204" pitchFamily="34" charset="0"/>
              </a:rPr>
              <a:t>Also, the earth shook and rocks broke apart. </a:t>
            </a:r>
            <a:r>
              <a:rPr lang="en-US" baseline="30000" dirty="0">
                <a:latin typeface="Abadi" panose="020B0604020104020204" pitchFamily="34" charset="0"/>
              </a:rPr>
              <a:t>52 </a:t>
            </a:r>
            <a:r>
              <a:rPr lang="en-US" dirty="0">
                <a:latin typeface="Abadi" panose="020B0604020104020204" pitchFamily="34" charset="0"/>
              </a:rPr>
              <a:t>The graves opened, and many of God’s people who had died were raised from death. </a:t>
            </a:r>
            <a:r>
              <a:rPr lang="en-US" baseline="30000" dirty="0">
                <a:latin typeface="Abadi" panose="020B0604020104020204" pitchFamily="34" charset="0"/>
              </a:rPr>
              <a:t>53 </a:t>
            </a:r>
            <a:r>
              <a:rPr lang="en-US" dirty="0">
                <a:latin typeface="Abadi" panose="020B0604020104020204" pitchFamily="34" charset="0"/>
              </a:rPr>
              <a:t>They came out of the graves after Jesus was raised from death. They went into the holy city, and many people saw them.</a:t>
            </a:r>
          </a:p>
          <a:p>
            <a:pPr marL="0" indent="0">
              <a:buNone/>
            </a:pPr>
            <a:endParaRPr lang="en-US" dirty="0"/>
          </a:p>
        </p:txBody>
      </p:sp>
      <p:sp>
        <p:nvSpPr>
          <p:cNvPr id="5" name="TextBox 4">
            <a:extLst>
              <a:ext uri="{FF2B5EF4-FFF2-40B4-BE49-F238E27FC236}">
                <a16:creationId xmlns:a16="http://schemas.microsoft.com/office/drawing/2014/main" id="{CF2B8562-D88A-44EE-9876-B53A8FD1E2CC}"/>
              </a:ext>
            </a:extLst>
          </p:cNvPr>
          <p:cNvSpPr txBox="1"/>
          <p:nvPr/>
        </p:nvSpPr>
        <p:spPr>
          <a:xfrm>
            <a:off x="10574215" y="347787"/>
            <a:ext cx="433754" cy="707886"/>
          </a:xfrm>
          <a:prstGeom prst="rect">
            <a:avLst/>
          </a:prstGeom>
          <a:noFill/>
        </p:spPr>
        <p:txBody>
          <a:bodyPr wrap="square" rtlCol="0">
            <a:spAutoFit/>
          </a:bodyPr>
          <a:lstStyle/>
          <a:p>
            <a:r>
              <a:rPr lang="en-US" sz="4000" dirty="0">
                <a:latin typeface="Amasis MT Pro Black" panose="02040A04050005020304" pitchFamily="18" charset="0"/>
              </a:rPr>
              <a:t>8</a:t>
            </a:r>
          </a:p>
        </p:txBody>
      </p:sp>
      <p:pic>
        <p:nvPicPr>
          <p:cNvPr id="12" name="Picture 11" descr="A picture containing indoor, blue&#10;&#10;Description automatically generated">
            <a:extLst>
              <a:ext uri="{FF2B5EF4-FFF2-40B4-BE49-F238E27FC236}">
                <a16:creationId xmlns:a16="http://schemas.microsoft.com/office/drawing/2014/main" id="{7BD4C4F2-7E80-414E-931B-B3D84E142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435" y="3429000"/>
            <a:ext cx="3725333" cy="2794000"/>
          </a:xfrm>
          <a:prstGeom prst="rect">
            <a:avLst/>
          </a:prstGeom>
          <a:ln>
            <a:noFill/>
          </a:ln>
          <a:effectLst>
            <a:outerShdw blurRad="292100" dist="139700" dir="2700000" algn="tl" rotWithShape="0">
              <a:srgbClr val="333333">
                <a:alpha val="65000"/>
              </a:srgbClr>
            </a:outerShdw>
          </a:effectLst>
        </p:spPr>
      </p:pic>
      <p:pic>
        <p:nvPicPr>
          <p:cNvPr id="18" name="Picture 17" descr="A picture containing floor, outdoor&#10;&#10;Description automatically generated">
            <a:extLst>
              <a:ext uri="{FF2B5EF4-FFF2-40B4-BE49-F238E27FC236}">
                <a16:creationId xmlns:a16="http://schemas.microsoft.com/office/drawing/2014/main" id="{BD0ECFE9-14DA-478E-8426-89D6976D12F8}"/>
              </a:ext>
            </a:extLst>
          </p:cNvPr>
          <p:cNvPicPr>
            <a:picLocks noChangeAspect="1"/>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6639"/>
          <a:stretch/>
        </p:blipFill>
        <p:spPr>
          <a:xfrm rot="5897828">
            <a:off x="233136" y="2646282"/>
            <a:ext cx="2606711" cy="1861383"/>
          </a:xfrm>
          <a:prstGeom prst="rect">
            <a:avLst/>
          </a:prstGeom>
        </p:spPr>
      </p:pic>
      <p:pic>
        <p:nvPicPr>
          <p:cNvPr id="22" name="Picture 21" descr="A group of crosses in a desert&#10;&#10;Description automatically generated with low confidence">
            <a:extLst>
              <a:ext uri="{FF2B5EF4-FFF2-40B4-BE49-F238E27FC236}">
                <a16:creationId xmlns:a16="http://schemas.microsoft.com/office/drawing/2014/main" id="{DFB3EA71-F36C-4E83-B755-3DBDB15238E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53753" t="2716"/>
          <a:stretch/>
        </p:blipFill>
        <p:spPr>
          <a:xfrm>
            <a:off x="7656435" y="459488"/>
            <a:ext cx="2370667" cy="2806859"/>
          </a:xfrm>
          <a:prstGeom prst="rect">
            <a:avLst/>
          </a:prstGeom>
          <a:ln>
            <a:noFill/>
          </a:ln>
          <a:effectLst>
            <a:outerShdw blurRad="292100" dist="139700" dir="2700000" algn="tl" rotWithShape="0">
              <a:srgbClr val="333333">
                <a:alpha val="65000"/>
              </a:srgbClr>
            </a:outerShdw>
          </a:effectLst>
        </p:spPr>
      </p:pic>
      <p:sp>
        <p:nvSpPr>
          <p:cNvPr id="14" name="Diagonal Stripe 13">
            <a:extLst>
              <a:ext uri="{FF2B5EF4-FFF2-40B4-BE49-F238E27FC236}">
                <a16:creationId xmlns:a16="http://schemas.microsoft.com/office/drawing/2014/main" id="{3B4F0B66-AE1F-406F-B228-BCF1462A53E5}"/>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iagonal Stripe 14">
            <a:extLst>
              <a:ext uri="{FF2B5EF4-FFF2-40B4-BE49-F238E27FC236}">
                <a16:creationId xmlns:a16="http://schemas.microsoft.com/office/drawing/2014/main" id="{F600CA10-F15D-45C2-8ABB-443937571F00}"/>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Pentagon 15">
            <a:extLst>
              <a:ext uri="{FF2B5EF4-FFF2-40B4-BE49-F238E27FC236}">
                <a16:creationId xmlns:a16="http://schemas.microsoft.com/office/drawing/2014/main" id="{7C383E85-0F79-41E8-B228-B988B18E09F3}"/>
              </a:ext>
            </a:extLst>
          </p:cNvPr>
          <p:cNvSpPr/>
          <p:nvPr/>
        </p:nvSpPr>
        <p:spPr>
          <a:xfrm rot="18932017">
            <a:off x="226161" y="425864"/>
            <a:ext cx="2111133" cy="944601"/>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a:bodyPr>
          <a:lstStyle/>
          <a:p>
            <a:pPr algn="ctr"/>
            <a:r>
              <a:rPr lang="en-US" dirty="0"/>
              <a:t>Rip the cloth</a:t>
            </a:r>
          </a:p>
        </p:txBody>
      </p:sp>
      <p:sp>
        <p:nvSpPr>
          <p:cNvPr id="3" name="Speech Bubble: Rectangle 2">
            <a:extLst>
              <a:ext uri="{FF2B5EF4-FFF2-40B4-BE49-F238E27FC236}">
                <a16:creationId xmlns:a16="http://schemas.microsoft.com/office/drawing/2014/main" id="{5960ACAB-EAA0-4E94-A698-9D5707172FC0}"/>
              </a:ext>
            </a:extLst>
          </p:cNvPr>
          <p:cNvSpPr/>
          <p:nvPr/>
        </p:nvSpPr>
        <p:spPr>
          <a:xfrm>
            <a:off x="6799385" y="347787"/>
            <a:ext cx="1564148" cy="496275"/>
          </a:xfrm>
          <a:prstGeom prst="wedgeRectCallout">
            <a:avLst>
              <a:gd name="adj1" fmla="val 31631"/>
              <a:gd name="adj2" fmla="val 9793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It is finished!</a:t>
            </a:r>
          </a:p>
        </p:txBody>
      </p:sp>
      <p:sp>
        <p:nvSpPr>
          <p:cNvPr id="6" name="Thought Bubble: Cloud 5">
            <a:extLst>
              <a:ext uri="{FF2B5EF4-FFF2-40B4-BE49-F238E27FC236}">
                <a16:creationId xmlns:a16="http://schemas.microsoft.com/office/drawing/2014/main" id="{A28C8217-1AFF-4C7F-9672-3398141C0EA4}"/>
              </a:ext>
            </a:extLst>
          </p:cNvPr>
          <p:cNvSpPr/>
          <p:nvPr/>
        </p:nvSpPr>
        <p:spPr>
          <a:xfrm>
            <a:off x="9555319" y="1129301"/>
            <a:ext cx="1826449" cy="707886"/>
          </a:xfrm>
          <a:prstGeom prst="cloudCallout">
            <a:avLst>
              <a:gd name="adj1" fmla="val -81749"/>
              <a:gd name="adj2" fmla="val -25157"/>
            </a:avLst>
          </a:prstGeom>
        </p:spPr>
        <p:style>
          <a:lnRef idx="2">
            <a:schemeClr val="accent6"/>
          </a:lnRef>
          <a:fillRef idx="1">
            <a:schemeClr val="lt1"/>
          </a:fillRef>
          <a:effectRef idx="0">
            <a:schemeClr val="accent6"/>
          </a:effectRef>
          <a:fontRef idx="minor">
            <a:schemeClr val="dk1"/>
          </a:fontRef>
        </p:style>
        <p:txBody>
          <a:bodyPr rtlCol="0" anchor="ctr">
            <a:normAutofit fontScale="77500" lnSpcReduction="20000"/>
          </a:bodyPr>
          <a:lstStyle/>
          <a:p>
            <a:pPr algn="ctr"/>
            <a:r>
              <a:rPr lang="en-US" dirty="0"/>
              <a:t>The debt of sin is paid</a:t>
            </a:r>
          </a:p>
        </p:txBody>
      </p:sp>
      <p:sp>
        <p:nvSpPr>
          <p:cNvPr id="13" name="Thought Bubble: Cloud 12">
            <a:extLst>
              <a:ext uri="{FF2B5EF4-FFF2-40B4-BE49-F238E27FC236}">
                <a16:creationId xmlns:a16="http://schemas.microsoft.com/office/drawing/2014/main" id="{4858FF24-F99E-4693-B70D-9A519707AF0F}"/>
              </a:ext>
            </a:extLst>
          </p:cNvPr>
          <p:cNvSpPr/>
          <p:nvPr/>
        </p:nvSpPr>
        <p:spPr>
          <a:xfrm>
            <a:off x="9938093" y="1645897"/>
            <a:ext cx="1826449" cy="707886"/>
          </a:xfrm>
          <a:prstGeom prst="cloudCallout">
            <a:avLst>
              <a:gd name="adj1" fmla="val -109654"/>
              <a:gd name="adj2" fmla="val -69626"/>
            </a:avLst>
          </a:prstGeom>
        </p:spPr>
        <p:style>
          <a:lnRef idx="2">
            <a:schemeClr val="accent6"/>
          </a:lnRef>
          <a:fillRef idx="1">
            <a:schemeClr val="lt1"/>
          </a:fillRef>
          <a:effectRef idx="0">
            <a:schemeClr val="accent6"/>
          </a:effectRef>
          <a:fontRef idx="minor">
            <a:schemeClr val="dk1"/>
          </a:fontRef>
        </p:style>
        <p:txBody>
          <a:bodyPr rtlCol="0" anchor="ctr">
            <a:normAutofit fontScale="70000" lnSpcReduction="20000"/>
          </a:bodyPr>
          <a:lstStyle/>
          <a:p>
            <a:pPr algn="ctr"/>
            <a:r>
              <a:rPr lang="en-US" dirty="0"/>
              <a:t>The sacrifice is complete.</a:t>
            </a:r>
          </a:p>
        </p:txBody>
      </p:sp>
      <p:sp>
        <p:nvSpPr>
          <p:cNvPr id="17" name="Thought Bubble: Cloud 16">
            <a:extLst>
              <a:ext uri="{FF2B5EF4-FFF2-40B4-BE49-F238E27FC236}">
                <a16:creationId xmlns:a16="http://schemas.microsoft.com/office/drawing/2014/main" id="{E179293E-CD1A-4FFC-A6B3-547685C36E0A}"/>
              </a:ext>
            </a:extLst>
          </p:cNvPr>
          <p:cNvSpPr/>
          <p:nvPr/>
        </p:nvSpPr>
        <p:spPr>
          <a:xfrm>
            <a:off x="10094744" y="2340107"/>
            <a:ext cx="1826449" cy="707886"/>
          </a:xfrm>
          <a:prstGeom prst="cloudCallout">
            <a:avLst>
              <a:gd name="adj1" fmla="val -113505"/>
              <a:gd name="adj2" fmla="val -151105"/>
            </a:avLst>
          </a:prstGeom>
        </p:spPr>
        <p:style>
          <a:lnRef idx="2">
            <a:schemeClr val="accent6"/>
          </a:lnRef>
          <a:fillRef idx="1">
            <a:schemeClr val="lt1"/>
          </a:fillRef>
          <a:effectRef idx="0">
            <a:schemeClr val="accent6"/>
          </a:effectRef>
          <a:fontRef idx="minor">
            <a:schemeClr val="dk1"/>
          </a:fontRef>
        </p:style>
        <p:txBody>
          <a:bodyPr rtlCol="0" anchor="ctr">
            <a:normAutofit fontScale="55000" lnSpcReduction="20000"/>
          </a:bodyPr>
          <a:lstStyle/>
          <a:p>
            <a:pPr algn="ctr"/>
            <a:r>
              <a:rPr lang="en-US" dirty="0"/>
              <a:t>The work God has given me to do here is done!</a:t>
            </a:r>
          </a:p>
        </p:txBody>
      </p:sp>
    </p:spTree>
    <p:extLst>
      <p:ext uri="{BB962C8B-B14F-4D97-AF65-F5344CB8AC3E}">
        <p14:creationId xmlns:p14="http://schemas.microsoft.com/office/powerpoint/2010/main" val="61790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 arrow&#10;&#10;Description automatically generated">
            <a:extLst>
              <a:ext uri="{FF2B5EF4-FFF2-40B4-BE49-F238E27FC236}">
                <a16:creationId xmlns:a16="http://schemas.microsoft.com/office/drawing/2014/main" id="{4E8BF256-8A76-4968-9365-E6334268270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572875" cy="3572875"/>
          </a:xfrm>
          <a:prstGeom prst="rect">
            <a:avLst/>
          </a:prstGeom>
        </p:spPr>
      </p:pic>
      <p:sp>
        <p:nvSpPr>
          <p:cNvPr id="15" name="Rectangle 14">
            <a:extLst>
              <a:ext uri="{FF2B5EF4-FFF2-40B4-BE49-F238E27FC236}">
                <a16:creationId xmlns:a16="http://schemas.microsoft.com/office/drawing/2014/main" id="{8F812FF3-4E3A-4633-BE5A-06981D8AB084}"/>
              </a:ext>
            </a:extLst>
          </p:cNvPr>
          <p:cNvSpPr/>
          <p:nvPr/>
        </p:nvSpPr>
        <p:spPr>
          <a:xfrm>
            <a:off x="2278505" y="989351"/>
            <a:ext cx="9913495" cy="389744"/>
          </a:xfrm>
          <a:prstGeom prst="rect">
            <a:avLst/>
          </a:prstGeom>
          <a:solidFill>
            <a:srgbClr val="C81A1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23B992-D3F0-4BB2-BBED-DF332D76E4DA}"/>
              </a:ext>
            </a:extLst>
          </p:cNvPr>
          <p:cNvSpPr/>
          <p:nvPr/>
        </p:nvSpPr>
        <p:spPr>
          <a:xfrm rot="16200000">
            <a:off x="-1236691" y="4133538"/>
            <a:ext cx="5059181" cy="389744"/>
          </a:xfrm>
          <a:prstGeom prst="rect">
            <a:avLst/>
          </a:prstGeom>
          <a:solidFill>
            <a:srgbClr val="C81A1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BA692955-A06C-4AF1-BB52-D3CE5A221B74}"/>
              </a:ext>
            </a:extLst>
          </p:cNvPr>
          <p:cNvSpPr/>
          <p:nvPr/>
        </p:nvSpPr>
        <p:spPr>
          <a:xfrm rot="19667175">
            <a:off x="131568" y="1953527"/>
            <a:ext cx="1512115" cy="49979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a:bodyPr>
          <a:lstStyle/>
          <a:p>
            <a:pPr algn="ctr"/>
            <a:r>
              <a:rPr lang="en-US" dirty="0"/>
              <a:t>Let’s pray</a:t>
            </a:r>
          </a:p>
        </p:txBody>
      </p:sp>
      <p:sp>
        <p:nvSpPr>
          <p:cNvPr id="2" name="TextBox 1">
            <a:extLst>
              <a:ext uri="{FF2B5EF4-FFF2-40B4-BE49-F238E27FC236}">
                <a16:creationId xmlns:a16="http://schemas.microsoft.com/office/drawing/2014/main" id="{0EC48CCA-C1A1-4B46-96D1-CCE3601BAD4D}"/>
              </a:ext>
            </a:extLst>
          </p:cNvPr>
          <p:cNvSpPr txBox="1"/>
          <p:nvPr/>
        </p:nvSpPr>
        <p:spPr>
          <a:xfrm>
            <a:off x="3572875" y="1957754"/>
            <a:ext cx="5324940" cy="4247317"/>
          </a:xfrm>
          <a:prstGeom prst="rect">
            <a:avLst/>
          </a:prstGeom>
          <a:noFill/>
        </p:spPr>
        <p:txBody>
          <a:bodyPr wrap="square" rtlCol="0">
            <a:spAutoFit/>
          </a:bodyPr>
          <a:lstStyle/>
          <a:p>
            <a:r>
              <a:rPr lang="en-US" dirty="0"/>
              <a:t>Dear Jesus,</a:t>
            </a:r>
          </a:p>
          <a:p>
            <a:pPr lvl="1"/>
            <a:r>
              <a:rPr lang="en-US" dirty="0"/>
              <a:t>We sin.  Sometimes we do bad things.  We don’t honor you.</a:t>
            </a:r>
          </a:p>
          <a:p>
            <a:pPr lvl="1"/>
            <a:endParaRPr lang="en-US" dirty="0"/>
          </a:p>
          <a:p>
            <a:pPr lvl="1"/>
            <a:r>
              <a:rPr lang="en-US" dirty="0"/>
              <a:t>Please forgive us.</a:t>
            </a:r>
          </a:p>
          <a:p>
            <a:pPr lvl="1"/>
            <a:r>
              <a:rPr lang="en-US" dirty="0"/>
              <a:t>Forgive us for not being kind.</a:t>
            </a:r>
          </a:p>
          <a:p>
            <a:pPr lvl="1"/>
            <a:r>
              <a:rPr lang="en-US" dirty="0"/>
              <a:t>Forgive us for lying, </a:t>
            </a:r>
          </a:p>
          <a:p>
            <a:pPr lvl="1"/>
            <a:r>
              <a:rPr lang="en-US" dirty="0"/>
              <a:t>	taking things away from others, 	disobeying….</a:t>
            </a:r>
          </a:p>
          <a:p>
            <a:pPr lvl="1"/>
            <a:endParaRPr lang="en-US" dirty="0"/>
          </a:p>
          <a:p>
            <a:pPr lvl="1"/>
            <a:r>
              <a:rPr lang="en-US" dirty="0"/>
              <a:t>You died for us and took our punishment. </a:t>
            </a:r>
          </a:p>
          <a:p>
            <a:pPr lvl="1"/>
            <a:r>
              <a:rPr lang="en-US" dirty="0"/>
              <a:t>Thank you!</a:t>
            </a:r>
          </a:p>
          <a:p>
            <a:pPr lvl="1"/>
            <a:r>
              <a:rPr lang="en-US" dirty="0"/>
              <a:t>Thank you for forgiving us and washing us clean.  </a:t>
            </a:r>
          </a:p>
          <a:p>
            <a:pPr lvl="1"/>
            <a:r>
              <a:rPr lang="en-US" dirty="0"/>
              <a:t>	Amen</a:t>
            </a:r>
          </a:p>
        </p:txBody>
      </p:sp>
    </p:spTree>
    <p:extLst>
      <p:ext uri="{BB962C8B-B14F-4D97-AF65-F5344CB8AC3E}">
        <p14:creationId xmlns:p14="http://schemas.microsoft.com/office/powerpoint/2010/main" val="4142964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AA856B26-AFA3-42E6-83FB-B42D536BAA2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36737" y="447195"/>
            <a:ext cx="7955792" cy="5963610"/>
          </a:xfrm>
          <a:prstGeom prst="rect">
            <a:avLst/>
          </a:prstGeom>
        </p:spPr>
      </p:pic>
      <p:sp>
        <p:nvSpPr>
          <p:cNvPr id="2" name="Title 1">
            <a:extLst>
              <a:ext uri="{FF2B5EF4-FFF2-40B4-BE49-F238E27FC236}">
                <a16:creationId xmlns:a16="http://schemas.microsoft.com/office/drawing/2014/main" id="{05253A70-3AF9-4A52-8C98-07B46A292260}"/>
              </a:ext>
            </a:extLst>
          </p:cNvPr>
          <p:cNvSpPr>
            <a:spLocks noGrp="1"/>
          </p:cNvSpPr>
          <p:nvPr>
            <p:ph type="title"/>
          </p:nvPr>
        </p:nvSpPr>
        <p:spPr>
          <a:xfrm rot="20687109">
            <a:off x="2801439" y="2726891"/>
            <a:ext cx="5345723" cy="728968"/>
          </a:xfrm>
        </p:spPr>
        <p:style>
          <a:lnRef idx="2">
            <a:schemeClr val="accent1"/>
          </a:lnRef>
          <a:fillRef idx="1">
            <a:schemeClr val="lt1"/>
          </a:fillRef>
          <a:effectRef idx="0">
            <a:schemeClr val="accent1"/>
          </a:effectRef>
          <a:fontRef idx="minor">
            <a:schemeClr val="dk1"/>
          </a:fontRef>
        </p:style>
        <p:txBody>
          <a:bodyPr/>
          <a:lstStyle/>
          <a:p>
            <a:r>
              <a:rPr lang="en-US" dirty="0">
                <a:latin typeface="Algerian" panose="04020705040A02060702" pitchFamily="82" charset="0"/>
              </a:rPr>
              <a:t>You are forgiven!</a:t>
            </a:r>
          </a:p>
        </p:txBody>
      </p:sp>
      <p:sp>
        <p:nvSpPr>
          <p:cNvPr id="3" name="TextBox 2">
            <a:extLst>
              <a:ext uri="{FF2B5EF4-FFF2-40B4-BE49-F238E27FC236}">
                <a16:creationId xmlns:a16="http://schemas.microsoft.com/office/drawing/2014/main" id="{C5107334-939E-41AA-83C0-1B6396FEABA0}"/>
              </a:ext>
            </a:extLst>
          </p:cNvPr>
          <p:cNvSpPr txBox="1"/>
          <p:nvPr/>
        </p:nvSpPr>
        <p:spPr>
          <a:xfrm>
            <a:off x="9392529" y="3704492"/>
            <a:ext cx="1758462" cy="1384995"/>
          </a:xfrm>
          <a:prstGeom prst="rect">
            <a:avLst/>
          </a:prstGeom>
          <a:noFill/>
        </p:spPr>
        <p:txBody>
          <a:bodyPr wrap="square" rtlCol="0">
            <a:spAutoFit/>
          </a:bodyPr>
          <a:lstStyle/>
          <a:p>
            <a:pPr algn="ctr"/>
            <a:r>
              <a:rPr lang="en-US" sz="2800" dirty="0"/>
              <a:t>Your sin</a:t>
            </a:r>
          </a:p>
          <a:p>
            <a:pPr algn="ctr"/>
            <a:r>
              <a:rPr lang="en-US" sz="2800" dirty="0"/>
              <a:t>Is</a:t>
            </a:r>
          </a:p>
          <a:p>
            <a:pPr algn="ctr"/>
            <a:r>
              <a:rPr lang="en-US" sz="2800" dirty="0"/>
              <a:t>Gone!</a:t>
            </a:r>
          </a:p>
        </p:txBody>
      </p:sp>
    </p:spTree>
    <p:extLst>
      <p:ext uri="{BB962C8B-B14F-4D97-AF65-F5344CB8AC3E}">
        <p14:creationId xmlns:p14="http://schemas.microsoft.com/office/powerpoint/2010/main" val="171597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t>Jesus gave his life for us</a:t>
            </a:r>
          </a:p>
        </p:txBody>
      </p:sp>
      <p:sp>
        <p:nvSpPr>
          <p:cNvPr id="5" name="TextBox 4">
            <a:extLst>
              <a:ext uri="{FF2B5EF4-FFF2-40B4-BE49-F238E27FC236}">
                <a16:creationId xmlns:a16="http://schemas.microsoft.com/office/drawing/2014/main" id="{CF2B8562-D88A-44EE-9876-B53A8FD1E2CC}"/>
              </a:ext>
            </a:extLst>
          </p:cNvPr>
          <p:cNvSpPr txBox="1"/>
          <p:nvPr/>
        </p:nvSpPr>
        <p:spPr>
          <a:xfrm>
            <a:off x="10574215" y="347787"/>
            <a:ext cx="433754" cy="707886"/>
          </a:xfrm>
          <a:prstGeom prst="rect">
            <a:avLst/>
          </a:prstGeom>
          <a:noFill/>
        </p:spPr>
        <p:txBody>
          <a:bodyPr wrap="square" rtlCol="0">
            <a:spAutoFit/>
          </a:bodyPr>
          <a:lstStyle/>
          <a:p>
            <a:r>
              <a:rPr lang="en-US" sz="4000" dirty="0">
                <a:latin typeface="Amasis MT Pro Black" panose="02040A04050005020304" pitchFamily="18" charset="0"/>
              </a:rPr>
              <a:t>7</a:t>
            </a:r>
          </a:p>
        </p:txBody>
      </p:sp>
      <p:pic>
        <p:nvPicPr>
          <p:cNvPr id="14" name="Picture 13" descr="A picture containing floor, indoor&#10;&#10;Description automatically generated">
            <a:extLst>
              <a:ext uri="{FF2B5EF4-FFF2-40B4-BE49-F238E27FC236}">
                <a16:creationId xmlns:a16="http://schemas.microsoft.com/office/drawing/2014/main" id="{C480F128-FE52-47A7-95F7-09C791E02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66" y="1442069"/>
            <a:ext cx="3810000" cy="2657475"/>
          </a:xfrm>
          <a:prstGeom prst="rect">
            <a:avLst/>
          </a:prstGeom>
        </p:spPr>
      </p:pic>
      <p:sp>
        <p:nvSpPr>
          <p:cNvPr id="13" name="Diagonal Stripe 12">
            <a:extLst>
              <a:ext uri="{FF2B5EF4-FFF2-40B4-BE49-F238E27FC236}">
                <a16:creationId xmlns:a16="http://schemas.microsoft.com/office/drawing/2014/main" id="{223D497D-5018-46D7-8C84-82054F3A6BE1}"/>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iagonal Stripe 14">
            <a:extLst>
              <a:ext uri="{FF2B5EF4-FFF2-40B4-BE49-F238E27FC236}">
                <a16:creationId xmlns:a16="http://schemas.microsoft.com/office/drawing/2014/main" id="{BA018C5D-E58A-49DC-9AC4-6E350760B663}"/>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ontent Placeholder 6">
            <a:extLst>
              <a:ext uri="{FF2B5EF4-FFF2-40B4-BE49-F238E27FC236}">
                <a16:creationId xmlns:a16="http://schemas.microsoft.com/office/drawing/2014/main" id="{7334BDA0-8FF8-4E61-92F2-EFE7ACEE9F93}"/>
              </a:ext>
            </a:extLst>
          </p:cNvPr>
          <p:cNvSpPr>
            <a:spLocks noGrp="1"/>
          </p:cNvSpPr>
          <p:nvPr>
            <p:ph sz="half" idx="2"/>
          </p:nvPr>
        </p:nvSpPr>
        <p:spPr>
          <a:xfrm>
            <a:off x="4965895" y="2056092"/>
            <a:ext cx="5084939" cy="4597926"/>
          </a:xfrm>
        </p:spPr>
        <p:txBody>
          <a:bodyPr/>
          <a:lstStyle/>
          <a:p>
            <a:pPr marL="0" indent="0">
              <a:buNone/>
            </a:pPr>
            <a:r>
              <a:rPr lang="en-US" sz="2400" dirty="0">
                <a:latin typeface="Aharoni" panose="02010803020104030203" pitchFamily="2" charset="-79"/>
                <a:cs typeface="Aharoni" panose="02010803020104030203" pitchFamily="2" charset="-79"/>
              </a:rPr>
              <a:t>The wages of sin is death</a:t>
            </a:r>
          </a:p>
          <a:p>
            <a:pPr marL="0" indent="0">
              <a:buNone/>
            </a:pPr>
            <a:r>
              <a:rPr lang="en-US" sz="2400" dirty="0">
                <a:latin typeface="Aharoni" panose="02010803020104030203" pitchFamily="2" charset="-79"/>
                <a:cs typeface="Aharoni" panose="02010803020104030203" pitchFamily="2" charset="-79"/>
              </a:rPr>
              <a:t>But the gift of God is eternal life!</a:t>
            </a:r>
          </a:p>
          <a:p>
            <a:pPr marL="0" indent="0" algn="ctr">
              <a:buNone/>
            </a:pPr>
            <a:r>
              <a:rPr lang="en-US" dirty="0">
                <a:latin typeface="Aharoni" panose="02010803020104030203" pitchFamily="2" charset="-79"/>
                <a:cs typeface="Aharoni" panose="02010803020104030203" pitchFamily="2" charset="-79"/>
              </a:rPr>
              <a:t>Romans 6:23</a:t>
            </a:r>
          </a:p>
          <a:p>
            <a:pPr marL="0" indent="0" algn="ctr">
              <a:buNone/>
            </a:pPr>
            <a:endParaRPr lang="en-US" dirty="0">
              <a:latin typeface="Aharoni" panose="02010803020104030203" pitchFamily="2" charset="-79"/>
              <a:cs typeface="Aharoni" panose="02010803020104030203" pitchFamily="2" charset="-79"/>
            </a:endParaRPr>
          </a:p>
          <a:p>
            <a:pPr marL="0" indent="0" algn="ctr">
              <a:buNone/>
            </a:pPr>
            <a:r>
              <a:rPr lang="en-US" dirty="0">
                <a:latin typeface="Aharoni" panose="02010803020104030203" pitchFamily="2" charset="-79"/>
                <a:cs typeface="Aharoni" panose="02010803020104030203" pitchFamily="2" charset="-79"/>
              </a:rPr>
              <a:t>For God so loved the world</a:t>
            </a:r>
          </a:p>
          <a:p>
            <a:pPr marL="0" indent="0" algn="ctr">
              <a:buNone/>
            </a:pPr>
            <a:r>
              <a:rPr lang="en-US" dirty="0">
                <a:latin typeface="Aharoni" panose="02010803020104030203" pitchFamily="2" charset="-79"/>
                <a:cs typeface="Aharoni" panose="02010803020104030203" pitchFamily="2" charset="-79"/>
              </a:rPr>
              <a:t>That He gave His only begotten son</a:t>
            </a:r>
          </a:p>
          <a:p>
            <a:pPr marL="0" indent="0" algn="ctr">
              <a:buNone/>
            </a:pPr>
            <a:r>
              <a:rPr lang="en-US" dirty="0">
                <a:latin typeface="Aharoni" panose="02010803020104030203" pitchFamily="2" charset="-79"/>
                <a:cs typeface="Aharoni" panose="02010803020104030203" pitchFamily="2" charset="-79"/>
              </a:rPr>
              <a:t>That whoever believes in Him</a:t>
            </a:r>
          </a:p>
          <a:p>
            <a:pPr marL="0" indent="0" algn="ctr">
              <a:buNone/>
            </a:pPr>
            <a:r>
              <a:rPr lang="en-US" dirty="0">
                <a:latin typeface="Aharoni" panose="02010803020104030203" pitchFamily="2" charset="-79"/>
                <a:cs typeface="Aharoni" panose="02010803020104030203" pitchFamily="2" charset="-79"/>
              </a:rPr>
              <a:t>Should not perish, but have eternal life.</a:t>
            </a:r>
          </a:p>
          <a:p>
            <a:pPr marL="0" indent="0" algn="ctr">
              <a:buNone/>
            </a:pPr>
            <a:r>
              <a:rPr lang="en-US" dirty="0">
                <a:latin typeface="Aharoni" panose="02010803020104030203" pitchFamily="2" charset="-79"/>
                <a:cs typeface="Aharoni" panose="02010803020104030203" pitchFamily="2" charset="-79"/>
              </a:rPr>
              <a:t>John 3:16</a:t>
            </a:r>
          </a:p>
        </p:txBody>
      </p:sp>
    </p:spTree>
    <p:extLst>
      <p:ext uri="{BB962C8B-B14F-4D97-AF65-F5344CB8AC3E}">
        <p14:creationId xmlns:p14="http://schemas.microsoft.com/office/powerpoint/2010/main" val="2308420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tanding in front of a cross&#10;&#10;Description automatically generated with medium confidence">
            <a:extLst>
              <a:ext uri="{FF2B5EF4-FFF2-40B4-BE49-F238E27FC236}">
                <a16:creationId xmlns:a16="http://schemas.microsoft.com/office/drawing/2014/main" id="{B27DF0D6-5125-4E69-B667-B5AA97D84F4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083" t="45790" r="21962"/>
          <a:stretch/>
        </p:blipFill>
        <p:spPr>
          <a:xfrm>
            <a:off x="2313667" y="1667423"/>
            <a:ext cx="4708208" cy="2539682"/>
          </a:xfrm>
          <a:prstGeom prst="rect">
            <a:avLst/>
          </a:prstGeom>
        </p:spPr>
      </p:pic>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t>Spear</a:t>
            </a:r>
          </a:p>
        </p:txBody>
      </p:sp>
      <p:sp>
        <p:nvSpPr>
          <p:cNvPr id="4" name="Content Placeholder 3">
            <a:extLst>
              <a:ext uri="{FF2B5EF4-FFF2-40B4-BE49-F238E27FC236}">
                <a16:creationId xmlns:a16="http://schemas.microsoft.com/office/drawing/2014/main" id="{706BDD14-A4C8-4158-8D3C-3D5D76670302}"/>
              </a:ext>
            </a:extLst>
          </p:cNvPr>
          <p:cNvSpPr>
            <a:spLocks noGrp="1"/>
          </p:cNvSpPr>
          <p:nvPr>
            <p:ph sz="half" idx="2"/>
          </p:nvPr>
        </p:nvSpPr>
        <p:spPr>
          <a:xfrm>
            <a:off x="7177414" y="1512277"/>
            <a:ext cx="4393264" cy="4865077"/>
          </a:xfrm>
        </p:spPr>
        <p:txBody>
          <a:bodyPr>
            <a:normAutofit fontScale="70000" lnSpcReduction="20000"/>
          </a:bodyPr>
          <a:lstStyle/>
          <a:p>
            <a:r>
              <a:rPr lang="en-US" dirty="0"/>
              <a:t>Soldiers at the Cross</a:t>
            </a:r>
          </a:p>
          <a:p>
            <a:pPr marL="0" indent="0">
              <a:buNone/>
            </a:pPr>
            <a:r>
              <a:rPr lang="en-US" baseline="30000" dirty="0"/>
              <a:t>Matthew 27:54 </a:t>
            </a:r>
            <a:r>
              <a:rPr lang="en-US" dirty="0"/>
              <a:t>The army officer and the soldiers guarding Jesus saw this earthquake and everything else that happened. They were very frightened and said, “He really was the Son of God!”</a:t>
            </a:r>
          </a:p>
          <a:p>
            <a:pPr marL="0" indent="0">
              <a:buNone/>
            </a:pPr>
            <a:r>
              <a:rPr lang="en-US" baseline="30000" dirty="0"/>
              <a:t>John 19:31 </a:t>
            </a:r>
            <a:r>
              <a:rPr lang="en-US" dirty="0"/>
              <a:t>This day was Preparation Day. The next day was a special Sabbath day. The Jews did not want the bodies to stay on the cross on the Sabbath day. So they asked Pilate to order that the legs of the men be broken</a:t>
            </a:r>
            <a:r>
              <a:rPr lang="en-US" baseline="30000" dirty="0"/>
              <a:t>[</a:t>
            </a:r>
            <a:r>
              <a:rPr lang="en-US" baseline="30000" dirty="0">
                <a:hlinkClick r:id="rId4" tooltip="See footnote d"/>
              </a:rPr>
              <a:t>d</a:t>
            </a:r>
            <a:r>
              <a:rPr lang="en-US" baseline="30000" dirty="0"/>
              <a:t>]</a:t>
            </a:r>
            <a:r>
              <a:rPr lang="en-US" dirty="0"/>
              <a:t> and the bodies be taken away. </a:t>
            </a:r>
          </a:p>
          <a:p>
            <a:pPr marL="0" indent="0">
              <a:buNone/>
            </a:pPr>
            <a:r>
              <a:rPr lang="en-US" baseline="30000" dirty="0"/>
              <a:t>32 </a:t>
            </a:r>
            <a:r>
              <a:rPr lang="en-US" dirty="0"/>
              <a:t>So the soldiers came and broke the legs of the first man on the cross beside Jesus. Then they broke the legs of the man on the other cross beside Jesus. </a:t>
            </a:r>
            <a:r>
              <a:rPr lang="en-US" baseline="30000" dirty="0"/>
              <a:t>33 </a:t>
            </a:r>
            <a:r>
              <a:rPr lang="en-US" dirty="0"/>
              <a:t>But when the soldiers came to Jesus, they saw that he was already dead. So they did not break his legs. </a:t>
            </a:r>
            <a:r>
              <a:rPr lang="en-US" baseline="30000" dirty="0"/>
              <a:t>34 </a:t>
            </a:r>
            <a:r>
              <a:rPr lang="en-US" dirty="0"/>
              <a:t>But one of the soldiers stuck his spear into Jesus’ side. At once blood and water came out. </a:t>
            </a:r>
          </a:p>
          <a:p>
            <a:pPr marL="0" indent="0">
              <a:buNone/>
            </a:pPr>
            <a:r>
              <a:rPr lang="en-US" baseline="30000" dirty="0"/>
              <a:t>35 </a:t>
            </a:r>
            <a:r>
              <a:rPr lang="en-US" dirty="0"/>
              <a:t>(The one who saw this happen has told about it. The things he says are true. He knows that he tells the truth. He told about it so that you also can believe.) </a:t>
            </a:r>
            <a:r>
              <a:rPr lang="en-US" baseline="30000" dirty="0"/>
              <a:t>36 </a:t>
            </a:r>
            <a:r>
              <a:rPr lang="en-US" dirty="0"/>
              <a:t>These things happened to make the Scripture come true: “Not one of his bones will be broken.”</a:t>
            </a:r>
            <a:r>
              <a:rPr lang="en-US" baseline="30000" dirty="0"/>
              <a:t>[</a:t>
            </a:r>
            <a:r>
              <a:rPr lang="en-US" baseline="30000" dirty="0">
                <a:hlinkClick r:id="rId5" tooltip="See footnote e"/>
              </a:rPr>
              <a:t>e</a:t>
            </a:r>
            <a:r>
              <a:rPr lang="en-US" baseline="30000" dirty="0"/>
              <a:t>]</a:t>
            </a:r>
            <a:r>
              <a:rPr lang="en-US" dirty="0"/>
              <a:t> </a:t>
            </a:r>
            <a:r>
              <a:rPr lang="en-US" baseline="30000" dirty="0"/>
              <a:t>37 </a:t>
            </a:r>
            <a:r>
              <a:rPr lang="en-US" dirty="0"/>
              <a:t>And another Scripture said, “They will look at the one they have stabbed.”</a:t>
            </a:r>
            <a:r>
              <a:rPr lang="en-US" baseline="30000" dirty="0"/>
              <a:t>[</a:t>
            </a:r>
            <a:r>
              <a:rPr lang="en-US" baseline="30000" dirty="0">
                <a:hlinkClick r:id="rId6" tooltip="See footnote f"/>
              </a:rPr>
              <a:t>f</a:t>
            </a:r>
            <a:r>
              <a:rPr lang="en-US" baseline="30000" dirty="0"/>
              <a:t>]</a:t>
            </a:r>
            <a:endParaRPr lang="en-US" dirty="0"/>
          </a:p>
          <a:p>
            <a:endParaRPr lang="en-US" dirty="0"/>
          </a:p>
        </p:txBody>
      </p:sp>
      <p:sp>
        <p:nvSpPr>
          <p:cNvPr id="5" name="TextBox 4">
            <a:extLst>
              <a:ext uri="{FF2B5EF4-FFF2-40B4-BE49-F238E27FC236}">
                <a16:creationId xmlns:a16="http://schemas.microsoft.com/office/drawing/2014/main" id="{CF2B8562-D88A-44EE-9876-B53A8FD1E2CC}"/>
              </a:ext>
            </a:extLst>
          </p:cNvPr>
          <p:cNvSpPr txBox="1"/>
          <p:nvPr/>
        </p:nvSpPr>
        <p:spPr>
          <a:xfrm>
            <a:off x="10574215" y="347787"/>
            <a:ext cx="433754" cy="707886"/>
          </a:xfrm>
          <a:prstGeom prst="rect">
            <a:avLst/>
          </a:prstGeom>
          <a:noFill/>
        </p:spPr>
        <p:txBody>
          <a:bodyPr wrap="square" rtlCol="0">
            <a:spAutoFit/>
          </a:bodyPr>
          <a:lstStyle/>
          <a:p>
            <a:r>
              <a:rPr lang="en-US" sz="4000" dirty="0">
                <a:latin typeface="Amasis MT Pro Black" panose="02040A04050005020304" pitchFamily="18" charset="0"/>
              </a:rPr>
              <a:t>9</a:t>
            </a:r>
          </a:p>
        </p:txBody>
      </p:sp>
      <p:pic>
        <p:nvPicPr>
          <p:cNvPr id="8" name="Picture 7" descr="A picture containing dark&#10;&#10;Description automatically generated">
            <a:extLst>
              <a:ext uri="{FF2B5EF4-FFF2-40B4-BE49-F238E27FC236}">
                <a16:creationId xmlns:a16="http://schemas.microsoft.com/office/drawing/2014/main" id="{3FC285E8-F17D-42D1-873D-D17BE9C7C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486903">
            <a:off x="137849" y="859117"/>
            <a:ext cx="3247292" cy="3247292"/>
          </a:xfrm>
          <a:prstGeom prst="rect">
            <a:avLst/>
          </a:prstGeom>
        </p:spPr>
      </p:pic>
      <p:pic>
        <p:nvPicPr>
          <p:cNvPr id="16" name="Picture 15" descr="A person in a garment holding a sword&#10;&#10;Description automatically generated with low confidence">
            <a:extLst>
              <a:ext uri="{FF2B5EF4-FFF2-40B4-BE49-F238E27FC236}">
                <a16:creationId xmlns:a16="http://schemas.microsoft.com/office/drawing/2014/main" id="{E7E4901A-1E01-40A0-9610-25EECDFD2BEF}"/>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7758" y="3014661"/>
            <a:ext cx="2058139" cy="3811369"/>
          </a:xfrm>
          <a:prstGeom prst="rect">
            <a:avLst/>
          </a:prstGeom>
        </p:spPr>
      </p:pic>
      <p:sp>
        <p:nvSpPr>
          <p:cNvPr id="14" name="Diagonal Stripe 13">
            <a:extLst>
              <a:ext uri="{FF2B5EF4-FFF2-40B4-BE49-F238E27FC236}">
                <a16:creationId xmlns:a16="http://schemas.microsoft.com/office/drawing/2014/main" id="{ADEE0098-4093-4F5A-B11F-E20D8D073A1E}"/>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iagonal Stripe 14">
            <a:extLst>
              <a:ext uri="{FF2B5EF4-FFF2-40B4-BE49-F238E27FC236}">
                <a16:creationId xmlns:a16="http://schemas.microsoft.com/office/drawing/2014/main" id="{5D944E3D-4293-41BA-8C39-D0734AD7B11A}"/>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Pentagon 16">
            <a:extLst>
              <a:ext uri="{FF2B5EF4-FFF2-40B4-BE49-F238E27FC236}">
                <a16:creationId xmlns:a16="http://schemas.microsoft.com/office/drawing/2014/main" id="{580EAC00-4AE5-4708-B1DB-ADD5D015CF8C}"/>
              </a:ext>
            </a:extLst>
          </p:cNvPr>
          <p:cNvSpPr/>
          <p:nvPr/>
        </p:nvSpPr>
        <p:spPr>
          <a:xfrm rot="18932017">
            <a:off x="226161" y="425864"/>
            <a:ext cx="2111133" cy="944601"/>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a:bodyPr>
          <a:lstStyle/>
          <a:p>
            <a:pPr algn="ctr"/>
            <a:r>
              <a:rPr lang="en-US" sz="1300" dirty="0"/>
              <a:t>Scavenger hunt:</a:t>
            </a:r>
          </a:p>
          <a:p>
            <a:pPr algn="ctr"/>
            <a:r>
              <a:rPr lang="en-US" dirty="0"/>
              <a:t>Find or Make</a:t>
            </a:r>
          </a:p>
          <a:p>
            <a:pPr algn="ctr"/>
            <a:r>
              <a:rPr lang="en-US" dirty="0"/>
              <a:t>A spear</a:t>
            </a:r>
          </a:p>
        </p:txBody>
      </p:sp>
      <p:sp>
        <p:nvSpPr>
          <p:cNvPr id="3" name="Speech Bubble: Rectangle 2">
            <a:extLst>
              <a:ext uri="{FF2B5EF4-FFF2-40B4-BE49-F238E27FC236}">
                <a16:creationId xmlns:a16="http://schemas.microsoft.com/office/drawing/2014/main" id="{BA09E835-F794-4669-862A-BEEB924E214E}"/>
              </a:ext>
            </a:extLst>
          </p:cNvPr>
          <p:cNvSpPr/>
          <p:nvPr/>
        </p:nvSpPr>
        <p:spPr>
          <a:xfrm>
            <a:off x="2563454" y="1494934"/>
            <a:ext cx="2053571" cy="758421"/>
          </a:xfrm>
          <a:prstGeom prst="wedgeRectCallout">
            <a:avLst>
              <a:gd name="adj1" fmla="val -41073"/>
              <a:gd name="adj2" fmla="val 8475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t>He really was the Son of God!</a:t>
            </a:r>
          </a:p>
        </p:txBody>
      </p:sp>
    </p:spTree>
    <p:extLst>
      <p:ext uri="{BB962C8B-B14F-4D97-AF65-F5344CB8AC3E}">
        <p14:creationId xmlns:p14="http://schemas.microsoft.com/office/powerpoint/2010/main" val="4042898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t>White Cloth</a:t>
            </a:r>
          </a:p>
        </p:txBody>
      </p:sp>
      <p:sp>
        <p:nvSpPr>
          <p:cNvPr id="4" name="Content Placeholder 3">
            <a:extLst>
              <a:ext uri="{FF2B5EF4-FFF2-40B4-BE49-F238E27FC236}">
                <a16:creationId xmlns:a16="http://schemas.microsoft.com/office/drawing/2014/main" id="{706BDD14-A4C8-4158-8D3C-3D5D76670302}"/>
              </a:ext>
            </a:extLst>
          </p:cNvPr>
          <p:cNvSpPr>
            <a:spLocks noGrp="1"/>
          </p:cNvSpPr>
          <p:nvPr>
            <p:ph sz="half" idx="2"/>
          </p:nvPr>
        </p:nvSpPr>
        <p:spPr>
          <a:xfrm>
            <a:off x="8129393" y="1415441"/>
            <a:ext cx="3569917" cy="5075468"/>
          </a:xfrm>
        </p:spPr>
        <p:txBody>
          <a:bodyPr>
            <a:normAutofit fontScale="62500" lnSpcReduction="20000"/>
          </a:bodyPr>
          <a:lstStyle/>
          <a:p>
            <a:r>
              <a:rPr lang="en-US" sz="2900" dirty="0"/>
              <a:t>Buried</a:t>
            </a:r>
          </a:p>
          <a:p>
            <a:pPr marL="0" indent="0">
              <a:buNone/>
            </a:pPr>
            <a:r>
              <a:rPr lang="en-US" sz="1900" baseline="30000" dirty="0"/>
              <a:t>John 19:38 </a:t>
            </a:r>
            <a:r>
              <a:rPr lang="en-US" sz="1900" dirty="0"/>
              <a:t>Later, a man named Joseph from Arimathea asked Pilate if he could take the body of Jesus. (Joseph was a secret follower of Jesus, because he was afraid of the Jews.) Pilate gave his permission. So Joseph came and took Jesus’ body away. </a:t>
            </a:r>
            <a:r>
              <a:rPr lang="en-US" sz="1900" baseline="30000" dirty="0"/>
              <a:t>39 </a:t>
            </a:r>
            <a:r>
              <a:rPr lang="en-US" sz="1900" dirty="0"/>
              <a:t>Nicodemus went with Joseph. Nicodemus was the man who earlier had come to Jesus at night. He brought about 75 pounds of spices. This was a mixture of myrrh and aloes. </a:t>
            </a:r>
            <a:r>
              <a:rPr lang="en-US" sz="1900" baseline="30000" dirty="0"/>
              <a:t>40 </a:t>
            </a:r>
            <a:r>
              <a:rPr lang="en-US" sz="1900" dirty="0"/>
              <a:t>These two men took Jesus’ body and wrapped it with the spices in pieces of linen cloth. (This is how the Jews bury people.) </a:t>
            </a:r>
            <a:r>
              <a:rPr lang="en-US" sz="1900" baseline="30000" dirty="0"/>
              <a:t>41 </a:t>
            </a:r>
            <a:r>
              <a:rPr lang="en-US" sz="1900" dirty="0"/>
              <a:t>In the place where Jesus was killed, there was a garden. In the garden was a new tomb where no one had ever been buried. …</a:t>
            </a:r>
          </a:p>
          <a:p>
            <a:pPr marL="0" indent="0">
              <a:buNone/>
            </a:pPr>
            <a:r>
              <a:rPr lang="en-US" sz="1900" baseline="30000" dirty="0"/>
              <a:t>Mark 15:46 </a:t>
            </a:r>
            <a:r>
              <a:rPr lang="en-US" sz="1900" dirty="0"/>
              <a:t>Joseph bought some linen cloth, took the body down from the cross and wrapped it in the linen. He put the body in a tomb that was cut in a wall of rock. Then he closed the tomb by rolling a very large stone to cover the entrance.</a:t>
            </a:r>
          </a:p>
          <a:p>
            <a:pPr marL="0" indent="0">
              <a:buNone/>
            </a:pPr>
            <a:r>
              <a:rPr lang="en-US" sz="1900" baseline="30000" dirty="0"/>
              <a:t>Luke 23:55 </a:t>
            </a:r>
            <a:r>
              <a:rPr lang="en-US" sz="1900" dirty="0"/>
              <a:t>The women who had come from Galilee with Jesus followed Joseph. They saw the tomb and saw inside where the body of Jesus was laid. </a:t>
            </a:r>
            <a:r>
              <a:rPr lang="en-US" sz="1900" baseline="30000" dirty="0"/>
              <a:t>56 </a:t>
            </a:r>
            <a:r>
              <a:rPr lang="en-US" sz="1900" dirty="0"/>
              <a:t>Then the women left to prepare perfumes and spices.</a:t>
            </a:r>
          </a:p>
          <a:p>
            <a:pPr marL="0" indent="0">
              <a:buNone/>
            </a:pPr>
            <a:r>
              <a:rPr lang="en-US" sz="1900" dirty="0"/>
              <a:t>On the Sabbath day they rested, as the law of Moses commanded.</a:t>
            </a:r>
          </a:p>
        </p:txBody>
      </p:sp>
      <p:sp>
        <p:nvSpPr>
          <p:cNvPr id="5" name="TextBox 4">
            <a:extLst>
              <a:ext uri="{FF2B5EF4-FFF2-40B4-BE49-F238E27FC236}">
                <a16:creationId xmlns:a16="http://schemas.microsoft.com/office/drawing/2014/main" id="{CF2B8562-D88A-44EE-9876-B53A8FD1E2CC}"/>
              </a:ext>
            </a:extLst>
          </p:cNvPr>
          <p:cNvSpPr txBox="1"/>
          <p:nvPr/>
        </p:nvSpPr>
        <p:spPr>
          <a:xfrm>
            <a:off x="10384919" y="367091"/>
            <a:ext cx="924397" cy="707886"/>
          </a:xfrm>
          <a:prstGeom prst="rect">
            <a:avLst/>
          </a:prstGeom>
          <a:noFill/>
        </p:spPr>
        <p:txBody>
          <a:bodyPr wrap="square" rtlCol="0">
            <a:spAutoFit/>
          </a:bodyPr>
          <a:lstStyle/>
          <a:p>
            <a:r>
              <a:rPr lang="en-US" sz="4000" dirty="0">
                <a:latin typeface="Amasis MT Pro Black" panose="02040A04050005020304" pitchFamily="18" charset="0"/>
              </a:rPr>
              <a:t>10</a:t>
            </a:r>
          </a:p>
        </p:txBody>
      </p:sp>
      <p:pic>
        <p:nvPicPr>
          <p:cNvPr id="12" name="Picture 11" descr="A picture containing text, tree, outdoor&#10;&#10;Description automatically generated">
            <a:extLst>
              <a:ext uri="{FF2B5EF4-FFF2-40B4-BE49-F238E27FC236}">
                <a16:creationId xmlns:a16="http://schemas.microsoft.com/office/drawing/2014/main" id="{71658CFB-4E8B-437B-AA4B-DAA640FC1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837" y="2129507"/>
            <a:ext cx="5234803" cy="3926102"/>
          </a:xfrm>
          <a:prstGeom prst="rect">
            <a:avLst/>
          </a:prstGeom>
        </p:spPr>
      </p:pic>
      <p:pic>
        <p:nvPicPr>
          <p:cNvPr id="8" name="Picture 7">
            <a:extLst>
              <a:ext uri="{FF2B5EF4-FFF2-40B4-BE49-F238E27FC236}">
                <a16:creationId xmlns:a16="http://schemas.microsoft.com/office/drawing/2014/main" id="{20C358D3-EED1-4D34-B214-04E737947003}"/>
              </a:ext>
            </a:extLst>
          </p:cNvPr>
          <p:cNvPicPr>
            <a:picLocks noChangeAspect="1"/>
          </p:cNvPicPr>
          <p:nvPr/>
        </p:nvPicPr>
        <p:blipFill rotWithShape="1">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l="58301" t="50000" r="16713"/>
          <a:stretch/>
        </p:blipFill>
        <p:spPr>
          <a:xfrm rot="16200000">
            <a:off x="657775" y="1747837"/>
            <a:ext cx="2046776" cy="3362325"/>
          </a:xfrm>
          <a:prstGeom prst="rect">
            <a:avLst/>
          </a:prstGeom>
        </p:spPr>
      </p:pic>
      <p:sp>
        <p:nvSpPr>
          <p:cNvPr id="13" name="Diagonal Stripe 12">
            <a:extLst>
              <a:ext uri="{FF2B5EF4-FFF2-40B4-BE49-F238E27FC236}">
                <a16:creationId xmlns:a16="http://schemas.microsoft.com/office/drawing/2014/main" id="{B7BFB1D1-E05B-419E-BE3B-EB668BF79585}"/>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iagonal Stripe 13">
            <a:extLst>
              <a:ext uri="{FF2B5EF4-FFF2-40B4-BE49-F238E27FC236}">
                <a16:creationId xmlns:a16="http://schemas.microsoft.com/office/drawing/2014/main" id="{C6FD6E5B-8C53-4C65-A4F0-3CEF7354B549}"/>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Pentagon 14">
            <a:extLst>
              <a:ext uri="{FF2B5EF4-FFF2-40B4-BE49-F238E27FC236}">
                <a16:creationId xmlns:a16="http://schemas.microsoft.com/office/drawing/2014/main" id="{137D7C30-C3B4-49D8-90FC-107D5D42B10F}"/>
              </a:ext>
            </a:extLst>
          </p:cNvPr>
          <p:cNvSpPr/>
          <p:nvPr/>
        </p:nvSpPr>
        <p:spPr>
          <a:xfrm rot="18932017">
            <a:off x="226161" y="425864"/>
            <a:ext cx="2111133" cy="944601"/>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fontScale="77500" lnSpcReduction="20000"/>
          </a:bodyPr>
          <a:lstStyle/>
          <a:p>
            <a:pPr algn="ctr"/>
            <a:r>
              <a:rPr lang="en-US" sz="1300" dirty="0"/>
              <a:t>Scavenger hunt:</a:t>
            </a:r>
          </a:p>
          <a:p>
            <a:pPr algn="ctr"/>
            <a:r>
              <a:rPr lang="en-US" dirty="0"/>
              <a:t>Find a white cloth</a:t>
            </a:r>
          </a:p>
          <a:p>
            <a:pPr algn="ctr"/>
            <a:r>
              <a:rPr lang="en-US" dirty="0"/>
              <a:t>Wrap it around your finger then put it in your box</a:t>
            </a:r>
          </a:p>
        </p:txBody>
      </p:sp>
    </p:spTree>
    <p:extLst>
      <p:ext uri="{BB962C8B-B14F-4D97-AF65-F5344CB8AC3E}">
        <p14:creationId xmlns:p14="http://schemas.microsoft.com/office/powerpoint/2010/main" val="2617700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57D71-17E2-4F90-AC51-0E4B26DCFBBA}"/>
              </a:ext>
            </a:extLst>
          </p:cNvPr>
          <p:cNvSpPr>
            <a:spLocks noGrp="1"/>
          </p:cNvSpPr>
          <p:nvPr>
            <p:ph type="title"/>
          </p:nvPr>
        </p:nvSpPr>
        <p:spPr>
          <a:xfrm>
            <a:off x="646111" y="452718"/>
            <a:ext cx="9404723" cy="860267"/>
          </a:xfrm>
        </p:spPr>
        <p:txBody>
          <a:bodyPr/>
          <a:lstStyle/>
          <a:p>
            <a:r>
              <a:rPr lang="en-US" dirty="0"/>
              <a:t>Let’s make the tomb souvenir</a:t>
            </a:r>
          </a:p>
        </p:txBody>
      </p:sp>
      <p:sp>
        <p:nvSpPr>
          <p:cNvPr id="3" name="Content Placeholder 2">
            <a:extLst>
              <a:ext uri="{FF2B5EF4-FFF2-40B4-BE49-F238E27FC236}">
                <a16:creationId xmlns:a16="http://schemas.microsoft.com/office/drawing/2014/main" id="{D82A9B9C-5DBD-4921-90BD-6728E78B71DF}"/>
              </a:ext>
            </a:extLst>
          </p:cNvPr>
          <p:cNvSpPr>
            <a:spLocks noGrp="1"/>
          </p:cNvSpPr>
          <p:nvPr>
            <p:ph idx="1"/>
          </p:nvPr>
        </p:nvSpPr>
        <p:spPr>
          <a:xfrm>
            <a:off x="1103313" y="3151682"/>
            <a:ext cx="3597642" cy="3253600"/>
          </a:xfrm>
        </p:spPr>
        <p:txBody>
          <a:bodyPr/>
          <a:lstStyle/>
          <a:p>
            <a:r>
              <a:rPr lang="en-US" dirty="0"/>
              <a:t>Option 1:</a:t>
            </a:r>
          </a:p>
          <a:p>
            <a:pPr marL="800100" lvl="1" indent="-342900">
              <a:buFont typeface="+mj-lt"/>
              <a:buAutoNum type="arabicPeriod"/>
            </a:pPr>
            <a:r>
              <a:rPr lang="en-US" dirty="0"/>
              <a:t>Use a 2 oz condiment cup</a:t>
            </a:r>
          </a:p>
          <a:p>
            <a:pPr marL="800100" lvl="1" indent="-342900">
              <a:buFont typeface="+mj-lt"/>
              <a:buAutoNum type="arabicPeriod"/>
            </a:pPr>
            <a:r>
              <a:rPr lang="en-US" dirty="0"/>
              <a:t>Tear or cut off an          8 inch strip of duct tape (or other tape)</a:t>
            </a:r>
          </a:p>
          <a:p>
            <a:pPr marL="800100" lvl="1" indent="-342900">
              <a:buFont typeface="+mj-lt"/>
              <a:buAutoNum type="arabicPeriod"/>
            </a:pPr>
            <a:r>
              <a:rPr lang="en-US" dirty="0"/>
              <a:t>Stick the duct tape onto the outside of the condiment cup</a:t>
            </a:r>
          </a:p>
          <a:p>
            <a:pPr marL="0" indent="0">
              <a:buNone/>
            </a:pPr>
            <a:endParaRPr lang="en-US" dirty="0"/>
          </a:p>
        </p:txBody>
      </p:sp>
      <p:pic>
        <p:nvPicPr>
          <p:cNvPr id="5" name="Picture 4" descr="A picture containing table, indoor, several&#10;&#10;Description automatically generated">
            <a:extLst>
              <a:ext uri="{FF2B5EF4-FFF2-40B4-BE49-F238E27FC236}">
                <a16:creationId xmlns:a16="http://schemas.microsoft.com/office/drawing/2014/main" id="{680D5DB1-BF96-480C-8780-4DECBA23BBA4}"/>
              </a:ext>
            </a:extLst>
          </p:cNvPr>
          <p:cNvPicPr>
            <a:picLocks noChangeAspect="1"/>
          </p:cNvPicPr>
          <p:nvPr/>
        </p:nvPicPr>
        <p:blipFill rotWithShape="1">
          <a:blip r:embed="rId2">
            <a:extLst>
              <a:ext uri="{28A0092B-C50C-407E-A947-70E740481C1C}">
                <a14:useLocalDpi xmlns:a14="http://schemas.microsoft.com/office/drawing/2010/main" val="0"/>
              </a:ext>
            </a:extLst>
          </a:blip>
          <a:srcRect t="13253" b="26972"/>
          <a:stretch/>
        </p:blipFill>
        <p:spPr>
          <a:xfrm>
            <a:off x="1103313" y="1210762"/>
            <a:ext cx="4094528" cy="1843791"/>
          </a:xfrm>
          <a:prstGeom prst="rect">
            <a:avLst/>
          </a:prstGeom>
        </p:spPr>
      </p:pic>
      <p:sp>
        <p:nvSpPr>
          <p:cNvPr id="6" name="Content Placeholder 2">
            <a:extLst>
              <a:ext uri="{FF2B5EF4-FFF2-40B4-BE49-F238E27FC236}">
                <a16:creationId xmlns:a16="http://schemas.microsoft.com/office/drawing/2014/main" id="{1F624E8A-7E99-45EC-902C-5A7887E493ED}"/>
              </a:ext>
            </a:extLst>
          </p:cNvPr>
          <p:cNvSpPr txBox="1">
            <a:spLocks/>
          </p:cNvSpPr>
          <p:nvPr/>
        </p:nvSpPr>
        <p:spPr>
          <a:xfrm>
            <a:off x="7225066" y="3151682"/>
            <a:ext cx="3597642" cy="255655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Option 2:</a:t>
            </a:r>
          </a:p>
          <a:p>
            <a:pPr marL="857250" lvl="1" indent="-457200">
              <a:buFont typeface="+mj-lt"/>
              <a:buAutoNum type="arabicPeriod"/>
            </a:pPr>
            <a:r>
              <a:rPr lang="en-US" dirty="0"/>
              <a:t>Use playdough</a:t>
            </a:r>
          </a:p>
          <a:p>
            <a:pPr marL="857250" lvl="1" indent="-457200">
              <a:buFont typeface="+mj-lt"/>
              <a:buAutoNum type="arabicPeriod"/>
            </a:pPr>
            <a:r>
              <a:rPr lang="en-US" dirty="0"/>
              <a:t>Make a sphere</a:t>
            </a:r>
          </a:p>
          <a:p>
            <a:pPr marL="857250" lvl="1" indent="-457200">
              <a:buFont typeface="+mj-lt"/>
              <a:buAutoNum type="arabicPeriod"/>
            </a:pPr>
            <a:r>
              <a:rPr lang="en-US" dirty="0"/>
              <a:t>Put your thumb in the middle and pinch the inside and outside to make a tomb.</a:t>
            </a:r>
          </a:p>
          <a:p>
            <a:pPr marL="457200" indent="-457200">
              <a:buFont typeface="+mj-lt"/>
              <a:buAutoNum type="arabicPeriod"/>
            </a:pPr>
            <a:endParaRPr lang="en-US" dirty="0"/>
          </a:p>
        </p:txBody>
      </p:sp>
      <p:pic>
        <p:nvPicPr>
          <p:cNvPr id="7" name="Picture 6" descr="A picture containing text&#10;&#10;Description automatically generated">
            <a:extLst>
              <a:ext uri="{FF2B5EF4-FFF2-40B4-BE49-F238E27FC236}">
                <a16:creationId xmlns:a16="http://schemas.microsoft.com/office/drawing/2014/main" id="{0001223B-471F-4CA5-8B7A-E5FF43172D1A}"/>
              </a:ext>
            </a:extLst>
          </p:cNvPr>
          <p:cNvPicPr>
            <a:picLocks noChangeAspect="1"/>
          </p:cNvPicPr>
          <p:nvPr/>
        </p:nvPicPr>
        <p:blipFill rotWithShape="1">
          <a:blip r:embed="rId3">
            <a:extLst>
              <a:ext uri="{28A0092B-C50C-407E-A947-70E740481C1C}">
                <a14:useLocalDpi xmlns:a14="http://schemas.microsoft.com/office/drawing/2010/main" val="0"/>
              </a:ext>
            </a:extLst>
          </a:blip>
          <a:srcRect l="9846" t="30370" r="43976" b="28726"/>
          <a:stretch/>
        </p:blipFill>
        <p:spPr>
          <a:xfrm>
            <a:off x="6994160" y="1210763"/>
            <a:ext cx="2776393" cy="1843790"/>
          </a:xfrm>
          <a:prstGeom prst="rect">
            <a:avLst/>
          </a:prstGeom>
        </p:spPr>
      </p:pic>
    </p:spTree>
    <p:extLst>
      <p:ext uri="{BB962C8B-B14F-4D97-AF65-F5344CB8AC3E}">
        <p14:creationId xmlns:p14="http://schemas.microsoft.com/office/powerpoint/2010/main" val="3863197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277318" y="2014538"/>
            <a:ext cx="2518347" cy="746495"/>
          </a:xfrm>
        </p:spPr>
        <p:txBody>
          <a:bodyPr/>
          <a:lstStyle/>
          <a:p>
            <a:r>
              <a:rPr lang="en-US" dirty="0"/>
              <a:t>Stone</a:t>
            </a:r>
          </a:p>
        </p:txBody>
      </p:sp>
      <p:sp>
        <p:nvSpPr>
          <p:cNvPr id="4" name="Content Placeholder 3">
            <a:extLst>
              <a:ext uri="{FF2B5EF4-FFF2-40B4-BE49-F238E27FC236}">
                <a16:creationId xmlns:a16="http://schemas.microsoft.com/office/drawing/2014/main" id="{706BDD14-A4C8-4158-8D3C-3D5D76670302}"/>
              </a:ext>
            </a:extLst>
          </p:cNvPr>
          <p:cNvSpPr>
            <a:spLocks noGrp="1"/>
          </p:cNvSpPr>
          <p:nvPr>
            <p:ph sz="half" idx="2"/>
          </p:nvPr>
        </p:nvSpPr>
        <p:spPr>
          <a:xfrm>
            <a:off x="2244182" y="366241"/>
            <a:ext cx="3366129" cy="2345738"/>
          </a:xfrm>
        </p:spPr>
        <p:txBody>
          <a:bodyPr>
            <a:normAutofit fontScale="92500" lnSpcReduction="20000"/>
          </a:bodyPr>
          <a:lstStyle/>
          <a:p>
            <a:r>
              <a:rPr lang="en-US" dirty="0"/>
              <a:t>Sealed and Guarded</a:t>
            </a:r>
          </a:p>
          <a:p>
            <a:pPr marL="0" indent="0">
              <a:buNone/>
            </a:pPr>
            <a:r>
              <a:rPr lang="en-US" baseline="30000" dirty="0"/>
              <a:t>Matthew 27:65 </a:t>
            </a:r>
            <a:r>
              <a:rPr lang="en-US" dirty="0"/>
              <a:t>Pilate said, “Take some soldiers and go guard the tomb the best way you know.” </a:t>
            </a:r>
            <a:r>
              <a:rPr lang="en-US" baseline="30000" dirty="0"/>
              <a:t>66 </a:t>
            </a:r>
            <a:r>
              <a:rPr lang="en-US" dirty="0"/>
              <a:t>So they all went to the tomb and made it safe from thieves. They did this by sealing the stone in the entrance and then putting soldiers there to guard it.</a:t>
            </a:r>
          </a:p>
          <a:p>
            <a:endParaRPr lang="en-US" dirty="0"/>
          </a:p>
        </p:txBody>
      </p:sp>
      <p:sp>
        <p:nvSpPr>
          <p:cNvPr id="5" name="TextBox 4">
            <a:extLst>
              <a:ext uri="{FF2B5EF4-FFF2-40B4-BE49-F238E27FC236}">
                <a16:creationId xmlns:a16="http://schemas.microsoft.com/office/drawing/2014/main" id="{CF2B8562-D88A-44EE-9876-B53A8FD1E2CC}"/>
              </a:ext>
            </a:extLst>
          </p:cNvPr>
          <p:cNvSpPr txBox="1"/>
          <p:nvPr/>
        </p:nvSpPr>
        <p:spPr>
          <a:xfrm>
            <a:off x="10384920" y="310261"/>
            <a:ext cx="949569" cy="707886"/>
          </a:xfrm>
          <a:prstGeom prst="rect">
            <a:avLst/>
          </a:prstGeom>
          <a:noFill/>
        </p:spPr>
        <p:txBody>
          <a:bodyPr wrap="square" rtlCol="0">
            <a:spAutoFit/>
          </a:bodyPr>
          <a:lstStyle/>
          <a:p>
            <a:r>
              <a:rPr lang="en-US" sz="4000" dirty="0">
                <a:latin typeface="Amasis MT Pro Black" panose="02040A04050005020304" pitchFamily="18" charset="0"/>
              </a:rPr>
              <a:t>11</a:t>
            </a:r>
          </a:p>
        </p:txBody>
      </p:sp>
      <p:pic>
        <p:nvPicPr>
          <p:cNvPr id="8" name="Picture 7" descr="A close-up of a rock&#10;&#10;Description automatically generated with medium confidence">
            <a:extLst>
              <a:ext uri="{FF2B5EF4-FFF2-40B4-BE49-F238E27FC236}">
                <a16:creationId xmlns:a16="http://schemas.microsoft.com/office/drawing/2014/main" id="{B7DFB23A-5D6C-4678-8D15-694DBD158F5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318" y="3147559"/>
            <a:ext cx="2251749" cy="1643682"/>
          </a:xfrm>
          <a:prstGeom prst="rect">
            <a:avLst/>
          </a:prstGeom>
        </p:spPr>
      </p:pic>
      <p:pic>
        <p:nvPicPr>
          <p:cNvPr id="12" name="Picture 11" descr="A picture containing indoor, doll, toy&#10;&#10;Description automatically generated">
            <a:extLst>
              <a:ext uri="{FF2B5EF4-FFF2-40B4-BE49-F238E27FC236}">
                <a16:creationId xmlns:a16="http://schemas.microsoft.com/office/drawing/2014/main" id="{798AFC6C-C2ED-4CED-8A01-CA5500A98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311" y="321322"/>
            <a:ext cx="4774609" cy="2488765"/>
          </a:xfrm>
          <a:prstGeom prst="rect">
            <a:avLst/>
          </a:prstGeom>
        </p:spPr>
      </p:pic>
      <p:sp>
        <p:nvSpPr>
          <p:cNvPr id="13" name="Content Placeholder 3">
            <a:extLst>
              <a:ext uri="{FF2B5EF4-FFF2-40B4-BE49-F238E27FC236}">
                <a16:creationId xmlns:a16="http://schemas.microsoft.com/office/drawing/2014/main" id="{C40F8632-D364-4F5B-95A0-BCE9BAB7F694}"/>
              </a:ext>
            </a:extLst>
          </p:cNvPr>
          <p:cNvSpPr txBox="1">
            <a:spLocks/>
          </p:cNvSpPr>
          <p:nvPr/>
        </p:nvSpPr>
        <p:spPr>
          <a:xfrm>
            <a:off x="6394216" y="2894670"/>
            <a:ext cx="4110625" cy="2668044"/>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r>
              <a:rPr lang="en-US" sz="2900" dirty="0"/>
              <a:t>Opened!</a:t>
            </a:r>
          </a:p>
          <a:p>
            <a:pPr marL="0" indent="0">
              <a:buNone/>
            </a:pPr>
            <a:r>
              <a:rPr lang="en-US" dirty="0"/>
              <a:t>Matthew 28 The day after the Sabbath day was the first day of the week. At dawn on the first day, …</a:t>
            </a:r>
          </a:p>
          <a:p>
            <a:pPr marL="0" indent="0">
              <a:buNone/>
            </a:pPr>
            <a:r>
              <a:rPr lang="en-US" baseline="30000" dirty="0"/>
              <a:t>2 </a:t>
            </a:r>
            <a:r>
              <a:rPr lang="en-US" dirty="0"/>
              <a:t>At that time there was a strong earthquake. An angel of the Lord came down from heaven. The angel went to the tomb and rolled the stone away from the entrance. Then he sat on the stone. </a:t>
            </a:r>
            <a:r>
              <a:rPr lang="en-US" baseline="30000" dirty="0"/>
              <a:t>3 </a:t>
            </a:r>
            <a:r>
              <a:rPr lang="en-US" dirty="0"/>
              <a:t>He was shining as bright as lightning. His clothes were white as snow. </a:t>
            </a:r>
            <a:r>
              <a:rPr lang="en-US" baseline="30000" dirty="0"/>
              <a:t>4 </a:t>
            </a:r>
            <a:r>
              <a:rPr lang="en-US" dirty="0"/>
              <a:t>The soldiers guarding the tomb were very frightened of the angel. They shook with fear and then became like dead men.</a:t>
            </a:r>
          </a:p>
        </p:txBody>
      </p:sp>
      <p:pic>
        <p:nvPicPr>
          <p:cNvPr id="15" name="Picture 14" descr="A picture containing text, ride&#10;&#10;Description automatically generated">
            <a:extLst>
              <a:ext uri="{FF2B5EF4-FFF2-40B4-BE49-F238E27FC236}">
                <a16:creationId xmlns:a16="http://schemas.microsoft.com/office/drawing/2014/main" id="{D0855F2D-1314-4440-8B3A-5EE24FA795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985" y="2980308"/>
            <a:ext cx="3150841" cy="2363131"/>
          </a:xfrm>
          <a:prstGeom prst="rect">
            <a:avLst/>
          </a:prstGeom>
        </p:spPr>
      </p:pic>
      <p:sp>
        <p:nvSpPr>
          <p:cNvPr id="16" name="Diagonal Stripe 15">
            <a:extLst>
              <a:ext uri="{FF2B5EF4-FFF2-40B4-BE49-F238E27FC236}">
                <a16:creationId xmlns:a16="http://schemas.microsoft.com/office/drawing/2014/main" id="{46EE687D-84CE-4CA5-A422-E113E34E6705}"/>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gonal Stripe 16">
            <a:extLst>
              <a:ext uri="{FF2B5EF4-FFF2-40B4-BE49-F238E27FC236}">
                <a16:creationId xmlns:a16="http://schemas.microsoft.com/office/drawing/2014/main" id="{7632A6F7-5C80-46DF-BDA7-0E61DB95069B}"/>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Pentagon 17">
            <a:extLst>
              <a:ext uri="{FF2B5EF4-FFF2-40B4-BE49-F238E27FC236}">
                <a16:creationId xmlns:a16="http://schemas.microsoft.com/office/drawing/2014/main" id="{00AE3240-60C9-401E-B6F8-CFB72995B348}"/>
              </a:ext>
            </a:extLst>
          </p:cNvPr>
          <p:cNvSpPr/>
          <p:nvPr/>
        </p:nvSpPr>
        <p:spPr>
          <a:xfrm rot="18932017">
            <a:off x="226161" y="425864"/>
            <a:ext cx="2111133" cy="944601"/>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a:bodyPr>
          <a:lstStyle/>
          <a:p>
            <a:pPr algn="ctr"/>
            <a:r>
              <a:rPr lang="en-US" sz="1300" dirty="0"/>
              <a:t>Scavenger hunt:</a:t>
            </a:r>
          </a:p>
          <a:p>
            <a:pPr algn="ctr"/>
            <a:r>
              <a:rPr lang="en-US" dirty="0"/>
              <a:t>Find a small rock this big</a:t>
            </a:r>
          </a:p>
        </p:txBody>
      </p:sp>
      <p:pic>
        <p:nvPicPr>
          <p:cNvPr id="19" name="Picture 18" descr="Icon&#10;&#10;Description automatically generated">
            <a:extLst>
              <a:ext uri="{FF2B5EF4-FFF2-40B4-BE49-F238E27FC236}">
                <a16:creationId xmlns:a16="http://schemas.microsoft.com/office/drawing/2014/main" id="{60D315BD-0E42-415B-989F-9ACD0840A358}"/>
              </a:ext>
            </a:extLst>
          </p:cNvPr>
          <p:cNvPicPr>
            <a:picLocks noChangeAspect="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787169" y="31970"/>
            <a:ext cx="578718" cy="748099"/>
          </a:xfrm>
          <a:prstGeom prst="rect">
            <a:avLst/>
          </a:prstGeom>
        </p:spPr>
      </p:pic>
    </p:spTree>
    <p:extLst>
      <p:ext uri="{BB962C8B-B14F-4D97-AF65-F5344CB8AC3E}">
        <p14:creationId xmlns:p14="http://schemas.microsoft.com/office/powerpoint/2010/main" val="929818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5" y="532442"/>
            <a:ext cx="7217693" cy="825117"/>
          </a:xfrm>
        </p:spPr>
        <p:txBody>
          <a:bodyPr/>
          <a:lstStyle/>
          <a:p>
            <a:r>
              <a:rPr lang="en-US" dirty="0"/>
              <a:t>Empty Tomb</a:t>
            </a:r>
            <a:endParaRPr lang="en-US" sz="2800" dirty="0"/>
          </a:p>
        </p:txBody>
      </p:sp>
      <p:sp>
        <p:nvSpPr>
          <p:cNvPr id="4" name="Content Placeholder 3">
            <a:extLst>
              <a:ext uri="{FF2B5EF4-FFF2-40B4-BE49-F238E27FC236}">
                <a16:creationId xmlns:a16="http://schemas.microsoft.com/office/drawing/2014/main" id="{706BDD14-A4C8-4158-8D3C-3D5D76670302}"/>
              </a:ext>
            </a:extLst>
          </p:cNvPr>
          <p:cNvSpPr>
            <a:spLocks noGrp="1"/>
          </p:cNvSpPr>
          <p:nvPr>
            <p:ph sz="half" idx="2"/>
          </p:nvPr>
        </p:nvSpPr>
        <p:spPr>
          <a:xfrm>
            <a:off x="8166970" y="1512277"/>
            <a:ext cx="3770334" cy="4838419"/>
          </a:xfrm>
        </p:spPr>
        <p:txBody>
          <a:bodyPr>
            <a:normAutofit fontScale="55000" lnSpcReduction="20000"/>
          </a:bodyPr>
          <a:lstStyle/>
          <a:p>
            <a:r>
              <a:rPr lang="en-US" sz="3300" dirty="0"/>
              <a:t>Jesus is ALIVE!</a:t>
            </a:r>
          </a:p>
          <a:p>
            <a:pPr marL="0" indent="0">
              <a:buNone/>
            </a:pPr>
            <a:r>
              <a:rPr lang="en-US" sz="2000" dirty="0"/>
              <a:t>John 20 Early on the first day of the week, Mary Magdalene went to the tomb. It was still dark. Mary saw that the large stone had been moved away from the tomb. </a:t>
            </a:r>
            <a:r>
              <a:rPr lang="en-US" sz="2000" baseline="30000" dirty="0"/>
              <a:t>2 </a:t>
            </a:r>
            <a:r>
              <a:rPr lang="en-US" sz="2000" dirty="0"/>
              <a:t>So Mary ran to Simon Peter and the other follower (the one Jesus loved). Mary said, “They have taken the Lord out of the tomb. We don’t know where they have put him.”</a:t>
            </a:r>
          </a:p>
          <a:p>
            <a:pPr marL="0" indent="0">
              <a:buNone/>
            </a:pPr>
            <a:r>
              <a:rPr lang="en-US" sz="2000" baseline="30000" dirty="0"/>
              <a:t>3 </a:t>
            </a:r>
            <a:r>
              <a:rPr lang="en-US" sz="2000" dirty="0"/>
              <a:t>So Peter and the other follower started for the tomb. </a:t>
            </a:r>
            <a:r>
              <a:rPr lang="en-US" sz="2000" baseline="30000" dirty="0"/>
              <a:t>4 </a:t>
            </a:r>
            <a:r>
              <a:rPr lang="en-US" sz="2000" dirty="0"/>
              <a:t>They were both running, but the other follower ran faster than Peter. So the other follower reached the tomb first. </a:t>
            </a:r>
            <a:r>
              <a:rPr lang="en-US" sz="2000" baseline="30000" dirty="0"/>
              <a:t>5 </a:t>
            </a:r>
            <a:r>
              <a:rPr lang="en-US" sz="2000" dirty="0"/>
              <a:t>He bent down and looked in. He saw the strips of linen cloth lying there, but he did not go in. </a:t>
            </a:r>
            <a:r>
              <a:rPr lang="en-US" sz="2000" baseline="30000" dirty="0"/>
              <a:t>6 </a:t>
            </a:r>
            <a:r>
              <a:rPr lang="en-US" sz="2000" dirty="0"/>
              <a:t>Then following him came Simon Peter. He went into the tomb and saw the strips of linen lying there. </a:t>
            </a:r>
            <a:r>
              <a:rPr lang="en-US" sz="2000" baseline="30000" dirty="0"/>
              <a:t>7 </a:t>
            </a:r>
            <a:r>
              <a:rPr lang="en-US" sz="2000" dirty="0"/>
              <a:t>He also saw the cloth that had been around Jesus’ head. The cloth was folded up and laid in a different place from the strips of linen. </a:t>
            </a:r>
            <a:r>
              <a:rPr lang="en-US" sz="2000" baseline="30000" dirty="0"/>
              <a:t>8 </a:t>
            </a:r>
            <a:r>
              <a:rPr lang="en-US" sz="2000" dirty="0"/>
              <a:t>Then the other follower, who had reached the tomb first, also went in. He saw and believed. …</a:t>
            </a:r>
          </a:p>
          <a:p>
            <a:pPr marL="0" indent="0">
              <a:buNone/>
            </a:pPr>
            <a:r>
              <a:rPr lang="en-US" sz="2000" baseline="30000" dirty="0"/>
              <a:t>10 </a:t>
            </a:r>
            <a:r>
              <a:rPr lang="en-US" sz="2000" dirty="0"/>
              <a:t>Then the followers went back home. </a:t>
            </a:r>
            <a:r>
              <a:rPr lang="en-US" sz="2000" baseline="30000" dirty="0"/>
              <a:t>11 </a:t>
            </a:r>
            <a:r>
              <a:rPr lang="en-US" sz="2000" dirty="0"/>
              <a:t>But Mary stood outside the tomb, crying. …</a:t>
            </a:r>
          </a:p>
          <a:p>
            <a:pPr marL="0" indent="0">
              <a:buNone/>
            </a:pPr>
            <a:r>
              <a:rPr lang="en-US" sz="2000" baseline="30000" dirty="0"/>
              <a:t>16 </a:t>
            </a:r>
            <a:r>
              <a:rPr lang="en-US" sz="2000" dirty="0"/>
              <a:t>Jesus said to her, “Mary.”</a:t>
            </a:r>
          </a:p>
          <a:p>
            <a:pPr marL="0" indent="0">
              <a:buNone/>
            </a:pPr>
            <a:r>
              <a:rPr lang="en-US" sz="2000" dirty="0"/>
              <a:t>Mary turned toward Jesus and said in the Jewish language,</a:t>
            </a:r>
            <a:r>
              <a:rPr lang="en-US" sz="2000" baseline="30000" dirty="0"/>
              <a:t>[</a:t>
            </a:r>
            <a:r>
              <a:rPr lang="en-US" sz="2000" baseline="30000" dirty="0">
                <a:hlinkClick r:id="rId2" tooltip="See footnote a"/>
              </a:rPr>
              <a:t>a</a:t>
            </a:r>
            <a:r>
              <a:rPr lang="en-US" sz="2000" baseline="30000" dirty="0"/>
              <a:t>]</a:t>
            </a:r>
            <a:r>
              <a:rPr lang="en-US" sz="2000" dirty="0"/>
              <a:t> “</a:t>
            </a:r>
            <a:r>
              <a:rPr lang="en-US" sz="2000" dirty="0" err="1"/>
              <a:t>Rabboni</a:t>
            </a:r>
            <a:r>
              <a:rPr lang="en-US" sz="2000" dirty="0"/>
              <a:t>.” (This means Teacher.)</a:t>
            </a:r>
          </a:p>
          <a:p>
            <a:pPr marL="0" indent="0">
              <a:buNone/>
            </a:pPr>
            <a:r>
              <a:rPr lang="en-US" sz="2000" baseline="30000" dirty="0"/>
              <a:t>17 </a:t>
            </a:r>
            <a:r>
              <a:rPr lang="en-US" sz="2000" dirty="0"/>
              <a:t>Jesus said to her, “Don’t hold me. I have not yet gone up to the Father. But go to my brothers and tell them this: ‘I am going back to my Father and your Father. I am going back to my God and your God.’”</a:t>
            </a:r>
          </a:p>
        </p:txBody>
      </p:sp>
      <p:sp>
        <p:nvSpPr>
          <p:cNvPr id="5" name="TextBox 4">
            <a:extLst>
              <a:ext uri="{FF2B5EF4-FFF2-40B4-BE49-F238E27FC236}">
                <a16:creationId xmlns:a16="http://schemas.microsoft.com/office/drawing/2014/main" id="{CF2B8562-D88A-44EE-9876-B53A8FD1E2CC}"/>
              </a:ext>
            </a:extLst>
          </p:cNvPr>
          <p:cNvSpPr txBox="1"/>
          <p:nvPr/>
        </p:nvSpPr>
        <p:spPr>
          <a:xfrm>
            <a:off x="10406639" y="347787"/>
            <a:ext cx="890954" cy="707886"/>
          </a:xfrm>
          <a:prstGeom prst="rect">
            <a:avLst/>
          </a:prstGeom>
          <a:noFill/>
        </p:spPr>
        <p:txBody>
          <a:bodyPr wrap="square" rtlCol="0">
            <a:spAutoFit/>
          </a:bodyPr>
          <a:lstStyle/>
          <a:p>
            <a:r>
              <a:rPr lang="en-US" sz="4000" dirty="0">
                <a:latin typeface="Amasis MT Pro Black" panose="02040A04050005020304" pitchFamily="18" charset="0"/>
              </a:rPr>
              <a:t>12</a:t>
            </a:r>
          </a:p>
        </p:txBody>
      </p:sp>
      <p:grpSp>
        <p:nvGrpSpPr>
          <p:cNvPr id="17" name="Group 16">
            <a:extLst>
              <a:ext uri="{FF2B5EF4-FFF2-40B4-BE49-F238E27FC236}">
                <a16:creationId xmlns:a16="http://schemas.microsoft.com/office/drawing/2014/main" id="{D846328F-B557-4F90-A81C-C9101B15D006}"/>
              </a:ext>
            </a:extLst>
          </p:cNvPr>
          <p:cNvGrpSpPr/>
          <p:nvPr/>
        </p:nvGrpSpPr>
        <p:grpSpPr>
          <a:xfrm>
            <a:off x="3197350" y="1788316"/>
            <a:ext cx="4851691" cy="3495690"/>
            <a:chOff x="3479230" y="1553680"/>
            <a:chExt cx="4133930" cy="2893060"/>
          </a:xfrm>
        </p:grpSpPr>
        <p:pic>
          <p:nvPicPr>
            <p:cNvPr id="14" name="Picture 13" descr="A picture containing nature, cave&#10;&#10;Description automatically generated">
              <a:extLst>
                <a:ext uri="{FF2B5EF4-FFF2-40B4-BE49-F238E27FC236}">
                  <a16:creationId xmlns:a16="http://schemas.microsoft.com/office/drawing/2014/main" id="{397DD92C-302C-4739-8F6B-FF3CDF732DEC}"/>
                </a:ext>
              </a:extLst>
            </p:cNvPr>
            <p:cNvPicPr>
              <a:picLocks noChangeAspect="1"/>
            </p:cNvPicPr>
            <p:nvPr/>
          </p:nvPicPr>
          <p:blipFill rotWithShape="1">
            <a:blip r:embed="rId3">
              <a:extLst>
                <a:ext uri="{28A0092B-C50C-407E-A947-70E740481C1C}">
                  <a14:useLocalDpi xmlns:a14="http://schemas.microsoft.com/office/drawing/2010/main" val="0"/>
                </a:ext>
              </a:extLst>
            </a:blip>
            <a:srcRect l="23787" t="15393" r="21448" b="16347"/>
            <a:stretch/>
          </p:blipFill>
          <p:spPr>
            <a:xfrm flipH="1">
              <a:off x="3479230" y="1600746"/>
              <a:ext cx="4059301" cy="2845994"/>
            </a:xfrm>
            <a:prstGeom prst="rect">
              <a:avLst/>
            </a:prstGeom>
          </p:spPr>
        </p:pic>
        <p:pic>
          <p:nvPicPr>
            <p:cNvPr id="16" name="Picture 15" descr="A picture containing person, person, suit, dressed&#10;&#10;Description automatically generated">
              <a:extLst>
                <a:ext uri="{FF2B5EF4-FFF2-40B4-BE49-F238E27FC236}">
                  <a16:creationId xmlns:a16="http://schemas.microsoft.com/office/drawing/2014/main" id="{5531EE07-F3FB-4C61-B4FD-E3987FCF3FC7}"/>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5903367" y="1553680"/>
              <a:ext cx="1709793" cy="2132797"/>
            </a:xfrm>
            <a:prstGeom prst="rect">
              <a:avLst/>
            </a:prstGeom>
            <a:ln>
              <a:noFill/>
            </a:ln>
            <a:effectLst>
              <a:softEdge rad="112500"/>
            </a:effectLst>
          </p:spPr>
        </p:pic>
      </p:grpSp>
      <p:sp>
        <p:nvSpPr>
          <p:cNvPr id="18" name="Diagonal Stripe 17">
            <a:extLst>
              <a:ext uri="{FF2B5EF4-FFF2-40B4-BE49-F238E27FC236}">
                <a16:creationId xmlns:a16="http://schemas.microsoft.com/office/drawing/2014/main" id="{CF040B4B-9357-47B0-9D25-969186A4CEA6}"/>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FE23603A-8FBB-4C3D-A2AE-7454CC2F4D32}"/>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Pentagon 19">
            <a:extLst>
              <a:ext uri="{FF2B5EF4-FFF2-40B4-BE49-F238E27FC236}">
                <a16:creationId xmlns:a16="http://schemas.microsoft.com/office/drawing/2014/main" id="{DF73A504-80FB-4CA5-BD36-8B59C97824DF}"/>
              </a:ext>
            </a:extLst>
          </p:cNvPr>
          <p:cNvSpPr/>
          <p:nvPr/>
        </p:nvSpPr>
        <p:spPr>
          <a:xfrm rot="18932017">
            <a:off x="30648" y="689514"/>
            <a:ext cx="2337462" cy="944601"/>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a:bodyPr>
          <a:lstStyle/>
          <a:p>
            <a:pPr algn="ctr"/>
            <a:r>
              <a:rPr lang="en-US" sz="1300" dirty="0"/>
              <a:t>Make an empty tomb</a:t>
            </a:r>
          </a:p>
          <a:p>
            <a:pPr algn="ctr"/>
            <a:r>
              <a:rPr lang="en-US" sz="1300" dirty="0"/>
              <a:t>Add stickers on the lid.</a:t>
            </a:r>
            <a:endParaRPr lang="en-US" dirty="0"/>
          </a:p>
        </p:txBody>
      </p:sp>
      <p:pic>
        <p:nvPicPr>
          <p:cNvPr id="13" name="Picture 12" descr="A picture containing table, indoor, several&#10;&#10;Description automatically generated">
            <a:extLst>
              <a:ext uri="{FF2B5EF4-FFF2-40B4-BE49-F238E27FC236}">
                <a16:creationId xmlns:a16="http://schemas.microsoft.com/office/drawing/2014/main" id="{5B5ED9CF-6111-4534-A046-2995B6B4F486}"/>
              </a:ext>
            </a:extLst>
          </p:cNvPr>
          <p:cNvPicPr>
            <a:picLocks noChangeAspect="1"/>
          </p:cNvPicPr>
          <p:nvPr/>
        </p:nvPicPr>
        <p:blipFill rotWithShape="1">
          <a:blip r:embed="rId6">
            <a:extLst>
              <a:ext uri="{28A0092B-C50C-407E-A947-70E740481C1C}">
                <a14:useLocalDpi xmlns:a14="http://schemas.microsoft.com/office/drawing/2010/main" val="0"/>
              </a:ext>
            </a:extLst>
          </a:blip>
          <a:srcRect l="28069" t="20009" r="50996" b="52649"/>
          <a:stretch/>
        </p:blipFill>
        <p:spPr>
          <a:xfrm>
            <a:off x="522120" y="2560097"/>
            <a:ext cx="2136849" cy="2102476"/>
          </a:xfrm>
          <a:prstGeom prst="rect">
            <a:avLst/>
          </a:prstGeom>
        </p:spPr>
      </p:pic>
      <p:pic>
        <p:nvPicPr>
          <p:cNvPr id="1026" name="Picture 2">
            <a:extLst>
              <a:ext uri="{FF2B5EF4-FFF2-40B4-BE49-F238E27FC236}">
                <a16:creationId xmlns:a16="http://schemas.microsoft.com/office/drawing/2014/main" id="{D2EF131F-0314-4C09-A109-EA3E279A52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7066" t="16176" r="1273" b="18002"/>
          <a:stretch>
            <a:fillRect/>
          </a:stretch>
        </p:blipFill>
        <p:spPr bwMode="auto">
          <a:xfrm>
            <a:off x="168029" y="2986820"/>
            <a:ext cx="1509712" cy="1441450"/>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Arrow: Left 2">
            <a:extLst>
              <a:ext uri="{FF2B5EF4-FFF2-40B4-BE49-F238E27FC236}">
                <a16:creationId xmlns:a16="http://schemas.microsoft.com/office/drawing/2014/main" id="{38569AFE-0603-4044-A8AA-64804403A7FC}"/>
              </a:ext>
            </a:extLst>
          </p:cNvPr>
          <p:cNvSpPr/>
          <p:nvPr/>
        </p:nvSpPr>
        <p:spPr>
          <a:xfrm rot="617409">
            <a:off x="882510" y="4172526"/>
            <a:ext cx="1776459" cy="32214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Front sticker</a:t>
            </a:r>
          </a:p>
        </p:txBody>
      </p:sp>
      <p:pic>
        <p:nvPicPr>
          <p:cNvPr id="8" name="Picture 7" descr="A picture containing text&#10;&#10;Description automatically generated">
            <a:extLst>
              <a:ext uri="{FF2B5EF4-FFF2-40B4-BE49-F238E27FC236}">
                <a16:creationId xmlns:a16="http://schemas.microsoft.com/office/drawing/2014/main" id="{035C2230-011D-4310-87BB-24E2CC59F1EF}"/>
              </a:ext>
            </a:extLst>
          </p:cNvPr>
          <p:cNvPicPr>
            <a:picLocks noChangeAspect="1"/>
          </p:cNvPicPr>
          <p:nvPr/>
        </p:nvPicPr>
        <p:blipFill rotWithShape="1">
          <a:blip r:embed="rId8">
            <a:extLst>
              <a:ext uri="{28A0092B-C50C-407E-A947-70E740481C1C}">
                <a14:useLocalDpi xmlns:a14="http://schemas.microsoft.com/office/drawing/2010/main" val="0"/>
              </a:ext>
            </a:extLst>
          </a:blip>
          <a:srcRect l="9846" t="30370" r="43976" b="28726"/>
          <a:stretch/>
        </p:blipFill>
        <p:spPr>
          <a:xfrm>
            <a:off x="452152" y="4854993"/>
            <a:ext cx="2539682" cy="1686591"/>
          </a:xfrm>
          <a:prstGeom prst="rect">
            <a:avLst/>
          </a:prstGeom>
        </p:spPr>
      </p:pic>
    </p:spTree>
    <p:extLst>
      <p:ext uri="{BB962C8B-B14F-4D97-AF65-F5344CB8AC3E}">
        <p14:creationId xmlns:p14="http://schemas.microsoft.com/office/powerpoint/2010/main" val="4188434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230556"/>
            <a:ext cx="7217693" cy="1281721"/>
          </a:xfrm>
        </p:spPr>
        <p:txBody>
          <a:bodyPr/>
          <a:lstStyle/>
          <a:p>
            <a:r>
              <a:rPr lang="en-US" dirty="0"/>
              <a:t>Empty</a:t>
            </a:r>
            <a:br>
              <a:rPr lang="en-US" dirty="0"/>
            </a:br>
            <a:r>
              <a:rPr lang="en-US" sz="2800" dirty="0" err="1"/>
              <a:t>empty</a:t>
            </a:r>
            <a:r>
              <a:rPr lang="en-US" sz="2800" dirty="0"/>
              <a:t> tomb, empty egg or sticker </a:t>
            </a:r>
          </a:p>
        </p:txBody>
      </p:sp>
      <p:sp>
        <p:nvSpPr>
          <p:cNvPr id="5" name="TextBox 4">
            <a:extLst>
              <a:ext uri="{FF2B5EF4-FFF2-40B4-BE49-F238E27FC236}">
                <a16:creationId xmlns:a16="http://schemas.microsoft.com/office/drawing/2014/main" id="{CF2B8562-D88A-44EE-9876-B53A8FD1E2CC}"/>
              </a:ext>
            </a:extLst>
          </p:cNvPr>
          <p:cNvSpPr txBox="1"/>
          <p:nvPr/>
        </p:nvSpPr>
        <p:spPr>
          <a:xfrm>
            <a:off x="10406639" y="347787"/>
            <a:ext cx="890954" cy="707886"/>
          </a:xfrm>
          <a:prstGeom prst="rect">
            <a:avLst/>
          </a:prstGeom>
          <a:noFill/>
        </p:spPr>
        <p:txBody>
          <a:bodyPr wrap="square" rtlCol="0">
            <a:spAutoFit/>
          </a:bodyPr>
          <a:lstStyle/>
          <a:p>
            <a:r>
              <a:rPr lang="en-US" sz="4000" dirty="0">
                <a:latin typeface="Amasis MT Pro Black" panose="02040A04050005020304" pitchFamily="18" charset="0"/>
              </a:rPr>
              <a:t>12</a:t>
            </a:r>
          </a:p>
        </p:txBody>
      </p:sp>
      <p:sp>
        <p:nvSpPr>
          <p:cNvPr id="18" name="Diagonal Stripe 17">
            <a:extLst>
              <a:ext uri="{FF2B5EF4-FFF2-40B4-BE49-F238E27FC236}">
                <a16:creationId xmlns:a16="http://schemas.microsoft.com/office/drawing/2014/main" id="{CF040B4B-9357-47B0-9D25-969186A4CEA6}"/>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FE23603A-8FBB-4C3D-A2AE-7454CC2F4D32}"/>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Pentagon 19">
            <a:extLst>
              <a:ext uri="{FF2B5EF4-FFF2-40B4-BE49-F238E27FC236}">
                <a16:creationId xmlns:a16="http://schemas.microsoft.com/office/drawing/2014/main" id="{DF73A504-80FB-4CA5-BD36-8B59C97824DF}"/>
              </a:ext>
            </a:extLst>
          </p:cNvPr>
          <p:cNvSpPr/>
          <p:nvPr/>
        </p:nvSpPr>
        <p:spPr>
          <a:xfrm rot="18932017">
            <a:off x="226161" y="425864"/>
            <a:ext cx="2111133" cy="944601"/>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a:bodyPr>
          <a:lstStyle/>
          <a:p>
            <a:pPr algn="ctr"/>
            <a:r>
              <a:rPr lang="en-US" sz="1300" dirty="0"/>
              <a:t>Make an empty tomb</a:t>
            </a:r>
            <a:endParaRPr lang="en-US" dirty="0"/>
          </a:p>
        </p:txBody>
      </p:sp>
      <p:pic>
        <p:nvPicPr>
          <p:cNvPr id="9" name="Picture 8" descr="A picture containing text&#10;&#10;Description automatically generated">
            <a:extLst>
              <a:ext uri="{FF2B5EF4-FFF2-40B4-BE49-F238E27FC236}">
                <a16:creationId xmlns:a16="http://schemas.microsoft.com/office/drawing/2014/main" id="{F8A3D7FD-933F-4320-92C7-DF05D770AAA6}"/>
              </a:ext>
            </a:extLst>
          </p:cNvPr>
          <p:cNvPicPr>
            <a:picLocks noChangeAspect="1"/>
          </p:cNvPicPr>
          <p:nvPr/>
        </p:nvPicPr>
        <p:blipFill rotWithShape="1">
          <a:blip r:embed="rId2">
            <a:extLst>
              <a:ext uri="{28A0092B-C50C-407E-A947-70E740481C1C}">
                <a14:useLocalDpi xmlns:a14="http://schemas.microsoft.com/office/drawing/2010/main" val="0"/>
              </a:ext>
            </a:extLst>
          </a:blip>
          <a:srcRect l="9846" t="30370" r="43976" b="28726"/>
          <a:stretch/>
        </p:blipFill>
        <p:spPr>
          <a:xfrm>
            <a:off x="7750995" y="3924913"/>
            <a:ext cx="2539682" cy="1686591"/>
          </a:xfrm>
          <a:prstGeom prst="rect">
            <a:avLst/>
          </a:prstGeom>
        </p:spPr>
      </p:pic>
      <p:pic>
        <p:nvPicPr>
          <p:cNvPr id="10" name="Picture 9" descr="A picture containing table, indoor, several&#10;&#10;Description automatically generated">
            <a:extLst>
              <a:ext uri="{FF2B5EF4-FFF2-40B4-BE49-F238E27FC236}">
                <a16:creationId xmlns:a16="http://schemas.microsoft.com/office/drawing/2014/main" id="{393A317A-339E-48CF-A8B6-8ACF1F6F8F37}"/>
              </a:ext>
            </a:extLst>
          </p:cNvPr>
          <p:cNvPicPr>
            <a:picLocks noChangeAspect="1"/>
          </p:cNvPicPr>
          <p:nvPr/>
        </p:nvPicPr>
        <p:blipFill rotWithShape="1">
          <a:blip r:embed="rId3">
            <a:extLst>
              <a:ext uri="{28A0092B-C50C-407E-A947-70E740481C1C}">
                <a14:useLocalDpi xmlns:a14="http://schemas.microsoft.com/office/drawing/2010/main" val="0"/>
              </a:ext>
            </a:extLst>
          </a:blip>
          <a:srcRect l="28069" t="20009" r="50996" b="52649"/>
          <a:stretch/>
        </p:blipFill>
        <p:spPr>
          <a:xfrm>
            <a:off x="1632533" y="1512277"/>
            <a:ext cx="2136849" cy="2102476"/>
          </a:xfrm>
          <a:prstGeom prst="rect">
            <a:avLst/>
          </a:prstGeom>
        </p:spPr>
      </p:pic>
      <p:pic>
        <p:nvPicPr>
          <p:cNvPr id="11" name="Picture 2">
            <a:extLst>
              <a:ext uri="{FF2B5EF4-FFF2-40B4-BE49-F238E27FC236}">
                <a16:creationId xmlns:a16="http://schemas.microsoft.com/office/drawing/2014/main" id="{1E731724-1DF4-4AA8-A5F7-940AA14AFF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066" t="16176" r="1273" b="18002"/>
          <a:stretch>
            <a:fillRect/>
          </a:stretch>
        </p:blipFill>
        <p:spPr bwMode="auto">
          <a:xfrm>
            <a:off x="1278442" y="1939000"/>
            <a:ext cx="1509712" cy="1441450"/>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3" name="Arrow: Left 12">
            <a:extLst>
              <a:ext uri="{FF2B5EF4-FFF2-40B4-BE49-F238E27FC236}">
                <a16:creationId xmlns:a16="http://schemas.microsoft.com/office/drawing/2014/main" id="{E2531860-2129-4B72-BE7A-4668A67BB1CD}"/>
              </a:ext>
            </a:extLst>
          </p:cNvPr>
          <p:cNvSpPr/>
          <p:nvPr/>
        </p:nvSpPr>
        <p:spPr>
          <a:xfrm rot="617409">
            <a:off x="1992923" y="3124706"/>
            <a:ext cx="1776459" cy="32214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Front sticker</a:t>
            </a:r>
          </a:p>
        </p:txBody>
      </p:sp>
      <p:grpSp>
        <p:nvGrpSpPr>
          <p:cNvPr id="14" name="Group 13">
            <a:extLst>
              <a:ext uri="{FF2B5EF4-FFF2-40B4-BE49-F238E27FC236}">
                <a16:creationId xmlns:a16="http://schemas.microsoft.com/office/drawing/2014/main" id="{CD3B3F60-C0E2-458C-AE0E-20E6A433D38C}"/>
              </a:ext>
            </a:extLst>
          </p:cNvPr>
          <p:cNvGrpSpPr/>
          <p:nvPr/>
        </p:nvGrpSpPr>
        <p:grpSpPr>
          <a:xfrm>
            <a:off x="3974898" y="2160601"/>
            <a:ext cx="1443037" cy="1520825"/>
            <a:chOff x="1588" y="1588"/>
            <a:chExt cx="1443037" cy="1520825"/>
          </a:xfrm>
        </p:grpSpPr>
        <p:pic>
          <p:nvPicPr>
            <p:cNvPr id="15" name="Picture 3">
              <a:extLst>
                <a:ext uri="{FF2B5EF4-FFF2-40B4-BE49-F238E27FC236}">
                  <a16:creationId xmlns:a16="http://schemas.microsoft.com/office/drawing/2014/main" id="{0A3F7168-C2CC-450D-891E-EDD797CCF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402" b="38095"/>
            <a:stretch>
              <a:fillRect/>
            </a:stretch>
          </p:blipFill>
          <p:spPr bwMode="auto">
            <a:xfrm>
              <a:off x="1588" y="1588"/>
              <a:ext cx="1443037" cy="1520825"/>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AutoShape 4">
              <a:extLst>
                <a:ext uri="{FF2B5EF4-FFF2-40B4-BE49-F238E27FC236}">
                  <a16:creationId xmlns:a16="http://schemas.microsoft.com/office/drawing/2014/main" id="{D9BD2FBF-07D3-4608-B4A7-04F2F05B8B4A}"/>
                </a:ext>
              </a:extLst>
            </p:cNvPr>
            <p:cNvSpPr>
              <a:spLocks noChangeArrowheads="1"/>
            </p:cNvSpPr>
            <p:nvPr/>
          </p:nvSpPr>
          <p:spPr bwMode="auto">
            <a:xfrm>
              <a:off x="228600" y="193675"/>
              <a:ext cx="454025" cy="230188"/>
            </a:xfrm>
            <a:prstGeom prst="wedgeRoundRectCallout">
              <a:avLst>
                <a:gd name="adj1" fmla="val 80662"/>
                <a:gd name="adj2" fmla="val 65875"/>
                <a:gd name="adj3" fmla="val 16667"/>
              </a:avLst>
            </a:prstGeom>
            <a:solidFill>
              <a:srgbClr val="FFFFFF"/>
            </a:solidFill>
            <a:ln w="3175" algn="ctr">
              <a:solidFill>
                <a:srgbClr val="FFC000"/>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 b="0" i="0" u="none" strike="noStrike" cap="none" normalizeH="0" baseline="0">
                  <a:ln>
                    <a:noFill/>
                  </a:ln>
                  <a:solidFill>
                    <a:srgbClr val="000000"/>
                  </a:solidFill>
                  <a:effectLst/>
                  <a:latin typeface="Calibri" panose="020F0502020204030204" pitchFamily="34" charset="0"/>
                </a:rPr>
                <a:t>Jesus has risen like He said!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17" name="Arrow: Left 16">
            <a:extLst>
              <a:ext uri="{FF2B5EF4-FFF2-40B4-BE49-F238E27FC236}">
                <a16:creationId xmlns:a16="http://schemas.microsoft.com/office/drawing/2014/main" id="{9A450914-AF33-4B2A-A5E2-4AF05B233A99}"/>
              </a:ext>
            </a:extLst>
          </p:cNvPr>
          <p:cNvSpPr/>
          <p:nvPr/>
        </p:nvSpPr>
        <p:spPr>
          <a:xfrm>
            <a:off x="5321815" y="2826771"/>
            <a:ext cx="2137212" cy="32214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Back sticker</a:t>
            </a:r>
          </a:p>
        </p:txBody>
      </p:sp>
      <p:sp>
        <p:nvSpPr>
          <p:cNvPr id="21" name="Content Placeholder 2">
            <a:extLst>
              <a:ext uri="{FF2B5EF4-FFF2-40B4-BE49-F238E27FC236}">
                <a16:creationId xmlns:a16="http://schemas.microsoft.com/office/drawing/2014/main" id="{2412FC3A-FE7F-4B35-A5EE-0E590A57FCC5}"/>
              </a:ext>
            </a:extLst>
          </p:cNvPr>
          <p:cNvSpPr>
            <a:spLocks noGrp="1"/>
          </p:cNvSpPr>
          <p:nvPr>
            <p:ph idx="1"/>
          </p:nvPr>
        </p:nvSpPr>
        <p:spPr>
          <a:xfrm>
            <a:off x="1274163" y="3924913"/>
            <a:ext cx="3597642" cy="2016882"/>
          </a:xfrm>
        </p:spPr>
        <p:txBody>
          <a:bodyPr/>
          <a:lstStyle/>
          <a:p>
            <a:r>
              <a:rPr lang="en-US" dirty="0"/>
              <a:t>Option 1:</a:t>
            </a:r>
          </a:p>
          <a:p>
            <a:pPr marL="800100" lvl="1" indent="-342900">
              <a:buFont typeface="+mj-lt"/>
              <a:buAutoNum type="arabicPeriod"/>
            </a:pPr>
            <a:r>
              <a:rPr lang="en-US" dirty="0"/>
              <a:t>Put the rock sticker on the front of the lid.</a:t>
            </a:r>
          </a:p>
          <a:p>
            <a:pPr marL="800100" lvl="1" indent="-342900">
              <a:buFont typeface="+mj-lt"/>
              <a:buAutoNum type="arabicPeriod"/>
            </a:pPr>
            <a:r>
              <a:rPr lang="en-US" dirty="0"/>
              <a:t>Put the angel sticker on the back of the lid.</a:t>
            </a:r>
          </a:p>
          <a:p>
            <a:pPr marL="0" indent="0">
              <a:buNone/>
            </a:pPr>
            <a:endParaRPr lang="en-US" dirty="0"/>
          </a:p>
        </p:txBody>
      </p:sp>
    </p:spTree>
    <p:extLst>
      <p:ext uri="{BB962C8B-B14F-4D97-AF65-F5344CB8AC3E}">
        <p14:creationId xmlns:p14="http://schemas.microsoft.com/office/powerpoint/2010/main" val="3066949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 arrow&#10;&#10;Description automatically generated">
            <a:extLst>
              <a:ext uri="{FF2B5EF4-FFF2-40B4-BE49-F238E27FC236}">
                <a16:creationId xmlns:a16="http://schemas.microsoft.com/office/drawing/2014/main" id="{4E8BF256-8A76-4968-9365-E6334268270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572875" cy="3572875"/>
          </a:xfrm>
          <a:prstGeom prst="rect">
            <a:avLst/>
          </a:prstGeom>
        </p:spPr>
      </p:pic>
      <p:sp>
        <p:nvSpPr>
          <p:cNvPr id="15" name="Rectangle 14">
            <a:extLst>
              <a:ext uri="{FF2B5EF4-FFF2-40B4-BE49-F238E27FC236}">
                <a16:creationId xmlns:a16="http://schemas.microsoft.com/office/drawing/2014/main" id="{8F812FF3-4E3A-4633-BE5A-06981D8AB084}"/>
              </a:ext>
            </a:extLst>
          </p:cNvPr>
          <p:cNvSpPr/>
          <p:nvPr/>
        </p:nvSpPr>
        <p:spPr>
          <a:xfrm>
            <a:off x="2278505" y="989351"/>
            <a:ext cx="9913495" cy="389744"/>
          </a:xfrm>
          <a:prstGeom prst="rect">
            <a:avLst/>
          </a:prstGeom>
          <a:solidFill>
            <a:srgbClr val="C81A1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23B992-D3F0-4BB2-BBED-DF332D76E4DA}"/>
              </a:ext>
            </a:extLst>
          </p:cNvPr>
          <p:cNvSpPr/>
          <p:nvPr/>
        </p:nvSpPr>
        <p:spPr>
          <a:xfrm rot="16200000">
            <a:off x="-1236691" y="4133538"/>
            <a:ext cx="5059181" cy="389744"/>
          </a:xfrm>
          <a:prstGeom prst="rect">
            <a:avLst/>
          </a:prstGeom>
          <a:solidFill>
            <a:srgbClr val="C81A1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BA692955-A06C-4AF1-BB52-D3CE5A221B74}"/>
              </a:ext>
            </a:extLst>
          </p:cNvPr>
          <p:cNvSpPr/>
          <p:nvPr/>
        </p:nvSpPr>
        <p:spPr>
          <a:xfrm rot="19667175">
            <a:off x="131568" y="1953527"/>
            <a:ext cx="1512115" cy="49979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fontScale="77500" lnSpcReduction="20000"/>
          </a:bodyPr>
          <a:lstStyle/>
          <a:p>
            <a:pPr algn="ctr"/>
            <a:r>
              <a:rPr lang="en-US" dirty="0"/>
              <a:t>Gift from God</a:t>
            </a:r>
          </a:p>
          <a:p>
            <a:pPr algn="ctr"/>
            <a:r>
              <a:rPr lang="en-US" dirty="0"/>
              <a:t>To you!</a:t>
            </a:r>
          </a:p>
        </p:txBody>
      </p:sp>
      <p:sp>
        <p:nvSpPr>
          <p:cNvPr id="18" name="TextBox 17">
            <a:extLst>
              <a:ext uri="{FF2B5EF4-FFF2-40B4-BE49-F238E27FC236}">
                <a16:creationId xmlns:a16="http://schemas.microsoft.com/office/drawing/2014/main" id="{8C75B68F-70AF-4D30-870D-C607C9D15513}"/>
              </a:ext>
            </a:extLst>
          </p:cNvPr>
          <p:cNvSpPr txBox="1"/>
          <p:nvPr/>
        </p:nvSpPr>
        <p:spPr>
          <a:xfrm>
            <a:off x="2102568" y="2368446"/>
            <a:ext cx="4616970" cy="2862322"/>
          </a:xfrm>
          <a:prstGeom prst="rect">
            <a:avLst/>
          </a:prstGeom>
          <a:noFill/>
        </p:spPr>
        <p:txBody>
          <a:bodyPr wrap="square" rtlCol="0">
            <a:spAutoFit/>
          </a:bodyPr>
          <a:lstStyle/>
          <a:p>
            <a:r>
              <a:rPr lang="en-US" dirty="0"/>
              <a:t>He’s alive again </a:t>
            </a:r>
          </a:p>
          <a:p>
            <a:r>
              <a:rPr lang="en-US" dirty="0"/>
              <a:t>	Yeah the stones been rolled away</a:t>
            </a:r>
          </a:p>
          <a:p>
            <a:r>
              <a:rPr lang="en-US" dirty="0"/>
              <a:t>He’s alive again</a:t>
            </a:r>
          </a:p>
          <a:p>
            <a:r>
              <a:rPr lang="en-US" dirty="0"/>
              <a:t>	He’s no longer where he lay</a:t>
            </a:r>
          </a:p>
          <a:p>
            <a:r>
              <a:rPr lang="en-US" dirty="0"/>
              <a:t>He’s alive again</a:t>
            </a:r>
          </a:p>
          <a:p>
            <a:r>
              <a:rPr lang="en-US" dirty="0"/>
              <a:t>	I can hear the angel say</a:t>
            </a:r>
          </a:p>
          <a:p>
            <a:r>
              <a:rPr lang="en-US" dirty="0"/>
              <a:t>Let all the world rejoice</a:t>
            </a:r>
          </a:p>
          <a:p>
            <a:r>
              <a:rPr lang="en-US" dirty="0"/>
              <a:t>	Everyone lift up your voice…</a:t>
            </a:r>
          </a:p>
          <a:p>
            <a:r>
              <a:rPr lang="en-US" dirty="0"/>
              <a:t>Let all the world rejoice</a:t>
            </a:r>
          </a:p>
          <a:p>
            <a:r>
              <a:rPr lang="en-US" dirty="0"/>
              <a:t>	HE’S ALIVE!</a:t>
            </a:r>
          </a:p>
        </p:txBody>
      </p:sp>
      <p:pic>
        <p:nvPicPr>
          <p:cNvPr id="19" name="Online Media 18" title="He's Alive Again - Praise and Worship Song with Lyrics and Chords">
            <a:hlinkClick r:id="" action="ppaction://media"/>
            <a:extLst>
              <a:ext uri="{FF2B5EF4-FFF2-40B4-BE49-F238E27FC236}">
                <a16:creationId xmlns:a16="http://schemas.microsoft.com/office/drawing/2014/main" id="{02A0ABF8-4F3E-474E-9C43-E2B283F6C84F}"/>
              </a:ext>
            </a:extLst>
          </p:cNvPr>
          <p:cNvPicPr>
            <a:picLocks noRot="1" noChangeAspect="1"/>
          </p:cNvPicPr>
          <p:nvPr>
            <a:videoFile r:link="rId1"/>
          </p:nvPr>
        </p:nvPicPr>
        <p:blipFill>
          <a:blip r:embed="rId4"/>
          <a:stretch>
            <a:fillRect/>
          </a:stretch>
        </p:blipFill>
        <p:spPr>
          <a:xfrm>
            <a:off x="6467417" y="3429000"/>
            <a:ext cx="5421016" cy="3062874"/>
          </a:xfrm>
          <a:prstGeom prst="rect">
            <a:avLst/>
          </a:prstGeom>
        </p:spPr>
      </p:pic>
      <p:sp>
        <p:nvSpPr>
          <p:cNvPr id="20" name="TextBox 19">
            <a:extLst>
              <a:ext uri="{FF2B5EF4-FFF2-40B4-BE49-F238E27FC236}">
                <a16:creationId xmlns:a16="http://schemas.microsoft.com/office/drawing/2014/main" id="{C47EF82E-B360-4ACA-94BC-1E2EBFC52F9F}"/>
              </a:ext>
            </a:extLst>
          </p:cNvPr>
          <p:cNvSpPr txBox="1"/>
          <p:nvPr/>
        </p:nvSpPr>
        <p:spPr>
          <a:xfrm>
            <a:off x="9481837" y="2977532"/>
            <a:ext cx="1215190" cy="261610"/>
          </a:xfrm>
          <a:prstGeom prst="rect">
            <a:avLst/>
          </a:prstGeom>
          <a:noFill/>
        </p:spPr>
        <p:txBody>
          <a:bodyPr wrap="square" rtlCol="0">
            <a:spAutoFit/>
          </a:bodyPr>
          <a:lstStyle/>
          <a:p>
            <a:r>
              <a:rPr lang="en-US" sz="1100" dirty="0"/>
              <a:t>Start  2:12</a:t>
            </a:r>
          </a:p>
        </p:txBody>
      </p:sp>
    </p:spTree>
    <p:extLst>
      <p:ext uri="{BB962C8B-B14F-4D97-AF65-F5344CB8AC3E}">
        <p14:creationId xmlns:p14="http://schemas.microsoft.com/office/powerpoint/2010/main" val="224035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 arrow&#10;&#10;Description automatically generated">
            <a:extLst>
              <a:ext uri="{FF2B5EF4-FFF2-40B4-BE49-F238E27FC236}">
                <a16:creationId xmlns:a16="http://schemas.microsoft.com/office/drawing/2014/main" id="{4E8BF256-8A76-4968-9365-E6334268270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572875" cy="3572875"/>
          </a:xfrm>
          <a:prstGeom prst="rect">
            <a:avLst/>
          </a:prstGeom>
        </p:spPr>
      </p:pic>
      <p:sp>
        <p:nvSpPr>
          <p:cNvPr id="15" name="Rectangle 14">
            <a:extLst>
              <a:ext uri="{FF2B5EF4-FFF2-40B4-BE49-F238E27FC236}">
                <a16:creationId xmlns:a16="http://schemas.microsoft.com/office/drawing/2014/main" id="{8F812FF3-4E3A-4633-BE5A-06981D8AB084}"/>
              </a:ext>
            </a:extLst>
          </p:cNvPr>
          <p:cNvSpPr/>
          <p:nvPr/>
        </p:nvSpPr>
        <p:spPr>
          <a:xfrm>
            <a:off x="2278505" y="989351"/>
            <a:ext cx="9913495" cy="389744"/>
          </a:xfrm>
          <a:prstGeom prst="rect">
            <a:avLst/>
          </a:prstGeom>
          <a:solidFill>
            <a:srgbClr val="C81A1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23B992-D3F0-4BB2-BBED-DF332D76E4DA}"/>
              </a:ext>
            </a:extLst>
          </p:cNvPr>
          <p:cNvSpPr/>
          <p:nvPr/>
        </p:nvSpPr>
        <p:spPr>
          <a:xfrm rot="16200000">
            <a:off x="-1236691" y="4133538"/>
            <a:ext cx="5059181" cy="389744"/>
          </a:xfrm>
          <a:prstGeom prst="rect">
            <a:avLst/>
          </a:prstGeom>
          <a:solidFill>
            <a:srgbClr val="C81A1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BA692955-A06C-4AF1-BB52-D3CE5A221B74}"/>
              </a:ext>
            </a:extLst>
          </p:cNvPr>
          <p:cNvSpPr/>
          <p:nvPr/>
        </p:nvSpPr>
        <p:spPr>
          <a:xfrm rot="19667175">
            <a:off x="131568" y="1953527"/>
            <a:ext cx="1512115" cy="49979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fontScale="85000" lnSpcReduction="20000"/>
          </a:bodyPr>
          <a:lstStyle/>
          <a:p>
            <a:pPr algn="ctr"/>
            <a:r>
              <a:rPr lang="en-US" dirty="0"/>
              <a:t>Praise God for His gift!</a:t>
            </a:r>
          </a:p>
        </p:txBody>
      </p:sp>
      <p:pic>
        <p:nvPicPr>
          <p:cNvPr id="3" name="Online Media 2" title="Cedarmont Kids - Alive, Alive">
            <a:hlinkClick r:id="" action="ppaction://media"/>
            <a:extLst>
              <a:ext uri="{FF2B5EF4-FFF2-40B4-BE49-F238E27FC236}">
                <a16:creationId xmlns:a16="http://schemas.microsoft.com/office/drawing/2014/main" id="{3A128120-3D1A-4979-A1FC-BB6025E6CB0A}"/>
              </a:ext>
            </a:extLst>
          </p:cNvPr>
          <p:cNvPicPr>
            <a:picLocks noRot="1" noChangeAspect="1"/>
          </p:cNvPicPr>
          <p:nvPr>
            <a:videoFile r:link="rId1"/>
          </p:nvPr>
        </p:nvPicPr>
        <p:blipFill>
          <a:blip r:embed="rId4"/>
          <a:stretch>
            <a:fillRect/>
          </a:stretch>
        </p:blipFill>
        <p:spPr>
          <a:xfrm>
            <a:off x="3061248" y="455856"/>
            <a:ext cx="8312048" cy="6234037"/>
          </a:xfrm>
          <a:prstGeom prst="rect">
            <a:avLst/>
          </a:prstGeom>
        </p:spPr>
      </p:pic>
    </p:spTree>
    <p:extLst>
      <p:ext uri="{BB962C8B-B14F-4D97-AF65-F5344CB8AC3E}">
        <p14:creationId xmlns:p14="http://schemas.microsoft.com/office/powerpoint/2010/main" val="352503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t>Jesus gave his life for us</a:t>
            </a:r>
          </a:p>
        </p:txBody>
      </p:sp>
      <p:sp>
        <p:nvSpPr>
          <p:cNvPr id="5" name="TextBox 4">
            <a:extLst>
              <a:ext uri="{FF2B5EF4-FFF2-40B4-BE49-F238E27FC236}">
                <a16:creationId xmlns:a16="http://schemas.microsoft.com/office/drawing/2014/main" id="{CF2B8562-D88A-44EE-9876-B53A8FD1E2CC}"/>
              </a:ext>
            </a:extLst>
          </p:cNvPr>
          <p:cNvSpPr txBox="1"/>
          <p:nvPr/>
        </p:nvSpPr>
        <p:spPr>
          <a:xfrm>
            <a:off x="10574215" y="347787"/>
            <a:ext cx="433754" cy="707886"/>
          </a:xfrm>
          <a:prstGeom prst="rect">
            <a:avLst/>
          </a:prstGeom>
          <a:noFill/>
        </p:spPr>
        <p:txBody>
          <a:bodyPr wrap="square" rtlCol="0">
            <a:spAutoFit/>
          </a:bodyPr>
          <a:lstStyle/>
          <a:p>
            <a:r>
              <a:rPr lang="en-US" sz="4000" dirty="0">
                <a:latin typeface="Amasis MT Pro Black" panose="02040A04050005020304" pitchFamily="18" charset="0"/>
              </a:rPr>
              <a:t>7</a:t>
            </a:r>
          </a:p>
        </p:txBody>
      </p:sp>
      <p:pic>
        <p:nvPicPr>
          <p:cNvPr id="14" name="Picture 13" descr="A picture containing floor, indoor&#10;&#10;Description automatically generated">
            <a:extLst>
              <a:ext uri="{FF2B5EF4-FFF2-40B4-BE49-F238E27FC236}">
                <a16:creationId xmlns:a16="http://schemas.microsoft.com/office/drawing/2014/main" id="{C480F128-FE52-47A7-95F7-09C791E02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166" y="1442069"/>
            <a:ext cx="3810000" cy="2657475"/>
          </a:xfrm>
          <a:prstGeom prst="rect">
            <a:avLst/>
          </a:prstGeom>
        </p:spPr>
      </p:pic>
      <p:sp>
        <p:nvSpPr>
          <p:cNvPr id="13" name="Diagonal Stripe 12">
            <a:extLst>
              <a:ext uri="{FF2B5EF4-FFF2-40B4-BE49-F238E27FC236}">
                <a16:creationId xmlns:a16="http://schemas.microsoft.com/office/drawing/2014/main" id="{223D497D-5018-46D7-8C84-82054F3A6BE1}"/>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iagonal Stripe 14">
            <a:extLst>
              <a:ext uri="{FF2B5EF4-FFF2-40B4-BE49-F238E27FC236}">
                <a16:creationId xmlns:a16="http://schemas.microsoft.com/office/drawing/2014/main" id="{BA018C5D-E58A-49DC-9AC4-6E350760B663}"/>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ontent Placeholder 6">
            <a:extLst>
              <a:ext uri="{FF2B5EF4-FFF2-40B4-BE49-F238E27FC236}">
                <a16:creationId xmlns:a16="http://schemas.microsoft.com/office/drawing/2014/main" id="{7334BDA0-8FF8-4E61-92F2-EFE7ACEE9F93}"/>
              </a:ext>
            </a:extLst>
          </p:cNvPr>
          <p:cNvSpPr>
            <a:spLocks noGrp="1"/>
          </p:cNvSpPr>
          <p:nvPr>
            <p:ph sz="half" idx="2"/>
          </p:nvPr>
        </p:nvSpPr>
        <p:spPr>
          <a:xfrm>
            <a:off x="4965895" y="2056092"/>
            <a:ext cx="5084939" cy="4597926"/>
          </a:xfrm>
        </p:spPr>
        <p:txBody>
          <a:bodyPr/>
          <a:lstStyle/>
          <a:p>
            <a:pPr marL="0" indent="0">
              <a:buNone/>
            </a:pPr>
            <a:r>
              <a:rPr lang="en-US" sz="2400" dirty="0">
                <a:latin typeface="Aharoni" panose="02010803020104030203" pitchFamily="2" charset="-79"/>
                <a:cs typeface="Aharoni" panose="02010803020104030203" pitchFamily="2" charset="-79"/>
              </a:rPr>
              <a:t>The wages of sin is death</a:t>
            </a:r>
          </a:p>
          <a:p>
            <a:pPr marL="0" indent="0">
              <a:buNone/>
            </a:pPr>
            <a:r>
              <a:rPr lang="en-US" sz="2400" dirty="0">
                <a:latin typeface="Aharoni" panose="02010803020104030203" pitchFamily="2" charset="-79"/>
                <a:cs typeface="Aharoni" panose="02010803020104030203" pitchFamily="2" charset="-79"/>
              </a:rPr>
              <a:t>But the gift of God is eternal life!</a:t>
            </a:r>
          </a:p>
          <a:p>
            <a:pPr marL="0" indent="0" algn="ctr">
              <a:buNone/>
            </a:pPr>
            <a:r>
              <a:rPr lang="en-US" dirty="0">
                <a:latin typeface="Aharoni" panose="02010803020104030203" pitchFamily="2" charset="-79"/>
                <a:cs typeface="Aharoni" panose="02010803020104030203" pitchFamily="2" charset="-79"/>
              </a:rPr>
              <a:t>Romans 6:23</a:t>
            </a:r>
          </a:p>
          <a:p>
            <a:pPr marL="0" indent="0" algn="ctr">
              <a:buNone/>
            </a:pPr>
            <a:endParaRPr lang="en-US" dirty="0">
              <a:latin typeface="Aharoni" panose="02010803020104030203" pitchFamily="2" charset="-79"/>
              <a:cs typeface="Aharoni" panose="02010803020104030203" pitchFamily="2" charset="-79"/>
            </a:endParaRPr>
          </a:p>
          <a:p>
            <a:pPr marL="0" indent="0" algn="ctr">
              <a:buNone/>
            </a:pPr>
            <a:r>
              <a:rPr lang="en-US" dirty="0">
                <a:latin typeface="Aharoni" panose="02010803020104030203" pitchFamily="2" charset="-79"/>
                <a:cs typeface="Aharoni" panose="02010803020104030203" pitchFamily="2" charset="-79"/>
              </a:rPr>
              <a:t>For God so loved the world</a:t>
            </a:r>
          </a:p>
          <a:p>
            <a:pPr marL="0" indent="0" algn="ctr">
              <a:buNone/>
            </a:pPr>
            <a:r>
              <a:rPr lang="en-US" dirty="0">
                <a:latin typeface="Aharoni" panose="02010803020104030203" pitchFamily="2" charset="-79"/>
                <a:cs typeface="Aharoni" panose="02010803020104030203" pitchFamily="2" charset="-79"/>
              </a:rPr>
              <a:t>That He gave His only begotten son</a:t>
            </a:r>
          </a:p>
          <a:p>
            <a:pPr marL="0" indent="0" algn="ctr">
              <a:buNone/>
            </a:pPr>
            <a:r>
              <a:rPr lang="en-US" dirty="0">
                <a:latin typeface="Aharoni" panose="02010803020104030203" pitchFamily="2" charset="-79"/>
                <a:cs typeface="Aharoni" panose="02010803020104030203" pitchFamily="2" charset="-79"/>
              </a:rPr>
              <a:t>That whoever believes in Him</a:t>
            </a:r>
          </a:p>
          <a:p>
            <a:pPr marL="0" indent="0" algn="ctr">
              <a:buNone/>
            </a:pPr>
            <a:r>
              <a:rPr lang="en-US" dirty="0">
                <a:latin typeface="Aharoni" panose="02010803020104030203" pitchFamily="2" charset="-79"/>
                <a:cs typeface="Aharoni" panose="02010803020104030203" pitchFamily="2" charset="-79"/>
              </a:rPr>
              <a:t>Should not perish, but have eternal life.</a:t>
            </a:r>
          </a:p>
          <a:p>
            <a:pPr marL="0" indent="0" algn="ctr">
              <a:buNone/>
            </a:pPr>
            <a:r>
              <a:rPr lang="en-US" dirty="0">
                <a:latin typeface="Aharoni" panose="02010803020104030203" pitchFamily="2" charset="-79"/>
                <a:cs typeface="Aharoni" panose="02010803020104030203" pitchFamily="2" charset="-79"/>
              </a:rPr>
              <a:t>John 3:16</a:t>
            </a:r>
          </a:p>
        </p:txBody>
      </p:sp>
    </p:spTree>
    <p:extLst>
      <p:ext uri="{BB962C8B-B14F-4D97-AF65-F5344CB8AC3E}">
        <p14:creationId xmlns:p14="http://schemas.microsoft.com/office/powerpoint/2010/main" val="3451779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 arrow&#10;&#10;Description automatically generated">
            <a:extLst>
              <a:ext uri="{FF2B5EF4-FFF2-40B4-BE49-F238E27FC236}">
                <a16:creationId xmlns:a16="http://schemas.microsoft.com/office/drawing/2014/main" id="{4E8BF256-8A76-4968-9365-E6334268270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572875" cy="3572875"/>
          </a:xfrm>
          <a:prstGeom prst="rect">
            <a:avLst/>
          </a:prstGeom>
        </p:spPr>
      </p:pic>
      <p:sp>
        <p:nvSpPr>
          <p:cNvPr id="15" name="Rectangle 14">
            <a:extLst>
              <a:ext uri="{FF2B5EF4-FFF2-40B4-BE49-F238E27FC236}">
                <a16:creationId xmlns:a16="http://schemas.microsoft.com/office/drawing/2014/main" id="{8F812FF3-4E3A-4633-BE5A-06981D8AB084}"/>
              </a:ext>
            </a:extLst>
          </p:cNvPr>
          <p:cNvSpPr/>
          <p:nvPr/>
        </p:nvSpPr>
        <p:spPr>
          <a:xfrm>
            <a:off x="2278505" y="989351"/>
            <a:ext cx="9913495" cy="389744"/>
          </a:xfrm>
          <a:prstGeom prst="rect">
            <a:avLst/>
          </a:prstGeom>
          <a:solidFill>
            <a:srgbClr val="C81A1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23B992-D3F0-4BB2-BBED-DF332D76E4DA}"/>
              </a:ext>
            </a:extLst>
          </p:cNvPr>
          <p:cNvSpPr/>
          <p:nvPr/>
        </p:nvSpPr>
        <p:spPr>
          <a:xfrm rot="16200000">
            <a:off x="-1236691" y="4133538"/>
            <a:ext cx="5059181" cy="389744"/>
          </a:xfrm>
          <a:prstGeom prst="rect">
            <a:avLst/>
          </a:prstGeom>
          <a:solidFill>
            <a:srgbClr val="C81A1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BA692955-A06C-4AF1-BB52-D3CE5A221B74}"/>
              </a:ext>
            </a:extLst>
          </p:cNvPr>
          <p:cNvSpPr/>
          <p:nvPr/>
        </p:nvSpPr>
        <p:spPr>
          <a:xfrm rot="19667175">
            <a:off x="131568" y="1953527"/>
            <a:ext cx="1512115" cy="49979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fontScale="77500" lnSpcReduction="20000"/>
          </a:bodyPr>
          <a:lstStyle/>
          <a:p>
            <a:pPr algn="ctr"/>
            <a:r>
              <a:rPr lang="en-US" dirty="0"/>
              <a:t>Gift from God</a:t>
            </a:r>
          </a:p>
          <a:p>
            <a:pPr algn="ctr"/>
            <a:r>
              <a:rPr lang="en-US" dirty="0"/>
              <a:t>To you!</a:t>
            </a:r>
          </a:p>
        </p:txBody>
      </p:sp>
      <p:pic>
        <p:nvPicPr>
          <p:cNvPr id="3" name="Online Media 2" title="HO-HO-HO HOSANNA.wmv">
            <a:hlinkClick r:id="" action="ppaction://media"/>
            <a:extLst>
              <a:ext uri="{FF2B5EF4-FFF2-40B4-BE49-F238E27FC236}">
                <a16:creationId xmlns:a16="http://schemas.microsoft.com/office/drawing/2014/main" id="{D9E4C97B-726C-4C9F-9910-11ABA3803522}"/>
              </a:ext>
            </a:extLst>
          </p:cNvPr>
          <p:cNvPicPr>
            <a:picLocks noRot="1" noChangeAspect="1"/>
          </p:cNvPicPr>
          <p:nvPr>
            <a:videoFile r:link="rId1"/>
          </p:nvPr>
        </p:nvPicPr>
        <p:blipFill>
          <a:blip r:embed="rId4"/>
          <a:stretch>
            <a:fillRect/>
          </a:stretch>
        </p:blipFill>
        <p:spPr>
          <a:xfrm>
            <a:off x="3033551" y="466366"/>
            <a:ext cx="8284024" cy="6213017"/>
          </a:xfrm>
          <a:prstGeom prst="rect">
            <a:avLst/>
          </a:prstGeom>
        </p:spPr>
      </p:pic>
    </p:spTree>
    <p:extLst>
      <p:ext uri="{BB962C8B-B14F-4D97-AF65-F5344CB8AC3E}">
        <p14:creationId xmlns:p14="http://schemas.microsoft.com/office/powerpoint/2010/main" val="206702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CC79-7350-46B7-A1AD-D3EBDEF514E6}"/>
              </a:ext>
            </a:extLst>
          </p:cNvPr>
          <p:cNvSpPr>
            <a:spLocks noGrp="1"/>
          </p:cNvSpPr>
          <p:nvPr>
            <p:ph type="title"/>
          </p:nvPr>
        </p:nvSpPr>
        <p:spPr>
          <a:xfrm>
            <a:off x="1306900" y="655400"/>
            <a:ext cx="5092906" cy="1574808"/>
          </a:xfrm>
        </p:spPr>
        <p:txBody>
          <a:bodyPr>
            <a:normAutofit fontScale="90000"/>
          </a:bodyPr>
          <a:lstStyle/>
          <a:p>
            <a:r>
              <a:rPr lang="en-US" dirty="0"/>
              <a:t>Today we are going to put together a special gift box of</a:t>
            </a:r>
          </a:p>
        </p:txBody>
      </p:sp>
      <p:pic>
        <p:nvPicPr>
          <p:cNvPr id="10" name="Picture Placeholder 9" descr="A picture containing text&#10;&#10;Description automatically generated">
            <a:extLst>
              <a:ext uri="{FF2B5EF4-FFF2-40B4-BE49-F238E27FC236}">
                <a16:creationId xmlns:a16="http://schemas.microsoft.com/office/drawing/2014/main" id="{7EF7EF3F-764E-4CEF-A92D-FD9312F9979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58" r="21190"/>
          <a:stretch/>
        </p:blipFill>
        <p:spPr>
          <a:xfrm>
            <a:off x="6842562" y="1442804"/>
            <a:ext cx="4736892" cy="4572000"/>
          </a:xfrm>
        </p:spPr>
      </p:pic>
      <p:sp>
        <p:nvSpPr>
          <p:cNvPr id="4" name="Text Placeholder 3">
            <a:extLst>
              <a:ext uri="{FF2B5EF4-FFF2-40B4-BE49-F238E27FC236}">
                <a16:creationId xmlns:a16="http://schemas.microsoft.com/office/drawing/2014/main" id="{C7059A9A-1DED-4B3F-B92B-58442691DC5A}"/>
              </a:ext>
            </a:extLst>
          </p:cNvPr>
          <p:cNvSpPr>
            <a:spLocks noGrp="1"/>
          </p:cNvSpPr>
          <p:nvPr>
            <p:ph type="body" sz="half" idx="2"/>
          </p:nvPr>
        </p:nvSpPr>
        <p:spPr>
          <a:xfrm>
            <a:off x="1154954" y="3874168"/>
            <a:ext cx="5084979" cy="1155032"/>
          </a:xfrm>
        </p:spPr>
        <p:txBody>
          <a:bodyPr/>
          <a:lstStyle/>
          <a:p>
            <a:r>
              <a:rPr lang="en-US" dirty="0"/>
              <a:t>Jesus gave us the best gifts of all</a:t>
            </a:r>
          </a:p>
          <a:p>
            <a:pPr algn="ctr"/>
            <a:r>
              <a:rPr lang="en-US" dirty="0"/>
              <a:t>-- forgiveness and  eternal life!</a:t>
            </a:r>
          </a:p>
          <a:p>
            <a:pPr algn="r"/>
            <a:r>
              <a:rPr lang="en-US" dirty="0"/>
              <a:t>Thank you Jesus!</a:t>
            </a:r>
          </a:p>
        </p:txBody>
      </p:sp>
      <p:grpSp>
        <p:nvGrpSpPr>
          <p:cNvPr id="8" name="Group 7">
            <a:extLst>
              <a:ext uri="{FF2B5EF4-FFF2-40B4-BE49-F238E27FC236}">
                <a16:creationId xmlns:a16="http://schemas.microsoft.com/office/drawing/2014/main" id="{BD610E86-EFE1-49FA-82C6-9578C7900EB8}"/>
              </a:ext>
            </a:extLst>
          </p:cNvPr>
          <p:cNvGrpSpPr/>
          <p:nvPr/>
        </p:nvGrpSpPr>
        <p:grpSpPr>
          <a:xfrm>
            <a:off x="261515" y="2318242"/>
            <a:ext cx="5679088" cy="1331179"/>
            <a:chOff x="711220" y="2717808"/>
            <a:chExt cx="5679088" cy="1331179"/>
          </a:xfrm>
        </p:grpSpPr>
        <p:pic>
          <p:nvPicPr>
            <p:cNvPr id="6" name="Picture 5" descr="Icon&#10;&#10;Description automatically generated">
              <a:extLst>
                <a:ext uri="{FF2B5EF4-FFF2-40B4-BE49-F238E27FC236}">
                  <a16:creationId xmlns:a16="http://schemas.microsoft.com/office/drawing/2014/main" id="{308BA5EB-521D-4CE0-ACCD-768F6A95D5C0}"/>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11220" y="2717808"/>
              <a:ext cx="910519" cy="1042949"/>
            </a:xfrm>
            <a:prstGeom prst="rect">
              <a:avLst/>
            </a:prstGeom>
          </p:spPr>
        </p:pic>
        <p:sp>
          <p:nvSpPr>
            <p:cNvPr id="7" name="Rectangle 6">
              <a:extLst>
                <a:ext uri="{FF2B5EF4-FFF2-40B4-BE49-F238E27FC236}">
                  <a16:creationId xmlns:a16="http://schemas.microsoft.com/office/drawing/2014/main" id="{8FF62BB8-0A84-4179-B828-21374DA7C16A}"/>
                </a:ext>
              </a:extLst>
            </p:cNvPr>
            <p:cNvSpPr/>
            <p:nvPr/>
          </p:nvSpPr>
          <p:spPr>
            <a:xfrm rot="262023">
              <a:off x="1313257" y="3423435"/>
              <a:ext cx="5077051" cy="625552"/>
            </a:xfrm>
            <a:prstGeom prst="rect">
              <a:avLst/>
            </a:prstGeom>
            <a:noFill/>
          </p:spPr>
          <p:txBody>
            <a:bodyPr wrap="none" lIns="91440" tIns="45720" rIns="91440" bIns="45720">
              <a:normAutofit fontScale="77500" lnSpcReduction="20000"/>
            </a:bodyPr>
            <a:lstStyle/>
            <a:p>
              <a:pPr algn="ctr"/>
              <a:r>
                <a:rPr lang="en-US" sz="5400" b="0" cap="none" spc="0" dirty="0">
                  <a:ln w="0"/>
                  <a:solidFill>
                    <a:schemeClr val="accent1"/>
                  </a:solidFill>
                  <a:effectLst>
                    <a:outerShdw blurRad="38100" dist="25400" dir="5400000" algn="ctr" rotWithShape="0">
                      <a:srgbClr val="6E747A">
                        <a:alpha val="43000"/>
                      </a:srgbClr>
                    </a:outerShdw>
                  </a:effectLst>
                  <a:latin typeface="Broadway" panose="04040905080B02020502" pitchFamily="82" charset="0"/>
                </a:rPr>
                <a:t>Savior Souvenirs</a:t>
              </a:r>
            </a:p>
          </p:txBody>
        </p:sp>
      </p:grpSp>
      <p:sp>
        <p:nvSpPr>
          <p:cNvPr id="11" name="TextBox 10">
            <a:extLst>
              <a:ext uri="{FF2B5EF4-FFF2-40B4-BE49-F238E27FC236}">
                <a16:creationId xmlns:a16="http://schemas.microsoft.com/office/drawing/2014/main" id="{0FE7F8CB-4115-4B71-B159-7DB43846E271}"/>
              </a:ext>
            </a:extLst>
          </p:cNvPr>
          <p:cNvSpPr txBox="1"/>
          <p:nvPr/>
        </p:nvSpPr>
        <p:spPr>
          <a:xfrm>
            <a:off x="261515" y="6202600"/>
            <a:ext cx="11512445" cy="307777"/>
          </a:xfrm>
          <a:prstGeom prst="rect">
            <a:avLst/>
          </a:prstGeom>
          <a:noFill/>
        </p:spPr>
        <p:txBody>
          <a:bodyPr wrap="square" rtlCol="0">
            <a:spAutoFit/>
          </a:bodyPr>
          <a:lstStyle/>
          <a:p>
            <a:r>
              <a:rPr lang="en-US" sz="1400" dirty="0"/>
              <a:t>Alternatively, you could place the souvenirs in a treasure chest OR each souvenir in an egg like the Resurrection Eggs </a:t>
            </a:r>
          </a:p>
        </p:txBody>
      </p:sp>
    </p:spTree>
    <p:extLst>
      <p:ext uri="{BB962C8B-B14F-4D97-AF65-F5344CB8AC3E}">
        <p14:creationId xmlns:p14="http://schemas.microsoft.com/office/powerpoint/2010/main" val="60630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 arrow&#10;&#10;Description automatically generated">
            <a:extLst>
              <a:ext uri="{FF2B5EF4-FFF2-40B4-BE49-F238E27FC236}">
                <a16:creationId xmlns:a16="http://schemas.microsoft.com/office/drawing/2014/main" id="{4E8BF256-8A76-4968-9365-E6334268270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572875" cy="3572875"/>
          </a:xfrm>
          <a:prstGeom prst="rect">
            <a:avLst/>
          </a:prstGeom>
        </p:spPr>
      </p:pic>
      <p:sp>
        <p:nvSpPr>
          <p:cNvPr id="15" name="Rectangle 14">
            <a:extLst>
              <a:ext uri="{FF2B5EF4-FFF2-40B4-BE49-F238E27FC236}">
                <a16:creationId xmlns:a16="http://schemas.microsoft.com/office/drawing/2014/main" id="{8F812FF3-4E3A-4633-BE5A-06981D8AB084}"/>
              </a:ext>
            </a:extLst>
          </p:cNvPr>
          <p:cNvSpPr/>
          <p:nvPr/>
        </p:nvSpPr>
        <p:spPr>
          <a:xfrm>
            <a:off x="2278505" y="989351"/>
            <a:ext cx="9913495" cy="389744"/>
          </a:xfrm>
          <a:prstGeom prst="rect">
            <a:avLst/>
          </a:prstGeom>
          <a:solidFill>
            <a:srgbClr val="C81A1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23B992-D3F0-4BB2-BBED-DF332D76E4DA}"/>
              </a:ext>
            </a:extLst>
          </p:cNvPr>
          <p:cNvSpPr/>
          <p:nvPr/>
        </p:nvSpPr>
        <p:spPr>
          <a:xfrm rot="16200000">
            <a:off x="-1236691" y="4133538"/>
            <a:ext cx="5059181" cy="389744"/>
          </a:xfrm>
          <a:prstGeom prst="rect">
            <a:avLst/>
          </a:prstGeom>
          <a:solidFill>
            <a:srgbClr val="C81A1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BA692955-A06C-4AF1-BB52-D3CE5A221B74}"/>
              </a:ext>
            </a:extLst>
          </p:cNvPr>
          <p:cNvSpPr/>
          <p:nvPr/>
        </p:nvSpPr>
        <p:spPr>
          <a:xfrm rot="19667175">
            <a:off x="131568" y="1953527"/>
            <a:ext cx="1512115" cy="499793"/>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fontScale="77500" lnSpcReduction="20000"/>
          </a:bodyPr>
          <a:lstStyle/>
          <a:p>
            <a:pPr algn="ctr"/>
            <a:r>
              <a:rPr lang="en-US" dirty="0"/>
              <a:t>Gift from God</a:t>
            </a:r>
          </a:p>
          <a:p>
            <a:pPr algn="ctr"/>
            <a:r>
              <a:rPr lang="en-US" dirty="0"/>
              <a:t>To you!</a:t>
            </a:r>
          </a:p>
        </p:txBody>
      </p:sp>
      <p:pic>
        <p:nvPicPr>
          <p:cNvPr id="6" name="Online Media 8" title="Hallelu, Hallelu, Hallelu, Hallelujah, Praise ye the Lord (children singing) with lyrics">
            <a:hlinkClick r:id="" action="ppaction://media"/>
            <a:extLst>
              <a:ext uri="{FF2B5EF4-FFF2-40B4-BE49-F238E27FC236}">
                <a16:creationId xmlns:a16="http://schemas.microsoft.com/office/drawing/2014/main" id="{408B3CB9-62AF-4EC4-B545-8C70C029359F}"/>
              </a:ext>
            </a:extLst>
          </p:cNvPr>
          <p:cNvPicPr>
            <a:picLocks noRot="1" noChangeAspect="1"/>
          </p:cNvPicPr>
          <p:nvPr>
            <a:videoFile r:link="rId1"/>
          </p:nvPr>
        </p:nvPicPr>
        <p:blipFill>
          <a:blip r:embed="rId4"/>
          <a:stretch>
            <a:fillRect/>
          </a:stretch>
        </p:blipFill>
        <p:spPr>
          <a:xfrm>
            <a:off x="3116704" y="311046"/>
            <a:ext cx="8139659" cy="6104744"/>
          </a:xfrm>
          <a:prstGeom prst="rect">
            <a:avLst/>
          </a:prstGeom>
        </p:spPr>
      </p:pic>
    </p:spTree>
    <p:extLst>
      <p:ext uri="{BB962C8B-B14F-4D97-AF65-F5344CB8AC3E}">
        <p14:creationId xmlns:p14="http://schemas.microsoft.com/office/powerpoint/2010/main" val="231875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6022-04E6-492B-882E-E80F8AC05A1D}"/>
              </a:ext>
            </a:extLst>
          </p:cNvPr>
          <p:cNvSpPr>
            <a:spLocks noGrp="1"/>
          </p:cNvSpPr>
          <p:nvPr>
            <p:ph type="title"/>
          </p:nvPr>
        </p:nvSpPr>
        <p:spPr>
          <a:xfrm>
            <a:off x="810181" y="833121"/>
            <a:ext cx="2793158" cy="653321"/>
          </a:xfrm>
        </p:spPr>
        <p:txBody>
          <a:bodyPr/>
          <a:lstStyle/>
          <a:p>
            <a:r>
              <a:rPr lang="en-US" dirty="0"/>
              <a:t>The END</a:t>
            </a:r>
          </a:p>
        </p:txBody>
      </p:sp>
      <p:pic>
        <p:nvPicPr>
          <p:cNvPr id="6" name="Picture 5">
            <a:extLst>
              <a:ext uri="{FF2B5EF4-FFF2-40B4-BE49-F238E27FC236}">
                <a16:creationId xmlns:a16="http://schemas.microsoft.com/office/drawing/2014/main" id="{9316473C-0680-3586-CFE1-B80198666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192" y="1811731"/>
            <a:ext cx="9662997" cy="3816427"/>
          </a:xfrm>
          <a:prstGeom prst="rect">
            <a:avLst/>
          </a:prstGeom>
        </p:spPr>
      </p:pic>
      <p:sp>
        <p:nvSpPr>
          <p:cNvPr id="8" name="TextBox 7">
            <a:extLst>
              <a:ext uri="{FF2B5EF4-FFF2-40B4-BE49-F238E27FC236}">
                <a16:creationId xmlns:a16="http://schemas.microsoft.com/office/drawing/2014/main" id="{103F37C3-EB75-C60B-51CE-BA0AB6B85737}"/>
              </a:ext>
            </a:extLst>
          </p:cNvPr>
          <p:cNvSpPr txBox="1"/>
          <p:nvPr/>
        </p:nvSpPr>
        <p:spPr>
          <a:xfrm>
            <a:off x="3283526" y="5840213"/>
            <a:ext cx="6096000" cy="369332"/>
          </a:xfrm>
          <a:prstGeom prst="rect">
            <a:avLst/>
          </a:prstGeom>
          <a:noFill/>
        </p:spPr>
        <p:txBody>
          <a:bodyPr wrap="square">
            <a:spAutoFit/>
          </a:bodyPr>
          <a:lstStyle/>
          <a:p>
            <a:r>
              <a:rPr lang="en-US" dirty="0"/>
              <a:t>https://activity-array.com</a:t>
            </a:r>
          </a:p>
        </p:txBody>
      </p:sp>
    </p:spTree>
    <p:extLst>
      <p:ext uri="{BB962C8B-B14F-4D97-AF65-F5344CB8AC3E}">
        <p14:creationId xmlns:p14="http://schemas.microsoft.com/office/powerpoint/2010/main" val="2426942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C7FC-4405-4E2D-A420-4FF84682F423}"/>
              </a:ext>
            </a:extLst>
          </p:cNvPr>
          <p:cNvSpPr>
            <a:spLocks noGrp="1"/>
          </p:cNvSpPr>
          <p:nvPr>
            <p:ph type="title"/>
          </p:nvPr>
        </p:nvSpPr>
        <p:spPr>
          <a:xfrm>
            <a:off x="429543" y="2728735"/>
            <a:ext cx="4940313" cy="3607962"/>
          </a:xfrm>
        </p:spPr>
        <p:txBody>
          <a:bodyPr/>
          <a:lstStyle/>
          <a:p>
            <a:pPr marL="0" marR="0" indent="0" algn="l">
              <a:spcBef>
                <a:spcPts val="0"/>
              </a:spcBef>
              <a:spcAft>
                <a:spcPts val="0"/>
              </a:spcAft>
            </a:pPr>
            <a:r>
              <a:rPr lang="en-US" sz="1600" dirty="0"/>
              <a:t>Directions:</a:t>
            </a:r>
            <a:br>
              <a:rPr lang="en-US" sz="1600" dirty="0"/>
            </a:br>
            <a:br>
              <a:rPr lang="en-US" sz="1600" dirty="0"/>
            </a:br>
            <a:r>
              <a:rPr lang="en-US" sz="1600" dirty="0"/>
              <a:t>1. </a:t>
            </a:r>
            <a:r>
              <a:rPr lang="en-US" sz="1800" kern="1500" dirty="0">
                <a:ln>
                  <a:noFill/>
                </a:ln>
                <a:solidFill>
                  <a:schemeClr val="tx1"/>
                </a:solidFill>
                <a:effectLst/>
                <a:latin typeface="Times New Roman" panose="02020603050405020304" pitchFamily="18" charset="0"/>
              </a:rPr>
              <a:t>Cut on the top and bottom black lines.  </a:t>
            </a:r>
            <a:br>
              <a:rPr lang="en-US" sz="1800" kern="1500" dirty="0">
                <a:ln>
                  <a:noFill/>
                </a:ln>
                <a:solidFill>
                  <a:schemeClr val="tx1"/>
                </a:solidFill>
                <a:effectLst/>
                <a:latin typeface="Times New Roman" panose="02020603050405020304" pitchFamily="18" charset="0"/>
              </a:rPr>
            </a:br>
            <a:r>
              <a:rPr lang="en-US" sz="1800" kern="1500" dirty="0">
                <a:ln>
                  <a:noFill/>
                </a:ln>
                <a:solidFill>
                  <a:schemeClr val="tx1"/>
                </a:solidFill>
                <a:effectLst/>
                <a:latin typeface="Times New Roman" panose="02020603050405020304" pitchFamily="18" charset="0"/>
              </a:rPr>
              <a:t>2. Fold the page in half horizontally </a:t>
            </a:r>
            <a:br>
              <a:rPr lang="en-US" sz="1800" kern="1500" dirty="0">
                <a:ln>
                  <a:noFill/>
                </a:ln>
                <a:solidFill>
                  <a:schemeClr val="tx1"/>
                </a:solidFill>
                <a:effectLst/>
                <a:latin typeface="Times New Roman" panose="02020603050405020304" pitchFamily="18" charset="0"/>
              </a:rPr>
            </a:br>
            <a:r>
              <a:rPr lang="en-US" sz="1800" kern="1500" dirty="0">
                <a:ln>
                  <a:noFill/>
                </a:ln>
                <a:solidFill>
                  <a:schemeClr val="tx1"/>
                </a:solidFill>
                <a:effectLst/>
                <a:latin typeface="Times New Roman" panose="02020603050405020304" pitchFamily="18" charset="0"/>
              </a:rPr>
              <a:t>3. Fold the page in half vertically on the yellow lines so that the Savior Souvenirs square is the front page of the booklet.  The explanations should be on the inside pages..</a:t>
            </a:r>
            <a:br>
              <a:rPr lang="en-US" sz="1800" kern="1500" dirty="0">
                <a:ln>
                  <a:noFill/>
                </a:ln>
                <a:solidFill>
                  <a:srgbClr val="000000"/>
                </a:solidFill>
                <a:effectLst/>
                <a:latin typeface="Times New Roman" panose="02020603050405020304" pitchFamily="18" charset="0"/>
              </a:rPr>
            </a:br>
            <a:r>
              <a:rPr lang="en-US" sz="1800" kern="1500" dirty="0">
                <a:ln>
                  <a:noFill/>
                </a:ln>
                <a:solidFill>
                  <a:srgbClr val="000000"/>
                </a:solidFill>
                <a:effectLst/>
                <a:latin typeface="Times New Roman" panose="02020603050405020304" pitchFamily="18" charset="0"/>
              </a:rPr>
              <a:t> </a:t>
            </a:r>
            <a:br>
              <a:rPr lang="en-US" sz="1800" kern="1500" dirty="0">
                <a:ln>
                  <a:noFill/>
                </a:ln>
                <a:solidFill>
                  <a:srgbClr val="000000"/>
                </a:solidFill>
                <a:effectLst/>
                <a:latin typeface="Times New Roman" panose="02020603050405020304" pitchFamily="18" charset="0"/>
              </a:rPr>
            </a:br>
            <a:r>
              <a:rPr lang="en-US" sz="1800" kern="1500" dirty="0">
                <a:ln>
                  <a:noFill/>
                </a:ln>
                <a:solidFill>
                  <a:schemeClr val="tx1"/>
                </a:solidFill>
                <a:effectLst/>
                <a:latin typeface="Times New Roman" panose="02020603050405020304" pitchFamily="18" charset="0"/>
              </a:rPr>
              <a:t>Put the booklet and your Savior Souvenirs in a special box.   Have fun playing the games, doing the activities, and remembering how much Jesus, our Savior loves you!</a:t>
            </a:r>
            <a:br>
              <a:rPr lang="en-US" sz="1800" kern="1500" dirty="0">
                <a:ln>
                  <a:noFill/>
                </a:ln>
                <a:solidFill>
                  <a:srgbClr val="000000"/>
                </a:solidFill>
                <a:effectLst/>
                <a:latin typeface="Times New Roman" panose="02020603050405020304" pitchFamily="18" charset="0"/>
              </a:rPr>
            </a:br>
            <a:r>
              <a:rPr lang="en-US" sz="1800" kern="1500" dirty="0">
                <a:ln>
                  <a:noFill/>
                </a:ln>
                <a:solidFill>
                  <a:srgbClr val="000000"/>
                </a:solidFill>
                <a:effectLst/>
                <a:latin typeface="Times New Roman" panose="02020603050405020304" pitchFamily="18" charset="0"/>
              </a:rPr>
              <a:t> </a:t>
            </a:r>
            <a:br>
              <a:rPr lang="en-US" sz="1800" kern="1500" dirty="0">
                <a:ln>
                  <a:noFill/>
                </a:ln>
                <a:solidFill>
                  <a:srgbClr val="000000"/>
                </a:solidFill>
                <a:effectLst/>
                <a:latin typeface="Times New Roman" panose="02020603050405020304" pitchFamily="18" charset="0"/>
              </a:rPr>
            </a:br>
            <a:br>
              <a:rPr lang="en-US" sz="1800" kern="1500" dirty="0">
                <a:ln>
                  <a:noFill/>
                </a:ln>
                <a:solidFill>
                  <a:srgbClr val="000000"/>
                </a:solidFill>
                <a:effectLst/>
                <a:latin typeface="Times New Roman" panose="02020603050405020304" pitchFamily="18" charset="0"/>
              </a:rPr>
            </a:br>
            <a:endParaRPr lang="en-US" sz="1600" dirty="0"/>
          </a:p>
        </p:txBody>
      </p:sp>
      <p:grpSp>
        <p:nvGrpSpPr>
          <p:cNvPr id="6" name="Group 5">
            <a:extLst>
              <a:ext uri="{FF2B5EF4-FFF2-40B4-BE49-F238E27FC236}">
                <a16:creationId xmlns:a16="http://schemas.microsoft.com/office/drawing/2014/main" id="{B4B72A2F-90B4-4DFC-B87F-377F5076C84B}"/>
              </a:ext>
            </a:extLst>
          </p:cNvPr>
          <p:cNvGrpSpPr/>
          <p:nvPr/>
        </p:nvGrpSpPr>
        <p:grpSpPr>
          <a:xfrm>
            <a:off x="5947373" y="1230946"/>
            <a:ext cx="4464410" cy="5276538"/>
            <a:chOff x="3621832" y="1409075"/>
            <a:chExt cx="4464410" cy="5276538"/>
          </a:xfrm>
        </p:grpSpPr>
        <p:sp>
          <p:nvSpPr>
            <p:cNvPr id="5" name="Rectangle 4">
              <a:extLst>
                <a:ext uri="{FF2B5EF4-FFF2-40B4-BE49-F238E27FC236}">
                  <a16:creationId xmlns:a16="http://schemas.microsoft.com/office/drawing/2014/main" id="{BC2E6AD3-DB23-43A4-8E34-B3B935316D98}"/>
                </a:ext>
              </a:extLst>
            </p:cNvPr>
            <p:cNvSpPr/>
            <p:nvPr/>
          </p:nvSpPr>
          <p:spPr>
            <a:xfrm>
              <a:off x="3850105" y="1409075"/>
              <a:ext cx="4229593" cy="527653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4" name="Picture 3" descr="A picture containing schematic&#10;&#10;Description automatically generated">
              <a:extLst>
                <a:ext uri="{FF2B5EF4-FFF2-40B4-BE49-F238E27FC236}">
                  <a16:creationId xmlns:a16="http://schemas.microsoft.com/office/drawing/2014/main" id="{BF0BCF6B-02F9-4E21-A915-A33D13CCC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832" y="1538455"/>
              <a:ext cx="4464410" cy="5004752"/>
            </a:xfrm>
            <a:prstGeom prst="rect">
              <a:avLst/>
            </a:prstGeom>
          </p:spPr>
        </p:pic>
      </p:grpSp>
      <p:grpSp>
        <p:nvGrpSpPr>
          <p:cNvPr id="7" name="Group 6">
            <a:extLst>
              <a:ext uri="{FF2B5EF4-FFF2-40B4-BE49-F238E27FC236}">
                <a16:creationId xmlns:a16="http://schemas.microsoft.com/office/drawing/2014/main" id="{311C2D99-E14B-4C70-9E06-F9A07762E85C}"/>
              </a:ext>
            </a:extLst>
          </p:cNvPr>
          <p:cNvGrpSpPr/>
          <p:nvPr/>
        </p:nvGrpSpPr>
        <p:grpSpPr>
          <a:xfrm rot="20565675">
            <a:off x="52258" y="270653"/>
            <a:ext cx="6912812" cy="1400530"/>
            <a:chOff x="1715989" y="483737"/>
            <a:chExt cx="7092055" cy="1704856"/>
          </a:xfrm>
        </p:grpSpPr>
        <p:pic>
          <p:nvPicPr>
            <p:cNvPr id="8" name="Picture 7" descr="Icon&#10;&#10;Description automatically generated">
              <a:extLst>
                <a:ext uri="{FF2B5EF4-FFF2-40B4-BE49-F238E27FC236}">
                  <a16:creationId xmlns:a16="http://schemas.microsoft.com/office/drawing/2014/main" id="{A2EA45D2-4D3F-42AD-8119-9C773C32696E}"/>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15989" y="483737"/>
              <a:ext cx="1097549" cy="1539419"/>
            </a:xfrm>
            <a:prstGeom prst="rect">
              <a:avLst/>
            </a:prstGeom>
          </p:spPr>
        </p:pic>
        <p:sp>
          <p:nvSpPr>
            <p:cNvPr id="9" name="Rectangle 8">
              <a:extLst>
                <a:ext uri="{FF2B5EF4-FFF2-40B4-BE49-F238E27FC236}">
                  <a16:creationId xmlns:a16="http://schemas.microsoft.com/office/drawing/2014/main" id="{FA99D693-CDB5-468F-9411-AA1F9471C304}"/>
                </a:ext>
              </a:extLst>
            </p:cNvPr>
            <p:cNvSpPr/>
            <p:nvPr/>
          </p:nvSpPr>
          <p:spPr>
            <a:xfrm rot="262023">
              <a:off x="2446110" y="1265263"/>
              <a:ext cx="636193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latin typeface="Broadway" panose="04040905080B02020502" pitchFamily="82" charset="0"/>
                </a:rPr>
                <a:t>Savior Souvenirs</a:t>
              </a:r>
            </a:p>
          </p:txBody>
        </p:sp>
      </p:grpSp>
      <p:pic>
        <p:nvPicPr>
          <p:cNvPr id="16" name="Picture 15" descr="Icon&#10;&#10;Description automatically generated">
            <a:extLst>
              <a:ext uri="{FF2B5EF4-FFF2-40B4-BE49-F238E27FC236}">
                <a16:creationId xmlns:a16="http://schemas.microsoft.com/office/drawing/2014/main" id="{11258470-CC4F-4901-9231-99C8F6896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356" y="1841608"/>
            <a:ext cx="2479773" cy="1170743"/>
          </a:xfrm>
          <a:prstGeom prst="rect">
            <a:avLst/>
          </a:prstGeom>
        </p:spPr>
      </p:pic>
    </p:spTree>
    <p:extLst>
      <p:ext uri="{BB962C8B-B14F-4D97-AF65-F5344CB8AC3E}">
        <p14:creationId xmlns:p14="http://schemas.microsoft.com/office/powerpoint/2010/main" val="3871655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t>Perfume</a:t>
            </a:r>
          </a:p>
        </p:txBody>
      </p:sp>
      <p:sp>
        <p:nvSpPr>
          <p:cNvPr id="4" name="Content Placeholder 3">
            <a:extLst>
              <a:ext uri="{FF2B5EF4-FFF2-40B4-BE49-F238E27FC236}">
                <a16:creationId xmlns:a16="http://schemas.microsoft.com/office/drawing/2014/main" id="{706BDD14-A4C8-4158-8D3C-3D5D76670302}"/>
              </a:ext>
            </a:extLst>
          </p:cNvPr>
          <p:cNvSpPr>
            <a:spLocks noGrp="1"/>
          </p:cNvSpPr>
          <p:nvPr>
            <p:ph sz="half" idx="2"/>
          </p:nvPr>
        </p:nvSpPr>
        <p:spPr>
          <a:xfrm>
            <a:off x="3754970" y="5015750"/>
            <a:ext cx="7698476" cy="1494463"/>
          </a:xfrm>
        </p:spPr>
        <p:txBody>
          <a:bodyPr/>
          <a:lstStyle/>
          <a:p>
            <a:r>
              <a:rPr lang="en-US" dirty="0"/>
              <a:t>Mary anointed Jesus’ feet</a:t>
            </a:r>
          </a:p>
          <a:p>
            <a:pPr marL="0" indent="0">
              <a:buNone/>
            </a:pPr>
            <a:r>
              <a:rPr lang="en-US" sz="1400" baseline="30000" dirty="0"/>
              <a:t>Mark 14:3 </a:t>
            </a:r>
            <a:r>
              <a:rPr lang="en-US" sz="1400" dirty="0"/>
              <a:t>Jesus was in Bethany. He was at dinner in the house of Simon, who had a harmful skin disease. While Jesus was there, a woman came to him. She had an alabaster jar filled with very expensive perfume, made of pure nard. The woman opened the jar and poured the perfume on Jesus’ head (and feet).</a:t>
            </a:r>
          </a:p>
        </p:txBody>
      </p:sp>
      <p:sp>
        <p:nvSpPr>
          <p:cNvPr id="5" name="TextBox 4">
            <a:extLst>
              <a:ext uri="{FF2B5EF4-FFF2-40B4-BE49-F238E27FC236}">
                <a16:creationId xmlns:a16="http://schemas.microsoft.com/office/drawing/2014/main" id="{CF2B8562-D88A-44EE-9876-B53A8FD1E2CC}"/>
              </a:ext>
            </a:extLst>
          </p:cNvPr>
          <p:cNvSpPr txBox="1"/>
          <p:nvPr/>
        </p:nvSpPr>
        <p:spPr>
          <a:xfrm>
            <a:off x="10574215" y="347787"/>
            <a:ext cx="433754" cy="707886"/>
          </a:xfrm>
          <a:prstGeom prst="rect">
            <a:avLst/>
          </a:prstGeom>
          <a:noFill/>
        </p:spPr>
        <p:txBody>
          <a:bodyPr wrap="square" rtlCol="0">
            <a:spAutoFit/>
          </a:bodyPr>
          <a:lstStyle/>
          <a:p>
            <a:r>
              <a:rPr lang="en-US" sz="4000" dirty="0">
                <a:latin typeface="Amasis MT Pro Black" panose="02040A04050005020304" pitchFamily="18" charset="0"/>
              </a:rPr>
              <a:t>1</a:t>
            </a:r>
          </a:p>
        </p:txBody>
      </p:sp>
      <p:pic>
        <p:nvPicPr>
          <p:cNvPr id="8" name="Picture 7" descr="A picture containing text, posing&#10;&#10;Description automatically generated">
            <a:extLst>
              <a:ext uri="{FF2B5EF4-FFF2-40B4-BE49-F238E27FC236}">
                <a16:creationId xmlns:a16="http://schemas.microsoft.com/office/drawing/2014/main" id="{AFB3767A-36E9-4B05-B146-1BC45E04E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970" y="1263316"/>
            <a:ext cx="6162754" cy="3446965"/>
          </a:xfrm>
          <a:prstGeom prst="rect">
            <a:avLst/>
          </a:prstGeom>
        </p:spPr>
      </p:pic>
      <p:grpSp>
        <p:nvGrpSpPr>
          <p:cNvPr id="9" name="Group 8">
            <a:extLst>
              <a:ext uri="{FF2B5EF4-FFF2-40B4-BE49-F238E27FC236}">
                <a16:creationId xmlns:a16="http://schemas.microsoft.com/office/drawing/2014/main" id="{E4073C3D-2D2C-4BAC-AD17-9E604C6CB743}"/>
              </a:ext>
            </a:extLst>
          </p:cNvPr>
          <p:cNvGrpSpPr/>
          <p:nvPr/>
        </p:nvGrpSpPr>
        <p:grpSpPr>
          <a:xfrm>
            <a:off x="746985" y="2233208"/>
            <a:ext cx="1527291" cy="2782542"/>
            <a:chOff x="593114" y="2051109"/>
            <a:chExt cx="1113704" cy="2373539"/>
          </a:xfrm>
        </p:grpSpPr>
        <p:sp>
          <p:nvSpPr>
            <p:cNvPr id="7" name="Cylinder 6">
              <a:extLst>
                <a:ext uri="{FF2B5EF4-FFF2-40B4-BE49-F238E27FC236}">
                  <a16:creationId xmlns:a16="http://schemas.microsoft.com/office/drawing/2014/main" id="{51C38488-1E0C-45BB-B9A9-0231F336D29D}"/>
                </a:ext>
              </a:extLst>
            </p:cNvPr>
            <p:cNvSpPr/>
            <p:nvPr/>
          </p:nvSpPr>
          <p:spPr>
            <a:xfrm>
              <a:off x="890954" y="3237879"/>
              <a:ext cx="656492" cy="1051131"/>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1DCE6BDB-E389-4982-9F41-586A9E5F180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451" r="71895" b="53795"/>
            <a:stretch>
              <a:fillRect/>
            </a:stretch>
          </p:blipFill>
          <p:spPr bwMode="auto">
            <a:xfrm>
              <a:off x="593114" y="2051109"/>
              <a:ext cx="1113704" cy="2373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15" name="Diagonal Stripe 14">
            <a:extLst>
              <a:ext uri="{FF2B5EF4-FFF2-40B4-BE49-F238E27FC236}">
                <a16:creationId xmlns:a16="http://schemas.microsoft.com/office/drawing/2014/main" id="{1F14EA36-5221-4907-8340-D5DCEF700DB9}"/>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iagonal Stripe 15">
            <a:extLst>
              <a:ext uri="{FF2B5EF4-FFF2-40B4-BE49-F238E27FC236}">
                <a16:creationId xmlns:a16="http://schemas.microsoft.com/office/drawing/2014/main" id="{08D7C822-F61B-4F3E-A68C-B343A67DE19C}"/>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Pentagon 16">
            <a:extLst>
              <a:ext uri="{FF2B5EF4-FFF2-40B4-BE49-F238E27FC236}">
                <a16:creationId xmlns:a16="http://schemas.microsoft.com/office/drawing/2014/main" id="{E852E3BF-D586-4DEE-B845-951705CB5542}"/>
              </a:ext>
            </a:extLst>
          </p:cNvPr>
          <p:cNvSpPr/>
          <p:nvPr/>
        </p:nvSpPr>
        <p:spPr>
          <a:xfrm rot="18932017">
            <a:off x="226161" y="425864"/>
            <a:ext cx="2111133" cy="944601"/>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a:bodyPr>
          <a:lstStyle/>
          <a:p>
            <a:pPr algn="ctr"/>
            <a:r>
              <a:rPr lang="en-US" sz="1300" dirty="0"/>
              <a:t>Smell the perfume</a:t>
            </a:r>
          </a:p>
          <a:p>
            <a:pPr algn="ctr"/>
            <a:r>
              <a:rPr lang="en-US" sz="1300" dirty="0"/>
              <a:t>Our bottle has glitter</a:t>
            </a:r>
          </a:p>
          <a:p>
            <a:pPr algn="ctr"/>
            <a:r>
              <a:rPr lang="en-US" sz="1300" dirty="0"/>
              <a:t>Shake it!</a:t>
            </a:r>
            <a:endParaRPr lang="en-US" dirty="0"/>
          </a:p>
        </p:txBody>
      </p:sp>
      <p:sp>
        <p:nvSpPr>
          <p:cNvPr id="3" name="TextBox 2">
            <a:extLst>
              <a:ext uri="{FF2B5EF4-FFF2-40B4-BE49-F238E27FC236}">
                <a16:creationId xmlns:a16="http://schemas.microsoft.com/office/drawing/2014/main" id="{53F536C3-0E7C-43E7-BF7C-686CFCB214B4}"/>
              </a:ext>
            </a:extLst>
          </p:cNvPr>
          <p:cNvSpPr txBox="1"/>
          <p:nvPr/>
        </p:nvSpPr>
        <p:spPr>
          <a:xfrm>
            <a:off x="489556" y="5181659"/>
            <a:ext cx="2077797" cy="276999"/>
          </a:xfrm>
          <a:prstGeom prst="rect">
            <a:avLst/>
          </a:prstGeom>
          <a:noFill/>
        </p:spPr>
        <p:txBody>
          <a:bodyPr wrap="square" rtlCol="0">
            <a:spAutoFit/>
          </a:bodyPr>
          <a:lstStyle/>
          <a:p>
            <a:r>
              <a:rPr lang="en-US" sz="1200" dirty="0"/>
              <a:t>Prep note on note page</a:t>
            </a:r>
          </a:p>
        </p:txBody>
      </p:sp>
    </p:spTree>
    <p:extLst>
      <p:ext uri="{BB962C8B-B14F-4D97-AF65-F5344CB8AC3E}">
        <p14:creationId xmlns:p14="http://schemas.microsoft.com/office/powerpoint/2010/main" val="933862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t>Donkey or Leaf</a:t>
            </a:r>
          </a:p>
        </p:txBody>
      </p:sp>
      <p:sp>
        <p:nvSpPr>
          <p:cNvPr id="4" name="Content Placeholder 3">
            <a:extLst>
              <a:ext uri="{FF2B5EF4-FFF2-40B4-BE49-F238E27FC236}">
                <a16:creationId xmlns:a16="http://schemas.microsoft.com/office/drawing/2014/main" id="{706BDD14-A4C8-4158-8D3C-3D5D76670302}"/>
              </a:ext>
            </a:extLst>
          </p:cNvPr>
          <p:cNvSpPr>
            <a:spLocks noGrp="1"/>
          </p:cNvSpPr>
          <p:nvPr>
            <p:ph sz="half" idx="2"/>
          </p:nvPr>
        </p:nvSpPr>
        <p:spPr>
          <a:xfrm>
            <a:off x="8440614" y="1512277"/>
            <a:ext cx="3130063" cy="4208585"/>
          </a:xfrm>
        </p:spPr>
        <p:txBody>
          <a:bodyPr>
            <a:normAutofit lnSpcReduction="10000"/>
          </a:bodyPr>
          <a:lstStyle/>
          <a:p>
            <a:r>
              <a:rPr lang="en-US" dirty="0"/>
              <a:t>Triumphal Entry</a:t>
            </a:r>
          </a:p>
          <a:p>
            <a:pPr marL="0" indent="0">
              <a:buNone/>
            </a:pPr>
            <a:r>
              <a:rPr lang="en-US" sz="1400" baseline="30000" dirty="0"/>
              <a:t>Mark 11:7 </a:t>
            </a:r>
            <a:r>
              <a:rPr lang="en-US" sz="1400" dirty="0"/>
              <a:t>The followers brought the colt to Jesus. They put their coats on the colt, and Jesus sat on it. </a:t>
            </a:r>
            <a:r>
              <a:rPr lang="en-US" sz="1400" baseline="30000" dirty="0"/>
              <a:t>8 </a:t>
            </a:r>
            <a:r>
              <a:rPr lang="en-US" sz="1400" dirty="0"/>
              <a:t>Many people spread their coats on the road. Others cut branches in the fields and spread the branches on the road. </a:t>
            </a:r>
            <a:r>
              <a:rPr lang="en-US" sz="1400" baseline="30000" dirty="0"/>
              <a:t>9 </a:t>
            </a:r>
            <a:r>
              <a:rPr lang="en-US" sz="1400" dirty="0"/>
              <a:t>Some of the people were walking ahead of Jesus. Others were following him. All of them were shouting,</a:t>
            </a:r>
          </a:p>
          <a:p>
            <a:pPr marL="0" indent="0">
              <a:buNone/>
            </a:pPr>
            <a:r>
              <a:rPr lang="en-US" sz="1400" dirty="0"/>
              <a:t>“Praise God!</a:t>
            </a:r>
            <a:br>
              <a:rPr lang="en-US" sz="1400" dirty="0"/>
            </a:br>
            <a:r>
              <a:rPr lang="en-US" sz="1400" dirty="0"/>
              <a:t>God bless the One who comes in the name of the Lord! </a:t>
            </a:r>
            <a:r>
              <a:rPr lang="en-US" sz="1400" i="1" dirty="0">
                <a:hlinkClick r:id="rId2"/>
              </a:rPr>
              <a:t>Psalm 118:26</a:t>
            </a:r>
            <a:br>
              <a:rPr lang="en-US" sz="1400" dirty="0"/>
            </a:br>
            <a:r>
              <a:rPr lang="en-US" sz="1400" baseline="30000" dirty="0"/>
              <a:t>10 </a:t>
            </a:r>
            <a:r>
              <a:rPr lang="en-US" sz="1400" dirty="0"/>
              <a:t>God bless the kingdom of our father David!</a:t>
            </a:r>
            <a:br>
              <a:rPr lang="en-US" sz="1400" dirty="0"/>
            </a:br>
            <a:r>
              <a:rPr lang="en-US" sz="1400" dirty="0"/>
              <a:t>    That kingdom is coming!</a:t>
            </a:r>
            <a:br>
              <a:rPr lang="en-US" sz="1400" dirty="0"/>
            </a:br>
            <a:r>
              <a:rPr lang="en-US" sz="1400" dirty="0"/>
              <a:t>Praise to God in heaven!”</a:t>
            </a:r>
          </a:p>
        </p:txBody>
      </p:sp>
      <p:sp>
        <p:nvSpPr>
          <p:cNvPr id="5" name="TextBox 4">
            <a:extLst>
              <a:ext uri="{FF2B5EF4-FFF2-40B4-BE49-F238E27FC236}">
                <a16:creationId xmlns:a16="http://schemas.microsoft.com/office/drawing/2014/main" id="{CF2B8562-D88A-44EE-9876-B53A8FD1E2CC}"/>
              </a:ext>
            </a:extLst>
          </p:cNvPr>
          <p:cNvSpPr txBox="1"/>
          <p:nvPr/>
        </p:nvSpPr>
        <p:spPr>
          <a:xfrm>
            <a:off x="10574215" y="347787"/>
            <a:ext cx="433754" cy="707886"/>
          </a:xfrm>
          <a:prstGeom prst="rect">
            <a:avLst/>
          </a:prstGeom>
          <a:noFill/>
        </p:spPr>
        <p:txBody>
          <a:bodyPr wrap="square" rtlCol="0">
            <a:spAutoFit/>
          </a:bodyPr>
          <a:lstStyle/>
          <a:p>
            <a:r>
              <a:rPr lang="en-US" sz="4000" dirty="0">
                <a:latin typeface="Amasis MT Pro Black" panose="02040A04050005020304" pitchFamily="18" charset="0"/>
              </a:rPr>
              <a:t>2</a:t>
            </a:r>
          </a:p>
        </p:txBody>
      </p:sp>
      <p:grpSp>
        <p:nvGrpSpPr>
          <p:cNvPr id="3" name="Group 2">
            <a:extLst>
              <a:ext uri="{FF2B5EF4-FFF2-40B4-BE49-F238E27FC236}">
                <a16:creationId xmlns:a16="http://schemas.microsoft.com/office/drawing/2014/main" id="{6DAD48C9-0007-3417-77E8-896923EA1AD9}"/>
              </a:ext>
            </a:extLst>
          </p:cNvPr>
          <p:cNvGrpSpPr/>
          <p:nvPr/>
        </p:nvGrpSpPr>
        <p:grpSpPr>
          <a:xfrm>
            <a:off x="139528" y="2250137"/>
            <a:ext cx="2617770" cy="2241920"/>
            <a:chOff x="139528" y="2250137"/>
            <a:chExt cx="2617770" cy="2241920"/>
          </a:xfrm>
        </p:grpSpPr>
        <p:pic>
          <p:nvPicPr>
            <p:cNvPr id="13" name="Picture 12">
              <a:extLst>
                <a:ext uri="{FF2B5EF4-FFF2-40B4-BE49-F238E27FC236}">
                  <a16:creationId xmlns:a16="http://schemas.microsoft.com/office/drawing/2014/main" id="{E02EB836-FBD4-4188-B9B7-903595019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77634" y="2333973"/>
              <a:ext cx="2179664" cy="2158084"/>
            </a:xfrm>
            <a:prstGeom prst="rect">
              <a:avLst/>
            </a:prstGeom>
          </p:spPr>
        </p:pic>
        <p:pic>
          <p:nvPicPr>
            <p:cNvPr id="15" name="Picture 14" descr="A picture containing sailing vessel, clipart&#10;&#10;Description automatically generated">
              <a:extLst>
                <a:ext uri="{FF2B5EF4-FFF2-40B4-BE49-F238E27FC236}">
                  <a16:creationId xmlns:a16="http://schemas.microsoft.com/office/drawing/2014/main" id="{51C29126-EF08-4E8B-A483-2E6C7B6BD63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5735">
              <a:off x="139528" y="2250137"/>
              <a:ext cx="876212" cy="1852246"/>
            </a:xfrm>
            <a:prstGeom prst="rect">
              <a:avLst/>
            </a:prstGeom>
          </p:spPr>
        </p:pic>
      </p:grpSp>
      <p:sp>
        <p:nvSpPr>
          <p:cNvPr id="12" name="Diagonal Stripe 11">
            <a:extLst>
              <a:ext uri="{FF2B5EF4-FFF2-40B4-BE49-F238E27FC236}">
                <a16:creationId xmlns:a16="http://schemas.microsoft.com/office/drawing/2014/main" id="{66B34492-E748-450B-A8C8-43591463E61D}"/>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iagonal Stripe 20">
            <a:extLst>
              <a:ext uri="{FF2B5EF4-FFF2-40B4-BE49-F238E27FC236}">
                <a16:creationId xmlns:a16="http://schemas.microsoft.com/office/drawing/2014/main" id="{EC6815E3-C192-4136-9485-B19596BBDD53}"/>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row: Pentagon 22">
            <a:extLst>
              <a:ext uri="{FF2B5EF4-FFF2-40B4-BE49-F238E27FC236}">
                <a16:creationId xmlns:a16="http://schemas.microsoft.com/office/drawing/2014/main" id="{A9F96F09-1A91-4CEB-A630-B3847125C0DB}"/>
              </a:ext>
            </a:extLst>
          </p:cNvPr>
          <p:cNvSpPr/>
          <p:nvPr/>
        </p:nvSpPr>
        <p:spPr>
          <a:xfrm rot="18932017">
            <a:off x="226161" y="425864"/>
            <a:ext cx="2111133" cy="944601"/>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fontScale="92500"/>
          </a:bodyPr>
          <a:lstStyle/>
          <a:p>
            <a:pPr algn="ctr"/>
            <a:r>
              <a:rPr lang="en-US" sz="1300" dirty="0"/>
              <a:t>Scavenger hunt:</a:t>
            </a:r>
          </a:p>
          <a:p>
            <a:pPr algn="ctr"/>
            <a:r>
              <a:rPr lang="en-US" dirty="0"/>
              <a:t>Find a leaf </a:t>
            </a:r>
          </a:p>
          <a:p>
            <a:pPr algn="ctr"/>
            <a:r>
              <a:rPr lang="en-US" dirty="0"/>
              <a:t>Is it near a tree?</a:t>
            </a:r>
          </a:p>
        </p:txBody>
      </p:sp>
      <p:pic>
        <p:nvPicPr>
          <p:cNvPr id="6" name="Picture 5" descr="A group of people dancing&#10;&#10;Description automatically generated with low confidence">
            <a:extLst>
              <a:ext uri="{FF2B5EF4-FFF2-40B4-BE49-F238E27FC236}">
                <a16:creationId xmlns:a16="http://schemas.microsoft.com/office/drawing/2014/main" id="{FFC55E33-B2A5-49CF-A16C-24E422B2A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6505" y="1512277"/>
            <a:ext cx="5259782" cy="4050437"/>
          </a:xfrm>
          <a:prstGeom prst="rect">
            <a:avLst/>
          </a:prstGeom>
        </p:spPr>
      </p:pic>
    </p:spTree>
    <p:extLst>
      <p:ext uri="{BB962C8B-B14F-4D97-AF65-F5344CB8AC3E}">
        <p14:creationId xmlns:p14="http://schemas.microsoft.com/office/powerpoint/2010/main" val="3316648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 arrow&#10;&#10;Description automatically generated">
            <a:extLst>
              <a:ext uri="{FF2B5EF4-FFF2-40B4-BE49-F238E27FC236}">
                <a16:creationId xmlns:a16="http://schemas.microsoft.com/office/drawing/2014/main" id="{4E8BF256-8A76-4968-9365-E6334268270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572875" cy="3572875"/>
          </a:xfrm>
          <a:prstGeom prst="rect">
            <a:avLst/>
          </a:prstGeom>
        </p:spPr>
      </p:pic>
      <p:sp>
        <p:nvSpPr>
          <p:cNvPr id="15" name="Rectangle 14">
            <a:extLst>
              <a:ext uri="{FF2B5EF4-FFF2-40B4-BE49-F238E27FC236}">
                <a16:creationId xmlns:a16="http://schemas.microsoft.com/office/drawing/2014/main" id="{8F812FF3-4E3A-4633-BE5A-06981D8AB084}"/>
              </a:ext>
            </a:extLst>
          </p:cNvPr>
          <p:cNvSpPr/>
          <p:nvPr/>
        </p:nvSpPr>
        <p:spPr>
          <a:xfrm>
            <a:off x="2278505" y="989351"/>
            <a:ext cx="9913495" cy="389744"/>
          </a:xfrm>
          <a:prstGeom prst="rect">
            <a:avLst/>
          </a:prstGeom>
          <a:solidFill>
            <a:srgbClr val="C81A1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423B992-D3F0-4BB2-BBED-DF332D76E4DA}"/>
              </a:ext>
            </a:extLst>
          </p:cNvPr>
          <p:cNvSpPr/>
          <p:nvPr/>
        </p:nvSpPr>
        <p:spPr>
          <a:xfrm rot="16200000">
            <a:off x="-1236691" y="4133538"/>
            <a:ext cx="5059181" cy="389744"/>
          </a:xfrm>
          <a:prstGeom prst="rect">
            <a:avLst/>
          </a:prstGeom>
          <a:solidFill>
            <a:srgbClr val="C81A1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Pentagon 16">
            <a:extLst>
              <a:ext uri="{FF2B5EF4-FFF2-40B4-BE49-F238E27FC236}">
                <a16:creationId xmlns:a16="http://schemas.microsoft.com/office/drawing/2014/main" id="{BA692955-A06C-4AF1-BB52-D3CE5A221B74}"/>
              </a:ext>
            </a:extLst>
          </p:cNvPr>
          <p:cNvSpPr/>
          <p:nvPr/>
        </p:nvSpPr>
        <p:spPr>
          <a:xfrm rot="19667175">
            <a:off x="42460" y="1674220"/>
            <a:ext cx="2111133" cy="944601"/>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fontScale="92500" lnSpcReduction="20000"/>
          </a:bodyPr>
          <a:lstStyle/>
          <a:p>
            <a:pPr algn="ctr"/>
            <a:r>
              <a:rPr lang="en-US" dirty="0"/>
              <a:t>Let’s make a parade as we sing.  Wave your leaf!</a:t>
            </a:r>
          </a:p>
        </p:txBody>
      </p:sp>
      <p:pic>
        <p:nvPicPr>
          <p:cNvPr id="6" name="Online Media 8" title="Hallelu, Hallelu, Hallelu, Hallelujah, Praise ye the Lord (children singing) with lyrics">
            <a:hlinkClick r:id="" action="ppaction://media"/>
            <a:extLst>
              <a:ext uri="{FF2B5EF4-FFF2-40B4-BE49-F238E27FC236}">
                <a16:creationId xmlns:a16="http://schemas.microsoft.com/office/drawing/2014/main" id="{408B3CB9-62AF-4EC4-B545-8C70C029359F}"/>
              </a:ext>
            </a:extLst>
          </p:cNvPr>
          <p:cNvPicPr>
            <a:picLocks noRot="1" noChangeAspect="1"/>
          </p:cNvPicPr>
          <p:nvPr>
            <a:videoFile r:link="rId1"/>
          </p:nvPr>
        </p:nvPicPr>
        <p:blipFill>
          <a:blip r:embed="rId4"/>
          <a:stretch>
            <a:fillRect/>
          </a:stretch>
        </p:blipFill>
        <p:spPr>
          <a:xfrm>
            <a:off x="3116704" y="311046"/>
            <a:ext cx="8139659" cy="6104744"/>
          </a:xfrm>
          <a:prstGeom prst="rect">
            <a:avLst/>
          </a:prstGeom>
        </p:spPr>
      </p:pic>
    </p:spTree>
    <p:extLst>
      <p:ext uri="{BB962C8B-B14F-4D97-AF65-F5344CB8AC3E}">
        <p14:creationId xmlns:p14="http://schemas.microsoft.com/office/powerpoint/2010/main" val="7326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t>Cup and cracker</a:t>
            </a:r>
          </a:p>
        </p:txBody>
      </p:sp>
      <p:sp>
        <p:nvSpPr>
          <p:cNvPr id="4" name="Content Placeholder 3">
            <a:extLst>
              <a:ext uri="{FF2B5EF4-FFF2-40B4-BE49-F238E27FC236}">
                <a16:creationId xmlns:a16="http://schemas.microsoft.com/office/drawing/2014/main" id="{706BDD14-A4C8-4158-8D3C-3D5D76670302}"/>
              </a:ext>
            </a:extLst>
          </p:cNvPr>
          <p:cNvSpPr>
            <a:spLocks noGrp="1"/>
          </p:cNvSpPr>
          <p:nvPr>
            <p:ph sz="half" idx="2"/>
          </p:nvPr>
        </p:nvSpPr>
        <p:spPr>
          <a:xfrm>
            <a:off x="7819292" y="1724030"/>
            <a:ext cx="3634154" cy="4786183"/>
          </a:xfrm>
        </p:spPr>
        <p:txBody>
          <a:bodyPr>
            <a:normAutofit fontScale="85000" lnSpcReduction="10000"/>
          </a:bodyPr>
          <a:lstStyle/>
          <a:p>
            <a:r>
              <a:rPr lang="en-US" dirty="0"/>
              <a:t>Jesus Celebrated the Passover – The Lord’s Supper</a:t>
            </a:r>
          </a:p>
          <a:p>
            <a:pPr marL="0" indent="0">
              <a:buNone/>
            </a:pPr>
            <a:r>
              <a:rPr lang="en-US" baseline="30000" dirty="0"/>
              <a:t>Mark 14:22 </a:t>
            </a:r>
            <a:r>
              <a:rPr lang="en-US" dirty="0"/>
              <a:t>While they were eating, Jesus took some bread. He thanked God for it and broke it. Then he gave it to his followers and said, “Take it. This bread is my body.”</a:t>
            </a:r>
          </a:p>
          <a:p>
            <a:pPr marL="0" indent="0">
              <a:buNone/>
            </a:pPr>
            <a:r>
              <a:rPr lang="en-US" baseline="30000" dirty="0"/>
              <a:t>23 </a:t>
            </a:r>
            <a:r>
              <a:rPr lang="en-US" dirty="0"/>
              <a:t>Then Jesus took a cup. He thanked God for it and gave it to the followers. All the followers drank from the cup.</a:t>
            </a:r>
          </a:p>
          <a:p>
            <a:pPr marL="0" indent="0">
              <a:buNone/>
            </a:pPr>
            <a:r>
              <a:rPr lang="en-US" baseline="30000" dirty="0"/>
              <a:t>24 </a:t>
            </a:r>
            <a:r>
              <a:rPr lang="en-US" dirty="0"/>
              <a:t>Then Jesus said, “This is my blood which begins the new</a:t>
            </a:r>
            <a:r>
              <a:rPr lang="en-US" baseline="30000" dirty="0"/>
              <a:t>[</a:t>
            </a:r>
            <a:r>
              <a:rPr lang="en-US" baseline="30000" dirty="0">
                <a:hlinkClick r:id="rId2" tooltip="See footnote a"/>
              </a:rPr>
              <a:t>a</a:t>
            </a:r>
            <a:r>
              <a:rPr lang="en-US" baseline="30000" dirty="0"/>
              <a:t>]</a:t>
            </a:r>
            <a:r>
              <a:rPr lang="en-US" dirty="0"/>
              <a:t> agreement that God makes with his people. This blood is poured out for many. </a:t>
            </a:r>
            <a:r>
              <a:rPr lang="en-US" baseline="30000" dirty="0"/>
              <a:t>25 </a:t>
            </a:r>
            <a:r>
              <a:rPr lang="en-US" dirty="0"/>
              <a:t>I tell you the truth. I will not drink of this fruit of the vine</a:t>
            </a:r>
            <a:r>
              <a:rPr lang="en-US" baseline="30000" dirty="0"/>
              <a:t>[</a:t>
            </a:r>
            <a:r>
              <a:rPr lang="en-US" baseline="30000" dirty="0">
                <a:hlinkClick r:id="rId3" tooltip="See footnote b"/>
              </a:rPr>
              <a:t>b</a:t>
            </a:r>
            <a:r>
              <a:rPr lang="en-US" baseline="30000" dirty="0"/>
              <a:t>]</a:t>
            </a:r>
            <a:r>
              <a:rPr lang="en-US" dirty="0"/>
              <a:t> again until that day when I drink it new in the kingdom of God.”</a:t>
            </a:r>
          </a:p>
          <a:p>
            <a:pPr marL="0" indent="0">
              <a:buNone/>
            </a:pPr>
            <a:endParaRPr lang="en-US" dirty="0"/>
          </a:p>
        </p:txBody>
      </p:sp>
      <p:sp>
        <p:nvSpPr>
          <p:cNvPr id="5" name="TextBox 4">
            <a:extLst>
              <a:ext uri="{FF2B5EF4-FFF2-40B4-BE49-F238E27FC236}">
                <a16:creationId xmlns:a16="http://schemas.microsoft.com/office/drawing/2014/main" id="{CF2B8562-D88A-44EE-9876-B53A8FD1E2CC}"/>
              </a:ext>
            </a:extLst>
          </p:cNvPr>
          <p:cNvSpPr txBox="1"/>
          <p:nvPr/>
        </p:nvSpPr>
        <p:spPr>
          <a:xfrm>
            <a:off x="10574215" y="347787"/>
            <a:ext cx="433754" cy="707886"/>
          </a:xfrm>
          <a:prstGeom prst="rect">
            <a:avLst/>
          </a:prstGeom>
          <a:noFill/>
        </p:spPr>
        <p:txBody>
          <a:bodyPr wrap="square" rtlCol="0">
            <a:spAutoFit/>
          </a:bodyPr>
          <a:lstStyle/>
          <a:p>
            <a:r>
              <a:rPr lang="en-US" sz="4000" dirty="0">
                <a:latin typeface="Amasis MT Pro Black" panose="02040A04050005020304" pitchFamily="18" charset="0"/>
              </a:rPr>
              <a:t>3</a:t>
            </a:r>
          </a:p>
        </p:txBody>
      </p:sp>
      <p:pic>
        <p:nvPicPr>
          <p:cNvPr id="12" name="Picture 11" descr="A group of people sitting around a table&#10;&#10;Description automatically generated with medium confidence">
            <a:extLst>
              <a:ext uri="{FF2B5EF4-FFF2-40B4-BE49-F238E27FC236}">
                <a16:creationId xmlns:a16="http://schemas.microsoft.com/office/drawing/2014/main" id="{D2BB9AA0-FDA7-4377-B643-6796DC7A60C5}"/>
              </a:ext>
            </a:extLst>
          </p:cNvPr>
          <p:cNvPicPr>
            <a:picLocks noChangeAspect="1"/>
          </p:cNvPicPr>
          <p:nvPr/>
        </p:nvPicPr>
        <p:blipFill rotWithShape="1">
          <a:blip r:embed="rId4">
            <a:extLst>
              <a:ext uri="{28A0092B-C50C-407E-A947-70E740481C1C}">
                <a14:useLocalDpi xmlns:a14="http://schemas.microsoft.com/office/drawing/2010/main" val="0"/>
              </a:ext>
            </a:extLst>
          </a:blip>
          <a:srcRect l="6862" t="2568" r="5891" b="3606"/>
          <a:stretch/>
        </p:blipFill>
        <p:spPr>
          <a:xfrm>
            <a:off x="2558787" y="1820367"/>
            <a:ext cx="5161683" cy="3519774"/>
          </a:xfrm>
          <a:prstGeom prst="rect">
            <a:avLst/>
          </a:prstGeom>
        </p:spPr>
      </p:pic>
      <p:grpSp>
        <p:nvGrpSpPr>
          <p:cNvPr id="3" name="Group 2">
            <a:extLst>
              <a:ext uri="{FF2B5EF4-FFF2-40B4-BE49-F238E27FC236}">
                <a16:creationId xmlns:a16="http://schemas.microsoft.com/office/drawing/2014/main" id="{53E6CE5C-DD00-34FF-1958-12AAC972D72D}"/>
              </a:ext>
            </a:extLst>
          </p:cNvPr>
          <p:cNvGrpSpPr/>
          <p:nvPr/>
        </p:nvGrpSpPr>
        <p:grpSpPr>
          <a:xfrm>
            <a:off x="-1" y="2119790"/>
            <a:ext cx="1805355" cy="1777962"/>
            <a:chOff x="-1" y="2119790"/>
            <a:chExt cx="1805355" cy="1777962"/>
          </a:xfrm>
        </p:grpSpPr>
        <p:pic>
          <p:nvPicPr>
            <p:cNvPr id="20" name="Picture 19" descr="A picture containing text, glass, paper cup&#10;&#10;Description automatically generated">
              <a:extLst>
                <a:ext uri="{FF2B5EF4-FFF2-40B4-BE49-F238E27FC236}">
                  <a16:creationId xmlns:a16="http://schemas.microsoft.com/office/drawing/2014/main" id="{963AF6E6-495E-4BFC-B350-9F0F1B63A3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840" y="2119790"/>
              <a:ext cx="1383514" cy="1552330"/>
            </a:xfrm>
            <a:prstGeom prst="rect">
              <a:avLst/>
            </a:prstGeom>
          </p:spPr>
        </p:pic>
        <p:pic>
          <p:nvPicPr>
            <p:cNvPr id="22" name="Picture 21" descr="Icon&#10;&#10;Description automatically generated">
              <a:extLst>
                <a:ext uri="{FF2B5EF4-FFF2-40B4-BE49-F238E27FC236}">
                  <a16:creationId xmlns:a16="http://schemas.microsoft.com/office/drawing/2014/main" id="{F0A6C2C4-C1BD-45B2-A934-49F63BF79868}"/>
                </a:ext>
              </a:extLst>
            </p:cNvPr>
            <p:cNvPicPr>
              <a:picLocks noChangeAspect="1"/>
            </p:cNvPicPr>
            <p:nvPr/>
          </p:nvPicPr>
          <p:blipFill rotWithShape="1">
            <a:blip r:embed="rId6">
              <a:extLst>
                <a:ext uri="{28A0092B-C50C-407E-A947-70E740481C1C}">
                  <a14:useLocalDpi xmlns:a14="http://schemas.microsoft.com/office/drawing/2010/main" val="0"/>
                </a:ext>
              </a:extLst>
            </a:blip>
            <a:srcRect l="13986" r="32636" b="45679"/>
            <a:stretch/>
          </p:blipFill>
          <p:spPr>
            <a:xfrm flipH="1">
              <a:off x="-1" y="2992755"/>
              <a:ext cx="1184031" cy="904997"/>
            </a:xfrm>
            <a:prstGeom prst="rect">
              <a:avLst/>
            </a:prstGeom>
          </p:spPr>
        </p:pic>
      </p:grpSp>
      <p:sp>
        <p:nvSpPr>
          <p:cNvPr id="14" name="Diagonal Stripe 13">
            <a:extLst>
              <a:ext uri="{FF2B5EF4-FFF2-40B4-BE49-F238E27FC236}">
                <a16:creationId xmlns:a16="http://schemas.microsoft.com/office/drawing/2014/main" id="{362FBA57-2720-4B22-A9DD-04E5E6AE08F9}"/>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iagonal Stripe 14">
            <a:extLst>
              <a:ext uri="{FF2B5EF4-FFF2-40B4-BE49-F238E27FC236}">
                <a16:creationId xmlns:a16="http://schemas.microsoft.com/office/drawing/2014/main" id="{F2EFA392-A879-46B2-95BE-1E08BCEAA6CD}"/>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Pentagon 15">
            <a:extLst>
              <a:ext uri="{FF2B5EF4-FFF2-40B4-BE49-F238E27FC236}">
                <a16:creationId xmlns:a16="http://schemas.microsoft.com/office/drawing/2014/main" id="{EBCE9081-BD3D-4B6E-9E31-F6917CCD8C35}"/>
              </a:ext>
            </a:extLst>
          </p:cNvPr>
          <p:cNvSpPr/>
          <p:nvPr/>
        </p:nvSpPr>
        <p:spPr>
          <a:xfrm rot="18932017">
            <a:off x="226161" y="425864"/>
            <a:ext cx="2111133" cy="944601"/>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fontScale="92500" lnSpcReduction="10000"/>
          </a:bodyPr>
          <a:lstStyle/>
          <a:p>
            <a:pPr algn="ctr"/>
            <a:r>
              <a:rPr lang="en-US" sz="1300" dirty="0"/>
              <a:t>Put some purple playdough in the cup.  Make a cracker out of a bit of yellow </a:t>
            </a:r>
            <a:r>
              <a:rPr lang="en-US" sz="1300" dirty="0" err="1"/>
              <a:t>pllaydough</a:t>
            </a:r>
            <a:r>
              <a:rPr lang="en-US" sz="1300" dirty="0"/>
              <a:t>.</a:t>
            </a:r>
            <a:endParaRPr lang="en-US" dirty="0"/>
          </a:p>
        </p:txBody>
      </p:sp>
    </p:spTree>
    <p:extLst>
      <p:ext uri="{BB962C8B-B14F-4D97-AF65-F5344CB8AC3E}">
        <p14:creationId xmlns:p14="http://schemas.microsoft.com/office/powerpoint/2010/main" val="705453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476A4-2921-4292-93DD-5234BD095FFF}"/>
              </a:ext>
            </a:extLst>
          </p:cNvPr>
          <p:cNvSpPr>
            <a:spLocks noGrp="1"/>
          </p:cNvSpPr>
          <p:nvPr>
            <p:ph type="title"/>
          </p:nvPr>
        </p:nvSpPr>
        <p:spPr>
          <a:xfrm>
            <a:off x="3072984" y="347787"/>
            <a:ext cx="7217693" cy="746495"/>
          </a:xfrm>
        </p:spPr>
        <p:txBody>
          <a:bodyPr/>
          <a:lstStyle/>
          <a:p>
            <a:r>
              <a:rPr lang="en-US" dirty="0"/>
              <a:t>Praying Hands</a:t>
            </a:r>
          </a:p>
        </p:txBody>
      </p:sp>
      <p:sp>
        <p:nvSpPr>
          <p:cNvPr id="4" name="Content Placeholder 3">
            <a:extLst>
              <a:ext uri="{FF2B5EF4-FFF2-40B4-BE49-F238E27FC236}">
                <a16:creationId xmlns:a16="http://schemas.microsoft.com/office/drawing/2014/main" id="{706BDD14-A4C8-4158-8D3C-3D5D76670302}"/>
              </a:ext>
            </a:extLst>
          </p:cNvPr>
          <p:cNvSpPr>
            <a:spLocks noGrp="1"/>
          </p:cNvSpPr>
          <p:nvPr>
            <p:ph sz="half" idx="2"/>
          </p:nvPr>
        </p:nvSpPr>
        <p:spPr>
          <a:xfrm>
            <a:off x="8440614" y="1512277"/>
            <a:ext cx="3130063" cy="4436039"/>
          </a:xfrm>
        </p:spPr>
        <p:txBody>
          <a:bodyPr>
            <a:normAutofit fontScale="77500" lnSpcReduction="20000"/>
          </a:bodyPr>
          <a:lstStyle/>
          <a:p>
            <a:r>
              <a:rPr lang="en-US" dirty="0"/>
              <a:t>Jesus Prayed for you &amp; me</a:t>
            </a:r>
          </a:p>
          <a:p>
            <a:pPr marL="0" indent="0">
              <a:buNone/>
            </a:pPr>
            <a:r>
              <a:rPr lang="en-US" dirty="0"/>
              <a:t>John 14 tells us how Jesus prayed for his disciples, his followers, and all believers.  </a:t>
            </a:r>
          </a:p>
          <a:p>
            <a:r>
              <a:rPr lang="en-US" dirty="0"/>
              <a:t>Jesus prayed for himself</a:t>
            </a:r>
          </a:p>
          <a:p>
            <a:pPr marL="0" indent="0">
              <a:buNone/>
            </a:pPr>
            <a:r>
              <a:rPr lang="en-US" baseline="30000" dirty="0"/>
              <a:t>Mark 14:32 </a:t>
            </a:r>
            <a:r>
              <a:rPr lang="en-US" dirty="0"/>
              <a:t>Jesus and his followers went to a place called Gethsemane. …</a:t>
            </a:r>
            <a:r>
              <a:rPr lang="en-US" baseline="30000" dirty="0"/>
              <a:t>34 </a:t>
            </a:r>
            <a:r>
              <a:rPr lang="en-US" dirty="0"/>
              <a:t>He said to them, “I am full of sorrow. My heart is breaking with sadness. Stay here and watch.”</a:t>
            </a:r>
          </a:p>
          <a:p>
            <a:pPr marL="0" indent="0">
              <a:buNone/>
            </a:pPr>
            <a:r>
              <a:rPr lang="en-US" baseline="30000" dirty="0"/>
              <a:t>35 </a:t>
            </a:r>
            <a:r>
              <a:rPr lang="en-US" dirty="0"/>
              <a:t>Jesus walked a little farther away from them. Then he fell on the ground and prayed. He prayed that, if possible, he would not have this time of suffering. </a:t>
            </a:r>
            <a:r>
              <a:rPr lang="en-US" baseline="30000" dirty="0"/>
              <a:t>36 </a:t>
            </a:r>
            <a:r>
              <a:rPr lang="en-US" dirty="0"/>
              <a:t>He prayed, “Abba,</a:t>
            </a:r>
            <a:r>
              <a:rPr lang="en-US" baseline="30000" dirty="0"/>
              <a:t>[</a:t>
            </a:r>
            <a:r>
              <a:rPr lang="en-US" baseline="30000" dirty="0">
                <a:hlinkClick r:id="rId2" tooltip="See footnote c"/>
              </a:rPr>
              <a:t>c</a:t>
            </a:r>
            <a:r>
              <a:rPr lang="en-US" baseline="30000" dirty="0"/>
              <a:t>]</a:t>
            </a:r>
            <a:r>
              <a:rPr lang="en-US" dirty="0"/>
              <a:t> Father! You can do all things. Let me not have this cup</a:t>
            </a:r>
            <a:r>
              <a:rPr lang="en-US" baseline="30000" dirty="0"/>
              <a:t>[</a:t>
            </a:r>
            <a:r>
              <a:rPr lang="en-US" baseline="30000" dirty="0">
                <a:hlinkClick r:id="rId3" tooltip="See footnote d"/>
              </a:rPr>
              <a:t>d</a:t>
            </a:r>
            <a:r>
              <a:rPr lang="en-US" baseline="30000" dirty="0"/>
              <a:t>]</a:t>
            </a:r>
            <a:r>
              <a:rPr lang="en-US" dirty="0"/>
              <a:t> of suffering. But do what you want, not what I want.”</a:t>
            </a:r>
          </a:p>
          <a:p>
            <a:pPr marL="0" indent="0">
              <a:buNone/>
            </a:pPr>
            <a:endParaRPr lang="en-US" dirty="0"/>
          </a:p>
        </p:txBody>
      </p:sp>
      <p:sp>
        <p:nvSpPr>
          <p:cNvPr id="5" name="TextBox 4">
            <a:extLst>
              <a:ext uri="{FF2B5EF4-FFF2-40B4-BE49-F238E27FC236}">
                <a16:creationId xmlns:a16="http://schemas.microsoft.com/office/drawing/2014/main" id="{CF2B8562-D88A-44EE-9876-B53A8FD1E2CC}"/>
              </a:ext>
            </a:extLst>
          </p:cNvPr>
          <p:cNvSpPr txBox="1"/>
          <p:nvPr/>
        </p:nvSpPr>
        <p:spPr>
          <a:xfrm>
            <a:off x="10574215" y="347787"/>
            <a:ext cx="433754" cy="707886"/>
          </a:xfrm>
          <a:prstGeom prst="rect">
            <a:avLst/>
          </a:prstGeom>
          <a:noFill/>
        </p:spPr>
        <p:txBody>
          <a:bodyPr wrap="square" rtlCol="0">
            <a:spAutoFit/>
          </a:bodyPr>
          <a:lstStyle/>
          <a:p>
            <a:r>
              <a:rPr lang="en-US" sz="4000" dirty="0">
                <a:latin typeface="Amasis MT Pro Black" panose="02040A04050005020304" pitchFamily="18" charset="0"/>
              </a:rPr>
              <a:t>4</a:t>
            </a:r>
          </a:p>
        </p:txBody>
      </p:sp>
      <p:pic>
        <p:nvPicPr>
          <p:cNvPr id="8" name="Picture 7">
            <a:extLst>
              <a:ext uri="{FF2B5EF4-FFF2-40B4-BE49-F238E27FC236}">
                <a16:creationId xmlns:a16="http://schemas.microsoft.com/office/drawing/2014/main" id="{83991D9C-5735-4638-8347-6415A79A168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687" y="1820367"/>
            <a:ext cx="2374164" cy="2708031"/>
          </a:xfrm>
          <a:prstGeom prst="rect">
            <a:avLst/>
          </a:prstGeom>
        </p:spPr>
      </p:pic>
      <p:pic>
        <p:nvPicPr>
          <p:cNvPr id="14" name="Picture 13" descr="A person sitting on a statue&#10;&#10;Description automatically generated with low confidence">
            <a:extLst>
              <a:ext uri="{FF2B5EF4-FFF2-40B4-BE49-F238E27FC236}">
                <a16:creationId xmlns:a16="http://schemas.microsoft.com/office/drawing/2014/main" id="{D83B6B36-A567-4F4A-8CEC-A053211B9E28}"/>
              </a:ext>
            </a:extLst>
          </p:cNvPr>
          <p:cNvPicPr>
            <a:picLocks noChangeAspect="1"/>
          </p:cNvPicPr>
          <p:nvPr/>
        </p:nvPicPr>
        <p:blipFill rotWithShape="1">
          <a:blip r:embed="rId5">
            <a:extLst>
              <a:ext uri="{28A0092B-C50C-407E-A947-70E740481C1C}">
                <a14:useLocalDpi xmlns:a14="http://schemas.microsoft.com/office/drawing/2010/main" val="0"/>
              </a:ext>
            </a:extLst>
          </a:blip>
          <a:srcRect l="26511" r="8937"/>
          <a:stretch/>
        </p:blipFill>
        <p:spPr>
          <a:xfrm>
            <a:off x="3104466" y="1448209"/>
            <a:ext cx="4128671" cy="4500107"/>
          </a:xfrm>
          <a:prstGeom prst="rect">
            <a:avLst/>
          </a:prstGeom>
        </p:spPr>
      </p:pic>
      <p:sp>
        <p:nvSpPr>
          <p:cNvPr id="13" name="Diagonal Stripe 12">
            <a:extLst>
              <a:ext uri="{FF2B5EF4-FFF2-40B4-BE49-F238E27FC236}">
                <a16:creationId xmlns:a16="http://schemas.microsoft.com/office/drawing/2014/main" id="{D3137FBB-6EEB-451B-88E0-3851E2DD89B3}"/>
              </a:ext>
            </a:extLst>
          </p:cNvPr>
          <p:cNvSpPr/>
          <p:nvPr/>
        </p:nvSpPr>
        <p:spPr>
          <a:xfrm>
            <a:off x="1" y="0"/>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iagonal Stripe 14">
            <a:extLst>
              <a:ext uri="{FF2B5EF4-FFF2-40B4-BE49-F238E27FC236}">
                <a16:creationId xmlns:a16="http://schemas.microsoft.com/office/drawing/2014/main" id="{B5717746-794B-43DE-A7AC-F0AC82672BE6}"/>
              </a:ext>
            </a:extLst>
          </p:cNvPr>
          <p:cNvSpPr/>
          <p:nvPr/>
        </p:nvSpPr>
        <p:spPr>
          <a:xfrm rot="10800000" flipH="1">
            <a:off x="0" y="5562714"/>
            <a:ext cx="3072984" cy="126331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Pentagon 15">
            <a:extLst>
              <a:ext uri="{FF2B5EF4-FFF2-40B4-BE49-F238E27FC236}">
                <a16:creationId xmlns:a16="http://schemas.microsoft.com/office/drawing/2014/main" id="{DA1D2F3B-7198-496E-803E-B87385500BE0}"/>
              </a:ext>
            </a:extLst>
          </p:cNvPr>
          <p:cNvSpPr/>
          <p:nvPr/>
        </p:nvSpPr>
        <p:spPr>
          <a:xfrm rot="18932017">
            <a:off x="226161" y="425864"/>
            <a:ext cx="2111133" cy="944601"/>
          </a:xfrm>
          <a:prstGeom prst="homePlate">
            <a:avLst/>
          </a:prstGeom>
        </p:spPr>
        <p:style>
          <a:lnRef idx="2">
            <a:schemeClr val="accent2"/>
          </a:lnRef>
          <a:fillRef idx="1">
            <a:schemeClr val="lt1"/>
          </a:fillRef>
          <a:effectRef idx="0">
            <a:schemeClr val="accent2"/>
          </a:effectRef>
          <a:fontRef idx="minor">
            <a:schemeClr val="dk1"/>
          </a:fontRef>
        </p:style>
        <p:txBody>
          <a:bodyPr rtlCol="0" anchor="ctr">
            <a:normAutofit/>
          </a:bodyPr>
          <a:lstStyle/>
          <a:p>
            <a:pPr algn="ctr"/>
            <a:r>
              <a:rPr lang="en-US" sz="1300" dirty="0"/>
              <a:t>I have some praying hands for you.</a:t>
            </a:r>
            <a:endParaRPr lang="en-US" sz="1000" dirty="0"/>
          </a:p>
        </p:txBody>
      </p:sp>
    </p:spTree>
    <p:extLst>
      <p:ext uri="{BB962C8B-B14F-4D97-AF65-F5344CB8AC3E}">
        <p14:creationId xmlns:p14="http://schemas.microsoft.com/office/powerpoint/2010/main" val="32742378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3150</TotalTime>
  <Words>3351</Words>
  <Application>Microsoft Office PowerPoint</Application>
  <PresentationFormat>Widescreen</PresentationFormat>
  <Paragraphs>261</Paragraphs>
  <Slides>31</Slides>
  <Notes>2</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Abadi</vt:lpstr>
      <vt:lpstr>Aharoni</vt:lpstr>
      <vt:lpstr>Algerian</vt:lpstr>
      <vt:lpstr>Amasis MT Pro Black</vt:lpstr>
      <vt:lpstr>Arial</vt:lpstr>
      <vt:lpstr>Broadway</vt:lpstr>
      <vt:lpstr>Calibri</vt:lpstr>
      <vt:lpstr>Century Gothic</vt:lpstr>
      <vt:lpstr>Times New Roman</vt:lpstr>
      <vt:lpstr>Wingdings 3</vt:lpstr>
      <vt:lpstr>Ion</vt:lpstr>
      <vt:lpstr>Jesus Gives His Life</vt:lpstr>
      <vt:lpstr>Jesus gave his life for us</vt:lpstr>
      <vt:lpstr>Today we are going to put together a special gift box of</vt:lpstr>
      <vt:lpstr>Directions:  1. Cut on the top and bottom black lines.   2. Fold the page in half horizontally  3. Fold the page in half vertically on the yellow lines so that the Savior Souvenirs square is the front page of the booklet.  The explanations should be on the inside pages..   Put the booklet and your Savior Souvenirs in a special box.   Have fun playing the games, doing the activities, and remembering how much Jesus, our Savior loves you!    </vt:lpstr>
      <vt:lpstr>Perfume</vt:lpstr>
      <vt:lpstr>Donkey or Leaf</vt:lpstr>
      <vt:lpstr>PowerPoint Presentation</vt:lpstr>
      <vt:lpstr>Cup and cracker</vt:lpstr>
      <vt:lpstr>Praying Hands</vt:lpstr>
      <vt:lpstr>Praying Hands</vt:lpstr>
      <vt:lpstr>I Am</vt:lpstr>
      <vt:lpstr>Thorny branch</vt:lpstr>
      <vt:lpstr>Were they honoring God?</vt:lpstr>
      <vt:lpstr>Nails</vt:lpstr>
      <vt:lpstr>Jesus gave his life for us</vt:lpstr>
      <vt:lpstr>Jesus took on our sins</vt:lpstr>
      <vt:lpstr>Veil torn</vt:lpstr>
      <vt:lpstr>PowerPoint Presentation</vt:lpstr>
      <vt:lpstr>You are forgiven!</vt:lpstr>
      <vt:lpstr>Spear</vt:lpstr>
      <vt:lpstr>White Cloth</vt:lpstr>
      <vt:lpstr>Let’s make the tomb souvenir</vt:lpstr>
      <vt:lpstr>Stone</vt:lpstr>
      <vt:lpstr>Empty Tomb</vt:lpstr>
      <vt:lpstr>Empty empty tomb, empty egg or sticker </vt:lpstr>
      <vt:lpstr>PowerPoint Presentation</vt:lpstr>
      <vt:lpstr>PowerPoint Presentation</vt:lpstr>
      <vt:lpstr>Jesus gave his life for us</vt:lpstr>
      <vt:lpstr>PowerPoint Presentation</vt:lpstr>
      <vt:lpstr>PowerPoint Presentation</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Gives His Life</dc:title>
  <dc:creator>Janelle Clendenon</dc:creator>
  <cp:lastModifiedBy>Janelle Clendenon</cp:lastModifiedBy>
  <cp:revision>17</cp:revision>
  <dcterms:created xsi:type="dcterms:W3CDTF">2022-04-03T00:50:11Z</dcterms:created>
  <dcterms:modified xsi:type="dcterms:W3CDTF">2026-03-24T23:46:16Z</dcterms:modified>
</cp:coreProperties>
</file>