
<file path=[Content_Types].xml><?xml version="1.0" encoding="utf-8"?>
<Types xmlns="http://schemas.openxmlformats.org/package/2006/content-types">
  <Default Extension="bmp" ContentType="image/bmp"/>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6" r:id="rId2"/>
    <p:sldId id="277" r:id="rId3"/>
    <p:sldId id="272" r:id="rId4"/>
    <p:sldId id="271" r:id="rId5"/>
    <p:sldId id="284" r:id="rId6"/>
    <p:sldId id="287" r:id="rId7"/>
    <p:sldId id="278" r:id="rId8"/>
    <p:sldId id="291" r:id="rId9"/>
    <p:sldId id="290" r:id="rId10"/>
    <p:sldId id="280" r:id="rId11"/>
    <p:sldId id="281" r:id="rId12"/>
    <p:sldId id="282" r:id="rId13"/>
    <p:sldId id="264" r:id="rId14"/>
    <p:sldId id="279" r:id="rId15"/>
    <p:sldId id="259" r:id="rId16"/>
    <p:sldId id="260" r:id="rId17"/>
    <p:sldId id="283" r:id="rId18"/>
    <p:sldId id="262" r:id="rId19"/>
    <p:sldId id="263" r:id="rId20"/>
    <p:sldId id="292" r:id="rId21"/>
    <p:sldId id="274" r:id="rId22"/>
    <p:sldId id="257" r:id="rId23"/>
    <p:sldId id="270" r:id="rId24"/>
    <p:sldId id="265" r:id="rId25"/>
    <p:sldId id="294" r:id="rId26"/>
    <p:sldId id="266" r:id="rId27"/>
    <p:sldId id="273" r:id="rId28"/>
    <p:sldId id="267" r:id="rId29"/>
    <p:sldId id="269" r:id="rId30"/>
    <p:sldId id="293" r:id="rId31"/>
    <p:sldId id="268" r:id="rId32"/>
    <p:sldId id="285" r:id="rId33"/>
    <p:sldId id="286" r:id="rId34"/>
    <p:sldId id="288" r:id="rId35"/>
    <p:sldId id="289" r:id="rId36"/>
    <p:sldId id="275" r:id="rId37"/>
    <p:sldId id="27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FCACAA-7B9C-4C24-A37E-F4628536B94C}" v="146" dt="2023-03-17T04:30:26.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4" autoAdjust="0"/>
    <p:restoredTop sz="94660"/>
  </p:normalViewPr>
  <p:slideViewPr>
    <p:cSldViewPr snapToGrid="0">
      <p:cViewPr varScale="1">
        <p:scale>
          <a:sx n="72" d="100"/>
          <a:sy n="72" d="100"/>
        </p:scale>
        <p:origin x="90" y="354"/>
      </p:cViewPr>
      <p:guideLst/>
    </p:cSldViewPr>
  </p:slideViewPr>
  <p:notesTextViewPr>
    <p:cViewPr>
      <p:scale>
        <a:sx n="1" d="1"/>
        <a:sy n="1" d="1"/>
      </p:scale>
      <p:origin x="0" y="0"/>
    </p:cViewPr>
  </p:notesTextViewPr>
  <p:notesViewPr>
    <p:cSldViewPr snapToGrid="0">
      <p:cViewPr varScale="1">
        <p:scale>
          <a:sx n="65" d="100"/>
          <a:sy n="65" d="100"/>
        </p:scale>
        <p:origin x="277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8BFCACAA-7B9C-4C24-A37E-F4628536B94C}"/>
    <pc:docChg chg="undo custSel addSld modSld sldOrd">
      <pc:chgData name="Janelle Clendenon" userId="da17313139568148" providerId="LiveId" clId="{8BFCACAA-7B9C-4C24-A37E-F4628536B94C}" dt="2023-03-17T04:32:27.645" v="1169" actId="20577"/>
      <pc:docMkLst>
        <pc:docMk/>
      </pc:docMkLst>
      <pc:sldChg chg="modSp mod">
        <pc:chgData name="Janelle Clendenon" userId="da17313139568148" providerId="LiveId" clId="{8BFCACAA-7B9C-4C24-A37E-F4628536B94C}" dt="2023-03-15T23:26:41.464" v="235" actId="20577"/>
        <pc:sldMkLst>
          <pc:docMk/>
          <pc:sldMk cId="2389509650" sldId="256"/>
        </pc:sldMkLst>
        <pc:spChg chg="mod">
          <ac:chgData name="Janelle Clendenon" userId="da17313139568148" providerId="LiveId" clId="{8BFCACAA-7B9C-4C24-A37E-F4628536B94C}" dt="2023-03-15T23:26:41.464" v="235" actId="20577"/>
          <ac:spMkLst>
            <pc:docMk/>
            <pc:sldMk cId="2389509650" sldId="256"/>
            <ac:spMk id="2" creationId="{E50DF089-3CBB-28A6-559D-0396FABC865C}"/>
          </ac:spMkLst>
        </pc:spChg>
      </pc:sldChg>
      <pc:sldChg chg="modSp mod">
        <pc:chgData name="Janelle Clendenon" userId="da17313139568148" providerId="LiveId" clId="{8BFCACAA-7B9C-4C24-A37E-F4628536B94C}" dt="2023-03-17T04:32:27.645" v="1169" actId="20577"/>
        <pc:sldMkLst>
          <pc:docMk/>
          <pc:sldMk cId="1593980897" sldId="267"/>
        </pc:sldMkLst>
        <pc:spChg chg="mod">
          <ac:chgData name="Janelle Clendenon" userId="da17313139568148" providerId="LiveId" clId="{8BFCACAA-7B9C-4C24-A37E-F4628536B94C}" dt="2023-03-17T04:32:27.645" v="1169" actId="20577"/>
          <ac:spMkLst>
            <pc:docMk/>
            <pc:sldMk cId="1593980897" sldId="267"/>
            <ac:spMk id="4" creationId="{33D405C1-CC69-426E-38B5-899395AE8CC6}"/>
          </ac:spMkLst>
        </pc:spChg>
      </pc:sldChg>
      <pc:sldChg chg="addSp delSp modSp">
        <pc:chgData name="Janelle Clendenon" userId="da17313139568148" providerId="LiveId" clId="{8BFCACAA-7B9C-4C24-A37E-F4628536B94C}" dt="2023-03-17T04:09:28.251" v="373"/>
        <pc:sldMkLst>
          <pc:docMk/>
          <pc:sldMk cId="3884885906" sldId="270"/>
        </pc:sldMkLst>
        <pc:spChg chg="add del mod">
          <ac:chgData name="Janelle Clendenon" userId="da17313139568148" providerId="LiveId" clId="{8BFCACAA-7B9C-4C24-A37E-F4628536B94C}" dt="2023-03-17T04:09:28.251" v="373"/>
          <ac:spMkLst>
            <pc:docMk/>
            <pc:sldMk cId="3884885906" sldId="270"/>
            <ac:spMk id="3" creationId="{FFC87853-24DF-0431-556C-178BB431805F}"/>
          </ac:spMkLst>
        </pc:spChg>
      </pc:sldChg>
      <pc:sldChg chg="modSp mod">
        <pc:chgData name="Janelle Clendenon" userId="da17313139568148" providerId="LiveId" clId="{8BFCACAA-7B9C-4C24-A37E-F4628536B94C}" dt="2023-03-15T23:27:23.634" v="251" actId="5793"/>
        <pc:sldMkLst>
          <pc:docMk/>
          <pc:sldMk cId="271658407" sldId="272"/>
        </pc:sldMkLst>
        <pc:spChg chg="mod">
          <ac:chgData name="Janelle Clendenon" userId="da17313139568148" providerId="LiveId" clId="{8BFCACAA-7B9C-4C24-A37E-F4628536B94C}" dt="2023-03-15T23:27:23.634" v="251" actId="5793"/>
          <ac:spMkLst>
            <pc:docMk/>
            <pc:sldMk cId="271658407" sldId="272"/>
            <ac:spMk id="4" creationId="{555E75A0-5D44-2A44-8AB9-315343EDF79B}"/>
          </ac:spMkLst>
        </pc:spChg>
      </pc:sldChg>
      <pc:sldChg chg="addSp modSp mod">
        <pc:chgData name="Janelle Clendenon" userId="da17313139568148" providerId="LiveId" clId="{8BFCACAA-7B9C-4C24-A37E-F4628536B94C}" dt="2023-03-17T04:32:11.866" v="1168" actId="1076"/>
        <pc:sldMkLst>
          <pc:docMk/>
          <pc:sldMk cId="2279045817" sldId="273"/>
        </pc:sldMkLst>
        <pc:spChg chg="add mod">
          <ac:chgData name="Janelle Clendenon" userId="da17313139568148" providerId="LiveId" clId="{8BFCACAA-7B9C-4C24-A37E-F4628536B94C}" dt="2023-03-17T04:32:11.866" v="1168" actId="1076"/>
          <ac:spMkLst>
            <pc:docMk/>
            <pc:sldMk cId="2279045817" sldId="273"/>
            <ac:spMk id="3" creationId="{DE867C59-CC4A-3D75-249C-54CED387BD7B}"/>
          </ac:spMkLst>
        </pc:spChg>
      </pc:sldChg>
      <pc:sldChg chg="addSp modSp mod">
        <pc:chgData name="Janelle Clendenon" userId="da17313139568148" providerId="LiveId" clId="{8BFCACAA-7B9C-4C24-A37E-F4628536B94C}" dt="2023-03-15T23:39:31.317" v="287" actId="255"/>
        <pc:sldMkLst>
          <pc:docMk/>
          <pc:sldMk cId="4153019704" sldId="274"/>
        </pc:sldMkLst>
        <pc:spChg chg="add mod">
          <ac:chgData name="Janelle Clendenon" userId="da17313139568148" providerId="LiveId" clId="{8BFCACAA-7B9C-4C24-A37E-F4628536B94C}" dt="2023-03-15T23:39:31.317" v="287" actId="255"/>
          <ac:spMkLst>
            <pc:docMk/>
            <pc:sldMk cId="4153019704" sldId="274"/>
            <ac:spMk id="3" creationId="{78F6486D-0D50-2062-EE24-9C1037C876AE}"/>
          </ac:spMkLst>
        </pc:spChg>
        <pc:spChg chg="mod">
          <ac:chgData name="Janelle Clendenon" userId="da17313139568148" providerId="LiveId" clId="{8BFCACAA-7B9C-4C24-A37E-F4628536B94C}" dt="2023-03-15T23:38:48.622" v="252" actId="1076"/>
          <ac:spMkLst>
            <pc:docMk/>
            <pc:sldMk cId="4153019704" sldId="274"/>
            <ac:spMk id="4" creationId="{7A87137F-5CB2-B83B-C13A-0C65873BE4E8}"/>
          </ac:spMkLst>
        </pc:spChg>
        <pc:picChg chg="mod">
          <ac:chgData name="Janelle Clendenon" userId="da17313139568148" providerId="LiveId" clId="{8BFCACAA-7B9C-4C24-A37E-F4628536B94C}" dt="2023-03-15T23:38:50.268" v="253" actId="1076"/>
          <ac:picMkLst>
            <pc:docMk/>
            <pc:sldMk cId="4153019704" sldId="274"/>
            <ac:picMk id="6" creationId="{1DCB3A66-0391-6347-77F5-89031218387C}"/>
          </ac:picMkLst>
        </pc:picChg>
      </pc:sldChg>
      <pc:sldChg chg="modSp mod">
        <pc:chgData name="Janelle Clendenon" userId="da17313139568148" providerId="LiveId" clId="{8BFCACAA-7B9C-4C24-A37E-F4628536B94C}" dt="2023-03-15T20:32:27.398" v="20" actId="20577"/>
        <pc:sldMkLst>
          <pc:docMk/>
          <pc:sldMk cId="3813806616" sldId="291"/>
        </pc:sldMkLst>
        <pc:spChg chg="mod">
          <ac:chgData name="Janelle Clendenon" userId="da17313139568148" providerId="LiveId" clId="{8BFCACAA-7B9C-4C24-A37E-F4628536B94C}" dt="2023-03-15T20:32:27.398" v="20" actId="20577"/>
          <ac:spMkLst>
            <pc:docMk/>
            <pc:sldMk cId="3813806616" sldId="291"/>
            <ac:spMk id="7" creationId="{E0527EC8-4E35-7388-EEDB-0ACE0C6693CF}"/>
          </ac:spMkLst>
        </pc:spChg>
      </pc:sldChg>
      <pc:sldChg chg="addSp delSp modSp new mod ord modAnim modNotes">
        <pc:chgData name="Janelle Clendenon" userId="da17313139568148" providerId="LiveId" clId="{8BFCACAA-7B9C-4C24-A37E-F4628536B94C}" dt="2023-03-15T23:12:19.914" v="182"/>
        <pc:sldMkLst>
          <pc:docMk/>
          <pc:sldMk cId="1888294046" sldId="293"/>
        </pc:sldMkLst>
        <pc:spChg chg="mod">
          <ac:chgData name="Janelle Clendenon" userId="da17313139568148" providerId="LiveId" clId="{8BFCACAA-7B9C-4C24-A37E-F4628536B94C}" dt="2023-03-15T23:00:13.266" v="54"/>
          <ac:spMkLst>
            <pc:docMk/>
            <pc:sldMk cId="1888294046" sldId="293"/>
            <ac:spMk id="2" creationId="{3C4721C0-3FF6-1EBF-64C5-091E02A7CCED}"/>
          </ac:spMkLst>
        </pc:spChg>
        <pc:spChg chg="del mod">
          <ac:chgData name="Janelle Clendenon" userId="da17313139568148" providerId="LiveId" clId="{8BFCACAA-7B9C-4C24-A37E-F4628536B94C}" dt="2023-03-15T23:01:26.526" v="55" actId="478"/>
          <ac:spMkLst>
            <pc:docMk/>
            <pc:sldMk cId="1888294046" sldId="293"/>
            <ac:spMk id="4" creationId="{5A15B76F-7DA3-0B65-EFD7-0E1111A11099}"/>
          </ac:spMkLst>
        </pc:spChg>
        <pc:spChg chg="mod">
          <ac:chgData name="Janelle Clendenon" userId="da17313139568148" providerId="LiveId" clId="{8BFCACAA-7B9C-4C24-A37E-F4628536B94C}" dt="2023-03-15T23:01:26.526" v="55" actId="478"/>
          <ac:spMkLst>
            <pc:docMk/>
            <pc:sldMk cId="1888294046" sldId="293"/>
            <ac:spMk id="5" creationId="{B943D2DA-90F1-919C-0A88-318425E53321}"/>
          </ac:spMkLst>
        </pc:spChg>
        <pc:spChg chg="mod">
          <ac:chgData name="Janelle Clendenon" userId="da17313139568148" providerId="LiveId" clId="{8BFCACAA-7B9C-4C24-A37E-F4628536B94C}" dt="2023-03-15T23:01:26.526" v="55" actId="478"/>
          <ac:spMkLst>
            <pc:docMk/>
            <pc:sldMk cId="1888294046" sldId="293"/>
            <ac:spMk id="6" creationId="{DF43092B-C8C6-B7E1-D28C-73B6B83601DF}"/>
          </ac:spMkLst>
        </pc:spChg>
        <pc:spChg chg="add mod">
          <ac:chgData name="Janelle Clendenon" userId="da17313139568148" providerId="LiveId" clId="{8BFCACAA-7B9C-4C24-A37E-F4628536B94C}" dt="2023-03-15T23:02:07.834" v="85" actId="20577"/>
          <ac:spMkLst>
            <pc:docMk/>
            <pc:sldMk cId="1888294046" sldId="293"/>
            <ac:spMk id="7" creationId="{F3725387-6772-D926-7485-70CDFE422C2D}"/>
          </ac:spMkLst>
        </pc:spChg>
        <pc:grpChg chg="mod">
          <ac:chgData name="Janelle Clendenon" userId="da17313139568148" providerId="LiveId" clId="{8BFCACAA-7B9C-4C24-A37E-F4628536B94C}" dt="2023-03-15T23:00:13.266" v="54"/>
          <ac:grpSpMkLst>
            <pc:docMk/>
            <pc:sldMk cId="1888294046" sldId="293"/>
            <ac:grpSpMk id="1" creationId="{00000000-0000-0000-0000-000000000000}"/>
          </ac:grpSpMkLst>
        </pc:grpChg>
        <pc:grpChg chg="add del mod">
          <ac:chgData name="Janelle Clendenon" userId="da17313139568148" providerId="LiveId" clId="{8BFCACAA-7B9C-4C24-A37E-F4628536B94C}" dt="2023-03-15T23:01:29.444" v="56" actId="478"/>
          <ac:grpSpMkLst>
            <pc:docMk/>
            <pc:sldMk cId="1888294046" sldId="293"/>
            <ac:grpSpMk id="3" creationId="{055BBCDA-9280-B906-2107-C80043A153D6}"/>
          </ac:grpSpMkLst>
        </pc:grpChg>
        <pc:picChg chg="add mod ord modCrop">
          <ac:chgData name="Janelle Clendenon" userId="da17313139568148" providerId="LiveId" clId="{8BFCACAA-7B9C-4C24-A37E-F4628536B94C}" dt="2023-03-15T23:06:33.445" v="146" actId="171"/>
          <ac:picMkLst>
            <pc:docMk/>
            <pc:sldMk cId="1888294046" sldId="293"/>
            <ac:picMk id="9" creationId="{B5024896-1C65-43B6-1CEA-D2F6C9F29C1F}"/>
          </ac:picMkLst>
        </pc:picChg>
        <pc:picChg chg="add mod">
          <ac:chgData name="Janelle Clendenon" userId="da17313139568148" providerId="LiveId" clId="{8BFCACAA-7B9C-4C24-A37E-F4628536B94C}" dt="2023-03-15T23:07:36.804" v="154" actId="1076"/>
          <ac:picMkLst>
            <pc:docMk/>
            <pc:sldMk cId="1888294046" sldId="293"/>
            <ac:picMk id="11" creationId="{75DAEA63-CBF3-EF09-B826-E65E04A5D7BA}"/>
          </ac:picMkLst>
        </pc:picChg>
        <pc:picChg chg="add mod">
          <ac:chgData name="Janelle Clendenon" userId="da17313139568148" providerId="LiveId" clId="{8BFCACAA-7B9C-4C24-A37E-F4628536B94C}" dt="2023-03-15T23:08:36.901" v="162" actId="1076"/>
          <ac:picMkLst>
            <pc:docMk/>
            <pc:sldMk cId="1888294046" sldId="293"/>
            <ac:picMk id="13" creationId="{0EA05D58-883A-AE54-103C-9A2B3FE083DB}"/>
          </ac:picMkLst>
        </pc:picChg>
        <pc:picChg chg="mod">
          <ac:chgData name="Janelle Clendenon" userId="da17313139568148" providerId="LiveId" clId="{8BFCACAA-7B9C-4C24-A37E-F4628536B94C}" dt="2023-03-15T23:01:26.526" v="55" actId="478"/>
          <ac:picMkLst>
            <pc:docMk/>
            <pc:sldMk cId="1888294046" sldId="293"/>
            <ac:picMk id="2052" creationId="{3A6160A2-1FE4-F52B-8117-6AF141A33912}"/>
          </ac:picMkLst>
        </pc:picChg>
        <pc:picChg chg="mod">
          <ac:chgData name="Janelle Clendenon" userId="da17313139568148" providerId="LiveId" clId="{8BFCACAA-7B9C-4C24-A37E-F4628536B94C}" dt="2023-03-15T23:01:26.526" v="55" actId="478"/>
          <ac:picMkLst>
            <pc:docMk/>
            <pc:sldMk cId="1888294046" sldId="293"/>
            <ac:picMk id="2055" creationId="{B252F3B8-719C-C16D-F688-7621B2C7ED9F}"/>
          </ac:picMkLst>
        </pc:picChg>
        <pc:picChg chg="add mod">
          <ac:chgData name="Janelle Clendenon" userId="da17313139568148" providerId="LiveId" clId="{8BFCACAA-7B9C-4C24-A37E-F4628536B94C}" dt="2023-03-15T23:06:45.139" v="148" actId="1076"/>
          <ac:picMkLst>
            <pc:docMk/>
            <pc:sldMk cId="1888294046" sldId="293"/>
            <ac:picMk id="2056" creationId="{017C6CB8-7275-BFC8-C34F-56CAF4B14D02}"/>
          </ac:picMkLst>
        </pc:picChg>
      </pc:sldChg>
      <pc:sldChg chg="addSp delSp modSp add mod modAnim">
        <pc:chgData name="Janelle Clendenon" userId="da17313139568148" providerId="LiveId" clId="{8BFCACAA-7B9C-4C24-A37E-F4628536B94C}" dt="2023-03-17T04:28:44.195" v="1064"/>
        <pc:sldMkLst>
          <pc:docMk/>
          <pc:sldMk cId="2867956130" sldId="294"/>
        </pc:sldMkLst>
        <pc:spChg chg="mod">
          <ac:chgData name="Janelle Clendenon" userId="da17313139568148" providerId="LiveId" clId="{8BFCACAA-7B9C-4C24-A37E-F4628536B94C}" dt="2023-03-17T04:16:52.010" v="532" actId="20577"/>
          <ac:spMkLst>
            <pc:docMk/>
            <pc:sldMk cId="2867956130" sldId="294"/>
            <ac:spMk id="2" creationId="{B8FA7DE3-2ADD-58BC-9C6D-CF08455CFBC2}"/>
          </ac:spMkLst>
        </pc:spChg>
        <pc:spChg chg="mod">
          <ac:chgData name="Janelle Clendenon" userId="da17313139568148" providerId="LiveId" clId="{8BFCACAA-7B9C-4C24-A37E-F4628536B94C}" dt="2023-03-17T03:59:51.720" v="291" actId="6549"/>
          <ac:spMkLst>
            <pc:docMk/>
            <pc:sldMk cId="2867956130" sldId="294"/>
            <ac:spMk id="3" creationId="{4930DAE4-FFBD-ADE0-DA43-6E3505E38007}"/>
          </ac:spMkLst>
        </pc:spChg>
        <pc:spChg chg="mod">
          <ac:chgData name="Janelle Clendenon" userId="da17313139568148" providerId="LiveId" clId="{8BFCACAA-7B9C-4C24-A37E-F4628536B94C}" dt="2023-03-17T04:24:16.580" v="967" actId="20577"/>
          <ac:spMkLst>
            <pc:docMk/>
            <pc:sldMk cId="2867956130" sldId="294"/>
            <ac:spMk id="4" creationId="{3811DBF3-6582-6E30-1833-C2D59F619E4A}"/>
          </ac:spMkLst>
        </pc:spChg>
        <pc:spChg chg="add mod ord">
          <ac:chgData name="Janelle Clendenon" userId="da17313139568148" providerId="LiveId" clId="{8BFCACAA-7B9C-4C24-A37E-F4628536B94C}" dt="2023-03-17T04:01:53.976" v="297" actId="171"/>
          <ac:spMkLst>
            <pc:docMk/>
            <pc:sldMk cId="2867956130" sldId="294"/>
            <ac:spMk id="5" creationId="{4E3BBBE1-4B1E-9AB7-ACE2-47244E89D95B}"/>
          </ac:spMkLst>
        </pc:spChg>
        <pc:spChg chg="add del mod">
          <ac:chgData name="Janelle Clendenon" userId="da17313139568148" providerId="LiveId" clId="{8BFCACAA-7B9C-4C24-A37E-F4628536B94C}" dt="2023-03-17T04:18:07.245" v="587" actId="478"/>
          <ac:spMkLst>
            <pc:docMk/>
            <pc:sldMk cId="2867956130" sldId="294"/>
            <ac:spMk id="6" creationId="{7BD553F4-CF04-FE66-88CF-3E3D948AA822}"/>
          </ac:spMkLst>
        </pc:spChg>
        <pc:spChg chg="add mod">
          <ac:chgData name="Janelle Clendenon" userId="da17313139568148" providerId="LiveId" clId="{8BFCACAA-7B9C-4C24-A37E-F4628536B94C}" dt="2023-03-17T04:17:29.327" v="580" actId="20577"/>
          <ac:spMkLst>
            <pc:docMk/>
            <pc:sldMk cId="2867956130" sldId="294"/>
            <ac:spMk id="7" creationId="{DD5F5D26-D172-C5EE-8203-0A2F16AF2945}"/>
          </ac:spMkLst>
        </pc:spChg>
        <pc:spChg chg="add del mod">
          <ac:chgData name="Janelle Clendenon" userId="da17313139568148" providerId="LiveId" clId="{8BFCACAA-7B9C-4C24-A37E-F4628536B94C}" dt="2023-03-17T04:04:25.979" v="316" actId="478"/>
          <ac:spMkLst>
            <pc:docMk/>
            <pc:sldMk cId="2867956130" sldId="294"/>
            <ac:spMk id="8" creationId="{F4598A52-2D86-AD2B-3622-928710293329}"/>
          </ac:spMkLst>
        </pc:spChg>
        <pc:spChg chg="add del">
          <ac:chgData name="Janelle Clendenon" userId="da17313139568148" providerId="LiveId" clId="{8BFCACAA-7B9C-4C24-A37E-F4628536B94C}" dt="2023-03-17T04:05:47.082" v="318" actId="478"/>
          <ac:spMkLst>
            <pc:docMk/>
            <pc:sldMk cId="2867956130" sldId="294"/>
            <ac:spMk id="9" creationId="{AC2D9D89-AB68-8848-AE44-58CD3E9D5FAD}"/>
          </ac:spMkLst>
        </pc:spChg>
        <pc:spChg chg="add del">
          <ac:chgData name="Janelle Clendenon" userId="da17313139568148" providerId="LiveId" clId="{8BFCACAA-7B9C-4C24-A37E-F4628536B94C}" dt="2023-03-17T04:06:23.894" v="320" actId="478"/>
          <ac:spMkLst>
            <pc:docMk/>
            <pc:sldMk cId="2867956130" sldId="294"/>
            <ac:spMk id="11" creationId="{7EB2ED7B-30C9-3E55-9AD1-C7633E30A6FB}"/>
          </ac:spMkLst>
        </pc:spChg>
        <pc:spChg chg="add mod">
          <ac:chgData name="Janelle Clendenon" userId="da17313139568148" providerId="LiveId" clId="{8BFCACAA-7B9C-4C24-A37E-F4628536B94C}" dt="2023-03-17T04:07:12.005" v="335" actId="14100"/>
          <ac:spMkLst>
            <pc:docMk/>
            <pc:sldMk cId="2867956130" sldId="294"/>
            <ac:spMk id="12" creationId="{E2CF6C27-0AA8-712B-8E0D-E905BE26D774}"/>
          </ac:spMkLst>
        </pc:spChg>
        <pc:spChg chg="add mod">
          <ac:chgData name="Janelle Clendenon" userId="da17313139568148" providerId="LiveId" clId="{8BFCACAA-7B9C-4C24-A37E-F4628536B94C}" dt="2023-03-17T04:10:21.720" v="379" actId="688"/>
          <ac:spMkLst>
            <pc:docMk/>
            <pc:sldMk cId="2867956130" sldId="294"/>
            <ac:spMk id="13" creationId="{F0A03087-B211-ACBC-8AC3-2C3E11110319}"/>
          </ac:spMkLst>
        </pc:spChg>
        <pc:spChg chg="add mod">
          <ac:chgData name="Janelle Clendenon" userId="da17313139568148" providerId="LiveId" clId="{8BFCACAA-7B9C-4C24-A37E-F4628536B94C}" dt="2023-03-17T04:07:52.715" v="344" actId="1076"/>
          <ac:spMkLst>
            <pc:docMk/>
            <pc:sldMk cId="2867956130" sldId="294"/>
            <ac:spMk id="14" creationId="{7E55DF9E-BBB8-7960-75B0-195B9DC96B2E}"/>
          </ac:spMkLst>
        </pc:spChg>
        <pc:spChg chg="add mod">
          <ac:chgData name="Janelle Clendenon" userId="da17313139568148" providerId="LiveId" clId="{8BFCACAA-7B9C-4C24-A37E-F4628536B94C}" dt="2023-03-17T04:10:25.033" v="380" actId="688"/>
          <ac:spMkLst>
            <pc:docMk/>
            <pc:sldMk cId="2867956130" sldId="294"/>
            <ac:spMk id="15" creationId="{445D6370-8C1E-1DAC-AA78-BDD4D5C4DCD9}"/>
          </ac:spMkLst>
        </pc:spChg>
        <pc:spChg chg="add mod">
          <ac:chgData name="Janelle Clendenon" userId="da17313139568148" providerId="LiveId" clId="{8BFCACAA-7B9C-4C24-A37E-F4628536B94C}" dt="2023-03-17T04:10:06.600" v="376" actId="1076"/>
          <ac:spMkLst>
            <pc:docMk/>
            <pc:sldMk cId="2867956130" sldId="294"/>
            <ac:spMk id="16" creationId="{11C6C4F9-DF60-CE6A-A64A-4631C104A0E7}"/>
          </ac:spMkLst>
        </pc:spChg>
        <pc:spChg chg="add mod">
          <ac:chgData name="Janelle Clendenon" userId="da17313139568148" providerId="LiveId" clId="{8BFCACAA-7B9C-4C24-A37E-F4628536B94C}" dt="2023-03-17T04:10:46.285" v="386" actId="20577"/>
          <ac:spMkLst>
            <pc:docMk/>
            <pc:sldMk cId="2867956130" sldId="294"/>
            <ac:spMk id="17" creationId="{069760A9-DB8F-0D50-38E6-5D2AA0111977}"/>
          </ac:spMkLst>
        </pc:spChg>
        <pc:spChg chg="add mod">
          <ac:chgData name="Janelle Clendenon" userId="da17313139568148" providerId="LiveId" clId="{8BFCACAA-7B9C-4C24-A37E-F4628536B94C}" dt="2023-03-17T04:11:06.613" v="401" actId="688"/>
          <ac:spMkLst>
            <pc:docMk/>
            <pc:sldMk cId="2867956130" sldId="294"/>
            <ac:spMk id="18" creationId="{EA62C023-92E5-9A92-AC7D-7F717ABA52BA}"/>
          </ac:spMkLst>
        </pc:spChg>
        <pc:spChg chg="add mod">
          <ac:chgData name="Janelle Clendenon" userId="da17313139568148" providerId="LiveId" clId="{8BFCACAA-7B9C-4C24-A37E-F4628536B94C}" dt="2023-03-17T04:19:30.882" v="638" actId="14100"/>
          <ac:spMkLst>
            <pc:docMk/>
            <pc:sldMk cId="2867956130" sldId="294"/>
            <ac:spMk id="19" creationId="{4C8FE993-E7F0-A413-8BD9-4B71DA64C2BB}"/>
          </ac:spMkLst>
        </pc:spChg>
        <pc:spChg chg="add mod">
          <ac:chgData name="Janelle Clendenon" userId="da17313139568148" providerId="LiveId" clId="{8BFCACAA-7B9C-4C24-A37E-F4628536B94C}" dt="2023-03-17T04:21:37.209" v="728" actId="1076"/>
          <ac:spMkLst>
            <pc:docMk/>
            <pc:sldMk cId="2867956130" sldId="294"/>
            <ac:spMk id="20" creationId="{95305645-2ABE-CED1-EE67-0AE5E765D5A1}"/>
          </ac:spMkLst>
        </pc:spChg>
        <pc:spChg chg="add mod">
          <ac:chgData name="Janelle Clendenon" userId="da17313139568148" providerId="LiveId" clId="{8BFCACAA-7B9C-4C24-A37E-F4628536B94C}" dt="2023-03-17T04:22:28.130" v="758" actId="14100"/>
          <ac:spMkLst>
            <pc:docMk/>
            <pc:sldMk cId="2867956130" sldId="294"/>
            <ac:spMk id="21" creationId="{710DBCAC-FF76-DEC1-AB96-65BE293CE210}"/>
          </ac:spMkLst>
        </pc:spChg>
        <pc:spChg chg="add mod">
          <ac:chgData name="Janelle Clendenon" userId="da17313139568148" providerId="LiveId" clId="{8BFCACAA-7B9C-4C24-A37E-F4628536B94C}" dt="2023-03-17T04:27:04.327" v="1043" actId="20577"/>
          <ac:spMkLst>
            <pc:docMk/>
            <pc:sldMk cId="2867956130" sldId="294"/>
            <ac:spMk id="22" creationId="{0E810A51-ACDD-6DCE-86F9-A73CFA4B84D2}"/>
          </ac:spMkLst>
        </pc:spChg>
        <pc:picChg chg="mod">
          <ac:chgData name="Janelle Clendenon" userId="da17313139568148" providerId="LiveId" clId="{8BFCACAA-7B9C-4C24-A37E-F4628536B94C}" dt="2023-03-17T04:02:10.555" v="300" actId="1076"/>
          <ac:picMkLst>
            <pc:docMk/>
            <pc:sldMk cId="2867956130" sldId="294"/>
            <ac:picMk id="10" creationId="{EA3DFCE6-A72F-24C0-531E-B9B659C735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001BF-2110-4BEA-BFCA-42C59E9D6FB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1CDAC-3A31-4391-B27E-971C6584D640}" type="slidenum">
              <a:rPr lang="en-US" smtClean="0"/>
              <a:t>‹#›</a:t>
            </a:fld>
            <a:endParaRPr lang="en-US"/>
          </a:p>
        </p:txBody>
      </p:sp>
    </p:spTree>
    <p:extLst>
      <p:ext uri="{BB962C8B-B14F-4D97-AF65-F5344CB8AC3E}">
        <p14:creationId xmlns:p14="http://schemas.microsoft.com/office/powerpoint/2010/main" val="4032963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20</a:t>
            </a:fld>
            <a:endParaRPr lang="en-US"/>
          </a:p>
        </p:txBody>
      </p:sp>
    </p:spTree>
    <p:extLst>
      <p:ext uri="{BB962C8B-B14F-4D97-AF65-F5344CB8AC3E}">
        <p14:creationId xmlns:p14="http://schemas.microsoft.com/office/powerpoint/2010/main" val="383368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21</a:t>
            </a:fld>
            <a:endParaRPr lang="en-US"/>
          </a:p>
        </p:txBody>
      </p:sp>
    </p:spTree>
    <p:extLst>
      <p:ext uri="{BB962C8B-B14F-4D97-AF65-F5344CB8AC3E}">
        <p14:creationId xmlns:p14="http://schemas.microsoft.com/office/powerpoint/2010/main" val="410473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22</a:t>
            </a:fld>
            <a:endParaRPr lang="en-US"/>
          </a:p>
        </p:txBody>
      </p:sp>
    </p:spTree>
    <p:extLst>
      <p:ext uri="{BB962C8B-B14F-4D97-AF65-F5344CB8AC3E}">
        <p14:creationId xmlns:p14="http://schemas.microsoft.com/office/powerpoint/2010/main" val="116168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23</a:t>
            </a:fld>
            <a:endParaRPr lang="en-US"/>
          </a:p>
        </p:txBody>
      </p:sp>
    </p:spTree>
    <p:extLst>
      <p:ext uri="{BB962C8B-B14F-4D97-AF65-F5344CB8AC3E}">
        <p14:creationId xmlns:p14="http://schemas.microsoft.com/office/powerpoint/2010/main" val="411649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24</a:t>
            </a:fld>
            <a:endParaRPr lang="en-US"/>
          </a:p>
        </p:txBody>
      </p:sp>
    </p:spTree>
    <p:extLst>
      <p:ext uri="{BB962C8B-B14F-4D97-AF65-F5344CB8AC3E}">
        <p14:creationId xmlns:p14="http://schemas.microsoft.com/office/powerpoint/2010/main" val="1121406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25</a:t>
            </a:fld>
            <a:endParaRPr lang="en-US"/>
          </a:p>
        </p:txBody>
      </p:sp>
    </p:spTree>
    <p:extLst>
      <p:ext uri="{BB962C8B-B14F-4D97-AF65-F5344CB8AC3E}">
        <p14:creationId xmlns:p14="http://schemas.microsoft.com/office/powerpoint/2010/main" val="266521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1CDAC-3A31-4391-B27E-971C6584D640}" type="slidenum">
              <a:rPr lang="en-US" smtClean="0"/>
              <a:t>26</a:t>
            </a:fld>
            <a:endParaRPr lang="en-US"/>
          </a:p>
        </p:txBody>
      </p:sp>
    </p:spTree>
    <p:extLst>
      <p:ext uri="{BB962C8B-B14F-4D97-AF65-F5344CB8AC3E}">
        <p14:creationId xmlns:p14="http://schemas.microsoft.com/office/powerpoint/2010/main" val="95338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48482"/>
          </a:xfrm>
        </p:spPr>
        <p:txBody>
          <a:bodyPr/>
          <a:lstStyle/>
          <a:p>
            <a:pPr marL="0" marR="0" indent="0" algn="l">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Object Lesson – Thy will be done</a:t>
            </a:r>
          </a:p>
          <a:p>
            <a:pPr marL="0" marR="0" indent="0" algn="l">
              <a:lnSpc>
                <a:spcPct val="119000"/>
              </a:lnSpc>
              <a:spcBef>
                <a:spcPts val="0"/>
              </a:spcBef>
              <a:spcAft>
                <a:spcPts val="600"/>
              </a:spcAft>
            </a:pPr>
            <a:r>
              <a:rPr lang="en-US" sz="800" b="1" kern="1400" dirty="0">
                <a:ln>
                  <a:noFill/>
                </a:ln>
                <a:solidFill>
                  <a:srgbClr val="000000"/>
                </a:solidFill>
                <a:effectLst/>
                <a:latin typeface="Calibri" panose="020F0502020204030204" pitchFamily="34" charset="0"/>
              </a:rPr>
              <a:t>Point:  </a:t>
            </a:r>
            <a:r>
              <a:rPr lang="en-US" sz="800" kern="1400" dirty="0">
                <a:ln>
                  <a:noFill/>
                </a:ln>
                <a:solidFill>
                  <a:srgbClr val="000000"/>
                </a:solidFill>
                <a:effectLst/>
                <a:latin typeface="Calibri" panose="020F0502020204030204" pitchFamily="34" charset="0"/>
              </a:rPr>
              <a:t>In the Lord’s prayer and as He prayed in the Garden of Gethsemane, Jesus prayed, “Thy will be done.”   Jesus chose to do what God wanted Him to do.  We should too!  We should do what God wants us to do.  </a:t>
            </a:r>
          </a:p>
          <a:p>
            <a:pPr marL="0" marR="0" indent="0" algn="l">
              <a:lnSpc>
                <a:spcPct val="119000"/>
              </a:lnSpc>
              <a:spcBef>
                <a:spcPts val="0"/>
              </a:spcBef>
              <a:spcAft>
                <a:spcPts val="0"/>
              </a:spcAft>
            </a:pPr>
            <a:r>
              <a:rPr lang="en-US" sz="800" b="1" kern="1400" dirty="0">
                <a:ln>
                  <a:noFill/>
                </a:ln>
                <a:solidFill>
                  <a:srgbClr val="000000"/>
                </a:solidFill>
                <a:effectLst/>
                <a:latin typeface="Calibri" panose="020F0502020204030204" pitchFamily="34" charset="0"/>
              </a:rPr>
              <a:t>Bible verses:  </a:t>
            </a:r>
            <a:r>
              <a:rPr lang="en-US" sz="800" kern="1400" dirty="0">
                <a:ln>
                  <a:noFill/>
                </a:ln>
                <a:solidFill>
                  <a:srgbClr val="000000"/>
                </a:solidFill>
                <a:effectLst/>
                <a:latin typeface="Calibri" panose="020F0502020204030204" pitchFamily="34" charset="0"/>
              </a:rPr>
              <a:t>Matthew 6:(9-10)  “‘Our Father in heaven, hallowed be your name, </a:t>
            </a:r>
            <a:r>
              <a:rPr lang="en-US" sz="800" kern="1400" baseline="30000" dirty="0">
                <a:ln>
                  <a:noFill/>
                </a:ln>
                <a:solidFill>
                  <a:srgbClr val="000000"/>
                </a:solidFill>
                <a:effectLst/>
                <a:latin typeface="Calibri" panose="020F0502020204030204" pitchFamily="34" charset="0"/>
              </a:rPr>
              <a:t>10 </a:t>
            </a:r>
            <a:r>
              <a:rPr lang="en-US" sz="800" kern="1400" dirty="0">
                <a:ln>
                  <a:noFill/>
                </a:ln>
                <a:solidFill>
                  <a:srgbClr val="000000"/>
                </a:solidFill>
                <a:effectLst/>
                <a:latin typeface="Calibri" panose="020F0502020204030204" pitchFamily="34" charset="0"/>
              </a:rPr>
              <a:t>your kingdom come, </a:t>
            </a:r>
            <a:r>
              <a:rPr lang="en-US" sz="800" u="sng" kern="1400" dirty="0">
                <a:ln>
                  <a:noFill/>
                </a:ln>
                <a:solidFill>
                  <a:srgbClr val="000000"/>
                </a:solidFill>
                <a:effectLst/>
                <a:latin typeface="Calibri" panose="020F0502020204030204" pitchFamily="34" charset="0"/>
              </a:rPr>
              <a:t>your will be done</a:t>
            </a:r>
            <a:r>
              <a:rPr lang="en-US" sz="800" kern="1400" dirty="0">
                <a:ln>
                  <a:noFill/>
                </a:ln>
                <a:solidFill>
                  <a:srgbClr val="000000"/>
                </a:solidFill>
                <a:effectLst/>
                <a:latin typeface="Calibri" panose="020F0502020204030204" pitchFamily="34" charset="0"/>
              </a:rPr>
              <a:t>, on earth as it is in heaven.”   And Matthew 26:39 “Going a little farther, he fell with his face to the ground and prayed, “My Father, if it is possible, may this cup be taken from me. </a:t>
            </a:r>
            <a:r>
              <a:rPr lang="en-US" sz="800" u="sng" kern="1400" dirty="0">
                <a:ln>
                  <a:noFill/>
                </a:ln>
                <a:solidFill>
                  <a:srgbClr val="000000"/>
                </a:solidFill>
                <a:effectLst/>
                <a:latin typeface="Calibri" panose="020F0502020204030204" pitchFamily="34" charset="0"/>
              </a:rPr>
              <a:t>Yet not as I will, but as you will</a:t>
            </a:r>
            <a:r>
              <a:rPr lang="en-US" sz="800" kern="1400" dirty="0">
                <a:ln>
                  <a:noFill/>
                </a:ln>
                <a:solidFill>
                  <a:srgbClr val="000000"/>
                </a:solidFill>
                <a:effectLst/>
                <a:latin typeface="Calibri" panose="020F0502020204030204" pitchFamily="34" charset="0"/>
              </a:rPr>
              <a:t>.”</a:t>
            </a:r>
          </a:p>
          <a:p>
            <a:pPr marL="0" marR="0" indent="0" algn="l">
              <a:lnSpc>
                <a:spcPct val="119000"/>
              </a:lnSpc>
              <a:spcBef>
                <a:spcPts val="0"/>
              </a:spcBef>
              <a:spcAft>
                <a:spcPts val="600"/>
              </a:spcAft>
            </a:pPr>
            <a:r>
              <a:rPr lang="en-US" sz="800" b="1" kern="1400" dirty="0">
                <a:ln>
                  <a:noFill/>
                </a:ln>
                <a:solidFill>
                  <a:srgbClr val="000000"/>
                </a:solidFill>
                <a:effectLst/>
                <a:latin typeface="Calibri" panose="020F0502020204030204" pitchFamily="34" charset="0"/>
              </a:rPr>
              <a:t>Objects:  </a:t>
            </a:r>
            <a:r>
              <a:rPr lang="en-US" sz="800" kern="1400" dirty="0">
                <a:ln>
                  <a:noFill/>
                </a:ln>
                <a:solidFill>
                  <a:srgbClr val="000000"/>
                </a:solidFill>
                <a:effectLst/>
                <a:latin typeface="Calibri" panose="020F0502020204030204" pitchFamily="34" charset="0"/>
              </a:rPr>
              <a:t>a simple maze copied on card stock paper, page protector, paper clip, magnet</a:t>
            </a:r>
          </a:p>
          <a:p>
            <a:pPr marL="0" marR="0" indent="0" algn="l">
              <a:lnSpc>
                <a:spcPct val="119000"/>
              </a:lnSpc>
              <a:spcBef>
                <a:spcPts val="0"/>
              </a:spcBef>
              <a:spcAft>
                <a:spcPts val="600"/>
              </a:spcAft>
            </a:pPr>
            <a:r>
              <a:rPr lang="en-US" sz="800" b="1" kern="1400" dirty="0">
                <a:ln>
                  <a:noFill/>
                </a:ln>
                <a:solidFill>
                  <a:srgbClr val="000000"/>
                </a:solidFill>
                <a:effectLst/>
                <a:latin typeface="Calibri" panose="020F0502020204030204" pitchFamily="34" charset="0"/>
              </a:rPr>
              <a:t>Set-up:  </a:t>
            </a:r>
            <a:r>
              <a:rPr lang="en-US" sz="800" kern="1400" dirty="0">
                <a:ln>
                  <a:noFill/>
                </a:ln>
                <a:solidFill>
                  <a:srgbClr val="000000"/>
                </a:solidFill>
                <a:effectLst/>
                <a:latin typeface="Calibri" panose="020F0502020204030204" pitchFamily="34" charset="0"/>
              </a:rPr>
              <a:t>Put the copy of the maze into the page protector.  Put a magnet (loose) in the page protector on top of the maze then tape the top of the page protector.  Prepare one for each child or for a few children to come up and demonstrate.</a:t>
            </a:r>
          </a:p>
          <a:p>
            <a:pPr>
              <a:lnSpc>
                <a:spcPct val="107000"/>
              </a:lnSpc>
              <a:spcAft>
                <a:spcPts val="800"/>
              </a:spcAft>
            </a:pPr>
            <a:r>
              <a:rPr lang="en-US" sz="800" kern="1400" dirty="0">
                <a:ln>
                  <a:noFill/>
                </a:ln>
                <a:solidFill>
                  <a:srgbClr val="000000"/>
                </a:solidFill>
                <a:effectLst/>
                <a:latin typeface="Calibri" panose="020F0502020204030204" pitchFamily="34" charset="0"/>
              </a:rPr>
              <a:t> </a:t>
            </a:r>
            <a:r>
              <a:rPr lang="en-US" sz="800" b="1" kern="1400" dirty="0">
                <a:ln>
                  <a:noFill/>
                </a:ln>
                <a:solidFill>
                  <a:srgbClr val="000000"/>
                </a:solidFill>
                <a:effectLst/>
                <a:latin typeface="Calibri" panose="020F0502020204030204" pitchFamily="34" charset="0"/>
              </a:rPr>
              <a:t>Object lesson talk:   </a:t>
            </a:r>
            <a:r>
              <a:rPr lang="en-US" sz="800" kern="1400" dirty="0">
                <a:ln>
                  <a:noFill/>
                </a:ln>
                <a:solidFill>
                  <a:srgbClr val="000000"/>
                </a:solidFill>
                <a:effectLst/>
                <a:latin typeface="Calibri" panose="020F0502020204030204" pitchFamily="34" charset="0"/>
              </a:rPr>
              <a:t>I have a challenge for you.      (</a:t>
            </a:r>
            <a:r>
              <a:rPr lang="en-US" sz="800" i="1" kern="1400" dirty="0">
                <a:ln>
                  <a:noFill/>
                </a:ln>
                <a:solidFill>
                  <a:srgbClr val="000000"/>
                </a:solidFill>
                <a:effectLst/>
                <a:latin typeface="Calibri" panose="020F0502020204030204" pitchFamily="34" charset="0"/>
              </a:rPr>
              <a:t>Option </a:t>
            </a:r>
            <a:r>
              <a:rPr lang="en-US" sz="800" i="1" kern="1400" dirty="0">
                <a:solidFill>
                  <a:srgbClr val="000000"/>
                </a:solidFill>
                <a:latin typeface="Calibri" panose="020F0502020204030204" pitchFamily="34" charset="0"/>
              </a:rPr>
              <a:t>1</a:t>
            </a:r>
            <a:r>
              <a:rPr lang="en-US" sz="800" i="1" kern="1400" dirty="0">
                <a:ln>
                  <a:noFill/>
                </a:ln>
                <a:solidFill>
                  <a:srgbClr val="000000"/>
                </a:solidFill>
                <a:effectLst/>
                <a:latin typeface="Calibri" panose="020F0502020204030204" pitchFamily="34" charset="0"/>
              </a:rPr>
              <a:t>)  </a:t>
            </a:r>
            <a:r>
              <a:rPr lang="en-US" sz="800" kern="1400" dirty="0">
                <a:ln>
                  <a:noFill/>
                </a:ln>
                <a:solidFill>
                  <a:srgbClr val="000000"/>
                </a:solidFill>
                <a:effectLst/>
                <a:latin typeface="Calibri" panose="020F0502020204030204" pitchFamily="34" charset="0"/>
              </a:rPr>
              <a:t>Here is a maze for each of you.</a:t>
            </a:r>
          </a:p>
          <a:p>
            <a:pPr marL="0" marR="0" indent="0" algn="l">
              <a:lnSpc>
                <a:spcPct val="119000"/>
              </a:lnSpc>
              <a:spcBef>
                <a:spcPts val="0"/>
              </a:spcBef>
              <a:spcAft>
                <a:spcPts val="600"/>
              </a:spcAft>
            </a:pPr>
            <a:r>
              <a:rPr lang="en-US" sz="800" i="1" kern="1400" dirty="0">
                <a:ln>
                  <a:noFill/>
                </a:ln>
                <a:solidFill>
                  <a:srgbClr val="000000"/>
                </a:solidFill>
                <a:effectLst/>
                <a:latin typeface="Calibri" panose="020F0502020204030204" pitchFamily="34" charset="0"/>
              </a:rPr>
              <a:t>(Option 2)</a:t>
            </a:r>
            <a:r>
              <a:rPr lang="en-US" sz="800" kern="1400" dirty="0">
                <a:ln>
                  <a:noFill/>
                </a:ln>
                <a:solidFill>
                  <a:srgbClr val="000000"/>
                </a:solidFill>
                <a:effectLst/>
                <a:latin typeface="Calibri" panose="020F0502020204030204" pitchFamily="34" charset="0"/>
              </a:rPr>
              <a:t> I need a couple volunteers. (choose a couple)  Here is a maze for each of you.</a:t>
            </a:r>
          </a:p>
          <a:p>
            <a:pPr marL="0" marR="0" indent="0" algn="l">
              <a:lnSpc>
                <a:spcPct val="119000"/>
              </a:lnSpc>
              <a:spcBef>
                <a:spcPts val="0"/>
              </a:spcBef>
              <a:spcAft>
                <a:spcPts val="600"/>
              </a:spcAft>
            </a:pPr>
            <a:r>
              <a:rPr lang="en-US" sz="800" i="1" kern="1400" dirty="0">
                <a:ln>
                  <a:noFill/>
                </a:ln>
                <a:solidFill>
                  <a:srgbClr val="000000"/>
                </a:solidFill>
                <a:effectLst/>
                <a:latin typeface="Calibri" panose="020F0502020204030204" pitchFamily="34" charset="0"/>
              </a:rPr>
              <a:t>(</a:t>
            </a:r>
            <a:r>
              <a:rPr lang="en-US" sz="800" kern="1400" dirty="0">
                <a:ln>
                  <a:noFill/>
                </a:ln>
                <a:solidFill>
                  <a:srgbClr val="000000"/>
                </a:solidFill>
                <a:effectLst/>
                <a:latin typeface="Calibri" panose="020F0502020204030204" pitchFamily="34" charset="0"/>
              </a:rPr>
              <a:t>Without touching the paper clip, make it go through the maze between the correct lines from start to finish.</a:t>
            </a:r>
          </a:p>
          <a:p>
            <a:pPr marL="0" marR="0" indent="0" algn="l">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That’s an easy maze.  Was it easy to do?   (No the clip kept sliding the wrong way or too far.)</a:t>
            </a:r>
          </a:p>
          <a:p>
            <a:pPr marL="0" marR="0" indent="0" algn="l">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Maybe this will help you.  (Give each a magnet.)   Can use this to make the clip go the right way?</a:t>
            </a:r>
          </a:p>
          <a:p>
            <a:pPr marL="0" marR="0" indent="0" algn="l">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The magnet represents God.  The clip is connected to the magnet like we should stay connected to God.  God knows what is best for us.  He knows the way to happiness.  If we choose to stay connected to Him and let Him direct us, we are doing His will.   Another way to say that is that we are going where He wants us to go and doing what He wants us to do.  We are doing His will.</a:t>
            </a:r>
          </a:p>
          <a:p>
            <a:pPr marL="0" marR="0" indent="0" algn="l">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Jesus prayed in the Garden of Gethsemane just before He was going to die on the cross.  He prayed, “My Father, if it is possible, may this cup be taken from me. </a:t>
            </a:r>
            <a:r>
              <a:rPr lang="en-US" sz="800" u="sng" kern="1400" dirty="0">
                <a:ln>
                  <a:noFill/>
                </a:ln>
                <a:solidFill>
                  <a:srgbClr val="000000"/>
                </a:solidFill>
                <a:effectLst/>
                <a:latin typeface="Calibri" panose="020F0502020204030204" pitchFamily="34" charset="0"/>
              </a:rPr>
              <a:t>Yet not as I will, but as you will</a:t>
            </a:r>
            <a:r>
              <a:rPr lang="en-US" sz="800" kern="1400" dirty="0">
                <a:ln>
                  <a:noFill/>
                </a:ln>
                <a:solidFill>
                  <a:srgbClr val="000000"/>
                </a:solidFill>
                <a:effectLst/>
                <a:latin typeface="Calibri" panose="020F0502020204030204" pitchFamily="34" charset="0"/>
              </a:rPr>
              <a:t>.”  Even though it would hurt and be a really hard thing to do, Jesus wanted to do what God wanted.  This is what He had come to earth to do.</a:t>
            </a:r>
          </a:p>
          <a:p>
            <a:pPr marL="0" marR="0" indent="0" algn="l">
              <a:lnSpc>
                <a:spcPct val="119000"/>
              </a:lnSpc>
              <a:spcBef>
                <a:spcPts val="0"/>
              </a:spcBef>
              <a:spcAft>
                <a:spcPts val="600"/>
              </a:spcAft>
            </a:pPr>
            <a:r>
              <a:rPr lang="en-US" sz="800" kern="1400" dirty="0">
                <a:ln>
                  <a:noFill/>
                </a:ln>
                <a:solidFill>
                  <a:srgbClr val="000000"/>
                </a:solidFill>
                <a:effectLst/>
                <a:latin typeface="Calibri" panose="020F0502020204030204" pitchFamily="34" charset="0"/>
              </a:rPr>
              <a:t>Do you remember the Lord’s Prayer?  Jesus taught us to pray:  “‘Our Father in heaven, hallowed be your name, </a:t>
            </a:r>
            <a:r>
              <a:rPr lang="en-US" sz="800" kern="1400" baseline="30000" dirty="0">
                <a:ln>
                  <a:noFill/>
                </a:ln>
                <a:solidFill>
                  <a:srgbClr val="000000"/>
                </a:solidFill>
                <a:effectLst/>
                <a:latin typeface="Calibri" panose="020F0502020204030204" pitchFamily="34" charset="0"/>
              </a:rPr>
              <a:t>10 </a:t>
            </a:r>
            <a:r>
              <a:rPr lang="en-US" sz="800" kern="1400" dirty="0">
                <a:ln>
                  <a:noFill/>
                </a:ln>
                <a:solidFill>
                  <a:srgbClr val="000000"/>
                </a:solidFill>
                <a:effectLst/>
                <a:latin typeface="Calibri" panose="020F0502020204030204" pitchFamily="34" charset="0"/>
              </a:rPr>
              <a:t>your kingdom come, </a:t>
            </a:r>
            <a:r>
              <a:rPr lang="en-US" sz="800" u="sng" kern="1400" dirty="0">
                <a:ln>
                  <a:noFill/>
                </a:ln>
                <a:solidFill>
                  <a:srgbClr val="000000"/>
                </a:solidFill>
                <a:effectLst/>
                <a:latin typeface="Calibri" panose="020F0502020204030204" pitchFamily="34" charset="0"/>
              </a:rPr>
              <a:t>your will be done</a:t>
            </a:r>
            <a:r>
              <a:rPr lang="en-US" sz="800" kern="1400" dirty="0">
                <a:ln>
                  <a:noFill/>
                </a:ln>
                <a:solidFill>
                  <a:srgbClr val="000000"/>
                </a:solidFill>
                <a:effectLst/>
                <a:latin typeface="Calibri" panose="020F0502020204030204" pitchFamily="34" charset="0"/>
              </a:rPr>
              <a:t>, on earth as it is in heaven.”     We should do God’s will just like the angels in heaven do God’s will.  They are quick to obey Him and respect His decisions.</a:t>
            </a:r>
          </a:p>
          <a:p>
            <a:pPr marL="0" marR="0" indent="0" algn="l">
              <a:lnSpc>
                <a:spcPct val="107000"/>
              </a:lnSpc>
              <a:spcBef>
                <a:spcPts val="0"/>
              </a:spcBef>
              <a:spcAft>
                <a:spcPts val="800"/>
              </a:spcAft>
            </a:pPr>
            <a:r>
              <a:rPr lang="en-US" sz="800" kern="1400" dirty="0">
                <a:ln>
                  <a:noFill/>
                </a:ln>
                <a:solidFill>
                  <a:srgbClr val="000000"/>
                </a:solidFill>
                <a:effectLst/>
                <a:latin typeface="Calibri" panose="020F0502020204030204" pitchFamily="34" charset="0"/>
              </a:rPr>
              <a:t>Do you want to respect and obey God by doing His will?</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68F1CDAC-3A31-4391-B27E-971C6584D640}" type="slidenum">
              <a:rPr lang="en-US" smtClean="0"/>
              <a:t>30</a:t>
            </a:fld>
            <a:endParaRPr lang="en-US"/>
          </a:p>
        </p:txBody>
      </p:sp>
    </p:spTree>
    <p:extLst>
      <p:ext uri="{BB962C8B-B14F-4D97-AF65-F5344CB8AC3E}">
        <p14:creationId xmlns:p14="http://schemas.microsoft.com/office/powerpoint/2010/main" val="2829257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C936D7DD-694B-4D2E-AFFC-421FE66DD246}" type="datetimeFigureOut">
              <a:rPr lang="en-US" smtClean="0"/>
              <a:t>3/16/2023</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286072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155002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26616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383800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936D7DD-694B-4D2E-AFFC-421FE66DD246}" type="datetimeFigureOut">
              <a:rPr lang="en-US" smtClean="0"/>
              <a:t>3/16/2023</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12274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130417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278739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14682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39119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C936D7DD-694B-4D2E-AFFC-421FE66DD246}" type="datetimeFigureOut">
              <a:rPr lang="en-US" smtClean="0"/>
              <a:t>3/16/2023</a:t>
            </a:fld>
            <a:endParaRPr lang="en-US"/>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5E814F44-9988-4F99-87AE-10D7B3435CAC}"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526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C936D7DD-694B-4D2E-AFFC-421FE66DD246}" type="datetimeFigureOut">
              <a:rPr lang="en-US" smtClean="0"/>
              <a:t>3/16/2023</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91573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C936D7DD-694B-4D2E-AFFC-421FE66DD246}" type="datetimeFigureOut">
              <a:rPr lang="en-US" smtClean="0"/>
              <a:t>3/16/2023</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5E814F44-9988-4F99-87AE-10D7B3435CAC}" type="slidenum">
              <a:rPr lang="en-US" smtClean="0"/>
              <a:t>‹#›</a:t>
            </a:fld>
            <a:endParaRPr lang="en-US"/>
          </a:p>
        </p:txBody>
      </p:sp>
    </p:spTree>
    <p:extLst>
      <p:ext uri="{BB962C8B-B14F-4D97-AF65-F5344CB8AC3E}">
        <p14:creationId xmlns:p14="http://schemas.microsoft.com/office/powerpoint/2010/main" val="36496811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gif"/><Relationship Id="rId11" Type="http://schemas.openxmlformats.org/officeDocument/2006/relationships/image" Target="../media/image31.jpg"/><Relationship Id="rId5" Type="http://schemas.openxmlformats.org/officeDocument/2006/relationships/image" Target="../media/image25.pn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8.jpg"/><Relationship Id="rId1" Type="http://schemas.openxmlformats.org/officeDocument/2006/relationships/slideLayout" Target="../slideLayouts/slideLayout9.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www.target.com/p/perfect-craft-hand-mold-kit/-/A-80953645?ref=tgt_adv_XS000000&amp;AFID=msn_df&amp;fndsrc=tgtao&amp;DFA=71700000012709138&amp;CPNG=PLA_Seasonal%2BShopping%7CSeasonal_Ecomm_Home&amp;adgroup=SC_Seasonal_School+%26+Art+Supplies&amp;LID=700000001230728pgs&amp;LNM=PRODUCT_GROUP&amp;network=s&amp;device=c&amp;location=&amp;targetid=pla-4584551178782895&amp;ds_rl=1246978&amp;ds_rl=1247068&amp;msclkid=ceb75b35a15819fd4b573f27f7905f9e&amp;gclsrc=d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6.xml"/><Relationship Id="rId1" Type="http://schemas.openxmlformats.org/officeDocument/2006/relationships/video" Target="https://www.youtube.com/embed/kms7RaFPn0k?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ideo" Target="https://www.youtube.com/embed/F_8acBdbCNk?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ideo" Target="https://www.youtube.com/embed/KqghCEtlTFo?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video" Target="https://www.youtube.com/embed/ZAILdNoF5hM?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instructables.com/Lifecasting---hands/" TargetMode="External"/><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https://www.youtube.com/embed/YdGId-ZJtSU?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ideo" Target="https://www.youtube.com/embed/KqghCEtlTFo?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F089-3CBB-28A6-559D-0396FABC865C}"/>
              </a:ext>
            </a:extLst>
          </p:cNvPr>
          <p:cNvSpPr>
            <a:spLocks noGrp="1"/>
          </p:cNvSpPr>
          <p:nvPr>
            <p:ph type="ctrTitle"/>
          </p:nvPr>
        </p:nvSpPr>
        <p:spPr/>
        <p:txBody>
          <a:bodyPr/>
          <a:lstStyle/>
          <a:p>
            <a:r>
              <a:rPr lang="en-US" dirty="0"/>
              <a:t>Jesus Prays</a:t>
            </a:r>
            <a:br>
              <a:rPr lang="en-US" dirty="0"/>
            </a:br>
            <a:r>
              <a:rPr lang="en-US" sz="4800" dirty="0"/>
              <a:t>in gethsemane</a:t>
            </a:r>
            <a:endParaRPr lang="en-US" dirty="0"/>
          </a:p>
        </p:txBody>
      </p:sp>
      <p:sp>
        <p:nvSpPr>
          <p:cNvPr id="3" name="Subtitle 2">
            <a:extLst>
              <a:ext uri="{FF2B5EF4-FFF2-40B4-BE49-F238E27FC236}">
                <a16:creationId xmlns:a16="http://schemas.microsoft.com/office/drawing/2014/main" id="{DAF168DF-E57F-99EC-1827-C1B77D7D2AD4}"/>
              </a:ext>
            </a:extLst>
          </p:cNvPr>
          <p:cNvSpPr>
            <a:spLocks noGrp="1"/>
          </p:cNvSpPr>
          <p:nvPr>
            <p:ph type="subTitle" idx="1"/>
          </p:nvPr>
        </p:nvSpPr>
        <p:spPr/>
        <p:txBody>
          <a:bodyPr/>
          <a:lstStyle/>
          <a:p>
            <a:r>
              <a:rPr lang="en-US" dirty="0"/>
              <a:t>Matthew 26:36-46, Luke 22, John 17</a:t>
            </a:r>
          </a:p>
        </p:txBody>
      </p:sp>
    </p:spTree>
    <p:extLst>
      <p:ext uri="{BB962C8B-B14F-4D97-AF65-F5344CB8AC3E}">
        <p14:creationId xmlns:p14="http://schemas.microsoft.com/office/powerpoint/2010/main" val="2389509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4CF7-CC02-D968-1D7D-F968AC027980}"/>
              </a:ext>
            </a:extLst>
          </p:cNvPr>
          <p:cNvSpPr>
            <a:spLocks noGrp="1"/>
          </p:cNvSpPr>
          <p:nvPr>
            <p:ph type="title"/>
          </p:nvPr>
        </p:nvSpPr>
        <p:spPr>
          <a:xfrm>
            <a:off x="9296400" y="603504"/>
            <a:ext cx="2432304" cy="986145"/>
          </a:xfrm>
        </p:spPr>
        <p:txBody>
          <a:bodyPr/>
          <a:lstStyle/>
          <a:p>
            <a:r>
              <a:rPr lang="en-US" dirty="0"/>
              <a:t>Jesus said,</a:t>
            </a:r>
            <a:br>
              <a:rPr lang="en-US" dirty="0"/>
            </a:br>
            <a:r>
              <a:rPr lang="en-US" dirty="0"/>
              <a:t>I will …</a:t>
            </a:r>
          </a:p>
        </p:txBody>
      </p:sp>
      <p:sp>
        <p:nvSpPr>
          <p:cNvPr id="4" name="Text Placeholder 3">
            <a:extLst>
              <a:ext uri="{FF2B5EF4-FFF2-40B4-BE49-F238E27FC236}">
                <a16:creationId xmlns:a16="http://schemas.microsoft.com/office/drawing/2014/main" id="{B7EF8455-CC64-92F5-3680-8E20440D39FD}"/>
              </a:ext>
            </a:extLst>
          </p:cNvPr>
          <p:cNvSpPr>
            <a:spLocks noGrp="1"/>
          </p:cNvSpPr>
          <p:nvPr>
            <p:ph type="body" sz="half" idx="2"/>
          </p:nvPr>
        </p:nvSpPr>
        <p:spPr>
          <a:xfrm>
            <a:off x="9296400" y="2133782"/>
            <a:ext cx="2432304" cy="3654370"/>
          </a:xfrm>
        </p:spPr>
        <p:txBody>
          <a:bodyPr>
            <a:normAutofit fontScale="92500" lnSpcReduction="20000"/>
          </a:bodyPr>
          <a:lstStyle/>
          <a:p>
            <a:r>
              <a:rPr lang="en-US" dirty="0"/>
              <a:t>John 14</a:t>
            </a:r>
          </a:p>
          <a:p>
            <a:r>
              <a:rPr lang="en-US" dirty="0"/>
              <a:t>“Do not let your hearts be troubled. You believe in God. Believe in me also.</a:t>
            </a:r>
          </a:p>
          <a:p>
            <a:r>
              <a:rPr lang="en-US" dirty="0"/>
              <a:t> </a:t>
            </a:r>
            <a:r>
              <a:rPr lang="en-US" baseline="30000" dirty="0"/>
              <a:t>2 </a:t>
            </a:r>
            <a:r>
              <a:rPr lang="en-US" dirty="0"/>
              <a:t>There are many rooms in my Father’s house. If this were not true, would I have told you that I am going there? Would I have told you that I would prepare a place for you there? </a:t>
            </a:r>
            <a:r>
              <a:rPr lang="en-US" baseline="30000" dirty="0"/>
              <a:t>3 </a:t>
            </a:r>
            <a:r>
              <a:rPr lang="en-US" dirty="0"/>
              <a:t>If I go and do that, I will come back. And I will take you to be with me. Then you will also be where I am. </a:t>
            </a:r>
          </a:p>
          <a:p>
            <a:r>
              <a:rPr lang="en-US" baseline="30000" dirty="0"/>
              <a:t>4 </a:t>
            </a:r>
            <a:r>
              <a:rPr lang="en-US" dirty="0"/>
              <a:t>You know the way to the place where I am going.”</a:t>
            </a:r>
          </a:p>
        </p:txBody>
      </p:sp>
      <p:pic>
        <p:nvPicPr>
          <p:cNvPr id="9" name="Picture Placeholder 8" descr="A group of people around a table&#10;&#10;Description automatically generated">
            <a:extLst>
              <a:ext uri="{FF2B5EF4-FFF2-40B4-BE49-F238E27FC236}">
                <a16:creationId xmlns:a16="http://schemas.microsoft.com/office/drawing/2014/main" id="{CCACF429-742C-0C03-4A22-8493B7421A1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865" b="11865"/>
          <a:stretch>
            <a:fillRect/>
          </a:stretch>
        </p:blipFill>
        <p:spPr>
          <a:xfrm>
            <a:off x="266347" y="2757267"/>
            <a:ext cx="4924631" cy="3654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Speech Bubble: Rectangle 6">
            <a:extLst>
              <a:ext uri="{FF2B5EF4-FFF2-40B4-BE49-F238E27FC236}">
                <a16:creationId xmlns:a16="http://schemas.microsoft.com/office/drawing/2014/main" id="{E76D4CA0-FCF4-7B8E-718B-5C0417FC82F6}"/>
              </a:ext>
            </a:extLst>
          </p:cNvPr>
          <p:cNvSpPr/>
          <p:nvPr/>
        </p:nvSpPr>
        <p:spPr>
          <a:xfrm>
            <a:off x="266347" y="1096576"/>
            <a:ext cx="4249380" cy="1308295"/>
          </a:xfrm>
          <a:prstGeom prst="wedgeRectCallout">
            <a:avLst>
              <a:gd name="adj1" fmla="val 14788"/>
              <a:gd name="adj2" fmla="val 9603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normAutofit fontScale="85000" lnSpcReduction="10000"/>
          </a:bodyPr>
          <a:lstStyle/>
          <a:p>
            <a:pPr algn="ctr"/>
            <a:r>
              <a:rPr lang="en-US" dirty="0"/>
              <a:t>There are many rooms in my Father’s house. </a:t>
            </a:r>
          </a:p>
          <a:p>
            <a:pPr algn="ctr"/>
            <a:r>
              <a:rPr lang="en-US" dirty="0"/>
              <a:t> I am going to prepare a place for you.</a:t>
            </a:r>
          </a:p>
          <a:p>
            <a:pPr algn="ctr"/>
            <a:r>
              <a:rPr lang="en-US" dirty="0"/>
              <a:t>  I will come again </a:t>
            </a:r>
          </a:p>
          <a:p>
            <a:pPr algn="ctr"/>
            <a:r>
              <a:rPr lang="en-US" dirty="0"/>
              <a:t>and take you to be with me.</a:t>
            </a:r>
          </a:p>
        </p:txBody>
      </p:sp>
      <p:pic>
        <p:nvPicPr>
          <p:cNvPr id="11" name="Picture 10">
            <a:extLst>
              <a:ext uri="{FF2B5EF4-FFF2-40B4-BE49-F238E27FC236}">
                <a16:creationId xmlns:a16="http://schemas.microsoft.com/office/drawing/2014/main" id="{4B45176E-E655-484C-D320-A1142539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359" y="542551"/>
            <a:ext cx="4639408" cy="2783645"/>
          </a:xfrm>
          <a:prstGeom prst="cloud">
            <a:avLst/>
          </a:prstGeom>
          <a:ln>
            <a:solidFill>
              <a:schemeClr val="tx1"/>
            </a:solidFill>
          </a:ln>
          <a:effectLst>
            <a:outerShdw blurRad="50800" dist="38100" dir="5400000" algn="t" rotWithShape="0">
              <a:prstClr val="black">
                <a:alpha val="40000"/>
              </a:prstClr>
            </a:outerShdw>
          </a:effectLst>
        </p:spPr>
      </p:pic>
      <p:pic>
        <p:nvPicPr>
          <p:cNvPr id="1033" name="Picture 9">
            <a:extLst>
              <a:ext uri="{FF2B5EF4-FFF2-40B4-BE49-F238E27FC236}">
                <a16:creationId xmlns:a16="http://schemas.microsoft.com/office/drawing/2014/main" id="{06A19914-B007-F0E7-3C67-B5EE1101A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747" y="3880224"/>
            <a:ext cx="3143250" cy="2435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extBox 16">
            <a:extLst>
              <a:ext uri="{FF2B5EF4-FFF2-40B4-BE49-F238E27FC236}">
                <a16:creationId xmlns:a16="http://schemas.microsoft.com/office/drawing/2014/main" id="{F476A277-BBED-D708-4C5F-0E6EA85FD336}"/>
              </a:ext>
            </a:extLst>
          </p:cNvPr>
          <p:cNvSpPr txBox="1"/>
          <p:nvPr/>
        </p:nvSpPr>
        <p:spPr>
          <a:xfrm>
            <a:off x="5781822" y="5373858"/>
            <a:ext cx="2757267" cy="369332"/>
          </a:xfrm>
          <a:prstGeom prst="rect">
            <a:avLst/>
          </a:prstGeom>
          <a:noFill/>
        </p:spPr>
        <p:txBody>
          <a:bodyPr wrap="square" rtlCol="0">
            <a:spAutoFit/>
          </a:bodyPr>
          <a:lstStyle/>
          <a:p>
            <a:r>
              <a:rPr lang="en-US" dirty="0">
                <a:solidFill>
                  <a:schemeClr val="bg1"/>
                </a:solidFill>
              </a:rPr>
              <a:t>Design your room.</a:t>
            </a:r>
          </a:p>
        </p:txBody>
      </p:sp>
    </p:spTree>
    <p:extLst>
      <p:ext uri="{BB962C8B-B14F-4D97-AF65-F5344CB8AC3E}">
        <p14:creationId xmlns:p14="http://schemas.microsoft.com/office/powerpoint/2010/main" val="12581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4CF7-CC02-D968-1D7D-F968AC027980}"/>
              </a:ext>
            </a:extLst>
          </p:cNvPr>
          <p:cNvSpPr>
            <a:spLocks noGrp="1"/>
          </p:cNvSpPr>
          <p:nvPr>
            <p:ph type="title"/>
          </p:nvPr>
        </p:nvSpPr>
        <p:spPr>
          <a:xfrm>
            <a:off x="9296400" y="603504"/>
            <a:ext cx="2432304" cy="986145"/>
          </a:xfrm>
        </p:spPr>
        <p:txBody>
          <a:bodyPr/>
          <a:lstStyle/>
          <a:p>
            <a:r>
              <a:rPr lang="en-US" dirty="0"/>
              <a:t>Jesus said,</a:t>
            </a:r>
            <a:br>
              <a:rPr lang="en-US" dirty="0"/>
            </a:br>
            <a:r>
              <a:rPr lang="en-US" dirty="0"/>
              <a:t>I will …</a:t>
            </a:r>
          </a:p>
        </p:txBody>
      </p:sp>
      <p:sp>
        <p:nvSpPr>
          <p:cNvPr id="4" name="Text Placeholder 3">
            <a:extLst>
              <a:ext uri="{FF2B5EF4-FFF2-40B4-BE49-F238E27FC236}">
                <a16:creationId xmlns:a16="http://schemas.microsoft.com/office/drawing/2014/main" id="{B7EF8455-CC64-92F5-3680-8E20440D39FD}"/>
              </a:ext>
            </a:extLst>
          </p:cNvPr>
          <p:cNvSpPr>
            <a:spLocks noGrp="1"/>
          </p:cNvSpPr>
          <p:nvPr>
            <p:ph type="body" sz="half" idx="2"/>
          </p:nvPr>
        </p:nvSpPr>
        <p:spPr/>
        <p:txBody>
          <a:bodyPr>
            <a:normAutofit fontScale="92500"/>
          </a:bodyPr>
          <a:lstStyle/>
          <a:p>
            <a:r>
              <a:rPr lang="en-US" dirty="0"/>
              <a:t>John 14</a:t>
            </a:r>
          </a:p>
          <a:p>
            <a:r>
              <a:rPr lang="en-US" baseline="30000" dirty="0"/>
              <a:t>18 </a:t>
            </a:r>
            <a:r>
              <a:rPr lang="en-US" dirty="0"/>
              <a:t>I will not leave you like children who don’t have parents. I will come to you. </a:t>
            </a:r>
          </a:p>
          <a:p>
            <a:r>
              <a:rPr lang="en-US" dirty="0"/>
              <a:t>But the Father will send the Friend in my name to help you. …</a:t>
            </a:r>
          </a:p>
          <a:p>
            <a:r>
              <a:rPr lang="en-US" baseline="30000" dirty="0"/>
              <a:t>27 </a:t>
            </a:r>
            <a:r>
              <a:rPr lang="en-US" dirty="0"/>
              <a:t>I leave my peace with you. I give my peace to you. I do not give it to you as the world does. Do not let your hearts be troubled. And do not be afraid.</a:t>
            </a:r>
          </a:p>
        </p:txBody>
      </p:sp>
      <p:pic>
        <p:nvPicPr>
          <p:cNvPr id="9" name="Picture Placeholder 8" descr="A group of people around a table&#10;&#10;Description automatically generated">
            <a:extLst>
              <a:ext uri="{FF2B5EF4-FFF2-40B4-BE49-F238E27FC236}">
                <a16:creationId xmlns:a16="http://schemas.microsoft.com/office/drawing/2014/main" id="{CCACF429-742C-0C03-4A22-8493B7421A1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865" b="11865"/>
          <a:stretch>
            <a:fillRect/>
          </a:stretch>
        </p:blipFill>
        <p:spPr>
          <a:xfrm>
            <a:off x="266347" y="2757267"/>
            <a:ext cx="4924631" cy="3654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Speech Bubble: Rectangle 6">
            <a:extLst>
              <a:ext uri="{FF2B5EF4-FFF2-40B4-BE49-F238E27FC236}">
                <a16:creationId xmlns:a16="http://schemas.microsoft.com/office/drawing/2014/main" id="{E76D4CA0-FCF4-7B8E-718B-5C0417FC82F6}"/>
              </a:ext>
            </a:extLst>
          </p:cNvPr>
          <p:cNvSpPr/>
          <p:nvPr/>
        </p:nvSpPr>
        <p:spPr>
          <a:xfrm>
            <a:off x="266347" y="1096576"/>
            <a:ext cx="4249380" cy="1308295"/>
          </a:xfrm>
          <a:prstGeom prst="wedgeRectCallout">
            <a:avLst>
              <a:gd name="adj1" fmla="val 14788"/>
              <a:gd name="adj2" fmla="val 9603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normAutofit fontScale="92500" lnSpcReduction="10000"/>
          </a:bodyPr>
          <a:lstStyle/>
          <a:p>
            <a:pPr algn="ctr"/>
            <a:r>
              <a:rPr lang="en-US" dirty="0"/>
              <a:t>I will not leave you all alone.</a:t>
            </a:r>
          </a:p>
          <a:p>
            <a:pPr algn="ctr"/>
            <a:r>
              <a:rPr lang="en-US" dirty="0"/>
              <a:t>I will be with you.</a:t>
            </a:r>
          </a:p>
          <a:p>
            <a:pPr algn="ctr"/>
            <a:r>
              <a:rPr lang="en-US" dirty="0"/>
              <a:t>I leave my peace with you.</a:t>
            </a:r>
          </a:p>
          <a:p>
            <a:pPr algn="ctr"/>
            <a:r>
              <a:rPr lang="en-US" dirty="0"/>
              <a:t>Don’t worry.  Do not be afraid.</a:t>
            </a:r>
          </a:p>
          <a:p>
            <a:pPr algn="ctr"/>
            <a:r>
              <a:rPr lang="en-US" dirty="0"/>
              <a:t>My Father will also send the Holy Spirit.</a:t>
            </a:r>
          </a:p>
        </p:txBody>
      </p:sp>
      <p:pic>
        <p:nvPicPr>
          <p:cNvPr id="5" name="Picture 4" descr="A picture containing text&#10;&#10;Description automatically generated">
            <a:extLst>
              <a:ext uri="{FF2B5EF4-FFF2-40B4-BE49-F238E27FC236}">
                <a16:creationId xmlns:a16="http://schemas.microsoft.com/office/drawing/2014/main" id="{AC753835-70F1-09A4-3B2F-E9040511203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0088" y="907366"/>
            <a:ext cx="4100733" cy="4100733"/>
          </a:xfrm>
          <a:prstGeom prst="rect">
            <a:avLst/>
          </a:prstGeom>
        </p:spPr>
      </p:pic>
      <p:sp>
        <p:nvSpPr>
          <p:cNvPr id="17" name="TextBox 16">
            <a:extLst>
              <a:ext uri="{FF2B5EF4-FFF2-40B4-BE49-F238E27FC236}">
                <a16:creationId xmlns:a16="http://schemas.microsoft.com/office/drawing/2014/main" id="{F476A277-BBED-D708-4C5F-0E6EA85FD336}"/>
              </a:ext>
            </a:extLst>
          </p:cNvPr>
          <p:cNvSpPr txBox="1"/>
          <p:nvPr/>
        </p:nvSpPr>
        <p:spPr>
          <a:xfrm>
            <a:off x="6096000" y="2957732"/>
            <a:ext cx="2757267" cy="369332"/>
          </a:xfrm>
          <a:prstGeom prst="rect">
            <a:avLst/>
          </a:prstGeom>
          <a:noFill/>
        </p:spPr>
        <p:txBody>
          <a:bodyPr wrap="square" rtlCol="0">
            <a:spAutoFit/>
          </a:bodyPr>
          <a:lstStyle/>
          <a:p>
            <a:r>
              <a:rPr lang="en-US" dirty="0">
                <a:solidFill>
                  <a:schemeClr val="bg1"/>
                </a:solidFill>
              </a:rPr>
              <a:t>The Holy Spirit is like….</a:t>
            </a:r>
          </a:p>
        </p:txBody>
      </p:sp>
    </p:spTree>
    <p:extLst>
      <p:ext uri="{BB962C8B-B14F-4D97-AF65-F5344CB8AC3E}">
        <p14:creationId xmlns:p14="http://schemas.microsoft.com/office/powerpoint/2010/main" val="362963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4CF7-CC02-D968-1D7D-F968AC027980}"/>
              </a:ext>
            </a:extLst>
          </p:cNvPr>
          <p:cNvSpPr>
            <a:spLocks noGrp="1"/>
          </p:cNvSpPr>
          <p:nvPr>
            <p:ph type="title"/>
          </p:nvPr>
        </p:nvSpPr>
        <p:spPr>
          <a:xfrm>
            <a:off x="9296400" y="603504"/>
            <a:ext cx="2432304" cy="986145"/>
          </a:xfrm>
        </p:spPr>
        <p:txBody>
          <a:bodyPr/>
          <a:lstStyle/>
          <a:p>
            <a:r>
              <a:rPr lang="en-US" dirty="0"/>
              <a:t>The Holy Spirit will….</a:t>
            </a:r>
          </a:p>
        </p:txBody>
      </p:sp>
      <p:sp>
        <p:nvSpPr>
          <p:cNvPr id="4" name="Text Placeholder 3">
            <a:extLst>
              <a:ext uri="{FF2B5EF4-FFF2-40B4-BE49-F238E27FC236}">
                <a16:creationId xmlns:a16="http://schemas.microsoft.com/office/drawing/2014/main" id="{B7EF8455-CC64-92F5-3680-8E20440D39FD}"/>
              </a:ext>
            </a:extLst>
          </p:cNvPr>
          <p:cNvSpPr>
            <a:spLocks noGrp="1"/>
          </p:cNvSpPr>
          <p:nvPr>
            <p:ph type="body" sz="half" idx="2"/>
          </p:nvPr>
        </p:nvSpPr>
        <p:spPr/>
        <p:txBody>
          <a:bodyPr>
            <a:normAutofit fontScale="92500" lnSpcReduction="10000"/>
          </a:bodyPr>
          <a:lstStyle/>
          <a:p>
            <a:r>
              <a:rPr lang="en-US" dirty="0"/>
              <a:t>John 14</a:t>
            </a:r>
          </a:p>
          <a:p>
            <a:r>
              <a:rPr lang="en-US" dirty="0"/>
              <a:t>But the Father will send the Friend in my name to help you. The Friend is the Holy Spirit. He will teach you all things. He will remind you of everything I have said to you. </a:t>
            </a:r>
          </a:p>
          <a:p>
            <a:r>
              <a:rPr lang="en-US" dirty="0"/>
              <a:t>John 16</a:t>
            </a:r>
          </a:p>
          <a:p>
            <a:r>
              <a:rPr lang="en-US" baseline="30000" dirty="0"/>
              <a:t>13 </a:t>
            </a:r>
            <a:r>
              <a:rPr lang="en-US" dirty="0"/>
              <a:t>But when he, the Spirit of truth, comes, he will guide you into all the truth. </a:t>
            </a:r>
          </a:p>
          <a:p>
            <a:endParaRPr lang="en-US" dirty="0"/>
          </a:p>
          <a:p>
            <a:r>
              <a:rPr lang="en-US" dirty="0"/>
              <a:t>Read more in John 14 &amp; 16</a:t>
            </a:r>
          </a:p>
        </p:txBody>
      </p:sp>
      <p:pic>
        <p:nvPicPr>
          <p:cNvPr id="5" name="Picture 4" descr="A picture containing text&#10;&#10;Description automatically generated">
            <a:extLst>
              <a:ext uri="{FF2B5EF4-FFF2-40B4-BE49-F238E27FC236}">
                <a16:creationId xmlns:a16="http://schemas.microsoft.com/office/drawing/2014/main" id="{AC753835-70F1-09A4-3B2F-E9040511203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02157" y="2693733"/>
            <a:ext cx="4100733" cy="4100733"/>
          </a:xfrm>
          <a:prstGeom prst="rect">
            <a:avLst/>
          </a:prstGeom>
        </p:spPr>
      </p:pic>
      <p:sp>
        <p:nvSpPr>
          <p:cNvPr id="17" name="TextBox 16">
            <a:extLst>
              <a:ext uri="{FF2B5EF4-FFF2-40B4-BE49-F238E27FC236}">
                <a16:creationId xmlns:a16="http://schemas.microsoft.com/office/drawing/2014/main" id="{F476A277-BBED-D708-4C5F-0E6EA85FD336}"/>
              </a:ext>
            </a:extLst>
          </p:cNvPr>
          <p:cNvSpPr txBox="1"/>
          <p:nvPr/>
        </p:nvSpPr>
        <p:spPr>
          <a:xfrm>
            <a:off x="3532622" y="4228633"/>
            <a:ext cx="2757267" cy="369332"/>
          </a:xfrm>
          <a:prstGeom prst="rect">
            <a:avLst/>
          </a:prstGeom>
          <a:noFill/>
        </p:spPr>
        <p:txBody>
          <a:bodyPr wrap="square" rtlCol="0">
            <a:spAutoFit/>
          </a:bodyPr>
          <a:lstStyle/>
          <a:p>
            <a:r>
              <a:rPr lang="en-US" dirty="0">
                <a:solidFill>
                  <a:schemeClr val="bg1"/>
                </a:solidFill>
              </a:rPr>
              <a:t>The Holy Spirit is like….</a:t>
            </a:r>
          </a:p>
        </p:txBody>
      </p:sp>
      <p:grpSp>
        <p:nvGrpSpPr>
          <p:cNvPr id="12" name="Group 11">
            <a:extLst>
              <a:ext uri="{FF2B5EF4-FFF2-40B4-BE49-F238E27FC236}">
                <a16:creationId xmlns:a16="http://schemas.microsoft.com/office/drawing/2014/main" id="{F4CD98B9-8577-B402-F36A-2C3701A44D1E}"/>
              </a:ext>
            </a:extLst>
          </p:cNvPr>
          <p:cNvGrpSpPr/>
          <p:nvPr/>
        </p:nvGrpSpPr>
        <p:grpSpPr>
          <a:xfrm>
            <a:off x="361240" y="1064963"/>
            <a:ext cx="2757267" cy="2813539"/>
            <a:chOff x="5455095" y="759654"/>
            <a:chExt cx="2757267" cy="2813539"/>
          </a:xfrm>
        </p:grpSpPr>
        <p:sp>
          <p:nvSpPr>
            <p:cNvPr id="11" name="Heart 10">
              <a:extLst>
                <a:ext uri="{FF2B5EF4-FFF2-40B4-BE49-F238E27FC236}">
                  <a16:creationId xmlns:a16="http://schemas.microsoft.com/office/drawing/2014/main" id="{E378F279-D09E-124A-71D7-92E6DC81033C}"/>
                </a:ext>
              </a:extLst>
            </p:cNvPr>
            <p:cNvSpPr/>
            <p:nvPr/>
          </p:nvSpPr>
          <p:spPr>
            <a:xfrm>
              <a:off x="5455095" y="759654"/>
              <a:ext cx="2757267" cy="281353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Friend</a:t>
              </a:r>
            </a:p>
          </p:txBody>
        </p:sp>
        <p:pic>
          <p:nvPicPr>
            <p:cNvPr id="10" name="Picture 9" descr="A picture containing text, doll, toy, vector graphics&#10;&#10;Description automatically generated">
              <a:extLst>
                <a:ext uri="{FF2B5EF4-FFF2-40B4-BE49-F238E27FC236}">
                  <a16:creationId xmlns:a16="http://schemas.microsoft.com/office/drawing/2014/main" id="{28D33356-2024-6129-C010-B0644B888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334" y="1096898"/>
              <a:ext cx="2594787" cy="1900899"/>
            </a:xfrm>
            <a:prstGeom prst="rect">
              <a:avLst/>
            </a:prstGeom>
          </p:spPr>
        </p:pic>
      </p:grpSp>
      <p:grpSp>
        <p:nvGrpSpPr>
          <p:cNvPr id="16" name="Group 15">
            <a:extLst>
              <a:ext uri="{FF2B5EF4-FFF2-40B4-BE49-F238E27FC236}">
                <a16:creationId xmlns:a16="http://schemas.microsoft.com/office/drawing/2014/main" id="{24474496-0138-C590-A2F5-D359355078C5}"/>
              </a:ext>
            </a:extLst>
          </p:cNvPr>
          <p:cNvGrpSpPr/>
          <p:nvPr/>
        </p:nvGrpSpPr>
        <p:grpSpPr>
          <a:xfrm>
            <a:off x="6351734" y="266961"/>
            <a:ext cx="2757268" cy="2332424"/>
            <a:chOff x="5612191" y="1096576"/>
            <a:chExt cx="3348929" cy="3111927"/>
          </a:xfrm>
        </p:grpSpPr>
        <p:sp>
          <p:nvSpPr>
            <p:cNvPr id="15" name="Rectangle 14">
              <a:extLst>
                <a:ext uri="{FF2B5EF4-FFF2-40B4-BE49-F238E27FC236}">
                  <a16:creationId xmlns:a16="http://schemas.microsoft.com/office/drawing/2014/main" id="{04943481-9BE1-C7AE-AA37-2347609386D8}"/>
                </a:ext>
              </a:extLst>
            </p:cNvPr>
            <p:cNvSpPr/>
            <p:nvPr/>
          </p:nvSpPr>
          <p:spPr>
            <a:xfrm>
              <a:off x="5744307" y="1096576"/>
              <a:ext cx="3216813" cy="1909014"/>
            </a:xfrm>
            <a:prstGeom prst="rect">
              <a:avLst/>
            </a:prstGeom>
          </p:spPr>
          <p:style>
            <a:lnRef idx="2">
              <a:schemeClr val="dk1"/>
            </a:lnRef>
            <a:fillRef idx="1">
              <a:schemeClr val="lt1"/>
            </a:fillRef>
            <a:effectRef idx="0">
              <a:schemeClr val="dk1"/>
            </a:effectRef>
            <a:fontRef idx="minor">
              <a:schemeClr val="dk1"/>
            </a:fontRef>
          </p:style>
          <p:txBody>
            <a:bodyPr rtlCol="0" anchor="t" anchorCtr="1"/>
            <a:lstStyle/>
            <a:p>
              <a:pPr algn="ctr"/>
              <a:endParaRPr lang="en-US" dirty="0"/>
            </a:p>
            <a:p>
              <a:pPr algn="ctr"/>
              <a:r>
                <a:rPr lang="en-US" dirty="0"/>
                <a:t>		A teacher</a:t>
              </a:r>
            </a:p>
          </p:txBody>
        </p:sp>
        <p:pic>
          <p:nvPicPr>
            <p:cNvPr id="14" name="Picture 13" descr="A picture containing shape&#10;&#10;Description automatically generated">
              <a:extLst>
                <a:ext uri="{FF2B5EF4-FFF2-40B4-BE49-F238E27FC236}">
                  <a16:creationId xmlns:a16="http://schemas.microsoft.com/office/drawing/2014/main" id="{867FA44A-9C3D-5537-69A9-AEE2393E966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12191" y="1261691"/>
              <a:ext cx="2039108" cy="2946812"/>
            </a:xfrm>
            <a:prstGeom prst="rect">
              <a:avLst/>
            </a:prstGeom>
          </p:spPr>
        </p:pic>
      </p:grpSp>
      <p:grpSp>
        <p:nvGrpSpPr>
          <p:cNvPr id="25" name="Group 24">
            <a:extLst>
              <a:ext uri="{FF2B5EF4-FFF2-40B4-BE49-F238E27FC236}">
                <a16:creationId xmlns:a16="http://schemas.microsoft.com/office/drawing/2014/main" id="{DDA0C063-0379-48CD-450C-657BD4232EFF}"/>
              </a:ext>
            </a:extLst>
          </p:cNvPr>
          <p:cNvGrpSpPr/>
          <p:nvPr/>
        </p:nvGrpSpPr>
        <p:grpSpPr>
          <a:xfrm>
            <a:off x="6235998" y="2471733"/>
            <a:ext cx="2850214" cy="3988306"/>
            <a:chOff x="6243377" y="656947"/>
            <a:chExt cx="2850214" cy="3988306"/>
          </a:xfrm>
        </p:grpSpPr>
        <p:sp>
          <p:nvSpPr>
            <p:cNvPr id="20" name="Rectangle: Rounded Corners 19">
              <a:extLst>
                <a:ext uri="{FF2B5EF4-FFF2-40B4-BE49-F238E27FC236}">
                  <a16:creationId xmlns:a16="http://schemas.microsoft.com/office/drawing/2014/main" id="{174960FE-E043-263A-0867-93AB511B720D}"/>
                </a:ext>
              </a:extLst>
            </p:cNvPr>
            <p:cNvSpPr/>
            <p:nvPr/>
          </p:nvSpPr>
          <p:spPr>
            <a:xfrm>
              <a:off x="6805442" y="872197"/>
              <a:ext cx="2085340" cy="1600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This is truth</a:t>
              </a:r>
            </a:p>
          </p:txBody>
        </p:sp>
        <p:pic>
          <p:nvPicPr>
            <p:cNvPr id="22" name="Picture 21" descr="Icon&#10;&#10;Description automatically generated">
              <a:extLst>
                <a:ext uri="{FF2B5EF4-FFF2-40B4-BE49-F238E27FC236}">
                  <a16:creationId xmlns:a16="http://schemas.microsoft.com/office/drawing/2014/main" id="{E134628C-4593-735E-884F-B9DD7AF7738C}"/>
                </a:ext>
              </a:extLst>
            </p:cNvPr>
            <p:cNvPicPr>
              <a:picLocks noChangeAspect="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661287" y="656947"/>
              <a:ext cx="2432304" cy="1818940"/>
            </a:xfrm>
            <a:prstGeom prst="rect">
              <a:avLst/>
            </a:prstGeom>
          </p:spPr>
        </p:pic>
        <p:sp>
          <p:nvSpPr>
            <p:cNvPr id="24" name="TextBox 23">
              <a:extLst>
                <a:ext uri="{FF2B5EF4-FFF2-40B4-BE49-F238E27FC236}">
                  <a16:creationId xmlns:a16="http://schemas.microsoft.com/office/drawing/2014/main" id="{B7DDC532-81AE-0707-9EE9-84D574DECA38}"/>
                </a:ext>
              </a:extLst>
            </p:cNvPr>
            <p:cNvSpPr txBox="1"/>
            <p:nvPr/>
          </p:nvSpPr>
          <p:spPr>
            <a:xfrm>
              <a:off x="7165113" y="1566417"/>
              <a:ext cx="1424652" cy="646331"/>
            </a:xfrm>
            <a:prstGeom prst="rect">
              <a:avLst/>
            </a:prstGeom>
            <a:noFill/>
          </p:spPr>
          <p:txBody>
            <a:bodyPr wrap="square" rtlCol="0">
              <a:spAutoFit/>
            </a:bodyPr>
            <a:lstStyle/>
            <a:p>
              <a:pPr algn="ctr"/>
              <a:r>
                <a:rPr lang="en-US" dirty="0">
                  <a:solidFill>
                    <a:schemeClr val="bg1"/>
                  </a:solidFill>
                </a:rPr>
                <a:t>This is </a:t>
              </a:r>
            </a:p>
            <a:p>
              <a:pPr algn="ctr"/>
              <a:r>
                <a:rPr lang="en-US" dirty="0">
                  <a:solidFill>
                    <a:schemeClr val="bg1"/>
                  </a:solidFill>
                </a:rPr>
                <a:t>truth</a:t>
              </a:r>
            </a:p>
          </p:txBody>
        </p:sp>
        <p:pic>
          <p:nvPicPr>
            <p:cNvPr id="19" name="Picture 18" descr="A picture containing text, sign&#10;&#10;Description automatically generated">
              <a:extLst>
                <a:ext uri="{FF2B5EF4-FFF2-40B4-BE49-F238E27FC236}">
                  <a16:creationId xmlns:a16="http://schemas.microsoft.com/office/drawing/2014/main" id="{E1DF54BC-9CE8-8A8E-89A9-4A9B980A5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3377" y="1787753"/>
              <a:ext cx="1966736" cy="2857500"/>
            </a:xfrm>
            <a:prstGeom prst="rect">
              <a:avLst/>
            </a:prstGeom>
          </p:spPr>
        </p:pic>
      </p:grpSp>
      <p:grpSp>
        <p:nvGrpSpPr>
          <p:cNvPr id="34" name="Group 33">
            <a:extLst>
              <a:ext uri="{FF2B5EF4-FFF2-40B4-BE49-F238E27FC236}">
                <a16:creationId xmlns:a16="http://schemas.microsoft.com/office/drawing/2014/main" id="{29323726-C2CE-99FB-DF86-B9F34E5B2407}"/>
              </a:ext>
            </a:extLst>
          </p:cNvPr>
          <p:cNvGrpSpPr/>
          <p:nvPr/>
        </p:nvGrpSpPr>
        <p:grpSpPr>
          <a:xfrm>
            <a:off x="344947" y="4112378"/>
            <a:ext cx="2640842" cy="2359152"/>
            <a:chOff x="216576" y="3754681"/>
            <a:chExt cx="2640842" cy="2359152"/>
          </a:xfrm>
        </p:grpSpPr>
        <p:sp>
          <p:nvSpPr>
            <p:cNvPr id="28" name="Rectangle 27">
              <a:extLst>
                <a:ext uri="{FF2B5EF4-FFF2-40B4-BE49-F238E27FC236}">
                  <a16:creationId xmlns:a16="http://schemas.microsoft.com/office/drawing/2014/main" id="{3504927E-C88F-0730-ABA6-B13508639A0C}"/>
                </a:ext>
              </a:extLst>
            </p:cNvPr>
            <p:cNvSpPr/>
            <p:nvPr/>
          </p:nvSpPr>
          <p:spPr>
            <a:xfrm>
              <a:off x="2025399" y="4037076"/>
              <a:ext cx="576758" cy="1336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erson holding a sign&#10;&#10;Description automatically generated with low confidence">
              <a:extLst>
                <a:ext uri="{FF2B5EF4-FFF2-40B4-BE49-F238E27FC236}">
                  <a16:creationId xmlns:a16="http://schemas.microsoft.com/office/drawing/2014/main" id="{9A190C88-01B7-2662-70B6-71822F5A3A9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6576" y="3754681"/>
              <a:ext cx="2640842" cy="2359152"/>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CD4631E-EEE7-7756-1EB7-398EF4CF52F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529" y="3929573"/>
              <a:ext cx="1336783" cy="1336783"/>
            </a:xfrm>
            <a:prstGeom prst="rect">
              <a:avLst/>
            </a:prstGeom>
          </p:spPr>
        </p:pic>
        <p:pic>
          <p:nvPicPr>
            <p:cNvPr id="32" name="Picture 31" descr="A picture containing text, monitor, screen, clock&#10;&#10;Description automatically generated">
              <a:extLst>
                <a:ext uri="{FF2B5EF4-FFF2-40B4-BE49-F238E27FC236}">
                  <a16:creationId xmlns:a16="http://schemas.microsoft.com/office/drawing/2014/main" id="{F50ED166-4BFB-0D85-3D11-FCB32BE13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166" y="5076887"/>
              <a:ext cx="818787" cy="728721"/>
            </a:xfrm>
            <a:prstGeom prst="rect">
              <a:avLst/>
            </a:prstGeom>
          </p:spPr>
        </p:pic>
        <p:sp>
          <p:nvSpPr>
            <p:cNvPr id="33" name="TextBox 32">
              <a:extLst>
                <a:ext uri="{FF2B5EF4-FFF2-40B4-BE49-F238E27FC236}">
                  <a16:creationId xmlns:a16="http://schemas.microsoft.com/office/drawing/2014/main" id="{DFEDA25A-15E0-9853-C771-B240684F50D8}"/>
                </a:ext>
              </a:extLst>
            </p:cNvPr>
            <p:cNvSpPr txBox="1"/>
            <p:nvPr/>
          </p:nvSpPr>
          <p:spPr>
            <a:xfrm>
              <a:off x="413065" y="4043967"/>
              <a:ext cx="1263875" cy="369332"/>
            </a:xfrm>
            <a:prstGeom prst="rect">
              <a:avLst/>
            </a:prstGeom>
            <a:noFill/>
          </p:spPr>
          <p:txBody>
            <a:bodyPr wrap="square" rtlCol="0">
              <a:spAutoFit/>
            </a:bodyPr>
            <a:lstStyle/>
            <a:p>
              <a:r>
                <a:rPr lang="en-US" dirty="0">
                  <a:solidFill>
                    <a:schemeClr val="bg1"/>
                  </a:solidFill>
                </a:rPr>
                <a:t>A guide</a:t>
              </a:r>
            </a:p>
          </p:txBody>
        </p:sp>
      </p:grpSp>
      <p:sp>
        <p:nvSpPr>
          <p:cNvPr id="35" name="TextBox 34">
            <a:extLst>
              <a:ext uri="{FF2B5EF4-FFF2-40B4-BE49-F238E27FC236}">
                <a16:creationId xmlns:a16="http://schemas.microsoft.com/office/drawing/2014/main" id="{D8391369-0532-B5D7-09DD-29F27713D307}"/>
              </a:ext>
            </a:extLst>
          </p:cNvPr>
          <p:cNvSpPr txBox="1"/>
          <p:nvPr/>
        </p:nvSpPr>
        <p:spPr>
          <a:xfrm>
            <a:off x="5173657" y="6471530"/>
            <a:ext cx="4100733" cy="369332"/>
          </a:xfrm>
          <a:prstGeom prst="rect">
            <a:avLst/>
          </a:prstGeom>
          <a:noFill/>
        </p:spPr>
        <p:txBody>
          <a:bodyPr wrap="square" rtlCol="0">
            <a:spAutoFit/>
          </a:bodyPr>
          <a:lstStyle/>
          <a:p>
            <a:r>
              <a:rPr lang="en-US" dirty="0"/>
              <a:t>Teacher: take objects from a bag</a:t>
            </a:r>
          </a:p>
        </p:txBody>
      </p:sp>
      <p:grpSp>
        <p:nvGrpSpPr>
          <p:cNvPr id="41" name="Group 40">
            <a:extLst>
              <a:ext uri="{FF2B5EF4-FFF2-40B4-BE49-F238E27FC236}">
                <a16:creationId xmlns:a16="http://schemas.microsoft.com/office/drawing/2014/main" id="{28DC7C27-49CA-C65E-3D69-EF92F9E1E90B}"/>
              </a:ext>
            </a:extLst>
          </p:cNvPr>
          <p:cNvGrpSpPr/>
          <p:nvPr/>
        </p:nvGrpSpPr>
        <p:grpSpPr>
          <a:xfrm>
            <a:off x="3101646" y="279043"/>
            <a:ext cx="3043548" cy="2246328"/>
            <a:chOff x="2613202" y="262114"/>
            <a:chExt cx="3043548" cy="2246328"/>
          </a:xfrm>
        </p:grpSpPr>
        <p:sp>
          <p:nvSpPr>
            <p:cNvPr id="38" name="Oval 37">
              <a:extLst>
                <a:ext uri="{FF2B5EF4-FFF2-40B4-BE49-F238E27FC236}">
                  <a16:creationId xmlns:a16="http://schemas.microsoft.com/office/drawing/2014/main" id="{33375676-8C53-5CC5-7C4D-335EFE2DE9C1}"/>
                </a:ext>
              </a:extLst>
            </p:cNvPr>
            <p:cNvSpPr/>
            <p:nvPr/>
          </p:nvSpPr>
          <p:spPr>
            <a:xfrm>
              <a:off x="3471060" y="262114"/>
              <a:ext cx="2185690" cy="177001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A comforter</a:t>
              </a:r>
            </a:p>
            <a:p>
              <a:pPr algn="ctr"/>
              <a:endParaRPr lang="en-US" dirty="0"/>
            </a:p>
            <a:p>
              <a:pPr algn="ctr"/>
              <a:endParaRPr lang="en-US" dirty="0"/>
            </a:p>
            <a:p>
              <a:pPr algn="ctr"/>
              <a:endParaRPr lang="en-US" dirty="0"/>
            </a:p>
            <a:p>
              <a:pPr algn="ctr"/>
              <a:endParaRPr lang="en-US" dirty="0"/>
            </a:p>
          </p:txBody>
        </p:sp>
        <p:pic>
          <p:nvPicPr>
            <p:cNvPr id="40" name="Picture 39" descr="Chart, surface chart&#10;&#10;Description automatically generated">
              <a:extLst>
                <a:ext uri="{FF2B5EF4-FFF2-40B4-BE49-F238E27FC236}">
                  <a16:creationId xmlns:a16="http://schemas.microsoft.com/office/drawing/2014/main" id="{32654913-78FD-C063-6E0D-A8B25D9621E1}"/>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8458" t="3532" r="10433" b="7524"/>
            <a:stretch/>
          </p:blipFill>
          <p:spPr>
            <a:xfrm rot="268955">
              <a:off x="4453945" y="782701"/>
              <a:ext cx="1100028" cy="1219801"/>
            </a:xfrm>
            <a:prstGeom prst="rect">
              <a:avLst/>
            </a:prstGeom>
          </p:spPr>
        </p:pic>
        <p:pic>
          <p:nvPicPr>
            <p:cNvPr id="37" name="Picture 36" descr="A picture containing vector graphics, clipart&#10;&#10;Description automatically generated">
              <a:extLst>
                <a:ext uri="{FF2B5EF4-FFF2-40B4-BE49-F238E27FC236}">
                  <a16:creationId xmlns:a16="http://schemas.microsoft.com/office/drawing/2014/main" id="{A05DD580-A084-8CC5-8CE9-86D1150372E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3202" y="513007"/>
              <a:ext cx="2157608" cy="1995435"/>
            </a:xfrm>
            <a:prstGeom prst="rect">
              <a:avLst/>
            </a:prstGeom>
          </p:spPr>
        </p:pic>
      </p:grpSp>
    </p:spTree>
    <p:extLst>
      <p:ext uri="{BB962C8B-B14F-4D97-AF65-F5344CB8AC3E}">
        <p14:creationId xmlns:p14="http://schemas.microsoft.com/office/powerpoint/2010/main" val="20786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anim calcmode="lin" valueType="num">
                                      <p:cBhvr>
                                        <p:cTn id="17" dur="1000" fill="hold"/>
                                        <p:tgtEl>
                                          <p:spTgt spid="41"/>
                                        </p:tgtEl>
                                        <p:attrNameLst>
                                          <p:attrName>style.rotation</p:attrName>
                                        </p:attrNameLst>
                                      </p:cBhvr>
                                      <p:tavLst>
                                        <p:tav tm="0">
                                          <p:val>
                                            <p:fltVal val="90"/>
                                          </p:val>
                                        </p:tav>
                                        <p:tav tm="100000">
                                          <p:val>
                                            <p:fltVal val="0"/>
                                          </p:val>
                                        </p:tav>
                                      </p:tavLst>
                                    </p:anim>
                                    <p:animEffect transition="in" filter="fade">
                                      <p:cBhvr>
                                        <p:cTn id="18" dur="1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80">
                                          <p:stCondLst>
                                            <p:cond delay="0"/>
                                          </p:stCondLst>
                                        </p:cTn>
                                        <p:tgtEl>
                                          <p:spTgt spid="34"/>
                                        </p:tgtEl>
                                      </p:cBhvr>
                                    </p:animEffect>
                                    <p:anim calcmode="lin" valueType="num">
                                      <p:cBhvr>
                                        <p:cTn id="3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5" dur="26">
                                          <p:stCondLst>
                                            <p:cond delay="650"/>
                                          </p:stCondLst>
                                        </p:cTn>
                                        <p:tgtEl>
                                          <p:spTgt spid="34"/>
                                        </p:tgtEl>
                                      </p:cBhvr>
                                      <p:to x="100000" y="60000"/>
                                    </p:animScale>
                                    <p:animScale>
                                      <p:cBhvr>
                                        <p:cTn id="36" dur="166" decel="50000">
                                          <p:stCondLst>
                                            <p:cond delay="676"/>
                                          </p:stCondLst>
                                        </p:cTn>
                                        <p:tgtEl>
                                          <p:spTgt spid="34"/>
                                        </p:tgtEl>
                                      </p:cBhvr>
                                      <p:to x="100000" y="100000"/>
                                    </p:animScale>
                                    <p:animScale>
                                      <p:cBhvr>
                                        <p:cTn id="37" dur="26">
                                          <p:stCondLst>
                                            <p:cond delay="1312"/>
                                          </p:stCondLst>
                                        </p:cTn>
                                        <p:tgtEl>
                                          <p:spTgt spid="34"/>
                                        </p:tgtEl>
                                      </p:cBhvr>
                                      <p:to x="100000" y="80000"/>
                                    </p:animScale>
                                    <p:animScale>
                                      <p:cBhvr>
                                        <p:cTn id="38" dur="166" decel="50000">
                                          <p:stCondLst>
                                            <p:cond delay="1338"/>
                                          </p:stCondLst>
                                        </p:cTn>
                                        <p:tgtEl>
                                          <p:spTgt spid="34"/>
                                        </p:tgtEl>
                                      </p:cBhvr>
                                      <p:to x="100000" y="100000"/>
                                    </p:animScale>
                                    <p:animScale>
                                      <p:cBhvr>
                                        <p:cTn id="39" dur="26">
                                          <p:stCondLst>
                                            <p:cond delay="1642"/>
                                          </p:stCondLst>
                                        </p:cTn>
                                        <p:tgtEl>
                                          <p:spTgt spid="34"/>
                                        </p:tgtEl>
                                      </p:cBhvr>
                                      <p:to x="100000" y="90000"/>
                                    </p:animScale>
                                    <p:animScale>
                                      <p:cBhvr>
                                        <p:cTn id="40" dur="166" decel="50000">
                                          <p:stCondLst>
                                            <p:cond delay="1668"/>
                                          </p:stCondLst>
                                        </p:cTn>
                                        <p:tgtEl>
                                          <p:spTgt spid="34"/>
                                        </p:tgtEl>
                                      </p:cBhvr>
                                      <p:to x="100000" y="100000"/>
                                    </p:animScale>
                                    <p:animScale>
                                      <p:cBhvr>
                                        <p:cTn id="41" dur="26">
                                          <p:stCondLst>
                                            <p:cond delay="1808"/>
                                          </p:stCondLst>
                                        </p:cTn>
                                        <p:tgtEl>
                                          <p:spTgt spid="34"/>
                                        </p:tgtEl>
                                      </p:cBhvr>
                                      <p:to x="100000" y="95000"/>
                                    </p:animScale>
                                    <p:animScale>
                                      <p:cBhvr>
                                        <p:cTn id="42" dur="166" decel="50000">
                                          <p:stCondLst>
                                            <p:cond delay="1834"/>
                                          </p:stCondLst>
                                        </p:cTn>
                                        <p:tgtEl>
                                          <p:spTgt spid="3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E031-530D-4C58-1FB1-93E186325897}"/>
              </a:ext>
            </a:extLst>
          </p:cNvPr>
          <p:cNvSpPr>
            <a:spLocks noGrp="1"/>
          </p:cNvSpPr>
          <p:nvPr>
            <p:ph type="title"/>
          </p:nvPr>
        </p:nvSpPr>
        <p:spPr/>
        <p:txBody>
          <a:bodyPr/>
          <a:lstStyle/>
          <a:p>
            <a:r>
              <a:rPr lang="en-US" dirty="0"/>
              <a:t>Craft time – Paint base</a:t>
            </a:r>
          </a:p>
        </p:txBody>
      </p:sp>
      <p:pic>
        <p:nvPicPr>
          <p:cNvPr id="4" name="Picture 3" descr="A picture containing indoor, dark&#10;&#10;Description automatically generated">
            <a:extLst>
              <a:ext uri="{FF2B5EF4-FFF2-40B4-BE49-F238E27FC236}">
                <a16:creationId xmlns:a16="http://schemas.microsoft.com/office/drawing/2014/main" id="{98B91A7E-DC15-867F-E2C2-41B8F2E30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150" y="2568306"/>
            <a:ext cx="4514850" cy="3381375"/>
          </a:xfrm>
          <a:prstGeom prst="rect">
            <a:avLst/>
          </a:prstGeom>
        </p:spPr>
      </p:pic>
      <p:pic>
        <p:nvPicPr>
          <p:cNvPr id="5" name="Content Placeholder 5" descr="A close-up of a hand&#10;&#10;Description automatically generated with low confidence">
            <a:extLst>
              <a:ext uri="{FF2B5EF4-FFF2-40B4-BE49-F238E27FC236}">
                <a16:creationId xmlns:a16="http://schemas.microsoft.com/office/drawing/2014/main" id="{7F020CCB-2A08-52A5-40DB-AD99D37FB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683" y="642594"/>
            <a:ext cx="1775924" cy="1968316"/>
          </a:xfrm>
          <a:prstGeom prst="rect">
            <a:avLst/>
          </a:prstGeom>
        </p:spPr>
      </p:pic>
      <p:sp>
        <p:nvSpPr>
          <p:cNvPr id="6" name="Content Placeholder 3">
            <a:extLst>
              <a:ext uri="{FF2B5EF4-FFF2-40B4-BE49-F238E27FC236}">
                <a16:creationId xmlns:a16="http://schemas.microsoft.com/office/drawing/2014/main" id="{0F178B17-BD16-5B39-3691-A33AE0C2E44E}"/>
              </a:ext>
            </a:extLst>
          </p:cNvPr>
          <p:cNvSpPr txBox="1">
            <a:spLocks/>
          </p:cNvSpPr>
          <p:nvPr/>
        </p:nvSpPr>
        <p:spPr>
          <a:xfrm>
            <a:off x="7304097" y="3981000"/>
            <a:ext cx="3842395" cy="1414807"/>
          </a:xfrm>
          <a:prstGeom prst="rect">
            <a:avLst/>
          </a:prstGeom>
        </p:spPr>
        <p:txBody>
          <a:bodyPr>
            <a:normAutofit lnSpcReduction="100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Font typeface="Arial" pitchFamily="34" charset="0"/>
              <a:buNone/>
            </a:pPr>
            <a:r>
              <a:rPr lang="en-US" dirty="0"/>
              <a:t>Put on a paint smock/shirt/bag</a:t>
            </a:r>
          </a:p>
          <a:p>
            <a:pPr marL="0" indent="0">
              <a:buFont typeface="Arial" pitchFamily="34" charset="0"/>
              <a:buNone/>
            </a:pPr>
            <a:r>
              <a:rPr lang="en-US" dirty="0"/>
              <a:t>Paint your base.</a:t>
            </a:r>
          </a:p>
          <a:p>
            <a:pPr marL="0" indent="0">
              <a:buFont typeface="Arial" pitchFamily="34" charset="0"/>
              <a:buNone/>
            </a:pPr>
            <a:r>
              <a:rPr lang="en-US" dirty="0"/>
              <a:t>Later I will put your folded hands casting on the base.</a:t>
            </a:r>
          </a:p>
        </p:txBody>
      </p:sp>
      <p:pic>
        <p:nvPicPr>
          <p:cNvPr id="8" name="Picture 7" descr="A bottle of nail polish&#10;&#10;Description automatically generated with low confidence">
            <a:extLst>
              <a:ext uri="{FF2B5EF4-FFF2-40B4-BE49-F238E27FC236}">
                <a16:creationId xmlns:a16="http://schemas.microsoft.com/office/drawing/2014/main" id="{E7872BF9-0CA8-FEDE-8FA7-37D0955541F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053" y="4268592"/>
            <a:ext cx="1681089" cy="1681089"/>
          </a:xfrm>
          <a:prstGeom prst="rect">
            <a:avLst/>
          </a:prstGeom>
        </p:spPr>
      </p:pic>
      <p:pic>
        <p:nvPicPr>
          <p:cNvPr id="12" name="Picture 11">
            <a:extLst>
              <a:ext uri="{FF2B5EF4-FFF2-40B4-BE49-F238E27FC236}">
                <a16:creationId xmlns:a16="http://schemas.microsoft.com/office/drawing/2014/main" id="{6A3899E6-4172-151D-44EC-5F9B665D0EA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6053" y="4843807"/>
            <a:ext cx="2236178" cy="1788942"/>
          </a:xfrm>
          <a:prstGeom prst="rect">
            <a:avLst/>
          </a:prstGeom>
        </p:spPr>
      </p:pic>
      <p:pic>
        <p:nvPicPr>
          <p:cNvPr id="14" name="Picture 13" descr="A picture containing person, child&#10;&#10;Description automatically generated">
            <a:extLst>
              <a:ext uri="{FF2B5EF4-FFF2-40B4-BE49-F238E27FC236}">
                <a16:creationId xmlns:a16="http://schemas.microsoft.com/office/drawing/2014/main" id="{DFDCF90D-F674-FCA0-9C73-E1F8B0005BA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0864" y="2313408"/>
            <a:ext cx="2778369" cy="2778369"/>
          </a:xfrm>
          <a:prstGeom prst="rect">
            <a:avLst/>
          </a:prstGeom>
        </p:spPr>
      </p:pic>
    </p:spTree>
    <p:extLst>
      <p:ext uri="{BB962C8B-B14F-4D97-AF65-F5344CB8AC3E}">
        <p14:creationId xmlns:p14="http://schemas.microsoft.com/office/powerpoint/2010/main" val="304708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4CF7-CC02-D968-1D7D-F968AC027980}"/>
              </a:ext>
            </a:extLst>
          </p:cNvPr>
          <p:cNvSpPr>
            <a:spLocks noGrp="1"/>
          </p:cNvSpPr>
          <p:nvPr>
            <p:ph type="title"/>
          </p:nvPr>
        </p:nvSpPr>
        <p:spPr>
          <a:xfrm>
            <a:off x="9296400" y="603504"/>
            <a:ext cx="2432304" cy="986145"/>
          </a:xfrm>
        </p:spPr>
        <p:txBody>
          <a:bodyPr/>
          <a:lstStyle/>
          <a:p>
            <a:r>
              <a:rPr lang="en-US" dirty="0"/>
              <a:t>Love one another</a:t>
            </a:r>
          </a:p>
        </p:txBody>
      </p:sp>
      <p:pic>
        <p:nvPicPr>
          <p:cNvPr id="6" name="Picture Placeholder 5" descr="A painting of a group of people sitting around a table&#10;&#10;Description automatically generated with medium confidence">
            <a:extLst>
              <a:ext uri="{FF2B5EF4-FFF2-40B4-BE49-F238E27FC236}">
                <a16:creationId xmlns:a16="http://schemas.microsoft.com/office/drawing/2014/main" id="{BAA143B2-E125-72BB-452A-553D5B190A2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143" r="6143"/>
          <a:stretch>
            <a:fillRect/>
          </a:stretch>
        </p:blipFill>
        <p:spPr/>
      </p:pic>
      <p:sp>
        <p:nvSpPr>
          <p:cNvPr id="4" name="Text Placeholder 3">
            <a:extLst>
              <a:ext uri="{FF2B5EF4-FFF2-40B4-BE49-F238E27FC236}">
                <a16:creationId xmlns:a16="http://schemas.microsoft.com/office/drawing/2014/main" id="{B7EF8455-CC64-92F5-3680-8E20440D39FD}"/>
              </a:ext>
            </a:extLst>
          </p:cNvPr>
          <p:cNvSpPr>
            <a:spLocks noGrp="1"/>
          </p:cNvSpPr>
          <p:nvPr>
            <p:ph type="body" sz="half" idx="2"/>
          </p:nvPr>
        </p:nvSpPr>
        <p:spPr>
          <a:xfrm>
            <a:off x="9296400" y="1927274"/>
            <a:ext cx="2432304" cy="4327222"/>
          </a:xfrm>
        </p:spPr>
        <p:txBody>
          <a:bodyPr>
            <a:normAutofit fontScale="70000" lnSpcReduction="20000"/>
          </a:bodyPr>
          <a:lstStyle/>
          <a:p>
            <a:r>
              <a:rPr lang="en-US" baseline="30000" dirty="0"/>
              <a:t>John 13</a:t>
            </a:r>
          </a:p>
          <a:p>
            <a:r>
              <a:rPr lang="en-US" baseline="30000" dirty="0"/>
              <a:t>34 </a:t>
            </a:r>
            <a:r>
              <a:rPr lang="en-US" dirty="0"/>
              <a:t>“I give you a new command. Love one another. You must love one another, just as I have loved you. </a:t>
            </a:r>
            <a:r>
              <a:rPr lang="en-US" baseline="30000" dirty="0"/>
              <a:t>35 </a:t>
            </a:r>
            <a:r>
              <a:rPr lang="en-US" dirty="0"/>
              <a:t>If you love one another, everyone will know you are my disciples.”</a:t>
            </a:r>
          </a:p>
          <a:p>
            <a:r>
              <a:rPr lang="en-US" dirty="0"/>
              <a:t>John 14</a:t>
            </a:r>
          </a:p>
          <a:p>
            <a:r>
              <a:rPr lang="en-US" baseline="30000" dirty="0"/>
              <a:t>15 </a:t>
            </a:r>
            <a:r>
              <a:rPr lang="en-US" dirty="0"/>
              <a:t>“If you love me, obey my commands. </a:t>
            </a:r>
          </a:p>
          <a:p>
            <a:r>
              <a:rPr lang="en-US" dirty="0"/>
              <a:t>John 15</a:t>
            </a:r>
          </a:p>
          <a:p>
            <a:r>
              <a:rPr lang="en-US" baseline="30000" dirty="0"/>
              <a:t>9 </a:t>
            </a:r>
            <a:r>
              <a:rPr lang="en-US" dirty="0"/>
              <a:t>“Just as the Father has loved me, I have loved you. Now remain in my love. </a:t>
            </a:r>
            <a:r>
              <a:rPr lang="en-US" baseline="30000" dirty="0"/>
              <a:t>10 </a:t>
            </a:r>
            <a:r>
              <a:rPr lang="en-US" dirty="0"/>
              <a:t>If you obey my commands, you will remain in my love. In the same way, I have obeyed my Father’s commands and remain in his love. </a:t>
            </a:r>
            <a:r>
              <a:rPr lang="en-US" baseline="30000" dirty="0"/>
              <a:t>11 </a:t>
            </a:r>
            <a:r>
              <a:rPr lang="en-US" dirty="0"/>
              <a:t>I have told you this so that you will have the same joy that I have. I also want your joy to be complete. </a:t>
            </a:r>
            <a:r>
              <a:rPr lang="en-US" baseline="30000" dirty="0"/>
              <a:t>12 </a:t>
            </a:r>
            <a:r>
              <a:rPr lang="en-US" dirty="0"/>
              <a:t>Here is my command. Love one another, just as I have loved you. </a:t>
            </a:r>
            <a:r>
              <a:rPr lang="en-US" baseline="30000" dirty="0"/>
              <a:t>13 </a:t>
            </a:r>
            <a:r>
              <a:rPr lang="en-US" dirty="0"/>
              <a:t>No one has greater love than the one who gives their life for their friends. </a:t>
            </a:r>
          </a:p>
          <a:p>
            <a:endParaRPr lang="en-US" dirty="0"/>
          </a:p>
        </p:txBody>
      </p:sp>
      <p:sp>
        <p:nvSpPr>
          <p:cNvPr id="7" name="Speech Bubble: Rectangle 6">
            <a:extLst>
              <a:ext uri="{FF2B5EF4-FFF2-40B4-BE49-F238E27FC236}">
                <a16:creationId xmlns:a16="http://schemas.microsoft.com/office/drawing/2014/main" id="{E76D4CA0-FCF4-7B8E-718B-5C0417FC82F6}"/>
              </a:ext>
            </a:extLst>
          </p:cNvPr>
          <p:cNvSpPr/>
          <p:nvPr/>
        </p:nvSpPr>
        <p:spPr>
          <a:xfrm>
            <a:off x="463295" y="309489"/>
            <a:ext cx="3138033" cy="773723"/>
          </a:xfrm>
          <a:prstGeom prst="wedgeRectCallout">
            <a:avLst>
              <a:gd name="adj1" fmla="val 37242"/>
              <a:gd name="adj2" fmla="val 825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normAutofit fontScale="77500" lnSpcReduction="20000"/>
          </a:bodyPr>
          <a:lstStyle/>
          <a:p>
            <a:pPr algn="ctr"/>
            <a:r>
              <a:rPr lang="en-US" dirty="0"/>
              <a:t>Love one another.  This way others will know that you are my disciples.  You will glorify God.</a:t>
            </a:r>
          </a:p>
        </p:txBody>
      </p:sp>
    </p:spTree>
    <p:extLst>
      <p:ext uri="{BB962C8B-B14F-4D97-AF65-F5344CB8AC3E}">
        <p14:creationId xmlns:p14="http://schemas.microsoft.com/office/powerpoint/2010/main" val="199123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ar gas&#10;&#10;Description automatically generated">
            <a:extLst>
              <a:ext uri="{FF2B5EF4-FFF2-40B4-BE49-F238E27FC236}">
                <a16:creationId xmlns:a16="http://schemas.microsoft.com/office/drawing/2014/main" id="{5C175E50-DEDF-4356-2767-56AE48D8401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139" r="5139"/>
          <a:stretch>
            <a:fillRect/>
          </a:stretch>
        </p:blipFill>
        <p:spPr>
          <a:xfrm>
            <a:off x="3047411" y="603504"/>
            <a:ext cx="2330647" cy="1729479"/>
          </a:xfrm>
          <a:prstGeom prst="cloud">
            <a:avLst/>
          </a:prstGeom>
          <a:effectLst>
            <a:glow rad="101600">
              <a:schemeClr val="accent3">
                <a:satMod val="175000"/>
                <a:alpha val="40000"/>
              </a:schemeClr>
            </a:glow>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594CAE7B-A256-5A0E-37D6-AD665A2E2093}"/>
              </a:ext>
            </a:extLst>
          </p:cNvPr>
          <p:cNvSpPr/>
          <p:nvPr/>
        </p:nvSpPr>
        <p:spPr>
          <a:xfrm>
            <a:off x="197224" y="251012"/>
            <a:ext cx="8695764" cy="6382870"/>
          </a:xfrm>
          <a:prstGeom prst="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2" name="Picture 11" descr="A person with his hands on his face&#10;&#10;Description automatically generated with medium confidence">
            <a:extLst>
              <a:ext uri="{FF2B5EF4-FFF2-40B4-BE49-F238E27FC236}">
                <a16:creationId xmlns:a16="http://schemas.microsoft.com/office/drawing/2014/main" id="{AB2F27F3-FBCA-2949-7117-147419AB6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96" y="603504"/>
            <a:ext cx="4514850" cy="5629275"/>
          </a:xfrm>
          <a:prstGeom prst="rect">
            <a:avLst/>
          </a:prstGeom>
        </p:spPr>
      </p:pic>
      <p:sp>
        <p:nvSpPr>
          <p:cNvPr id="2" name="Title 1">
            <a:extLst>
              <a:ext uri="{FF2B5EF4-FFF2-40B4-BE49-F238E27FC236}">
                <a16:creationId xmlns:a16="http://schemas.microsoft.com/office/drawing/2014/main" id="{22A63316-F935-D44D-E0F0-E3B02A1C7114}"/>
              </a:ext>
            </a:extLst>
          </p:cNvPr>
          <p:cNvSpPr>
            <a:spLocks noGrp="1"/>
          </p:cNvSpPr>
          <p:nvPr>
            <p:ph type="title"/>
          </p:nvPr>
        </p:nvSpPr>
        <p:spPr/>
        <p:txBody>
          <a:bodyPr/>
          <a:lstStyle/>
          <a:p>
            <a:r>
              <a:rPr lang="en-US" dirty="0"/>
              <a:t>Jesus prays for himself</a:t>
            </a:r>
            <a:br>
              <a:rPr lang="en-US" dirty="0"/>
            </a:br>
            <a:br>
              <a:rPr lang="en-US" dirty="0"/>
            </a:br>
            <a:r>
              <a:rPr lang="en-US" sz="1400" dirty="0"/>
              <a:t>John 17</a:t>
            </a:r>
          </a:p>
        </p:txBody>
      </p:sp>
      <p:sp>
        <p:nvSpPr>
          <p:cNvPr id="4" name="Text Placeholder 3">
            <a:extLst>
              <a:ext uri="{FF2B5EF4-FFF2-40B4-BE49-F238E27FC236}">
                <a16:creationId xmlns:a16="http://schemas.microsoft.com/office/drawing/2014/main" id="{E24C0BE7-A169-E557-966B-D8EF3DF9EEDD}"/>
              </a:ext>
            </a:extLst>
          </p:cNvPr>
          <p:cNvSpPr>
            <a:spLocks noGrp="1"/>
          </p:cNvSpPr>
          <p:nvPr>
            <p:ph type="body" sz="half" idx="2"/>
          </p:nvPr>
        </p:nvSpPr>
        <p:spPr/>
        <p:txBody>
          <a:bodyPr>
            <a:normAutofit fontScale="85000" lnSpcReduction="20000"/>
          </a:bodyPr>
          <a:lstStyle/>
          <a:p>
            <a:r>
              <a:rPr lang="en-US" dirty="0"/>
              <a:t>After Jesus said this, he looked toward heaven and prayed. He said,</a:t>
            </a:r>
          </a:p>
          <a:p>
            <a:r>
              <a:rPr lang="en-US" dirty="0"/>
              <a:t>“Father, the time has come. Bring glory to your Son. Then your Son will bring glory to you. </a:t>
            </a:r>
            <a:r>
              <a:rPr lang="en-US" baseline="30000" dirty="0"/>
              <a:t>2 </a:t>
            </a:r>
            <a:r>
              <a:rPr lang="en-US" dirty="0"/>
              <a:t>You gave him authority over all people. He gives eternal life to all those you have given him. </a:t>
            </a:r>
            <a:r>
              <a:rPr lang="en-US" baseline="30000" dirty="0"/>
              <a:t>3 </a:t>
            </a:r>
            <a:r>
              <a:rPr lang="en-US" dirty="0"/>
              <a:t>And what is eternal life? It is knowing you, the only true God, and Jesus Christ, whom you have sent. </a:t>
            </a:r>
            <a:r>
              <a:rPr lang="en-US" baseline="30000" dirty="0"/>
              <a:t>4 </a:t>
            </a:r>
            <a:r>
              <a:rPr lang="en-US" dirty="0"/>
              <a:t>I have brought you glory on earth. I have finished the work you gave me to do. </a:t>
            </a:r>
            <a:r>
              <a:rPr lang="en-US" baseline="30000" dirty="0"/>
              <a:t>5 </a:t>
            </a:r>
            <a:r>
              <a:rPr lang="en-US" dirty="0"/>
              <a:t>So now, Father, give glory to me in heaven where your throne is. Give me the glory I had with you before the world began.</a:t>
            </a:r>
          </a:p>
          <a:p>
            <a:endParaRPr lang="en-US" dirty="0"/>
          </a:p>
        </p:txBody>
      </p:sp>
      <p:sp>
        <p:nvSpPr>
          <p:cNvPr id="8" name="Cloud 7">
            <a:extLst>
              <a:ext uri="{FF2B5EF4-FFF2-40B4-BE49-F238E27FC236}">
                <a16:creationId xmlns:a16="http://schemas.microsoft.com/office/drawing/2014/main" id="{565ED98E-4B94-ABC8-306A-E80774202CDF}"/>
              </a:ext>
            </a:extLst>
          </p:cNvPr>
          <p:cNvSpPr/>
          <p:nvPr/>
        </p:nvSpPr>
        <p:spPr>
          <a:xfrm>
            <a:off x="4766692" y="0"/>
            <a:ext cx="4529708" cy="3429000"/>
          </a:xfrm>
          <a:prstGeom prst="cloud">
            <a:avLst/>
          </a:prstGeom>
          <a:effectLst>
            <a:glow rad="635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Speech Bubble: Rectangle 16">
            <a:extLst>
              <a:ext uri="{FF2B5EF4-FFF2-40B4-BE49-F238E27FC236}">
                <a16:creationId xmlns:a16="http://schemas.microsoft.com/office/drawing/2014/main" id="{699631EF-1C33-6307-54D1-D3593B84C443}"/>
              </a:ext>
            </a:extLst>
          </p:cNvPr>
          <p:cNvSpPr/>
          <p:nvPr/>
        </p:nvSpPr>
        <p:spPr>
          <a:xfrm>
            <a:off x="5267020" y="3939140"/>
            <a:ext cx="3362548" cy="2184601"/>
          </a:xfrm>
          <a:prstGeom prst="wedgeRectCallout">
            <a:avLst>
              <a:gd name="adj1" fmla="val -88439"/>
              <a:gd name="adj2" fmla="val -5296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Father the time has come.</a:t>
            </a:r>
          </a:p>
          <a:p>
            <a:pPr algn="ctr"/>
            <a:r>
              <a:rPr lang="en-US" dirty="0"/>
              <a:t>I have finished the work you gave me to do.</a:t>
            </a:r>
          </a:p>
          <a:p>
            <a:pPr algn="ctr"/>
            <a:r>
              <a:rPr lang="en-US" dirty="0"/>
              <a:t>I will give eternal life to all you have given me.</a:t>
            </a:r>
          </a:p>
          <a:p>
            <a:pPr algn="ctr"/>
            <a:r>
              <a:rPr lang="en-US" dirty="0"/>
              <a:t>Help others to see our love and glory so that I can glorify you.  </a:t>
            </a:r>
          </a:p>
        </p:txBody>
      </p:sp>
      <p:pic>
        <p:nvPicPr>
          <p:cNvPr id="5" name="Picture 4" descr="A picture containing text&#10;&#10;Description automatically generated">
            <a:extLst>
              <a:ext uri="{FF2B5EF4-FFF2-40B4-BE49-F238E27FC236}">
                <a16:creationId xmlns:a16="http://schemas.microsoft.com/office/drawing/2014/main" id="{10559E3A-4A4C-6815-69E5-629EC4FCE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628" y="510126"/>
            <a:ext cx="2912803" cy="2184602"/>
          </a:xfrm>
          <a:prstGeom prst="rect">
            <a:avLst/>
          </a:prstGeom>
        </p:spPr>
      </p:pic>
      <p:sp>
        <p:nvSpPr>
          <p:cNvPr id="9" name="Speech Bubble: Rectangle 8">
            <a:extLst>
              <a:ext uri="{FF2B5EF4-FFF2-40B4-BE49-F238E27FC236}">
                <a16:creationId xmlns:a16="http://schemas.microsoft.com/office/drawing/2014/main" id="{A1EB17FA-C375-248A-1A5E-421DDA77E373}"/>
              </a:ext>
            </a:extLst>
          </p:cNvPr>
          <p:cNvSpPr/>
          <p:nvPr/>
        </p:nvSpPr>
        <p:spPr>
          <a:xfrm>
            <a:off x="7863364" y="2500436"/>
            <a:ext cx="1320018" cy="445304"/>
          </a:xfrm>
          <a:prstGeom prst="wedgeRectCallout">
            <a:avLst>
              <a:gd name="adj1" fmla="val -72420"/>
              <a:gd name="adj2" fmla="val -83397"/>
            </a:avLst>
          </a:prstGeom>
        </p:spPr>
        <p:style>
          <a:lnRef idx="1">
            <a:schemeClr val="dk1"/>
          </a:lnRef>
          <a:fillRef idx="2">
            <a:schemeClr val="dk1"/>
          </a:fillRef>
          <a:effectRef idx="1">
            <a:schemeClr val="dk1"/>
          </a:effectRef>
          <a:fontRef idx="minor">
            <a:schemeClr val="dk1"/>
          </a:fontRef>
        </p:style>
        <p:txBody>
          <a:bodyPr rtlCol="0" anchor="ctr">
            <a:normAutofit fontScale="77500" lnSpcReduction="20000"/>
          </a:bodyPr>
          <a:lstStyle/>
          <a:p>
            <a:pPr algn="ctr"/>
            <a:r>
              <a:rPr lang="en-US" dirty="0"/>
              <a:t>He is the Son of God.</a:t>
            </a:r>
          </a:p>
        </p:txBody>
      </p:sp>
      <p:sp>
        <p:nvSpPr>
          <p:cNvPr id="10" name="Speech Bubble: Rectangle 9">
            <a:extLst>
              <a:ext uri="{FF2B5EF4-FFF2-40B4-BE49-F238E27FC236}">
                <a16:creationId xmlns:a16="http://schemas.microsoft.com/office/drawing/2014/main" id="{6928E612-96F3-6728-D81A-AA5B07D0F1B7}"/>
              </a:ext>
            </a:extLst>
          </p:cNvPr>
          <p:cNvSpPr/>
          <p:nvPr/>
        </p:nvSpPr>
        <p:spPr>
          <a:xfrm>
            <a:off x="8685058" y="380852"/>
            <a:ext cx="1542154" cy="445304"/>
          </a:xfrm>
          <a:prstGeom prst="wedgeRectCallout">
            <a:avLst>
              <a:gd name="adj1" fmla="val -61763"/>
              <a:gd name="adj2" fmla="val 74559"/>
            </a:avLst>
          </a:prstGeom>
        </p:spPr>
        <p:style>
          <a:lnRef idx="1">
            <a:schemeClr val="dk1"/>
          </a:lnRef>
          <a:fillRef idx="2">
            <a:schemeClr val="dk1"/>
          </a:fillRef>
          <a:effectRef idx="1">
            <a:schemeClr val="dk1"/>
          </a:effectRef>
          <a:fontRef idx="minor">
            <a:schemeClr val="dk1"/>
          </a:fontRef>
        </p:style>
        <p:txBody>
          <a:bodyPr rtlCol="0" anchor="ctr">
            <a:normAutofit fontScale="77500" lnSpcReduction="20000"/>
          </a:bodyPr>
          <a:lstStyle/>
          <a:p>
            <a:pPr algn="ctr"/>
            <a:r>
              <a:rPr lang="en-US" dirty="0"/>
              <a:t>Forgive me</a:t>
            </a:r>
          </a:p>
          <a:p>
            <a:pPr algn="ctr"/>
            <a:r>
              <a:rPr lang="en-US" dirty="0"/>
              <a:t>Remember me</a:t>
            </a:r>
          </a:p>
        </p:txBody>
      </p:sp>
    </p:spTree>
    <p:extLst>
      <p:ext uri="{BB962C8B-B14F-4D97-AF65-F5344CB8AC3E}">
        <p14:creationId xmlns:p14="http://schemas.microsoft.com/office/powerpoint/2010/main" val="90379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D5FF-E955-10AD-0999-67EF77263592}"/>
              </a:ext>
            </a:extLst>
          </p:cNvPr>
          <p:cNvSpPr>
            <a:spLocks noGrp="1"/>
          </p:cNvSpPr>
          <p:nvPr>
            <p:ph type="title"/>
          </p:nvPr>
        </p:nvSpPr>
        <p:spPr>
          <a:xfrm>
            <a:off x="9296400" y="603504"/>
            <a:ext cx="2432304" cy="1189437"/>
          </a:xfrm>
        </p:spPr>
        <p:txBody>
          <a:bodyPr/>
          <a:lstStyle/>
          <a:p>
            <a:r>
              <a:rPr lang="en-US" dirty="0"/>
              <a:t>Jesus prays for the disciples</a:t>
            </a:r>
          </a:p>
        </p:txBody>
      </p:sp>
      <p:sp>
        <p:nvSpPr>
          <p:cNvPr id="4" name="Text Placeholder 3">
            <a:extLst>
              <a:ext uri="{FF2B5EF4-FFF2-40B4-BE49-F238E27FC236}">
                <a16:creationId xmlns:a16="http://schemas.microsoft.com/office/drawing/2014/main" id="{8504C307-ECD0-A0EC-D4DB-A0F115B62491}"/>
              </a:ext>
            </a:extLst>
          </p:cNvPr>
          <p:cNvSpPr>
            <a:spLocks noGrp="1"/>
          </p:cNvSpPr>
          <p:nvPr>
            <p:ph type="body" sz="half" idx="2"/>
          </p:nvPr>
        </p:nvSpPr>
        <p:spPr>
          <a:xfrm>
            <a:off x="9296400" y="1954306"/>
            <a:ext cx="2432304" cy="4300190"/>
          </a:xfrm>
        </p:spPr>
        <p:txBody>
          <a:bodyPr>
            <a:normAutofit fontScale="70000" lnSpcReduction="20000"/>
          </a:bodyPr>
          <a:lstStyle/>
          <a:p>
            <a:r>
              <a:rPr lang="en-US" baseline="30000" dirty="0"/>
              <a:t>6 </a:t>
            </a:r>
            <a:r>
              <a:rPr lang="en-US" dirty="0"/>
              <a:t>“I have shown you to the disciples you gave me out of the world. They were yours. You gave them to me. And they have obeyed your word. </a:t>
            </a:r>
            <a:r>
              <a:rPr lang="en-US" baseline="30000" dirty="0"/>
              <a:t>7 </a:t>
            </a:r>
            <a:r>
              <a:rPr lang="en-US" dirty="0"/>
              <a:t>Now they know that everything you have given me comes from you. </a:t>
            </a:r>
            <a:r>
              <a:rPr lang="en-US" baseline="30000" dirty="0"/>
              <a:t>8 </a:t>
            </a:r>
            <a:r>
              <a:rPr lang="en-US" dirty="0"/>
              <a:t>I gave them the words you gave me. And they accepted them. They knew for certain that I came from you. They believed that you sent me. </a:t>
            </a:r>
            <a:r>
              <a:rPr lang="en-US" baseline="30000" dirty="0"/>
              <a:t>9 </a:t>
            </a:r>
            <a:r>
              <a:rPr lang="en-US" dirty="0"/>
              <a:t>I pray for them. I am not praying for the world. I am praying for those you have given me, because they are yours. </a:t>
            </a:r>
            <a:r>
              <a:rPr lang="en-US" baseline="30000" dirty="0"/>
              <a:t>10 </a:t>
            </a:r>
            <a:r>
              <a:rPr lang="en-US" dirty="0"/>
              <a:t>All I have is yours, and all you have is mine. Glory has come to me because of my disciples. </a:t>
            </a:r>
            <a:r>
              <a:rPr lang="en-US" baseline="30000" dirty="0"/>
              <a:t>11 </a:t>
            </a:r>
            <a:r>
              <a:rPr lang="en-US" dirty="0"/>
              <a:t>I will not remain in the world any longer. But they are still in the world, and I am coming to you. Holy Father, keep them safe by the power of your name. It is the name you gave me. Keep them safe so they can be one, just as you and I are one. </a:t>
            </a:r>
            <a:r>
              <a:rPr lang="en-US" baseline="30000" dirty="0"/>
              <a:t>12 </a:t>
            </a:r>
            <a:r>
              <a:rPr lang="en-US" dirty="0"/>
              <a:t>While I was with them, I guarded them. I kept them safe through the name you gave me. None of them has been lost, except the one who was headed for ruin. It happened so that Scripture would come true.</a:t>
            </a:r>
          </a:p>
          <a:p>
            <a:endParaRPr lang="en-US" dirty="0"/>
          </a:p>
        </p:txBody>
      </p:sp>
      <p:pic>
        <p:nvPicPr>
          <p:cNvPr id="5" name="Picture Placeholder 4" descr="A group of people sitting together&#10;&#10;Description automatically generated with medium confidence">
            <a:extLst>
              <a:ext uri="{FF2B5EF4-FFF2-40B4-BE49-F238E27FC236}">
                <a16:creationId xmlns:a16="http://schemas.microsoft.com/office/drawing/2014/main" id="{9D7FD273-8090-A0AA-A7F9-A817CE511B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306" r="16306"/>
          <a:stretch>
            <a:fillRect/>
          </a:stretch>
        </p:blipFill>
        <p:spPr/>
      </p:pic>
      <p:sp>
        <p:nvSpPr>
          <p:cNvPr id="27" name="Speech Bubble: Rectangle 26">
            <a:extLst>
              <a:ext uri="{FF2B5EF4-FFF2-40B4-BE49-F238E27FC236}">
                <a16:creationId xmlns:a16="http://schemas.microsoft.com/office/drawing/2014/main" id="{BBA7502F-A895-E823-8649-8095E4CA0499}"/>
              </a:ext>
            </a:extLst>
          </p:cNvPr>
          <p:cNvSpPr/>
          <p:nvPr/>
        </p:nvSpPr>
        <p:spPr>
          <a:xfrm>
            <a:off x="1322363" y="0"/>
            <a:ext cx="5767753" cy="1400583"/>
          </a:xfrm>
          <a:prstGeom prst="wedgeRectCallout">
            <a:avLst>
              <a:gd name="adj1" fmla="val -8280"/>
              <a:gd name="adj2" fmla="val 10266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Father, I pray for the disciples which you have given me.  </a:t>
            </a:r>
          </a:p>
          <a:p>
            <a:pPr algn="ctr"/>
            <a:r>
              <a:rPr lang="en-US" sz="1600" dirty="0"/>
              <a:t>They believe me and the words you have given me.</a:t>
            </a:r>
          </a:p>
          <a:p>
            <a:pPr algn="ctr"/>
            <a:r>
              <a:rPr lang="en-US" sz="1600" dirty="0"/>
              <a:t>Protect them.</a:t>
            </a:r>
          </a:p>
          <a:p>
            <a:pPr algn="ctr"/>
            <a:r>
              <a:rPr lang="en-US" sz="1600" dirty="0"/>
              <a:t>Unify them just as You, Father and I are one</a:t>
            </a:r>
            <a:r>
              <a:rPr lang="en-US" dirty="0"/>
              <a:t>.</a:t>
            </a:r>
          </a:p>
        </p:txBody>
      </p:sp>
    </p:spTree>
    <p:extLst>
      <p:ext uri="{BB962C8B-B14F-4D97-AF65-F5344CB8AC3E}">
        <p14:creationId xmlns:p14="http://schemas.microsoft.com/office/powerpoint/2010/main" val="979146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D5FF-E955-10AD-0999-67EF77263592}"/>
              </a:ext>
            </a:extLst>
          </p:cNvPr>
          <p:cNvSpPr>
            <a:spLocks noGrp="1"/>
          </p:cNvSpPr>
          <p:nvPr>
            <p:ph type="title"/>
          </p:nvPr>
        </p:nvSpPr>
        <p:spPr>
          <a:xfrm>
            <a:off x="9296400" y="603504"/>
            <a:ext cx="2432304" cy="1189437"/>
          </a:xfrm>
        </p:spPr>
        <p:txBody>
          <a:bodyPr/>
          <a:lstStyle/>
          <a:p>
            <a:r>
              <a:rPr lang="en-US" dirty="0"/>
              <a:t>Jesus prays for the disciples</a:t>
            </a:r>
          </a:p>
        </p:txBody>
      </p:sp>
      <p:sp>
        <p:nvSpPr>
          <p:cNvPr id="4" name="Text Placeholder 3">
            <a:extLst>
              <a:ext uri="{FF2B5EF4-FFF2-40B4-BE49-F238E27FC236}">
                <a16:creationId xmlns:a16="http://schemas.microsoft.com/office/drawing/2014/main" id="{8504C307-ECD0-A0EC-D4DB-A0F115B62491}"/>
              </a:ext>
            </a:extLst>
          </p:cNvPr>
          <p:cNvSpPr>
            <a:spLocks noGrp="1"/>
          </p:cNvSpPr>
          <p:nvPr>
            <p:ph type="body" sz="half" idx="2"/>
          </p:nvPr>
        </p:nvSpPr>
        <p:spPr>
          <a:xfrm>
            <a:off x="9296400" y="1954306"/>
            <a:ext cx="2432304" cy="4300190"/>
          </a:xfrm>
        </p:spPr>
        <p:txBody>
          <a:bodyPr>
            <a:normAutofit fontScale="85000" lnSpcReduction="10000"/>
          </a:bodyPr>
          <a:lstStyle/>
          <a:p>
            <a:r>
              <a:rPr lang="en-US" baseline="30000" dirty="0"/>
              <a:t>13 </a:t>
            </a:r>
            <a:r>
              <a:rPr lang="en-US" dirty="0"/>
              <a:t>“I am coming to you now. But I say these things while I am still in the world. I say them so that those you gave me can have the same joy that I have. </a:t>
            </a:r>
            <a:r>
              <a:rPr lang="en-US" baseline="30000" dirty="0"/>
              <a:t>14 </a:t>
            </a:r>
            <a:r>
              <a:rPr lang="en-US" dirty="0"/>
              <a:t>I have given them your word. The world has hated them. That’s because they are not part of the world any more than I am. </a:t>
            </a:r>
            <a:r>
              <a:rPr lang="en-US" baseline="30000" dirty="0"/>
              <a:t>15 </a:t>
            </a:r>
            <a:r>
              <a:rPr lang="en-US" dirty="0"/>
              <a:t>I do not pray that you will take them out of the world. I pray that you will keep them safe from the evil one. </a:t>
            </a:r>
            <a:r>
              <a:rPr lang="en-US" baseline="30000" dirty="0"/>
              <a:t>16 </a:t>
            </a:r>
            <a:r>
              <a:rPr lang="en-US" dirty="0"/>
              <a:t>They do not belong to the world, just as I do not belong to it. </a:t>
            </a:r>
            <a:r>
              <a:rPr lang="en-US" baseline="30000" dirty="0"/>
              <a:t>17 </a:t>
            </a:r>
            <a:r>
              <a:rPr lang="en-US" dirty="0"/>
              <a:t>Use the truth to make them holy. Your word is truth. </a:t>
            </a:r>
            <a:r>
              <a:rPr lang="en-US" baseline="30000" dirty="0"/>
              <a:t>18 </a:t>
            </a:r>
            <a:r>
              <a:rPr lang="en-US" dirty="0"/>
              <a:t>You sent me into the world. In the same way, I have sent them into the world. </a:t>
            </a:r>
            <a:r>
              <a:rPr lang="en-US" baseline="30000" dirty="0"/>
              <a:t>19 </a:t>
            </a:r>
            <a:r>
              <a:rPr lang="en-US" dirty="0"/>
              <a:t>I make myself holy for them so that they too can be made holy by the truth.</a:t>
            </a:r>
          </a:p>
          <a:p>
            <a:endParaRPr lang="en-US" dirty="0"/>
          </a:p>
        </p:txBody>
      </p:sp>
      <p:pic>
        <p:nvPicPr>
          <p:cNvPr id="5" name="Picture Placeholder 4" descr="A group of people sitting together&#10;&#10;Description automatically generated with medium confidence">
            <a:extLst>
              <a:ext uri="{FF2B5EF4-FFF2-40B4-BE49-F238E27FC236}">
                <a16:creationId xmlns:a16="http://schemas.microsoft.com/office/drawing/2014/main" id="{9D7FD273-8090-A0AA-A7F9-A817CE511B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306" r="16306"/>
          <a:stretch>
            <a:fillRect/>
          </a:stretch>
        </p:blipFill>
        <p:spPr/>
      </p:pic>
      <p:sp>
        <p:nvSpPr>
          <p:cNvPr id="27" name="Speech Bubble: Rectangle 26">
            <a:extLst>
              <a:ext uri="{FF2B5EF4-FFF2-40B4-BE49-F238E27FC236}">
                <a16:creationId xmlns:a16="http://schemas.microsoft.com/office/drawing/2014/main" id="{BBA7502F-A895-E823-8649-8095E4CA0499}"/>
              </a:ext>
            </a:extLst>
          </p:cNvPr>
          <p:cNvSpPr/>
          <p:nvPr/>
        </p:nvSpPr>
        <p:spPr>
          <a:xfrm>
            <a:off x="1645919" y="0"/>
            <a:ext cx="5331657" cy="1575582"/>
          </a:xfrm>
          <a:prstGeom prst="wedgeRectCallout">
            <a:avLst>
              <a:gd name="adj1" fmla="val -14349"/>
              <a:gd name="adj2" fmla="val 99987"/>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The world hates them, as it hated me.</a:t>
            </a:r>
          </a:p>
          <a:p>
            <a:pPr algn="ctr"/>
            <a:r>
              <a:rPr lang="en-US" sz="1600" dirty="0"/>
              <a:t>I’m not praying that you take them out of the world,  but that you will keep them safe from the evil one.</a:t>
            </a:r>
          </a:p>
          <a:p>
            <a:pPr algn="ctr"/>
            <a:r>
              <a:rPr lang="en-US" sz="1600" dirty="0"/>
              <a:t>Use the truth to make them holy.</a:t>
            </a:r>
          </a:p>
          <a:p>
            <a:pPr algn="ctr"/>
            <a:r>
              <a:rPr lang="en-US" sz="1600" dirty="0"/>
              <a:t>I am coming to you now.</a:t>
            </a:r>
          </a:p>
          <a:p>
            <a:pPr algn="ctr"/>
            <a:r>
              <a:rPr lang="en-US" sz="1600" dirty="0"/>
              <a:t>Give them the joy that I have.</a:t>
            </a:r>
          </a:p>
        </p:txBody>
      </p:sp>
    </p:spTree>
    <p:extLst>
      <p:ext uri="{BB962C8B-B14F-4D97-AF65-F5344CB8AC3E}">
        <p14:creationId xmlns:p14="http://schemas.microsoft.com/office/powerpoint/2010/main" val="3943618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his hands on his face&#10;&#10;Description automatically generated with medium confidence">
            <a:extLst>
              <a:ext uri="{FF2B5EF4-FFF2-40B4-BE49-F238E27FC236}">
                <a16:creationId xmlns:a16="http://schemas.microsoft.com/office/drawing/2014/main" id="{F68541A5-2683-4F81-34E7-2FA66D026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88" y="553324"/>
            <a:ext cx="4514850" cy="5629275"/>
          </a:xfrm>
          <a:prstGeom prst="rect">
            <a:avLst/>
          </a:prstGeom>
        </p:spPr>
      </p:pic>
      <p:pic>
        <p:nvPicPr>
          <p:cNvPr id="14" name="Picture 13" descr="A picture containing blue, plate&#10;&#10;Description automatically generated">
            <a:extLst>
              <a:ext uri="{FF2B5EF4-FFF2-40B4-BE49-F238E27FC236}">
                <a16:creationId xmlns:a16="http://schemas.microsoft.com/office/drawing/2014/main" id="{E80F1DFF-7268-F891-0032-58443FFA2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606" y="1591234"/>
            <a:ext cx="3720355" cy="3720355"/>
          </a:xfrm>
          <a:prstGeom prst="rect">
            <a:avLst/>
          </a:prstGeom>
        </p:spPr>
      </p:pic>
      <p:sp>
        <p:nvSpPr>
          <p:cNvPr id="2" name="Title 1">
            <a:extLst>
              <a:ext uri="{FF2B5EF4-FFF2-40B4-BE49-F238E27FC236}">
                <a16:creationId xmlns:a16="http://schemas.microsoft.com/office/drawing/2014/main" id="{F2B8F729-6A35-24BF-C136-46757C485581}"/>
              </a:ext>
            </a:extLst>
          </p:cNvPr>
          <p:cNvSpPr>
            <a:spLocks noGrp="1"/>
          </p:cNvSpPr>
          <p:nvPr>
            <p:ph type="title"/>
          </p:nvPr>
        </p:nvSpPr>
        <p:spPr>
          <a:xfrm>
            <a:off x="9296400" y="603504"/>
            <a:ext cx="2432304" cy="1314943"/>
          </a:xfrm>
        </p:spPr>
        <p:txBody>
          <a:bodyPr/>
          <a:lstStyle/>
          <a:p>
            <a:r>
              <a:rPr lang="en-US" dirty="0"/>
              <a:t>Jesus prays for future believers</a:t>
            </a:r>
          </a:p>
        </p:txBody>
      </p:sp>
      <p:sp>
        <p:nvSpPr>
          <p:cNvPr id="4" name="Text Placeholder 3">
            <a:extLst>
              <a:ext uri="{FF2B5EF4-FFF2-40B4-BE49-F238E27FC236}">
                <a16:creationId xmlns:a16="http://schemas.microsoft.com/office/drawing/2014/main" id="{37FCCF1D-9127-1BA9-6D52-203D5CA99600}"/>
              </a:ext>
            </a:extLst>
          </p:cNvPr>
          <p:cNvSpPr>
            <a:spLocks noGrp="1"/>
          </p:cNvSpPr>
          <p:nvPr>
            <p:ph type="body" sz="half" idx="2"/>
          </p:nvPr>
        </p:nvSpPr>
        <p:spPr>
          <a:xfrm>
            <a:off x="9296400" y="1918447"/>
            <a:ext cx="2432304" cy="4336049"/>
          </a:xfrm>
        </p:spPr>
        <p:txBody>
          <a:bodyPr>
            <a:normAutofit fontScale="77500" lnSpcReduction="20000"/>
          </a:bodyPr>
          <a:lstStyle/>
          <a:p>
            <a:r>
              <a:rPr lang="en-US" baseline="30000" dirty="0"/>
              <a:t>20 </a:t>
            </a:r>
            <a:r>
              <a:rPr lang="en-US" dirty="0"/>
              <a:t>“I do not pray only for them. I pray also for everyone who will believe in me because of their message. </a:t>
            </a:r>
            <a:r>
              <a:rPr lang="en-US" baseline="30000" dirty="0"/>
              <a:t>21 </a:t>
            </a:r>
            <a:r>
              <a:rPr lang="en-US" dirty="0"/>
              <a:t>Father, I pray they will be one, just as you are in me and I am in you. I want them also to be in us. Then the world will believe that you have sent me. </a:t>
            </a:r>
            <a:r>
              <a:rPr lang="en-US" baseline="30000" dirty="0"/>
              <a:t>22 </a:t>
            </a:r>
            <a:r>
              <a:rPr lang="en-US" dirty="0"/>
              <a:t>I have given them the glory you gave me. I did this so they would be one, just as we are one. </a:t>
            </a:r>
            <a:r>
              <a:rPr lang="en-US" baseline="30000" dirty="0"/>
              <a:t>23 </a:t>
            </a:r>
            <a:r>
              <a:rPr lang="en-US" dirty="0"/>
              <a:t>I will be in them, just as you are in me. This is so that they may be brought together perfectly as one. Then the world will know that you sent me. It will also show the world that you have loved those you gave me, just as you have loved me.</a:t>
            </a:r>
          </a:p>
          <a:p>
            <a:r>
              <a:rPr lang="en-US" baseline="30000" dirty="0"/>
              <a:t>24 </a:t>
            </a:r>
            <a:r>
              <a:rPr lang="en-US" dirty="0"/>
              <a:t>“Father, I want those you have given me to be with me where I am. I want them to see my glory, the glory you have given me. You gave it to me because you loved me before the world was created.</a:t>
            </a:r>
          </a:p>
          <a:p>
            <a:endParaRPr lang="en-US" dirty="0"/>
          </a:p>
        </p:txBody>
      </p:sp>
      <p:pic>
        <p:nvPicPr>
          <p:cNvPr id="12" name="Picture 11" descr="A group of people raising their hands&#10;&#10;Description automatically generated">
            <a:extLst>
              <a:ext uri="{FF2B5EF4-FFF2-40B4-BE49-F238E27FC236}">
                <a16:creationId xmlns:a16="http://schemas.microsoft.com/office/drawing/2014/main" id="{1717C289-FC31-CF38-4B9D-F75CBC8C96C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1552" y="4128202"/>
            <a:ext cx="3191435" cy="2126294"/>
          </a:xfrm>
          <a:prstGeom prst="rect">
            <a:avLst/>
          </a:prstGeom>
        </p:spPr>
      </p:pic>
      <p:pic>
        <p:nvPicPr>
          <p:cNvPr id="16" name="Picture 15" descr="A white church with a steeple&#10;&#10;Description automatically generated with low confidence">
            <a:extLst>
              <a:ext uri="{FF2B5EF4-FFF2-40B4-BE49-F238E27FC236}">
                <a16:creationId xmlns:a16="http://schemas.microsoft.com/office/drawing/2014/main" id="{EA183D3E-4682-164C-2EFB-88184D092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330" y="3589908"/>
            <a:ext cx="742453" cy="594661"/>
          </a:xfrm>
          <a:prstGeom prst="rect">
            <a:avLst/>
          </a:prstGeom>
        </p:spPr>
      </p:pic>
      <p:sp>
        <p:nvSpPr>
          <p:cNvPr id="17" name="Speech Bubble: Rectangle 16">
            <a:extLst>
              <a:ext uri="{FF2B5EF4-FFF2-40B4-BE49-F238E27FC236}">
                <a16:creationId xmlns:a16="http://schemas.microsoft.com/office/drawing/2014/main" id="{7E54240A-BD43-0D1E-AC60-BDE37EA6553E}"/>
              </a:ext>
            </a:extLst>
          </p:cNvPr>
          <p:cNvSpPr/>
          <p:nvPr/>
        </p:nvSpPr>
        <p:spPr>
          <a:xfrm>
            <a:off x="4448461" y="-22619"/>
            <a:ext cx="3362548" cy="3080170"/>
          </a:xfrm>
          <a:prstGeom prst="wedgeRectCallout">
            <a:avLst>
              <a:gd name="adj1" fmla="val -58291"/>
              <a:gd name="adj2" fmla="val 64924"/>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Father, I also pray for all who will believe in me.</a:t>
            </a:r>
          </a:p>
          <a:p>
            <a:pPr algn="ctr"/>
            <a:r>
              <a:rPr lang="en-US" dirty="0"/>
              <a:t>I pray that they will have unity.  I want them to stay connected to us.</a:t>
            </a:r>
          </a:p>
          <a:p>
            <a:pPr algn="ctr"/>
            <a:r>
              <a:rPr lang="en-US" dirty="0"/>
              <a:t>I will be in them just as you are in me.</a:t>
            </a:r>
          </a:p>
          <a:p>
            <a:pPr algn="ctr"/>
            <a:r>
              <a:rPr lang="en-US" dirty="0"/>
              <a:t>I want them to be with me and to see the glory you have given me.</a:t>
            </a:r>
          </a:p>
        </p:txBody>
      </p:sp>
      <p:pic>
        <p:nvPicPr>
          <p:cNvPr id="15" name="Picture 14" descr="A white church with a steeple&#10;&#10;Description automatically generated with low confidence">
            <a:extLst>
              <a:ext uri="{FF2B5EF4-FFF2-40B4-BE49-F238E27FC236}">
                <a16:creationId xmlns:a16="http://schemas.microsoft.com/office/drawing/2014/main" id="{C5FF8A99-BD6E-BF8F-3BFC-6ACB8331C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2240" y="2554785"/>
            <a:ext cx="742453" cy="594661"/>
          </a:xfrm>
          <a:prstGeom prst="rect">
            <a:avLst/>
          </a:prstGeom>
        </p:spPr>
      </p:pic>
      <p:pic>
        <p:nvPicPr>
          <p:cNvPr id="18" name="Picture 17" descr="A white church with a steeple&#10;&#10;Description automatically generated with low confidence">
            <a:extLst>
              <a:ext uri="{FF2B5EF4-FFF2-40B4-BE49-F238E27FC236}">
                <a16:creationId xmlns:a16="http://schemas.microsoft.com/office/drawing/2014/main" id="{54DFEAF5-A147-8363-2C03-98693A1F3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1008" y="1690977"/>
            <a:ext cx="742453" cy="594661"/>
          </a:xfrm>
          <a:prstGeom prst="rect">
            <a:avLst/>
          </a:prstGeom>
        </p:spPr>
      </p:pic>
    </p:spTree>
    <p:extLst>
      <p:ext uri="{BB962C8B-B14F-4D97-AF65-F5344CB8AC3E}">
        <p14:creationId xmlns:p14="http://schemas.microsoft.com/office/powerpoint/2010/main" val="903152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is hands on his face&#10;&#10;Description automatically generated with medium confidence">
            <a:extLst>
              <a:ext uri="{FF2B5EF4-FFF2-40B4-BE49-F238E27FC236}">
                <a16:creationId xmlns:a16="http://schemas.microsoft.com/office/drawing/2014/main" id="{ADA6566D-C2B6-C498-5D0D-A6739B0B9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88" y="553324"/>
            <a:ext cx="4514850" cy="5629275"/>
          </a:xfrm>
          <a:prstGeom prst="rect">
            <a:avLst/>
          </a:prstGeom>
        </p:spPr>
      </p:pic>
      <p:sp>
        <p:nvSpPr>
          <p:cNvPr id="2" name="Title 1">
            <a:extLst>
              <a:ext uri="{FF2B5EF4-FFF2-40B4-BE49-F238E27FC236}">
                <a16:creationId xmlns:a16="http://schemas.microsoft.com/office/drawing/2014/main" id="{C675AB0C-D975-9B50-4ACE-8A1F4F07BD4D}"/>
              </a:ext>
            </a:extLst>
          </p:cNvPr>
          <p:cNvSpPr>
            <a:spLocks noGrp="1"/>
          </p:cNvSpPr>
          <p:nvPr>
            <p:ph type="title"/>
          </p:nvPr>
        </p:nvSpPr>
        <p:spPr>
          <a:xfrm>
            <a:off x="9296400" y="603504"/>
            <a:ext cx="2432304" cy="974284"/>
          </a:xfrm>
        </p:spPr>
        <p:txBody>
          <a:bodyPr/>
          <a:lstStyle/>
          <a:p>
            <a:r>
              <a:rPr lang="en-US" dirty="0"/>
              <a:t>Jesus continued…</a:t>
            </a:r>
          </a:p>
        </p:txBody>
      </p:sp>
      <p:sp>
        <p:nvSpPr>
          <p:cNvPr id="4" name="Text Placeholder 3">
            <a:extLst>
              <a:ext uri="{FF2B5EF4-FFF2-40B4-BE49-F238E27FC236}">
                <a16:creationId xmlns:a16="http://schemas.microsoft.com/office/drawing/2014/main" id="{24B3E5AB-3823-88A8-8187-92A0A75B561F}"/>
              </a:ext>
            </a:extLst>
          </p:cNvPr>
          <p:cNvSpPr>
            <a:spLocks noGrp="1"/>
          </p:cNvSpPr>
          <p:nvPr>
            <p:ph type="body" sz="half" idx="2"/>
          </p:nvPr>
        </p:nvSpPr>
        <p:spPr>
          <a:xfrm>
            <a:off x="9296400" y="1721224"/>
            <a:ext cx="2432304" cy="4066928"/>
          </a:xfrm>
        </p:spPr>
        <p:txBody>
          <a:bodyPr/>
          <a:lstStyle/>
          <a:p>
            <a:r>
              <a:rPr lang="en-US" baseline="30000" dirty="0"/>
              <a:t>25 </a:t>
            </a:r>
            <a:r>
              <a:rPr lang="en-US" dirty="0"/>
              <a:t>“Father, you are holy. The world does not know you, but I know you. Those you have given me know you have sent me. </a:t>
            </a:r>
            <a:r>
              <a:rPr lang="en-US" baseline="30000" dirty="0"/>
              <a:t>26 </a:t>
            </a:r>
            <a:r>
              <a:rPr lang="en-US" dirty="0"/>
              <a:t>I have shown you to them. And I will continue to show you to them. Then the love you have for me will be in them. I myself will be in them.”</a:t>
            </a:r>
          </a:p>
          <a:p>
            <a:endParaRPr lang="en-US" dirty="0"/>
          </a:p>
        </p:txBody>
      </p:sp>
      <p:pic>
        <p:nvPicPr>
          <p:cNvPr id="6" name="Picture 5" descr="A picture containing blue, plate&#10;&#10;Description automatically generated">
            <a:extLst>
              <a:ext uri="{FF2B5EF4-FFF2-40B4-BE49-F238E27FC236}">
                <a16:creationId xmlns:a16="http://schemas.microsoft.com/office/drawing/2014/main" id="{69EBF654-14C8-E99C-FDC0-94E1D377E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606" y="1591234"/>
            <a:ext cx="3720355" cy="3720355"/>
          </a:xfrm>
          <a:prstGeom prst="rect">
            <a:avLst/>
          </a:prstGeom>
        </p:spPr>
      </p:pic>
      <p:pic>
        <p:nvPicPr>
          <p:cNvPr id="8" name="Picture 7" descr="A group of people raising their hands&#10;&#10;Description automatically generated">
            <a:extLst>
              <a:ext uri="{FF2B5EF4-FFF2-40B4-BE49-F238E27FC236}">
                <a16:creationId xmlns:a16="http://schemas.microsoft.com/office/drawing/2014/main" id="{37E788DF-C2CB-FED1-BD4B-151AD110B7F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1552" y="4128202"/>
            <a:ext cx="3191435" cy="2126294"/>
          </a:xfrm>
          <a:prstGeom prst="rect">
            <a:avLst/>
          </a:prstGeom>
        </p:spPr>
      </p:pic>
      <p:pic>
        <p:nvPicPr>
          <p:cNvPr id="9" name="Picture 8" descr="A white church with a steeple&#10;&#10;Description automatically generated with low confidence">
            <a:extLst>
              <a:ext uri="{FF2B5EF4-FFF2-40B4-BE49-F238E27FC236}">
                <a16:creationId xmlns:a16="http://schemas.microsoft.com/office/drawing/2014/main" id="{F59976E0-86B4-52B6-8CED-87C9A5B37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788" y="2615902"/>
            <a:ext cx="710906" cy="569393"/>
          </a:xfrm>
          <a:prstGeom prst="rect">
            <a:avLst/>
          </a:prstGeom>
        </p:spPr>
      </p:pic>
      <p:sp>
        <p:nvSpPr>
          <p:cNvPr id="10" name="Speech Bubble: Rectangle 9">
            <a:extLst>
              <a:ext uri="{FF2B5EF4-FFF2-40B4-BE49-F238E27FC236}">
                <a16:creationId xmlns:a16="http://schemas.microsoft.com/office/drawing/2014/main" id="{A5282DC1-FECC-29F4-1393-8DECD39F40CC}"/>
              </a:ext>
            </a:extLst>
          </p:cNvPr>
          <p:cNvSpPr/>
          <p:nvPr/>
        </p:nvSpPr>
        <p:spPr>
          <a:xfrm>
            <a:off x="4359609" y="297683"/>
            <a:ext cx="4409270" cy="1640626"/>
          </a:xfrm>
          <a:prstGeom prst="wedgeRectCallout">
            <a:avLst>
              <a:gd name="adj1" fmla="val -56855"/>
              <a:gd name="adj2" fmla="val 12754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Father, You are Holy.</a:t>
            </a:r>
          </a:p>
          <a:p>
            <a:pPr algn="ctr"/>
            <a:r>
              <a:rPr lang="en-US" dirty="0"/>
              <a:t>The world doesn’t know you,           but I know you.</a:t>
            </a:r>
          </a:p>
          <a:p>
            <a:pPr algn="ctr"/>
            <a:r>
              <a:rPr lang="en-US" dirty="0"/>
              <a:t>I will help the believers know you too.</a:t>
            </a:r>
          </a:p>
          <a:p>
            <a:pPr algn="ctr"/>
            <a:r>
              <a:rPr lang="en-US" dirty="0"/>
              <a:t>Then our love will be in them.</a:t>
            </a:r>
          </a:p>
        </p:txBody>
      </p:sp>
      <p:pic>
        <p:nvPicPr>
          <p:cNvPr id="11" name="Picture 10" descr="A white church with a steeple&#10;&#10;Description automatically generated with low confidence">
            <a:extLst>
              <a:ext uri="{FF2B5EF4-FFF2-40B4-BE49-F238E27FC236}">
                <a16:creationId xmlns:a16="http://schemas.microsoft.com/office/drawing/2014/main" id="{441FCBEC-1856-20A8-83BD-3F532A61B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244" y="3558809"/>
            <a:ext cx="710906" cy="569393"/>
          </a:xfrm>
          <a:prstGeom prst="rect">
            <a:avLst/>
          </a:prstGeom>
        </p:spPr>
      </p:pic>
      <p:pic>
        <p:nvPicPr>
          <p:cNvPr id="12" name="Picture 11" descr="A white church with a steeple&#10;&#10;Description automatically generated with low confidence">
            <a:extLst>
              <a:ext uri="{FF2B5EF4-FFF2-40B4-BE49-F238E27FC236}">
                <a16:creationId xmlns:a16="http://schemas.microsoft.com/office/drawing/2014/main" id="{7458FCEB-FFDF-71E4-B4BC-79B8AB46A0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048" y="2053706"/>
            <a:ext cx="710906" cy="569393"/>
          </a:xfrm>
          <a:prstGeom prst="rect">
            <a:avLst/>
          </a:prstGeom>
        </p:spPr>
      </p:pic>
    </p:spTree>
    <p:extLst>
      <p:ext uri="{BB962C8B-B14F-4D97-AF65-F5344CB8AC3E}">
        <p14:creationId xmlns:p14="http://schemas.microsoft.com/office/powerpoint/2010/main" val="181845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9C0E-7CD7-92A8-B02B-C8A057527323}"/>
              </a:ext>
            </a:extLst>
          </p:cNvPr>
          <p:cNvSpPr>
            <a:spLocks noGrp="1"/>
          </p:cNvSpPr>
          <p:nvPr>
            <p:ph type="title"/>
          </p:nvPr>
        </p:nvSpPr>
        <p:spPr/>
        <p:txBody>
          <a:bodyPr/>
          <a:lstStyle/>
          <a:p>
            <a:r>
              <a:rPr lang="en-US" dirty="0"/>
              <a:t>It was going to be a sad day</a:t>
            </a:r>
          </a:p>
        </p:txBody>
      </p:sp>
      <p:sp>
        <p:nvSpPr>
          <p:cNvPr id="3" name="Text Placeholder 2">
            <a:extLst>
              <a:ext uri="{FF2B5EF4-FFF2-40B4-BE49-F238E27FC236}">
                <a16:creationId xmlns:a16="http://schemas.microsoft.com/office/drawing/2014/main" id="{A51887BC-E1DD-1CCF-AC65-193D02542855}"/>
              </a:ext>
            </a:extLst>
          </p:cNvPr>
          <p:cNvSpPr>
            <a:spLocks noGrp="1"/>
          </p:cNvSpPr>
          <p:nvPr>
            <p:ph type="body" idx="1"/>
          </p:nvPr>
        </p:nvSpPr>
        <p:spPr/>
        <p:txBody>
          <a:bodyPr/>
          <a:lstStyle/>
          <a:p>
            <a:r>
              <a:rPr lang="en-US" dirty="0"/>
              <a:t>Have you ever had a hard day or very sad day?</a:t>
            </a:r>
          </a:p>
        </p:txBody>
      </p:sp>
      <p:pic>
        <p:nvPicPr>
          <p:cNvPr id="5" name="Picture 4" descr="A picture containing logo&#10;&#10;Description automatically generated">
            <a:extLst>
              <a:ext uri="{FF2B5EF4-FFF2-40B4-BE49-F238E27FC236}">
                <a16:creationId xmlns:a16="http://schemas.microsoft.com/office/drawing/2014/main" id="{7EF5DD3E-A7F7-510A-B774-2BE42C0E6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10" y="4541383"/>
            <a:ext cx="2369835" cy="2175939"/>
          </a:xfrm>
          <a:prstGeom prst="ellipse">
            <a:avLst/>
          </a:prstGeom>
        </p:spPr>
      </p:pic>
      <p:pic>
        <p:nvPicPr>
          <p:cNvPr id="7" name="Picture 6" descr="Shape, circle&#10;&#10;Description automatically generated">
            <a:extLst>
              <a:ext uri="{FF2B5EF4-FFF2-40B4-BE49-F238E27FC236}">
                <a16:creationId xmlns:a16="http://schemas.microsoft.com/office/drawing/2014/main" id="{BC2D6770-FFBB-D3EA-8B17-F99AD3A9C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505" y="4400705"/>
            <a:ext cx="2685933" cy="2316617"/>
          </a:xfrm>
          <a:prstGeom prst="ellipse">
            <a:avLst/>
          </a:prstGeom>
        </p:spPr>
      </p:pic>
      <p:pic>
        <p:nvPicPr>
          <p:cNvPr id="9" name="Picture 8" descr="A picture containing clipart&#10;&#10;Description automatically generated">
            <a:extLst>
              <a:ext uri="{FF2B5EF4-FFF2-40B4-BE49-F238E27FC236}">
                <a16:creationId xmlns:a16="http://schemas.microsoft.com/office/drawing/2014/main" id="{32EAC657-E5FE-97B0-0194-0FE15BB9D7D9}"/>
              </a:ext>
            </a:extLst>
          </p:cNvPr>
          <p:cNvPicPr>
            <a:picLocks noChangeAspect="1"/>
          </p:cNvPicPr>
          <p:nvPr/>
        </p:nvPicPr>
        <p:blipFill rotWithShape="1">
          <a:blip r:embed="rId4">
            <a:extLst>
              <a:ext uri="{28A0092B-C50C-407E-A947-70E740481C1C}">
                <a14:useLocalDpi xmlns:a14="http://schemas.microsoft.com/office/drawing/2010/main" val="0"/>
              </a:ext>
            </a:extLst>
          </a:blip>
          <a:srcRect l="16458" t="1835" r="16390" b="2581"/>
          <a:stretch/>
        </p:blipFill>
        <p:spPr>
          <a:xfrm>
            <a:off x="9644992" y="250827"/>
            <a:ext cx="2180492" cy="2114617"/>
          </a:xfrm>
          <a:prstGeom prst="ellipse">
            <a:avLst/>
          </a:prstGeom>
          <a:ln w="76200">
            <a:solidFill>
              <a:schemeClr val="tx1"/>
            </a:solidFill>
          </a:ln>
        </p:spPr>
      </p:pic>
    </p:spTree>
    <p:extLst>
      <p:ext uri="{BB962C8B-B14F-4D97-AF65-F5344CB8AC3E}">
        <p14:creationId xmlns:p14="http://schemas.microsoft.com/office/powerpoint/2010/main" val="32201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05B4-CEA5-BDF7-2DFD-AB2B0862483B}"/>
              </a:ext>
            </a:extLst>
          </p:cNvPr>
          <p:cNvSpPr>
            <a:spLocks noGrp="1"/>
          </p:cNvSpPr>
          <p:nvPr>
            <p:ph type="title"/>
          </p:nvPr>
        </p:nvSpPr>
        <p:spPr>
          <a:xfrm>
            <a:off x="1607457" y="582664"/>
            <a:ext cx="10501086" cy="3220079"/>
          </a:xfrm>
        </p:spPr>
        <p:txBody>
          <a:bodyPr>
            <a:normAutofit fontScale="90000"/>
          </a:bodyPr>
          <a:lstStyle/>
          <a:p>
            <a:br>
              <a:rPr lang="en-US" dirty="0"/>
            </a:br>
            <a:r>
              <a:rPr lang="en-US" sz="3600" dirty="0"/>
              <a:t>I believe in God.  </a:t>
            </a:r>
            <a:br>
              <a:rPr lang="en-US" sz="3600" dirty="0"/>
            </a:br>
            <a:r>
              <a:rPr lang="en-US" sz="3600" dirty="0"/>
              <a:t>I want to stay connected to Jesus </a:t>
            </a:r>
            <a:br>
              <a:rPr lang="en-US" sz="3600" dirty="0"/>
            </a:br>
            <a:r>
              <a:rPr lang="en-US" sz="3600" dirty="0"/>
              <a:t>	and love others like Jesus wants me to.  </a:t>
            </a:r>
            <a:br>
              <a:rPr lang="en-US" sz="3600" dirty="0"/>
            </a:br>
            <a:r>
              <a:rPr lang="en-US" sz="3600" dirty="0"/>
              <a:t>				Do you?</a:t>
            </a:r>
            <a:br>
              <a:rPr lang="en-US" sz="3600" dirty="0"/>
            </a:br>
            <a:br>
              <a:rPr lang="en-US" sz="3600" dirty="0"/>
            </a:br>
            <a:r>
              <a:rPr lang="en-US" sz="3600" dirty="0"/>
              <a:t>When we are connected in love to Jesus, </a:t>
            </a:r>
            <a:br>
              <a:rPr lang="en-US" sz="3600" dirty="0"/>
            </a:br>
            <a:r>
              <a:rPr lang="en-US" sz="3600" dirty="0"/>
              <a:t>we have unity!</a:t>
            </a:r>
          </a:p>
        </p:txBody>
      </p:sp>
      <p:pic>
        <p:nvPicPr>
          <p:cNvPr id="4" name="Picture 3" descr="Shape, arrow&#10;&#10;Description automatically generated">
            <a:extLst>
              <a:ext uri="{FF2B5EF4-FFF2-40B4-BE49-F238E27FC236}">
                <a16:creationId xmlns:a16="http://schemas.microsoft.com/office/drawing/2014/main" id="{E888DF75-593C-60FE-721F-8773E41BA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132" y="3802743"/>
            <a:ext cx="3500120" cy="2692400"/>
          </a:xfrm>
          <a:prstGeom prst="rect">
            <a:avLst/>
          </a:prstGeom>
        </p:spPr>
      </p:pic>
      <p:pic>
        <p:nvPicPr>
          <p:cNvPr id="6" name="Picture 5" descr="A picture containing metalware, chain&#10;&#10;Description automatically generated">
            <a:extLst>
              <a:ext uri="{FF2B5EF4-FFF2-40B4-BE49-F238E27FC236}">
                <a16:creationId xmlns:a16="http://schemas.microsoft.com/office/drawing/2014/main" id="{C0669A43-B392-417A-0803-D028D1A256A5}"/>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71449" y="0"/>
            <a:ext cx="3311979" cy="4415972"/>
          </a:xfrm>
          <a:prstGeom prst="rect">
            <a:avLst/>
          </a:prstGeom>
        </p:spPr>
      </p:pic>
    </p:spTree>
    <p:extLst>
      <p:ext uri="{BB962C8B-B14F-4D97-AF65-F5344CB8AC3E}">
        <p14:creationId xmlns:p14="http://schemas.microsoft.com/office/powerpoint/2010/main" val="1059360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7993-AC3D-D661-CF13-246CA4D53CD9}"/>
              </a:ext>
            </a:extLst>
          </p:cNvPr>
          <p:cNvSpPr>
            <a:spLocks noGrp="1"/>
          </p:cNvSpPr>
          <p:nvPr>
            <p:ph type="title"/>
          </p:nvPr>
        </p:nvSpPr>
        <p:spPr>
          <a:xfrm>
            <a:off x="2827346" y="642594"/>
            <a:ext cx="8297854" cy="1371600"/>
          </a:xfrm>
        </p:spPr>
        <p:txBody>
          <a:bodyPr>
            <a:normAutofit fontScale="90000"/>
          </a:bodyPr>
          <a:lstStyle/>
          <a:p>
            <a:r>
              <a:rPr lang="en-US" dirty="0"/>
              <a:t>Craft time – Praying hands - 1</a:t>
            </a:r>
          </a:p>
        </p:txBody>
      </p:sp>
      <p:pic>
        <p:nvPicPr>
          <p:cNvPr id="6" name="Content Placeholder 5" descr="A close-up of a hand&#10;&#10;Description automatically generated with low confidence">
            <a:extLst>
              <a:ext uri="{FF2B5EF4-FFF2-40B4-BE49-F238E27FC236}">
                <a16:creationId xmlns:a16="http://schemas.microsoft.com/office/drawing/2014/main" id="{1DCB3A66-0391-6347-77F5-89031218387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08878" y="1821766"/>
            <a:ext cx="3842395" cy="4258655"/>
          </a:xfrm>
        </p:spPr>
      </p:pic>
      <p:sp>
        <p:nvSpPr>
          <p:cNvPr id="4" name="Content Placeholder 3">
            <a:extLst>
              <a:ext uri="{FF2B5EF4-FFF2-40B4-BE49-F238E27FC236}">
                <a16:creationId xmlns:a16="http://schemas.microsoft.com/office/drawing/2014/main" id="{7A87137F-5CB2-B83B-C13A-0C65873BE4E8}"/>
              </a:ext>
            </a:extLst>
          </p:cNvPr>
          <p:cNvSpPr>
            <a:spLocks noGrp="1"/>
          </p:cNvSpPr>
          <p:nvPr>
            <p:ph sz="half" idx="2"/>
          </p:nvPr>
        </p:nvSpPr>
        <p:spPr>
          <a:xfrm>
            <a:off x="6817039" y="1821766"/>
            <a:ext cx="3842395" cy="4112286"/>
          </a:xfrm>
        </p:spPr>
        <p:txBody>
          <a:bodyPr>
            <a:normAutofit fontScale="70000" lnSpcReduction="20000"/>
          </a:bodyPr>
          <a:lstStyle/>
          <a:p>
            <a:pPr marL="0" indent="0">
              <a:buNone/>
            </a:pPr>
            <a:r>
              <a:rPr lang="en-US" dirty="0"/>
              <a:t>Making the mold Directions:</a:t>
            </a:r>
          </a:p>
          <a:p>
            <a:r>
              <a:rPr lang="en-US" dirty="0"/>
              <a:t>Begin by filling one of the buckets with room temperature water and pouring the entire bag of molding powder in your hand casting kit into the bucket little by little.</a:t>
            </a:r>
          </a:p>
          <a:p>
            <a:r>
              <a:rPr lang="en-US" dirty="0"/>
              <a:t>Mix it vigorously for around a minute and tap the bucket to release air bubbles.</a:t>
            </a:r>
          </a:p>
          <a:p>
            <a:r>
              <a:rPr lang="en-US" dirty="0"/>
              <a:t>Place your hand into the bucket. Touch the bottom, lift slightly, and move your hand into the desired position. Make sure you're not touching the bucket's sides.</a:t>
            </a:r>
          </a:p>
          <a:p>
            <a:r>
              <a:rPr lang="en-US" dirty="0"/>
              <a:t>Hold the position as the mixture begins to harden. You'll notice the color fading into a lighter tone as it sets. This process should only take around 3 to 5 minutes.</a:t>
            </a:r>
          </a:p>
          <a:p>
            <a:r>
              <a:rPr lang="en-US" dirty="0"/>
              <a:t>WHILE YOU’RE HOLDING STILL, WE’LL CONTINUE OUR STORY</a:t>
            </a:r>
          </a:p>
          <a:p>
            <a:r>
              <a:rPr lang="en-US" dirty="0"/>
              <a:t>To check if it's hardened, tap the surface. If it feels solid, gently wiggle your hand out of the mold.</a:t>
            </a:r>
          </a:p>
        </p:txBody>
      </p:sp>
      <p:pic>
        <p:nvPicPr>
          <p:cNvPr id="10" name="Picture 9" descr="A picture containing person, food, hand, orange&#10;&#10;Description automatically generated">
            <a:extLst>
              <a:ext uri="{FF2B5EF4-FFF2-40B4-BE49-F238E27FC236}">
                <a16:creationId xmlns:a16="http://schemas.microsoft.com/office/drawing/2014/main" id="{9476B02E-D3FD-3406-E09B-48D76F27E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976" y="4838411"/>
            <a:ext cx="1506070" cy="1506070"/>
          </a:xfrm>
          <a:prstGeom prst="rect">
            <a:avLst/>
          </a:prstGeom>
        </p:spPr>
      </p:pic>
      <p:pic>
        <p:nvPicPr>
          <p:cNvPr id="12" name="Picture 11" descr="A picture containing cup, indoor, person, putting&#10;&#10;Description automatically generated">
            <a:extLst>
              <a:ext uri="{FF2B5EF4-FFF2-40B4-BE49-F238E27FC236}">
                <a16:creationId xmlns:a16="http://schemas.microsoft.com/office/drawing/2014/main" id="{838596A9-8DD0-D90A-F741-A5612448BC12}"/>
              </a:ext>
            </a:extLst>
          </p:cNvPr>
          <p:cNvPicPr>
            <a:picLocks noChangeAspect="1"/>
          </p:cNvPicPr>
          <p:nvPr/>
        </p:nvPicPr>
        <p:blipFill rotWithShape="1">
          <a:blip r:embed="rId5">
            <a:extLst>
              <a:ext uri="{28A0092B-C50C-407E-A947-70E740481C1C}">
                <a14:useLocalDpi xmlns:a14="http://schemas.microsoft.com/office/drawing/2010/main" val="0"/>
              </a:ext>
            </a:extLst>
          </a:blip>
          <a:srcRect t="13864"/>
          <a:stretch/>
        </p:blipFill>
        <p:spPr>
          <a:xfrm>
            <a:off x="640976" y="612628"/>
            <a:ext cx="1553752" cy="2004988"/>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8AECE62-D39E-9290-226C-2400BF852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76" y="2757866"/>
            <a:ext cx="1553752" cy="1940295"/>
          </a:xfrm>
          <a:prstGeom prst="rect">
            <a:avLst/>
          </a:prstGeom>
        </p:spPr>
      </p:pic>
      <p:sp>
        <p:nvSpPr>
          <p:cNvPr id="3" name="TextBox 2">
            <a:extLst>
              <a:ext uri="{FF2B5EF4-FFF2-40B4-BE49-F238E27FC236}">
                <a16:creationId xmlns:a16="http://schemas.microsoft.com/office/drawing/2014/main" id="{78F6486D-0D50-2062-EE24-9C1037C876AE}"/>
              </a:ext>
            </a:extLst>
          </p:cNvPr>
          <p:cNvSpPr txBox="1"/>
          <p:nvPr/>
        </p:nvSpPr>
        <p:spPr>
          <a:xfrm>
            <a:off x="6976273" y="6080421"/>
            <a:ext cx="4148927" cy="276999"/>
          </a:xfrm>
          <a:prstGeom prst="rect">
            <a:avLst/>
          </a:prstGeom>
          <a:noFill/>
        </p:spPr>
        <p:txBody>
          <a:bodyPr wrap="square" rtlCol="0">
            <a:spAutoFit/>
          </a:bodyPr>
          <a:lstStyle/>
          <a:p>
            <a:r>
              <a:rPr lang="en-US" sz="1200" dirty="0">
                <a:hlinkClick r:id="rId7"/>
              </a:rPr>
              <a:t>One option for hand casting kit</a:t>
            </a:r>
            <a:endParaRPr lang="en-US" sz="1200" dirty="0"/>
          </a:p>
        </p:txBody>
      </p:sp>
    </p:spTree>
    <p:extLst>
      <p:ext uri="{BB962C8B-B14F-4D97-AF65-F5344CB8AC3E}">
        <p14:creationId xmlns:p14="http://schemas.microsoft.com/office/powerpoint/2010/main" val="415301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F9C7-F286-C7AF-4D03-F401F72284FF}"/>
              </a:ext>
            </a:extLst>
          </p:cNvPr>
          <p:cNvSpPr>
            <a:spLocks noGrp="1"/>
          </p:cNvSpPr>
          <p:nvPr>
            <p:ph type="title"/>
          </p:nvPr>
        </p:nvSpPr>
        <p:spPr/>
        <p:txBody>
          <a:bodyPr/>
          <a:lstStyle/>
          <a:p>
            <a:r>
              <a:rPr lang="en-US" dirty="0"/>
              <a:t>Please Pray with me</a:t>
            </a:r>
            <a:br>
              <a:rPr lang="en-US" dirty="0"/>
            </a:br>
            <a:br>
              <a:rPr lang="en-US" dirty="0"/>
            </a:br>
            <a:r>
              <a:rPr lang="en-US" sz="1400" dirty="0"/>
              <a:t>Matthew 26</a:t>
            </a:r>
            <a:endParaRPr lang="en-US" dirty="0"/>
          </a:p>
        </p:txBody>
      </p:sp>
      <p:pic>
        <p:nvPicPr>
          <p:cNvPr id="6" name="Picture Placeholder 5" descr="A group of people in clothing&#10;&#10;Description automatically generated with medium confidence">
            <a:extLst>
              <a:ext uri="{FF2B5EF4-FFF2-40B4-BE49-F238E27FC236}">
                <a16:creationId xmlns:a16="http://schemas.microsoft.com/office/drawing/2014/main" id="{6EE096EF-7063-DF02-E0BD-F81680EADA7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35" b="535"/>
          <a:stretch>
            <a:fillRect/>
          </a:stretch>
        </p:blipFill>
        <p:spPr/>
      </p:pic>
      <p:sp>
        <p:nvSpPr>
          <p:cNvPr id="4" name="Text Placeholder 3">
            <a:extLst>
              <a:ext uri="{FF2B5EF4-FFF2-40B4-BE49-F238E27FC236}">
                <a16:creationId xmlns:a16="http://schemas.microsoft.com/office/drawing/2014/main" id="{04DC900C-9753-03C3-0804-1B80B0371F1A}"/>
              </a:ext>
            </a:extLst>
          </p:cNvPr>
          <p:cNvSpPr>
            <a:spLocks noGrp="1"/>
          </p:cNvSpPr>
          <p:nvPr>
            <p:ph type="body" sz="half" idx="2"/>
          </p:nvPr>
        </p:nvSpPr>
        <p:spPr/>
        <p:txBody>
          <a:bodyPr>
            <a:normAutofit/>
          </a:bodyPr>
          <a:lstStyle/>
          <a:p>
            <a:r>
              <a:rPr lang="en-US" baseline="30000" dirty="0"/>
              <a:t>36 </a:t>
            </a:r>
            <a:r>
              <a:rPr lang="en-US" dirty="0"/>
              <a:t>Then Jesus went with his disciples to a place called Gethsemane.</a:t>
            </a:r>
          </a:p>
          <a:p>
            <a:r>
              <a:rPr lang="en-US" dirty="0"/>
              <a:t> He said to them, “Sit here while I go over there and pray.” </a:t>
            </a:r>
          </a:p>
          <a:p>
            <a:endParaRPr lang="en-US" dirty="0"/>
          </a:p>
        </p:txBody>
      </p:sp>
    </p:spTree>
    <p:extLst>
      <p:ext uri="{BB962C8B-B14F-4D97-AF65-F5344CB8AC3E}">
        <p14:creationId xmlns:p14="http://schemas.microsoft.com/office/powerpoint/2010/main" val="1339355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F9C7-F286-C7AF-4D03-F401F72284FF}"/>
              </a:ext>
            </a:extLst>
          </p:cNvPr>
          <p:cNvSpPr>
            <a:spLocks noGrp="1"/>
          </p:cNvSpPr>
          <p:nvPr>
            <p:ph type="title"/>
          </p:nvPr>
        </p:nvSpPr>
        <p:spPr/>
        <p:txBody>
          <a:bodyPr/>
          <a:lstStyle/>
          <a:p>
            <a:r>
              <a:rPr lang="en-US" dirty="0"/>
              <a:t>Please Pray with me</a:t>
            </a:r>
            <a:br>
              <a:rPr lang="en-US" dirty="0"/>
            </a:br>
            <a:br>
              <a:rPr lang="en-US" dirty="0"/>
            </a:br>
            <a:r>
              <a:rPr lang="en-US" sz="1400" dirty="0"/>
              <a:t>Matthew 26</a:t>
            </a:r>
            <a:endParaRPr lang="en-US" dirty="0"/>
          </a:p>
        </p:txBody>
      </p:sp>
      <p:sp>
        <p:nvSpPr>
          <p:cNvPr id="4" name="Text Placeholder 3">
            <a:extLst>
              <a:ext uri="{FF2B5EF4-FFF2-40B4-BE49-F238E27FC236}">
                <a16:creationId xmlns:a16="http://schemas.microsoft.com/office/drawing/2014/main" id="{04DC900C-9753-03C3-0804-1B80B0371F1A}"/>
              </a:ext>
            </a:extLst>
          </p:cNvPr>
          <p:cNvSpPr>
            <a:spLocks noGrp="1"/>
          </p:cNvSpPr>
          <p:nvPr>
            <p:ph type="body" sz="half" idx="2"/>
          </p:nvPr>
        </p:nvSpPr>
        <p:spPr/>
        <p:txBody>
          <a:bodyPr>
            <a:normAutofit/>
          </a:bodyPr>
          <a:lstStyle/>
          <a:p>
            <a:r>
              <a:rPr lang="en-US" baseline="30000" dirty="0"/>
              <a:t>37 </a:t>
            </a:r>
            <a:r>
              <a:rPr lang="en-US" dirty="0"/>
              <a:t>He took Peter and the two sons of Zebedee along with him. He began to be sad and troubled.</a:t>
            </a:r>
          </a:p>
          <a:p>
            <a:r>
              <a:rPr lang="en-US" dirty="0"/>
              <a:t> </a:t>
            </a:r>
            <a:r>
              <a:rPr lang="en-US" baseline="30000" dirty="0"/>
              <a:t>38 </a:t>
            </a:r>
            <a:r>
              <a:rPr lang="en-US" dirty="0"/>
              <a:t>Then he said to them, “My soul is very sad. I feel close to death. Stay here. Keep watch with me.”</a:t>
            </a:r>
          </a:p>
          <a:p>
            <a:endParaRPr lang="en-US" dirty="0"/>
          </a:p>
        </p:txBody>
      </p:sp>
      <p:pic>
        <p:nvPicPr>
          <p:cNvPr id="8" name="Picture Placeholder 7" descr="A picture containing text, person, standing, posing&#10;&#10;Description automatically generated">
            <a:extLst>
              <a:ext uri="{FF2B5EF4-FFF2-40B4-BE49-F238E27FC236}">
                <a16:creationId xmlns:a16="http://schemas.microsoft.com/office/drawing/2014/main" id="{0AB54ACC-FB0D-ADB6-AC7A-34295E471E0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35" b="535"/>
          <a:stretch>
            <a:fillRect/>
          </a:stretch>
        </p:blipFill>
        <p:spPr/>
      </p:pic>
    </p:spTree>
    <p:extLst>
      <p:ext uri="{BB962C8B-B14F-4D97-AF65-F5344CB8AC3E}">
        <p14:creationId xmlns:p14="http://schemas.microsoft.com/office/powerpoint/2010/main" val="388488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7DE3-2ADD-58BC-9C6D-CF08455CFBC2}"/>
              </a:ext>
            </a:extLst>
          </p:cNvPr>
          <p:cNvSpPr>
            <a:spLocks noGrp="1"/>
          </p:cNvSpPr>
          <p:nvPr>
            <p:ph type="title"/>
          </p:nvPr>
        </p:nvSpPr>
        <p:spPr>
          <a:xfrm>
            <a:off x="9296400" y="603504"/>
            <a:ext cx="2432304" cy="1350802"/>
          </a:xfrm>
        </p:spPr>
        <p:txBody>
          <a:bodyPr/>
          <a:lstStyle/>
          <a:p>
            <a:r>
              <a:rPr lang="en-US" dirty="0"/>
              <a:t>Is there another way?</a:t>
            </a:r>
          </a:p>
        </p:txBody>
      </p:sp>
      <p:sp>
        <p:nvSpPr>
          <p:cNvPr id="4" name="Text Placeholder 3">
            <a:extLst>
              <a:ext uri="{FF2B5EF4-FFF2-40B4-BE49-F238E27FC236}">
                <a16:creationId xmlns:a16="http://schemas.microsoft.com/office/drawing/2014/main" id="{3811DBF3-6582-6E30-1833-C2D59F619E4A}"/>
              </a:ext>
            </a:extLst>
          </p:cNvPr>
          <p:cNvSpPr>
            <a:spLocks noGrp="1"/>
          </p:cNvSpPr>
          <p:nvPr>
            <p:ph type="body" sz="half" idx="2"/>
          </p:nvPr>
        </p:nvSpPr>
        <p:spPr/>
        <p:txBody>
          <a:bodyPr/>
          <a:lstStyle/>
          <a:p>
            <a:r>
              <a:rPr lang="en-US" baseline="30000" dirty="0"/>
              <a:t>39 </a:t>
            </a:r>
            <a:r>
              <a:rPr lang="en-US" dirty="0"/>
              <a:t>He went a little farther. Then he fell with his face to the ground. He prayed, “My Father, if it is possible, take this cup of suffering away from me. But let what you want, be done, not what I want.”</a:t>
            </a:r>
          </a:p>
        </p:txBody>
      </p:sp>
      <p:pic>
        <p:nvPicPr>
          <p:cNvPr id="10" name="Picture Placeholder 9" descr="A picture containing text&#10;&#10;Description automatically generated">
            <a:extLst>
              <a:ext uri="{FF2B5EF4-FFF2-40B4-BE49-F238E27FC236}">
                <a16:creationId xmlns:a16="http://schemas.microsoft.com/office/drawing/2014/main" id="{EA3DFCE6-A72F-24C0-531E-B9B659C7350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35" b="535"/>
          <a:stretch>
            <a:fillRect/>
          </a:stretch>
        </p:blipFill>
        <p:spPr/>
      </p:pic>
      <p:sp>
        <p:nvSpPr>
          <p:cNvPr id="3" name="Title 1">
            <a:extLst>
              <a:ext uri="{FF2B5EF4-FFF2-40B4-BE49-F238E27FC236}">
                <a16:creationId xmlns:a16="http://schemas.microsoft.com/office/drawing/2014/main" id="{4930DAE4-FFBD-ADE0-DA43-6E3505E38007}"/>
              </a:ext>
            </a:extLst>
          </p:cNvPr>
          <p:cNvSpPr txBox="1">
            <a:spLocks/>
          </p:cNvSpPr>
          <p:nvPr/>
        </p:nvSpPr>
        <p:spPr>
          <a:xfrm>
            <a:off x="9296400" y="5112751"/>
            <a:ext cx="2432304" cy="135080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2800" b="0" kern="1200" cap="none" spc="0" baseline="0">
                <a:solidFill>
                  <a:schemeClr val="tx1"/>
                </a:solidFill>
                <a:effectLst/>
                <a:latin typeface="+mj-lt"/>
                <a:ea typeface="+mn-ea"/>
                <a:cs typeface="+mn-cs"/>
              </a:defRPr>
            </a:lvl1pPr>
          </a:lstStyle>
          <a:p>
            <a:r>
              <a:rPr lang="en-US" dirty="0"/>
              <a:t>But I want to do it your way.</a:t>
            </a:r>
          </a:p>
          <a:p>
            <a:r>
              <a:rPr lang="en-US" dirty="0"/>
              <a:t>Your will be done.</a:t>
            </a:r>
          </a:p>
        </p:txBody>
      </p:sp>
    </p:spTree>
    <p:extLst>
      <p:ext uri="{BB962C8B-B14F-4D97-AF65-F5344CB8AC3E}">
        <p14:creationId xmlns:p14="http://schemas.microsoft.com/office/powerpoint/2010/main" val="857034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7DE3-2ADD-58BC-9C6D-CF08455CFBC2}"/>
              </a:ext>
            </a:extLst>
          </p:cNvPr>
          <p:cNvSpPr>
            <a:spLocks noGrp="1"/>
          </p:cNvSpPr>
          <p:nvPr>
            <p:ph type="title"/>
          </p:nvPr>
        </p:nvSpPr>
        <p:spPr>
          <a:xfrm>
            <a:off x="9296400" y="603504"/>
            <a:ext cx="2432304" cy="1350802"/>
          </a:xfrm>
        </p:spPr>
        <p:txBody>
          <a:bodyPr/>
          <a:lstStyle/>
          <a:p>
            <a:r>
              <a:rPr lang="en-US" dirty="0"/>
              <a:t>Jesus took all of our sin upon himself</a:t>
            </a:r>
          </a:p>
        </p:txBody>
      </p:sp>
      <p:sp>
        <p:nvSpPr>
          <p:cNvPr id="4" name="Text Placeholder 3">
            <a:extLst>
              <a:ext uri="{FF2B5EF4-FFF2-40B4-BE49-F238E27FC236}">
                <a16:creationId xmlns:a16="http://schemas.microsoft.com/office/drawing/2014/main" id="{3811DBF3-6582-6E30-1833-C2D59F619E4A}"/>
              </a:ext>
            </a:extLst>
          </p:cNvPr>
          <p:cNvSpPr>
            <a:spLocks noGrp="1"/>
          </p:cNvSpPr>
          <p:nvPr>
            <p:ph type="body" sz="half" idx="2"/>
          </p:nvPr>
        </p:nvSpPr>
        <p:spPr/>
        <p:txBody>
          <a:bodyPr/>
          <a:lstStyle/>
          <a:p>
            <a:r>
              <a:rPr lang="en-US" dirty="0"/>
              <a:t>I’m sure the devil tried to discourage Jesus.  He tried to make Jesus not want to give His life and provide a way for us to be forgiven.</a:t>
            </a:r>
          </a:p>
        </p:txBody>
      </p:sp>
      <p:sp>
        <p:nvSpPr>
          <p:cNvPr id="5" name="Rectangle 4">
            <a:extLst>
              <a:ext uri="{FF2B5EF4-FFF2-40B4-BE49-F238E27FC236}">
                <a16:creationId xmlns:a16="http://schemas.microsoft.com/office/drawing/2014/main" id="{4E3BBBE1-4B1E-9AB7-ACE2-47244E89D95B}"/>
              </a:ext>
            </a:extLst>
          </p:cNvPr>
          <p:cNvSpPr/>
          <p:nvPr/>
        </p:nvSpPr>
        <p:spPr>
          <a:xfrm>
            <a:off x="203200" y="191911"/>
            <a:ext cx="8681156" cy="64735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picture containing text&#10;&#10;Description automatically generated">
            <a:extLst>
              <a:ext uri="{FF2B5EF4-FFF2-40B4-BE49-F238E27FC236}">
                <a16:creationId xmlns:a16="http://schemas.microsoft.com/office/drawing/2014/main" id="{EA3DFCE6-A72F-24C0-531E-B9B659C7350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35" b="535"/>
          <a:stretch>
            <a:fillRect/>
          </a:stretch>
        </p:blipFill>
        <p:spPr>
          <a:xfrm>
            <a:off x="984953" y="1053127"/>
            <a:ext cx="6826957" cy="50660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tle 1">
            <a:extLst>
              <a:ext uri="{FF2B5EF4-FFF2-40B4-BE49-F238E27FC236}">
                <a16:creationId xmlns:a16="http://schemas.microsoft.com/office/drawing/2014/main" id="{4930DAE4-FFBD-ADE0-DA43-6E3505E38007}"/>
              </a:ext>
            </a:extLst>
          </p:cNvPr>
          <p:cNvSpPr txBox="1">
            <a:spLocks/>
          </p:cNvSpPr>
          <p:nvPr/>
        </p:nvSpPr>
        <p:spPr>
          <a:xfrm>
            <a:off x="9296400" y="5112751"/>
            <a:ext cx="2432304" cy="135080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2800" b="0" kern="1200" cap="none" spc="0" baseline="0">
                <a:solidFill>
                  <a:schemeClr val="tx1"/>
                </a:solidFill>
                <a:effectLst/>
                <a:latin typeface="+mj-lt"/>
                <a:ea typeface="+mn-ea"/>
                <a:cs typeface="+mn-cs"/>
              </a:defRPr>
            </a:lvl1pPr>
          </a:lstStyle>
          <a:p>
            <a:endParaRPr lang="en-US" dirty="0"/>
          </a:p>
        </p:txBody>
      </p:sp>
      <p:sp>
        <p:nvSpPr>
          <p:cNvPr id="7" name="Speech Bubble: Rectangle 6">
            <a:extLst>
              <a:ext uri="{FF2B5EF4-FFF2-40B4-BE49-F238E27FC236}">
                <a16:creationId xmlns:a16="http://schemas.microsoft.com/office/drawing/2014/main" id="{DD5F5D26-D172-C5EE-8203-0A2F16AF2945}"/>
              </a:ext>
            </a:extLst>
          </p:cNvPr>
          <p:cNvSpPr/>
          <p:nvPr/>
        </p:nvSpPr>
        <p:spPr>
          <a:xfrm>
            <a:off x="596178" y="656787"/>
            <a:ext cx="2672879" cy="755444"/>
          </a:xfrm>
          <a:prstGeom prst="wedgeRectCallout">
            <a:avLst>
              <a:gd name="adj1" fmla="val -68681"/>
              <a:gd name="adj2" fmla="val -56259"/>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You know how God hates sin.  Now He hates you.</a:t>
            </a:r>
          </a:p>
        </p:txBody>
      </p:sp>
      <p:sp>
        <p:nvSpPr>
          <p:cNvPr id="12" name="Flowchart: Terminator 11">
            <a:extLst>
              <a:ext uri="{FF2B5EF4-FFF2-40B4-BE49-F238E27FC236}">
                <a16:creationId xmlns:a16="http://schemas.microsoft.com/office/drawing/2014/main" id="{E2CF6C27-0AA8-712B-8E0D-E905BE26D774}"/>
              </a:ext>
            </a:extLst>
          </p:cNvPr>
          <p:cNvSpPr/>
          <p:nvPr/>
        </p:nvSpPr>
        <p:spPr>
          <a:xfrm>
            <a:off x="4031542" y="1278905"/>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disrespect</a:t>
            </a:r>
          </a:p>
        </p:txBody>
      </p:sp>
      <p:sp>
        <p:nvSpPr>
          <p:cNvPr id="13" name="Flowchart: Terminator 12">
            <a:extLst>
              <a:ext uri="{FF2B5EF4-FFF2-40B4-BE49-F238E27FC236}">
                <a16:creationId xmlns:a16="http://schemas.microsoft.com/office/drawing/2014/main" id="{F0A03087-B211-ACBC-8AC3-2C3E11110319}"/>
              </a:ext>
            </a:extLst>
          </p:cNvPr>
          <p:cNvSpPr/>
          <p:nvPr/>
        </p:nvSpPr>
        <p:spPr>
          <a:xfrm rot="823924">
            <a:off x="5345992" y="1435992"/>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disobey</a:t>
            </a:r>
          </a:p>
        </p:txBody>
      </p:sp>
      <p:sp>
        <p:nvSpPr>
          <p:cNvPr id="14" name="Flowchart: Terminator 13">
            <a:extLst>
              <a:ext uri="{FF2B5EF4-FFF2-40B4-BE49-F238E27FC236}">
                <a16:creationId xmlns:a16="http://schemas.microsoft.com/office/drawing/2014/main" id="{7E55DF9E-BBB8-7960-75B0-195B9DC96B2E}"/>
              </a:ext>
            </a:extLst>
          </p:cNvPr>
          <p:cNvSpPr/>
          <p:nvPr/>
        </p:nvSpPr>
        <p:spPr>
          <a:xfrm>
            <a:off x="3812115" y="919801"/>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lying</a:t>
            </a:r>
          </a:p>
        </p:txBody>
      </p:sp>
      <p:sp>
        <p:nvSpPr>
          <p:cNvPr id="15" name="Flowchart: Terminator 14">
            <a:extLst>
              <a:ext uri="{FF2B5EF4-FFF2-40B4-BE49-F238E27FC236}">
                <a16:creationId xmlns:a16="http://schemas.microsoft.com/office/drawing/2014/main" id="{445D6370-8C1E-1DAC-AA78-BDD4D5C4DCD9}"/>
              </a:ext>
            </a:extLst>
          </p:cNvPr>
          <p:cNvSpPr/>
          <p:nvPr/>
        </p:nvSpPr>
        <p:spPr>
          <a:xfrm rot="723745">
            <a:off x="5193592" y="964966"/>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stealing</a:t>
            </a:r>
          </a:p>
        </p:txBody>
      </p:sp>
      <p:sp>
        <p:nvSpPr>
          <p:cNvPr id="16" name="Flowchart: Terminator 15">
            <a:extLst>
              <a:ext uri="{FF2B5EF4-FFF2-40B4-BE49-F238E27FC236}">
                <a16:creationId xmlns:a16="http://schemas.microsoft.com/office/drawing/2014/main" id="{11C6C4F9-DF60-CE6A-A64A-4631C104A0E7}"/>
              </a:ext>
            </a:extLst>
          </p:cNvPr>
          <p:cNvSpPr/>
          <p:nvPr/>
        </p:nvSpPr>
        <p:spPr>
          <a:xfrm>
            <a:off x="3570107" y="445046"/>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killing</a:t>
            </a:r>
          </a:p>
        </p:txBody>
      </p:sp>
      <p:sp>
        <p:nvSpPr>
          <p:cNvPr id="17" name="Flowchart: Terminator 16">
            <a:extLst>
              <a:ext uri="{FF2B5EF4-FFF2-40B4-BE49-F238E27FC236}">
                <a16:creationId xmlns:a16="http://schemas.microsoft.com/office/drawing/2014/main" id="{069760A9-DB8F-0D50-38E6-5D2AA0111977}"/>
              </a:ext>
            </a:extLst>
          </p:cNvPr>
          <p:cNvSpPr/>
          <p:nvPr/>
        </p:nvSpPr>
        <p:spPr>
          <a:xfrm rot="388301">
            <a:off x="5078114" y="472040"/>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pride</a:t>
            </a:r>
          </a:p>
        </p:txBody>
      </p:sp>
      <p:sp>
        <p:nvSpPr>
          <p:cNvPr id="18" name="Flowchart: Terminator 17">
            <a:extLst>
              <a:ext uri="{FF2B5EF4-FFF2-40B4-BE49-F238E27FC236}">
                <a16:creationId xmlns:a16="http://schemas.microsoft.com/office/drawing/2014/main" id="{EA62C023-92E5-9A92-AC7D-7F717ABA52BA}"/>
              </a:ext>
            </a:extLst>
          </p:cNvPr>
          <p:cNvSpPr/>
          <p:nvPr/>
        </p:nvSpPr>
        <p:spPr>
          <a:xfrm rot="1216194">
            <a:off x="5571192" y="1953493"/>
            <a:ext cx="1500013" cy="492430"/>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selfishness</a:t>
            </a:r>
          </a:p>
        </p:txBody>
      </p:sp>
      <p:sp>
        <p:nvSpPr>
          <p:cNvPr id="19" name="Thought Bubble: Cloud 18">
            <a:extLst>
              <a:ext uri="{FF2B5EF4-FFF2-40B4-BE49-F238E27FC236}">
                <a16:creationId xmlns:a16="http://schemas.microsoft.com/office/drawing/2014/main" id="{4C8FE993-E7F0-A413-8BD9-4B71DA64C2BB}"/>
              </a:ext>
            </a:extLst>
          </p:cNvPr>
          <p:cNvSpPr/>
          <p:nvPr/>
        </p:nvSpPr>
        <p:spPr>
          <a:xfrm>
            <a:off x="3156716" y="4158699"/>
            <a:ext cx="2810810" cy="981604"/>
          </a:xfrm>
          <a:prstGeom prst="cloudCallout">
            <a:avLst>
              <a:gd name="adj1" fmla="val -29228"/>
              <a:gd name="adj2" fmla="val -6459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God loves the sinner.  That is why I’m here.</a:t>
            </a:r>
          </a:p>
        </p:txBody>
      </p:sp>
      <p:sp>
        <p:nvSpPr>
          <p:cNvPr id="20" name="Speech Bubble: Rectangle 19">
            <a:extLst>
              <a:ext uri="{FF2B5EF4-FFF2-40B4-BE49-F238E27FC236}">
                <a16:creationId xmlns:a16="http://schemas.microsoft.com/office/drawing/2014/main" id="{95305645-2ABE-CED1-EE67-0AE5E765D5A1}"/>
              </a:ext>
            </a:extLst>
          </p:cNvPr>
          <p:cNvSpPr/>
          <p:nvPr/>
        </p:nvSpPr>
        <p:spPr>
          <a:xfrm>
            <a:off x="463296" y="2316132"/>
            <a:ext cx="2028113" cy="1148459"/>
          </a:xfrm>
          <a:prstGeom prst="wedgeRectCallout">
            <a:avLst>
              <a:gd name="adj1" fmla="val -68681"/>
              <a:gd name="adj2" fmla="val -56259"/>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You look really bad!</a:t>
            </a:r>
          </a:p>
          <a:p>
            <a:pPr algn="ctr"/>
            <a:r>
              <a:rPr lang="en-US" dirty="0"/>
              <a:t>No one will like you now.</a:t>
            </a:r>
          </a:p>
        </p:txBody>
      </p:sp>
      <p:sp>
        <p:nvSpPr>
          <p:cNvPr id="21" name="Speech Bubble: Rectangle 20">
            <a:extLst>
              <a:ext uri="{FF2B5EF4-FFF2-40B4-BE49-F238E27FC236}">
                <a16:creationId xmlns:a16="http://schemas.microsoft.com/office/drawing/2014/main" id="{710DBCAC-FF76-DEC1-AB96-65BE293CE210}"/>
              </a:ext>
            </a:extLst>
          </p:cNvPr>
          <p:cNvSpPr/>
          <p:nvPr/>
        </p:nvSpPr>
        <p:spPr>
          <a:xfrm>
            <a:off x="572909" y="4037076"/>
            <a:ext cx="2028113" cy="755445"/>
          </a:xfrm>
          <a:prstGeom prst="wedgeRectCallout">
            <a:avLst>
              <a:gd name="adj1" fmla="val -68681"/>
              <a:gd name="adj2" fmla="val -56259"/>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You don’t have to do this!</a:t>
            </a:r>
          </a:p>
        </p:txBody>
      </p:sp>
      <p:sp>
        <p:nvSpPr>
          <p:cNvPr id="22" name="Thought Bubble: Cloud 21">
            <a:extLst>
              <a:ext uri="{FF2B5EF4-FFF2-40B4-BE49-F238E27FC236}">
                <a16:creationId xmlns:a16="http://schemas.microsoft.com/office/drawing/2014/main" id="{0E810A51-ACDD-6DCE-86F9-A73CFA4B84D2}"/>
              </a:ext>
            </a:extLst>
          </p:cNvPr>
          <p:cNvSpPr/>
          <p:nvPr/>
        </p:nvSpPr>
        <p:spPr>
          <a:xfrm>
            <a:off x="3664715" y="5151447"/>
            <a:ext cx="2810810" cy="981604"/>
          </a:xfrm>
          <a:prstGeom prst="cloudCallout">
            <a:avLst>
              <a:gd name="adj1" fmla="val -29228"/>
              <a:gd name="adj2" fmla="val -6459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We will show our love no matter what.</a:t>
            </a:r>
          </a:p>
        </p:txBody>
      </p:sp>
    </p:spTree>
    <p:extLst>
      <p:ext uri="{BB962C8B-B14F-4D97-AF65-F5344CB8AC3E}">
        <p14:creationId xmlns:p14="http://schemas.microsoft.com/office/powerpoint/2010/main" val="28679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75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par>
                          <p:cTn id="32" fill="hold">
                            <p:stCondLst>
                              <p:cond delay="2000"/>
                            </p:stCondLst>
                            <p:childTnLst>
                              <p:par>
                                <p:cTn id="33" presetID="26" presetClass="entr" presetSubtype="0" fill="hold" grpId="0" nodeType="afterEffect">
                                  <p:stCondLst>
                                    <p:cond delay="75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80">
                                          <p:stCondLst>
                                            <p:cond delay="0"/>
                                          </p:stCondLst>
                                        </p:cTn>
                                        <p:tgtEl>
                                          <p:spTgt spid="13"/>
                                        </p:tgtEl>
                                      </p:cBhvr>
                                    </p:animEffect>
                                    <p:anim calcmode="lin" valueType="num">
                                      <p:cBhvr>
                                        <p:cTn id="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1" dur="26">
                                          <p:stCondLst>
                                            <p:cond delay="650"/>
                                          </p:stCondLst>
                                        </p:cTn>
                                        <p:tgtEl>
                                          <p:spTgt spid="13"/>
                                        </p:tgtEl>
                                      </p:cBhvr>
                                      <p:to x="100000" y="60000"/>
                                    </p:animScale>
                                    <p:animScale>
                                      <p:cBhvr>
                                        <p:cTn id="42" dur="166" decel="50000">
                                          <p:stCondLst>
                                            <p:cond delay="676"/>
                                          </p:stCondLst>
                                        </p:cTn>
                                        <p:tgtEl>
                                          <p:spTgt spid="13"/>
                                        </p:tgtEl>
                                      </p:cBhvr>
                                      <p:to x="100000" y="100000"/>
                                    </p:animScale>
                                    <p:animScale>
                                      <p:cBhvr>
                                        <p:cTn id="43" dur="26">
                                          <p:stCondLst>
                                            <p:cond delay="1312"/>
                                          </p:stCondLst>
                                        </p:cTn>
                                        <p:tgtEl>
                                          <p:spTgt spid="13"/>
                                        </p:tgtEl>
                                      </p:cBhvr>
                                      <p:to x="100000" y="80000"/>
                                    </p:animScale>
                                    <p:animScale>
                                      <p:cBhvr>
                                        <p:cTn id="44" dur="166" decel="50000">
                                          <p:stCondLst>
                                            <p:cond delay="1338"/>
                                          </p:stCondLst>
                                        </p:cTn>
                                        <p:tgtEl>
                                          <p:spTgt spid="13"/>
                                        </p:tgtEl>
                                      </p:cBhvr>
                                      <p:to x="100000" y="100000"/>
                                    </p:animScale>
                                    <p:animScale>
                                      <p:cBhvr>
                                        <p:cTn id="45" dur="26">
                                          <p:stCondLst>
                                            <p:cond delay="1642"/>
                                          </p:stCondLst>
                                        </p:cTn>
                                        <p:tgtEl>
                                          <p:spTgt spid="13"/>
                                        </p:tgtEl>
                                      </p:cBhvr>
                                      <p:to x="100000" y="90000"/>
                                    </p:animScale>
                                    <p:animScale>
                                      <p:cBhvr>
                                        <p:cTn id="46" dur="166" decel="50000">
                                          <p:stCondLst>
                                            <p:cond delay="1668"/>
                                          </p:stCondLst>
                                        </p:cTn>
                                        <p:tgtEl>
                                          <p:spTgt spid="13"/>
                                        </p:tgtEl>
                                      </p:cBhvr>
                                      <p:to x="100000" y="100000"/>
                                    </p:animScale>
                                    <p:animScale>
                                      <p:cBhvr>
                                        <p:cTn id="47" dur="26">
                                          <p:stCondLst>
                                            <p:cond delay="1808"/>
                                          </p:stCondLst>
                                        </p:cTn>
                                        <p:tgtEl>
                                          <p:spTgt spid="13"/>
                                        </p:tgtEl>
                                      </p:cBhvr>
                                      <p:to x="100000" y="95000"/>
                                    </p:animScale>
                                    <p:animScale>
                                      <p:cBhvr>
                                        <p:cTn id="48" dur="166" decel="50000">
                                          <p:stCondLst>
                                            <p:cond delay="1834"/>
                                          </p:stCondLst>
                                        </p:cTn>
                                        <p:tgtEl>
                                          <p:spTgt spid="13"/>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2" presetClass="entr" presetSubtype="1" fill="hold" grpId="0" nodeType="afterEffect">
                                  <p:stCondLst>
                                    <p:cond delay="75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p:cTn id="82" dur="1000" fill="hold"/>
                                        <p:tgtEl>
                                          <p:spTgt spid="7"/>
                                        </p:tgtEl>
                                        <p:attrNameLst>
                                          <p:attrName>ppt_w</p:attrName>
                                        </p:attrNameLst>
                                      </p:cBhvr>
                                      <p:tavLst>
                                        <p:tav tm="0">
                                          <p:val>
                                            <p:fltVal val="0"/>
                                          </p:val>
                                        </p:tav>
                                        <p:tav tm="100000">
                                          <p:val>
                                            <p:strVal val="#ppt_w"/>
                                          </p:val>
                                        </p:tav>
                                      </p:tavLst>
                                    </p:anim>
                                    <p:anim calcmode="lin" valueType="num">
                                      <p:cBhvr>
                                        <p:cTn id="83" dur="1000" fill="hold"/>
                                        <p:tgtEl>
                                          <p:spTgt spid="7"/>
                                        </p:tgtEl>
                                        <p:attrNameLst>
                                          <p:attrName>ppt_h</p:attrName>
                                        </p:attrNameLst>
                                      </p:cBhvr>
                                      <p:tavLst>
                                        <p:tav tm="0">
                                          <p:val>
                                            <p:fltVal val="0"/>
                                          </p:val>
                                        </p:tav>
                                        <p:tav tm="100000">
                                          <p:val>
                                            <p:strVal val="#ppt_h"/>
                                          </p:val>
                                        </p:tav>
                                      </p:tavLst>
                                    </p:anim>
                                    <p:anim calcmode="lin" valueType="num">
                                      <p:cBhvr>
                                        <p:cTn id="84" dur="1000" fill="hold"/>
                                        <p:tgtEl>
                                          <p:spTgt spid="7"/>
                                        </p:tgtEl>
                                        <p:attrNameLst>
                                          <p:attrName>style.rotation</p:attrName>
                                        </p:attrNameLst>
                                      </p:cBhvr>
                                      <p:tavLst>
                                        <p:tav tm="0">
                                          <p:val>
                                            <p:fltVal val="90"/>
                                          </p:val>
                                        </p:tav>
                                        <p:tav tm="100000">
                                          <p:val>
                                            <p:fltVal val="0"/>
                                          </p:val>
                                        </p:tav>
                                      </p:tavLst>
                                    </p:anim>
                                    <p:animEffect transition="in" filter="fade">
                                      <p:cBhvr>
                                        <p:cTn id="85" dur="1000"/>
                                        <p:tgtEl>
                                          <p:spTgt spid="7"/>
                                        </p:tgtEl>
                                      </p:cBhvr>
                                    </p:animEffect>
                                  </p:childTnLst>
                                </p:cTn>
                              </p:par>
                            </p:childTnLst>
                          </p:cTn>
                        </p:par>
                        <p:par>
                          <p:cTn id="86" fill="hold">
                            <p:stCondLst>
                              <p:cond delay="1000"/>
                            </p:stCondLst>
                            <p:childTnLst>
                              <p:par>
                                <p:cTn id="87" presetID="53" presetClass="entr" presetSubtype="16" fill="hold" grpId="0" nodeType="afterEffect">
                                  <p:stCondLst>
                                    <p:cond delay="1000"/>
                                  </p:stCondLst>
                                  <p:childTnLst>
                                    <p:set>
                                      <p:cBhvr>
                                        <p:cTn id="88" dur="1" fill="hold">
                                          <p:stCondLst>
                                            <p:cond delay="0"/>
                                          </p:stCondLst>
                                        </p:cTn>
                                        <p:tgtEl>
                                          <p:spTgt spid="19"/>
                                        </p:tgtEl>
                                        <p:attrNameLst>
                                          <p:attrName>style.visibility</p:attrName>
                                        </p:attrNameLst>
                                      </p:cBhvr>
                                      <p:to>
                                        <p:strVal val="visible"/>
                                      </p:to>
                                    </p:set>
                                    <p:anim calcmode="lin" valueType="num">
                                      <p:cBhvr>
                                        <p:cTn id="89" dur="500" fill="hold"/>
                                        <p:tgtEl>
                                          <p:spTgt spid="19"/>
                                        </p:tgtEl>
                                        <p:attrNameLst>
                                          <p:attrName>ppt_w</p:attrName>
                                        </p:attrNameLst>
                                      </p:cBhvr>
                                      <p:tavLst>
                                        <p:tav tm="0">
                                          <p:val>
                                            <p:fltVal val="0"/>
                                          </p:val>
                                        </p:tav>
                                        <p:tav tm="100000">
                                          <p:val>
                                            <p:strVal val="#ppt_w"/>
                                          </p:val>
                                        </p:tav>
                                      </p:tavLst>
                                    </p:anim>
                                    <p:anim calcmode="lin" valueType="num">
                                      <p:cBhvr>
                                        <p:cTn id="90" dur="500" fill="hold"/>
                                        <p:tgtEl>
                                          <p:spTgt spid="19"/>
                                        </p:tgtEl>
                                        <p:attrNameLst>
                                          <p:attrName>ppt_h</p:attrName>
                                        </p:attrNameLst>
                                      </p:cBhvr>
                                      <p:tavLst>
                                        <p:tav tm="0">
                                          <p:val>
                                            <p:fltVal val="0"/>
                                          </p:val>
                                        </p:tav>
                                        <p:tav tm="100000">
                                          <p:val>
                                            <p:strVal val="#ppt_h"/>
                                          </p:val>
                                        </p:tav>
                                      </p:tavLst>
                                    </p:anim>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750"/>
                                  </p:stCondLst>
                                  <p:childTnLst>
                                    <p:set>
                                      <p:cBhvr>
                                        <p:cTn id="98" dur="1" fill="hold">
                                          <p:stCondLst>
                                            <p:cond delay="0"/>
                                          </p:stCondLst>
                                        </p:cTn>
                                        <p:tgtEl>
                                          <p:spTgt spid="21"/>
                                        </p:tgtEl>
                                        <p:attrNameLst>
                                          <p:attrName>style.visibility</p:attrName>
                                        </p:attrNameLst>
                                      </p:cBhvr>
                                      <p:to>
                                        <p:strVal val="visible"/>
                                      </p:to>
                                    </p:set>
                                  </p:childTnLst>
                                </p:cTn>
                              </p:par>
                            </p:childTnLst>
                          </p:cTn>
                        </p:par>
                        <p:par>
                          <p:cTn id="99" fill="hold">
                            <p:stCondLst>
                              <p:cond delay="750"/>
                            </p:stCondLst>
                            <p:childTnLst>
                              <p:par>
                                <p:cTn id="100" presetID="31" presetClass="entr" presetSubtype="0" fill="hold" grpId="0" nodeType="afterEffect">
                                  <p:stCondLst>
                                    <p:cond delay="750"/>
                                  </p:stCondLst>
                                  <p:childTnLst>
                                    <p:set>
                                      <p:cBhvr>
                                        <p:cTn id="101" dur="1" fill="hold">
                                          <p:stCondLst>
                                            <p:cond delay="0"/>
                                          </p:stCondLst>
                                        </p:cTn>
                                        <p:tgtEl>
                                          <p:spTgt spid="22"/>
                                        </p:tgtEl>
                                        <p:attrNameLst>
                                          <p:attrName>style.visibility</p:attrName>
                                        </p:attrNameLst>
                                      </p:cBhvr>
                                      <p:to>
                                        <p:strVal val="visible"/>
                                      </p:to>
                                    </p:set>
                                    <p:anim calcmode="lin" valueType="num">
                                      <p:cBhvr>
                                        <p:cTn id="102" dur="1000" fill="hold"/>
                                        <p:tgtEl>
                                          <p:spTgt spid="22"/>
                                        </p:tgtEl>
                                        <p:attrNameLst>
                                          <p:attrName>ppt_w</p:attrName>
                                        </p:attrNameLst>
                                      </p:cBhvr>
                                      <p:tavLst>
                                        <p:tav tm="0">
                                          <p:val>
                                            <p:fltVal val="0"/>
                                          </p:val>
                                        </p:tav>
                                        <p:tav tm="100000">
                                          <p:val>
                                            <p:strVal val="#ppt_w"/>
                                          </p:val>
                                        </p:tav>
                                      </p:tavLst>
                                    </p:anim>
                                    <p:anim calcmode="lin" valueType="num">
                                      <p:cBhvr>
                                        <p:cTn id="103" dur="1000" fill="hold"/>
                                        <p:tgtEl>
                                          <p:spTgt spid="22"/>
                                        </p:tgtEl>
                                        <p:attrNameLst>
                                          <p:attrName>ppt_h</p:attrName>
                                        </p:attrNameLst>
                                      </p:cBhvr>
                                      <p:tavLst>
                                        <p:tav tm="0">
                                          <p:val>
                                            <p:fltVal val="0"/>
                                          </p:val>
                                        </p:tav>
                                        <p:tav tm="100000">
                                          <p:val>
                                            <p:strVal val="#ppt_h"/>
                                          </p:val>
                                        </p:tav>
                                      </p:tavLst>
                                    </p:anim>
                                    <p:anim calcmode="lin" valueType="num">
                                      <p:cBhvr>
                                        <p:cTn id="104" dur="1000" fill="hold"/>
                                        <p:tgtEl>
                                          <p:spTgt spid="22"/>
                                        </p:tgtEl>
                                        <p:attrNameLst>
                                          <p:attrName>style.rotation</p:attrName>
                                        </p:attrNameLst>
                                      </p:cBhvr>
                                      <p:tavLst>
                                        <p:tav tm="0">
                                          <p:val>
                                            <p:fltVal val="90"/>
                                          </p:val>
                                        </p:tav>
                                        <p:tav tm="100000">
                                          <p:val>
                                            <p:fltVal val="0"/>
                                          </p:val>
                                        </p:tav>
                                      </p:tavLst>
                                    </p:anim>
                                    <p:animEffect transition="in" filter="fade">
                                      <p:cBhvr>
                                        <p:cTn id="10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6AE9-1BFC-4847-4B81-9290B97ADBD0}"/>
              </a:ext>
            </a:extLst>
          </p:cNvPr>
          <p:cNvSpPr>
            <a:spLocks noGrp="1"/>
          </p:cNvSpPr>
          <p:nvPr>
            <p:ph type="title"/>
          </p:nvPr>
        </p:nvSpPr>
        <p:spPr/>
        <p:txBody>
          <a:bodyPr/>
          <a:lstStyle/>
          <a:p>
            <a:r>
              <a:rPr lang="en-US" dirty="0"/>
              <a:t>Watch and pray</a:t>
            </a:r>
          </a:p>
        </p:txBody>
      </p:sp>
      <p:pic>
        <p:nvPicPr>
          <p:cNvPr id="6" name="Picture Placeholder 5" descr="A group of people in traditional dress&#10;&#10;Description automatically generated with low confidence">
            <a:extLst>
              <a:ext uri="{FF2B5EF4-FFF2-40B4-BE49-F238E27FC236}">
                <a16:creationId xmlns:a16="http://schemas.microsoft.com/office/drawing/2014/main" id="{97FD7C60-97A8-6C96-56A1-25CF53E6243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535" b="535"/>
          <a:stretch>
            <a:fillRect/>
          </a:stretch>
        </p:blipFill>
        <p:spPr/>
      </p:pic>
      <p:sp>
        <p:nvSpPr>
          <p:cNvPr id="4" name="Text Placeholder 3">
            <a:extLst>
              <a:ext uri="{FF2B5EF4-FFF2-40B4-BE49-F238E27FC236}">
                <a16:creationId xmlns:a16="http://schemas.microsoft.com/office/drawing/2014/main" id="{05BF88B6-17BB-6989-252D-647BAC45A4E6}"/>
              </a:ext>
            </a:extLst>
          </p:cNvPr>
          <p:cNvSpPr>
            <a:spLocks noGrp="1"/>
          </p:cNvSpPr>
          <p:nvPr>
            <p:ph type="body" sz="half" idx="2"/>
          </p:nvPr>
        </p:nvSpPr>
        <p:spPr/>
        <p:txBody>
          <a:bodyPr/>
          <a:lstStyle/>
          <a:p>
            <a:r>
              <a:rPr lang="en-US" baseline="30000" dirty="0"/>
              <a:t>40 </a:t>
            </a:r>
            <a:r>
              <a:rPr lang="en-US" dirty="0"/>
              <a:t>Then he returned to his disciples and found them sleeping. “Couldn’t you men keep watch with me for one hour?” he asked Peter.</a:t>
            </a:r>
          </a:p>
          <a:p>
            <a:r>
              <a:rPr lang="en-US" dirty="0"/>
              <a:t> </a:t>
            </a:r>
            <a:r>
              <a:rPr lang="en-US" baseline="30000" dirty="0"/>
              <a:t>41 </a:t>
            </a:r>
            <a:r>
              <a:rPr lang="en-US" dirty="0"/>
              <a:t>“Watch and pray. Then you won’t fall into sin when you are tempted. The spirit is willing, but the body is weak.”</a:t>
            </a:r>
          </a:p>
          <a:p>
            <a:endParaRPr lang="en-US" dirty="0"/>
          </a:p>
        </p:txBody>
      </p:sp>
    </p:spTree>
    <p:extLst>
      <p:ext uri="{BB962C8B-B14F-4D97-AF65-F5344CB8AC3E}">
        <p14:creationId xmlns:p14="http://schemas.microsoft.com/office/powerpoint/2010/main" val="1339841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CB46-E328-098D-A360-AC67002B2753}"/>
              </a:ext>
            </a:extLst>
          </p:cNvPr>
          <p:cNvSpPr>
            <a:spLocks noGrp="1"/>
          </p:cNvSpPr>
          <p:nvPr>
            <p:ph type="title"/>
          </p:nvPr>
        </p:nvSpPr>
        <p:spPr>
          <a:xfrm>
            <a:off x="9296400" y="607392"/>
            <a:ext cx="2430780" cy="1902726"/>
          </a:xfrm>
        </p:spPr>
        <p:txBody>
          <a:bodyPr>
            <a:normAutofit fontScale="90000"/>
          </a:bodyPr>
          <a:lstStyle/>
          <a:p>
            <a:r>
              <a:rPr lang="en-US" dirty="0"/>
              <a:t>What should we do when we are tempted to do wrong?</a:t>
            </a:r>
          </a:p>
        </p:txBody>
      </p:sp>
      <p:pic>
        <p:nvPicPr>
          <p:cNvPr id="6" name="Content Placeholder 5" descr="A picture containing person&#10;&#10;Description automatically generated">
            <a:extLst>
              <a:ext uri="{FF2B5EF4-FFF2-40B4-BE49-F238E27FC236}">
                <a16:creationId xmlns:a16="http://schemas.microsoft.com/office/drawing/2014/main" id="{0034281C-7D6A-C1B6-D09D-E00A932556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228" y="700305"/>
            <a:ext cx="2430780" cy="3575858"/>
          </a:xfrm>
        </p:spPr>
      </p:pic>
      <p:sp>
        <p:nvSpPr>
          <p:cNvPr id="4" name="Text Placeholder 3">
            <a:extLst>
              <a:ext uri="{FF2B5EF4-FFF2-40B4-BE49-F238E27FC236}">
                <a16:creationId xmlns:a16="http://schemas.microsoft.com/office/drawing/2014/main" id="{1FF549D7-9CA6-7A22-C1D0-4C19FB63F214}"/>
              </a:ext>
            </a:extLst>
          </p:cNvPr>
          <p:cNvSpPr>
            <a:spLocks noGrp="1"/>
          </p:cNvSpPr>
          <p:nvPr>
            <p:ph type="body" sz="half" idx="2"/>
          </p:nvPr>
        </p:nvSpPr>
        <p:spPr>
          <a:xfrm>
            <a:off x="9296400" y="2761128"/>
            <a:ext cx="2430780" cy="3030071"/>
          </a:xfrm>
        </p:spPr>
        <p:txBody>
          <a:bodyPr/>
          <a:lstStyle/>
          <a:p>
            <a:r>
              <a:rPr lang="en-US" baseline="30000" dirty="0"/>
              <a:t> </a:t>
            </a:r>
            <a:r>
              <a:rPr lang="en-US" dirty="0"/>
              <a:t>“Watch and pray. Then you won’t fall into sin when you are tempted. The spirit is willing, but the body is weak.”</a:t>
            </a:r>
          </a:p>
          <a:p>
            <a:endParaRPr lang="en-US" dirty="0"/>
          </a:p>
        </p:txBody>
      </p:sp>
      <p:pic>
        <p:nvPicPr>
          <p:cNvPr id="8" name="Picture 7" descr="A picture containing person, grass, child, young&#10;&#10;Description automatically generated">
            <a:extLst>
              <a:ext uri="{FF2B5EF4-FFF2-40B4-BE49-F238E27FC236}">
                <a16:creationId xmlns:a16="http://schemas.microsoft.com/office/drawing/2014/main" id="{A6951E21-2E47-6D6A-5607-C08F1DAA8850}"/>
              </a:ext>
            </a:extLst>
          </p:cNvPr>
          <p:cNvPicPr>
            <a:picLocks noChangeAspect="1"/>
          </p:cNvPicPr>
          <p:nvPr/>
        </p:nvPicPr>
        <p:blipFill rotWithShape="1">
          <a:blip r:embed="rId3">
            <a:extLst>
              <a:ext uri="{28A0092B-C50C-407E-A947-70E740481C1C}">
                <a14:useLocalDpi xmlns:a14="http://schemas.microsoft.com/office/drawing/2010/main" val="0"/>
              </a:ext>
            </a:extLst>
          </a:blip>
          <a:srcRect l="32599"/>
          <a:stretch/>
        </p:blipFill>
        <p:spPr>
          <a:xfrm>
            <a:off x="3247736" y="1772407"/>
            <a:ext cx="2930467" cy="2503756"/>
          </a:xfrm>
          <a:prstGeom prst="rect">
            <a:avLst/>
          </a:prstGeom>
        </p:spPr>
      </p:pic>
      <p:sp>
        <p:nvSpPr>
          <p:cNvPr id="9" name="Speech Bubble: Rectangle 8">
            <a:extLst>
              <a:ext uri="{FF2B5EF4-FFF2-40B4-BE49-F238E27FC236}">
                <a16:creationId xmlns:a16="http://schemas.microsoft.com/office/drawing/2014/main" id="{727AEA9B-6B2A-4BBF-7199-82B17DD0AF11}"/>
              </a:ext>
            </a:extLst>
          </p:cNvPr>
          <p:cNvSpPr/>
          <p:nvPr/>
        </p:nvSpPr>
        <p:spPr>
          <a:xfrm>
            <a:off x="3348111" y="492369"/>
            <a:ext cx="4825218" cy="1083213"/>
          </a:xfrm>
          <a:prstGeom prst="wedgeRectCallout">
            <a:avLst>
              <a:gd name="adj1" fmla="val -56370"/>
              <a:gd name="adj2" fmla="val 5141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Lord,</a:t>
            </a:r>
          </a:p>
          <a:p>
            <a:pPr algn="ctr"/>
            <a:r>
              <a:rPr lang="en-US" dirty="0"/>
              <a:t>Help me to do what is right and good.</a:t>
            </a:r>
          </a:p>
          <a:p>
            <a:pPr algn="ctr"/>
            <a:r>
              <a:rPr lang="en-US" dirty="0"/>
              <a:t>In Jesus’ name I pray,</a:t>
            </a:r>
          </a:p>
          <a:p>
            <a:pPr algn="ctr"/>
            <a:r>
              <a:rPr lang="en-US" dirty="0"/>
              <a:t>Amen</a:t>
            </a:r>
          </a:p>
        </p:txBody>
      </p:sp>
      <p:pic>
        <p:nvPicPr>
          <p:cNvPr id="11" name="Picture 10" descr="A picture containing text&#10;&#10;Description automatically generated">
            <a:extLst>
              <a:ext uri="{FF2B5EF4-FFF2-40B4-BE49-F238E27FC236}">
                <a16:creationId xmlns:a16="http://schemas.microsoft.com/office/drawing/2014/main" id="{4E9FD289-952A-FB5D-D650-8A1AFF672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159" y="3429000"/>
            <a:ext cx="2321504" cy="2883824"/>
          </a:xfrm>
          <a:prstGeom prst="rect">
            <a:avLst/>
          </a:prstGeom>
        </p:spPr>
      </p:pic>
      <p:sp>
        <p:nvSpPr>
          <p:cNvPr id="3" name="Speech Bubble: Rectangle 2">
            <a:extLst>
              <a:ext uri="{FF2B5EF4-FFF2-40B4-BE49-F238E27FC236}">
                <a16:creationId xmlns:a16="http://schemas.microsoft.com/office/drawing/2014/main" id="{DE867C59-CC4A-3D75-249C-54CED387BD7B}"/>
              </a:ext>
            </a:extLst>
          </p:cNvPr>
          <p:cNvSpPr/>
          <p:nvPr/>
        </p:nvSpPr>
        <p:spPr>
          <a:xfrm>
            <a:off x="2202041" y="4844407"/>
            <a:ext cx="3690174" cy="1083213"/>
          </a:xfrm>
          <a:prstGeom prst="wedgeRectCallout">
            <a:avLst>
              <a:gd name="adj1" fmla="val 17235"/>
              <a:gd name="adj2" fmla="val -9539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Dear Jesus</a:t>
            </a:r>
          </a:p>
          <a:p>
            <a:pPr algn="ctr"/>
            <a:r>
              <a:rPr lang="en-US" dirty="0"/>
              <a:t>I am weak, but you are strong.</a:t>
            </a:r>
          </a:p>
          <a:p>
            <a:pPr algn="ctr"/>
            <a:r>
              <a:rPr lang="en-US" dirty="0"/>
              <a:t>You can help me.</a:t>
            </a:r>
          </a:p>
          <a:p>
            <a:pPr algn="ctr"/>
            <a:r>
              <a:rPr lang="en-US" dirty="0"/>
              <a:t>Amen</a:t>
            </a:r>
          </a:p>
        </p:txBody>
      </p:sp>
    </p:spTree>
    <p:extLst>
      <p:ext uri="{BB962C8B-B14F-4D97-AF65-F5344CB8AC3E}">
        <p14:creationId xmlns:p14="http://schemas.microsoft.com/office/powerpoint/2010/main" val="2279045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763C-8CCF-7482-1D68-4B0988CB6902}"/>
              </a:ext>
            </a:extLst>
          </p:cNvPr>
          <p:cNvSpPr>
            <a:spLocks noGrp="1"/>
          </p:cNvSpPr>
          <p:nvPr>
            <p:ph type="title"/>
          </p:nvPr>
        </p:nvSpPr>
        <p:spPr/>
        <p:txBody>
          <a:bodyPr/>
          <a:lstStyle/>
          <a:p>
            <a:r>
              <a:rPr lang="en-US" dirty="0"/>
              <a:t>If this is the way you want it, Your will be done</a:t>
            </a:r>
          </a:p>
        </p:txBody>
      </p:sp>
      <p:sp>
        <p:nvSpPr>
          <p:cNvPr id="3" name="Picture Placeholder 2">
            <a:extLst>
              <a:ext uri="{FF2B5EF4-FFF2-40B4-BE49-F238E27FC236}">
                <a16:creationId xmlns:a16="http://schemas.microsoft.com/office/drawing/2014/main" id="{E2A70CC6-7003-1255-F9DC-187CC9457AB6}"/>
              </a:ext>
            </a:extLst>
          </p:cNvPr>
          <p:cNvSpPr>
            <a:spLocks noGrp="1"/>
          </p:cNvSpPr>
          <p:nvPr>
            <p:ph type="pic" idx="1"/>
          </p:nvPr>
        </p:nvSpPr>
        <p:spPr/>
      </p:sp>
      <p:sp>
        <p:nvSpPr>
          <p:cNvPr id="4" name="Text Placeholder 3">
            <a:extLst>
              <a:ext uri="{FF2B5EF4-FFF2-40B4-BE49-F238E27FC236}">
                <a16:creationId xmlns:a16="http://schemas.microsoft.com/office/drawing/2014/main" id="{33D405C1-CC69-426E-38B5-899395AE8CC6}"/>
              </a:ext>
            </a:extLst>
          </p:cNvPr>
          <p:cNvSpPr>
            <a:spLocks noGrp="1"/>
          </p:cNvSpPr>
          <p:nvPr>
            <p:ph type="body" sz="half" idx="2"/>
          </p:nvPr>
        </p:nvSpPr>
        <p:spPr/>
        <p:txBody>
          <a:bodyPr>
            <a:normAutofit lnSpcReduction="10000"/>
          </a:bodyPr>
          <a:lstStyle/>
          <a:p>
            <a:r>
              <a:rPr lang="en-US" baseline="30000" dirty="0"/>
              <a:t>42 </a:t>
            </a:r>
            <a:r>
              <a:rPr lang="en-US" dirty="0"/>
              <a:t>Jesus went away a second time. He prayed, “My Father, is it possible for this cup to be taken away? But if I must drink it, may what you want be done.”</a:t>
            </a:r>
          </a:p>
          <a:p>
            <a:r>
              <a:rPr lang="en-US" baseline="30000" dirty="0"/>
              <a:t>43 </a:t>
            </a:r>
            <a:r>
              <a:rPr lang="en-US" dirty="0"/>
              <a:t>Then he came back</a:t>
            </a:r>
            <a:r>
              <a:rPr lang="en-US"/>
              <a:t>. Again, </a:t>
            </a:r>
            <a:r>
              <a:rPr lang="en-US" dirty="0"/>
              <a:t>he found them sleeping. They couldn’t keep their eyes open. </a:t>
            </a:r>
            <a:r>
              <a:rPr lang="en-US" baseline="30000" dirty="0"/>
              <a:t>44 </a:t>
            </a:r>
            <a:r>
              <a:rPr lang="en-US" dirty="0"/>
              <a:t>So he left them and went away once more. For the third time he prayed the same thing.</a:t>
            </a:r>
          </a:p>
          <a:p>
            <a:endParaRPr lang="en-US" dirty="0"/>
          </a:p>
        </p:txBody>
      </p:sp>
      <p:pic>
        <p:nvPicPr>
          <p:cNvPr id="5" name="Picture Placeholder 5" descr="A picture containing text, person, person&#10;&#10;Description automatically generated">
            <a:extLst>
              <a:ext uri="{FF2B5EF4-FFF2-40B4-BE49-F238E27FC236}">
                <a16:creationId xmlns:a16="http://schemas.microsoft.com/office/drawing/2014/main" id="{FEEA4B7D-828F-E078-2125-595F9141C573}"/>
              </a:ext>
            </a:extLst>
          </p:cNvPr>
          <p:cNvPicPr>
            <a:picLocks noChangeAspect="1"/>
          </p:cNvPicPr>
          <p:nvPr/>
        </p:nvPicPr>
        <p:blipFill>
          <a:blip r:embed="rId2">
            <a:extLst>
              <a:ext uri="{28A0092B-C50C-407E-A947-70E740481C1C}">
                <a14:useLocalDpi xmlns:a14="http://schemas.microsoft.com/office/drawing/2010/main" val="0"/>
              </a:ext>
            </a:extLst>
          </a:blip>
          <a:srcRect l="16306" r="16306"/>
          <a:stretch>
            <a:fillRect/>
          </a:stretch>
        </p:blipFill>
        <p:spPr>
          <a:xfrm>
            <a:off x="228599" y="237744"/>
            <a:ext cx="8601076" cy="6382512"/>
          </a:xfrm>
          <a:prstGeom prst="rect">
            <a:avLst/>
          </a:prstGeom>
          <a:solidFill>
            <a:srgbClr val="808080"/>
          </a:solidFill>
          <a:ln>
            <a:noFill/>
          </a:ln>
        </p:spPr>
      </p:pic>
    </p:spTree>
    <p:extLst>
      <p:ext uri="{BB962C8B-B14F-4D97-AF65-F5344CB8AC3E}">
        <p14:creationId xmlns:p14="http://schemas.microsoft.com/office/powerpoint/2010/main" val="1593980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9271-15CA-9D05-5FDA-FAC0CD8EE373}"/>
              </a:ext>
            </a:extLst>
          </p:cNvPr>
          <p:cNvSpPr>
            <a:spLocks noGrp="1"/>
          </p:cNvSpPr>
          <p:nvPr>
            <p:ph type="title"/>
          </p:nvPr>
        </p:nvSpPr>
        <p:spPr/>
        <p:txBody>
          <a:bodyPr/>
          <a:lstStyle/>
          <a:p>
            <a:r>
              <a:rPr lang="en-US" dirty="0"/>
              <a:t>God strengthens Jesus</a:t>
            </a:r>
          </a:p>
        </p:txBody>
      </p:sp>
      <p:pic>
        <p:nvPicPr>
          <p:cNvPr id="6" name="Picture Placeholder 5" descr="A picture containing text, tree, water sport, swimming&#10;&#10;Description automatically generated">
            <a:extLst>
              <a:ext uri="{FF2B5EF4-FFF2-40B4-BE49-F238E27FC236}">
                <a16:creationId xmlns:a16="http://schemas.microsoft.com/office/drawing/2014/main" id="{AB518F67-4F96-13F0-0DEA-96904D4538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25" b="425"/>
          <a:stretch>
            <a:fillRect/>
          </a:stretch>
        </p:blipFill>
        <p:spPr/>
      </p:pic>
      <p:sp>
        <p:nvSpPr>
          <p:cNvPr id="4" name="Text Placeholder 3">
            <a:extLst>
              <a:ext uri="{FF2B5EF4-FFF2-40B4-BE49-F238E27FC236}">
                <a16:creationId xmlns:a16="http://schemas.microsoft.com/office/drawing/2014/main" id="{80E29169-E52E-BB09-1627-DC950499F4EE}"/>
              </a:ext>
            </a:extLst>
          </p:cNvPr>
          <p:cNvSpPr>
            <a:spLocks noGrp="1"/>
          </p:cNvSpPr>
          <p:nvPr>
            <p:ph type="body" sz="half" idx="2"/>
          </p:nvPr>
        </p:nvSpPr>
        <p:spPr/>
        <p:txBody>
          <a:bodyPr/>
          <a:lstStyle/>
          <a:p>
            <a:r>
              <a:rPr lang="en-US" dirty="0"/>
              <a:t>Luke 22</a:t>
            </a:r>
          </a:p>
          <a:p>
            <a:r>
              <a:rPr lang="en-US" baseline="30000" dirty="0"/>
              <a:t>43 </a:t>
            </a:r>
            <a:r>
              <a:rPr lang="en-US" dirty="0"/>
              <a:t>An angel from heaven appeared to Jesus and gave him strength. </a:t>
            </a:r>
            <a:r>
              <a:rPr lang="en-US" baseline="30000" dirty="0"/>
              <a:t>44 </a:t>
            </a:r>
            <a:r>
              <a:rPr lang="en-US" dirty="0"/>
              <a:t>Because he was very sad and troubled, he prayed even harder. His sweat was like drops of blood falling to the ground.</a:t>
            </a:r>
          </a:p>
        </p:txBody>
      </p:sp>
    </p:spTree>
    <p:extLst>
      <p:ext uri="{BB962C8B-B14F-4D97-AF65-F5344CB8AC3E}">
        <p14:creationId xmlns:p14="http://schemas.microsoft.com/office/powerpoint/2010/main" val="1178838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9993-7A46-1AB2-0F3D-B68FA9A7A74E}"/>
              </a:ext>
            </a:extLst>
          </p:cNvPr>
          <p:cNvSpPr>
            <a:spLocks noGrp="1"/>
          </p:cNvSpPr>
          <p:nvPr>
            <p:ph type="title"/>
          </p:nvPr>
        </p:nvSpPr>
        <p:spPr/>
        <p:txBody>
          <a:bodyPr>
            <a:normAutofit/>
          </a:bodyPr>
          <a:lstStyle/>
          <a:p>
            <a:r>
              <a:rPr lang="en-US" dirty="0"/>
              <a:t>Sad Times</a:t>
            </a:r>
          </a:p>
        </p:txBody>
      </p:sp>
      <p:pic>
        <p:nvPicPr>
          <p:cNvPr id="6" name="Content Placeholder 5" descr="A picture containing person, child, young, striped&#10;&#10;Description automatically generated">
            <a:extLst>
              <a:ext uri="{FF2B5EF4-FFF2-40B4-BE49-F238E27FC236}">
                <a16:creationId xmlns:a16="http://schemas.microsoft.com/office/drawing/2014/main" id="{E7F02E14-1E00-DEBA-0D39-9124E1767B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575" y="756281"/>
            <a:ext cx="3519142" cy="2345508"/>
          </a:xfrm>
        </p:spPr>
      </p:pic>
      <p:sp>
        <p:nvSpPr>
          <p:cNvPr id="4" name="Text Placeholder 3">
            <a:extLst>
              <a:ext uri="{FF2B5EF4-FFF2-40B4-BE49-F238E27FC236}">
                <a16:creationId xmlns:a16="http://schemas.microsoft.com/office/drawing/2014/main" id="{555E75A0-5D44-2A44-8AB9-315343EDF79B}"/>
              </a:ext>
            </a:extLst>
          </p:cNvPr>
          <p:cNvSpPr>
            <a:spLocks noGrp="1"/>
          </p:cNvSpPr>
          <p:nvPr>
            <p:ph type="body" sz="half" idx="2"/>
          </p:nvPr>
        </p:nvSpPr>
        <p:spPr/>
        <p:txBody>
          <a:bodyPr/>
          <a:lstStyle/>
          <a:p>
            <a:r>
              <a:rPr lang="en-US" dirty="0"/>
              <a:t>When you are sad, what do you want others to do?</a:t>
            </a:r>
          </a:p>
          <a:p>
            <a:pPr marL="285750" indent="-285750">
              <a:buFont typeface="Wingdings" panose="05000000000000000000" pitchFamily="2" charset="2"/>
              <a:buChar char="Ø"/>
            </a:pPr>
            <a:r>
              <a:rPr lang="en-US" dirty="0"/>
              <a:t>Pray for you</a:t>
            </a:r>
          </a:p>
          <a:p>
            <a:pPr marL="285750" indent="-285750">
              <a:buFont typeface="Wingdings" panose="05000000000000000000" pitchFamily="2" charset="2"/>
              <a:buChar char="Ø"/>
            </a:pPr>
            <a:r>
              <a:rPr lang="en-US" dirty="0"/>
              <a:t>Be with you</a:t>
            </a:r>
          </a:p>
          <a:p>
            <a:pPr marL="285750" indent="-285750">
              <a:buFont typeface="Wingdings" panose="05000000000000000000" pitchFamily="2" charset="2"/>
              <a:buChar char="Ø"/>
            </a:pPr>
            <a:r>
              <a:rPr lang="en-US" dirty="0"/>
              <a:t>Leave you alone</a:t>
            </a:r>
          </a:p>
          <a:p>
            <a:pPr marL="285750" indent="-285750">
              <a:buFont typeface="Wingdings" panose="05000000000000000000" pitchFamily="2" charset="2"/>
              <a:buChar char="Ø"/>
            </a:pPr>
            <a:r>
              <a:rPr lang="en-US" dirty="0"/>
              <a:t>Give you a hug</a:t>
            </a:r>
          </a:p>
          <a:p>
            <a:pPr marL="285750" indent="-285750">
              <a:buFont typeface="Wingdings" panose="05000000000000000000" pitchFamily="2" charset="2"/>
              <a:buChar char="Ø"/>
            </a:pPr>
            <a:r>
              <a:rPr lang="en-US" dirty="0"/>
              <a:t>Send a card</a:t>
            </a:r>
          </a:p>
          <a:p>
            <a:pPr marL="285750" indent="-285750">
              <a:buFont typeface="Wingdings" panose="05000000000000000000" pitchFamily="2" charset="2"/>
              <a:buChar char="Ø"/>
            </a:pPr>
            <a:r>
              <a:rPr lang="en-US" dirty="0"/>
              <a:t>Comfort you</a:t>
            </a:r>
          </a:p>
          <a:p>
            <a:pPr marL="285750" indent="-285750">
              <a:buFont typeface="Wingdings" panose="05000000000000000000" pitchFamily="2" charset="2"/>
              <a:buChar char="Ø"/>
            </a:pPr>
            <a:r>
              <a:rPr lang="en-US" dirty="0"/>
              <a:t>Or ________________</a:t>
            </a:r>
          </a:p>
        </p:txBody>
      </p:sp>
      <p:pic>
        <p:nvPicPr>
          <p:cNvPr id="8" name="Picture 7" descr="A picture containing ground, person, outdoor&#10;&#10;Description automatically generated">
            <a:extLst>
              <a:ext uri="{FF2B5EF4-FFF2-40B4-BE49-F238E27FC236}">
                <a16:creationId xmlns:a16="http://schemas.microsoft.com/office/drawing/2014/main" id="{68F71F8B-3073-498A-1F64-2BAA17E53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028" y="2961599"/>
            <a:ext cx="2554450" cy="2940424"/>
          </a:xfrm>
          <a:prstGeom prst="rect">
            <a:avLst/>
          </a:prstGeom>
        </p:spPr>
      </p:pic>
      <p:pic>
        <p:nvPicPr>
          <p:cNvPr id="10" name="Picture 9" descr="A child with her hand on her face&#10;&#10;Description automatically generated with low confidence">
            <a:extLst>
              <a:ext uri="{FF2B5EF4-FFF2-40B4-BE49-F238E27FC236}">
                <a16:creationId xmlns:a16="http://schemas.microsoft.com/office/drawing/2014/main" id="{3C29DFCE-BCDD-62DC-D3DC-CCFC5FB6C74E}"/>
              </a:ext>
            </a:extLst>
          </p:cNvPr>
          <p:cNvPicPr>
            <a:picLocks noChangeAspect="1"/>
          </p:cNvPicPr>
          <p:nvPr/>
        </p:nvPicPr>
        <p:blipFill rotWithShape="1">
          <a:blip r:embed="rId4">
            <a:extLst>
              <a:ext uri="{28A0092B-C50C-407E-A947-70E740481C1C}">
                <a14:useLocalDpi xmlns:a14="http://schemas.microsoft.com/office/drawing/2010/main" val="0"/>
              </a:ext>
            </a:extLst>
          </a:blip>
          <a:srcRect r="20781"/>
          <a:stretch/>
        </p:blipFill>
        <p:spPr>
          <a:xfrm>
            <a:off x="790575" y="3445692"/>
            <a:ext cx="3519141" cy="2345508"/>
          </a:xfrm>
          <a:prstGeom prst="rect">
            <a:avLst/>
          </a:prstGeom>
        </p:spPr>
      </p:pic>
      <p:pic>
        <p:nvPicPr>
          <p:cNvPr id="12" name="Picture 11" descr="A close up of a child&#10;&#10;Description automatically generated with medium confidence">
            <a:extLst>
              <a:ext uri="{FF2B5EF4-FFF2-40B4-BE49-F238E27FC236}">
                <a16:creationId xmlns:a16="http://schemas.microsoft.com/office/drawing/2014/main" id="{29A0CAD2-0E57-8E6F-90BA-678BC8FC8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028" y="756281"/>
            <a:ext cx="2554450" cy="1915838"/>
          </a:xfrm>
          <a:prstGeom prst="rect">
            <a:avLst/>
          </a:prstGeom>
        </p:spPr>
      </p:pic>
    </p:spTree>
    <p:extLst>
      <p:ext uri="{BB962C8B-B14F-4D97-AF65-F5344CB8AC3E}">
        <p14:creationId xmlns:p14="http://schemas.microsoft.com/office/powerpoint/2010/main" val="271658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024896-1C65-43B6-1CEA-D2F6C9F29C1F}"/>
              </a:ext>
            </a:extLst>
          </p:cNvPr>
          <p:cNvPicPr>
            <a:picLocks noChangeAspect="1"/>
          </p:cNvPicPr>
          <p:nvPr/>
        </p:nvPicPr>
        <p:blipFill rotWithShape="1">
          <a:blip r:embed="rId3">
            <a:alphaModFix amt="53000"/>
            <a:extLst>
              <a:ext uri="{28A0092B-C50C-407E-A947-70E740481C1C}">
                <a14:useLocalDpi xmlns:a14="http://schemas.microsoft.com/office/drawing/2010/main" val="0"/>
              </a:ext>
            </a:extLst>
          </a:blip>
          <a:srcRect l="17736" t="10902" r="21687" b="10902"/>
          <a:stretch/>
        </p:blipFill>
        <p:spPr>
          <a:xfrm rot="5400000">
            <a:off x="6484345" y="1071218"/>
            <a:ext cx="4154311" cy="5362751"/>
          </a:xfrm>
          <a:prstGeom prst="rect">
            <a:avLst/>
          </a:prstGeom>
        </p:spPr>
      </p:pic>
      <p:sp>
        <p:nvSpPr>
          <p:cNvPr id="2" name="Title 1">
            <a:extLst>
              <a:ext uri="{FF2B5EF4-FFF2-40B4-BE49-F238E27FC236}">
                <a16:creationId xmlns:a16="http://schemas.microsoft.com/office/drawing/2014/main" id="{3C4721C0-3FF6-1EBF-64C5-091E02A7CCED}"/>
              </a:ext>
            </a:extLst>
          </p:cNvPr>
          <p:cNvSpPr>
            <a:spLocks noGrp="1"/>
          </p:cNvSpPr>
          <p:nvPr>
            <p:ph type="title"/>
          </p:nvPr>
        </p:nvSpPr>
        <p:spPr/>
        <p:txBody>
          <a:bodyPr/>
          <a:lstStyle/>
          <a:p>
            <a:r>
              <a:rPr lang="en-US" dirty="0"/>
              <a:t>Object lesson:  Thy will be done</a:t>
            </a:r>
          </a:p>
        </p:txBody>
      </p:sp>
      <p:pic>
        <p:nvPicPr>
          <p:cNvPr id="2056" name="Picture 8">
            <a:extLst>
              <a:ext uri="{FF2B5EF4-FFF2-40B4-BE49-F238E27FC236}">
                <a16:creationId xmlns:a16="http://schemas.microsoft.com/office/drawing/2014/main" id="{017C6CB8-7275-BFC8-C34F-56CAF4B14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739740" y="1519724"/>
            <a:ext cx="3643520" cy="4715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a:extLst>
              <a:ext uri="{FF2B5EF4-FFF2-40B4-BE49-F238E27FC236}">
                <a16:creationId xmlns:a16="http://schemas.microsoft.com/office/drawing/2014/main" id="{F3725387-6772-D926-7485-70CDFE422C2D}"/>
              </a:ext>
            </a:extLst>
          </p:cNvPr>
          <p:cNvSpPr txBox="1"/>
          <p:nvPr/>
        </p:nvSpPr>
        <p:spPr>
          <a:xfrm>
            <a:off x="949124" y="5741043"/>
            <a:ext cx="3727048" cy="369332"/>
          </a:xfrm>
          <a:prstGeom prst="rect">
            <a:avLst/>
          </a:prstGeom>
          <a:noFill/>
        </p:spPr>
        <p:txBody>
          <a:bodyPr wrap="square" rtlCol="0">
            <a:spAutoFit/>
          </a:bodyPr>
          <a:lstStyle/>
          <a:p>
            <a:r>
              <a:rPr lang="en-US" dirty="0"/>
              <a:t>See note page for lesson</a:t>
            </a:r>
          </a:p>
        </p:txBody>
      </p:sp>
      <p:pic>
        <p:nvPicPr>
          <p:cNvPr id="11" name="Picture 10" descr="A picture containing text&#10;&#10;Description automatically generated">
            <a:extLst>
              <a:ext uri="{FF2B5EF4-FFF2-40B4-BE49-F238E27FC236}">
                <a16:creationId xmlns:a16="http://schemas.microsoft.com/office/drawing/2014/main" id="{75DAEA63-CBF3-EF09-B826-E65E04A5D7B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1682" y="2014194"/>
            <a:ext cx="2797896" cy="2328203"/>
          </a:xfrm>
          <a:prstGeom prst="rect">
            <a:avLst/>
          </a:prstGeom>
        </p:spPr>
      </p:pic>
      <p:pic>
        <p:nvPicPr>
          <p:cNvPr id="13" name="Picture 12" descr="A picture containing paper clip&#10;&#10;Description automatically generated">
            <a:extLst>
              <a:ext uri="{FF2B5EF4-FFF2-40B4-BE49-F238E27FC236}">
                <a16:creationId xmlns:a16="http://schemas.microsoft.com/office/drawing/2014/main" id="{0EA05D58-883A-AE54-103C-9A2B3FE083D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8080" y="2055857"/>
            <a:ext cx="633046" cy="422030"/>
          </a:xfrm>
          <a:prstGeom prst="rect">
            <a:avLst/>
          </a:prstGeom>
        </p:spPr>
      </p:pic>
    </p:spTree>
    <p:extLst>
      <p:ext uri="{BB962C8B-B14F-4D97-AF65-F5344CB8AC3E}">
        <p14:creationId xmlns:p14="http://schemas.microsoft.com/office/powerpoint/2010/main" val="188829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7 -0.00649 L -0.0017 -0.00649 L -0.03399 0.00578 C -0.04922 0.01134 -0.04935 0.00439 -0.05586 0.01805 C -0.05717 0.0206 -0.05821 0.02361 -0.05938 0.02615 C -0.05899 0.03032 -0.06016 0.03634 -0.05821 0.03865 C -0.02058 0.07963 -0.01823 0.06435 0.02825 0.05694 C 0.0345 0.05416 0.04049 0.04791 0.04674 0.04884 C 0.05156 0.04953 0.05572 0.05555 0.0595 0.06111 C 0.07031 0.07708 0.07408 0.08726 0.07903 0.10833 C 0.07968 0.11088 0.07981 0.11388 0.0802 0.11643 C 0.07799 0.12129 0.07669 0.12916 0.0733 0.13078 C 0.04296 0.1449 0.03099 0.14143 0.00403 0.13912 C 0.0026 0.13981 4.58333E-6 0.13842 -0.00053 0.1412 C -0.00118 0.14467 0.00026 0.14884 0.00182 0.15138 C 0.00742 0.16088 0.01341 0.1699 0.02018 0.17592 C 0.03463 0.18912 0.04974 0.20023 0.06523 0.20879 C 0.07916 0.21666 0.09375 0.21944 0.10794 0.22523 C 0.1138 0.22754 0.11953 0.23078 0.12526 0.23356 C 0.13255 0.24259 0.13906 0.24814 0.14375 0.26226 C 0.14466 0.26527 0.14453 0.26898 0.14479 0.27245 C 0.10104 0.29305 0.13281 0.28379 0.05833 0.26435 C 0.04062 0.25972 0.02291 0.25601 0.0052 0.25185 C -0.01303 0.25879 -0.01368 0.25254 -0.02357 0.27037 C -0.0254 0.27338 -0.0267 0.27731 -0.02826 0.28055 C -0.02435 0.2956 -0.02396 0.31527 -0.01667 0.32569 C 0.00286 0.35393 0.06601 0.3405 0.07799 0.34004 C 0.09375 0.33819 0.10937 0.33449 0.12526 0.33402 C 0.15195 0.33333 0.15585 0.3368 0.17825 0.34629 C 0.18059 0.34907 0.18346 0.35069 0.18528 0.35463 C 0.18632 0.35671 0.18645 0.35995 0.18645 0.36273 C 0.18645 0.37685 0.18138 0.38379 0.17252 0.38726 C 0.16158 0.39166 0.15026 0.39004 0.13906 0.39143 L 0.09987 0.38935 C 0.09062 0.38888 0.08138 0.38657 0.07213 0.38726 C 0.06666 0.38796 0.06132 0.39143 0.05599 0.39351 C 0.05638 0.39699 0.05612 0.40092 0.05716 0.4037 C 0.05963 0.41064 0.06263 0.41759 0.0664 0.42222 C 0.06953 0.42592 0.09166 0.43703 0.09414 0.43865 C 0.1194 0.45625 0.09192 0.44213 0.11718 0.45717 C 0.12994 0.46458 0.13281 0.46388 0.14713 0.46736 C 0.15716 0.47916 0.15716 0.47754 0.12408 0.47361 C 0.10442 0.47106 0.08489 0.46504 0.06523 0.46111 C 0.03815 0.45578 0.02669 0.45601 0.00065 0.44675 C -0.02487 0.43796 -0.04987 0.42453 -0.07553 0.41805 C -0.11849 0.40717 -0.09727 0.41481 -0.13894 0.3956 C -0.14284 0.38518 -0.14753 0.37592 -0.15053 0.36481 C -0.15417 0.35115 -0.1573 0.33657 -0.1586 0.32175 C -0.15938 0.31342 -0.15782 0.30486 -0.15625 0.29699 C -0.1543 0.28703 -0.15248 0.27592 -0.14818 0.26828 C -0.14401 0.26088 -0.13776 0.2574 -0.13204 0.25393 C -0.10938 0.24004 -0.08672 0.24467 -0.0629 0.24375 C 0.01184 0.26388 -0.0211 0.28703 -0.00053 0.19861 C 0.00247 0.18588 0.00794 0.17523 0.0121 0.16365 C 0.01614 0.13888 0.01692 0.125 0.02721 0.10416 C 0.0401 0.078 0.05989 0.07152 0.07799 0.06319 C 0.09114 0.05717 0.12617 0.04722 0.1414 0.04259 C 0.14414 0.0405 0.14674 0.03865 0.14947 0.03657 C 0.15104 0.03518 0.15273 0.03449 0.15403 0.0324 C 0.1582 0.02615 0.16132 0.01759 0.16562 0.0118 L 0.17487 -0.00047 " pathEditMode="relative" ptsTypes="AAAAAAAAAAAAAAAAAAAAAAAAAAAAAAAAAAAAAAAAAAAAAAAAAAAAAAAAAAAAA">
                                      <p:cBhvr>
                                        <p:cTn id="6" dur="375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7331 0.06134 L -0.07331 0.06134 C -0.07292 0.08101 -0.07318 0.10092 -0.07214 0.1206 C -0.07201 0.12268 -0.07045 0.12338 -0.0698 0.12476 C -0.06901 0.12662 -0.06849 0.12916 -0.06745 0.13101 C -0.06524 0.13495 -0.06342 0.13541 -0.06055 0.13703 C -0.05717 0.13564 -0.05274 0.1375 -0.05026 0.1331 C -0.04805 0.12916 -0.05013 0.12175 -0.04909 0.11666 C -0.04818 0.11203 -0.04532 0.10902 -0.04441 0.10439 C -0.04401 0.10231 -0.04415 0.09976 -0.04323 0.09814 C -0.04245 0.09652 -0.04102 0.09675 -0.03985 0.09606 C -0.03868 0.09675 -0.03685 0.09629 -0.03633 0.09814 C -0.03516 0.10254 -0.03568 0.10763 -0.03516 0.1125 C -0.03464 0.11805 -0.03386 0.12152 -0.03295 0.12685 C -0.03334 0.1405 -0.0323 0.15463 -0.03412 0.16782 C -0.03438 0.1706 -0.03711 0.16944 -0.03868 0.1699 C -0.04245 0.17083 -0.04636 0.17106 -0.05026 0.17199 C -0.05287 0.17245 -0.0556 0.17314 -0.05834 0.17407 C -0.07097 0.17777 -0.06719 0.17592 -0.07448 0.18009 C -0.07487 0.18287 -0.07553 0.18564 -0.07553 0.18842 C -0.07553 0.20277 -0.075 0.21713 -0.07448 0.23148 C -0.07422 0.23564 -0.07266 0.2493 -0.07214 0.25393 C -0.07175 0.26365 -0.07227 0.27338 -0.07097 0.28263 C -0.07058 0.28518 -0.06524 0.28842 -0.06407 0.28888 C -0.06094 0.28981 -0.05795 0.29004 -0.05482 0.29097 C -0.05287 0.29143 -0.05105 0.29236 -0.04909 0.29305 C -0.04362 0.29444 -0.03829 0.29583 -0.03295 0.29699 C -0.03178 0.30046 -0.02956 0.30347 -0.02943 0.3074 C -0.02878 0.32314 -0.02813 0.33935 -0.0306 0.35439 C -0.03125 0.35856 -0.03529 0.35555 -0.0375 0.35648 C -0.03868 0.35694 -0.03985 0.3581 -0.04102 0.35856 L -0.05026 0.36273 C -0.05222 0.35671 -0.05404 0.353 -0.05482 0.34629 C -0.05534 0.34166 -0.05482 0.33634 -0.05599 0.33194 C -0.05769 0.32592 -0.06224 0.325 -0.06524 0.32384 C -0.06745 0.325 -0.07019 0.32523 -0.07214 0.32777 C -0.07474 0.33125 -0.07526 0.34467 -0.07553 0.34838 C -0.07526 0.35787 -0.075 0.36759 -0.07448 0.37708 C -0.07422 0.38055 -0.07357 0.38379 -0.07331 0.38726 C -0.07279 0.39351 -0.07253 0.39953 -0.07214 0.40578 C -0.06862 0.40509 -0.06524 0.4037 -0.06172 0.4037 C -0.04597 0.4037 -0.04506 0.40625 -0.0306 0.40995 C -0.02461 0.41134 -0.02149 0.41203 -0.01563 0.41388 C -0.01368 0.41458 -0.01172 0.41527 -0.00977 0.41597 L 0.03515 0.41203 C 0.03945 0.41134 0.04375 0.40995 0.04791 0.40787 C 0.04908 0.40717 0.05013 0.40648 0.0513 0.40578 C 0.05442 0.40717 0.05742 0.40879 0.06054 0.40995 C 0.06757 0.41203 0.08424 0.41342 0.08945 0.41388 C 0.09166 0.41319 0.09401 0.41296 0.09635 0.41203 C 0.09869 0.41088 0.10325 0.40787 0.10325 0.40787 C 0.10364 0.38263 0.1039 0.35717 0.10442 0.33194 C 0.10468 0.32037 0.10494 0.30856 0.10559 0.29699 C 0.10572 0.29421 0.10625 0.29166 0.10664 0.28888 C 0.10703 0.2868 0.1069 0.28402 0.10781 0.28263 C 0.10911 0.28101 0.11093 0.28101 0.1125 0.28078 C 0.11705 0.27963 0.12174 0.27939 0.1263 0.2787 C 0.12708 0.27523 0.12799 0.27199 0.12864 0.26828 C 0.1289 0.26643 0.12981 0.25486 0.13099 0.25185 C 0.13177 0.24953 0.13307 0.24745 0.13437 0.24583 C 0.13541 0.24467 0.13671 0.24444 0.13789 0.24375 C 0.14205 0.24583 0.14661 0.24652 0.15052 0.25 C 0.15156 0.25092 0.15117 0.25416 0.15169 0.25601 C 0.15234 0.25833 0.15325 0.26018 0.15403 0.26226 C 0.15442 0.26504 0.15468 0.26782 0.1552 0.27037 C 0.15585 0.27453 0.15742 0.28263 0.15742 0.28263 C 0.15976 0.28078 0.16237 0.27939 0.16432 0.27662 C 0.16757 0.27222 0.16783 0.26805 0.16901 0.26226 C 0.1694 0.23703 0.1694 0.21157 0.17018 0.18634 C 0.17018 0.18356 0.17044 0.18055 0.17135 0.17824 C 0.17395 0.17083 0.17682 0.16805 0.18046 0.16388 C 0.18346 0.16643 0.18971 0.17106 0.19205 0.17615 C 0.19283 0.17777 0.19283 0.18032 0.19322 0.18217 C 0.19648 0.19768 0.19492 0.18703 0.19674 0.20277 C 0.19713 0.21088 0.19908 0.228 0.19674 0.2375 C 0.19596 0.24027 0.1944 0.24166 0.19322 0.24375 C 0.19244 0.2493 0.19192 0.25486 0.19088 0.26018 C 0.18932 0.26898 0.1901 0.26412 0.18867 0.27453 C 0.1871 0.38472 0.20325 0.35648 0.14934 0.35648 C 0.14362 0.35648 0.13789 0.35787 0.13203 0.35856 C 0.13059 0.35925 0.12903 0.35995 0.12747 0.36064 C 0.1263 0.36134 0.12474 0.36088 0.12395 0.36273 C 0.12252 0.3662 0.12174 0.375 0.12174 0.375 C 0.12252 0.38449 0.12161 0.39513 0.12395 0.4037 C 0.12513 0.40763 0.12851 0.40671 0.13099 0.40787 C 0.13619 0.41018 0.14609 0.41111 0.15052 0.41203 C 0.19401 0.40763 0.17851 0.41273 0.19778 0.40578 C 0.2013 0.40648 0.20546 0.40393 0.2082 0.40787 C 0.21028 0.41088 0.20885 0.41736 0.20937 0.42222 C 0.20963 0.4243 0.21015 0.42615 0.21054 0.42824 C 0.21093 0.43101 0.21119 0.43379 0.21171 0.43657 C 0.21197 0.43865 0.21276 0.4405 0.21289 0.44259 C 0.21315 0.44745 0.21289 0.45231 0.21289 0.45717 " pathEditMode="relative" ptsTypes="AAAAAAAAAAAAAAAAAAAAAAAAAAAAAAAAAAAAAAAAAAAAAAAAAAAAAAAAAAAAAAAAAAAAAAAAAAAAAAAAAAAAAAAAAAAAA">
                                      <p:cBhvr>
                                        <p:cTn id="10" dur="13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963C-F11A-F419-1F92-C5ED5D177894}"/>
              </a:ext>
            </a:extLst>
          </p:cNvPr>
          <p:cNvSpPr>
            <a:spLocks noGrp="1"/>
          </p:cNvSpPr>
          <p:nvPr>
            <p:ph type="title"/>
          </p:nvPr>
        </p:nvSpPr>
        <p:spPr/>
        <p:txBody>
          <a:bodyPr/>
          <a:lstStyle/>
          <a:p>
            <a:r>
              <a:rPr lang="en-US" dirty="0"/>
              <a:t>Get up!</a:t>
            </a:r>
            <a:br>
              <a:rPr lang="en-US" dirty="0"/>
            </a:br>
            <a:r>
              <a:rPr lang="en-US" dirty="0"/>
              <a:t>It’s time!</a:t>
            </a:r>
            <a:br>
              <a:rPr lang="en-US" dirty="0"/>
            </a:br>
            <a:endParaRPr lang="en-US" dirty="0"/>
          </a:p>
        </p:txBody>
      </p:sp>
      <p:pic>
        <p:nvPicPr>
          <p:cNvPr id="6" name="Picture Placeholder 5" descr="A picture containing text&#10;&#10;Description automatically generated">
            <a:extLst>
              <a:ext uri="{FF2B5EF4-FFF2-40B4-BE49-F238E27FC236}">
                <a16:creationId xmlns:a16="http://schemas.microsoft.com/office/drawing/2014/main" id="{F4130E00-65CA-6FC3-B90E-70326A42FE4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35" b="535"/>
          <a:stretch>
            <a:fillRect/>
          </a:stretch>
        </p:blipFill>
        <p:spPr/>
      </p:pic>
      <p:sp>
        <p:nvSpPr>
          <p:cNvPr id="4" name="Text Placeholder 3">
            <a:extLst>
              <a:ext uri="{FF2B5EF4-FFF2-40B4-BE49-F238E27FC236}">
                <a16:creationId xmlns:a16="http://schemas.microsoft.com/office/drawing/2014/main" id="{F1D0A128-6D23-D1D4-DF7F-B9FA0D7A68BA}"/>
              </a:ext>
            </a:extLst>
          </p:cNvPr>
          <p:cNvSpPr>
            <a:spLocks noGrp="1"/>
          </p:cNvSpPr>
          <p:nvPr>
            <p:ph type="body" sz="half" idx="2"/>
          </p:nvPr>
        </p:nvSpPr>
        <p:spPr>
          <a:xfrm>
            <a:off x="9296400" y="2285999"/>
            <a:ext cx="2432304" cy="3720353"/>
          </a:xfrm>
        </p:spPr>
        <p:txBody>
          <a:bodyPr>
            <a:normAutofit/>
          </a:bodyPr>
          <a:lstStyle/>
          <a:p>
            <a:r>
              <a:rPr lang="en-US" baseline="30000" dirty="0"/>
              <a:t>45 </a:t>
            </a:r>
            <a:r>
              <a:rPr lang="en-US" dirty="0"/>
              <a:t>Then he returned to the disciples. He said to them, “Are you still sleeping and resting? Look! The hour has come. The Son of Man is about to be handed over to sinners. </a:t>
            </a:r>
            <a:r>
              <a:rPr lang="en-US" baseline="30000" dirty="0"/>
              <a:t>46 </a:t>
            </a:r>
            <a:r>
              <a:rPr lang="en-US" dirty="0"/>
              <a:t>Get up! Let us go! Here comes the one who is handing me over to them!”</a:t>
            </a:r>
          </a:p>
          <a:p>
            <a:endParaRPr lang="en-US" dirty="0"/>
          </a:p>
          <a:p>
            <a:r>
              <a:rPr lang="en-US" i="1" dirty="0"/>
              <a:t>We will continue our story next week……</a:t>
            </a:r>
          </a:p>
        </p:txBody>
      </p:sp>
    </p:spTree>
    <p:extLst>
      <p:ext uri="{BB962C8B-B14F-4D97-AF65-F5344CB8AC3E}">
        <p14:creationId xmlns:p14="http://schemas.microsoft.com/office/powerpoint/2010/main" val="3979617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17C-DD4A-9A4C-E487-DDD14BED2BD1}"/>
              </a:ext>
            </a:extLst>
          </p:cNvPr>
          <p:cNvSpPr>
            <a:spLocks noGrp="1"/>
          </p:cNvSpPr>
          <p:nvPr>
            <p:ph type="title"/>
          </p:nvPr>
        </p:nvSpPr>
        <p:spPr>
          <a:xfrm rot="16200000">
            <a:off x="-1920240" y="3043311"/>
            <a:ext cx="5685692" cy="771378"/>
          </a:xfrm>
        </p:spPr>
        <p:style>
          <a:lnRef idx="2">
            <a:schemeClr val="accent4"/>
          </a:lnRef>
          <a:fillRef idx="1">
            <a:schemeClr val="lt1"/>
          </a:fillRef>
          <a:effectRef idx="0">
            <a:schemeClr val="accent4"/>
          </a:effectRef>
          <a:fontRef idx="minor">
            <a:schemeClr val="dk1"/>
          </a:fontRef>
        </p:style>
        <p:txBody>
          <a:bodyPr/>
          <a:lstStyle/>
          <a:p>
            <a:r>
              <a:rPr lang="en-US" dirty="0"/>
              <a:t>Whisper a prayer</a:t>
            </a:r>
          </a:p>
        </p:txBody>
      </p:sp>
      <p:pic>
        <p:nvPicPr>
          <p:cNvPr id="3" name="Online Media 2" title="Cedarmont Kids - Whisper a Prayer">
            <a:hlinkClick r:id="" action="ppaction://media"/>
            <a:extLst>
              <a:ext uri="{FF2B5EF4-FFF2-40B4-BE49-F238E27FC236}">
                <a16:creationId xmlns:a16="http://schemas.microsoft.com/office/drawing/2014/main" id="{64F234DD-40F8-B0F8-0166-09B49DEC1953}"/>
              </a:ext>
            </a:extLst>
          </p:cNvPr>
          <p:cNvPicPr>
            <a:picLocks noRot="1" noChangeAspect="1"/>
          </p:cNvPicPr>
          <p:nvPr>
            <a:videoFile r:link="rId1"/>
          </p:nvPr>
        </p:nvPicPr>
        <p:blipFill>
          <a:blip r:embed="rId3"/>
          <a:stretch>
            <a:fillRect/>
          </a:stretch>
        </p:blipFill>
        <p:spPr>
          <a:xfrm>
            <a:off x="1617785" y="685800"/>
            <a:ext cx="7207348" cy="5405511"/>
          </a:xfrm>
          <a:prstGeom prst="rect">
            <a:avLst/>
          </a:prstGeom>
        </p:spPr>
      </p:pic>
      <p:sp>
        <p:nvSpPr>
          <p:cNvPr id="4" name="TextBox 3">
            <a:extLst>
              <a:ext uri="{FF2B5EF4-FFF2-40B4-BE49-F238E27FC236}">
                <a16:creationId xmlns:a16="http://schemas.microsoft.com/office/drawing/2014/main" id="{1EE4D78A-7963-FD4D-46B2-093C4711DCA4}"/>
              </a:ext>
            </a:extLst>
          </p:cNvPr>
          <p:cNvSpPr txBox="1"/>
          <p:nvPr/>
        </p:nvSpPr>
        <p:spPr>
          <a:xfrm>
            <a:off x="8961120" y="1688123"/>
            <a:ext cx="2813538"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rPr>
              <a:t>Whisper a prayer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 the morning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rPr>
              <a:t>Whisper a prayer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noon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rPr>
              <a:t>Whisper a prayer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 the evening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To keep your heart in tune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Other verses: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rPr>
              <a:t>God answers prayer</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rPr>
              <a:t>Jesus may come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544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17C-DD4A-9A4C-E487-DDD14BED2BD1}"/>
              </a:ext>
            </a:extLst>
          </p:cNvPr>
          <p:cNvSpPr>
            <a:spLocks noGrp="1"/>
          </p:cNvSpPr>
          <p:nvPr>
            <p:ph type="title"/>
          </p:nvPr>
        </p:nvSpPr>
        <p:spPr>
          <a:xfrm rot="16200000">
            <a:off x="-1920240" y="3043311"/>
            <a:ext cx="5685692" cy="771378"/>
          </a:xfrm>
        </p:spPr>
        <p:style>
          <a:lnRef idx="2">
            <a:schemeClr val="accent4"/>
          </a:lnRef>
          <a:fillRef idx="1">
            <a:schemeClr val="lt1"/>
          </a:fillRef>
          <a:effectRef idx="0">
            <a:schemeClr val="accent4"/>
          </a:effectRef>
          <a:fontRef idx="minor">
            <a:schemeClr val="dk1"/>
          </a:fontRef>
        </p:style>
        <p:txBody>
          <a:bodyPr>
            <a:normAutofit/>
          </a:bodyPr>
          <a:lstStyle/>
          <a:p>
            <a:r>
              <a:rPr lang="en-US" sz="2800" dirty="0"/>
              <a:t>Oh, How He Loves You and Me</a:t>
            </a:r>
          </a:p>
        </p:txBody>
      </p:sp>
      <p:pic>
        <p:nvPicPr>
          <p:cNvPr id="3" name="Online Media 2" title="Psalty: Oh How He Loves You and Me (With Lyrics)">
            <a:hlinkClick r:id="" action="ppaction://media"/>
            <a:extLst>
              <a:ext uri="{FF2B5EF4-FFF2-40B4-BE49-F238E27FC236}">
                <a16:creationId xmlns:a16="http://schemas.microsoft.com/office/drawing/2014/main" id="{1385DD9A-BD4E-E4DB-D70F-B7DACB799A88}"/>
              </a:ext>
            </a:extLst>
          </p:cNvPr>
          <p:cNvPicPr>
            <a:picLocks noRot="1" noChangeAspect="1"/>
          </p:cNvPicPr>
          <p:nvPr>
            <a:videoFile r:link="rId1"/>
          </p:nvPr>
        </p:nvPicPr>
        <p:blipFill>
          <a:blip r:embed="rId3"/>
          <a:stretch>
            <a:fillRect/>
          </a:stretch>
        </p:blipFill>
        <p:spPr>
          <a:xfrm>
            <a:off x="1723312" y="808071"/>
            <a:ext cx="9277623" cy="5241857"/>
          </a:xfrm>
          <a:prstGeom prst="rect">
            <a:avLst/>
          </a:prstGeom>
        </p:spPr>
      </p:pic>
    </p:spTree>
    <p:extLst>
      <p:ext uri="{BB962C8B-B14F-4D97-AF65-F5344CB8AC3E}">
        <p14:creationId xmlns:p14="http://schemas.microsoft.com/office/powerpoint/2010/main" val="167176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17C-DD4A-9A4C-E487-DDD14BED2BD1}"/>
              </a:ext>
            </a:extLst>
          </p:cNvPr>
          <p:cNvSpPr>
            <a:spLocks noGrp="1"/>
          </p:cNvSpPr>
          <p:nvPr>
            <p:ph type="title"/>
          </p:nvPr>
        </p:nvSpPr>
        <p:spPr>
          <a:xfrm rot="16200000">
            <a:off x="-1920240" y="3043311"/>
            <a:ext cx="5685692" cy="771378"/>
          </a:xfrm>
        </p:spPr>
        <p:style>
          <a:lnRef idx="2">
            <a:schemeClr val="accent4"/>
          </a:lnRef>
          <a:fillRef idx="1">
            <a:schemeClr val="lt1"/>
          </a:fillRef>
          <a:effectRef idx="0">
            <a:schemeClr val="accent4"/>
          </a:effectRef>
          <a:fontRef idx="minor">
            <a:schemeClr val="dk1"/>
          </a:fontRef>
        </p:style>
        <p:txBody>
          <a:bodyPr>
            <a:normAutofit/>
          </a:bodyPr>
          <a:lstStyle/>
          <a:p>
            <a:r>
              <a:rPr lang="en-US" sz="2800" dirty="0"/>
              <a:t>Jesus Loves Me – Sing Hosanna</a:t>
            </a:r>
          </a:p>
        </p:txBody>
      </p:sp>
      <p:pic>
        <p:nvPicPr>
          <p:cNvPr id="4" name="Online Media 3" title="Sing Hosanna - Jesus Loves Me This I Know | Bible Songs for Kids">
            <a:hlinkClick r:id="" action="ppaction://media"/>
            <a:extLst>
              <a:ext uri="{FF2B5EF4-FFF2-40B4-BE49-F238E27FC236}">
                <a16:creationId xmlns:a16="http://schemas.microsoft.com/office/drawing/2014/main" id="{F01A099F-6208-227A-0CB9-B39C1B15CBB7}"/>
              </a:ext>
            </a:extLst>
          </p:cNvPr>
          <p:cNvPicPr>
            <a:picLocks noRot="1" noChangeAspect="1"/>
          </p:cNvPicPr>
          <p:nvPr>
            <a:videoFile r:link="rId1"/>
          </p:nvPr>
        </p:nvPicPr>
        <p:blipFill>
          <a:blip r:embed="rId3"/>
          <a:stretch>
            <a:fillRect/>
          </a:stretch>
        </p:blipFill>
        <p:spPr>
          <a:xfrm>
            <a:off x="1690820" y="703384"/>
            <a:ext cx="9296048" cy="5252267"/>
          </a:xfrm>
          <a:prstGeom prst="rect">
            <a:avLst/>
          </a:prstGeom>
        </p:spPr>
      </p:pic>
    </p:spTree>
    <p:extLst>
      <p:ext uri="{BB962C8B-B14F-4D97-AF65-F5344CB8AC3E}">
        <p14:creationId xmlns:p14="http://schemas.microsoft.com/office/powerpoint/2010/main" val="37502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17C-DD4A-9A4C-E487-DDD14BED2BD1}"/>
              </a:ext>
            </a:extLst>
          </p:cNvPr>
          <p:cNvSpPr>
            <a:spLocks noGrp="1"/>
          </p:cNvSpPr>
          <p:nvPr>
            <p:ph type="title"/>
          </p:nvPr>
        </p:nvSpPr>
        <p:spPr>
          <a:xfrm>
            <a:off x="783091" y="535327"/>
            <a:ext cx="8448185" cy="525829"/>
          </a:xfrm>
        </p:spPr>
        <p:style>
          <a:lnRef idx="2">
            <a:schemeClr val="accent4"/>
          </a:lnRef>
          <a:fillRef idx="1">
            <a:schemeClr val="lt1"/>
          </a:fillRef>
          <a:effectRef idx="0">
            <a:schemeClr val="accent4"/>
          </a:effectRef>
          <a:fontRef idx="minor">
            <a:schemeClr val="dk1"/>
          </a:fontRef>
        </p:style>
        <p:txBody>
          <a:bodyPr>
            <a:normAutofit/>
          </a:bodyPr>
          <a:lstStyle/>
          <a:p>
            <a:r>
              <a:rPr lang="en-US" sz="2800" dirty="0"/>
              <a:t>Thy Will Be Done</a:t>
            </a:r>
          </a:p>
        </p:txBody>
      </p:sp>
      <p:pic>
        <p:nvPicPr>
          <p:cNvPr id="5" name="Online Media 4" title="Thy Will Be Done | Unofficial Music Video">
            <a:hlinkClick r:id="" action="ppaction://media"/>
            <a:extLst>
              <a:ext uri="{FF2B5EF4-FFF2-40B4-BE49-F238E27FC236}">
                <a16:creationId xmlns:a16="http://schemas.microsoft.com/office/drawing/2014/main" id="{BBEB88B9-B30D-C609-23EB-613F0CC2EB84}"/>
              </a:ext>
            </a:extLst>
          </p:cNvPr>
          <p:cNvPicPr>
            <a:picLocks noRot="1" noChangeAspect="1"/>
          </p:cNvPicPr>
          <p:nvPr>
            <a:videoFile r:link="rId1"/>
          </p:nvPr>
        </p:nvPicPr>
        <p:blipFill>
          <a:blip r:embed="rId3"/>
          <a:stretch>
            <a:fillRect/>
          </a:stretch>
        </p:blipFill>
        <p:spPr>
          <a:xfrm>
            <a:off x="818444" y="1243753"/>
            <a:ext cx="8448186" cy="4773225"/>
          </a:xfrm>
          <a:prstGeom prst="rect">
            <a:avLst/>
          </a:prstGeom>
        </p:spPr>
      </p:pic>
    </p:spTree>
    <p:extLst>
      <p:ext uri="{BB962C8B-B14F-4D97-AF65-F5344CB8AC3E}">
        <p14:creationId xmlns:p14="http://schemas.microsoft.com/office/powerpoint/2010/main" val="386265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7993-AC3D-D661-CF13-246CA4D53CD9}"/>
              </a:ext>
            </a:extLst>
          </p:cNvPr>
          <p:cNvSpPr>
            <a:spLocks noGrp="1"/>
          </p:cNvSpPr>
          <p:nvPr>
            <p:ph type="title"/>
          </p:nvPr>
        </p:nvSpPr>
        <p:spPr>
          <a:xfrm>
            <a:off x="2444384" y="642594"/>
            <a:ext cx="9106640" cy="1371600"/>
          </a:xfrm>
        </p:spPr>
        <p:txBody>
          <a:bodyPr>
            <a:normAutofit fontScale="90000"/>
          </a:bodyPr>
          <a:lstStyle/>
          <a:p>
            <a:r>
              <a:rPr lang="en-US" dirty="0"/>
              <a:t>Teacher – after class add plaster</a:t>
            </a:r>
          </a:p>
        </p:txBody>
      </p:sp>
      <p:pic>
        <p:nvPicPr>
          <p:cNvPr id="6" name="Content Placeholder 5" descr="A close-up of a hand&#10;&#10;Description automatically generated with low confidence">
            <a:extLst>
              <a:ext uri="{FF2B5EF4-FFF2-40B4-BE49-F238E27FC236}">
                <a16:creationId xmlns:a16="http://schemas.microsoft.com/office/drawing/2014/main" id="{1DCB3A66-0391-6347-77F5-89031218387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4384" y="2061765"/>
            <a:ext cx="3842395" cy="4258655"/>
          </a:xfrm>
        </p:spPr>
      </p:pic>
      <p:sp>
        <p:nvSpPr>
          <p:cNvPr id="4" name="Content Placeholder 3">
            <a:extLst>
              <a:ext uri="{FF2B5EF4-FFF2-40B4-BE49-F238E27FC236}">
                <a16:creationId xmlns:a16="http://schemas.microsoft.com/office/drawing/2014/main" id="{7A87137F-5CB2-B83B-C13A-0C65873BE4E8}"/>
              </a:ext>
            </a:extLst>
          </p:cNvPr>
          <p:cNvSpPr>
            <a:spLocks noGrp="1"/>
          </p:cNvSpPr>
          <p:nvPr>
            <p:ph sz="half" idx="2"/>
          </p:nvPr>
        </p:nvSpPr>
        <p:spPr>
          <a:xfrm>
            <a:off x="6831106" y="2103120"/>
            <a:ext cx="4185237" cy="4112286"/>
          </a:xfrm>
        </p:spPr>
        <p:txBody>
          <a:bodyPr>
            <a:normAutofit fontScale="70000" lnSpcReduction="20000"/>
          </a:bodyPr>
          <a:lstStyle/>
          <a:p>
            <a:pPr marL="0" indent="0">
              <a:buNone/>
            </a:pPr>
            <a:r>
              <a:rPr lang="en-US" dirty="0"/>
              <a:t> Plaster Hands Directions:</a:t>
            </a:r>
          </a:p>
          <a:p>
            <a:r>
              <a:rPr lang="en-US" dirty="0"/>
              <a:t>Add water to the other bucket and pour the entire bag of casting powder in your hand casting kit into it little by little as you stir it. </a:t>
            </a:r>
          </a:p>
          <a:p>
            <a:r>
              <a:rPr lang="en-US" dirty="0"/>
              <a:t>Continue stirring until it has a smooth and paint-like consistency.</a:t>
            </a:r>
          </a:p>
          <a:p>
            <a:r>
              <a:rPr lang="en-US" dirty="0"/>
              <a:t>Pour the mixture into the mold until it's filled halfway. Tilt and rotate the bucket at a 45-degree angle to make sure the mixture spreads around and prevents air bubbles from being trapped around the fingertips. </a:t>
            </a:r>
          </a:p>
          <a:p>
            <a:r>
              <a:rPr lang="en-US" dirty="0"/>
              <a:t>Fill the mold up with the remaining mixture and tap the sides to release air bubbles.</a:t>
            </a:r>
          </a:p>
          <a:p>
            <a:r>
              <a:rPr lang="en-US" dirty="0"/>
              <a:t>Put mounting bolts into wet plaster wrists and through a piece of cardstock paper.  This paper can be your guide later for making the holes in the wood base for the bolts to go into.</a:t>
            </a:r>
          </a:p>
          <a:p>
            <a:r>
              <a:rPr lang="en-US" dirty="0">
                <a:hlinkClick r:id="rId3"/>
              </a:rPr>
              <a:t>More Wikipedia instructions</a:t>
            </a:r>
            <a:endParaRPr lang="en-US" dirty="0"/>
          </a:p>
        </p:txBody>
      </p:sp>
      <p:pic>
        <p:nvPicPr>
          <p:cNvPr id="12" name="Picture 11" descr="A picture containing cup, indoor, person, putting&#10;&#10;Description automatically generated">
            <a:extLst>
              <a:ext uri="{FF2B5EF4-FFF2-40B4-BE49-F238E27FC236}">
                <a16:creationId xmlns:a16="http://schemas.microsoft.com/office/drawing/2014/main" id="{838596A9-8DD0-D90A-F741-A5612448BC12}"/>
              </a:ext>
            </a:extLst>
          </p:cNvPr>
          <p:cNvPicPr>
            <a:picLocks noChangeAspect="1"/>
          </p:cNvPicPr>
          <p:nvPr/>
        </p:nvPicPr>
        <p:blipFill rotWithShape="1">
          <a:blip r:embed="rId4">
            <a:extLst>
              <a:ext uri="{28A0092B-C50C-407E-A947-70E740481C1C}">
                <a14:useLocalDpi xmlns:a14="http://schemas.microsoft.com/office/drawing/2010/main" val="0"/>
              </a:ext>
            </a:extLst>
          </a:blip>
          <a:srcRect t="13864"/>
          <a:stretch/>
        </p:blipFill>
        <p:spPr>
          <a:xfrm>
            <a:off x="640976" y="642594"/>
            <a:ext cx="1553752" cy="2004988"/>
          </a:xfrm>
          <a:prstGeom prst="rect">
            <a:avLst/>
          </a:prstGeom>
        </p:spPr>
      </p:pic>
      <p:pic>
        <p:nvPicPr>
          <p:cNvPr id="5" name="Picture 4">
            <a:extLst>
              <a:ext uri="{FF2B5EF4-FFF2-40B4-BE49-F238E27FC236}">
                <a16:creationId xmlns:a16="http://schemas.microsoft.com/office/drawing/2014/main" id="{87BC3164-06EB-3996-EC6A-F5C94821CA43}"/>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b="50000"/>
          <a:stretch/>
        </p:blipFill>
        <p:spPr>
          <a:xfrm>
            <a:off x="640977" y="2812269"/>
            <a:ext cx="1553752" cy="1754104"/>
          </a:xfrm>
          <a:prstGeom prst="rect">
            <a:avLst/>
          </a:prstGeom>
        </p:spPr>
      </p:pic>
      <p:pic>
        <p:nvPicPr>
          <p:cNvPr id="8" name="Picture 7" descr="A picture containing cup, indoor, food&#10;&#10;Description automatically generated">
            <a:extLst>
              <a:ext uri="{FF2B5EF4-FFF2-40B4-BE49-F238E27FC236}">
                <a16:creationId xmlns:a16="http://schemas.microsoft.com/office/drawing/2014/main" id="{8B96968A-80B5-E6A4-D2F0-FC17454E4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79" y="4963885"/>
            <a:ext cx="1535641" cy="1023121"/>
          </a:xfrm>
          <a:prstGeom prst="rect">
            <a:avLst/>
          </a:prstGeom>
        </p:spPr>
      </p:pic>
    </p:spTree>
    <p:extLst>
      <p:ext uri="{BB962C8B-B14F-4D97-AF65-F5344CB8AC3E}">
        <p14:creationId xmlns:p14="http://schemas.microsoft.com/office/powerpoint/2010/main" val="931170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7993-AC3D-D661-CF13-246CA4D53CD9}"/>
              </a:ext>
            </a:extLst>
          </p:cNvPr>
          <p:cNvSpPr>
            <a:spLocks noGrp="1"/>
          </p:cNvSpPr>
          <p:nvPr>
            <p:ph type="title"/>
          </p:nvPr>
        </p:nvSpPr>
        <p:spPr>
          <a:xfrm>
            <a:off x="2827346" y="642594"/>
            <a:ext cx="8297854" cy="1371600"/>
          </a:xfrm>
        </p:spPr>
        <p:txBody>
          <a:bodyPr>
            <a:normAutofit/>
          </a:bodyPr>
          <a:lstStyle/>
          <a:p>
            <a:r>
              <a:rPr lang="en-US" dirty="0"/>
              <a:t>Finish Praying hands - 3</a:t>
            </a:r>
          </a:p>
        </p:txBody>
      </p:sp>
      <p:pic>
        <p:nvPicPr>
          <p:cNvPr id="6" name="Content Placeholder 5" descr="A close-up of a hand&#10;&#10;Description automatically generated with low confidence">
            <a:extLst>
              <a:ext uri="{FF2B5EF4-FFF2-40B4-BE49-F238E27FC236}">
                <a16:creationId xmlns:a16="http://schemas.microsoft.com/office/drawing/2014/main" id="{1DCB3A66-0391-6347-77F5-89031218387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4384" y="2061765"/>
            <a:ext cx="3842395" cy="4258655"/>
          </a:xfrm>
        </p:spPr>
      </p:pic>
      <p:sp>
        <p:nvSpPr>
          <p:cNvPr id="4" name="Content Placeholder 3">
            <a:extLst>
              <a:ext uri="{FF2B5EF4-FFF2-40B4-BE49-F238E27FC236}">
                <a16:creationId xmlns:a16="http://schemas.microsoft.com/office/drawing/2014/main" id="{7A87137F-5CB2-B83B-C13A-0C65873BE4E8}"/>
              </a:ext>
            </a:extLst>
          </p:cNvPr>
          <p:cNvSpPr>
            <a:spLocks noGrp="1"/>
          </p:cNvSpPr>
          <p:nvPr>
            <p:ph sz="half" idx="2"/>
          </p:nvPr>
        </p:nvSpPr>
        <p:spPr>
          <a:xfrm>
            <a:off x="6831106" y="2103120"/>
            <a:ext cx="3842395" cy="4112286"/>
          </a:xfrm>
        </p:spPr>
        <p:txBody>
          <a:bodyPr>
            <a:normAutofit lnSpcReduction="10000"/>
          </a:bodyPr>
          <a:lstStyle/>
          <a:p>
            <a:pPr marL="0" indent="0">
              <a:buNone/>
            </a:pPr>
            <a:r>
              <a:rPr lang="en-US" dirty="0"/>
              <a:t> Finish Plaster Hands Directions:</a:t>
            </a:r>
          </a:p>
          <a:p>
            <a:r>
              <a:rPr lang="en-US" dirty="0"/>
              <a:t>Check your molding kit after 3 to 5 hours and if it feels solid, turn the bucket upside down.</a:t>
            </a:r>
          </a:p>
          <a:p>
            <a:r>
              <a:rPr lang="en-US" dirty="0"/>
              <a:t>Carefully peel the mold away from the casting, and leave it to dry for 24 hours.</a:t>
            </a:r>
          </a:p>
          <a:p>
            <a:r>
              <a:rPr lang="en-US" dirty="0"/>
              <a:t>Use the demolding stick to remove any bubbles. </a:t>
            </a:r>
          </a:p>
          <a:p>
            <a:r>
              <a:rPr lang="en-US" dirty="0"/>
              <a:t>Place your cast on the wooden stand included in your hand casting kit to display it in your home.</a:t>
            </a:r>
          </a:p>
        </p:txBody>
      </p:sp>
      <p:pic>
        <p:nvPicPr>
          <p:cNvPr id="10" name="Picture 9" descr="A picture containing person, food, hand, orange&#10;&#10;Description automatically generated">
            <a:extLst>
              <a:ext uri="{FF2B5EF4-FFF2-40B4-BE49-F238E27FC236}">
                <a16:creationId xmlns:a16="http://schemas.microsoft.com/office/drawing/2014/main" id="{9476B02E-D3FD-3406-E09B-48D76F27E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1" y="2061765"/>
            <a:ext cx="1506070" cy="1506070"/>
          </a:xfrm>
          <a:prstGeom prst="rect">
            <a:avLst/>
          </a:prstGeom>
        </p:spPr>
      </p:pic>
    </p:spTree>
    <p:extLst>
      <p:ext uri="{BB962C8B-B14F-4D97-AF65-F5344CB8AC3E}">
        <p14:creationId xmlns:p14="http://schemas.microsoft.com/office/powerpoint/2010/main" val="268316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7AA7-B98B-3D76-C0F8-232F74459ACF}"/>
              </a:ext>
            </a:extLst>
          </p:cNvPr>
          <p:cNvSpPr>
            <a:spLocks noGrp="1"/>
          </p:cNvSpPr>
          <p:nvPr>
            <p:ph type="title"/>
          </p:nvPr>
        </p:nvSpPr>
        <p:spPr>
          <a:xfrm>
            <a:off x="1066800" y="642593"/>
            <a:ext cx="10637520" cy="1692643"/>
          </a:xfrm>
        </p:spPr>
        <p:txBody>
          <a:bodyPr>
            <a:normAutofit fontScale="90000"/>
          </a:bodyPr>
          <a:lstStyle/>
          <a:p>
            <a:pPr algn="ctr"/>
            <a:r>
              <a:rPr lang="en-US" dirty="0">
                <a:latin typeface="Comic Sans MS" panose="030F0702030302020204" pitchFamily="66" charset="0"/>
              </a:rPr>
              <a:t>Jesus knew what to do –</a:t>
            </a:r>
            <a:br>
              <a:rPr lang="en-US" dirty="0">
                <a:latin typeface="Comic Sans MS" panose="030F0702030302020204" pitchFamily="66" charset="0"/>
              </a:rPr>
            </a:br>
            <a:r>
              <a:rPr lang="en-US" dirty="0">
                <a:latin typeface="Comic Sans MS" panose="030F0702030302020204" pitchFamily="66" charset="0"/>
              </a:rPr>
              <a:t>He prayed.</a:t>
            </a:r>
            <a:br>
              <a:rPr lang="en-US" dirty="0">
                <a:latin typeface="Comic Sans MS" panose="030F0702030302020204" pitchFamily="66" charset="0"/>
              </a:rPr>
            </a:br>
            <a:r>
              <a:rPr lang="en-US" dirty="0">
                <a:latin typeface="Comic Sans MS" panose="030F0702030302020204" pitchFamily="66" charset="0"/>
              </a:rPr>
              <a:t>And he comforted His friends.</a:t>
            </a:r>
          </a:p>
        </p:txBody>
      </p:sp>
      <p:pic>
        <p:nvPicPr>
          <p:cNvPr id="5" name="Picture Placeholder 8" descr="A group of people around a table&#10;&#10;Description automatically generated">
            <a:extLst>
              <a:ext uri="{FF2B5EF4-FFF2-40B4-BE49-F238E27FC236}">
                <a16:creationId xmlns:a16="http://schemas.microsoft.com/office/drawing/2014/main" id="{D7F6DCC2-9A64-734E-F662-DF5E2ED27261}"/>
              </a:ext>
            </a:extLst>
          </p:cNvPr>
          <p:cNvPicPr>
            <a:picLocks noChangeAspect="1"/>
          </p:cNvPicPr>
          <p:nvPr/>
        </p:nvPicPr>
        <p:blipFill>
          <a:blip r:embed="rId2">
            <a:extLst>
              <a:ext uri="{28A0092B-C50C-407E-A947-70E740481C1C}">
                <a14:useLocalDpi xmlns:a14="http://schemas.microsoft.com/office/drawing/2010/main" val="0"/>
              </a:ext>
            </a:extLst>
          </a:blip>
          <a:srcRect t="11865" b="11865"/>
          <a:stretch>
            <a:fillRect/>
          </a:stretch>
        </p:blipFill>
        <p:spPr>
          <a:xfrm>
            <a:off x="5879356" y="2561037"/>
            <a:ext cx="4924631" cy="3654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A person with his hands on his face&#10;&#10;Description automatically generated with medium confidence">
            <a:extLst>
              <a:ext uri="{FF2B5EF4-FFF2-40B4-BE49-F238E27FC236}">
                <a16:creationId xmlns:a16="http://schemas.microsoft.com/office/drawing/2014/main" id="{B1A3831E-162E-9181-A41F-3A58DD931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882" y="2561037"/>
            <a:ext cx="2944849" cy="3671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3898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7AA7-B98B-3D76-C0F8-232F74459ACF}"/>
              </a:ext>
            </a:extLst>
          </p:cNvPr>
          <p:cNvSpPr>
            <a:spLocks noGrp="1"/>
          </p:cNvSpPr>
          <p:nvPr>
            <p:ph type="title"/>
          </p:nvPr>
        </p:nvSpPr>
        <p:spPr>
          <a:xfrm>
            <a:off x="1066800" y="642593"/>
            <a:ext cx="10637520" cy="1692643"/>
          </a:xfrm>
        </p:spPr>
        <p:txBody>
          <a:bodyPr>
            <a:normAutofit fontScale="90000"/>
          </a:bodyPr>
          <a:lstStyle/>
          <a:p>
            <a:pPr algn="ctr"/>
            <a:r>
              <a:rPr lang="en-US" dirty="0">
                <a:latin typeface="Comic Sans MS" panose="030F0702030302020204" pitchFamily="66" charset="0"/>
              </a:rPr>
              <a:t>What do you want to talk to God about?</a:t>
            </a:r>
            <a:br>
              <a:rPr lang="en-US" dirty="0">
                <a:latin typeface="Comic Sans MS" panose="030F0702030302020204" pitchFamily="66" charset="0"/>
              </a:rPr>
            </a:br>
            <a:r>
              <a:rPr lang="en-US" dirty="0">
                <a:latin typeface="Comic Sans MS" panose="030F0702030302020204" pitchFamily="66" charset="0"/>
              </a:rPr>
              <a:t>Let’s pray</a:t>
            </a:r>
          </a:p>
        </p:txBody>
      </p:sp>
      <p:pic>
        <p:nvPicPr>
          <p:cNvPr id="4" name="Picture 3" descr="A picture containing clipart&#10;&#10;Description automatically generated">
            <a:extLst>
              <a:ext uri="{FF2B5EF4-FFF2-40B4-BE49-F238E27FC236}">
                <a16:creationId xmlns:a16="http://schemas.microsoft.com/office/drawing/2014/main" id="{6DA8C122-A77D-45D8-9299-72E66D77C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95" y="2648712"/>
            <a:ext cx="8777410" cy="3566694"/>
          </a:xfrm>
          <a:prstGeom prst="rect">
            <a:avLst/>
          </a:prstGeom>
        </p:spPr>
      </p:pic>
    </p:spTree>
    <p:extLst>
      <p:ext uri="{BB962C8B-B14F-4D97-AF65-F5344CB8AC3E}">
        <p14:creationId xmlns:p14="http://schemas.microsoft.com/office/powerpoint/2010/main" val="2677303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17C-DD4A-9A4C-E487-DDD14BED2BD1}"/>
              </a:ext>
            </a:extLst>
          </p:cNvPr>
          <p:cNvSpPr>
            <a:spLocks noGrp="1"/>
          </p:cNvSpPr>
          <p:nvPr>
            <p:ph type="title"/>
          </p:nvPr>
        </p:nvSpPr>
        <p:spPr>
          <a:xfrm>
            <a:off x="783092" y="535327"/>
            <a:ext cx="7062442" cy="525829"/>
          </a:xfrm>
        </p:spPr>
        <p:style>
          <a:lnRef idx="2">
            <a:schemeClr val="accent4"/>
          </a:lnRef>
          <a:fillRef idx="1">
            <a:schemeClr val="lt1"/>
          </a:fillRef>
          <a:effectRef idx="0">
            <a:schemeClr val="accent4"/>
          </a:effectRef>
          <a:fontRef idx="minor">
            <a:schemeClr val="dk1"/>
          </a:fontRef>
        </p:style>
        <p:txBody>
          <a:bodyPr>
            <a:normAutofit/>
          </a:bodyPr>
          <a:lstStyle/>
          <a:p>
            <a:r>
              <a:rPr lang="en-US" sz="2800" dirty="0"/>
              <a:t>The Lord’s Prayer</a:t>
            </a:r>
          </a:p>
        </p:txBody>
      </p:sp>
      <p:pic>
        <p:nvPicPr>
          <p:cNvPr id="3" name="Online Media 2" title="The Lord's Prayer - Song">
            <a:hlinkClick r:id="" action="ppaction://media"/>
            <a:extLst>
              <a:ext uri="{FF2B5EF4-FFF2-40B4-BE49-F238E27FC236}">
                <a16:creationId xmlns:a16="http://schemas.microsoft.com/office/drawing/2014/main" id="{5874FB8A-A3AC-C2DD-1AB7-175F914ECB9F}"/>
              </a:ext>
            </a:extLst>
          </p:cNvPr>
          <p:cNvPicPr>
            <a:picLocks noRot="1" noChangeAspect="1"/>
          </p:cNvPicPr>
          <p:nvPr>
            <a:videoFile r:link="rId1"/>
          </p:nvPr>
        </p:nvPicPr>
        <p:blipFill>
          <a:blip r:embed="rId3"/>
          <a:stretch>
            <a:fillRect/>
          </a:stretch>
        </p:blipFill>
        <p:spPr>
          <a:xfrm>
            <a:off x="783092" y="1168369"/>
            <a:ext cx="7141464" cy="4034927"/>
          </a:xfrm>
          <a:prstGeom prst="rect">
            <a:avLst/>
          </a:prstGeom>
        </p:spPr>
      </p:pic>
      <p:sp>
        <p:nvSpPr>
          <p:cNvPr id="4" name="TextBox 3">
            <a:extLst>
              <a:ext uri="{FF2B5EF4-FFF2-40B4-BE49-F238E27FC236}">
                <a16:creationId xmlns:a16="http://schemas.microsoft.com/office/drawing/2014/main" id="{4E5B7BB3-6D4C-55FC-E153-06D7D4E624C6}"/>
              </a:ext>
            </a:extLst>
          </p:cNvPr>
          <p:cNvSpPr txBox="1"/>
          <p:nvPr/>
        </p:nvSpPr>
        <p:spPr>
          <a:xfrm>
            <a:off x="8128000" y="1416117"/>
            <a:ext cx="3530951" cy="3539430"/>
          </a:xfrm>
          <a:prstGeom prst="rect">
            <a:avLst/>
          </a:prstGeom>
          <a:noFill/>
        </p:spPr>
        <p:txBody>
          <a:bodyPr wrap="square" rtlCol="0">
            <a:spAutoFit/>
          </a:bodyPr>
          <a:lstStyle/>
          <a:p>
            <a:r>
              <a:rPr lang="en-US" sz="1600" dirty="0"/>
              <a:t>Our Father,</a:t>
            </a:r>
          </a:p>
          <a:p>
            <a:r>
              <a:rPr lang="en-US" sz="1600" dirty="0"/>
              <a:t>Which art in heaven,</a:t>
            </a:r>
          </a:p>
          <a:p>
            <a:r>
              <a:rPr lang="en-US" sz="1600" dirty="0"/>
              <a:t>Hallowed be thy name</a:t>
            </a:r>
          </a:p>
          <a:p>
            <a:r>
              <a:rPr lang="en-US" sz="1600" dirty="0"/>
              <a:t>Thy kingdom come</a:t>
            </a:r>
          </a:p>
          <a:p>
            <a:r>
              <a:rPr lang="en-US" sz="1600" dirty="0"/>
              <a:t>Thy will be done</a:t>
            </a:r>
          </a:p>
          <a:p>
            <a:r>
              <a:rPr lang="en-US" sz="1600" dirty="0"/>
              <a:t>On earth as it is in heaven</a:t>
            </a:r>
          </a:p>
          <a:p>
            <a:r>
              <a:rPr lang="en-US" sz="1600" dirty="0"/>
              <a:t>Give this day our daily bread</a:t>
            </a:r>
          </a:p>
          <a:p>
            <a:r>
              <a:rPr lang="en-US" sz="1600" dirty="0"/>
              <a:t>And forgive us our debts as we forgive our debtors.</a:t>
            </a:r>
          </a:p>
          <a:p>
            <a:r>
              <a:rPr lang="en-US" sz="1600" dirty="0"/>
              <a:t>Lead us not into temptation,</a:t>
            </a:r>
          </a:p>
          <a:p>
            <a:r>
              <a:rPr lang="en-US" sz="1600" dirty="0"/>
              <a:t> but deliver us from evil..</a:t>
            </a:r>
          </a:p>
          <a:p>
            <a:r>
              <a:rPr lang="en-US" sz="1600" dirty="0"/>
              <a:t>Tor thine is the kingdom and the power and the glory forever.</a:t>
            </a:r>
          </a:p>
          <a:p>
            <a:r>
              <a:rPr lang="en-US" sz="1600" dirty="0"/>
              <a:t>Amen.</a:t>
            </a:r>
          </a:p>
        </p:txBody>
      </p:sp>
    </p:spTree>
    <p:extLst>
      <p:ext uri="{BB962C8B-B14F-4D97-AF65-F5344CB8AC3E}">
        <p14:creationId xmlns:p14="http://schemas.microsoft.com/office/powerpoint/2010/main" val="265341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2669-7FC9-E4D5-A85D-44A52CFFD533}"/>
              </a:ext>
            </a:extLst>
          </p:cNvPr>
          <p:cNvSpPr>
            <a:spLocks noGrp="1"/>
          </p:cNvSpPr>
          <p:nvPr>
            <p:ph type="title"/>
          </p:nvPr>
        </p:nvSpPr>
        <p:spPr>
          <a:xfrm>
            <a:off x="633632" y="3429000"/>
            <a:ext cx="11084756" cy="2930600"/>
          </a:xfrm>
        </p:spPr>
        <p:txBody>
          <a:bodyPr>
            <a:normAutofit fontScale="90000"/>
          </a:bodyPr>
          <a:lstStyle/>
          <a:p>
            <a:r>
              <a:rPr lang="en-US" sz="2000" dirty="0"/>
              <a:t>Jesus knew that He would suffer and die.</a:t>
            </a:r>
            <a:br>
              <a:rPr lang="en-US" sz="2000" dirty="0"/>
            </a:br>
            <a:r>
              <a:rPr lang="en-US" sz="2000" dirty="0"/>
              <a:t>	Jesus had never sinned.  He was perfect.</a:t>
            </a:r>
            <a:br>
              <a:rPr lang="en-US" sz="2000" dirty="0"/>
            </a:br>
            <a:r>
              <a:rPr lang="en-US" sz="2000" dirty="0"/>
              <a:t>		Jesus chose to take our sins upon himself.</a:t>
            </a:r>
            <a:br>
              <a:rPr lang="en-US" sz="2000" dirty="0"/>
            </a:br>
            <a:r>
              <a:rPr lang="en-US" sz="2000" dirty="0"/>
              <a:t>			Jesus knew that these sins would separate Him from God for a bit.</a:t>
            </a:r>
            <a:br>
              <a:rPr lang="en-US" sz="2000" dirty="0"/>
            </a:br>
            <a:r>
              <a:rPr lang="en-US" sz="2000" dirty="0"/>
              <a:t>				Jesus knew that He would live again.</a:t>
            </a:r>
            <a:br>
              <a:rPr lang="en-US" sz="2000" dirty="0"/>
            </a:br>
            <a:r>
              <a:rPr lang="en-US" sz="2000" dirty="0"/>
              <a:t>					Jesus knew that He would go back to heaven.</a:t>
            </a:r>
            <a:br>
              <a:rPr lang="en-US" sz="2000" dirty="0"/>
            </a:br>
            <a:r>
              <a:rPr lang="en-US" sz="2000" dirty="0"/>
              <a:t>		</a:t>
            </a:r>
            <a:br>
              <a:rPr lang="en-US" sz="2000" dirty="0"/>
            </a:br>
            <a:r>
              <a:rPr lang="en-US" sz="2000" dirty="0"/>
              <a:t>	Jesus knew that all of this would bring glory and praise to God.</a:t>
            </a:r>
            <a:br>
              <a:rPr lang="en-US" sz="2000" dirty="0"/>
            </a:br>
            <a:br>
              <a:rPr lang="en-US" sz="2000" dirty="0"/>
            </a:br>
            <a:r>
              <a:rPr lang="en-US" sz="2000" dirty="0"/>
              <a:t>Knowing all of this, Jesus wanted His disciples and friends to know that He cared for them.  </a:t>
            </a:r>
            <a:br>
              <a:rPr lang="en-US" sz="2000" dirty="0"/>
            </a:br>
            <a:r>
              <a:rPr lang="en-US" sz="2000" dirty="0"/>
              <a:t>				So, he told them….</a:t>
            </a:r>
          </a:p>
        </p:txBody>
      </p:sp>
      <p:pic>
        <p:nvPicPr>
          <p:cNvPr id="6" name="Picture 5" descr="A picture containing sky, outdoor, clouds, plant&#10;&#10;Description automatically generated">
            <a:extLst>
              <a:ext uri="{FF2B5EF4-FFF2-40B4-BE49-F238E27FC236}">
                <a16:creationId xmlns:a16="http://schemas.microsoft.com/office/drawing/2014/main" id="{F07012FA-4D06-FA56-92C1-E11C8999D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12" y="733747"/>
            <a:ext cx="3713871" cy="24766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A picture containing sky, person, grass, outdoor&#10;&#10;Description automatically generated">
            <a:extLst>
              <a:ext uri="{FF2B5EF4-FFF2-40B4-BE49-F238E27FC236}">
                <a16:creationId xmlns:a16="http://schemas.microsoft.com/office/drawing/2014/main" id="{CDF5E48D-E453-F26F-0A94-0EAC67F4713A}"/>
              </a:ext>
            </a:extLst>
          </p:cNvPr>
          <p:cNvPicPr>
            <a:picLocks noChangeAspect="1"/>
          </p:cNvPicPr>
          <p:nvPr/>
        </p:nvPicPr>
        <p:blipFill rotWithShape="1">
          <a:blip r:embed="rId3">
            <a:extLst>
              <a:ext uri="{28A0092B-C50C-407E-A947-70E740481C1C}">
                <a14:useLocalDpi xmlns:a14="http://schemas.microsoft.com/office/drawing/2010/main" val="0"/>
              </a:ext>
            </a:extLst>
          </a:blip>
          <a:srcRect t="5128" b="15692"/>
          <a:stretch/>
        </p:blipFill>
        <p:spPr>
          <a:xfrm>
            <a:off x="5542524" y="656761"/>
            <a:ext cx="2076499" cy="2630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group of people in white robes&#10;&#10;Description automatically generated with medium confidence">
            <a:extLst>
              <a:ext uri="{FF2B5EF4-FFF2-40B4-BE49-F238E27FC236}">
                <a16:creationId xmlns:a16="http://schemas.microsoft.com/office/drawing/2014/main" id="{339567F3-DEFA-011B-1CD6-90D913AA5606}"/>
              </a:ext>
            </a:extLst>
          </p:cNvPr>
          <p:cNvPicPr>
            <a:picLocks noChangeAspect="1"/>
          </p:cNvPicPr>
          <p:nvPr/>
        </p:nvPicPr>
        <p:blipFill rotWithShape="1">
          <a:blip r:embed="rId4">
            <a:extLst>
              <a:ext uri="{28A0092B-C50C-407E-A947-70E740481C1C}">
                <a14:useLocalDpi xmlns:a14="http://schemas.microsoft.com/office/drawing/2010/main" val="0"/>
              </a:ext>
            </a:extLst>
          </a:blip>
          <a:srcRect t="7775" r="38150" b="53329"/>
          <a:stretch/>
        </p:blipFill>
        <p:spPr>
          <a:xfrm>
            <a:off x="8364464" y="656761"/>
            <a:ext cx="2839095" cy="2553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54801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tanding together&#10;&#10;Description automatically generated with medium confidence">
            <a:extLst>
              <a:ext uri="{FF2B5EF4-FFF2-40B4-BE49-F238E27FC236}">
                <a16:creationId xmlns:a16="http://schemas.microsoft.com/office/drawing/2014/main" id="{A1B68AE1-73E6-44FE-2179-9F6B177A0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440" y="1947472"/>
            <a:ext cx="7562850" cy="4182256"/>
          </a:xfrm>
        </p:spPr>
      </p:pic>
      <p:sp>
        <p:nvSpPr>
          <p:cNvPr id="7" name="Speech Bubble: Rectangle 6">
            <a:extLst>
              <a:ext uri="{FF2B5EF4-FFF2-40B4-BE49-F238E27FC236}">
                <a16:creationId xmlns:a16="http://schemas.microsoft.com/office/drawing/2014/main" id="{E0527EC8-4E35-7388-EEDB-0ACE0C6693CF}"/>
              </a:ext>
            </a:extLst>
          </p:cNvPr>
          <p:cNvSpPr/>
          <p:nvPr/>
        </p:nvSpPr>
        <p:spPr>
          <a:xfrm>
            <a:off x="2419175" y="505733"/>
            <a:ext cx="4249380" cy="1308295"/>
          </a:xfrm>
          <a:prstGeom prst="wedgeRectCallout">
            <a:avLst>
              <a:gd name="adj1" fmla="val 21078"/>
              <a:gd name="adj2" fmla="val 89578"/>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p:spPr>
        <p:style>
          <a:lnRef idx="1">
            <a:schemeClr val="accent3"/>
          </a:lnRef>
          <a:fillRef idx="2">
            <a:schemeClr val="accent3"/>
          </a:fillRef>
          <a:effectRef idx="1">
            <a:schemeClr val="accent3"/>
          </a:effectRef>
          <a:fontRef idx="minor">
            <a:schemeClr val="dk1"/>
          </a:fontRef>
        </p:style>
        <p:txBody>
          <a:bodyPr rtlCol="0" anchor="ctr">
            <a:normAutofit/>
          </a:bodyPr>
          <a:lstStyle/>
          <a:p>
            <a:pPr algn="ctr"/>
            <a:r>
              <a:rPr lang="en-US" dirty="0"/>
              <a:t>I love you – each one of you!</a:t>
            </a:r>
          </a:p>
          <a:p>
            <a:pPr algn="ctr"/>
            <a:r>
              <a:rPr lang="en-US" dirty="0"/>
              <a:t>I will continue to care for you!</a:t>
            </a:r>
          </a:p>
        </p:txBody>
      </p:sp>
      <p:pic>
        <p:nvPicPr>
          <p:cNvPr id="9" name="Picture 8" descr="Logo&#10;&#10;Description automatically generated">
            <a:extLst>
              <a:ext uri="{FF2B5EF4-FFF2-40B4-BE49-F238E27FC236}">
                <a16:creationId xmlns:a16="http://schemas.microsoft.com/office/drawing/2014/main" id="{B3ADFA15-B067-5308-87A3-E0EBB25FA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523" y="316171"/>
            <a:ext cx="3101156" cy="6225658"/>
          </a:xfrm>
          <a:prstGeom prst="rect">
            <a:avLst/>
          </a:prstGeom>
        </p:spPr>
      </p:pic>
    </p:spTree>
    <p:extLst>
      <p:ext uri="{BB962C8B-B14F-4D97-AF65-F5344CB8AC3E}">
        <p14:creationId xmlns:p14="http://schemas.microsoft.com/office/powerpoint/2010/main" val="3813806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717C-DD4A-9A4C-E487-DDD14BED2BD1}"/>
              </a:ext>
            </a:extLst>
          </p:cNvPr>
          <p:cNvSpPr>
            <a:spLocks noGrp="1"/>
          </p:cNvSpPr>
          <p:nvPr>
            <p:ph type="title"/>
          </p:nvPr>
        </p:nvSpPr>
        <p:spPr>
          <a:xfrm rot="16200000">
            <a:off x="-1920240" y="3043311"/>
            <a:ext cx="5685692" cy="771378"/>
          </a:xfrm>
        </p:spPr>
        <p:style>
          <a:lnRef idx="2">
            <a:schemeClr val="accent4"/>
          </a:lnRef>
          <a:fillRef idx="1">
            <a:schemeClr val="lt1"/>
          </a:fillRef>
          <a:effectRef idx="0">
            <a:schemeClr val="accent4"/>
          </a:effectRef>
          <a:fontRef idx="minor">
            <a:schemeClr val="dk1"/>
          </a:fontRef>
        </p:style>
        <p:txBody>
          <a:bodyPr>
            <a:normAutofit/>
          </a:bodyPr>
          <a:lstStyle/>
          <a:p>
            <a:r>
              <a:rPr lang="en-US" sz="2800" dirty="0"/>
              <a:t>Jesus Loves Me – Sing Hosanna</a:t>
            </a:r>
          </a:p>
        </p:txBody>
      </p:sp>
      <p:pic>
        <p:nvPicPr>
          <p:cNvPr id="4" name="Online Media 3" title="Sing Hosanna - Jesus Loves Me This I Know | Bible Songs for Kids">
            <a:hlinkClick r:id="" action="ppaction://media"/>
            <a:extLst>
              <a:ext uri="{FF2B5EF4-FFF2-40B4-BE49-F238E27FC236}">
                <a16:creationId xmlns:a16="http://schemas.microsoft.com/office/drawing/2014/main" id="{F01A099F-6208-227A-0CB9-B39C1B15CBB7}"/>
              </a:ext>
            </a:extLst>
          </p:cNvPr>
          <p:cNvPicPr>
            <a:picLocks noRot="1" noChangeAspect="1"/>
          </p:cNvPicPr>
          <p:nvPr>
            <a:videoFile r:link="rId1"/>
          </p:nvPr>
        </p:nvPicPr>
        <p:blipFill>
          <a:blip r:embed="rId3"/>
          <a:stretch>
            <a:fillRect/>
          </a:stretch>
        </p:blipFill>
        <p:spPr>
          <a:xfrm>
            <a:off x="1713398" y="748540"/>
            <a:ext cx="9084904" cy="5132971"/>
          </a:xfrm>
          <a:prstGeom prst="rect">
            <a:avLst/>
          </a:prstGeom>
        </p:spPr>
      </p:pic>
    </p:spTree>
    <p:extLst>
      <p:ext uri="{BB962C8B-B14F-4D97-AF65-F5344CB8AC3E}">
        <p14:creationId xmlns:p14="http://schemas.microsoft.com/office/powerpoint/2010/main" val="6258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3407</TotalTime>
  <Words>3731</Words>
  <Application>Microsoft Office PowerPoint</Application>
  <PresentationFormat>Widescreen</PresentationFormat>
  <Paragraphs>232</Paragraphs>
  <Slides>37</Slides>
  <Notes>8</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Gothic</vt:lpstr>
      <vt:lpstr>Comic Sans MS</vt:lpstr>
      <vt:lpstr>Wingdings</vt:lpstr>
      <vt:lpstr>Savon</vt:lpstr>
      <vt:lpstr>Jesus Prays in gethsemane</vt:lpstr>
      <vt:lpstr>It was going to be a sad day</vt:lpstr>
      <vt:lpstr>Sad Times</vt:lpstr>
      <vt:lpstr>Jesus knew what to do – He prayed. And he comforted His friends.</vt:lpstr>
      <vt:lpstr>What do you want to talk to God about? Let’s pray</vt:lpstr>
      <vt:lpstr>The Lord’s Prayer</vt:lpstr>
      <vt:lpstr>Jesus knew that He would suffer and die.  Jesus had never sinned.  He was perfect.   Jesus chose to take our sins upon himself.    Jesus knew that these sins would separate Him from God for a bit.     Jesus knew that He would live again.      Jesus knew that He would go back to heaven.     Jesus knew that all of this would bring glory and praise to God.  Knowing all of this, Jesus wanted His disciples and friends to know that He cared for them.       So, he told them….</vt:lpstr>
      <vt:lpstr>PowerPoint Presentation</vt:lpstr>
      <vt:lpstr>Jesus Loves Me – Sing Hosanna</vt:lpstr>
      <vt:lpstr>Jesus said, I will …</vt:lpstr>
      <vt:lpstr>Jesus said, I will …</vt:lpstr>
      <vt:lpstr>The Holy Spirit will….</vt:lpstr>
      <vt:lpstr>Craft time – Paint base</vt:lpstr>
      <vt:lpstr>Love one another</vt:lpstr>
      <vt:lpstr>Jesus prays for himself  John 17</vt:lpstr>
      <vt:lpstr>Jesus prays for the disciples</vt:lpstr>
      <vt:lpstr>Jesus prays for the disciples</vt:lpstr>
      <vt:lpstr>Jesus prays for future believers</vt:lpstr>
      <vt:lpstr>Jesus continued…</vt:lpstr>
      <vt:lpstr> I believe in God.   I want to stay connected to Jesus   and love others like Jesus wants me to.       Do you?  When we are connected in love to Jesus,  we have unity!</vt:lpstr>
      <vt:lpstr>Craft time – Praying hands - 1</vt:lpstr>
      <vt:lpstr>Please Pray with me  Matthew 26</vt:lpstr>
      <vt:lpstr>Please Pray with me  Matthew 26</vt:lpstr>
      <vt:lpstr>Is there another way?</vt:lpstr>
      <vt:lpstr>Jesus took all of our sin upon himself</vt:lpstr>
      <vt:lpstr>Watch and pray</vt:lpstr>
      <vt:lpstr>What should we do when we are tempted to do wrong?</vt:lpstr>
      <vt:lpstr>If this is the way you want it, Your will be done</vt:lpstr>
      <vt:lpstr>God strengthens Jesus</vt:lpstr>
      <vt:lpstr>Object lesson:  Thy will be done</vt:lpstr>
      <vt:lpstr>Get up! It’s time! </vt:lpstr>
      <vt:lpstr>Whisper a prayer</vt:lpstr>
      <vt:lpstr>Oh, How He Loves You and Me</vt:lpstr>
      <vt:lpstr>Jesus Loves Me – Sing Hosanna</vt:lpstr>
      <vt:lpstr>Thy Will Be Done</vt:lpstr>
      <vt:lpstr>Teacher – after class add plaster</vt:lpstr>
      <vt:lpstr>Finish Praying hands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Prays in Gethsemane</dc:title>
  <dc:creator>Janelle Clendenon</dc:creator>
  <cp:lastModifiedBy>Janelle Clendenon</cp:lastModifiedBy>
  <cp:revision>12</cp:revision>
  <dcterms:created xsi:type="dcterms:W3CDTF">2023-03-11T22:58:57Z</dcterms:created>
  <dcterms:modified xsi:type="dcterms:W3CDTF">2023-03-17T04:32:27Z</dcterms:modified>
</cp:coreProperties>
</file>