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84" r:id="rId5"/>
    <p:sldId id="257" r:id="rId6"/>
    <p:sldId id="258" r:id="rId7"/>
    <p:sldId id="289" r:id="rId8"/>
    <p:sldId id="274" r:id="rId9"/>
    <p:sldId id="259" r:id="rId10"/>
    <p:sldId id="263" r:id="rId11"/>
    <p:sldId id="264" r:id="rId12"/>
    <p:sldId id="287" r:id="rId13"/>
    <p:sldId id="260" r:id="rId14"/>
    <p:sldId id="267" r:id="rId15"/>
    <p:sldId id="268" r:id="rId16"/>
    <p:sldId id="265" r:id="rId17"/>
    <p:sldId id="269" r:id="rId18"/>
    <p:sldId id="266" r:id="rId19"/>
    <p:sldId id="270" r:id="rId20"/>
    <p:sldId id="271" r:id="rId21"/>
    <p:sldId id="272" r:id="rId22"/>
    <p:sldId id="290" r:id="rId23"/>
    <p:sldId id="273" r:id="rId24"/>
    <p:sldId id="288" r:id="rId25"/>
    <p:sldId id="283" r:id="rId26"/>
    <p:sldId id="282" r:id="rId27"/>
    <p:sldId id="285" r:id="rId28"/>
    <p:sldId id="286" r:id="rId29"/>
    <p:sldId id="275" r:id="rId30"/>
    <p:sldId id="276" r:id="rId31"/>
    <p:sldId id="277" r:id="rId32"/>
    <p:sldId id="281" r:id="rId33"/>
    <p:sldId id="279" r:id="rId34"/>
    <p:sldId id="28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AFD58F-0063-41DE-A9D0-E4096515B8BC}" v="126" dt="2023-04-06T23:40:10.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70" d="100"/>
          <a:sy n="70" d="100"/>
        </p:scale>
        <p:origin x="72"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Clendenon" userId="da17313139568148" providerId="LiveId" clId="{EAAFD58F-0063-41DE-A9D0-E4096515B8BC}"/>
    <pc:docChg chg="undo custSel addSld delSld modSld sldOrd">
      <pc:chgData name="Janelle Clendenon" userId="da17313139568148" providerId="LiveId" clId="{EAAFD58F-0063-41DE-A9D0-E4096515B8BC}" dt="2023-04-06T23:42:57.969" v="2771" actId="1076"/>
      <pc:docMkLst>
        <pc:docMk/>
      </pc:docMkLst>
      <pc:sldChg chg="addSp modSp mod">
        <pc:chgData name="Janelle Clendenon" userId="da17313139568148" providerId="LiveId" clId="{EAAFD58F-0063-41DE-A9D0-E4096515B8BC}" dt="2023-03-31T02:53:07.189" v="2468" actId="1076"/>
        <pc:sldMkLst>
          <pc:docMk/>
          <pc:sldMk cId="1658571908" sldId="256"/>
        </pc:sldMkLst>
        <pc:spChg chg="mod">
          <ac:chgData name="Janelle Clendenon" userId="da17313139568148" providerId="LiveId" clId="{EAAFD58F-0063-41DE-A9D0-E4096515B8BC}" dt="2023-03-31T02:52:50.027" v="2465" actId="20577"/>
          <ac:spMkLst>
            <pc:docMk/>
            <pc:sldMk cId="1658571908" sldId="256"/>
            <ac:spMk id="2" creationId="{2B493817-167A-730B-8735-27AA9A4038BA}"/>
          </ac:spMkLst>
        </pc:spChg>
        <pc:spChg chg="mod">
          <ac:chgData name="Janelle Clendenon" userId="da17313139568148" providerId="LiveId" clId="{EAAFD58F-0063-41DE-A9D0-E4096515B8BC}" dt="2023-03-31T02:52:41.843" v="2462" actId="1076"/>
          <ac:spMkLst>
            <pc:docMk/>
            <pc:sldMk cId="1658571908" sldId="256"/>
            <ac:spMk id="3" creationId="{2A95EF30-B554-77B9-BCF8-2FE73CE369D5}"/>
          </ac:spMkLst>
        </pc:spChg>
        <pc:picChg chg="add mod">
          <ac:chgData name="Janelle Clendenon" userId="da17313139568148" providerId="LiveId" clId="{EAAFD58F-0063-41DE-A9D0-E4096515B8BC}" dt="2023-03-31T02:53:07.189" v="2468" actId="1076"/>
          <ac:picMkLst>
            <pc:docMk/>
            <pc:sldMk cId="1658571908" sldId="256"/>
            <ac:picMk id="5" creationId="{981E68FB-C204-DE9E-50AF-6535CF2BD359}"/>
          </ac:picMkLst>
        </pc:picChg>
      </pc:sldChg>
      <pc:sldChg chg="modSp mod">
        <pc:chgData name="Janelle Clendenon" userId="da17313139568148" providerId="LiveId" clId="{EAAFD58F-0063-41DE-A9D0-E4096515B8BC}" dt="2023-03-28T17:49:51.135" v="1732" actId="20577"/>
        <pc:sldMkLst>
          <pc:docMk/>
          <pc:sldMk cId="1295865518" sldId="257"/>
        </pc:sldMkLst>
        <pc:spChg chg="mod">
          <ac:chgData name="Janelle Clendenon" userId="da17313139568148" providerId="LiveId" clId="{EAAFD58F-0063-41DE-A9D0-E4096515B8BC}" dt="2023-03-28T17:49:51.135" v="1732" actId="20577"/>
          <ac:spMkLst>
            <pc:docMk/>
            <pc:sldMk cId="1295865518" sldId="257"/>
            <ac:spMk id="4" creationId="{ABCDCF12-F74C-3D4E-FE36-6C017F7AF7D6}"/>
          </ac:spMkLst>
        </pc:spChg>
      </pc:sldChg>
      <pc:sldChg chg="modSp mod ord">
        <pc:chgData name="Janelle Clendenon" userId="da17313139568148" providerId="LiveId" clId="{EAAFD58F-0063-41DE-A9D0-E4096515B8BC}" dt="2023-03-28T18:26:59.497" v="1881" actId="14100"/>
        <pc:sldMkLst>
          <pc:docMk/>
          <pc:sldMk cId="2755273473" sldId="259"/>
        </pc:sldMkLst>
        <pc:spChg chg="mod">
          <ac:chgData name="Janelle Clendenon" userId="da17313139568148" providerId="LiveId" clId="{EAAFD58F-0063-41DE-A9D0-E4096515B8BC}" dt="2023-03-28T16:51:50.943" v="193" actId="6549"/>
          <ac:spMkLst>
            <pc:docMk/>
            <pc:sldMk cId="2755273473" sldId="259"/>
            <ac:spMk id="4" creationId="{ABCDCF12-F74C-3D4E-FE36-6C017F7AF7D6}"/>
          </ac:spMkLst>
        </pc:spChg>
        <pc:spChg chg="mod">
          <ac:chgData name="Janelle Clendenon" userId="da17313139568148" providerId="LiveId" clId="{EAAFD58F-0063-41DE-A9D0-E4096515B8BC}" dt="2023-03-28T18:26:59.497" v="1881" actId="14100"/>
          <ac:spMkLst>
            <pc:docMk/>
            <pc:sldMk cId="2755273473" sldId="259"/>
            <ac:spMk id="9" creationId="{E282D304-3FB0-59A0-1118-6A99B0908673}"/>
          </ac:spMkLst>
        </pc:spChg>
      </pc:sldChg>
      <pc:sldChg chg="modSp mod">
        <pc:chgData name="Janelle Clendenon" userId="da17313139568148" providerId="LiveId" clId="{EAAFD58F-0063-41DE-A9D0-E4096515B8BC}" dt="2023-03-31T02:49:08.553" v="2405" actId="208"/>
        <pc:sldMkLst>
          <pc:docMk/>
          <pc:sldMk cId="1060014442" sldId="261"/>
        </pc:sldMkLst>
        <pc:spChg chg="mod">
          <ac:chgData name="Janelle Clendenon" userId="da17313139568148" providerId="LiveId" clId="{EAAFD58F-0063-41DE-A9D0-E4096515B8BC}" dt="2023-03-31T02:48:27.061" v="2400"/>
          <ac:spMkLst>
            <pc:docMk/>
            <pc:sldMk cId="1060014442" sldId="261"/>
            <ac:spMk id="4" creationId="{ABCDCF12-F74C-3D4E-FE36-6C017F7AF7D6}"/>
          </ac:spMkLst>
        </pc:spChg>
        <pc:spChg chg="mod">
          <ac:chgData name="Janelle Clendenon" userId="da17313139568148" providerId="LiveId" clId="{EAAFD58F-0063-41DE-A9D0-E4096515B8BC}" dt="2023-02-23T18:19:30.533" v="52" actId="27636"/>
          <ac:spMkLst>
            <pc:docMk/>
            <pc:sldMk cId="1060014442" sldId="261"/>
            <ac:spMk id="10" creationId="{F1A92AF6-0388-B721-BDE1-9D6E8AAC6ABB}"/>
          </ac:spMkLst>
        </pc:spChg>
        <pc:spChg chg="mod">
          <ac:chgData name="Janelle Clendenon" userId="da17313139568148" providerId="LiveId" clId="{EAAFD58F-0063-41DE-A9D0-E4096515B8BC}" dt="2023-03-31T02:49:08.553" v="2405" actId="208"/>
          <ac:spMkLst>
            <pc:docMk/>
            <pc:sldMk cId="1060014442" sldId="261"/>
            <ac:spMk id="11" creationId="{E6D365D7-46FC-B14A-17C5-13AE228797E3}"/>
          </ac:spMkLst>
        </pc:spChg>
      </pc:sldChg>
      <pc:sldChg chg="addSp delSp modSp mod ord delAnim modAnim">
        <pc:chgData name="Janelle Clendenon" userId="da17313139568148" providerId="LiveId" clId="{EAAFD58F-0063-41DE-A9D0-E4096515B8BC}" dt="2023-03-28T18:47:36.154" v="2021"/>
        <pc:sldMkLst>
          <pc:docMk/>
          <pc:sldMk cId="1382674608" sldId="263"/>
        </pc:sldMkLst>
        <pc:spChg chg="mod">
          <ac:chgData name="Janelle Clendenon" userId="da17313139568148" providerId="LiveId" clId="{EAAFD58F-0063-41DE-A9D0-E4096515B8BC}" dt="2023-03-28T18:18:19.132" v="1832" actId="20577"/>
          <ac:spMkLst>
            <pc:docMk/>
            <pc:sldMk cId="1382674608" sldId="263"/>
            <ac:spMk id="2" creationId="{1203122B-F1EC-4AB3-4146-EC8D47D099F7}"/>
          </ac:spMkLst>
        </pc:spChg>
        <pc:spChg chg="add del">
          <ac:chgData name="Janelle Clendenon" userId="da17313139568148" providerId="LiveId" clId="{EAAFD58F-0063-41DE-A9D0-E4096515B8BC}" dt="2023-03-28T18:00:07.686" v="1735" actId="478"/>
          <ac:spMkLst>
            <pc:docMk/>
            <pc:sldMk cId="1382674608" sldId="263"/>
            <ac:spMk id="4" creationId="{47DCACC8-3F14-EA4A-FC54-0005022D7431}"/>
          </ac:spMkLst>
        </pc:spChg>
        <pc:picChg chg="add del mod">
          <ac:chgData name="Janelle Clendenon" userId="da17313139568148" providerId="LiveId" clId="{EAAFD58F-0063-41DE-A9D0-E4096515B8BC}" dt="2023-03-28T18:05:27.608" v="1741" actId="478"/>
          <ac:picMkLst>
            <pc:docMk/>
            <pc:sldMk cId="1382674608" sldId="263"/>
            <ac:picMk id="5" creationId="{54D5996C-8492-87A8-BE43-63C0719CF35C}"/>
          </ac:picMkLst>
        </pc:picChg>
        <pc:picChg chg="add del mod">
          <ac:chgData name="Janelle Clendenon" userId="da17313139568148" providerId="LiveId" clId="{EAAFD58F-0063-41DE-A9D0-E4096515B8BC}" dt="2023-03-28T18:13:29.718" v="1801" actId="478"/>
          <ac:picMkLst>
            <pc:docMk/>
            <pc:sldMk cId="1382674608" sldId="263"/>
            <ac:picMk id="6" creationId="{D49067BD-14D4-787D-209F-2C9F9A8FB3B2}"/>
          </ac:picMkLst>
        </pc:picChg>
        <pc:picChg chg="add del mod">
          <ac:chgData name="Janelle Clendenon" userId="da17313139568148" providerId="LiveId" clId="{EAAFD58F-0063-41DE-A9D0-E4096515B8BC}" dt="2023-03-28T18:15:55.941" v="1817" actId="478"/>
          <ac:picMkLst>
            <pc:docMk/>
            <pc:sldMk cId="1382674608" sldId="263"/>
            <ac:picMk id="7" creationId="{FDB9EDF0-B3F9-98F9-545E-F39DCFBBC7BC}"/>
          </ac:picMkLst>
        </pc:picChg>
        <pc:picChg chg="add del mod">
          <ac:chgData name="Janelle Clendenon" userId="da17313139568148" providerId="LiveId" clId="{EAAFD58F-0063-41DE-A9D0-E4096515B8BC}" dt="2023-03-28T18:17:53.841" v="1828" actId="478"/>
          <ac:picMkLst>
            <pc:docMk/>
            <pc:sldMk cId="1382674608" sldId="263"/>
            <ac:picMk id="8" creationId="{852C71C2-017A-0833-473D-516BD19E164D}"/>
          </ac:picMkLst>
        </pc:picChg>
        <pc:picChg chg="add mod">
          <ac:chgData name="Janelle Clendenon" userId="da17313139568148" providerId="LiveId" clId="{EAAFD58F-0063-41DE-A9D0-E4096515B8BC}" dt="2023-03-28T18:18:28.026" v="1835" actId="1076"/>
          <ac:picMkLst>
            <pc:docMk/>
            <pc:sldMk cId="1382674608" sldId="263"/>
            <ac:picMk id="9" creationId="{3A2B267C-9BAC-B6EA-DED3-551DEC5B96D7}"/>
          </ac:picMkLst>
        </pc:picChg>
      </pc:sldChg>
      <pc:sldChg chg="addSp delSp modSp mod">
        <pc:chgData name="Janelle Clendenon" userId="da17313139568148" providerId="LiveId" clId="{EAAFD58F-0063-41DE-A9D0-E4096515B8BC}" dt="2023-03-31T16:32:52.034" v="2625" actId="20577"/>
        <pc:sldMkLst>
          <pc:docMk/>
          <pc:sldMk cId="2647836118" sldId="264"/>
        </pc:sldMkLst>
        <pc:spChg chg="mod">
          <ac:chgData name="Janelle Clendenon" userId="da17313139568148" providerId="LiveId" clId="{EAAFD58F-0063-41DE-A9D0-E4096515B8BC}" dt="2023-03-31T16:32:52.034" v="2625" actId="20577"/>
          <ac:spMkLst>
            <pc:docMk/>
            <pc:sldMk cId="2647836118" sldId="264"/>
            <ac:spMk id="3" creationId="{8A47AEA9-5F84-9299-1D79-BB7BC424E846}"/>
          </ac:spMkLst>
        </pc:spChg>
        <pc:spChg chg="add del mod">
          <ac:chgData name="Janelle Clendenon" userId="da17313139568148" providerId="LiveId" clId="{EAAFD58F-0063-41DE-A9D0-E4096515B8BC}" dt="2023-03-31T16:32:14.910" v="2588" actId="478"/>
          <ac:spMkLst>
            <pc:docMk/>
            <pc:sldMk cId="2647836118" sldId="264"/>
            <ac:spMk id="10" creationId="{DA016BC3-7569-243B-19FA-8122F05446DD}"/>
          </ac:spMkLst>
        </pc:spChg>
      </pc:sldChg>
      <pc:sldChg chg="modSp mod">
        <pc:chgData name="Janelle Clendenon" userId="da17313139568148" providerId="LiveId" clId="{EAAFD58F-0063-41DE-A9D0-E4096515B8BC}" dt="2023-03-31T02:45:58.148" v="2329" actId="14100"/>
        <pc:sldMkLst>
          <pc:docMk/>
          <pc:sldMk cId="1556125178" sldId="266"/>
        </pc:sldMkLst>
        <pc:spChg chg="mod">
          <ac:chgData name="Janelle Clendenon" userId="da17313139568148" providerId="LiveId" clId="{EAAFD58F-0063-41DE-A9D0-E4096515B8BC}" dt="2023-03-31T02:45:58.148" v="2329" actId="14100"/>
          <ac:spMkLst>
            <pc:docMk/>
            <pc:sldMk cId="1556125178" sldId="266"/>
            <ac:spMk id="4" creationId="{ABCDCF12-F74C-3D4E-FE36-6C017F7AF7D6}"/>
          </ac:spMkLst>
        </pc:spChg>
      </pc:sldChg>
      <pc:sldChg chg="addSp delSp modSp mod">
        <pc:chgData name="Janelle Clendenon" userId="da17313139568148" providerId="LiveId" clId="{EAAFD58F-0063-41DE-A9D0-E4096515B8BC}" dt="2023-04-06T23:26:07.537" v="2637" actId="20577"/>
        <pc:sldMkLst>
          <pc:docMk/>
          <pc:sldMk cId="1010663844" sldId="271"/>
        </pc:sldMkLst>
        <pc:spChg chg="mod">
          <ac:chgData name="Janelle Clendenon" userId="da17313139568148" providerId="LiveId" clId="{EAAFD58F-0063-41DE-A9D0-E4096515B8BC}" dt="2023-04-06T23:26:07.537" v="2637" actId="20577"/>
          <ac:spMkLst>
            <pc:docMk/>
            <pc:sldMk cId="1010663844" sldId="271"/>
            <ac:spMk id="2" creationId="{C2814374-9A30-4899-AFA1-E7EB413661DE}"/>
          </ac:spMkLst>
        </pc:spChg>
        <pc:spChg chg="add del mod">
          <ac:chgData name="Janelle Clendenon" userId="da17313139568148" providerId="LiveId" clId="{EAAFD58F-0063-41DE-A9D0-E4096515B8BC}" dt="2023-04-06T23:24:29.034" v="2634" actId="478"/>
          <ac:spMkLst>
            <pc:docMk/>
            <pc:sldMk cId="1010663844" sldId="271"/>
            <ac:spMk id="3" creationId="{6447FEBE-A662-3AFA-4B28-E0599D2311C0}"/>
          </ac:spMkLst>
        </pc:spChg>
      </pc:sldChg>
      <pc:sldChg chg="addSp delSp modSp mod">
        <pc:chgData name="Janelle Clendenon" userId="da17313139568148" providerId="LiveId" clId="{EAAFD58F-0063-41DE-A9D0-E4096515B8BC}" dt="2023-04-06T23:40:45.192" v="2737" actId="1076"/>
        <pc:sldMkLst>
          <pc:docMk/>
          <pc:sldMk cId="2324637537" sldId="272"/>
        </pc:sldMkLst>
        <pc:spChg chg="mod">
          <ac:chgData name="Janelle Clendenon" userId="da17313139568148" providerId="LiveId" clId="{EAAFD58F-0063-41DE-A9D0-E4096515B8BC}" dt="2023-04-06T23:26:34.567" v="2651" actId="20577"/>
          <ac:spMkLst>
            <pc:docMk/>
            <pc:sldMk cId="2324637537" sldId="272"/>
            <ac:spMk id="2" creationId="{C2814374-9A30-4899-AFA1-E7EB413661DE}"/>
          </ac:spMkLst>
        </pc:spChg>
        <pc:spChg chg="mod">
          <ac:chgData name="Janelle Clendenon" userId="da17313139568148" providerId="LiveId" clId="{EAAFD58F-0063-41DE-A9D0-E4096515B8BC}" dt="2023-04-06T23:40:33.600" v="2733" actId="1076"/>
          <ac:spMkLst>
            <pc:docMk/>
            <pc:sldMk cId="2324637537" sldId="272"/>
            <ac:spMk id="4" creationId="{ABCDCF12-F74C-3D4E-FE36-6C017F7AF7D6}"/>
          </ac:spMkLst>
        </pc:spChg>
        <pc:picChg chg="add mod ord modCrop">
          <ac:chgData name="Janelle Clendenon" userId="da17313139568148" providerId="LiveId" clId="{EAAFD58F-0063-41DE-A9D0-E4096515B8BC}" dt="2023-04-06T23:40:45.192" v="2737" actId="1076"/>
          <ac:picMkLst>
            <pc:docMk/>
            <pc:sldMk cId="2324637537" sldId="272"/>
            <ac:picMk id="5" creationId="{54DB0CEA-7CA6-BD5F-51CC-85B2D0792E61}"/>
          </ac:picMkLst>
        </pc:picChg>
        <pc:picChg chg="del">
          <ac:chgData name="Janelle Clendenon" userId="da17313139568148" providerId="LiveId" clId="{EAAFD58F-0063-41DE-A9D0-E4096515B8BC}" dt="2023-04-06T23:39:17.653" v="2725" actId="478"/>
          <ac:picMkLst>
            <pc:docMk/>
            <pc:sldMk cId="2324637537" sldId="272"/>
            <ac:picMk id="8" creationId="{D4386983-3C01-0EAF-7FB8-F9953837AC88}"/>
          </ac:picMkLst>
        </pc:picChg>
      </pc:sldChg>
      <pc:sldChg chg="modSp mod">
        <pc:chgData name="Janelle Clendenon" userId="da17313139568148" providerId="LiveId" clId="{EAAFD58F-0063-41DE-A9D0-E4096515B8BC}" dt="2023-03-28T16:41:13.644" v="53" actId="255"/>
        <pc:sldMkLst>
          <pc:docMk/>
          <pc:sldMk cId="3193813144" sldId="273"/>
        </pc:sldMkLst>
        <pc:spChg chg="mod">
          <ac:chgData name="Janelle Clendenon" userId="da17313139568148" providerId="LiveId" clId="{EAAFD58F-0063-41DE-A9D0-E4096515B8BC}" dt="2023-03-28T16:41:13.644" v="53" actId="255"/>
          <ac:spMkLst>
            <pc:docMk/>
            <pc:sldMk cId="3193813144" sldId="273"/>
            <ac:spMk id="4" creationId="{ABCDCF12-F74C-3D4E-FE36-6C017F7AF7D6}"/>
          </ac:spMkLst>
        </pc:spChg>
      </pc:sldChg>
      <pc:sldChg chg="addSp delSp modSp add mod">
        <pc:chgData name="Janelle Clendenon" userId="da17313139568148" providerId="LiveId" clId="{EAAFD58F-0063-41DE-A9D0-E4096515B8BC}" dt="2023-03-31T02:47:12.416" v="2392" actId="20577"/>
        <pc:sldMkLst>
          <pc:docMk/>
          <pc:sldMk cId="3838897952" sldId="274"/>
        </pc:sldMkLst>
        <pc:spChg chg="mod">
          <ac:chgData name="Janelle Clendenon" userId="da17313139568148" providerId="LiveId" clId="{EAAFD58F-0063-41DE-A9D0-E4096515B8BC}" dt="2023-03-31T02:47:12.416" v="2392" actId="20577"/>
          <ac:spMkLst>
            <pc:docMk/>
            <pc:sldMk cId="3838897952" sldId="274"/>
            <ac:spMk id="2" creationId="{C2814374-9A30-4899-AFA1-E7EB413661DE}"/>
          </ac:spMkLst>
        </pc:spChg>
        <pc:spChg chg="mod">
          <ac:chgData name="Janelle Clendenon" userId="da17313139568148" providerId="LiveId" clId="{EAAFD58F-0063-41DE-A9D0-E4096515B8BC}" dt="2023-03-28T16:51:30.801" v="192" actId="20577"/>
          <ac:spMkLst>
            <pc:docMk/>
            <pc:sldMk cId="3838897952" sldId="274"/>
            <ac:spMk id="4" creationId="{ABCDCF12-F74C-3D4E-FE36-6C017F7AF7D6}"/>
          </ac:spMkLst>
        </pc:spChg>
        <pc:spChg chg="add del mod">
          <ac:chgData name="Janelle Clendenon" userId="da17313139568148" providerId="LiveId" clId="{EAAFD58F-0063-41DE-A9D0-E4096515B8BC}" dt="2023-03-28T16:48:32.377" v="161"/>
          <ac:spMkLst>
            <pc:docMk/>
            <pc:sldMk cId="3838897952" sldId="274"/>
            <ac:spMk id="5" creationId="{89207700-DCED-4598-CB1B-BAAF0D302829}"/>
          </ac:spMkLst>
        </pc:spChg>
        <pc:spChg chg="del">
          <ac:chgData name="Janelle Clendenon" userId="da17313139568148" providerId="LiveId" clId="{EAAFD58F-0063-41DE-A9D0-E4096515B8BC}" dt="2023-03-28T16:48:40.274" v="165" actId="478"/>
          <ac:spMkLst>
            <pc:docMk/>
            <pc:sldMk cId="3838897952" sldId="274"/>
            <ac:spMk id="7" creationId="{F6BABE24-076A-BC68-A0AE-CFC14A727329}"/>
          </ac:spMkLst>
        </pc:spChg>
        <pc:spChg chg="mod">
          <ac:chgData name="Janelle Clendenon" userId="da17313139568148" providerId="LiveId" clId="{EAAFD58F-0063-41DE-A9D0-E4096515B8BC}" dt="2023-03-28T16:46:57.975" v="160" actId="1076"/>
          <ac:spMkLst>
            <pc:docMk/>
            <pc:sldMk cId="3838897952" sldId="274"/>
            <ac:spMk id="9" creationId="{E282D304-3FB0-59A0-1118-6A99B0908673}"/>
          </ac:spMkLst>
        </pc:spChg>
        <pc:spChg chg="add mod ord">
          <ac:chgData name="Janelle Clendenon" userId="da17313139568148" providerId="LiveId" clId="{EAAFD58F-0063-41DE-A9D0-E4096515B8BC}" dt="2023-03-28T16:50:58.918" v="185" actId="1076"/>
          <ac:spMkLst>
            <pc:docMk/>
            <pc:sldMk cId="3838897952" sldId="274"/>
            <ac:spMk id="16" creationId="{CA05DC50-F5CE-87F1-99CC-CC5C325B7666}"/>
          </ac:spMkLst>
        </pc:spChg>
        <pc:picChg chg="del">
          <ac:chgData name="Janelle Clendenon" userId="da17313139568148" providerId="LiveId" clId="{EAAFD58F-0063-41DE-A9D0-E4096515B8BC}" dt="2023-03-28T16:45:14.015" v="55" actId="478"/>
          <ac:picMkLst>
            <pc:docMk/>
            <pc:sldMk cId="3838897952" sldId="274"/>
            <ac:picMk id="6" creationId="{68AEC18F-3752-6754-B4F7-01AE933D8D3B}"/>
          </ac:picMkLst>
        </pc:picChg>
        <pc:picChg chg="add mod">
          <ac:chgData name="Janelle Clendenon" userId="da17313139568148" providerId="LiveId" clId="{EAAFD58F-0063-41DE-A9D0-E4096515B8BC}" dt="2023-03-28T16:50:58.918" v="185" actId="1076"/>
          <ac:picMkLst>
            <pc:docMk/>
            <pc:sldMk cId="3838897952" sldId="274"/>
            <ac:picMk id="11" creationId="{A17844AF-0929-86ED-2FE2-1893AEF23759}"/>
          </ac:picMkLst>
        </pc:picChg>
        <pc:picChg chg="add mod">
          <ac:chgData name="Janelle Clendenon" userId="da17313139568148" providerId="LiveId" clId="{EAAFD58F-0063-41DE-A9D0-E4096515B8BC}" dt="2023-03-28T16:50:58.918" v="185" actId="1076"/>
          <ac:picMkLst>
            <pc:docMk/>
            <pc:sldMk cId="3838897952" sldId="274"/>
            <ac:picMk id="13" creationId="{027E2BDF-6606-4C46-BB1E-4E759AEEA78C}"/>
          </ac:picMkLst>
        </pc:picChg>
        <pc:picChg chg="add mod">
          <ac:chgData name="Janelle Clendenon" userId="da17313139568148" providerId="LiveId" clId="{EAAFD58F-0063-41DE-A9D0-E4096515B8BC}" dt="2023-03-28T16:50:58.918" v="185" actId="1076"/>
          <ac:picMkLst>
            <pc:docMk/>
            <pc:sldMk cId="3838897952" sldId="274"/>
            <ac:picMk id="15" creationId="{36E3EA2B-22D8-EAC5-0306-4B9F42AF47DA}"/>
          </ac:picMkLst>
        </pc:picChg>
      </pc:sldChg>
      <pc:sldChg chg="addSp delSp modSp new del mod">
        <pc:chgData name="Janelle Clendenon" userId="da17313139568148" providerId="LiveId" clId="{EAAFD58F-0063-41DE-A9D0-E4096515B8BC}" dt="2023-03-31T02:44:36.190" v="2285" actId="2696"/>
        <pc:sldMkLst>
          <pc:docMk/>
          <pc:sldMk cId="994784800" sldId="275"/>
        </pc:sldMkLst>
        <pc:spChg chg="mod">
          <ac:chgData name="Janelle Clendenon" userId="da17313139568148" providerId="LiveId" clId="{EAAFD58F-0063-41DE-A9D0-E4096515B8BC}" dt="2023-03-28T16:58:27.779" v="430" actId="255"/>
          <ac:spMkLst>
            <pc:docMk/>
            <pc:sldMk cId="994784800" sldId="275"/>
            <ac:spMk id="2" creationId="{23EC7776-A1E6-1FB1-056B-F2B6C1796966}"/>
          </ac:spMkLst>
        </pc:spChg>
        <pc:spChg chg="add mod">
          <ac:chgData name="Janelle Clendenon" userId="da17313139568148" providerId="LiveId" clId="{EAAFD58F-0063-41DE-A9D0-E4096515B8BC}" dt="2023-03-28T17:04:25.315" v="607" actId="1076"/>
          <ac:spMkLst>
            <pc:docMk/>
            <pc:sldMk cId="994784800" sldId="275"/>
            <ac:spMk id="5" creationId="{E5B613AC-34B4-5266-1861-71F636504A40}"/>
          </ac:spMkLst>
        </pc:spChg>
        <pc:spChg chg="add mod">
          <ac:chgData name="Janelle Clendenon" userId="da17313139568148" providerId="LiveId" clId="{EAAFD58F-0063-41DE-A9D0-E4096515B8BC}" dt="2023-03-28T17:06:07.991" v="648" actId="1076"/>
          <ac:spMkLst>
            <pc:docMk/>
            <pc:sldMk cId="994784800" sldId="275"/>
            <ac:spMk id="8" creationId="{18D04019-83FD-B5E1-0CA5-2B0448A232C4}"/>
          </ac:spMkLst>
        </pc:spChg>
        <pc:spChg chg="add mod">
          <ac:chgData name="Janelle Clendenon" userId="da17313139568148" providerId="LiveId" clId="{EAAFD58F-0063-41DE-A9D0-E4096515B8BC}" dt="2023-03-28T17:06:17.573" v="651" actId="1076"/>
          <ac:spMkLst>
            <pc:docMk/>
            <pc:sldMk cId="994784800" sldId="275"/>
            <ac:spMk id="11" creationId="{9B80A753-D2DC-B83A-7988-213D51F7F924}"/>
          </ac:spMkLst>
        </pc:spChg>
        <pc:spChg chg="add mod">
          <ac:chgData name="Janelle Clendenon" userId="da17313139568148" providerId="LiveId" clId="{EAAFD58F-0063-41DE-A9D0-E4096515B8BC}" dt="2023-03-28T17:12:15.589" v="776" actId="1076"/>
          <ac:spMkLst>
            <pc:docMk/>
            <pc:sldMk cId="994784800" sldId="275"/>
            <ac:spMk id="16" creationId="{A9EFA55D-8A3D-1BCF-7034-A6EB64D7FC8B}"/>
          </ac:spMkLst>
        </pc:spChg>
        <pc:spChg chg="add del mod">
          <ac:chgData name="Janelle Clendenon" userId="da17313139568148" providerId="LiveId" clId="{EAAFD58F-0063-41DE-A9D0-E4096515B8BC}" dt="2023-03-28T17:12:27.170" v="779" actId="478"/>
          <ac:spMkLst>
            <pc:docMk/>
            <pc:sldMk cId="994784800" sldId="275"/>
            <ac:spMk id="17" creationId="{CA3278FD-F5EF-F312-86AD-90B8DAD047AA}"/>
          </ac:spMkLst>
        </pc:spChg>
        <pc:spChg chg="add mod">
          <ac:chgData name="Janelle Clendenon" userId="da17313139568148" providerId="LiveId" clId="{EAAFD58F-0063-41DE-A9D0-E4096515B8BC}" dt="2023-03-28T17:13:26.363" v="806" actId="207"/>
          <ac:spMkLst>
            <pc:docMk/>
            <pc:sldMk cId="994784800" sldId="275"/>
            <ac:spMk id="18" creationId="{ED6633B9-CAEB-1FA6-FBC7-8CC50CB1A23A}"/>
          </ac:spMkLst>
        </pc:spChg>
        <pc:spChg chg="add del">
          <ac:chgData name="Janelle Clendenon" userId="da17313139568148" providerId="LiveId" clId="{EAAFD58F-0063-41DE-A9D0-E4096515B8BC}" dt="2023-03-28T17:13:52.953" v="808" actId="478"/>
          <ac:spMkLst>
            <pc:docMk/>
            <pc:sldMk cId="994784800" sldId="275"/>
            <ac:spMk id="19" creationId="{2C725B17-EFDB-9192-3166-0CE11D6E2C00}"/>
          </ac:spMkLst>
        </pc:spChg>
        <pc:spChg chg="add mod">
          <ac:chgData name="Janelle Clendenon" userId="da17313139568148" providerId="LiveId" clId="{EAAFD58F-0063-41DE-A9D0-E4096515B8BC}" dt="2023-03-28T17:15:47.523" v="830" actId="14100"/>
          <ac:spMkLst>
            <pc:docMk/>
            <pc:sldMk cId="994784800" sldId="275"/>
            <ac:spMk id="20" creationId="{4DF0A68F-01E8-C96D-A650-C2C9F912DE10}"/>
          </ac:spMkLst>
        </pc:spChg>
        <pc:spChg chg="add mod">
          <ac:chgData name="Janelle Clendenon" userId="da17313139568148" providerId="LiveId" clId="{EAAFD58F-0063-41DE-A9D0-E4096515B8BC}" dt="2023-03-28T17:15:24.715" v="826" actId="14100"/>
          <ac:spMkLst>
            <pc:docMk/>
            <pc:sldMk cId="994784800" sldId="275"/>
            <ac:spMk id="21" creationId="{14AEFAED-1809-5F49-F727-1FB36E6AA799}"/>
          </ac:spMkLst>
        </pc:spChg>
        <pc:spChg chg="add mod">
          <ac:chgData name="Janelle Clendenon" userId="da17313139568148" providerId="LiveId" clId="{EAAFD58F-0063-41DE-A9D0-E4096515B8BC}" dt="2023-03-28T17:16:13.535" v="834" actId="1076"/>
          <ac:spMkLst>
            <pc:docMk/>
            <pc:sldMk cId="994784800" sldId="275"/>
            <ac:spMk id="22" creationId="{F5C5E1B8-00DF-B190-D1D7-4DDD62C0C453}"/>
          </ac:spMkLst>
        </pc:spChg>
        <pc:spChg chg="add mod">
          <ac:chgData name="Janelle Clendenon" userId="da17313139568148" providerId="LiveId" clId="{EAAFD58F-0063-41DE-A9D0-E4096515B8BC}" dt="2023-03-28T17:17:42.097" v="897" actId="20577"/>
          <ac:spMkLst>
            <pc:docMk/>
            <pc:sldMk cId="994784800" sldId="275"/>
            <ac:spMk id="23" creationId="{16C430D5-4CCC-66CC-3AA2-DD7FD4415DA4}"/>
          </ac:spMkLst>
        </pc:spChg>
        <pc:spChg chg="add mod">
          <ac:chgData name="Janelle Clendenon" userId="da17313139568148" providerId="LiveId" clId="{EAAFD58F-0063-41DE-A9D0-E4096515B8BC}" dt="2023-03-28T17:34:11.078" v="1120" actId="1076"/>
          <ac:spMkLst>
            <pc:docMk/>
            <pc:sldMk cId="994784800" sldId="275"/>
            <ac:spMk id="27" creationId="{8C4A43A8-08D6-86E7-6FBA-94E62FB6C604}"/>
          </ac:spMkLst>
        </pc:spChg>
        <pc:spChg chg="add mod">
          <ac:chgData name="Janelle Clendenon" userId="da17313139568148" providerId="LiveId" clId="{EAAFD58F-0063-41DE-A9D0-E4096515B8BC}" dt="2023-03-28T17:49:18.010" v="1727" actId="1076"/>
          <ac:spMkLst>
            <pc:docMk/>
            <pc:sldMk cId="994784800" sldId="275"/>
            <ac:spMk id="28" creationId="{3AF03573-770F-21C6-3A5D-5C31F4361632}"/>
          </ac:spMkLst>
        </pc:spChg>
        <pc:picChg chg="add mod">
          <ac:chgData name="Janelle Clendenon" userId="da17313139568148" providerId="LiveId" clId="{EAAFD58F-0063-41DE-A9D0-E4096515B8BC}" dt="2023-03-28T18:52:38.937" v="2025"/>
          <ac:picMkLst>
            <pc:docMk/>
            <pc:sldMk cId="994784800" sldId="275"/>
            <ac:picMk id="4" creationId="{16593F54-760B-FFA2-8965-BE61F50A02D4}"/>
          </ac:picMkLst>
        </pc:picChg>
        <pc:picChg chg="add del mod modCrop">
          <ac:chgData name="Janelle Clendenon" userId="da17313139568148" providerId="LiveId" clId="{EAAFD58F-0063-41DE-A9D0-E4096515B8BC}" dt="2023-03-28T18:51:44.288" v="2024"/>
          <ac:picMkLst>
            <pc:docMk/>
            <pc:sldMk cId="994784800" sldId="275"/>
            <ac:picMk id="7" creationId="{DB55E702-8D49-59A1-2DFB-623527F38FA7}"/>
          </ac:picMkLst>
        </pc:picChg>
        <pc:picChg chg="add mod">
          <ac:chgData name="Janelle Clendenon" userId="da17313139568148" providerId="LiveId" clId="{EAAFD58F-0063-41DE-A9D0-E4096515B8BC}" dt="2023-03-28T17:06:10.509" v="649" actId="1076"/>
          <ac:picMkLst>
            <pc:docMk/>
            <pc:sldMk cId="994784800" sldId="275"/>
            <ac:picMk id="10" creationId="{B877BA70-EFAA-62AA-F0D9-F979C64EC47B}"/>
          </ac:picMkLst>
        </pc:picChg>
        <pc:picChg chg="add mod modCrop">
          <ac:chgData name="Janelle Clendenon" userId="da17313139568148" providerId="LiveId" clId="{EAAFD58F-0063-41DE-A9D0-E4096515B8BC}" dt="2023-03-28T17:10:28.467" v="661" actId="14100"/>
          <ac:picMkLst>
            <pc:docMk/>
            <pc:sldMk cId="994784800" sldId="275"/>
            <ac:picMk id="13" creationId="{5297AA3F-5221-0E6B-C9B1-653FC6EB6233}"/>
          </ac:picMkLst>
        </pc:picChg>
        <pc:picChg chg="add mod">
          <ac:chgData name="Janelle Clendenon" userId="da17313139568148" providerId="LiveId" clId="{EAAFD58F-0063-41DE-A9D0-E4096515B8BC}" dt="2023-03-28T17:10:39.978" v="663" actId="1076"/>
          <ac:picMkLst>
            <pc:docMk/>
            <pc:sldMk cId="994784800" sldId="275"/>
            <ac:picMk id="15" creationId="{279BD51E-223D-3432-ED34-2CD9B3531A94}"/>
          </ac:picMkLst>
        </pc:picChg>
        <pc:picChg chg="add mod">
          <ac:chgData name="Janelle Clendenon" userId="da17313139568148" providerId="LiveId" clId="{EAAFD58F-0063-41DE-A9D0-E4096515B8BC}" dt="2023-03-28T17:18:35.384" v="902" actId="1076"/>
          <ac:picMkLst>
            <pc:docMk/>
            <pc:sldMk cId="994784800" sldId="275"/>
            <ac:picMk id="25" creationId="{C6CA20DF-5CD4-EB3C-091C-9E75A5C7EB4B}"/>
          </ac:picMkLst>
        </pc:picChg>
        <pc:picChg chg="add mod">
          <ac:chgData name="Janelle Clendenon" userId="da17313139568148" providerId="LiveId" clId="{EAAFD58F-0063-41DE-A9D0-E4096515B8BC}" dt="2023-03-28T17:18:55.387" v="906" actId="1076"/>
          <ac:picMkLst>
            <pc:docMk/>
            <pc:sldMk cId="994784800" sldId="275"/>
            <ac:picMk id="26" creationId="{40589223-0AC7-FC55-2F3C-D4493A120660}"/>
          </ac:picMkLst>
        </pc:picChg>
      </pc:sldChg>
      <pc:sldChg chg="modSp add mod">
        <pc:chgData name="Janelle Clendenon" userId="da17313139568148" providerId="LiveId" clId="{EAAFD58F-0063-41DE-A9D0-E4096515B8BC}" dt="2023-03-31T02:45:35.684" v="2328" actId="20577"/>
        <pc:sldMkLst>
          <pc:docMk/>
          <pc:sldMk cId="3730297580" sldId="275"/>
        </pc:sldMkLst>
        <pc:spChg chg="mod">
          <ac:chgData name="Janelle Clendenon" userId="da17313139568148" providerId="LiveId" clId="{EAAFD58F-0063-41DE-A9D0-E4096515B8BC}" dt="2023-03-31T02:45:35.684" v="2328" actId="20577"/>
          <ac:spMkLst>
            <pc:docMk/>
            <pc:sldMk cId="3730297580" sldId="275"/>
            <ac:spMk id="2" creationId="{23EC7776-A1E6-1FB1-056B-F2B6C1796966}"/>
          </ac:spMkLst>
        </pc:spChg>
      </pc:sldChg>
      <pc:sldChg chg="addSp delSp modSp add mod">
        <pc:chgData name="Janelle Clendenon" userId="da17313139568148" providerId="LiveId" clId="{EAAFD58F-0063-41DE-A9D0-E4096515B8BC}" dt="2023-03-28T17:26:58.377" v="978" actId="1076"/>
        <pc:sldMkLst>
          <pc:docMk/>
          <pc:sldMk cId="196125684" sldId="276"/>
        </pc:sldMkLst>
        <pc:spChg chg="mod">
          <ac:chgData name="Janelle Clendenon" userId="da17313139568148" providerId="LiveId" clId="{EAAFD58F-0063-41DE-A9D0-E4096515B8BC}" dt="2023-03-28T17:20:42.496" v="917" actId="20577"/>
          <ac:spMkLst>
            <pc:docMk/>
            <pc:sldMk cId="196125684" sldId="276"/>
            <ac:spMk id="2" creationId="{23EC7776-A1E6-1FB1-056B-F2B6C1796966}"/>
          </ac:spMkLst>
        </pc:spChg>
        <pc:spChg chg="mod">
          <ac:chgData name="Janelle Clendenon" userId="da17313139568148" providerId="LiveId" clId="{EAAFD58F-0063-41DE-A9D0-E4096515B8BC}" dt="2023-03-28T17:21:35.509" v="930" actId="255"/>
          <ac:spMkLst>
            <pc:docMk/>
            <pc:sldMk cId="196125684" sldId="276"/>
            <ac:spMk id="5" creationId="{E5B613AC-34B4-5266-1861-71F636504A40}"/>
          </ac:spMkLst>
        </pc:spChg>
        <pc:spChg chg="del">
          <ac:chgData name="Janelle Clendenon" userId="da17313139568148" providerId="LiveId" clId="{EAAFD58F-0063-41DE-A9D0-E4096515B8BC}" dt="2023-03-28T17:20:57.652" v="922" actId="478"/>
          <ac:spMkLst>
            <pc:docMk/>
            <pc:sldMk cId="196125684" sldId="276"/>
            <ac:spMk id="8" creationId="{18D04019-83FD-B5E1-0CA5-2B0448A232C4}"/>
          </ac:spMkLst>
        </pc:spChg>
        <pc:spChg chg="del">
          <ac:chgData name="Janelle Clendenon" userId="da17313139568148" providerId="LiveId" clId="{EAAFD58F-0063-41DE-A9D0-E4096515B8BC}" dt="2023-03-28T17:20:55.787" v="921" actId="478"/>
          <ac:spMkLst>
            <pc:docMk/>
            <pc:sldMk cId="196125684" sldId="276"/>
            <ac:spMk id="11" creationId="{9B80A753-D2DC-B83A-7988-213D51F7F924}"/>
          </ac:spMkLst>
        </pc:spChg>
        <pc:spChg chg="add del">
          <ac:chgData name="Janelle Clendenon" userId="da17313139568148" providerId="LiveId" clId="{EAAFD58F-0063-41DE-A9D0-E4096515B8BC}" dt="2023-03-28T17:23:13.885" v="939" actId="478"/>
          <ac:spMkLst>
            <pc:docMk/>
            <pc:sldMk cId="196125684" sldId="276"/>
            <ac:spMk id="12" creationId="{86BF31E3-831D-450F-D648-77E18671D2DD}"/>
          </ac:spMkLst>
        </pc:spChg>
        <pc:spChg chg="del">
          <ac:chgData name="Janelle Clendenon" userId="da17313139568148" providerId="LiveId" clId="{EAAFD58F-0063-41DE-A9D0-E4096515B8BC}" dt="2023-03-28T17:20:50.559" v="918" actId="478"/>
          <ac:spMkLst>
            <pc:docMk/>
            <pc:sldMk cId="196125684" sldId="276"/>
            <ac:spMk id="16" creationId="{A9EFA55D-8A3D-1BCF-7034-A6EB64D7FC8B}"/>
          </ac:spMkLst>
        </pc:spChg>
        <pc:spChg chg="del">
          <ac:chgData name="Janelle Clendenon" userId="da17313139568148" providerId="LiveId" clId="{EAAFD58F-0063-41DE-A9D0-E4096515B8BC}" dt="2023-03-28T17:20:50.559" v="918" actId="478"/>
          <ac:spMkLst>
            <pc:docMk/>
            <pc:sldMk cId="196125684" sldId="276"/>
            <ac:spMk id="18" creationId="{ED6633B9-CAEB-1FA6-FBC7-8CC50CB1A23A}"/>
          </ac:spMkLst>
        </pc:spChg>
        <pc:spChg chg="del">
          <ac:chgData name="Janelle Clendenon" userId="da17313139568148" providerId="LiveId" clId="{EAAFD58F-0063-41DE-A9D0-E4096515B8BC}" dt="2023-03-28T17:20:50.559" v="918" actId="478"/>
          <ac:spMkLst>
            <pc:docMk/>
            <pc:sldMk cId="196125684" sldId="276"/>
            <ac:spMk id="20" creationId="{4DF0A68F-01E8-C96D-A650-C2C9F912DE10}"/>
          </ac:spMkLst>
        </pc:spChg>
        <pc:spChg chg="del">
          <ac:chgData name="Janelle Clendenon" userId="da17313139568148" providerId="LiveId" clId="{EAAFD58F-0063-41DE-A9D0-E4096515B8BC}" dt="2023-03-28T17:20:50.559" v="918" actId="478"/>
          <ac:spMkLst>
            <pc:docMk/>
            <pc:sldMk cId="196125684" sldId="276"/>
            <ac:spMk id="21" creationId="{14AEFAED-1809-5F49-F727-1FB36E6AA799}"/>
          </ac:spMkLst>
        </pc:spChg>
        <pc:spChg chg="del">
          <ac:chgData name="Janelle Clendenon" userId="da17313139568148" providerId="LiveId" clId="{EAAFD58F-0063-41DE-A9D0-E4096515B8BC}" dt="2023-03-28T17:20:50.559" v="918" actId="478"/>
          <ac:spMkLst>
            <pc:docMk/>
            <pc:sldMk cId="196125684" sldId="276"/>
            <ac:spMk id="22" creationId="{F5C5E1B8-00DF-B190-D1D7-4DDD62C0C453}"/>
          </ac:spMkLst>
        </pc:spChg>
        <pc:spChg chg="del">
          <ac:chgData name="Janelle Clendenon" userId="da17313139568148" providerId="LiveId" clId="{EAAFD58F-0063-41DE-A9D0-E4096515B8BC}" dt="2023-03-28T17:20:50.559" v="918" actId="478"/>
          <ac:spMkLst>
            <pc:docMk/>
            <pc:sldMk cId="196125684" sldId="276"/>
            <ac:spMk id="23" creationId="{16C430D5-4CCC-66CC-3AA2-DD7FD4415DA4}"/>
          </ac:spMkLst>
        </pc:spChg>
        <pc:spChg chg="add mod">
          <ac:chgData name="Janelle Clendenon" userId="da17313139568148" providerId="LiveId" clId="{EAAFD58F-0063-41DE-A9D0-E4096515B8BC}" dt="2023-03-28T17:26:36.211" v="974" actId="164"/>
          <ac:spMkLst>
            <pc:docMk/>
            <pc:sldMk cId="196125684" sldId="276"/>
            <ac:spMk id="32" creationId="{4149550B-5CA6-29D3-3BB8-239433F720B0}"/>
          </ac:spMkLst>
        </pc:spChg>
        <pc:spChg chg="add mod">
          <ac:chgData name="Janelle Clendenon" userId="da17313139568148" providerId="LiveId" clId="{EAAFD58F-0063-41DE-A9D0-E4096515B8BC}" dt="2023-03-28T17:26:36.211" v="974" actId="164"/>
          <ac:spMkLst>
            <pc:docMk/>
            <pc:sldMk cId="196125684" sldId="276"/>
            <ac:spMk id="33" creationId="{F866574D-3A51-D01F-C36F-4E37B30AD510}"/>
          </ac:spMkLst>
        </pc:spChg>
        <pc:grpChg chg="add mod">
          <ac:chgData name="Janelle Clendenon" userId="da17313139568148" providerId="LiveId" clId="{EAAFD58F-0063-41DE-A9D0-E4096515B8BC}" dt="2023-03-28T17:26:58.377" v="978" actId="1076"/>
          <ac:grpSpMkLst>
            <pc:docMk/>
            <pc:sldMk cId="196125684" sldId="276"/>
            <ac:grpSpMk id="34" creationId="{4D097060-7AE7-4FED-B3A8-D5D5E5F8E49A}"/>
          </ac:grpSpMkLst>
        </pc:grpChg>
        <pc:picChg chg="mod">
          <ac:chgData name="Janelle Clendenon" userId="da17313139568148" providerId="LiveId" clId="{EAAFD58F-0063-41DE-A9D0-E4096515B8BC}" dt="2023-03-28T17:21:06.743" v="924" actId="14100"/>
          <ac:picMkLst>
            <pc:docMk/>
            <pc:sldMk cId="196125684" sldId="276"/>
            <ac:picMk id="4" creationId="{16593F54-760B-FFA2-8965-BE61F50A02D4}"/>
          </ac:picMkLst>
        </pc:picChg>
        <pc:picChg chg="add mod">
          <ac:chgData name="Janelle Clendenon" userId="da17313139568148" providerId="LiveId" clId="{EAAFD58F-0063-41DE-A9D0-E4096515B8BC}" dt="2023-03-28T17:22:18.534" v="937" actId="688"/>
          <ac:picMkLst>
            <pc:docMk/>
            <pc:sldMk cId="196125684" sldId="276"/>
            <ac:picMk id="6" creationId="{01A72239-09EB-E6CE-B1E7-0A933710D18A}"/>
          </ac:picMkLst>
        </pc:picChg>
        <pc:picChg chg="del">
          <ac:chgData name="Janelle Clendenon" userId="da17313139568148" providerId="LiveId" clId="{EAAFD58F-0063-41DE-A9D0-E4096515B8BC}" dt="2023-03-28T17:20:50.559" v="918" actId="478"/>
          <ac:picMkLst>
            <pc:docMk/>
            <pc:sldMk cId="196125684" sldId="276"/>
            <ac:picMk id="7" creationId="{DB55E702-8D49-59A1-2DFB-623527F38FA7}"/>
          </ac:picMkLst>
        </pc:picChg>
        <pc:picChg chg="del">
          <ac:chgData name="Janelle Clendenon" userId="da17313139568148" providerId="LiveId" clId="{EAAFD58F-0063-41DE-A9D0-E4096515B8BC}" dt="2023-03-28T17:20:50.559" v="918" actId="478"/>
          <ac:picMkLst>
            <pc:docMk/>
            <pc:sldMk cId="196125684" sldId="276"/>
            <ac:picMk id="10" creationId="{B877BA70-EFAA-62AA-F0D9-F979C64EC47B}"/>
          </ac:picMkLst>
        </pc:picChg>
        <pc:picChg chg="del">
          <ac:chgData name="Janelle Clendenon" userId="da17313139568148" providerId="LiveId" clId="{EAAFD58F-0063-41DE-A9D0-E4096515B8BC}" dt="2023-03-28T17:20:50.559" v="918" actId="478"/>
          <ac:picMkLst>
            <pc:docMk/>
            <pc:sldMk cId="196125684" sldId="276"/>
            <ac:picMk id="13" creationId="{5297AA3F-5221-0E6B-C9B1-653FC6EB6233}"/>
          </ac:picMkLst>
        </pc:picChg>
        <pc:picChg chg="del mod">
          <ac:chgData name="Janelle Clendenon" userId="da17313139568148" providerId="LiveId" clId="{EAAFD58F-0063-41DE-A9D0-E4096515B8BC}" dt="2023-03-28T17:20:53.326" v="920" actId="478"/>
          <ac:picMkLst>
            <pc:docMk/>
            <pc:sldMk cId="196125684" sldId="276"/>
            <ac:picMk id="15" creationId="{279BD51E-223D-3432-ED34-2CD9B3531A94}"/>
          </ac:picMkLst>
        </pc:picChg>
        <pc:picChg chg="add mod">
          <ac:chgData name="Janelle Clendenon" userId="da17313139568148" providerId="LiveId" clId="{EAAFD58F-0063-41DE-A9D0-E4096515B8BC}" dt="2023-03-28T17:23:26.522" v="945" actId="1076"/>
          <ac:picMkLst>
            <pc:docMk/>
            <pc:sldMk cId="196125684" sldId="276"/>
            <ac:picMk id="17" creationId="{2705F438-65E0-EB5A-3E86-02FCD92505C7}"/>
          </ac:picMkLst>
        </pc:picChg>
        <pc:picChg chg="add mod">
          <ac:chgData name="Janelle Clendenon" userId="da17313139568148" providerId="LiveId" clId="{EAAFD58F-0063-41DE-A9D0-E4096515B8BC}" dt="2023-03-28T17:24:07.733" v="950" actId="1076"/>
          <ac:picMkLst>
            <pc:docMk/>
            <pc:sldMk cId="196125684" sldId="276"/>
            <ac:picMk id="24" creationId="{95BFC9E8-9908-0D02-B023-A85179145168}"/>
          </ac:picMkLst>
        </pc:picChg>
        <pc:picChg chg="del">
          <ac:chgData name="Janelle Clendenon" userId="da17313139568148" providerId="LiveId" clId="{EAAFD58F-0063-41DE-A9D0-E4096515B8BC}" dt="2023-03-28T17:20:50.559" v="918" actId="478"/>
          <ac:picMkLst>
            <pc:docMk/>
            <pc:sldMk cId="196125684" sldId="276"/>
            <ac:picMk id="25" creationId="{C6CA20DF-5CD4-EB3C-091C-9E75A5C7EB4B}"/>
          </ac:picMkLst>
        </pc:picChg>
        <pc:picChg chg="del">
          <ac:chgData name="Janelle Clendenon" userId="da17313139568148" providerId="LiveId" clId="{EAAFD58F-0063-41DE-A9D0-E4096515B8BC}" dt="2023-03-28T17:20:50.559" v="918" actId="478"/>
          <ac:picMkLst>
            <pc:docMk/>
            <pc:sldMk cId="196125684" sldId="276"/>
            <ac:picMk id="26" creationId="{40589223-0AC7-FC55-2F3C-D4493A120660}"/>
          </ac:picMkLst>
        </pc:picChg>
        <pc:picChg chg="add mod">
          <ac:chgData name="Janelle Clendenon" userId="da17313139568148" providerId="LiveId" clId="{EAAFD58F-0063-41DE-A9D0-E4096515B8BC}" dt="2023-03-28T17:26:36.211" v="974" actId="164"/>
          <ac:picMkLst>
            <pc:docMk/>
            <pc:sldMk cId="196125684" sldId="276"/>
            <ac:picMk id="28" creationId="{E70E25BD-F8D2-6623-3013-89473118ED3A}"/>
          </ac:picMkLst>
        </pc:picChg>
        <pc:picChg chg="add del mod">
          <ac:chgData name="Janelle Clendenon" userId="da17313139568148" providerId="LiveId" clId="{EAAFD58F-0063-41DE-A9D0-E4096515B8BC}" dt="2023-03-28T17:25:06.202" v="962" actId="478"/>
          <ac:picMkLst>
            <pc:docMk/>
            <pc:sldMk cId="196125684" sldId="276"/>
            <ac:picMk id="29" creationId="{8F7A5DC5-DED1-9B9C-DADF-4C825C2AC09B}"/>
          </ac:picMkLst>
        </pc:picChg>
        <pc:picChg chg="add del mod">
          <ac:chgData name="Janelle Clendenon" userId="da17313139568148" providerId="LiveId" clId="{EAAFD58F-0063-41DE-A9D0-E4096515B8BC}" dt="2023-03-28T17:25:51.307" v="969" actId="478"/>
          <ac:picMkLst>
            <pc:docMk/>
            <pc:sldMk cId="196125684" sldId="276"/>
            <ac:picMk id="31" creationId="{5DC91223-0E9F-3FA4-AF23-DE90472C4AF5}"/>
          </ac:picMkLst>
        </pc:picChg>
      </pc:sldChg>
      <pc:sldChg chg="addSp delSp modSp add mod">
        <pc:chgData name="Janelle Clendenon" userId="da17313139568148" providerId="LiveId" clId="{EAAFD58F-0063-41DE-A9D0-E4096515B8BC}" dt="2023-03-28T17:42:08.867" v="1432" actId="1076"/>
        <pc:sldMkLst>
          <pc:docMk/>
          <pc:sldMk cId="243484646" sldId="277"/>
        </pc:sldMkLst>
        <pc:spChg chg="mod">
          <ac:chgData name="Janelle Clendenon" userId="da17313139568148" providerId="LiveId" clId="{EAAFD58F-0063-41DE-A9D0-E4096515B8BC}" dt="2023-03-28T17:42:08.867" v="1432" actId="1076"/>
          <ac:spMkLst>
            <pc:docMk/>
            <pc:sldMk cId="243484646" sldId="277"/>
            <ac:spMk id="2" creationId="{23EC7776-A1E6-1FB1-056B-F2B6C1796966}"/>
          </ac:spMkLst>
        </pc:spChg>
        <pc:spChg chg="del">
          <ac:chgData name="Janelle Clendenon" userId="da17313139568148" providerId="LiveId" clId="{EAAFD58F-0063-41DE-A9D0-E4096515B8BC}" dt="2023-03-28T17:27:31.479" v="986" actId="478"/>
          <ac:spMkLst>
            <pc:docMk/>
            <pc:sldMk cId="243484646" sldId="277"/>
            <ac:spMk id="5" creationId="{E5B613AC-34B4-5266-1861-71F636504A40}"/>
          </ac:spMkLst>
        </pc:spChg>
        <pc:spChg chg="mod">
          <ac:chgData name="Janelle Clendenon" userId="da17313139568148" providerId="LiveId" clId="{EAAFD58F-0063-41DE-A9D0-E4096515B8BC}" dt="2023-03-28T17:30:55.136" v="1074" actId="20577"/>
          <ac:spMkLst>
            <pc:docMk/>
            <pc:sldMk cId="243484646" sldId="277"/>
            <ac:spMk id="8" creationId="{18D04019-83FD-B5E1-0CA5-2B0448A232C4}"/>
          </ac:spMkLst>
        </pc:spChg>
        <pc:spChg chg="add mod">
          <ac:chgData name="Janelle Clendenon" userId="da17313139568148" providerId="LiveId" clId="{EAAFD58F-0063-41DE-A9D0-E4096515B8BC}" dt="2023-03-28T17:32:23.590" v="1093" actId="1076"/>
          <ac:spMkLst>
            <pc:docMk/>
            <pc:sldMk cId="243484646" sldId="277"/>
            <ac:spMk id="9" creationId="{F704D710-DA66-FAF2-C7D0-AAE5AFEE8783}"/>
          </ac:spMkLst>
        </pc:spChg>
        <pc:spChg chg="del">
          <ac:chgData name="Janelle Clendenon" userId="da17313139568148" providerId="LiveId" clId="{EAAFD58F-0063-41DE-A9D0-E4096515B8BC}" dt="2023-03-28T17:28:08.526" v="995" actId="478"/>
          <ac:spMkLst>
            <pc:docMk/>
            <pc:sldMk cId="243484646" sldId="277"/>
            <ac:spMk id="11" creationId="{9B80A753-D2DC-B83A-7988-213D51F7F924}"/>
          </ac:spMkLst>
        </pc:spChg>
        <pc:spChg chg="add mod">
          <ac:chgData name="Janelle Clendenon" userId="da17313139568148" providerId="LiveId" clId="{EAAFD58F-0063-41DE-A9D0-E4096515B8BC}" dt="2023-03-28T17:33:04.159" v="1109" actId="20577"/>
          <ac:spMkLst>
            <pc:docMk/>
            <pc:sldMk cId="243484646" sldId="277"/>
            <ac:spMk id="12" creationId="{73F6934C-5527-4393-1990-4BD14049A6C9}"/>
          </ac:spMkLst>
        </pc:spChg>
        <pc:spChg chg="add mod">
          <ac:chgData name="Janelle Clendenon" userId="da17313139568148" providerId="LiveId" clId="{EAAFD58F-0063-41DE-A9D0-E4096515B8BC}" dt="2023-03-28T17:33:33.612" v="1116" actId="2085"/>
          <ac:spMkLst>
            <pc:docMk/>
            <pc:sldMk cId="243484646" sldId="277"/>
            <ac:spMk id="14" creationId="{74FF95ED-9FDB-1EB1-7CD9-C4C1D7DED0D2}"/>
          </ac:spMkLst>
        </pc:spChg>
        <pc:spChg chg="del">
          <ac:chgData name="Janelle Clendenon" userId="da17313139568148" providerId="LiveId" clId="{EAAFD58F-0063-41DE-A9D0-E4096515B8BC}" dt="2023-03-28T17:27:44.876" v="989" actId="478"/>
          <ac:spMkLst>
            <pc:docMk/>
            <pc:sldMk cId="243484646" sldId="277"/>
            <ac:spMk id="16" creationId="{A9EFA55D-8A3D-1BCF-7034-A6EB64D7FC8B}"/>
          </ac:spMkLst>
        </pc:spChg>
        <pc:spChg chg="del">
          <ac:chgData name="Janelle Clendenon" userId="da17313139568148" providerId="LiveId" clId="{EAAFD58F-0063-41DE-A9D0-E4096515B8BC}" dt="2023-03-28T17:27:44.876" v="989" actId="478"/>
          <ac:spMkLst>
            <pc:docMk/>
            <pc:sldMk cId="243484646" sldId="277"/>
            <ac:spMk id="18" creationId="{ED6633B9-CAEB-1FA6-FBC7-8CC50CB1A23A}"/>
          </ac:spMkLst>
        </pc:spChg>
        <pc:spChg chg="del">
          <ac:chgData name="Janelle Clendenon" userId="da17313139568148" providerId="LiveId" clId="{EAAFD58F-0063-41DE-A9D0-E4096515B8BC}" dt="2023-03-28T17:27:44.876" v="989" actId="478"/>
          <ac:spMkLst>
            <pc:docMk/>
            <pc:sldMk cId="243484646" sldId="277"/>
            <ac:spMk id="20" creationId="{4DF0A68F-01E8-C96D-A650-C2C9F912DE10}"/>
          </ac:spMkLst>
        </pc:spChg>
        <pc:spChg chg="del">
          <ac:chgData name="Janelle Clendenon" userId="da17313139568148" providerId="LiveId" clId="{EAAFD58F-0063-41DE-A9D0-E4096515B8BC}" dt="2023-03-28T17:27:44.876" v="989" actId="478"/>
          <ac:spMkLst>
            <pc:docMk/>
            <pc:sldMk cId="243484646" sldId="277"/>
            <ac:spMk id="21" creationId="{14AEFAED-1809-5F49-F727-1FB36E6AA799}"/>
          </ac:spMkLst>
        </pc:spChg>
        <pc:spChg chg="del">
          <ac:chgData name="Janelle Clendenon" userId="da17313139568148" providerId="LiveId" clId="{EAAFD58F-0063-41DE-A9D0-E4096515B8BC}" dt="2023-03-28T17:27:44.876" v="989" actId="478"/>
          <ac:spMkLst>
            <pc:docMk/>
            <pc:sldMk cId="243484646" sldId="277"/>
            <ac:spMk id="22" creationId="{F5C5E1B8-00DF-B190-D1D7-4DDD62C0C453}"/>
          </ac:spMkLst>
        </pc:spChg>
        <pc:spChg chg="del">
          <ac:chgData name="Janelle Clendenon" userId="da17313139568148" providerId="LiveId" clId="{EAAFD58F-0063-41DE-A9D0-E4096515B8BC}" dt="2023-03-28T17:27:44.876" v="989" actId="478"/>
          <ac:spMkLst>
            <pc:docMk/>
            <pc:sldMk cId="243484646" sldId="277"/>
            <ac:spMk id="23" creationId="{16C430D5-4CCC-66CC-3AA2-DD7FD4415DA4}"/>
          </ac:spMkLst>
        </pc:spChg>
        <pc:picChg chg="del">
          <ac:chgData name="Janelle Clendenon" userId="da17313139568148" providerId="LiveId" clId="{EAAFD58F-0063-41DE-A9D0-E4096515B8BC}" dt="2023-03-28T17:27:29.417" v="985" actId="478"/>
          <ac:picMkLst>
            <pc:docMk/>
            <pc:sldMk cId="243484646" sldId="277"/>
            <ac:picMk id="4" creationId="{16593F54-760B-FFA2-8965-BE61F50A02D4}"/>
          </ac:picMkLst>
        </pc:picChg>
        <pc:picChg chg="add mod modCrop">
          <ac:chgData name="Janelle Clendenon" userId="da17313139568148" providerId="LiveId" clId="{EAAFD58F-0063-41DE-A9D0-E4096515B8BC}" dt="2023-03-28T17:29:54.046" v="1008" actId="1076"/>
          <ac:picMkLst>
            <pc:docMk/>
            <pc:sldMk cId="243484646" sldId="277"/>
            <ac:picMk id="6" creationId="{C579E392-9ED5-3641-2726-D60E9E52FF5D}"/>
          </ac:picMkLst>
        </pc:picChg>
        <pc:picChg chg="mod">
          <ac:chgData name="Janelle Clendenon" userId="da17313139568148" providerId="LiveId" clId="{EAAFD58F-0063-41DE-A9D0-E4096515B8BC}" dt="2023-03-28T17:28:10.403" v="996" actId="1076"/>
          <ac:picMkLst>
            <pc:docMk/>
            <pc:sldMk cId="243484646" sldId="277"/>
            <ac:picMk id="7" creationId="{DB55E702-8D49-59A1-2DFB-623527F38FA7}"/>
          </ac:picMkLst>
        </pc:picChg>
        <pc:picChg chg="add del mod">
          <ac:chgData name="Janelle Clendenon" userId="da17313139568148" providerId="LiveId" clId="{EAAFD58F-0063-41DE-A9D0-E4096515B8BC}" dt="2023-03-28T17:28:06.250" v="994" actId="478"/>
          <ac:picMkLst>
            <pc:docMk/>
            <pc:sldMk cId="243484646" sldId="277"/>
            <ac:picMk id="10" creationId="{B877BA70-EFAA-62AA-F0D9-F979C64EC47B}"/>
          </ac:picMkLst>
        </pc:picChg>
        <pc:picChg chg="del">
          <ac:chgData name="Janelle Clendenon" userId="da17313139568148" providerId="LiveId" clId="{EAAFD58F-0063-41DE-A9D0-E4096515B8BC}" dt="2023-03-28T17:27:44.876" v="989" actId="478"/>
          <ac:picMkLst>
            <pc:docMk/>
            <pc:sldMk cId="243484646" sldId="277"/>
            <ac:picMk id="13" creationId="{5297AA3F-5221-0E6B-C9B1-653FC6EB6233}"/>
          </ac:picMkLst>
        </pc:picChg>
        <pc:picChg chg="del">
          <ac:chgData name="Janelle Clendenon" userId="da17313139568148" providerId="LiveId" clId="{EAAFD58F-0063-41DE-A9D0-E4096515B8BC}" dt="2023-03-28T17:27:46.401" v="990" actId="478"/>
          <ac:picMkLst>
            <pc:docMk/>
            <pc:sldMk cId="243484646" sldId="277"/>
            <ac:picMk id="15" creationId="{279BD51E-223D-3432-ED34-2CD9B3531A94}"/>
          </ac:picMkLst>
        </pc:picChg>
        <pc:picChg chg="del">
          <ac:chgData name="Janelle Clendenon" userId="da17313139568148" providerId="LiveId" clId="{EAAFD58F-0063-41DE-A9D0-E4096515B8BC}" dt="2023-03-28T17:27:44.876" v="989" actId="478"/>
          <ac:picMkLst>
            <pc:docMk/>
            <pc:sldMk cId="243484646" sldId="277"/>
            <ac:picMk id="25" creationId="{C6CA20DF-5CD4-EB3C-091C-9E75A5C7EB4B}"/>
          </ac:picMkLst>
        </pc:picChg>
        <pc:picChg chg="del">
          <ac:chgData name="Janelle Clendenon" userId="da17313139568148" providerId="LiveId" clId="{EAAFD58F-0063-41DE-A9D0-E4096515B8BC}" dt="2023-03-28T17:27:44.876" v="989" actId="478"/>
          <ac:picMkLst>
            <pc:docMk/>
            <pc:sldMk cId="243484646" sldId="277"/>
            <ac:picMk id="26" creationId="{40589223-0AC7-FC55-2F3C-D4493A120660}"/>
          </ac:picMkLst>
        </pc:picChg>
      </pc:sldChg>
      <pc:sldChg chg="delSp modSp add del mod ord">
        <pc:chgData name="Janelle Clendenon" userId="da17313139568148" providerId="LiveId" clId="{EAAFD58F-0063-41DE-A9D0-E4096515B8BC}" dt="2023-03-28T17:48:08.771" v="1634" actId="47"/>
        <pc:sldMkLst>
          <pc:docMk/>
          <pc:sldMk cId="967418555" sldId="278"/>
        </pc:sldMkLst>
        <pc:spChg chg="mod">
          <ac:chgData name="Janelle Clendenon" userId="da17313139568148" providerId="LiveId" clId="{EAAFD58F-0063-41DE-A9D0-E4096515B8BC}" dt="2023-03-28T17:35:01.219" v="1138" actId="20577"/>
          <ac:spMkLst>
            <pc:docMk/>
            <pc:sldMk cId="967418555" sldId="278"/>
            <ac:spMk id="2" creationId="{23EC7776-A1E6-1FB1-056B-F2B6C1796966}"/>
          </ac:spMkLst>
        </pc:spChg>
        <pc:spChg chg="del">
          <ac:chgData name="Janelle Clendenon" userId="da17313139568148" providerId="LiveId" clId="{EAAFD58F-0063-41DE-A9D0-E4096515B8BC}" dt="2023-03-28T17:34:29.582" v="1121" actId="478"/>
          <ac:spMkLst>
            <pc:docMk/>
            <pc:sldMk cId="967418555" sldId="278"/>
            <ac:spMk id="5" creationId="{E5B613AC-34B4-5266-1861-71F636504A40}"/>
          </ac:spMkLst>
        </pc:spChg>
        <pc:spChg chg="del">
          <ac:chgData name="Janelle Clendenon" userId="da17313139568148" providerId="LiveId" clId="{EAAFD58F-0063-41DE-A9D0-E4096515B8BC}" dt="2023-03-28T17:34:32.259" v="1123" actId="478"/>
          <ac:spMkLst>
            <pc:docMk/>
            <pc:sldMk cId="967418555" sldId="278"/>
            <ac:spMk id="8" creationId="{18D04019-83FD-B5E1-0CA5-2B0448A232C4}"/>
          </ac:spMkLst>
        </pc:spChg>
        <pc:spChg chg="mod">
          <ac:chgData name="Janelle Clendenon" userId="da17313139568148" providerId="LiveId" clId="{EAAFD58F-0063-41DE-A9D0-E4096515B8BC}" dt="2023-03-28T17:34:56.347" v="1132" actId="1076"/>
          <ac:spMkLst>
            <pc:docMk/>
            <pc:sldMk cId="967418555" sldId="278"/>
            <ac:spMk id="11" creationId="{9B80A753-D2DC-B83A-7988-213D51F7F924}"/>
          </ac:spMkLst>
        </pc:spChg>
        <pc:spChg chg="del mod">
          <ac:chgData name="Janelle Clendenon" userId="da17313139568148" providerId="LiveId" clId="{EAAFD58F-0063-41DE-A9D0-E4096515B8BC}" dt="2023-03-28T17:34:41.530" v="1126" actId="478"/>
          <ac:spMkLst>
            <pc:docMk/>
            <pc:sldMk cId="967418555" sldId="278"/>
            <ac:spMk id="16" creationId="{A9EFA55D-8A3D-1BCF-7034-A6EB64D7FC8B}"/>
          </ac:spMkLst>
        </pc:spChg>
        <pc:spChg chg="del">
          <ac:chgData name="Janelle Clendenon" userId="da17313139568148" providerId="LiveId" clId="{EAAFD58F-0063-41DE-A9D0-E4096515B8BC}" dt="2023-03-28T17:34:42.287" v="1127" actId="478"/>
          <ac:spMkLst>
            <pc:docMk/>
            <pc:sldMk cId="967418555" sldId="278"/>
            <ac:spMk id="18" creationId="{ED6633B9-CAEB-1FA6-FBC7-8CC50CB1A23A}"/>
          </ac:spMkLst>
        </pc:spChg>
        <pc:spChg chg="del">
          <ac:chgData name="Janelle Clendenon" userId="da17313139568148" providerId="LiveId" clId="{EAAFD58F-0063-41DE-A9D0-E4096515B8BC}" dt="2023-03-28T17:34:45.224" v="1128" actId="478"/>
          <ac:spMkLst>
            <pc:docMk/>
            <pc:sldMk cId="967418555" sldId="278"/>
            <ac:spMk id="20" creationId="{4DF0A68F-01E8-C96D-A650-C2C9F912DE10}"/>
          </ac:spMkLst>
        </pc:spChg>
        <pc:spChg chg="del">
          <ac:chgData name="Janelle Clendenon" userId="da17313139568148" providerId="LiveId" clId="{EAAFD58F-0063-41DE-A9D0-E4096515B8BC}" dt="2023-03-28T17:34:45.224" v="1128" actId="478"/>
          <ac:spMkLst>
            <pc:docMk/>
            <pc:sldMk cId="967418555" sldId="278"/>
            <ac:spMk id="21" creationId="{14AEFAED-1809-5F49-F727-1FB36E6AA799}"/>
          </ac:spMkLst>
        </pc:spChg>
        <pc:spChg chg="del">
          <ac:chgData name="Janelle Clendenon" userId="da17313139568148" providerId="LiveId" clId="{EAAFD58F-0063-41DE-A9D0-E4096515B8BC}" dt="2023-03-28T17:34:45.224" v="1128" actId="478"/>
          <ac:spMkLst>
            <pc:docMk/>
            <pc:sldMk cId="967418555" sldId="278"/>
            <ac:spMk id="22" creationId="{F5C5E1B8-00DF-B190-D1D7-4DDD62C0C453}"/>
          </ac:spMkLst>
        </pc:spChg>
        <pc:spChg chg="del">
          <ac:chgData name="Janelle Clendenon" userId="da17313139568148" providerId="LiveId" clId="{EAAFD58F-0063-41DE-A9D0-E4096515B8BC}" dt="2023-03-28T17:34:45.224" v="1128" actId="478"/>
          <ac:spMkLst>
            <pc:docMk/>
            <pc:sldMk cId="967418555" sldId="278"/>
            <ac:spMk id="23" creationId="{16C430D5-4CCC-66CC-3AA2-DD7FD4415DA4}"/>
          </ac:spMkLst>
        </pc:spChg>
        <pc:picChg chg="del">
          <ac:chgData name="Janelle Clendenon" userId="da17313139568148" providerId="LiveId" clId="{EAAFD58F-0063-41DE-A9D0-E4096515B8BC}" dt="2023-03-28T17:34:29.582" v="1121" actId="478"/>
          <ac:picMkLst>
            <pc:docMk/>
            <pc:sldMk cId="967418555" sldId="278"/>
            <ac:picMk id="4" creationId="{16593F54-760B-FFA2-8965-BE61F50A02D4}"/>
          </ac:picMkLst>
        </pc:picChg>
        <pc:picChg chg="del">
          <ac:chgData name="Janelle Clendenon" userId="da17313139568148" providerId="LiveId" clId="{EAAFD58F-0063-41DE-A9D0-E4096515B8BC}" dt="2023-03-28T17:34:30.604" v="1122" actId="478"/>
          <ac:picMkLst>
            <pc:docMk/>
            <pc:sldMk cId="967418555" sldId="278"/>
            <ac:picMk id="7" creationId="{DB55E702-8D49-59A1-2DFB-623527F38FA7}"/>
          </ac:picMkLst>
        </pc:picChg>
        <pc:picChg chg="mod">
          <ac:chgData name="Janelle Clendenon" userId="da17313139568148" providerId="LiveId" clId="{EAAFD58F-0063-41DE-A9D0-E4096515B8BC}" dt="2023-03-28T17:34:52.191" v="1131" actId="1076"/>
          <ac:picMkLst>
            <pc:docMk/>
            <pc:sldMk cId="967418555" sldId="278"/>
            <ac:picMk id="10" creationId="{B877BA70-EFAA-62AA-F0D9-F979C64EC47B}"/>
          </ac:picMkLst>
        </pc:picChg>
        <pc:picChg chg="del">
          <ac:chgData name="Janelle Clendenon" userId="da17313139568148" providerId="LiveId" clId="{EAAFD58F-0063-41DE-A9D0-E4096515B8BC}" dt="2023-03-28T17:34:37.446" v="1124" actId="478"/>
          <ac:picMkLst>
            <pc:docMk/>
            <pc:sldMk cId="967418555" sldId="278"/>
            <ac:picMk id="13" creationId="{5297AA3F-5221-0E6B-C9B1-653FC6EB6233}"/>
          </ac:picMkLst>
        </pc:picChg>
        <pc:picChg chg="del">
          <ac:chgData name="Janelle Clendenon" userId="da17313139568148" providerId="LiveId" clId="{EAAFD58F-0063-41DE-A9D0-E4096515B8BC}" dt="2023-03-28T17:34:45.224" v="1128" actId="478"/>
          <ac:picMkLst>
            <pc:docMk/>
            <pc:sldMk cId="967418555" sldId="278"/>
            <ac:picMk id="15" creationId="{279BD51E-223D-3432-ED34-2CD9B3531A94}"/>
          </ac:picMkLst>
        </pc:picChg>
        <pc:picChg chg="del">
          <ac:chgData name="Janelle Clendenon" userId="da17313139568148" providerId="LiveId" clId="{EAAFD58F-0063-41DE-A9D0-E4096515B8BC}" dt="2023-03-28T17:34:45.224" v="1128" actId="478"/>
          <ac:picMkLst>
            <pc:docMk/>
            <pc:sldMk cId="967418555" sldId="278"/>
            <ac:picMk id="25" creationId="{C6CA20DF-5CD4-EB3C-091C-9E75A5C7EB4B}"/>
          </ac:picMkLst>
        </pc:picChg>
        <pc:picChg chg="del">
          <ac:chgData name="Janelle Clendenon" userId="da17313139568148" providerId="LiveId" clId="{EAAFD58F-0063-41DE-A9D0-E4096515B8BC}" dt="2023-03-28T17:34:45.224" v="1128" actId="478"/>
          <ac:picMkLst>
            <pc:docMk/>
            <pc:sldMk cId="967418555" sldId="278"/>
            <ac:picMk id="26" creationId="{40589223-0AC7-FC55-2F3C-D4493A120660}"/>
          </ac:picMkLst>
        </pc:picChg>
      </pc:sldChg>
      <pc:sldChg chg="addSp delSp modSp add mod">
        <pc:chgData name="Janelle Clendenon" userId="da17313139568148" providerId="LiveId" clId="{EAAFD58F-0063-41DE-A9D0-E4096515B8BC}" dt="2023-03-28T17:43:06.983" v="1463" actId="255"/>
        <pc:sldMkLst>
          <pc:docMk/>
          <pc:sldMk cId="4226649227" sldId="279"/>
        </pc:sldMkLst>
        <pc:spChg chg="mod">
          <ac:chgData name="Janelle Clendenon" userId="da17313139568148" providerId="LiveId" clId="{EAAFD58F-0063-41DE-A9D0-E4096515B8BC}" dt="2023-03-28T17:40:46.784" v="1418" actId="20577"/>
          <ac:spMkLst>
            <pc:docMk/>
            <pc:sldMk cId="4226649227" sldId="279"/>
            <ac:spMk id="2" creationId="{23EC7776-A1E6-1FB1-056B-F2B6C1796966}"/>
          </ac:spMkLst>
        </pc:spChg>
        <pc:spChg chg="add mod">
          <ac:chgData name="Janelle Clendenon" userId="da17313139568148" providerId="LiveId" clId="{EAAFD58F-0063-41DE-A9D0-E4096515B8BC}" dt="2023-03-28T17:41:48.721" v="1430" actId="1076"/>
          <ac:spMkLst>
            <pc:docMk/>
            <pc:sldMk cId="4226649227" sldId="279"/>
            <ac:spMk id="3" creationId="{EE94CC3E-2A55-14C2-251B-97AE5D2D20C6}"/>
          </ac:spMkLst>
        </pc:spChg>
        <pc:spChg chg="del">
          <ac:chgData name="Janelle Clendenon" userId="da17313139568148" providerId="LiveId" clId="{EAAFD58F-0063-41DE-A9D0-E4096515B8BC}" dt="2023-03-28T17:40:35.162" v="1409" actId="478"/>
          <ac:spMkLst>
            <pc:docMk/>
            <pc:sldMk cId="4226649227" sldId="279"/>
            <ac:spMk id="5" creationId="{E5B613AC-34B4-5266-1861-71F636504A40}"/>
          </ac:spMkLst>
        </pc:spChg>
        <pc:spChg chg="add mod">
          <ac:chgData name="Janelle Clendenon" userId="da17313139568148" providerId="LiveId" clId="{EAAFD58F-0063-41DE-A9D0-E4096515B8BC}" dt="2023-03-28T17:42:15.274" v="1433"/>
          <ac:spMkLst>
            <pc:docMk/>
            <pc:sldMk cId="4226649227" sldId="279"/>
            <ac:spMk id="6" creationId="{EB07DA09-3CEA-6EBC-60B9-7091A2EA606F}"/>
          </ac:spMkLst>
        </pc:spChg>
        <pc:spChg chg="del">
          <ac:chgData name="Janelle Clendenon" userId="da17313139568148" providerId="LiveId" clId="{EAAFD58F-0063-41DE-A9D0-E4096515B8BC}" dt="2023-03-28T17:40:35.162" v="1409" actId="478"/>
          <ac:spMkLst>
            <pc:docMk/>
            <pc:sldMk cId="4226649227" sldId="279"/>
            <ac:spMk id="8" creationId="{18D04019-83FD-B5E1-0CA5-2B0448A232C4}"/>
          </ac:spMkLst>
        </pc:spChg>
        <pc:spChg chg="add mod">
          <ac:chgData name="Janelle Clendenon" userId="da17313139568148" providerId="LiveId" clId="{EAAFD58F-0063-41DE-A9D0-E4096515B8BC}" dt="2023-03-28T17:42:15.274" v="1433"/>
          <ac:spMkLst>
            <pc:docMk/>
            <pc:sldMk cId="4226649227" sldId="279"/>
            <ac:spMk id="9" creationId="{FB50A9A0-253E-0B0E-4893-04B13DAE0CB3}"/>
          </ac:spMkLst>
        </pc:spChg>
        <pc:spChg chg="del">
          <ac:chgData name="Janelle Clendenon" userId="da17313139568148" providerId="LiveId" clId="{EAAFD58F-0063-41DE-A9D0-E4096515B8BC}" dt="2023-03-28T17:40:38.880" v="1410" actId="478"/>
          <ac:spMkLst>
            <pc:docMk/>
            <pc:sldMk cId="4226649227" sldId="279"/>
            <ac:spMk id="11" creationId="{9B80A753-D2DC-B83A-7988-213D51F7F924}"/>
          </ac:spMkLst>
        </pc:spChg>
        <pc:spChg chg="add mod">
          <ac:chgData name="Janelle Clendenon" userId="da17313139568148" providerId="LiveId" clId="{EAAFD58F-0063-41DE-A9D0-E4096515B8BC}" dt="2023-03-28T17:43:06.983" v="1463" actId="255"/>
          <ac:spMkLst>
            <pc:docMk/>
            <pc:sldMk cId="4226649227" sldId="279"/>
            <ac:spMk id="12" creationId="{A7C65E0E-9F78-2304-672A-13651A32069D}"/>
          </ac:spMkLst>
        </pc:spChg>
        <pc:spChg chg="mod">
          <ac:chgData name="Janelle Clendenon" userId="da17313139568148" providerId="LiveId" clId="{EAAFD58F-0063-41DE-A9D0-E4096515B8BC}" dt="2023-03-28T17:42:38.324" v="1446" actId="20577"/>
          <ac:spMkLst>
            <pc:docMk/>
            <pc:sldMk cId="4226649227" sldId="279"/>
            <ac:spMk id="16" creationId="{A9EFA55D-8A3D-1BCF-7034-A6EB64D7FC8B}"/>
          </ac:spMkLst>
        </pc:spChg>
        <pc:spChg chg="mod">
          <ac:chgData name="Janelle Clendenon" userId="da17313139568148" providerId="LiveId" clId="{EAAFD58F-0063-41DE-A9D0-E4096515B8BC}" dt="2023-03-28T17:41:27.007" v="1427" actId="1076"/>
          <ac:spMkLst>
            <pc:docMk/>
            <pc:sldMk cId="4226649227" sldId="279"/>
            <ac:spMk id="18" creationId="{ED6633B9-CAEB-1FA6-FBC7-8CC50CB1A23A}"/>
          </ac:spMkLst>
        </pc:spChg>
        <pc:spChg chg="del">
          <ac:chgData name="Janelle Clendenon" userId="da17313139568148" providerId="LiveId" clId="{EAAFD58F-0063-41DE-A9D0-E4096515B8BC}" dt="2023-03-28T17:41:21.257" v="1425" actId="478"/>
          <ac:spMkLst>
            <pc:docMk/>
            <pc:sldMk cId="4226649227" sldId="279"/>
            <ac:spMk id="20" creationId="{4DF0A68F-01E8-C96D-A650-C2C9F912DE10}"/>
          </ac:spMkLst>
        </pc:spChg>
        <pc:spChg chg="del">
          <ac:chgData name="Janelle Clendenon" userId="da17313139568148" providerId="LiveId" clId="{EAAFD58F-0063-41DE-A9D0-E4096515B8BC}" dt="2023-03-28T17:41:21.257" v="1425" actId="478"/>
          <ac:spMkLst>
            <pc:docMk/>
            <pc:sldMk cId="4226649227" sldId="279"/>
            <ac:spMk id="21" creationId="{14AEFAED-1809-5F49-F727-1FB36E6AA799}"/>
          </ac:spMkLst>
        </pc:spChg>
        <pc:spChg chg="del">
          <ac:chgData name="Janelle Clendenon" userId="da17313139568148" providerId="LiveId" clId="{EAAFD58F-0063-41DE-A9D0-E4096515B8BC}" dt="2023-03-28T17:41:21.257" v="1425" actId="478"/>
          <ac:spMkLst>
            <pc:docMk/>
            <pc:sldMk cId="4226649227" sldId="279"/>
            <ac:spMk id="22" creationId="{F5C5E1B8-00DF-B190-D1D7-4DDD62C0C453}"/>
          </ac:spMkLst>
        </pc:spChg>
        <pc:spChg chg="del">
          <ac:chgData name="Janelle Clendenon" userId="da17313139568148" providerId="LiveId" clId="{EAAFD58F-0063-41DE-A9D0-E4096515B8BC}" dt="2023-03-28T17:41:21.257" v="1425" actId="478"/>
          <ac:spMkLst>
            <pc:docMk/>
            <pc:sldMk cId="4226649227" sldId="279"/>
            <ac:spMk id="23" creationId="{16C430D5-4CCC-66CC-3AA2-DD7FD4415DA4}"/>
          </ac:spMkLst>
        </pc:spChg>
        <pc:picChg chg="del">
          <ac:chgData name="Janelle Clendenon" userId="da17313139568148" providerId="LiveId" clId="{EAAFD58F-0063-41DE-A9D0-E4096515B8BC}" dt="2023-03-28T17:40:35.162" v="1409" actId="478"/>
          <ac:picMkLst>
            <pc:docMk/>
            <pc:sldMk cId="4226649227" sldId="279"/>
            <ac:picMk id="4" creationId="{16593F54-760B-FFA2-8965-BE61F50A02D4}"/>
          </ac:picMkLst>
        </pc:picChg>
        <pc:picChg chg="del">
          <ac:chgData name="Janelle Clendenon" userId="da17313139568148" providerId="LiveId" clId="{EAAFD58F-0063-41DE-A9D0-E4096515B8BC}" dt="2023-03-28T17:40:35.162" v="1409" actId="478"/>
          <ac:picMkLst>
            <pc:docMk/>
            <pc:sldMk cId="4226649227" sldId="279"/>
            <ac:picMk id="7" creationId="{DB55E702-8D49-59A1-2DFB-623527F38FA7}"/>
          </ac:picMkLst>
        </pc:picChg>
        <pc:picChg chg="del">
          <ac:chgData name="Janelle Clendenon" userId="da17313139568148" providerId="LiveId" clId="{EAAFD58F-0063-41DE-A9D0-E4096515B8BC}" dt="2023-03-28T17:40:35.162" v="1409" actId="478"/>
          <ac:picMkLst>
            <pc:docMk/>
            <pc:sldMk cId="4226649227" sldId="279"/>
            <ac:picMk id="10" creationId="{B877BA70-EFAA-62AA-F0D9-F979C64EC47B}"/>
          </ac:picMkLst>
        </pc:picChg>
        <pc:picChg chg="mod">
          <ac:chgData name="Janelle Clendenon" userId="da17313139568148" providerId="LiveId" clId="{EAAFD58F-0063-41DE-A9D0-E4096515B8BC}" dt="2023-03-28T17:40:52.813" v="1419" actId="14100"/>
          <ac:picMkLst>
            <pc:docMk/>
            <pc:sldMk cId="4226649227" sldId="279"/>
            <ac:picMk id="13" creationId="{5297AA3F-5221-0E6B-C9B1-653FC6EB6233}"/>
          </ac:picMkLst>
        </pc:picChg>
        <pc:picChg chg="del">
          <ac:chgData name="Janelle Clendenon" userId="da17313139568148" providerId="LiveId" clId="{EAAFD58F-0063-41DE-A9D0-E4096515B8BC}" dt="2023-03-28T17:41:23.761" v="1426" actId="478"/>
          <ac:picMkLst>
            <pc:docMk/>
            <pc:sldMk cId="4226649227" sldId="279"/>
            <ac:picMk id="15" creationId="{279BD51E-223D-3432-ED34-2CD9B3531A94}"/>
          </ac:picMkLst>
        </pc:picChg>
        <pc:picChg chg="del">
          <ac:chgData name="Janelle Clendenon" userId="da17313139568148" providerId="LiveId" clId="{EAAFD58F-0063-41DE-A9D0-E4096515B8BC}" dt="2023-03-28T17:41:21.257" v="1425" actId="478"/>
          <ac:picMkLst>
            <pc:docMk/>
            <pc:sldMk cId="4226649227" sldId="279"/>
            <ac:picMk id="25" creationId="{C6CA20DF-5CD4-EB3C-091C-9E75A5C7EB4B}"/>
          </ac:picMkLst>
        </pc:picChg>
        <pc:picChg chg="del">
          <ac:chgData name="Janelle Clendenon" userId="da17313139568148" providerId="LiveId" clId="{EAAFD58F-0063-41DE-A9D0-E4096515B8BC}" dt="2023-03-28T17:41:21.257" v="1425" actId="478"/>
          <ac:picMkLst>
            <pc:docMk/>
            <pc:sldMk cId="4226649227" sldId="279"/>
            <ac:picMk id="26" creationId="{40589223-0AC7-FC55-2F3C-D4493A120660}"/>
          </ac:picMkLst>
        </pc:picChg>
      </pc:sldChg>
      <pc:sldChg chg="addSp delSp modSp add mod">
        <pc:chgData name="Janelle Clendenon" userId="da17313139568148" providerId="LiveId" clId="{EAAFD58F-0063-41DE-A9D0-E4096515B8BC}" dt="2023-03-28T17:48:01.191" v="1633" actId="478"/>
        <pc:sldMkLst>
          <pc:docMk/>
          <pc:sldMk cId="3140541449" sldId="280"/>
        </pc:sldMkLst>
        <pc:spChg chg="del">
          <ac:chgData name="Janelle Clendenon" userId="da17313139568148" providerId="LiveId" clId="{EAAFD58F-0063-41DE-A9D0-E4096515B8BC}" dt="2023-03-28T17:43:24.948" v="1464" actId="478"/>
          <ac:spMkLst>
            <pc:docMk/>
            <pc:sldMk cId="3140541449" sldId="280"/>
            <ac:spMk id="5" creationId="{E5B613AC-34B4-5266-1861-71F636504A40}"/>
          </ac:spMkLst>
        </pc:spChg>
        <pc:spChg chg="del">
          <ac:chgData name="Janelle Clendenon" userId="da17313139568148" providerId="LiveId" clId="{EAAFD58F-0063-41DE-A9D0-E4096515B8BC}" dt="2023-03-28T17:43:24.948" v="1464" actId="478"/>
          <ac:spMkLst>
            <pc:docMk/>
            <pc:sldMk cId="3140541449" sldId="280"/>
            <ac:spMk id="8" creationId="{18D04019-83FD-B5E1-0CA5-2B0448A232C4}"/>
          </ac:spMkLst>
        </pc:spChg>
        <pc:spChg chg="add mod">
          <ac:chgData name="Janelle Clendenon" userId="da17313139568148" providerId="LiveId" clId="{EAAFD58F-0063-41DE-A9D0-E4096515B8BC}" dt="2023-03-28T17:46:31.152" v="1587" actId="14100"/>
          <ac:spMkLst>
            <pc:docMk/>
            <pc:sldMk cId="3140541449" sldId="280"/>
            <ac:spMk id="9" creationId="{745FD712-C299-E68E-7A58-1461F5783673}"/>
          </ac:spMkLst>
        </pc:spChg>
        <pc:spChg chg="del">
          <ac:chgData name="Janelle Clendenon" userId="da17313139568148" providerId="LiveId" clId="{EAAFD58F-0063-41DE-A9D0-E4096515B8BC}" dt="2023-03-28T17:43:24.948" v="1464" actId="478"/>
          <ac:spMkLst>
            <pc:docMk/>
            <pc:sldMk cId="3140541449" sldId="280"/>
            <ac:spMk id="11" creationId="{9B80A753-D2DC-B83A-7988-213D51F7F924}"/>
          </ac:spMkLst>
        </pc:spChg>
        <pc:spChg chg="add del mod">
          <ac:chgData name="Janelle Clendenon" userId="da17313139568148" providerId="LiveId" clId="{EAAFD58F-0063-41DE-A9D0-E4096515B8BC}" dt="2023-03-28T17:48:01.191" v="1633" actId="478"/>
          <ac:spMkLst>
            <pc:docMk/>
            <pc:sldMk cId="3140541449" sldId="280"/>
            <ac:spMk id="12" creationId="{7C163FB6-7BEF-0905-185E-34AA66D0DECD}"/>
          </ac:spMkLst>
        </pc:spChg>
        <pc:spChg chg="mod">
          <ac:chgData name="Janelle Clendenon" userId="da17313139568148" providerId="LiveId" clId="{EAAFD58F-0063-41DE-A9D0-E4096515B8BC}" dt="2023-03-28T17:45:29.596" v="1558" actId="20577"/>
          <ac:spMkLst>
            <pc:docMk/>
            <pc:sldMk cId="3140541449" sldId="280"/>
            <ac:spMk id="16" creationId="{A9EFA55D-8A3D-1BCF-7034-A6EB64D7FC8B}"/>
          </ac:spMkLst>
        </pc:spChg>
        <pc:spChg chg="del">
          <ac:chgData name="Janelle Clendenon" userId="da17313139568148" providerId="LiveId" clId="{EAAFD58F-0063-41DE-A9D0-E4096515B8BC}" dt="2023-03-28T17:46:11.041" v="1569" actId="478"/>
          <ac:spMkLst>
            <pc:docMk/>
            <pc:sldMk cId="3140541449" sldId="280"/>
            <ac:spMk id="18" creationId="{ED6633B9-CAEB-1FA6-FBC7-8CC50CB1A23A}"/>
          </ac:spMkLst>
        </pc:spChg>
        <pc:spChg chg="mod">
          <ac:chgData name="Janelle Clendenon" userId="da17313139568148" providerId="LiveId" clId="{EAAFD58F-0063-41DE-A9D0-E4096515B8BC}" dt="2023-03-28T17:43:50.272" v="1467" actId="164"/>
          <ac:spMkLst>
            <pc:docMk/>
            <pc:sldMk cId="3140541449" sldId="280"/>
            <ac:spMk id="20" creationId="{4DF0A68F-01E8-C96D-A650-C2C9F912DE10}"/>
          </ac:spMkLst>
        </pc:spChg>
        <pc:spChg chg="mod">
          <ac:chgData name="Janelle Clendenon" userId="da17313139568148" providerId="LiveId" clId="{EAAFD58F-0063-41DE-A9D0-E4096515B8BC}" dt="2023-03-28T17:43:50.272" v="1467" actId="164"/>
          <ac:spMkLst>
            <pc:docMk/>
            <pc:sldMk cId="3140541449" sldId="280"/>
            <ac:spMk id="21" creationId="{14AEFAED-1809-5F49-F727-1FB36E6AA799}"/>
          </ac:spMkLst>
        </pc:spChg>
        <pc:spChg chg="mod">
          <ac:chgData name="Janelle Clendenon" userId="da17313139568148" providerId="LiveId" clId="{EAAFD58F-0063-41DE-A9D0-E4096515B8BC}" dt="2023-03-28T17:43:50.272" v="1467" actId="164"/>
          <ac:spMkLst>
            <pc:docMk/>
            <pc:sldMk cId="3140541449" sldId="280"/>
            <ac:spMk id="22" creationId="{F5C5E1B8-00DF-B190-D1D7-4DDD62C0C453}"/>
          </ac:spMkLst>
        </pc:spChg>
        <pc:spChg chg="mod">
          <ac:chgData name="Janelle Clendenon" userId="da17313139568148" providerId="LiveId" clId="{EAAFD58F-0063-41DE-A9D0-E4096515B8BC}" dt="2023-03-28T17:46:06.579" v="1568" actId="27636"/>
          <ac:spMkLst>
            <pc:docMk/>
            <pc:sldMk cId="3140541449" sldId="280"/>
            <ac:spMk id="23" creationId="{16C430D5-4CCC-66CC-3AA2-DD7FD4415DA4}"/>
          </ac:spMkLst>
        </pc:spChg>
        <pc:grpChg chg="add mod">
          <ac:chgData name="Janelle Clendenon" userId="da17313139568148" providerId="LiveId" clId="{EAAFD58F-0063-41DE-A9D0-E4096515B8BC}" dt="2023-03-28T17:44:05.600" v="1470" actId="164"/>
          <ac:grpSpMkLst>
            <pc:docMk/>
            <pc:sldMk cId="3140541449" sldId="280"/>
            <ac:grpSpMk id="3" creationId="{33C0A232-0BD5-9B4D-C46B-65713EA3BF45}"/>
          </ac:grpSpMkLst>
        </pc:grpChg>
        <pc:grpChg chg="add mod">
          <ac:chgData name="Janelle Clendenon" userId="da17313139568148" providerId="LiveId" clId="{EAAFD58F-0063-41DE-A9D0-E4096515B8BC}" dt="2023-03-28T17:44:12.025" v="1472" actId="14100"/>
          <ac:grpSpMkLst>
            <pc:docMk/>
            <pc:sldMk cId="3140541449" sldId="280"/>
            <ac:grpSpMk id="6" creationId="{B49FE293-C0FC-5214-C64C-D1877C540E29}"/>
          </ac:grpSpMkLst>
        </pc:grpChg>
        <pc:picChg chg="del">
          <ac:chgData name="Janelle Clendenon" userId="da17313139568148" providerId="LiveId" clId="{EAAFD58F-0063-41DE-A9D0-E4096515B8BC}" dt="2023-03-28T17:43:24.948" v="1464" actId="478"/>
          <ac:picMkLst>
            <pc:docMk/>
            <pc:sldMk cId="3140541449" sldId="280"/>
            <ac:picMk id="4" creationId="{16593F54-760B-FFA2-8965-BE61F50A02D4}"/>
          </ac:picMkLst>
        </pc:picChg>
        <pc:picChg chg="del">
          <ac:chgData name="Janelle Clendenon" userId="da17313139568148" providerId="LiveId" clId="{EAAFD58F-0063-41DE-A9D0-E4096515B8BC}" dt="2023-03-28T17:43:24.948" v="1464" actId="478"/>
          <ac:picMkLst>
            <pc:docMk/>
            <pc:sldMk cId="3140541449" sldId="280"/>
            <ac:picMk id="7" creationId="{DB55E702-8D49-59A1-2DFB-623527F38FA7}"/>
          </ac:picMkLst>
        </pc:picChg>
        <pc:picChg chg="del">
          <ac:chgData name="Janelle Clendenon" userId="da17313139568148" providerId="LiveId" clId="{EAAFD58F-0063-41DE-A9D0-E4096515B8BC}" dt="2023-03-28T17:43:24.948" v="1464" actId="478"/>
          <ac:picMkLst>
            <pc:docMk/>
            <pc:sldMk cId="3140541449" sldId="280"/>
            <ac:picMk id="10" creationId="{B877BA70-EFAA-62AA-F0D9-F979C64EC47B}"/>
          </ac:picMkLst>
        </pc:picChg>
        <pc:picChg chg="del">
          <ac:chgData name="Janelle Clendenon" userId="da17313139568148" providerId="LiveId" clId="{EAAFD58F-0063-41DE-A9D0-E4096515B8BC}" dt="2023-03-28T17:43:28.623" v="1465" actId="478"/>
          <ac:picMkLst>
            <pc:docMk/>
            <pc:sldMk cId="3140541449" sldId="280"/>
            <ac:picMk id="13" creationId="{5297AA3F-5221-0E6B-C9B1-653FC6EB6233}"/>
          </ac:picMkLst>
        </pc:picChg>
        <pc:picChg chg="mod">
          <ac:chgData name="Janelle Clendenon" userId="da17313139568148" providerId="LiveId" clId="{EAAFD58F-0063-41DE-A9D0-E4096515B8BC}" dt="2023-03-28T17:44:05.600" v="1470" actId="164"/>
          <ac:picMkLst>
            <pc:docMk/>
            <pc:sldMk cId="3140541449" sldId="280"/>
            <ac:picMk id="15" creationId="{279BD51E-223D-3432-ED34-2CD9B3531A94}"/>
          </ac:picMkLst>
        </pc:picChg>
        <pc:picChg chg="mod">
          <ac:chgData name="Janelle Clendenon" userId="da17313139568148" providerId="LiveId" clId="{EAAFD58F-0063-41DE-A9D0-E4096515B8BC}" dt="2023-03-28T17:43:50.272" v="1467" actId="164"/>
          <ac:picMkLst>
            <pc:docMk/>
            <pc:sldMk cId="3140541449" sldId="280"/>
            <ac:picMk id="25" creationId="{C6CA20DF-5CD4-EB3C-091C-9E75A5C7EB4B}"/>
          </ac:picMkLst>
        </pc:picChg>
        <pc:picChg chg="mod">
          <ac:chgData name="Janelle Clendenon" userId="da17313139568148" providerId="LiveId" clId="{EAAFD58F-0063-41DE-A9D0-E4096515B8BC}" dt="2023-03-28T17:43:50.272" v="1467" actId="164"/>
          <ac:picMkLst>
            <pc:docMk/>
            <pc:sldMk cId="3140541449" sldId="280"/>
            <ac:picMk id="26" creationId="{40589223-0AC7-FC55-2F3C-D4493A120660}"/>
          </ac:picMkLst>
        </pc:picChg>
      </pc:sldChg>
      <pc:sldChg chg="addSp delSp modSp add mod">
        <pc:chgData name="Janelle Clendenon" userId="da17313139568148" providerId="LiveId" clId="{EAAFD58F-0063-41DE-A9D0-E4096515B8BC}" dt="2023-03-28T17:39:02.494" v="1406" actId="1076"/>
        <pc:sldMkLst>
          <pc:docMk/>
          <pc:sldMk cId="329750615" sldId="281"/>
        </pc:sldMkLst>
        <pc:spChg chg="add mod">
          <ac:chgData name="Janelle Clendenon" userId="da17313139568148" providerId="LiveId" clId="{EAAFD58F-0063-41DE-A9D0-E4096515B8BC}" dt="2023-03-28T17:35:53.428" v="1145" actId="14100"/>
          <ac:spMkLst>
            <pc:docMk/>
            <pc:sldMk cId="329750615" sldId="281"/>
            <ac:spMk id="4" creationId="{B1A80275-6F45-0F77-43F6-F5545B78B941}"/>
          </ac:spMkLst>
        </pc:spChg>
        <pc:spChg chg="mod">
          <ac:chgData name="Janelle Clendenon" userId="da17313139568148" providerId="LiveId" clId="{EAAFD58F-0063-41DE-A9D0-E4096515B8BC}" dt="2023-03-28T17:38:34.869" v="1402" actId="20577"/>
          <ac:spMkLst>
            <pc:docMk/>
            <pc:sldMk cId="329750615" sldId="281"/>
            <ac:spMk id="8" creationId="{18D04019-83FD-B5E1-0CA5-2B0448A232C4}"/>
          </ac:spMkLst>
        </pc:spChg>
        <pc:spChg chg="mod">
          <ac:chgData name="Janelle Clendenon" userId="da17313139568148" providerId="LiveId" clId="{EAAFD58F-0063-41DE-A9D0-E4096515B8BC}" dt="2023-03-28T17:38:52.586" v="1404" actId="1076"/>
          <ac:spMkLst>
            <pc:docMk/>
            <pc:sldMk cId="329750615" sldId="281"/>
            <ac:spMk id="9" creationId="{F704D710-DA66-FAF2-C7D0-AAE5AFEE8783}"/>
          </ac:spMkLst>
        </pc:spChg>
        <pc:spChg chg="mod">
          <ac:chgData name="Janelle Clendenon" userId="da17313139568148" providerId="LiveId" clId="{EAAFD58F-0063-41DE-A9D0-E4096515B8BC}" dt="2023-03-28T17:38:55.035" v="1405" actId="1076"/>
          <ac:spMkLst>
            <pc:docMk/>
            <pc:sldMk cId="329750615" sldId="281"/>
            <ac:spMk id="12" creationId="{73F6934C-5527-4393-1990-4BD14049A6C9}"/>
          </ac:spMkLst>
        </pc:spChg>
        <pc:spChg chg="mod">
          <ac:chgData name="Janelle Clendenon" userId="da17313139568148" providerId="LiveId" clId="{EAAFD58F-0063-41DE-A9D0-E4096515B8BC}" dt="2023-03-28T17:36:08.451" v="1148" actId="1076"/>
          <ac:spMkLst>
            <pc:docMk/>
            <pc:sldMk cId="329750615" sldId="281"/>
            <ac:spMk id="14" creationId="{74FF95ED-9FDB-1EB1-7CD9-C4C1D7DED0D2}"/>
          </ac:spMkLst>
        </pc:spChg>
        <pc:picChg chg="add mod ord">
          <ac:chgData name="Janelle Clendenon" userId="da17313139568148" providerId="LiveId" clId="{EAAFD58F-0063-41DE-A9D0-E4096515B8BC}" dt="2023-03-28T17:35:56.678" v="1146" actId="167"/>
          <ac:picMkLst>
            <pc:docMk/>
            <pc:sldMk cId="329750615" sldId="281"/>
            <ac:picMk id="3" creationId="{D615F6E6-C9CA-0234-B58D-DDFB51528F2B}"/>
          </ac:picMkLst>
        </pc:picChg>
        <pc:picChg chg="mod">
          <ac:chgData name="Janelle Clendenon" userId="da17313139568148" providerId="LiveId" clId="{EAAFD58F-0063-41DE-A9D0-E4096515B8BC}" dt="2023-03-28T17:39:02.494" v="1406" actId="1076"/>
          <ac:picMkLst>
            <pc:docMk/>
            <pc:sldMk cId="329750615" sldId="281"/>
            <ac:picMk id="6" creationId="{C579E392-9ED5-3641-2726-D60E9E52FF5D}"/>
          </ac:picMkLst>
        </pc:picChg>
        <pc:picChg chg="del">
          <ac:chgData name="Janelle Clendenon" userId="da17313139568148" providerId="LiveId" clId="{EAAFD58F-0063-41DE-A9D0-E4096515B8BC}" dt="2023-03-28T17:35:34.823" v="1140" actId="478"/>
          <ac:picMkLst>
            <pc:docMk/>
            <pc:sldMk cId="329750615" sldId="281"/>
            <ac:picMk id="7" creationId="{DB55E702-8D49-59A1-2DFB-623527F38FA7}"/>
          </ac:picMkLst>
        </pc:picChg>
      </pc:sldChg>
      <pc:sldChg chg="addSp modSp add mod modAnim">
        <pc:chgData name="Janelle Clendenon" userId="da17313139568148" providerId="LiveId" clId="{EAAFD58F-0063-41DE-A9D0-E4096515B8BC}" dt="2023-03-28T18:09:24.842" v="1795" actId="20577"/>
        <pc:sldMkLst>
          <pc:docMk/>
          <pc:sldMk cId="2760959525" sldId="282"/>
        </pc:sldMkLst>
        <pc:spChg chg="mod">
          <ac:chgData name="Janelle Clendenon" userId="da17313139568148" providerId="LiveId" clId="{EAAFD58F-0063-41DE-A9D0-E4096515B8BC}" dt="2023-03-28T18:09:24.842" v="1795" actId="20577"/>
          <ac:spMkLst>
            <pc:docMk/>
            <pc:sldMk cId="2760959525" sldId="282"/>
            <ac:spMk id="2" creationId="{1203122B-F1EC-4AB3-4146-EC8D47D099F7}"/>
          </ac:spMkLst>
        </pc:spChg>
        <pc:picChg chg="add mod">
          <ac:chgData name="Janelle Clendenon" userId="da17313139568148" providerId="LiveId" clId="{EAAFD58F-0063-41DE-A9D0-E4096515B8BC}" dt="2023-03-28T18:09:07.501" v="1749" actId="14100"/>
          <ac:picMkLst>
            <pc:docMk/>
            <pc:sldMk cId="2760959525" sldId="282"/>
            <ac:picMk id="3" creationId="{C18E077F-8755-381C-42E6-C062676EE710}"/>
          </ac:picMkLst>
        </pc:picChg>
      </pc:sldChg>
      <pc:sldChg chg="add">
        <pc:chgData name="Janelle Clendenon" userId="da17313139568148" providerId="LiveId" clId="{EAAFD58F-0063-41DE-A9D0-E4096515B8BC}" dt="2023-03-28T18:13:08.834" v="1796"/>
        <pc:sldMkLst>
          <pc:docMk/>
          <pc:sldMk cId="98702646" sldId="283"/>
        </pc:sldMkLst>
      </pc:sldChg>
      <pc:sldChg chg="addSp delSp modSp add mod ord delAnim modAnim">
        <pc:chgData name="Janelle Clendenon" userId="da17313139568148" providerId="LiveId" clId="{EAAFD58F-0063-41DE-A9D0-E4096515B8BC}" dt="2023-03-28T18:46:02.769" v="2019"/>
        <pc:sldMkLst>
          <pc:docMk/>
          <pc:sldMk cId="3197437327" sldId="284"/>
        </pc:sldMkLst>
        <pc:spChg chg="mod">
          <ac:chgData name="Janelle Clendenon" userId="da17313139568148" providerId="LiveId" clId="{EAAFD58F-0063-41DE-A9D0-E4096515B8BC}" dt="2023-03-28T18:43:00.880" v="1938" actId="14100"/>
          <ac:spMkLst>
            <pc:docMk/>
            <pc:sldMk cId="3197437327" sldId="284"/>
            <ac:spMk id="2" creationId="{1203122B-F1EC-4AB3-4146-EC8D47D099F7}"/>
          </ac:spMkLst>
        </pc:spChg>
        <pc:spChg chg="add mod">
          <ac:chgData name="Janelle Clendenon" userId="da17313139568148" providerId="LiveId" clId="{EAAFD58F-0063-41DE-A9D0-E4096515B8BC}" dt="2023-03-28T18:43:36.289" v="1948" actId="1076"/>
          <ac:spMkLst>
            <pc:docMk/>
            <pc:sldMk cId="3197437327" sldId="284"/>
            <ac:spMk id="4" creationId="{41E98285-D844-596E-0280-BC31BFD8FAC2}"/>
          </ac:spMkLst>
        </pc:spChg>
        <pc:spChg chg="add mod">
          <ac:chgData name="Janelle Clendenon" userId="da17313139568148" providerId="LiveId" clId="{EAAFD58F-0063-41DE-A9D0-E4096515B8BC}" dt="2023-03-28T18:44:51.581" v="1999" actId="1076"/>
          <ac:spMkLst>
            <pc:docMk/>
            <pc:sldMk cId="3197437327" sldId="284"/>
            <ac:spMk id="7" creationId="{08F37DDC-5748-2D87-858E-B7DB15C34DC6}"/>
          </ac:spMkLst>
        </pc:spChg>
        <pc:picChg chg="add mod">
          <ac:chgData name="Janelle Clendenon" userId="da17313139568148" providerId="LiveId" clId="{EAAFD58F-0063-41DE-A9D0-E4096515B8BC}" dt="2023-03-28T18:43:33.025" v="1947" actId="1076"/>
          <ac:picMkLst>
            <pc:docMk/>
            <pc:sldMk cId="3197437327" sldId="284"/>
            <ac:picMk id="3" creationId="{2E914E8B-3063-CF8D-C2C9-2EEC17DDCC93}"/>
          </ac:picMkLst>
        </pc:picChg>
        <pc:picChg chg="add mod">
          <ac:chgData name="Janelle Clendenon" userId="da17313139568148" providerId="LiveId" clId="{EAAFD58F-0063-41DE-A9D0-E4096515B8BC}" dt="2023-03-28T18:44:15.475" v="1954" actId="1076"/>
          <ac:picMkLst>
            <pc:docMk/>
            <pc:sldMk cId="3197437327" sldId="284"/>
            <ac:picMk id="6" creationId="{1AEB393C-DA37-D14D-D0AA-65FD59FC7C6A}"/>
          </ac:picMkLst>
        </pc:picChg>
        <pc:picChg chg="del">
          <ac:chgData name="Janelle Clendenon" userId="da17313139568148" providerId="LiveId" clId="{EAAFD58F-0063-41DE-A9D0-E4096515B8BC}" dt="2023-03-28T18:41:33.987" v="1896" actId="478"/>
          <ac:picMkLst>
            <pc:docMk/>
            <pc:sldMk cId="3197437327" sldId="284"/>
            <ac:picMk id="8" creationId="{852C71C2-017A-0833-473D-516BD19E164D}"/>
          </ac:picMkLst>
        </pc:picChg>
        <pc:picChg chg="add mod">
          <ac:chgData name="Janelle Clendenon" userId="da17313139568148" providerId="LiveId" clId="{EAAFD58F-0063-41DE-A9D0-E4096515B8BC}" dt="2023-03-28T18:45:28.885" v="2007" actId="1076"/>
          <ac:picMkLst>
            <pc:docMk/>
            <pc:sldMk cId="3197437327" sldId="284"/>
            <ac:picMk id="10" creationId="{4379495B-9421-C340-0394-B76649F35E2B}"/>
          </ac:picMkLst>
        </pc:picChg>
      </pc:sldChg>
      <pc:sldChg chg="addSp delSp modSp add mod delAnim modAnim">
        <pc:chgData name="Janelle Clendenon" userId="da17313139568148" providerId="LiveId" clId="{EAAFD58F-0063-41DE-A9D0-E4096515B8BC}" dt="2023-03-28T18:20:38.940" v="1851" actId="14100"/>
        <pc:sldMkLst>
          <pc:docMk/>
          <pc:sldMk cId="3516314755" sldId="285"/>
        </pc:sldMkLst>
        <pc:spChg chg="mod">
          <ac:chgData name="Janelle Clendenon" userId="da17313139568148" providerId="LiveId" clId="{EAAFD58F-0063-41DE-A9D0-E4096515B8BC}" dt="2023-03-28T18:20:09.820" v="1847" actId="20577"/>
          <ac:spMkLst>
            <pc:docMk/>
            <pc:sldMk cId="3516314755" sldId="285"/>
            <ac:spMk id="2" creationId="{1203122B-F1EC-4AB3-4146-EC8D47D099F7}"/>
          </ac:spMkLst>
        </pc:spChg>
        <pc:picChg chg="del">
          <ac:chgData name="Janelle Clendenon" userId="da17313139568148" providerId="LiveId" clId="{EAAFD58F-0063-41DE-A9D0-E4096515B8BC}" dt="2023-03-28T18:20:00.831" v="1837" actId="478"/>
          <ac:picMkLst>
            <pc:docMk/>
            <pc:sldMk cId="3516314755" sldId="285"/>
            <ac:picMk id="3" creationId="{C18E077F-8755-381C-42E6-C062676EE710}"/>
          </ac:picMkLst>
        </pc:picChg>
        <pc:picChg chg="add mod">
          <ac:chgData name="Janelle Clendenon" userId="da17313139568148" providerId="LiveId" clId="{EAAFD58F-0063-41DE-A9D0-E4096515B8BC}" dt="2023-03-28T18:20:38.940" v="1851" actId="14100"/>
          <ac:picMkLst>
            <pc:docMk/>
            <pc:sldMk cId="3516314755" sldId="285"/>
            <ac:picMk id="4" creationId="{8E98CDBC-4DFD-3F36-BF57-A0B9DC7BA91B}"/>
          </ac:picMkLst>
        </pc:picChg>
      </pc:sldChg>
      <pc:sldChg chg="add">
        <pc:chgData name="Janelle Clendenon" userId="da17313139568148" providerId="LiveId" clId="{EAAFD58F-0063-41DE-A9D0-E4096515B8BC}" dt="2023-03-28T18:20:53.681" v="1852"/>
        <pc:sldMkLst>
          <pc:docMk/>
          <pc:sldMk cId="2523454466" sldId="286"/>
        </pc:sldMkLst>
      </pc:sldChg>
      <pc:sldChg chg="add ord">
        <pc:chgData name="Janelle Clendenon" userId="da17313139568148" providerId="LiveId" clId="{EAAFD58F-0063-41DE-A9D0-E4096515B8BC}" dt="2023-03-28T18:48:05.683" v="2023"/>
        <pc:sldMkLst>
          <pc:docMk/>
          <pc:sldMk cId="3036351998" sldId="287"/>
        </pc:sldMkLst>
      </pc:sldChg>
      <pc:sldChg chg="addSp delSp modSp add mod">
        <pc:chgData name="Janelle Clendenon" userId="da17313139568148" providerId="LiveId" clId="{EAAFD58F-0063-41DE-A9D0-E4096515B8BC}" dt="2023-03-31T02:44:17.033" v="2284" actId="1076"/>
        <pc:sldMkLst>
          <pc:docMk/>
          <pc:sldMk cId="3553122395" sldId="288"/>
        </pc:sldMkLst>
        <pc:spChg chg="mod">
          <ac:chgData name="Janelle Clendenon" userId="da17313139568148" providerId="LiveId" clId="{EAAFD58F-0063-41DE-A9D0-E4096515B8BC}" dt="2023-03-31T02:42:08.136" v="2250" actId="14100"/>
          <ac:spMkLst>
            <pc:docMk/>
            <pc:sldMk cId="3553122395" sldId="288"/>
            <ac:spMk id="2" creationId="{C2814374-9A30-4899-AFA1-E7EB413661DE}"/>
          </ac:spMkLst>
        </pc:spChg>
        <pc:spChg chg="mod">
          <ac:chgData name="Janelle Clendenon" userId="da17313139568148" providerId="LiveId" clId="{EAAFD58F-0063-41DE-A9D0-E4096515B8BC}" dt="2023-03-31T02:42:20.107" v="2252" actId="1076"/>
          <ac:spMkLst>
            <pc:docMk/>
            <pc:sldMk cId="3553122395" sldId="288"/>
            <ac:spMk id="4" creationId="{ABCDCF12-F74C-3D4E-FE36-6C017F7AF7D6}"/>
          </ac:spMkLst>
        </pc:spChg>
        <pc:spChg chg="add del mod">
          <ac:chgData name="Janelle Clendenon" userId="da17313139568148" providerId="LiveId" clId="{EAAFD58F-0063-41DE-A9D0-E4096515B8BC}" dt="2023-03-31T02:41:51.625" v="2246"/>
          <ac:spMkLst>
            <pc:docMk/>
            <pc:sldMk cId="3553122395" sldId="288"/>
            <ac:spMk id="5" creationId="{ABB3E349-1F92-90B6-D7EB-86BF065D5894}"/>
          </ac:spMkLst>
        </pc:spChg>
        <pc:picChg chg="del">
          <ac:chgData name="Janelle Clendenon" userId="da17313139568148" providerId="LiveId" clId="{EAAFD58F-0063-41DE-A9D0-E4096515B8BC}" dt="2023-03-31T02:39:38.804" v="2099" actId="478"/>
          <ac:picMkLst>
            <pc:docMk/>
            <pc:sldMk cId="3553122395" sldId="288"/>
            <ac:picMk id="6" creationId="{7EC5EF81-401A-EA59-EE5B-CBDE9CF95100}"/>
          </ac:picMkLst>
        </pc:picChg>
        <pc:picChg chg="add mod">
          <ac:chgData name="Janelle Clendenon" userId="da17313139568148" providerId="LiveId" clId="{EAAFD58F-0063-41DE-A9D0-E4096515B8BC}" dt="2023-03-31T02:42:39.431" v="2260" actId="14100"/>
          <ac:picMkLst>
            <pc:docMk/>
            <pc:sldMk cId="3553122395" sldId="288"/>
            <ac:picMk id="8" creationId="{50D9111E-52DC-83A8-35B5-A7E8DE015A81}"/>
          </ac:picMkLst>
        </pc:picChg>
        <pc:picChg chg="add mod">
          <ac:chgData name="Janelle Clendenon" userId="da17313139568148" providerId="LiveId" clId="{EAAFD58F-0063-41DE-A9D0-E4096515B8BC}" dt="2023-03-31T02:42:41.554" v="2261" actId="1076"/>
          <ac:picMkLst>
            <pc:docMk/>
            <pc:sldMk cId="3553122395" sldId="288"/>
            <ac:picMk id="10" creationId="{2248716C-F15E-167D-3E21-390DFEA8597B}"/>
          </ac:picMkLst>
        </pc:picChg>
        <pc:picChg chg="add mod">
          <ac:chgData name="Janelle Clendenon" userId="da17313139568148" providerId="LiveId" clId="{EAAFD58F-0063-41DE-A9D0-E4096515B8BC}" dt="2023-03-31T02:43:01.501" v="2267" actId="14100"/>
          <ac:picMkLst>
            <pc:docMk/>
            <pc:sldMk cId="3553122395" sldId="288"/>
            <ac:picMk id="12" creationId="{47CF6E68-3F71-4FBD-8B89-F8FFDCFA0E9B}"/>
          </ac:picMkLst>
        </pc:picChg>
        <pc:picChg chg="add mod">
          <ac:chgData name="Janelle Clendenon" userId="da17313139568148" providerId="LiveId" clId="{EAAFD58F-0063-41DE-A9D0-E4096515B8BC}" dt="2023-03-31T02:44:17.033" v="2284" actId="1076"/>
          <ac:picMkLst>
            <pc:docMk/>
            <pc:sldMk cId="3553122395" sldId="288"/>
            <ac:picMk id="14" creationId="{900BD0D6-2EE7-42CF-E369-8BBBBF44E9A5}"/>
          </ac:picMkLst>
        </pc:picChg>
        <pc:picChg chg="add mod modCrop">
          <ac:chgData name="Janelle Clendenon" userId="da17313139568148" providerId="LiveId" clId="{EAAFD58F-0063-41DE-A9D0-E4096515B8BC}" dt="2023-03-31T02:44:10.389" v="2283" actId="1076"/>
          <ac:picMkLst>
            <pc:docMk/>
            <pc:sldMk cId="3553122395" sldId="288"/>
            <ac:picMk id="16" creationId="{AA6930EC-2C0B-FD74-4F69-CFCA96E13115}"/>
          </ac:picMkLst>
        </pc:picChg>
      </pc:sldChg>
      <pc:sldChg chg="addSp delSp modSp new mod">
        <pc:chgData name="Janelle Clendenon" userId="da17313139568148" providerId="LiveId" clId="{EAAFD58F-0063-41DE-A9D0-E4096515B8BC}" dt="2023-03-31T02:54:56.222" v="2498" actId="478"/>
        <pc:sldMkLst>
          <pc:docMk/>
          <pc:sldMk cId="802106163" sldId="289"/>
        </pc:sldMkLst>
        <pc:spChg chg="del">
          <ac:chgData name="Janelle Clendenon" userId="da17313139568148" providerId="LiveId" clId="{EAAFD58F-0063-41DE-A9D0-E4096515B8BC}" dt="2023-03-31T02:54:56.222" v="2498" actId="478"/>
          <ac:spMkLst>
            <pc:docMk/>
            <pc:sldMk cId="802106163" sldId="289"/>
            <ac:spMk id="2" creationId="{1175F866-55BC-E49F-2CD8-801FC1D2B1D4}"/>
          </ac:spMkLst>
        </pc:spChg>
        <pc:spChg chg="add mod">
          <ac:chgData name="Janelle Clendenon" userId="da17313139568148" providerId="LiveId" clId="{EAAFD58F-0063-41DE-A9D0-E4096515B8BC}" dt="2023-03-31T02:54:50.523" v="2497" actId="20577"/>
          <ac:spMkLst>
            <pc:docMk/>
            <pc:sldMk cId="802106163" sldId="289"/>
            <ac:spMk id="4" creationId="{757FF28B-165E-20ED-FB02-3AF125F0CB62}"/>
          </ac:spMkLst>
        </pc:spChg>
      </pc:sldChg>
      <pc:sldChg chg="addSp delSp modSp add mod">
        <pc:chgData name="Janelle Clendenon" userId="da17313139568148" providerId="LiveId" clId="{EAAFD58F-0063-41DE-A9D0-E4096515B8BC}" dt="2023-04-06T23:42:57.969" v="2771" actId="1076"/>
        <pc:sldMkLst>
          <pc:docMk/>
          <pc:sldMk cId="85030761" sldId="290"/>
        </pc:sldMkLst>
        <pc:spChg chg="mod">
          <ac:chgData name="Janelle Clendenon" userId="da17313139568148" providerId="LiveId" clId="{EAAFD58F-0063-41DE-A9D0-E4096515B8BC}" dt="2023-04-06T23:42:46.276" v="2769" actId="20577"/>
          <ac:spMkLst>
            <pc:docMk/>
            <pc:sldMk cId="85030761" sldId="290"/>
            <ac:spMk id="2" creationId="{C2814374-9A30-4899-AFA1-E7EB413661DE}"/>
          </ac:spMkLst>
        </pc:spChg>
        <pc:spChg chg="mod">
          <ac:chgData name="Janelle Clendenon" userId="da17313139568148" providerId="LiveId" clId="{EAAFD58F-0063-41DE-A9D0-E4096515B8BC}" dt="2023-04-06T23:42:57.969" v="2771" actId="1076"/>
          <ac:spMkLst>
            <pc:docMk/>
            <pc:sldMk cId="85030761" sldId="290"/>
            <ac:spMk id="4" creationId="{ABCDCF12-F74C-3D4E-FE36-6C017F7AF7D6}"/>
          </ac:spMkLst>
        </pc:spChg>
        <pc:spChg chg="add del mod">
          <ac:chgData name="Janelle Clendenon" userId="da17313139568148" providerId="LiveId" clId="{EAAFD58F-0063-41DE-A9D0-E4096515B8BC}" dt="2023-04-06T23:42:31.456" v="2743" actId="478"/>
          <ac:spMkLst>
            <pc:docMk/>
            <pc:sldMk cId="85030761" sldId="290"/>
            <ac:spMk id="5" creationId="{E049F5FF-71AE-8C87-A6FD-BF4F83478116}"/>
          </ac:spMkLst>
        </pc:spChg>
        <pc:picChg chg="del">
          <ac:chgData name="Janelle Clendenon" userId="da17313139568148" providerId="LiveId" clId="{EAAFD58F-0063-41DE-A9D0-E4096515B8BC}" dt="2023-04-06T23:42:24.883" v="2741" actId="478"/>
          <ac:picMkLst>
            <pc:docMk/>
            <pc:sldMk cId="85030761" sldId="290"/>
            <ac:picMk id="6" creationId="{2C130875-7519-7C49-DD72-9C01F063653F}"/>
          </ac:picMkLst>
        </pc:picChg>
        <pc:picChg chg="mod">
          <ac:chgData name="Janelle Clendenon" userId="da17313139568148" providerId="LiveId" clId="{EAAFD58F-0063-41DE-A9D0-E4096515B8BC}" dt="2023-04-06T23:42:53.648" v="2770" actId="14100"/>
          <ac:picMkLst>
            <pc:docMk/>
            <pc:sldMk cId="85030761" sldId="290"/>
            <ac:picMk id="8" creationId="{D4386983-3C01-0EAF-7FB8-F9953837AC8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38AA-4731-3EAE-D256-2F39A4E1EC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32B521-921B-4EAD-95FD-9B77A556F8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F1206A-122C-28B5-B02A-A048C2AC33C5}"/>
              </a:ext>
            </a:extLst>
          </p:cNvPr>
          <p:cNvSpPr>
            <a:spLocks noGrp="1"/>
          </p:cNvSpPr>
          <p:nvPr>
            <p:ph type="dt" sz="half" idx="10"/>
          </p:nvPr>
        </p:nvSpPr>
        <p:spPr/>
        <p:txBody>
          <a:bodyPr/>
          <a:lstStyle/>
          <a:p>
            <a:fld id="{D0F27AD1-20C7-4294-B891-FD5A60CFB3EF}" type="datetimeFigureOut">
              <a:rPr lang="en-US" smtClean="0"/>
              <a:t>4/6/2023</a:t>
            </a:fld>
            <a:endParaRPr lang="en-US"/>
          </a:p>
        </p:txBody>
      </p:sp>
      <p:sp>
        <p:nvSpPr>
          <p:cNvPr id="5" name="Footer Placeholder 4">
            <a:extLst>
              <a:ext uri="{FF2B5EF4-FFF2-40B4-BE49-F238E27FC236}">
                <a16:creationId xmlns:a16="http://schemas.microsoft.com/office/drawing/2014/main" id="{4839C498-225A-E2E4-6168-C376BC491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013DB-891A-F4DA-F5EC-0CFC2F2EF187}"/>
              </a:ext>
            </a:extLst>
          </p:cNvPr>
          <p:cNvSpPr>
            <a:spLocks noGrp="1"/>
          </p:cNvSpPr>
          <p:nvPr>
            <p:ph type="sldNum" sz="quarter" idx="12"/>
          </p:nvPr>
        </p:nvSpPr>
        <p:spPr/>
        <p:txBody>
          <a:bodyPr/>
          <a:lstStyle/>
          <a:p>
            <a:fld id="{BB3CDBFD-72BA-41C3-B2AF-E211D180892A}" type="slidenum">
              <a:rPr lang="en-US" smtClean="0"/>
              <a:t>‹#›</a:t>
            </a:fld>
            <a:endParaRPr lang="en-US"/>
          </a:p>
        </p:txBody>
      </p:sp>
    </p:spTree>
    <p:extLst>
      <p:ext uri="{BB962C8B-B14F-4D97-AF65-F5344CB8AC3E}">
        <p14:creationId xmlns:p14="http://schemas.microsoft.com/office/powerpoint/2010/main" val="216204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1DC4-A5B4-3EB8-B788-6719C30AF7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9D8711-D7DA-A99E-1485-21012EE36B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5FA31-76DE-A9CB-9EA6-01AA5909388F}"/>
              </a:ext>
            </a:extLst>
          </p:cNvPr>
          <p:cNvSpPr>
            <a:spLocks noGrp="1"/>
          </p:cNvSpPr>
          <p:nvPr>
            <p:ph type="dt" sz="half" idx="10"/>
          </p:nvPr>
        </p:nvSpPr>
        <p:spPr/>
        <p:txBody>
          <a:bodyPr/>
          <a:lstStyle/>
          <a:p>
            <a:fld id="{D0F27AD1-20C7-4294-B891-FD5A60CFB3EF}" type="datetimeFigureOut">
              <a:rPr lang="en-US" smtClean="0"/>
              <a:t>4/6/2023</a:t>
            </a:fld>
            <a:endParaRPr lang="en-US"/>
          </a:p>
        </p:txBody>
      </p:sp>
      <p:sp>
        <p:nvSpPr>
          <p:cNvPr id="5" name="Footer Placeholder 4">
            <a:extLst>
              <a:ext uri="{FF2B5EF4-FFF2-40B4-BE49-F238E27FC236}">
                <a16:creationId xmlns:a16="http://schemas.microsoft.com/office/drawing/2014/main" id="{0BDF07C8-7243-4DB0-2979-8CE9BF622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6C21C8-499E-388F-051A-D0D423622EEB}"/>
              </a:ext>
            </a:extLst>
          </p:cNvPr>
          <p:cNvSpPr>
            <a:spLocks noGrp="1"/>
          </p:cNvSpPr>
          <p:nvPr>
            <p:ph type="sldNum" sz="quarter" idx="12"/>
          </p:nvPr>
        </p:nvSpPr>
        <p:spPr/>
        <p:txBody>
          <a:bodyPr/>
          <a:lstStyle/>
          <a:p>
            <a:fld id="{BB3CDBFD-72BA-41C3-B2AF-E211D180892A}" type="slidenum">
              <a:rPr lang="en-US" smtClean="0"/>
              <a:t>‹#›</a:t>
            </a:fld>
            <a:endParaRPr lang="en-US"/>
          </a:p>
        </p:txBody>
      </p:sp>
    </p:spTree>
    <p:extLst>
      <p:ext uri="{BB962C8B-B14F-4D97-AF65-F5344CB8AC3E}">
        <p14:creationId xmlns:p14="http://schemas.microsoft.com/office/powerpoint/2010/main" val="1788838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35D144-3D99-72A3-82EC-B18C9FBCA6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C67EC-DE11-E0B9-6238-F8A458D721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F2995-8996-A47D-B08B-328469C6A90D}"/>
              </a:ext>
            </a:extLst>
          </p:cNvPr>
          <p:cNvSpPr>
            <a:spLocks noGrp="1"/>
          </p:cNvSpPr>
          <p:nvPr>
            <p:ph type="dt" sz="half" idx="10"/>
          </p:nvPr>
        </p:nvSpPr>
        <p:spPr/>
        <p:txBody>
          <a:bodyPr/>
          <a:lstStyle/>
          <a:p>
            <a:fld id="{D0F27AD1-20C7-4294-B891-FD5A60CFB3EF}" type="datetimeFigureOut">
              <a:rPr lang="en-US" smtClean="0"/>
              <a:t>4/6/2023</a:t>
            </a:fld>
            <a:endParaRPr lang="en-US"/>
          </a:p>
        </p:txBody>
      </p:sp>
      <p:sp>
        <p:nvSpPr>
          <p:cNvPr id="5" name="Footer Placeholder 4">
            <a:extLst>
              <a:ext uri="{FF2B5EF4-FFF2-40B4-BE49-F238E27FC236}">
                <a16:creationId xmlns:a16="http://schemas.microsoft.com/office/drawing/2014/main" id="{F6B06AAD-57BF-61D2-1DC6-095DA2380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D0363-E43E-01AA-C1A1-89CC1C19BD2B}"/>
              </a:ext>
            </a:extLst>
          </p:cNvPr>
          <p:cNvSpPr>
            <a:spLocks noGrp="1"/>
          </p:cNvSpPr>
          <p:nvPr>
            <p:ph type="sldNum" sz="quarter" idx="12"/>
          </p:nvPr>
        </p:nvSpPr>
        <p:spPr/>
        <p:txBody>
          <a:bodyPr/>
          <a:lstStyle/>
          <a:p>
            <a:fld id="{BB3CDBFD-72BA-41C3-B2AF-E211D180892A}" type="slidenum">
              <a:rPr lang="en-US" smtClean="0"/>
              <a:t>‹#›</a:t>
            </a:fld>
            <a:endParaRPr lang="en-US"/>
          </a:p>
        </p:txBody>
      </p:sp>
    </p:spTree>
    <p:extLst>
      <p:ext uri="{BB962C8B-B14F-4D97-AF65-F5344CB8AC3E}">
        <p14:creationId xmlns:p14="http://schemas.microsoft.com/office/powerpoint/2010/main" val="417401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8A70-BDCB-FB2F-FBAB-141B43CA3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4CCBFB-684E-91B2-96EA-2AA0B3F8B7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15E6BE-0668-3F8B-90F9-4D334C22AFDC}"/>
              </a:ext>
            </a:extLst>
          </p:cNvPr>
          <p:cNvSpPr>
            <a:spLocks noGrp="1"/>
          </p:cNvSpPr>
          <p:nvPr>
            <p:ph type="dt" sz="half" idx="10"/>
          </p:nvPr>
        </p:nvSpPr>
        <p:spPr/>
        <p:txBody>
          <a:bodyPr/>
          <a:lstStyle/>
          <a:p>
            <a:fld id="{D0F27AD1-20C7-4294-B891-FD5A60CFB3EF}" type="datetimeFigureOut">
              <a:rPr lang="en-US" smtClean="0"/>
              <a:t>4/6/2023</a:t>
            </a:fld>
            <a:endParaRPr lang="en-US"/>
          </a:p>
        </p:txBody>
      </p:sp>
      <p:sp>
        <p:nvSpPr>
          <p:cNvPr id="5" name="Footer Placeholder 4">
            <a:extLst>
              <a:ext uri="{FF2B5EF4-FFF2-40B4-BE49-F238E27FC236}">
                <a16:creationId xmlns:a16="http://schemas.microsoft.com/office/drawing/2014/main" id="{68EA85F3-59A2-BCB9-B74D-9F694F468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41BA8-CA91-1DDE-D655-F20D1E0C7705}"/>
              </a:ext>
            </a:extLst>
          </p:cNvPr>
          <p:cNvSpPr>
            <a:spLocks noGrp="1"/>
          </p:cNvSpPr>
          <p:nvPr>
            <p:ph type="sldNum" sz="quarter" idx="12"/>
          </p:nvPr>
        </p:nvSpPr>
        <p:spPr/>
        <p:txBody>
          <a:bodyPr/>
          <a:lstStyle/>
          <a:p>
            <a:fld id="{BB3CDBFD-72BA-41C3-B2AF-E211D180892A}" type="slidenum">
              <a:rPr lang="en-US" smtClean="0"/>
              <a:t>‹#›</a:t>
            </a:fld>
            <a:endParaRPr lang="en-US"/>
          </a:p>
        </p:txBody>
      </p:sp>
    </p:spTree>
    <p:extLst>
      <p:ext uri="{BB962C8B-B14F-4D97-AF65-F5344CB8AC3E}">
        <p14:creationId xmlns:p14="http://schemas.microsoft.com/office/powerpoint/2010/main" val="173055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39D8-6287-358A-477A-F5336CE7F6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1E6840-8BEB-B6BF-C894-176728E04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FF64C-1498-C14B-303F-EBBFCDB3EB6E}"/>
              </a:ext>
            </a:extLst>
          </p:cNvPr>
          <p:cNvSpPr>
            <a:spLocks noGrp="1"/>
          </p:cNvSpPr>
          <p:nvPr>
            <p:ph type="dt" sz="half" idx="10"/>
          </p:nvPr>
        </p:nvSpPr>
        <p:spPr/>
        <p:txBody>
          <a:bodyPr/>
          <a:lstStyle/>
          <a:p>
            <a:fld id="{D0F27AD1-20C7-4294-B891-FD5A60CFB3EF}" type="datetimeFigureOut">
              <a:rPr lang="en-US" smtClean="0"/>
              <a:t>4/6/2023</a:t>
            </a:fld>
            <a:endParaRPr lang="en-US"/>
          </a:p>
        </p:txBody>
      </p:sp>
      <p:sp>
        <p:nvSpPr>
          <p:cNvPr id="5" name="Footer Placeholder 4">
            <a:extLst>
              <a:ext uri="{FF2B5EF4-FFF2-40B4-BE49-F238E27FC236}">
                <a16:creationId xmlns:a16="http://schemas.microsoft.com/office/drawing/2014/main" id="{B4A9D17C-6268-E033-A324-6BE03B7BD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90045-93BB-54D4-A80A-20B97C9A0318}"/>
              </a:ext>
            </a:extLst>
          </p:cNvPr>
          <p:cNvSpPr>
            <a:spLocks noGrp="1"/>
          </p:cNvSpPr>
          <p:nvPr>
            <p:ph type="sldNum" sz="quarter" idx="12"/>
          </p:nvPr>
        </p:nvSpPr>
        <p:spPr/>
        <p:txBody>
          <a:bodyPr/>
          <a:lstStyle/>
          <a:p>
            <a:fld id="{BB3CDBFD-72BA-41C3-B2AF-E211D180892A}" type="slidenum">
              <a:rPr lang="en-US" smtClean="0"/>
              <a:t>‹#›</a:t>
            </a:fld>
            <a:endParaRPr lang="en-US"/>
          </a:p>
        </p:txBody>
      </p:sp>
    </p:spTree>
    <p:extLst>
      <p:ext uri="{BB962C8B-B14F-4D97-AF65-F5344CB8AC3E}">
        <p14:creationId xmlns:p14="http://schemas.microsoft.com/office/powerpoint/2010/main" val="282301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8134-9553-55D6-4698-E39008DC02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AB86FA-4AE1-2031-3BB7-65FFB78D4B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3EC8BE-B639-595B-33EF-B59E090E36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92DA52-7EFE-5DAA-515A-480A8CD46FA6}"/>
              </a:ext>
            </a:extLst>
          </p:cNvPr>
          <p:cNvSpPr>
            <a:spLocks noGrp="1"/>
          </p:cNvSpPr>
          <p:nvPr>
            <p:ph type="dt" sz="half" idx="10"/>
          </p:nvPr>
        </p:nvSpPr>
        <p:spPr/>
        <p:txBody>
          <a:bodyPr/>
          <a:lstStyle/>
          <a:p>
            <a:fld id="{D0F27AD1-20C7-4294-B891-FD5A60CFB3EF}" type="datetimeFigureOut">
              <a:rPr lang="en-US" smtClean="0"/>
              <a:t>4/6/2023</a:t>
            </a:fld>
            <a:endParaRPr lang="en-US"/>
          </a:p>
        </p:txBody>
      </p:sp>
      <p:sp>
        <p:nvSpPr>
          <p:cNvPr id="6" name="Footer Placeholder 5">
            <a:extLst>
              <a:ext uri="{FF2B5EF4-FFF2-40B4-BE49-F238E27FC236}">
                <a16:creationId xmlns:a16="http://schemas.microsoft.com/office/drawing/2014/main" id="{B1B76A80-8EDF-D232-5150-2037BBC288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0217A-8420-7454-9F9D-AC15ACA359FC}"/>
              </a:ext>
            </a:extLst>
          </p:cNvPr>
          <p:cNvSpPr>
            <a:spLocks noGrp="1"/>
          </p:cNvSpPr>
          <p:nvPr>
            <p:ph type="sldNum" sz="quarter" idx="12"/>
          </p:nvPr>
        </p:nvSpPr>
        <p:spPr/>
        <p:txBody>
          <a:bodyPr/>
          <a:lstStyle/>
          <a:p>
            <a:fld id="{BB3CDBFD-72BA-41C3-B2AF-E211D180892A}" type="slidenum">
              <a:rPr lang="en-US" smtClean="0"/>
              <a:t>‹#›</a:t>
            </a:fld>
            <a:endParaRPr lang="en-US"/>
          </a:p>
        </p:txBody>
      </p:sp>
    </p:spTree>
    <p:extLst>
      <p:ext uri="{BB962C8B-B14F-4D97-AF65-F5344CB8AC3E}">
        <p14:creationId xmlns:p14="http://schemas.microsoft.com/office/powerpoint/2010/main" val="1405940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16BF-35DB-61AC-9799-18F55013D0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56E7F6-BDA0-BA50-A64D-2D223DB8B8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8E804E-3C3F-5310-34BD-D0BE37923A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D16D9B-6FD3-183F-0762-2C997D3852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8ED3A5-B719-FB46-542E-8C5BC0CEDE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1B41D3-3D44-88E1-57F2-DB892CC8A913}"/>
              </a:ext>
            </a:extLst>
          </p:cNvPr>
          <p:cNvSpPr>
            <a:spLocks noGrp="1"/>
          </p:cNvSpPr>
          <p:nvPr>
            <p:ph type="dt" sz="half" idx="10"/>
          </p:nvPr>
        </p:nvSpPr>
        <p:spPr/>
        <p:txBody>
          <a:bodyPr/>
          <a:lstStyle/>
          <a:p>
            <a:fld id="{D0F27AD1-20C7-4294-B891-FD5A60CFB3EF}" type="datetimeFigureOut">
              <a:rPr lang="en-US" smtClean="0"/>
              <a:t>4/6/2023</a:t>
            </a:fld>
            <a:endParaRPr lang="en-US"/>
          </a:p>
        </p:txBody>
      </p:sp>
      <p:sp>
        <p:nvSpPr>
          <p:cNvPr id="8" name="Footer Placeholder 7">
            <a:extLst>
              <a:ext uri="{FF2B5EF4-FFF2-40B4-BE49-F238E27FC236}">
                <a16:creationId xmlns:a16="http://schemas.microsoft.com/office/drawing/2014/main" id="{9EF1F35E-14C6-A88B-BF91-93AE141F9A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30A8A5-6078-7088-0261-9DD243A28971}"/>
              </a:ext>
            </a:extLst>
          </p:cNvPr>
          <p:cNvSpPr>
            <a:spLocks noGrp="1"/>
          </p:cNvSpPr>
          <p:nvPr>
            <p:ph type="sldNum" sz="quarter" idx="12"/>
          </p:nvPr>
        </p:nvSpPr>
        <p:spPr/>
        <p:txBody>
          <a:bodyPr/>
          <a:lstStyle/>
          <a:p>
            <a:fld id="{BB3CDBFD-72BA-41C3-B2AF-E211D180892A}" type="slidenum">
              <a:rPr lang="en-US" smtClean="0"/>
              <a:t>‹#›</a:t>
            </a:fld>
            <a:endParaRPr lang="en-US"/>
          </a:p>
        </p:txBody>
      </p:sp>
    </p:spTree>
    <p:extLst>
      <p:ext uri="{BB962C8B-B14F-4D97-AF65-F5344CB8AC3E}">
        <p14:creationId xmlns:p14="http://schemas.microsoft.com/office/powerpoint/2010/main" val="371696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59D7-C663-3264-BE09-1B4D0F6E6D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AC2DB8-2AA6-0674-891D-3E42D0788277}"/>
              </a:ext>
            </a:extLst>
          </p:cNvPr>
          <p:cNvSpPr>
            <a:spLocks noGrp="1"/>
          </p:cNvSpPr>
          <p:nvPr>
            <p:ph type="dt" sz="half" idx="10"/>
          </p:nvPr>
        </p:nvSpPr>
        <p:spPr/>
        <p:txBody>
          <a:bodyPr/>
          <a:lstStyle/>
          <a:p>
            <a:fld id="{D0F27AD1-20C7-4294-B891-FD5A60CFB3EF}" type="datetimeFigureOut">
              <a:rPr lang="en-US" smtClean="0"/>
              <a:t>4/6/2023</a:t>
            </a:fld>
            <a:endParaRPr lang="en-US"/>
          </a:p>
        </p:txBody>
      </p:sp>
      <p:sp>
        <p:nvSpPr>
          <p:cNvPr id="4" name="Footer Placeholder 3">
            <a:extLst>
              <a:ext uri="{FF2B5EF4-FFF2-40B4-BE49-F238E27FC236}">
                <a16:creationId xmlns:a16="http://schemas.microsoft.com/office/drawing/2014/main" id="{A03C3332-7FFC-A971-F622-CB1F8E05AD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302053-80C1-75A1-CEED-5A9DB0740980}"/>
              </a:ext>
            </a:extLst>
          </p:cNvPr>
          <p:cNvSpPr>
            <a:spLocks noGrp="1"/>
          </p:cNvSpPr>
          <p:nvPr>
            <p:ph type="sldNum" sz="quarter" idx="12"/>
          </p:nvPr>
        </p:nvSpPr>
        <p:spPr/>
        <p:txBody>
          <a:bodyPr/>
          <a:lstStyle/>
          <a:p>
            <a:fld id="{BB3CDBFD-72BA-41C3-B2AF-E211D180892A}" type="slidenum">
              <a:rPr lang="en-US" smtClean="0"/>
              <a:t>‹#›</a:t>
            </a:fld>
            <a:endParaRPr lang="en-US"/>
          </a:p>
        </p:txBody>
      </p:sp>
    </p:spTree>
    <p:extLst>
      <p:ext uri="{BB962C8B-B14F-4D97-AF65-F5344CB8AC3E}">
        <p14:creationId xmlns:p14="http://schemas.microsoft.com/office/powerpoint/2010/main" val="299698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687EFD-BBEA-D3BB-C26E-FD22517ACA43}"/>
              </a:ext>
            </a:extLst>
          </p:cNvPr>
          <p:cNvSpPr>
            <a:spLocks noGrp="1"/>
          </p:cNvSpPr>
          <p:nvPr>
            <p:ph type="dt" sz="half" idx="10"/>
          </p:nvPr>
        </p:nvSpPr>
        <p:spPr/>
        <p:txBody>
          <a:bodyPr/>
          <a:lstStyle/>
          <a:p>
            <a:fld id="{D0F27AD1-20C7-4294-B891-FD5A60CFB3EF}" type="datetimeFigureOut">
              <a:rPr lang="en-US" smtClean="0"/>
              <a:t>4/6/2023</a:t>
            </a:fld>
            <a:endParaRPr lang="en-US"/>
          </a:p>
        </p:txBody>
      </p:sp>
      <p:sp>
        <p:nvSpPr>
          <p:cNvPr id="3" name="Footer Placeholder 2">
            <a:extLst>
              <a:ext uri="{FF2B5EF4-FFF2-40B4-BE49-F238E27FC236}">
                <a16:creationId xmlns:a16="http://schemas.microsoft.com/office/drawing/2014/main" id="{965669CE-57F6-E64D-C966-D2683C6A4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DE3B9B-711A-FCB9-514E-F7CF20356549}"/>
              </a:ext>
            </a:extLst>
          </p:cNvPr>
          <p:cNvSpPr>
            <a:spLocks noGrp="1"/>
          </p:cNvSpPr>
          <p:nvPr>
            <p:ph type="sldNum" sz="quarter" idx="12"/>
          </p:nvPr>
        </p:nvSpPr>
        <p:spPr/>
        <p:txBody>
          <a:bodyPr/>
          <a:lstStyle/>
          <a:p>
            <a:fld id="{BB3CDBFD-72BA-41C3-B2AF-E211D180892A}" type="slidenum">
              <a:rPr lang="en-US" smtClean="0"/>
              <a:t>‹#›</a:t>
            </a:fld>
            <a:endParaRPr lang="en-US"/>
          </a:p>
        </p:txBody>
      </p:sp>
    </p:spTree>
    <p:extLst>
      <p:ext uri="{BB962C8B-B14F-4D97-AF65-F5344CB8AC3E}">
        <p14:creationId xmlns:p14="http://schemas.microsoft.com/office/powerpoint/2010/main" val="419937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6CD6-5621-AE7C-169A-2F13295EF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8CECEA-73B4-447C-2EA8-7B4EEC0FEF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726A8-9308-AE87-51B9-FBCEBCDF5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7CD4C-1629-2B23-CE8C-7E6E3C6935C1}"/>
              </a:ext>
            </a:extLst>
          </p:cNvPr>
          <p:cNvSpPr>
            <a:spLocks noGrp="1"/>
          </p:cNvSpPr>
          <p:nvPr>
            <p:ph type="dt" sz="half" idx="10"/>
          </p:nvPr>
        </p:nvSpPr>
        <p:spPr/>
        <p:txBody>
          <a:bodyPr/>
          <a:lstStyle/>
          <a:p>
            <a:fld id="{D0F27AD1-20C7-4294-B891-FD5A60CFB3EF}" type="datetimeFigureOut">
              <a:rPr lang="en-US" smtClean="0"/>
              <a:t>4/6/2023</a:t>
            </a:fld>
            <a:endParaRPr lang="en-US"/>
          </a:p>
        </p:txBody>
      </p:sp>
      <p:sp>
        <p:nvSpPr>
          <p:cNvPr id="6" name="Footer Placeholder 5">
            <a:extLst>
              <a:ext uri="{FF2B5EF4-FFF2-40B4-BE49-F238E27FC236}">
                <a16:creationId xmlns:a16="http://schemas.microsoft.com/office/drawing/2014/main" id="{7FD542AE-8C12-2618-202E-EFD657CB7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ADFBA-782E-7F05-0C80-39D011E752CD}"/>
              </a:ext>
            </a:extLst>
          </p:cNvPr>
          <p:cNvSpPr>
            <a:spLocks noGrp="1"/>
          </p:cNvSpPr>
          <p:nvPr>
            <p:ph type="sldNum" sz="quarter" idx="12"/>
          </p:nvPr>
        </p:nvSpPr>
        <p:spPr/>
        <p:txBody>
          <a:bodyPr/>
          <a:lstStyle/>
          <a:p>
            <a:fld id="{BB3CDBFD-72BA-41C3-B2AF-E211D180892A}" type="slidenum">
              <a:rPr lang="en-US" smtClean="0"/>
              <a:t>‹#›</a:t>
            </a:fld>
            <a:endParaRPr lang="en-US"/>
          </a:p>
        </p:txBody>
      </p:sp>
    </p:spTree>
    <p:extLst>
      <p:ext uri="{BB962C8B-B14F-4D97-AF65-F5344CB8AC3E}">
        <p14:creationId xmlns:p14="http://schemas.microsoft.com/office/powerpoint/2010/main" val="264175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4395-E512-0F0E-FA2B-69193036B9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FDA193-2AB2-72DA-CB33-C9BCFE66B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A057BD-45C4-391E-7689-5F7DEB098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812F3-6939-0161-0FCD-47BEF0572E3D}"/>
              </a:ext>
            </a:extLst>
          </p:cNvPr>
          <p:cNvSpPr>
            <a:spLocks noGrp="1"/>
          </p:cNvSpPr>
          <p:nvPr>
            <p:ph type="dt" sz="half" idx="10"/>
          </p:nvPr>
        </p:nvSpPr>
        <p:spPr/>
        <p:txBody>
          <a:bodyPr/>
          <a:lstStyle/>
          <a:p>
            <a:fld id="{D0F27AD1-20C7-4294-B891-FD5A60CFB3EF}" type="datetimeFigureOut">
              <a:rPr lang="en-US" smtClean="0"/>
              <a:t>4/6/2023</a:t>
            </a:fld>
            <a:endParaRPr lang="en-US"/>
          </a:p>
        </p:txBody>
      </p:sp>
      <p:sp>
        <p:nvSpPr>
          <p:cNvPr id="6" name="Footer Placeholder 5">
            <a:extLst>
              <a:ext uri="{FF2B5EF4-FFF2-40B4-BE49-F238E27FC236}">
                <a16:creationId xmlns:a16="http://schemas.microsoft.com/office/drawing/2014/main" id="{00BAB5AD-AFCB-4592-FF2D-938235C2CD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CF899-04BF-39B9-457A-E849665FEB0D}"/>
              </a:ext>
            </a:extLst>
          </p:cNvPr>
          <p:cNvSpPr>
            <a:spLocks noGrp="1"/>
          </p:cNvSpPr>
          <p:nvPr>
            <p:ph type="sldNum" sz="quarter" idx="12"/>
          </p:nvPr>
        </p:nvSpPr>
        <p:spPr/>
        <p:txBody>
          <a:bodyPr/>
          <a:lstStyle/>
          <a:p>
            <a:fld id="{BB3CDBFD-72BA-41C3-B2AF-E211D180892A}" type="slidenum">
              <a:rPr lang="en-US" smtClean="0"/>
              <a:t>‹#›</a:t>
            </a:fld>
            <a:endParaRPr lang="en-US"/>
          </a:p>
        </p:txBody>
      </p:sp>
    </p:spTree>
    <p:extLst>
      <p:ext uri="{BB962C8B-B14F-4D97-AF65-F5344CB8AC3E}">
        <p14:creationId xmlns:p14="http://schemas.microsoft.com/office/powerpoint/2010/main" val="106248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tx2">
                <a:lumMod val="75000"/>
              </a:schemeClr>
            </a:gs>
            <a:gs pos="97000">
              <a:schemeClr val="tx2">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4DEA1-EE1B-8B95-2F57-C8C256DB5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F1509C-D816-9A1A-EBF5-AE7C430539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FDFDC-0B7D-F2B0-33A3-7437B30EC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27AD1-20C7-4294-B891-FD5A60CFB3EF}" type="datetimeFigureOut">
              <a:rPr lang="en-US" smtClean="0"/>
              <a:t>4/6/2023</a:t>
            </a:fld>
            <a:endParaRPr lang="en-US"/>
          </a:p>
        </p:txBody>
      </p:sp>
      <p:sp>
        <p:nvSpPr>
          <p:cNvPr id="5" name="Footer Placeholder 4">
            <a:extLst>
              <a:ext uri="{FF2B5EF4-FFF2-40B4-BE49-F238E27FC236}">
                <a16:creationId xmlns:a16="http://schemas.microsoft.com/office/drawing/2014/main" id="{E9C09691-E02D-422D-1B22-3B9C0087F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208383-CA87-17A8-D43D-74E34D16DE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CDBFD-72BA-41C3-B2AF-E211D180892A}" type="slidenum">
              <a:rPr lang="en-US" smtClean="0"/>
              <a:t>‹#›</a:t>
            </a:fld>
            <a:endParaRPr lang="en-US"/>
          </a:p>
        </p:txBody>
      </p:sp>
    </p:spTree>
    <p:extLst>
      <p:ext uri="{BB962C8B-B14F-4D97-AF65-F5344CB8AC3E}">
        <p14:creationId xmlns:p14="http://schemas.microsoft.com/office/powerpoint/2010/main" val="2454619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video" Target="https://www.youtube.com/embed/rWl6MCUkFz4?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iblegateway.com/passage/?search=Luke%2023&amp;version=NIV#fen-NIV-25978d" TargetMode="External"/><Relationship Id="rId2" Type="http://schemas.openxmlformats.org/officeDocument/2006/relationships/image" Target="../media/image17.jp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video" Target="https://www.youtube.com/embed/7ej7NT-ZQ2I?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gateway.com/passage/?search=Matthew+27&amp;version=NIV#fen-NIV-24176d" TargetMode="External"/><Relationship Id="rId2" Type="http://schemas.openxmlformats.org/officeDocument/2006/relationships/hyperlink" Target="https://www.biblegateway.com/passage/?search=Matthew+27&amp;version=NIV#fen-NIV-24176c" TargetMode="Externa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22.jpg"/><Relationship Id="rId4" Type="http://schemas.openxmlformats.org/officeDocument/2006/relationships/hyperlink" Target="https://www.biblegateway.com/passage/?search=Luke%2023&amp;version=NIV#fen-NIV-25982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biblegateway.com/passage/?search=Matthew+27&amp;version=NIV#fen-NIV-24183e"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biblegateway.com/passage/?search=Matthew+27&amp;version=NIV#fen-NIV-24183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biblegateway.com/passage/?search=Matthew+27&amp;version=NIV#fen-NIV-24186f"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John%2019&amp;version=NIV#fen-NIV-26863d" TargetMode="External"/><Relationship Id="rId2" Type="http://schemas.openxmlformats.org/officeDocument/2006/relationships/hyperlink" Target="https://www.biblegateway.com/passage/?search=John%2019&amp;version=NIV#fen-NIV-26862c" TargetMode="External"/><Relationship Id="rId1" Type="http://schemas.openxmlformats.org/officeDocument/2006/relationships/slideLayout" Target="../slideLayouts/slideLayout8.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thecraftyclassroom.com/cross-easter-craft-for-kids/" TargetMode="Externa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video" Target="https://www.youtube.com/embed/Rb9W0lx2hDo?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6.xml"/><Relationship Id="rId1" Type="http://schemas.openxmlformats.org/officeDocument/2006/relationships/video" Target="https://www.youtube.com/embed/n9ib5S1mpXU?feature=oembe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6.xml"/><Relationship Id="rId1" Type="http://schemas.openxmlformats.org/officeDocument/2006/relationships/video" Target="https://www.youtube.com/embed/7Vq04oJIJWs?feature=oembe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video" Target="https://www.youtube.com/embed/7ej7NT-ZQ2I?feature=oembed"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7.jpg"/><Relationship Id="rId7" Type="http://schemas.openxmlformats.org/officeDocument/2006/relationships/hyperlink" Target="https://www.123homeschool4me.com/easter-cross-craft-for-kids_0/" TargetMode="External"/><Relationship Id="rId2" Type="http://schemas.openxmlformats.org/officeDocument/2006/relationships/hyperlink" Target="https://frillsfluffandtrucks.blogspot.com/2011/03/stained-glass-cross-craft-tutorial.html" TargetMode="External"/><Relationship Id="rId1" Type="http://schemas.openxmlformats.org/officeDocument/2006/relationships/slideLayout" Target="../slideLayouts/slideLayout6.xml"/><Relationship Id="rId6" Type="http://schemas.openxmlformats.org/officeDocument/2006/relationships/image" Target="../media/image39.jpg"/><Relationship Id="rId11" Type="http://schemas.openxmlformats.org/officeDocument/2006/relationships/image" Target="../media/image43.png"/><Relationship Id="rId5" Type="http://schemas.openxmlformats.org/officeDocument/2006/relationships/image" Target="../media/image38.jpg"/><Relationship Id="rId10" Type="http://schemas.openxmlformats.org/officeDocument/2006/relationships/image" Target="../media/image42.jpeg"/><Relationship Id="rId4" Type="http://schemas.openxmlformats.org/officeDocument/2006/relationships/hyperlink" Target="https://www.pinterest.com/pin/218987600603852581/" TargetMode="External"/><Relationship Id="rId9"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7.jp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g"/></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39.jpg"/><Relationship Id="rId1" Type="http://schemas.openxmlformats.org/officeDocument/2006/relationships/slideLayout" Target="../slideLayouts/slideLayout6.xml"/><Relationship Id="rId4" Type="http://schemas.openxmlformats.org/officeDocument/2006/relationships/hyperlink" Target="https://www.123homeschool4me.com/easter-cross-craft-for-kids_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video" Target="https://www.youtube.com/embed/eELUOY3Wcsg?feature=oembed" TargetMode="Externa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biblegateway.com/passage/?search=Luke%2023&amp;version=NIV#fen-NIV-25970c" TargetMode="Externa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14.jpg"/><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3817-167A-730B-8735-27AA9A4038BA}"/>
              </a:ext>
            </a:extLst>
          </p:cNvPr>
          <p:cNvSpPr>
            <a:spLocks noGrp="1"/>
          </p:cNvSpPr>
          <p:nvPr>
            <p:ph type="ctrTitle"/>
          </p:nvPr>
        </p:nvSpPr>
        <p:spPr>
          <a:xfrm>
            <a:off x="0" y="2340863"/>
            <a:ext cx="12192000" cy="1169099"/>
          </a:xfrm>
        </p:spPr>
        <p:style>
          <a:lnRef idx="0">
            <a:schemeClr val="accent2"/>
          </a:lnRef>
          <a:fillRef idx="3">
            <a:schemeClr val="accent2"/>
          </a:fillRef>
          <a:effectRef idx="3">
            <a:schemeClr val="accent2"/>
          </a:effectRef>
          <a:fontRef idx="minor">
            <a:schemeClr val="lt1"/>
          </a:fontRef>
        </p:style>
        <p:txBody>
          <a:bodyPr/>
          <a:lstStyle/>
          <a:p>
            <a:r>
              <a:rPr lang="en-US" dirty="0"/>
              <a:t>And Dies for Us</a:t>
            </a:r>
          </a:p>
        </p:txBody>
      </p:sp>
      <p:sp>
        <p:nvSpPr>
          <p:cNvPr id="3" name="Subtitle 2">
            <a:extLst>
              <a:ext uri="{FF2B5EF4-FFF2-40B4-BE49-F238E27FC236}">
                <a16:creationId xmlns:a16="http://schemas.microsoft.com/office/drawing/2014/main" id="{2A95EF30-B554-77B9-BCF8-2FE73CE369D5}"/>
              </a:ext>
            </a:extLst>
          </p:cNvPr>
          <p:cNvSpPr>
            <a:spLocks noGrp="1"/>
          </p:cNvSpPr>
          <p:nvPr>
            <p:ph type="subTitle" idx="1"/>
          </p:nvPr>
        </p:nvSpPr>
        <p:spPr>
          <a:xfrm>
            <a:off x="1524000" y="963362"/>
            <a:ext cx="9144000" cy="1169100"/>
          </a:xfrm>
        </p:spPr>
        <p:txBody>
          <a:bodyPr>
            <a:normAutofit/>
          </a:bodyPr>
          <a:lstStyle/>
          <a:p>
            <a:r>
              <a:rPr lang="en-US" sz="3600" b="0" i="0" u="none" strike="noStrike" dirty="0">
                <a:solidFill>
                  <a:schemeClr val="accent2">
                    <a:lumMod val="60000"/>
                    <a:lumOff val="40000"/>
                  </a:schemeClr>
                </a:solidFill>
                <a:effectLst>
                  <a:outerShdw blurRad="38100" dist="38100" dir="2700000" algn="tl">
                    <a:srgbClr val="000000">
                      <a:alpha val="43137"/>
                    </a:srgbClr>
                  </a:outerShdw>
                </a:effectLst>
                <a:latin typeface="Amasis MT Pro Black" panose="02040A04050005020304" pitchFamily="18" charset="0"/>
              </a:rPr>
              <a:t>Jesus offers forgiveness</a:t>
            </a:r>
            <a:endParaRPr lang="en-US" sz="3600" dirty="0">
              <a:solidFill>
                <a:schemeClr val="accent2">
                  <a:lumMod val="60000"/>
                  <a:lumOff val="40000"/>
                </a:schemeClr>
              </a:solidFill>
              <a:effectLst>
                <a:outerShdw blurRad="38100" dist="38100" dir="2700000" algn="tl">
                  <a:srgbClr val="000000">
                    <a:alpha val="43137"/>
                  </a:srgbClr>
                </a:outerShdw>
              </a:effectLst>
              <a:latin typeface="Amasis MT Pro Black" panose="02040A04050005020304" pitchFamily="18" charset="0"/>
            </a:endParaRPr>
          </a:p>
        </p:txBody>
      </p:sp>
      <p:pic>
        <p:nvPicPr>
          <p:cNvPr id="5" name="Picture 4" descr="A picture containing text, candelabrum&#10;&#10;Description automatically generated">
            <a:extLst>
              <a:ext uri="{FF2B5EF4-FFF2-40B4-BE49-F238E27FC236}">
                <a16:creationId xmlns:a16="http://schemas.microsoft.com/office/drawing/2014/main" id="{981E68FB-C204-DE9E-50AF-6535CF2BD359}"/>
              </a:ext>
            </a:extLst>
          </p:cNvPr>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51330" y="3916599"/>
            <a:ext cx="4089339" cy="2644175"/>
          </a:xfrm>
          <a:prstGeom prst="rect">
            <a:avLst/>
          </a:prstGeom>
        </p:spPr>
      </p:pic>
    </p:spTree>
    <p:extLst>
      <p:ext uri="{BB962C8B-B14F-4D97-AF65-F5344CB8AC3E}">
        <p14:creationId xmlns:p14="http://schemas.microsoft.com/office/powerpoint/2010/main" val="1658571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122B-F1EC-4AB3-4146-EC8D47D099F7}"/>
              </a:ext>
            </a:extLst>
          </p:cNvPr>
          <p:cNvSpPr>
            <a:spLocks noGrp="1"/>
          </p:cNvSpPr>
          <p:nvPr>
            <p:ph type="title"/>
          </p:nvPr>
        </p:nvSpPr>
        <p:spPr>
          <a:xfrm rot="16200000">
            <a:off x="-2378964" y="2729643"/>
            <a:ext cx="6528819" cy="1325563"/>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b="1" dirty="0"/>
              <a:t>John 3:16 song</a:t>
            </a:r>
          </a:p>
        </p:txBody>
      </p:sp>
      <p:pic>
        <p:nvPicPr>
          <p:cNvPr id="9" name="Online Media 8" title="For God So Loved The World (John 3:16)-Scripture Memory Song">
            <a:hlinkClick r:id="" action="ppaction://media"/>
            <a:extLst>
              <a:ext uri="{FF2B5EF4-FFF2-40B4-BE49-F238E27FC236}">
                <a16:creationId xmlns:a16="http://schemas.microsoft.com/office/drawing/2014/main" id="{3A2B267C-9BAC-B6EA-DED3-551DEC5B96D7}"/>
              </a:ext>
            </a:extLst>
          </p:cNvPr>
          <p:cNvPicPr>
            <a:picLocks noRot="1" noChangeAspect="1"/>
          </p:cNvPicPr>
          <p:nvPr>
            <a:videoFile r:link="rId1"/>
          </p:nvPr>
        </p:nvPicPr>
        <p:blipFill>
          <a:blip r:embed="rId3"/>
          <a:stretch>
            <a:fillRect/>
          </a:stretch>
        </p:blipFill>
        <p:spPr>
          <a:xfrm>
            <a:off x="2152206" y="261257"/>
            <a:ext cx="8727287" cy="4930917"/>
          </a:xfrm>
          <a:prstGeom prst="rect">
            <a:avLst/>
          </a:prstGeom>
        </p:spPr>
      </p:pic>
    </p:spTree>
    <p:extLst>
      <p:ext uri="{BB962C8B-B14F-4D97-AF65-F5344CB8AC3E}">
        <p14:creationId xmlns:p14="http://schemas.microsoft.com/office/powerpoint/2010/main" val="138267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839788" y="457200"/>
            <a:ext cx="3932237"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A criminal </a:t>
            </a:r>
            <a:br>
              <a:rPr lang="en-US" dirty="0"/>
            </a:br>
            <a:r>
              <a:rPr lang="en-US" dirty="0"/>
              <a:t>believed in Jesus</a:t>
            </a:r>
          </a:p>
        </p:txBody>
      </p:sp>
      <p:pic>
        <p:nvPicPr>
          <p:cNvPr id="6" name="Content Placeholder 5" descr="A picture containing text, toy, doll&#10;&#10;Description automatically generated">
            <a:extLst>
              <a:ext uri="{FF2B5EF4-FFF2-40B4-BE49-F238E27FC236}">
                <a16:creationId xmlns:a16="http://schemas.microsoft.com/office/drawing/2014/main" id="{954BA4A6-AA27-17CD-A387-4C1500FB78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794271"/>
            <a:ext cx="5429250" cy="4071938"/>
          </a:xfrm>
          <a:ln>
            <a:solidFill>
              <a:schemeClr val="accent4">
                <a:lumMod val="50000"/>
              </a:schemeClr>
            </a:solidFill>
          </a:ln>
        </p:spPr>
      </p:pic>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839788" y="1810511"/>
            <a:ext cx="3932237" cy="4227217"/>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endParaRPr lang="en-US" dirty="0"/>
          </a:p>
          <a:p>
            <a:r>
              <a:rPr lang="en-US" dirty="0"/>
              <a:t>Luke 23</a:t>
            </a:r>
          </a:p>
          <a:p>
            <a:r>
              <a:rPr lang="en-US" baseline="30000" dirty="0"/>
              <a:t>39 </a:t>
            </a:r>
            <a:r>
              <a:rPr lang="en-US" dirty="0"/>
              <a:t>One of the criminals who hung there hurled insults at him: “Aren’t you the Messiah? Save yourself and us!”</a:t>
            </a:r>
          </a:p>
          <a:p>
            <a:r>
              <a:rPr lang="en-US" baseline="30000" dirty="0"/>
              <a:t>40 </a:t>
            </a:r>
            <a:r>
              <a:rPr lang="en-US" dirty="0"/>
              <a:t>But the other criminal rebuked him. “Don’t you fear God,” he said, “since you are under the same sentence? </a:t>
            </a:r>
            <a:r>
              <a:rPr lang="en-US" baseline="30000" dirty="0"/>
              <a:t>41 </a:t>
            </a:r>
            <a:r>
              <a:rPr lang="en-US" dirty="0"/>
              <a:t>We are punished justly, for we are getting what our deeds deserve. But this man has done nothing wrong.”</a:t>
            </a:r>
          </a:p>
          <a:p>
            <a:r>
              <a:rPr lang="en-US" baseline="30000" dirty="0"/>
              <a:t>42 </a:t>
            </a:r>
            <a:r>
              <a:rPr lang="en-US" dirty="0"/>
              <a:t>Then he said, “Jesus, remember me when you come into your kingdom.</a:t>
            </a:r>
            <a:r>
              <a:rPr lang="en-US" baseline="30000" dirty="0"/>
              <a:t>[</a:t>
            </a:r>
            <a:r>
              <a:rPr lang="en-US" baseline="30000" dirty="0">
                <a:hlinkClick r:id="rId3" tooltip="See footnote d"/>
              </a:rPr>
              <a:t>d</a:t>
            </a:r>
            <a:r>
              <a:rPr lang="en-US" baseline="30000" dirty="0"/>
              <a:t>]</a:t>
            </a:r>
            <a:r>
              <a:rPr lang="en-US" dirty="0"/>
              <a:t>”</a:t>
            </a:r>
          </a:p>
          <a:p>
            <a:r>
              <a:rPr lang="en-US" baseline="30000" dirty="0"/>
              <a:t>43 </a:t>
            </a:r>
            <a:r>
              <a:rPr lang="en-US" dirty="0"/>
              <a:t>Jesus answered him, “Truly I tell you, today you will be with me in paradise.”</a:t>
            </a:r>
          </a:p>
          <a:p>
            <a:endParaRPr lang="en-US" dirty="0"/>
          </a:p>
        </p:txBody>
      </p:sp>
      <p:sp>
        <p:nvSpPr>
          <p:cNvPr id="5" name="Speech Bubble: Rectangle 4">
            <a:extLst>
              <a:ext uri="{FF2B5EF4-FFF2-40B4-BE49-F238E27FC236}">
                <a16:creationId xmlns:a16="http://schemas.microsoft.com/office/drawing/2014/main" id="{FA0D0658-C8E5-2E27-A9B5-042D01208873}"/>
              </a:ext>
            </a:extLst>
          </p:cNvPr>
          <p:cNvSpPr/>
          <p:nvPr/>
        </p:nvSpPr>
        <p:spPr>
          <a:xfrm>
            <a:off x="8243046" y="290082"/>
            <a:ext cx="3430121" cy="1136382"/>
          </a:xfrm>
          <a:prstGeom prst="wedgeRectCallout">
            <a:avLst>
              <a:gd name="adj1" fmla="val 26741"/>
              <a:gd name="adj2" fmla="val 873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Don’t you fear God?</a:t>
            </a:r>
          </a:p>
          <a:p>
            <a:pPr algn="ctr"/>
            <a:r>
              <a:rPr lang="en-US" dirty="0"/>
              <a:t>We are getting the punishment we deserve, but this man has done nothing wrong!</a:t>
            </a:r>
          </a:p>
        </p:txBody>
      </p:sp>
      <p:sp>
        <p:nvSpPr>
          <p:cNvPr id="7" name="Speech Bubble: Rectangle 6">
            <a:extLst>
              <a:ext uri="{FF2B5EF4-FFF2-40B4-BE49-F238E27FC236}">
                <a16:creationId xmlns:a16="http://schemas.microsoft.com/office/drawing/2014/main" id="{51F7F0FC-F41F-67F3-579B-2C509359BE9E}"/>
              </a:ext>
            </a:extLst>
          </p:cNvPr>
          <p:cNvSpPr/>
          <p:nvPr/>
        </p:nvSpPr>
        <p:spPr>
          <a:xfrm>
            <a:off x="4936615" y="429849"/>
            <a:ext cx="2702858" cy="856847"/>
          </a:xfrm>
          <a:prstGeom prst="wedgeRectCallout">
            <a:avLst>
              <a:gd name="adj1" fmla="val -5161"/>
              <a:gd name="adj2" fmla="val 33713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Aren’t you the Messiah!  Save yourself and us!</a:t>
            </a:r>
          </a:p>
        </p:txBody>
      </p:sp>
      <p:sp>
        <p:nvSpPr>
          <p:cNvPr id="3" name="Speech Bubble: Rectangle 2">
            <a:extLst>
              <a:ext uri="{FF2B5EF4-FFF2-40B4-BE49-F238E27FC236}">
                <a16:creationId xmlns:a16="http://schemas.microsoft.com/office/drawing/2014/main" id="{8A47AEA9-5F84-9299-1D79-BB7BC424E846}"/>
              </a:ext>
            </a:extLst>
          </p:cNvPr>
          <p:cNvSpPr/>
          <p:nvPr/>
        </p:nvSpPr>
        <p:spPr>
          <a:xfrm>
            <a:off x="5752268" y="1589966"/>
            <a:ext cx="2121409" cy="856847"/>
          </a:xfrm>
          <a:prstGeom prst="wedgeRectCallout">
            <a:avLst>
              <a:gd name="adj1" fmla="val 60041"/>
              <a:gd name="adj2" fmla="val 8746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I forgive your sins.</a:t>
            </a:r>
          </a:p>
          <a:p>
            <a:pPr algn="ctr"/>
            <a:r>
              <a:rPr lang="en-US" dirty="0">
                <a:solidFill>
                  <a:sysClr val="windowText" lastClr="000000"/>
                </a:solidFill>
              </a:rPr>
              <a:t>You will be with me in heaven.</a:t>
            </a:r>
          </a:p>
        </p:txBody>
      </p:sp>
      <p:pic>
        <p:nvPicPr>
          <p:cNvPr id="8" name="Picture 7" descr="A picture containing text&#10;&#10;Description automatically generated">
            <a:extLst>
              <a:ext uri="{FF2B5EF4-FFF2-40B4-BE49-F238E27FC236}">
                <a16:creationId xmlns:a16="http://schemas.microsoft.com/office/drawing/2014/main" id="{FB924A9F-C0C8-20EC-E6EF-A013940EC8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447" y="5114738"/>
            <a:ext cx="2036457" cy="1743262"/>
          </a:xfrm>
          <a:prstGeom prst="rect">
            <a:avLst/>
          </a:prstGeom>
        </p:spPr>
      </p:pic>
      <p:sp>
        <p:nvSpPr>
          <p:cNvPr id="9" name="Speech Bubble: Rectangle 8">
            <a:extLst>
              <a:ext uri="{FF2B5EF4-FFF2-40B4-BE49-F238E27FC236}">
                <a16:creationId xmlns:a16="http://schemas.microsoft.com/office/drawing/2014/main" id="{577BC67F-B004-569B-625D-964B4CF9D6C8}"/>
              </a:ext>
            </a:extLst>
          </p:cNvPr>
          <p:cNvSpPr/>
          <p:nvPr/>
        </p:nvSpPr>
        <p:spPr>
          <a:xfrm>
            <a:off x="6926311" y="5420902"/>
            <a:ext cx="2863148" cy="969264"/>
          </a:xfrm>
          <a:prstGeom prst="wedgeRectCallout">
            <a:avLst>
              <a:gd name="adj1" fmla="val -64749"/>
              <a:gd name="adj2" fmla="val 172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All who believe will go to heaven to be with Jesus.</a:t>
            </a:r>
          </a:p>
          <a:p>
            <a:pPr algn="ctr"/>
            <a:r>
              <a:rPr lang="en-US" dirty="0"/>
              <a:t>He is coming to get us!</a:t>
            </a:r>
          </a:p>
        </p:txBody>
      </p:sp>
    </p:spTree>
    <p:extLst>
      <p:ext uri="{BB962C8B-B14F-4D97-AF65-F5344CB8AC3E}">
        <p14:creationId xmlns:p14="http://schemas.microsoft.com/office/powerpoint/2010/main" val="264783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122B-F1EC-4AB3-4146-EC8D47D099F7}"/>
              </a:ext>
            </a:extLst>
          </p:cNvPr>
          <p:cNvSpPr>
            <a:spLocks noGrp="1"/>
          </p:cNvSpPr>
          <p:nvPr>
            <p:ph type="title"/>
          </p:nvPr>
        </p:nvSpPr>
        <p:spPr>
          <a:xfrm rot="16200000">
            <a:off x="-2378964" y="2729643"/>
            <a:ext cx="6528819" cy="1325563"/>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b="1" dirty="0"/>
              <a:t>John 3:16-17 song</a:t>
            </a:r>
          </a:p>
        </p:txBody>
      </p:sp>
      <p:pic>
        <p:nvPicPr>
          <p:cNvPr id="8" name="Online Media 7" title="That the World Might Be Saved (John 3:16-17) - Verse Song Video">
            <a:hlinkClick r:id="" action="ppaction://media"/>
            <a:extLst>
              <a:ext uri="{FF2B5EF4-FFF2-40B4-BE49-F238E27FC236}">
                <a16:creationId xmlns:a16="http://schemas.microsoft.com/office/drawing/2014/main" id="{852C71C2-017A-0833-473D-516BD19E164D}"/>
              </a:ext>
            </a:extLst>
          </p:cNvPr>
          <p:cNvPicPr>
            <a:picLocks noRot="1" noChangeAspect="1"/>
          </p:cNvPicPr>
          <p:nvPr>
            <a:videoFile r:link="rId1"/>
          </p:nvPr>
        </p:nvPicPr>
        <p:blipFill>
          <a:blip r:embed="rId3"/>
          <a:stretch>
            <a:fillRect/>
          </a:stretch>
        </p:blipFill>
        <p:spPr>
          <a:xfrm>
            <a:off x="2025238" y="447869"/>
            <a:ext cx="9677414" cy="5467739"/>
          </a:xfrm>
          <a:prstGeom prst="rect">
            <a:avLst/>
          </a:prstGeom>
        </p:spPr>
      </p:pic>
    </p:spTree>
    <p:extLst>
      <p:ext uri="{BB962C8B-B14F-4D97-AF65-F5344CB8AC3E}">
        <p14:creationId xmlns:p14="http://schemas.microsoft.com/office/powerpoint/2010/main" val="30363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839788" y="457200"/>
            <a:ext cx="3932237"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Jesus took care of his mother, Mary</a:t>
            </a:r>
          </a:p>
        </p:txBody>
      </p:sp>
      <p:pic>
        <p:nvPicPr>
          <p:cNvPr id="6" name="Content Placeholder 5" descr="A picture containing person&#10;&#10;Description automatically generated">
            <a:extLst>
              <a:ext uri="{FF2B5EF4-FFF2-40B4-BE49-F238E27FC236}">
                <a16:creationId xmlns:a16="http://schemas.microsoft.com/office/drawing/2014/main" id="{B431924D-E955-E1F5-C281-E398A6C320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579755"/>
            <a:ext cx="3761232" cy="5289233"/>
          </a:xfrm>
          <a:ln>
            <a:solidFill>
              <a:schemeClr val="accent4">
                <a:lumMod val="50000"/>
              </a:schemeClr>
            </a:solidFill>
          </a:ln>
        </p:spPr>
      </p:pic>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839788" y="1810512"/>
            <a:ext cx="3932237" cy="4058476"/>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dirty="0"/>
              <a:t>John 19</a:t>
            </a:r>
          </a:p>
          <a:p>
            <a:r>
              <a:rPr lang="en-US" baseline="30000" dirty="0"/>
              <a:t>25 </a:t>
            </a:r>
            <a:r>
              <a:rPr lang="en-US" dirty="0"/>
              <a:t>Near the cross of Jesus stood his mother, his mother’s sister, Mary the wife of </a:t>
            </a:r>
            <a:r>
              <a:rPr lang="en-US" dirty="0" err="1"/>
              <a:t>Clopas</a:t>
            </a:r>
            <a:r>
              <a:rPr lang="en-US" dirty="0"/>
              <a:t>, and Mary Magdalene.</a:t>
            </a:r>
          </a:p>
          <a:p>
            <a:r>
              <a:rPr lang="en-US" dirty="0"/>
              <a:t> </a:t>
            </a:r>
            <a:r>
              <a:rPr lang="en-US" baseline="30000" dirty="0"/>
              <a:t>26 </a:t>
            </a:r>
            <a:r>
              <a:rPr lang="en-US" dirty="0"/>
              <a:t>When Jesus saw his mother there, and the disciple whom he loved standing nearby, he said to her, “Woman, here is your son,” </a:t>
            </a:r>
            <a:r>
              <a:rPr lang="en-US" baseline="30000" dirty="0"/>
              <a:t>27 </a:t>
            </a:r>
            <a:r>
              <a:rPr lang="en-US" dirty="0"/>
              <a:t>and to the disciple, “Here is your mother.” From that time on, this disciple took her into his home.</a:t>
            </a:r>
          </a:p>
          <a:p>
            <a:endParaRPr lang="en-US" dirty="0"/>
          </a:p>
        </p:txBody>
      </p:sp>
      <p:sp>
        <p:nvSpPr>
          <p:cNvPr id="7" name="Speech Bubble: Rectangle 6">
            <a:extLst>
              <a:ext uri="{FF2B5EF4-FFF2-40B4-BE49-F238E27FC236}">
                <a16:creationId xmlns:a16="http://schemas.microsoft.com/office/drawing/2014/main" id="{9D171E77-090F-FBD8-16AC-4C0589EB0F4A}"/>
              </a:ext>
            </a:extLst>
          </p:cNvPr>
          <p:cNvSpPr/>
          <p:nvPr/>
        </p:nvSpPr>
        <p:spPr>
          <a:xfrm>
            <a:off x="10070591" y="1426464"/>
            <a:ext cx="2121409" cy="1160059"/>
          </a:xfrm>
          <a:prstGeom prst="wedgeRectCallout">
            <a:avLst>
              <a:gd name="adj1" fmla="val -72603"/>
              <a:gd name="adj2" fmla="val -140495"/>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John, my mom is your mom.  </a:t>
            </a:r>
          </a:p>
          <a:p>
            <a:pPr algn="ctr"/>
            <a:r>
              <a:rPr lang="en-US" dirty="0">
                <a:solidFill>
                  <a:sysClr val="windowText" lastClr="000000"/>
                </a:solidFill>
              </a:rPr>
              <a:t>Mom, John will be your son.</a:t>
            </a:r>
          </a:p>
        </p:txBody>
      </p:sp>
    </p:spTree>
    <p:extLst>
      <p:ext uri="{BB962C8B-B14F-4D97-AF65-F5344CB8AC3E}">
        <p14:creationId xmlns:p14="http://schemas.microsoft.com/office/powerpoint/2010/main" val="1683398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0" y="457200"/>
            <a:ext cx="12192000"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In the middle of the day, God sent darkness to cover </a:t>
            </a:r>
            <a:r>
              <a:rPr lang="en-US"/>
              <a:t>the sad, </a:t>
            </a:r>
            <a:r>
              <a:rPr lang="en-US" dirty="0" err="1"/>
              <a:t>sad</a:t>
            </a:r>
            <a:r>
              <a:rPr lang="en-US" dirty="0"/>
              <a:t> scene.</a:t>
            </a:r>
          </a:p>
        </p:txBody>
      </p:sp>
      <p:pic>
        <p:nvPicPr>
          <p:cNvPr id="6" name="Content Placeholder 5" descr="A picture containing text&#10;&#10;Description automatically generated">
            <a:extLst>
              <a:ext uri="{FF2B5EF4-FFF2-40B4-BE49-F238E27FC236}">
                <a16:creationId xmlns:a16="http://schemas.microsoft.com/office/drawing/2014/main" id="{88F6079C-D522-73C6-24FB-6FA69107DE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1956" y="1810511"/>
            <a:ext cx="5414540" cy="4060905"/>
          </a:xfrm>
          <a:ln>
            <a:solidFill>
              <a:schemeClr val="accent4">
                <a:lumMod val="50000"/>
              </a:schemeClr>
            </a:solidFill>
          </a:ln>
        </p:spPr>
      </p:pic>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839788" y="3236976"/>
            <a:ext cx="3932237" cy="2632012"/>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dirty="0"/>
              <a:t>Luke 23</a:t>
            </a:r>
          </a:p>
          <a:p>
            <a:r>
              <a:rPr lang="en-US" baseline="30000" dirty="0"/>
              <a:t>44 </a:t>
            </a:r>
            <a:r>
              <a:rPr lang="en-US" dirty="0"/>
              <a:t>It was now about noon, and darkness came over the whole land until three in the afternoon, </a:t>
            </a:r>
            <a:r>
              <a:rPr lang="en-US" baseline="30000" dirty="0"/>
              <a:t>45 </a:t>
            </a:r>
            <a:r>
              <a:rPr lang="en-US" dirty="0"/>
              <a:t>for the sun stopped shining. </a:t>
            </a:r>
          </a:p>
        </p:txBody>
      </p:sp>
      <p:pic>
        <p:nvPicPr>
          <p:cNvPr id="5" name="Picture 4" descr="A close up of the sun&#10;&#10;Description automatically generated with low confidence">
            <a:extLst>
              <a:ext uri="{FF2B5EF4-FFF2-40B4-BE49-F238E27FC236}">
                <a16:creationId xmlns:a16="http://schemas.microsoft.com/office/drawing/2014/main" id="{29E88D05-BE61-885C-47E7-7AA3E7E07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504" y="1173092"/>
            <a:ext cx="2365182" cy="2317256"/>
          </a:xfrm>
          <a:prstGeom prst="rect">
            <a:avLst/>
          </a:prstGeom>
        </p:spPr>
      </p:pic>
      <p:sp>
        <p:nvSpPr>
          <p:cNvPr id="7" name="Rectangle 6">
            <a:extLst>
              <a:ext uri="{FF2B5EF4-FFF2-40B4-BE49-F238E27FC236}">
                <a16:creationId xmlns:a16="http://schemas.microsoft.com/office/drawing/2014/main" id="{9228FB9B-2424-78C6-75E1-E09A985B0273}"/>
              </a:ext>
            </a:extLst>
          </p:cNvPr>
          <p:cNvSpPr/>
          <p:nvPr/>
        </p:nvSpPr>
        <p:spPr>
          <a:xfrm>
            <a:off x="5257800" y="1676400"/>
            <a:ext cx="5829300" cy="4419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30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25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4" presetClass="entr" presetSubtype="10"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0" y="457200"/>
            <a:ext cx="12192000"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normAutofit/>
          </a:bodyPr>
          <a:lstStyle/>
          <a:p>
            <a:r>
              <a:rPr lang="en-US" dirty="0"/>
              <a:t>The result of sin is death.   We sin.  </a:t>
            </a:r>
            <a:br>
              <a:rPr lang="en-US" dirty="0"/>
            </a:br>
            <a:r>
              <a:rPr lang="en-US" dirty="0"/>
              <a:t>		But Jesus took our punishment; the result of sin -- death.</a:t>
            </a:r>
          </a:p>
        </p:txBody>
      </p:sp>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338668" y="1811867"/>
            <a:ext cx="6079066" cy="4588933"/>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normAutofit lnSpcReduction="10000"/>
          </a:bodyPr>
          <a:lstStyle/>
          <a:p>
            <a:endParaRPr lang="en-US" dirty="0"/>
          </a:p>
          <a:p>
            <a:r>
              <a:rPr lang="en-US" dirty="0"/>
              <a:t>Matthew 27</a:t>
            </a:r>
          </a:p>
          <a:p>
            <a:r>
              <a:rPr lang="en-US" baseline="30000" dirty="0"/>
              <a:t>46 </a:t>
            </a:r>
            <a:r>
              <a:rPr lang="en-US" dirty="0"/>
              <a:t>About three in the afternoon Jesus cried out in a loud voice, </a:t>
            </a:r>
            <a:r>
              <a:rPr lang="en-US" i="1" dirty="0"/>
              <a:t>“Eli, Eli,</a:t>
            </a:r>
            <a:r>
              <a:rPr lang="en-US" baseline="30000" dirty="0"/>
              <a:t>[</a:t>
            </a:r>
            <a:r>
              <a:rPr lang="en-US" baseline="30000" dirty="0">
                <a:hlinkClick r:id="rId2" tooltip="See footnote c"/>
              </a:rPr>
              <a:t>c</a:t>
            </a:r>
            <a:r>
              <a:rPr lang="en-US" baseline="30000" dirty="0"/>
              <a:t>]</a:t>
            </a:r>
            <a:r>
              <a:rPr lang="en-US" dirty="0"/>
              <a:t> </a:t>
            </a:r>
            <a:r>
              <a:rPr lang="en-US" i="1" dirty="0" err="1"/>
              <a:t>lema</a:t>
            </a:r>
            <a:r>
              <a:rPr lang="en-US" dirty="0"/>
              <a:t> </a:t>
            </a:r>
            <a:r>
              <a:rPr lang="en-US" i="1" dirty="0" err="1"/>
              <a:t>sabachthani</a:t>
            </a:r>
            <a:r>
              <a:rPr lang="en-US" i="1" dirty="0"/>
              <a:t>?”</a:t>
            </a:r>
            <a:r>
              <a:rPr lang="en-US" dirty="0"/>
              <a:t> (which means “My God, my God, why have you forsaken me?”).</a:t>
            </a:r>
            <a:r>
              <a:rPr lang="en-US" baseline="30000" dirty="0"/>
              <a:t>[</a:t>
            </a:r>
            <a:r>
              <a:rPr lang="en-US" baseline="30000" dirty="0">
                <a:hlinkClick r:id="rId3" tooltip="See footnote d"/>
              </a:rPr>
              <a:t>d</a:t>
            </a:r>
            <a:r>
              <a:rPr lang="en-US" baseline="30000" dirty="0"/>
              <a:t>]</a:t>
            </a:r>
            <a:endParaRPr lang="en-US" dirty="0"/>
          </a:p>
          <a:p>
            <a:r>
              <a:rPr lang="en-US" baseline="30000" dirty="0"/>
              <a:t>47 </a:t>
            </a:r>
            <a:r>
              <a:rPr lang="en-US" dirty="0"/>
              <a:t>When some of those standing there heard this, they said, “He’s calling Elijah.”</a:t>
            </a:r>
          </a:p>
          <a:p>
            <a:r>
              <a:rPr lang="en-US" baseline="30000" dirty="0"/>
              <a:t>48 </a:t>
            </a:r>
            <a:r>
              <a:rPr lang="en-US" dirty="0"/>
              <a:t>Immediately one of them ran and got a sponge. He filled it with wine vinegar, put it on a staff, and offered it to Jesus to drink. </a:t>
            </a:r>
            <a:r>
              <a:rPr lang="en-US" baseline="30000" dirty="0"/>
              <a:t>49 </a:t>
            </a:r>
            <a:r>
              <a:rPr lang="en-US" dirty="0"/>
              <a:t>The rest said, “Now leave him alone. Let’s see if Elijah comes to save him.”</a:t>
            </a:r>
          </a:p>
          <a:p>
            <a:r>
              <a:rPr lang="en-US" baseline="30000" dirty="0"/>
              <a:t>50 </a:t>
            </a:r>
            <a:r>
              <a:rPr lang="en-US" dirty="0"/>
              <a:t>And when Jesus had cried out again in a loud voice, he gave up his spirit.</a:t>
            </a:r>
          </a:p>
          <a:p>
            <a:endParaRPr lang="en-US" dirty="0"/>
          </a:p>
          <a:p>
            <a:r>
              <a:rPr lang="en-US" dirty="0"/>
              <a:t>Luke 23</a:t>
            </a:r>
          </a:p>
          <a:p>
            <a:r>
              <a:rPr lang="en-US" baseline="30000" dirty="0"/>
              <a:t>46 </a:t>
            </a:r>
            <a:r>
              <a:rPr lang="en-US" dirty="0"/>
              <a:t>Jesus called out with a loud voice, “Father, into your hands I commit my spirit.”</a:t>
            </a:r>
            <a:r>
              <a:rPr lang="en-US" baseline="30000" dirty="0"/>
              <a:t>[</a:t>
            </a:r>
            <a:r>
              <a:rPr lang="en-US" baseline="30000" dirty="0">
                <a:hlinkClick r:id="rId4" tooltip="See footnote e"/>
              </a:rPr>
              <a:t>e</a:t>
            </a:r>
            <a:r>
              <a:rPr lang="en-US" baseline="30000" dirty="0"/>
              <a:t>]</a:t>
            </a:r>
            <a:r>
              <a:rPr lang="en-US" dirty="0"/>
              <a:t> When he had said this, he breathed his last.</a:t>
            </a:r>
          </a:p>
        </p:txBody>
      </p:sp>
      <p:pic>
        <p:nvPicPr>
          <p:cNvPr id="10" name="Content Placeholder 9" descr="A picture containing application&#10;&#10;Description automatically generated">
            <a:extLst>
              <a:ext uri="{FF2B5EF4-FFF2-40B4-BE49-F238E27FC236}">
                <a16:creationId xmlns:a16="http://schemas.microsoft.com/office/drawing/2014/main" id="{91556324-4530-9952-B31E-8B441297D41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677865" y="2439987"/>
            <a:ext cx="5281084" cy="3960813"/>
          </a:xfrm>
        </p:spPr>
      </p:pic>
      <p:sp>
        <p:nvSpPr>
          <p:cNvPr id="11" name="Speech Bubble: Rectangle 10">
            <a:extLst>
              <a:ext uri="{FF2B5EF4-FFF2-40B4-BE49-F238E27FC236}">
                <a16:creationId xmlns:a16="http://schemas.microsoft.com/office/drawing/2014/main" id="{D3CC9587-C33A-7A8B-CE0E-896A6C7A1880}"/>
              </a:ext>
            </a:extLst>
          </p:cNvPr>
          <p:cNvSpPr/>
          <p:nvPr/>
        </p:nvSpPr>
        <p:spPr>
          <a:xfrm>
            <a:off x="9476295" y="1583141"/>
            <a:ext cx="2121409" cy="1160059"/>
          </a:xfrm>
          <a:prstGeom prst="wedgeRectCallout">
            <a:avLst>
              <a:gd name="adj1" fmla="val -47858"/>
              <a:gd name="adj2" fmla="val 113492"/>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Father, into your hands I commit my spirit.</a:t>
            </a:r>
          </a:p>
        </p:txBody>
      </p:sp>
      <p:sp>
        <p:nvSpPr>
          <p:cNvPr id="3" name="Speech Bubble: Rectangle 2">
            <a:extLst>
              <a:ext uri="{FF2B5EF4-FFF2-40B4-BE49-F238E27FC236}">
                <a16:creationId xmlns:a16="http://schemas.microsoft.com/office/drawing/2014/main" id="{564C5045-BD48-F7EB-3B41-0E77369BF985}"/>
              </a:ext>
            </a:extLst>
          </p:cNvPr>
          <p:cNvSpPr/>
          <p:nvPr/>
        </p:nvSpPr>
        <p:spPr>
          <a:xfrm>
            <a:off x="6536267" y="1470723"/>
            <a:ext cx="2578783" cy="969264"/>
          </a:xfrm>
          <a:prstGeom prst="wedgeRectCallout">
            <a:avLst>
              <a:gd name="adj1" fmla="val -13056"/>
              <a:gd name="adj2" fmla="val 76804"/>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My God, my God why have you forsaken me?</a:t>
            </a:r>
          </a:p>
        </p:txBody>
      </p:sp>
      <p:pic>
        <p:nvPicPr>
          <p:cNvPr id="5" name="Picture 4" descr="A picture containing text&#10;&#10;Description automatically generated">
            <a:extLst>
              <a:ext uri="{FF2B5EF4-FFF2-40B4-BE49-F238E27FC236}">
                <a16:creationId xmlns:a16="http://schemas.microsoft.com/office/drawing/2014/main" id="{0EF10804-FDCC-5768-1900-1B27BF5F70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9025" y="5085400"/>
            <a:ext cx="2036457" cy="1743262"/>
          </a:xfrm>
          <a:prstGeom prst="rect">
            <a:avLst/>
          </a:prstGeom>
        </p:spPr>
      </p:pic>
      <p:sp>
        <p:nvSpPr>
          <p:cNvPr id="6" name="Speech Bubble: Rectangle 5">
            <a:extLst>
              <a:ext uri="{FF2B5EF4-FFF2-40B4-BE49-F238E27FC236}">
                <a16:creationId xmlns:a16="http://schemas.microsoft.com/office/drawing/2014/main" id="{6F69FCB1-8C7D-E8DC-D0F6-D32C62844A79}"/>
              </a:ext>
            </a:extLst>
          </p:cNvPr>
          <p:cNvSpPr/>
          <p:nvPr/>
        </p:nvSpPr>
        <p:spPr>
          <a:xfrm>
            <a:off x="8649889" y="5391564"/>
            <a:ext cx="2863148" cy="1160058"/>
          </a:xfrm>
          <a:prstGeom prst="wedgeRectCallout">
            <a:avLst>
              <a:gd name="adj1" fmla="val -64749"/>
              <a:gd name="adj2" fmla="val 172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Jesus was separated from God because sin separates us from God and Jesus was carrying our sin.</a:t>
            </a:r>
          </a:p>
        </p:txBody>
      </p:sp>
    </p:spTree>
    <p:extLst>
      <p:ext uri="{BB962C8B-B14F-4D97-AF65-F5344CB8AC3E}">
        <p14:creationId xmlns:p14="http://schemas.microsoft.com/office/powerpoint/2010/main" val="147380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0" y="457200"/>
            <a:ext cx="12192000"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Jesus opened the way to the Most Holy Place.  The sacrifices were done.</a:t>
            </a:r>
          </a:p>
        </p:txBody>
      </p:sp>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778932" y="1808791"/>
            <a:ext cx="3589868" cy="4731760"/>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dirty="0"/>
              <a:t>Matthew 27</a:t>
            </a:r>
          </a:p>
          <a:p>
            <a:r>
              <a:rPr lang="en-US" baseline="30000" dirty="0"/>
              <a:t>51 </a:t>
            </a:r>
            <a:r>
              <a:rPr lang="en-US" dirty="0"/>
              <a:t>At that moment the curtain of the temple was torn in two from top to bottom.</a:t>
            </a:r>
          </a:p>
          <a:p>
            <a:r>
              <a:rPr lang="en-US" dirty="0"/>
              <a:t> The earth shook, the rocks split </a:t>
            </a:r>
            <a:r>
              <a:rPr lang="en-US" baseline="30000" dirty="0"/>
              <a:t>52 </a:t>
            </a:r>
            <a:r>
              <a:rPr lang="en-US" dirty="0"/>
              <a:t>and the tombs broke open. The bodies of many holy people who had died were raised to life. </a:t>
            </a:r>
            <a:r>
              <a:rPr lang="en-US" baseline="30000" dirty="0"/>
              <a:t>53 </a:t>
            </a:r>
            <a:r>
              <a:rPr lang="en-US" dirty="0"/>
              <a:t>They came out of the tombs after Jesus’ resurrection and</a:t>
            </a:r>
            <a:r>
              <a:rPr lang="en-US" baseline="30000" dirty="0"/>
              <a:t>[</a:t>
            </a:r>
            <a:r>
              <a:rPr lang="en-US" baseline="30000" dirty="0">
                <a:hlinkClick r:id="rId2" tooltip="See footnote e"/>
              </a:rPr>
              <a:t>e</a:t>
            </a:r>
            <a:r>
              <a:rPr lang="en-US" baseline="30000" dirty="0"/>
              <a:t>]</a:t>
            </a:r>
            <a:r>
              <a:rPr lang="en-US" dirty="0"/>
              <a:t> went into the holy city and appeared to many people.</a:t>
            </a:r>
          </a:p>
        </p:txBody>
      </p:sp>
      <p:pic>
        <p:nvPicPr>
          <p:cNvPr id="17" name="Picture 16" descr="A picture containing indoor, blue&#10;&#10;Description automatically generated">
            <a:extLst>
              <a:ext uri="{FF2B5EF4-FFF2-40B4-BE49-F238E27FC236}">
                <a16:creationId xmlns:a16="http://schemas.microsoft.com/office/drawing/2014/main" id="{BB336136-A4F6-AE9A-1393-CBABF8ACA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333" y="1808791"/>
            <a:ext cx="6309014" cy="4731761"/>
          </a:xfrm>
          <a:prstGeom prst="rect">
            <a:avLst/>
          </a:prstGeom>
        </p:spPr>
      </p:pic>
    </p:spTree>
    <p:extLst>
      <p:ext uri="{BB962C8B-B14F-4D97-AF65-F5344CB8AC3E}">
        <p14:creationId xmlns:p14="http://schemas.microsoft.com/office/powerpoint/2010/main" val="1721290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0" y="457200"/>
            <a:ext cx="12192000"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Jesus opened the way to the Most Holy Place.  The sacrifices were done.</a:t>
            </a:r>
          </a:p>
        </p:txBody>
      </p:sp>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778932" y="1808791"/>
            <a:ext cx="3589868" cy="4731760"/>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dirty="0"/>
              <a:t>Matthew 27</a:t>
            </a:r>
          </a:p>
          <a:p>
            <a:r>
              <a:rPr lang="en-US" baseline="30000" dirty="0"/>
              <a:t>51 </a:t>
            </a:r>
            <a:r>
              <a:rPr lang="en-US" dirty="0"/>
              <a:t>At that moment the curtain of the temple was torn in two from top to bottom.</a:t>
            </a:r>
          </a:p>
          <a:p>
            <a:r>
              <a:rPr lang="en-US" dirty="0"/>
              <a:t> The earth shook, the rocks split </a:t>
            </a:r>
            <a:r>
              <a:rPr lang="en-US" baseline="30000" dirty="0"/>
              <a:t>52 </a:t>
            </a:r>
            <a:r>
              <a:rPr lang="en-US" dirty="0"/>
              <a:t>and the tombs broke open. The bodies of many holy people who had died were raised to life. </a:t>
            </a:r>
            <a:r>
              <a:rPr lang="en-US" baseline="30000" dirty="0"/>
              <a:t>53 </a:t>
            </a:r>
            <a:r>
              <a:rPr lang="en-US" dirty="0"/>
              <a:t>They came out of the tombs after Jesus’ resurrection and</a:t>
            </a:r>
            <a:r>
              <a:rPr lang="en-US" baseline="30000" dirty="0"/>
              <a:t>[</a:t>
            </a:r>
            <a:r>
              <a:rPr lang="en-US" baseline="30000" dirty="0">
                <a:hlinkClick r:id="rId2" tooltip="See footnote e"/>
              </a:rPr>
              <a:t>e</a:t>
            </a:r>
            <a:r>
              <a:rPr lang="en-US" baseline="30000" dirty="0"/>
              <a:t>]</a:t>
            </a:r>
            <a:r>
              <a:rPr lang="en-US" dirty="0"/>
              <a:t> went into the holy city and appeared to many people.</a:t>
            </a:r>
          </a:p>
        </p:txBody>
      </p:sp>
      <p:pic>
        <p:nvPicPr>
          <p:cNvPr id="17" name="Picture 16" descr="A picture containing indoor, blue&#10;&#10;Description automatically generated">
            <a:extLst>
              <a:ext uri="{FF2B5EF4-FFF2-40B4-BE49-F238E27FC236}">
                <a16:creationId xmlns:a16="http://schemas.microsoft.com/office/drawing/2014/main" id="{BB336136-A4F6-AE9A-1393-CBABF8ACA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333" y="1808791"/>
            <a:ext cx="6309014" cy="4731761"/>
          </a:xfrm>
          <a:prstGeom prst="rect">
            <a:avLst/>
          </a:prstGeom>
        </p:spPr>
      </p:pic>
    </p:spTree>
    <p:extLst>
      <p:ext uri="{BB962C8B-B14F-4D97-AF65-F5344CB8AC3E}">
        <p14:creationId xmlns:p14="http://schemas.microsoft.com/office/powerpoint/2010/main" val="2478353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839788" y="457200"/>
            <a:ext cx="3932237"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A centurion soldier believed in Jesus</a:t>
            </a:r>
          </a:p>
        </p:txBody>
      </p:sp>
      <p:pic>
        <p:nvPicPr>
          <p:cNvPr id="6" name="Content Placeholder 5" descr="A picture containing text&#10;&#10;Description automatically generated">
            <a:extLst>
              <a:ext uri="{FF2B5EF4-FFF2-40B4-BE49-F238E27FC236}">
                <a16:creationId xmlns:a16="http://schemas.microsoft.com/office/drawing/2014/main" id="{0EE01709-F12C-2B9B-FCB0-FD4131075F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4038" y="1854993"/>
            <a:ext cx="5314462" cy="3985847"/>
          </a:xfrm>
          <a:ln>
            <a:solidFill>
              <a:schemeClr val="accent4">
                <a:lumMod val="50000"/>
              </a:schemeClr>
            </a:solidFill>
          </a:ln>
        </p:spPr>
      </p:pic>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839788" y="1810512"/>
            <a:ext cx="3932237" cy="1915327"/>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dirty="0"/>
              <a:t>Matthew 27</a:t>
            </a:r>
          </a:p>
          <a:p>
            <a:r>
              <a:rPr lang="en-US" baseline="30000" dirty="0"/>
              <a:t>54 </a:t>
            </a:r>
            <a:r>
              <a:rPr lang="en-US" dirty="0"/>
              <a:t>When the centurion and those with him who were guarding Jesus saw the earthquake and all that had happened, they were terrified, and exclaimed, “Surely he was the Son of God!”</a:t>
            </a:r>
          </a:p>
        </p:txBody>
      </p:sp>
      <p:sp>
        <p:nvSpPr>
          <p:cNvPr id="7" name="Speech Bubble: Rectangle 6">
            <a:extLst>
              <a:ext uri="{FF2B5EF4-FFF2-40B4-BE49-F238E27FC236}">
                <a16:creationId xmlns:a16="http://schemas.microsoft.com/office/drawing/2014/main" id="{AE440589-09B4-8116-5A5F-9F1FD3D43B69}"/>
              </a:ext>
            </a:extLst>
          </p:cNvPr>
          <p:cNvSpPr/>
          <p:nvPr/>
        </p:nvSpPr>
        <p:spPr>
          <a:xfrm>
            <a:off x="7353300" y="457200"/>
            <a:ext cx="3505200" cy="969264"/>
          </a:xfrm>
          <a:prstGeom prst="wedgeRectCallout">
            <a:avLst>
              <a:gd name="adj1" fmla="val 21196"/>
              <a:gd name="adj2" fmla="val 15684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Surely this was the Son of God!</a:t>
            </a:r>
          </a:p>
        </p:txBody>
      </p:sp>
    </p:spTree>
    <p:extLst>
      <p:ext uri="{BB962C8B-B14F-4D97-AF65-F5344CB8AC3E}">
        <p14:creationId xmlns:p14="http://schemas.microsoft.com/office/powerpoint/2010/main" val="155612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839788" y="457200"/>
            <a:ext cx="3932237"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The women stayed near Jesus</a:t>
            </a:r>
          </a:p>
        </p:txBody>
      </p:sp>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839788" y="1810512"/>
            <a:ext cx="3932237" cy="4058476"/>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dirty="0"/>
              <a:t>Matthew 27</a:t>
            </a:r>
          </a:p>
          <a:p>
            <a:r>
              <a:rPr lang="en-US" baseline="30000" dirty="0"/>
              <a:t>55 </a:t>
            </a:r>
            <a:r>
              <a:rPr lang="en-US" dirty="0"/>
              <a:t>Many women were there, watching from a distance. They had followed Jesus from Galilee to care for his needs. </a:t>
            </a:r>
            <a:r>
              <a:rPr lang="en-US" baseline="30000" dirty="0"/>
              <a:t>56 </a:t>
            </a:r>
            <a:r>
              <a:rPr lang="en-US" dirty="0"/>
              <a:t>Among them were Mary Magdalene, Mary the mother of James and Joseph,</a:t>
            </a:r>
            <a:r>
              <a:rPr lang="en-US" baseline="30000" dirty="0"/>
              <a:t>[</a:t>
            </a:r>
            <a:r>
              <a:rPr lang="en-US" baseline="30000" dirty="0">
                <a:hlinkClick r:id="rId2" tooltip="See footnote f"/>
              </a:rPr>
              <a:t>f</a:t>
            </a:r>
            <a:r>
              <a:rPr lang="en-US" baseline="30000" dirty="0"/>
              <a:t>]</a:t>
            </a:r>
            <a:r>
              <a:rPr lang="en-US" dirty="0"/>
              <a:t> and the mother of Zebedee’s sons.</a:t>
            </a:r>
          </a:p>
        </p:txBody>
      </p:sp>
      <p:pic>
        <p:nvPicPr>
          <p:cNvPr id="9" name="Content Placeholder 8" descr="A group of people carrying surfboards&#10;&#10;Description automatically generated with medium confidence">
            <a:extLst>
              <a:ext uri="{FF2B5EF4-FFF2-40B4-BE49-F238E27FC236}">
                <a16:creationId xmlns:a16="http://schemas.microsoft.com/office/drawing/2014/main" id="{C624832A-0FC6-33DF-93A5-DF6A6F3359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5155" y="990600"/>
            <a:ext cx="6502400" cy="4876800"/>
          </a:xfrm>
        </p:spPr>
      </p:pic>
    </p:spTree>
    <p:extLst>
      <p:ext uri="{BB962C8B-B14F-4D97-AF65-F5344CB8AC3E}">
        <p14:creationId xmlns:p14="http://schemas.microsoft.com/office/powerpoint/2010/main" val="173685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93817-167A-730B-8735-27AA9A4038BA}"/>
              </a:ext>
            </a:extLst>
          </p:cNvPr>
          <p:cNvSpPr>
            <a:spLocks noGrp="1"/>
          </p:cNvSpPr>
          <p:nvPr>
            <p:ph type="ctrTitle"/>
          </p:nvPr>
        </p:nvSpPr>
        <p:spPr>
          <a:xfrm>
            <a:off x="0" y="2340863"/>
            <a:ext cx="12192000" cy="1169099"/>
          </a:xfrm>
        </p:spPr>
        <p:style>
          <a:lnRef idx="0">
            <a:schemeClr val="accent2"/>
          </a:lnRef>
          <a:fillRef idx="3">
            <a:schemeClr val="accent2"/>
          </a:fillRef>
          <a:effectRef idx="3">
            <a:schemeClr val="accent2"/>
          </a:effectRef>
          <a:fontRef idx="minor">
            <a:schemeClr val="lt1"/>
          </a:fontRef>
        </p:style>
        <p:txBody>
          <a:bodyPr/>
          <a:lstStyle/>
          <a:p>
            <a:r>
              <a:rPr lang="en-US" dirty="0"/>
              <a:t>Have you ever had a very sad day?</a:t>
            </a:r>
          </a:p>
        </p:txBody>
      </p:sp>
      <p:sp>
        <p:nvSpPr>
          <p:cNvPr id="3" name="Subtitle 2">
            <a:extLst>
              <a:ext uri="{FF2B5EF4-FFF2-40B4-BE49-F238E27FC236}">
                <a16:creationId xmlns:a16="http://schemas.microsoft.com/office/drawing/2014/main" id="{2A95EF30-B554-77B9-BCF8-2FE73CE369D5}"/>
              </a:ext>
            </a:extLst>
          </p:cNvPr>
          <p:cNvSpPr>
            <a:spLocks noGrp="1"/>
          </p:cNvSpPr>
          <p:nvPr>
            <p:ph type="subTitle" idx="1"/>
          </p:nvPr>
        </p:nvSpPr>
        <p:spPr>
          <a:xfrm>
            <a:off x="0" y="3656902"/>
            <a:ext cx="12192000" cy="320109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p>
          <a:p>
            <a:r>
              <a:rPr lang="en-US" dirty="0"/>
              <a:t>What happened?</a:t>
            </a:r>
          </a:p>
          <a:p>
            <a:r>
              <a:rPr lang="en-US" dirty="0"/>
              <a:t>How did you feel?</a:t>
            </a:r>
          </a:p>
          <a:p>
            <a:endParaRPr lang="en-US" dirty="0"/>
          </a:p>
          <a:p>
            <a:endParaRPr lang="en-US" dirty="0"/>
          </a:p>
          <a:p>
            <a:r>
              <a:rPr lang="en-US" dirty="0"/>
              <a:t>Jesus had a very sad day.</a:t>
            </a:r>
          </a:p>
          <a:p>
            <a:endParaRPr lang="en-US" dirty="0"/>
          </a:p>
        </p:txBody>
      </p:sp>
      <p:pic>
        <p:nvPicPr>
          <p:cNvPr id="5" name="Picture 4" descr="A picture containing clipart&#10;&#10;Description automatically generated">
            <a:extLst>
              <a:ext uri="{FF2B5EF4-FFF2-40B4-BE49-F238E27FC236}">
                <a16:creationId xmlns:a16="http://schemas.microsoft.com/office/drawing/2014/main" id="{20718EE7-1EBC-6835-6940-AE6E87924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9696" y="4352543"/>
            <a:ext cx="1776635" cy="1776635"/>
          </a:xfrm>
          <a:prstGeom prst="ellipse">
            <a:avLst/>
          </a:prstGeom>
        </p:spPr>
      </p:pic>
      <p:pic>
        <p:nvPicPr>
          <p:cNvPr id="7" name="Picture 6" descr="A picture containing icon&#10;&#10;Description automatically generated">
            <a:extLst>
              <a:ext uri="{FF2B5EF4-FFF2-40B4-BE49-F238E27FC236}">
                <a16:creationId xmlns:a16="http://schemas.microsoft.com/office/drawing/2014/main" id="{7B74CF39-8C0B-F150-6EEF-16255BF8D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69" y="4352542"/>
            <a:ext cx="1630637" cy="1776635"/>
          </a:xfrm>
          <a:prstGeom prst="ellipse">
            <a:avLst/>
          </a:prstGeom>
        </p:spPr>
      </p:pic>
    </p:spTree>
    <p:extLst>
      <p:ext uri="{BB962C8B-B14F-4D97-AF65-F5344CB8AC3E}">
        <p14:creationId xmlns:p14="http://schemas.microsoft.com/office/powerpoint/2010/main" val="326179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0" y="457200"/>
            <a:ext cx="12192000" cy="863600"/>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normAutofit/>
          </a:bodyPr>
          <a:lstStyle/>
          <a:p>
            <a:r>
              <a:rPr lang="en-US" dirty="0"/>
              <a:t>	Jesus died</a:t>
            </a:r>
          </a:p>
        </p:txBody>
      </p:sp>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423333" y="1527175"/>
            <a:ext cx="4707467" cy="4873625"/>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normAutofit/>
          </a:bodyPr>
          <a:lstStyle/>
          <a:p>
            <a:r>
              <a:rPr lang="en-US" dirty="0"/>
              <a:t>John 19</a:t>
            </a:r>
          </a:p>
          <a:p>
            <a:r>
              <a:rPr lang="en-US" baseline="30000" dirty="0"/>
              <a:t>31 </a:t>
            </a:r>
            <a:r>
              <a:rPr lang="en-US" dirty="0"/>
              <a:t>Now it was the day of Preparation, and the next day was to be a special Sabbath. Because the Jewish leaders did not want the bodies left on the crosses during the Sabbath, they asked Pilate to have the legs broken and the bodies taken down.</a:t>
            </a:r>
          </a:p>
          <a:p>
            <a:r>
              <a:rPr lang="en-US" dirty="0"/>
              <a:t> </a:t>
            </a:r>
            <a:r>
              <a:rPr lang="en-US" baseline="30000" dirty="0"/>
              <a:t>32 </a:t>
            </a:r>
            <a:r>
              <a:rPr lang="en-US" dirty="0"/>
              <a:t>The soldiers therefore came and broke the legs of the first man who had been crucified with Jesus, and then those of the other. </a:t>
            </a:r>
            <a:r>
              <a:rPr lang="en-US" b="1" u="sng" baseline="30000" dirty="0"/>
              <a:t>33 </a:t>
            </a:r>
            <a:r>
              <a:rPr lang="en-US" b="1" u="sng" dirty="0"/>
              <a:t>But when they came to Jesus and found that he was already dead, they did not break his legs. </a:t>
            </a:r>
            <a:r>
              <a:rPr lang="en-US" baseline="30000" dirty="0"/>
              <a:t>34 </a:t>
            </a:r>
            <a:r>
              <a:rPr lang="en-US" dirty="0"/>
              <a:t>Instead, one of the soldiers pierced Jesus’ side with a spear, bringing a sudden flow of blood and water.</a:t>
            </a:r>
          </a:p>
          <a:p>
            <a:r>
              <a:rPr lang="en-US" dirty="0"/>
              <a:t> </a:t>
            </a:r>
            <a:r>
              <a:rPr lang="en-US" baseline="30000" dirty="0"/>
              <a:t>35 </a:t>
            </a:r>
            <a:r>
              <a:rPr lang="en-US" dirty="0"/>
              <a:t>The man who saw it has given testimony, and his testimony is true. He knows that he tells the truth, and he testifies so that you also may believe. </a:t>
            </a:r>
            <a:r>
              <a:rPr lang="en-US" baseline="30000" dirty="0"/>
              <a:t>36 </a:t>
            </a:r>
            <a:r>
              <a:rPr lang="en-US" dirty="0"/>
              <a:t>These things happened so that the scripture would be fulfilled: “Not one of his bones will be broken,”</a:t>
            </a:r>
            <a:r>
              <a:rPr lang="en-US" baseline="30000" dirty="0"/>
              <a:t>[</a:t>
            </a:r>
            <a:r>
              <a:rPr lang="en-US" baseline="30000" dirty="0">
                <a:hlinkClick r:id="rId2" tooltip="See footnote c"/>
              </a:rPr>
              <a:t>c</a:t>
            </a:r>
            <a:r>
              <a:rPr lang="en-US" baseline="30000" dirty="0"/>
              <a:t>]</a:t>
            </a:r>
            <a:r>
              <a:rPr lang="en-US" dirty="0"/>
              <a:t> </a:t>
            </a:r>
            <a:r>
              <a:rPr lang="en-US" baseline="30000" dirty="0"/>
              <a:t>37 </a:t>
            </a:r>
            <a:r>
              <a:rPr lang="en-US" dirty="0"/>
              <a:t>and, as another scripture says, “They will look on the one they have pierced.”</a:t>
            </a:r>
            <a:r>
              <a:rPr lang="en-US" baseline="30000" dirty="0"/>
              <a:t>[</a:t>
            </a:r>
            <a:r>
              <a:rPr lang="en-US" baseline="30000" dirty="0">
                <a:hlinkClick r:id="rId3" tooltip="See footnote d"/>
              </a:rPr>
              <a:t>d</a:t>
            </a:r>
            <a:r>
              <a:rPr lang="en-US" baseline="30000" dirty="0"/>
              <a:t>]</a:t>
            </a:r>
            <a:endParaRPr lang="en-US" dirty="0"/>
          </a:p>
        </p:txBody>
      </p:sp>
      <p:pic>
        <p:nvPicPr>
          <p:cNvPr id="7" name="Content Placeholder 6" descr="A picture containing person&#10;&#10;Description automatically generated">
            <a:extLst>
              <a:ext uri="{FF2B5EF4-FFF2-40B4-BE49-F238E27FC236}">
                <a16:creationId xmlns:a16="http://schemas.microsoft.com/office/drawing/2014/main" id="{94A85CA5-4ACD-B3CF-3AA8-2FDD51B551A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980112" y="2249487"/>
            <a:ext cx="5564187" cy="4173140"/>
          </a:xfrm>
        </p:spPr>
      </p:pic>
      <p:sp>
        <p:nvSpPr>
          <p:cNvPr id="8" name="Speech Bubble: Rectangle 7">
            <a:extLst>
              <a:ext uri="{FF2B5EF4-FFF2-40B4-BE49-F238E27FC236}">
                <a16:creationId xmlns:a16="http://schemas.microsoft.com/office/drawing/2014/main" id="{67F8A306-3DD8-7762-EFEC-B7A31FB85F53}"/>
              </a:ext>
            </a:extLst>
          </p:cNvPr>
          <p:cNvSpPr/>
          <p:nvPr/>
        </p:nvSpPr>
        <p:spPr>
          <a:xfrm>
            <a:off x="5621868" y="1320800"/>
            <a:ext cx="4545012" cy="863600"/>
          </a:xfrm>
          <a:prstGeom prst="wedgeRectCallout">
            <a:avLst>
              <a:gd name="adj1" fmla="val 41759"/>
              <a:gd name="adj2" fmla="val 86029"/>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We don’t want the bodies left on the crosses during the Sabbath.  Please break their legs and take them down.</a:t>
            </a:r>
          </a:p>
        </p:txBody>
      </p:sp>
    </p:spTree>
    <p:extLst>
      <p:ext uri="{BB962C8B-B14F-4D97-AF65-F5344CB8AC3E}">
        <p14:creationId xmlns:p14="http://schemas.microsoft.com/office/powerpoint/2010/main" val="101066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0" y="114205"/>
            <a:ext cx="12192000"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	Joseph &amp; </a:t>
            </a:r>
            <a:r>
              <a:rPr lang="en-US" dirty="0" err="1"/>
              <a:t>Nicodemeus</a:t>
            </a:r>
            <a:r>
              <a:rPr lang="en-US" dirty="0"/>
              <a:t> buried Jesus in his tomb.</a:t>
            </a:r>
          </a:p>
        </p:txBody>
      </p:sp>
      <p:pic>
        <p:nvPicPr>
          <p:cNvPr id="6" name="Content Placeholder 5">
            <a:extLst>
              <a:ext uri="{FF2B5EF4-FFF2-40B4-BE49-F238E27FC236}">
                <a16:creationId xmlns:a16="http://schemas.microsoft.com/office/drawing/2014/main" id="{2C130875-7519-7C49-DD72-9C01F06365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025" y="1426464"/>
            <a:ext cx="4854448" cy="3640836"/>
          </a:xfrm>
        </p:spPr>
      </p:pic>
      <p:pic>
        <p:nvPicPr>
          <p:cNvPr id="5" name="Picture 4" descr="A picture containing building, rock, stone, brick&#10;&#10;Description automatically generated">
            <a:extLst>
              <a:ext uri="{FF2B5EF4-FFF2-40B4-BE49-F238E27FC236}">
                <a16:creationId xmlns:a16="http://schemas.microsoft.com/office/drawing/2014/main" id="{54DB0CEA-7CA6-BD5F-51CC-85B2D0792E61}"/>
              </a:ext>
            </a:extLst>
          </p:cNvPr>
          <p:cNvPicPr>
            <a:picLocks noChangeAspect="1"/>
          </p:cNvPicPr>
          <p:nvPr/>
        </p:nvPicPr>
        <p:blipFill rotWithShape="1">
          <a:blip r:embed="rId3">
            <a:extLst>
              <a:ext uri="{28A0092B-C50C-407E-A947-70E740481C1C}">
                <a14:useLocalDpi xmlns:a14="http://schemas.microsoft.com/office/drawing/2010/main" val="0"/>
              </a:ext>
            </a:extLst>
          </a:blip>
          <a:srcRect r="47641"/>
          <a:stretch/>
        </p:blipFill>
        <p:spPr>
          <a:xfrm>
            <a:off x="8547964" y="1617218"/>
            <a:ext cx="3444011" cy="4364482"/>
          </a:xfrm>
          <a:prstGeom prst="rect">
            <a:avLst/>
          </a:prstGeom>
        </p:spPr>
      </p:pic>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4457702" y="1083469"/>
            <a:ext cx="4571999" cy="5660327"/>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en-US" sz="1300" dirty="0"/>
              <a:t>Matthew 27</a:t>
            </a:r>
          </a:p>
          <a:p>
            <a:r>
              <a:rPr lang="en-US" sz="1300" baseline="30000" dirty="0"/>
              <a:t>57 </a:t>
            </a:r>
            <a:r>
              <a:rPr lang="en-US" sz="1300" dirty="0"/>
              <a:t>As evening approached, there came a rich man from Arimathea, named Joseph, who had himself become a disciple of Jesus.</a:t>
            </a:r>
          </a:p>
          <a:p>
            <a:r>
              <a:rPr lang="en-US" sz="1300" dirty="0"/>
              <a:t>Luke 23</a:t>
            </a:r>
          </a:p>
          <a:p>
            <a:r>
              <a:rPr lang="en-US" sz="1300" baseline="30000" dirty="0"/>
              <a:t>50 </a:t>
            </a:r>
            <a:r>
              <a:rPr lang="en-US" sz="1300" dirty="0"/>
              <a:t>Now there was a man named Joseph, a member of the Council, a good and upright man, </a:t>
            </a:r>
            <a:r>
              <a:rPr lang="en-US" sz="1300" baseline="30000" dirty="0"/>
              <a:t>51 </a:t>
            </a:r>
            <a:r>
              <a:rPr lang="en-US" sz="1300" dirty="0"/>
              <a:t>who had not consented to their decision and action. He came from the Judean town of Arimathea, and he himself was waiting for the kingdom of God. </a:t>
            </a:r>
          </a:p>
          <a:p>
            <a:r>
              <a:rPr lang="en-US" sz="1300" dirty="0"/>
              <a:t>Matthew 27</a:t>
            </a:r>
          </a:p>
          <a:p>
            <a:r>
              <a:rPr lang="en-US" sz="1300" baseline="30000" dirty="0"/>
              <a:t>58 </a:t>
            </a:r>
            <a:r>
              <a:rPr lang="en-US" sz="1300" dirty="0"/>
              <a:t>Going to Pilate, he asked for Jesus’ body, and Pilate ordered that it be given to him. </a:t>
            </a:r>
            <a:r>
              <a:rPr lang="en-US" sz="1300" baseline="30000" dirty="0"/>
              <a:t>59 </a:t>
            </a:r>
            <a:r>
              <a:rPr lang="en-US" sz="1300" dirty="0"/>
              <a:t>Joseph took the body, wrapped it in a clean linen cloth, </a:t>
            </a:r>
            <a:r>
              <a:rPr lang="en-US" sz="1300" baseline="30000" dirty="0"/>
              <a:t>60 </a:t>
            </a:r>
            <a:r>
              <a:rPr lang="en-US" sz="1300" dirty="0"/>
              <a:t>and placed it in his own new tomb that he had cut out of the rock. He rolled a big stone in front of the entrance to the tomb and went away. </a:t>
            </a:r>
            <a:r>
              <a:rPr lang="en-US" sz="1300" baseline="30000" dirty="0"/>
              <a:t>61 </a:t>
            </a:r>
            <a:r>
              <a:rPr lang="en-US" sz="1300" dirty="0"/>
              <a:t>Mary Magdalene and the other Mary were sitting there opposite the tomb.</a:t>
            </a:r>
          </a:p>
          <a:p>
            <a:r>
              <a:rPr lang="en-US" sz="1300" dirty="0"/>
              <a:t>John 19</a:t>
            </a:r>
          </a:p>
          <a:p>
            <a:r>
              <a:rPr lang="en-US" sz="1300" baseline="30000" dirty="0"/>
              <a:t>39 </a:t>
            </a:r>
            <a:r>
              <a:rPr lang="en-US" sz="1300" dirty="0"/>
              <a:t>He was accompanied by Nicodemus, the man who earlier had visited Jesus at night. Nicodemus brought a mixture of myrrh and aloes, about seventy-five pounds. </a:t>
            </a:r>
            <a:r>
              <a:rPr lang="en-US" sz="1300" baseline="30000" dirty="0"/>
              <a:t>40 </a:t>
            </a:r>
            <a:r>
              <a:rPr lang="en-US" sz="1300" dirty="0"/>
              <a:t>Taking Jesus’ body, the two of them wrapped it, with the spices, in strips of linen. This was in accordance with Jewish burial customs. </a:t>
            </a:r>
            <a:r>
              <a:rPr lang="en-US" sz="1300" baseline="30000" dirty="0"/>
              <a:t>41 </a:t>
            </a:r>
            <a:r>
              <a:rPr lang="en-US" sz="1300" dirty="0"/>
              <a:t>At the place where Jesus was crucified, there was a garden, and in the garden a new tomb, in which no one had ever been laid. </a:t>
            </a:r>
            <a:r>
              <a:rPr lang="en-US" sz="1300" baseline="30000" dirty="0"/>
              <a:t>42 </a:t>
            </a:r>
            <a:r>
              <a:rPr lang="en-US" sz="1300" dirty="0"/>
              <a:t>Because it was the Jewish day of Preparation and since the tomb was nearby, they laid Jesus there.</a:t>
            </a:r>
          </a:p>
        </p:txBody>
      </p:sp>
    </p:spTree>
    <p:extLst>
      <p:ext uri="{BB962C8B-B14F-4D97-AF65-F5344CB8AC3E}">
        <p14:creationId xmlns:p14="http://schemas.microsoft.com/office/powerpoint/2010/main" val="2324637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0" y="114205"/>
            <a:ext cx="12192000"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	Soldiers guarded the tomb.</a:t>
            </a:r>
          </a:p>
        </p:txBody>
      </p:sp>
      <p:pic>
        <p:nvPicPr>
          <p:cNvPr id="8" name="Picture 7" descr="A picture containing text&#10;&#10;Description automatically generated">
            <a:extLst>
              <a:ext uri="{FF2B5EF4-FFF2-40B4-BE49-F238E27FC236}">
                <a16:creationId xmlns:a16="http://schemas.microsoft.com/office/drawing/2014/main" id="{D4386983-3C01-0EAF-7FB8-F9953837A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7637" y="1774209"/>
            <a:ext cx="6394340" cy="4795755"/>
          </a:xfrm>
          <a:prstGeom prst="rect">
            <a:avLst/>
          </a:prstGeom>
        </p:spPr>
      </p:pic>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627797" y="1774209"/>
            <a:ext cx="4571999" cy="3640836"/>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noAutofit/>
          </a:bodyPr>
          <a:lstStyle/>
          <a:p>
            <a:r>
              <a:rPr lang="en-US" sz="1300" dirty="0"/>
              <a:t>Matthew 27</a:t>
            </a:r>
          </a:p>
          <a:p>
            <a:r>
              <a:rPr lang="en-US" sz="1600" baseline="30000" dirty="0"/>
              <a:t>62 </a:t>
            </a:r>
            <a:r>
              <a:rPr lang="en-US" sz="1600" dirty="0"/>
              <a:t>The next day, the one after Preparation Day, the chief priests and the Pharisees went to Pilate. </a:t>
            </a:r>
            <a:r>
              <a:rPr lang="en-US" sz="1600" baseline="30000" dirty="0"/>
              <a:t>63 </a:t>
            </a:r>
            <a:r>
              <a:rPr lang="en-US" sz="1600" dirty="0"/>
              <a:t>“Sir,” they said, “we remember that while he was still alive that deceiver said, ‘After three days I will rise again.’ </a:t>
            </a:r>
            <a:r>
              <a:rPr lang="en-US" sz="1600" baseline="30000" dirty="0"/>
              <a:t>64 </a:t>
            </a:r>
            <a:r>
              <a:rPr lang="en-US" sz="1600" dirty="0"/>
              <a:t>So give the order for the tomb to be made secure until the third day. Otherwise, his disciples may come and steal the body and tell the people that he has been raised from the dead. This last deception will be worse than the first.”</a:t>
            </a:r>
          </a:p>
          <a:p>
            <a:r>
              <a:rPr lang="en-US" sz="1600" baseline="30000" dirty="0"/>
              <a:t>65 </a:t>
            </a:r>
            <a:r>
              <a:rPr lang="en-US" sz="1600" dirty="0"/>
              <a:t>“Take a guard,” Pilate answered. “Go, make the tomb as secure as you know how.” </a:t>
            </a:r>
            <a:r>
              <a:rPr lang="en-US" sz="1600" baseline="30000" dirty="0"/>
              <a:t>66 </a:t>
            </a:r>
            <a:r>
              <a:rPr lang="en-US" sz="1600" dirty="0"/>
              <a:t>So they went and made the tomb secure by putting a seal on the stone and posting the guard.</a:t>
            </a:r>
          </a:p>
        </p:txBody>
      </p:sp>
    </p:spTree>
    <p:extLst>
      <p:ext uri="{BB962C8B-B14F-4D97-AF65-F5344CB8AC3E}">
        <p14:creationId xmlns:p14="http://schemas.microsoft.com/office/powerpoint/2010/main" val="85030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839788" y="457200"/>
            <a:ext cx="10780712"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It was a very sad day, but that’s not the end of the story!</a:t>
            </a:r>
            <a:br>
              <a:rPr lang="en-US" dirty="0"/>
            </a:br>
            <a:r>
              <a:rPr lang="en-US" dirty="0"/>
              <a:t>Next week we’ll learn about the happiest day!</a:t>
            </a:r>
          </a:p>
        </p:txBody>
      </p:sp>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839788" y="1810512"/>
            <a:ext cx="3932237" cy="4058476"/>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endParaRPr lang="en-US" dirty="0"/>
          </a:p>
          <a:p>
            <a:endParaRPr lang="en-US" dirty="0"/>
          </a:p>
          <a:p>
            <a:r>
              <a:rPr lang="en-US" sz="2400" dirty="0"/>
              <a:t>Jesus rested in the tomb during the Sabbath.</a:t>
            </a:r>
          </a:p>
          <a:p>
            <a:r>
              <a:rPr lang="en-US" sz="2400" dirty="0"/>
              <a:t>His work was done.</a:t>
            </a:r>
          </a:p>
          <a:p>
            <a:endParaRPr lang="en-US" sz="2400" dirty="0"/>
          </a:p>
          <a:p>
            <a:endParaRPr lang="en-US" sz="2400" dirty="0"/>
          </a:p>
          <a:p>
            <a:r>
              <a:rPr lang="en-US" sz="2400" dirty="0"/>
              <a:t>What do you think will happen next?</a:t>
            </a:r>
          </a:p>
        </p:txBody>
      </p:sp>
      <p:pic>
        <p:nvPicPr>
          <p:cNvPr id="6" name="Content Placeholder 5" descr="A picture containing building, rock, stone, brick&#10;&#10;Description automatically generated">
            <a:extLst>
              <a:ext uri="{FF2B5EF4-FFF2-40B4-BE49-F238E27FC236}">
                <a16:creationId xmlns:a16="http://schemas.microsoft.com/office/drawing/2014/main" id="{7EC5EF81-401A-EA59-EE5B-CBDE9CF951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10432" y="1801813"/>
            <a:ext cx="6117712" cy="4059237"/>
          </a:xfrm>
        </p:spPr>
      </p:pic>
    </p:spTree>
    <p:extLst>
      <p:ext uri="{BB962C8B-B14F-4D97-AF65-F5344CB8AC3E}">
        <p14:creationId xmlns:p14="http://schemas.microsoft.com/office/powerpoint/2010/main" val="3193813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839788" y="457200"/>
            <a:ext cx="7142162"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CRAFT TIME – </a:t>
            </a:r>
            <a:r>
              <a:rPr lang="en-US" sz="2400" dirty="0">
                <a:hlinkClick r:id="rId2"/>
              </a:rPr>
              <a:t>From the Crafty Classroom see link</a:t>
            </a:r>
            <a:endParaRPr lang="en-US" sz="2400" dirty="0"/>
          </a:p>
        </p:txBody>
      </p:sp>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4129881" y="1829562"/>
            <a:ext cx="3932237" cy="4058476"/>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endParaRPr lang="en-US" dirty="0"/>
          </a:p>
          <a:p>
            <a:endParaRPr lang="en-US" dirty="0"/>
          </a:p>
          <a:p>
            <a:pPr marL="457200" indent="-457200">
              <a:buFont typeface="+mj-lt"/>
              <a:buAutoNum type="arabicPeriod"/>
            </a:pPr>
            <a:r>
              <a:rPr lang="en-US" sz="2400" dirty="0"/>
              <a:t>Using looped painter’s tape, tape the cross onto black paper.</a:t>
            </a:r>
          </a:p>
          <a:p>
            <a:pPr marL="457200" indent="-457200">
              <a:buFont typeface="+mj-lt"/>
              <a:buAutoNum type="arabicPeriod"/>
            </a:pPr>
            <a:r>
              <a:rPr lang="en-US" sz="2400" dirty="0"/>
              <a:t>Color around the cross as shown with chalk</a:t>
            </a:r>
          </a:p>
          <a:p>
            <a:pPr marL="457200" indent="-457200">
              <a:buFont typeface="+mj-lt"/>
              <a:buAutoNum type="arabicPeriod"/>
            </a:pPr>
            <a:r>
              <a:rPr lang="en-US" sz="2400" dirty="0"/>
              <a:t>Remove the cross and add the heart</a:t>
            </a:r>
          </a:p>
        </p:txBody>
      </p:sp>
      <p:pic>
        <p:nvPicPr>
          <p:cNvPr id="8" name="Content Placeholder 7" descr="A person cutting a piece of paper&#10;&#10;Description automatically generated with low confidence">
            <a:extLst>
              <a:ext uri="{FF2B5EF4-FFF2-40B4-BE49-F238E27FC236}">
                <a16:creationId xmlns:a16="http://schemas.microsoft.com/office/drawing/2014/main" id="{50D9111E-52DC-83A8-35B5-A7E8DE015A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3588" y="473220"/>
            <a:ext cx="3012502" cy="1694532"/>
          </a:xfrm>
        </p:spPr>
      </p:pic>
      <p:pic>
        <p:nvPicPr>
          <p:cNvPr id="10" name="Picture 9" descr="A picture containing text&#10;&#10;Description automatically generated">
            <a:extLst>
              <a:ext uri="{FF2B5EF4-FFF2-40B4-BE49-F238E27FC236}">
                <a16:creationId xmlns:a16="http://schemas.microsoft.com/office/drawing/2014/main" id="{2248716C-F15E-167D-3E21-390DFEA85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3588" y="2391234"/>
            <a:ext cx="3012502" cy="169453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47CF6E68-3F71-4FBD-8B89-F8FFDCFA0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3589" y="4364016"/>
            <a:ext cx="3012502" cy="1694533"/>
          </a:xfrm>
          <a:prstGeom prst="rect">
            <a:avLst/>
          </a:prstGeom>
        </p:spPr>
      </p:pic>
      <p:pic>
        <p:nvPicPr>
          <p:cNvPr id="14" name="Picture 13" descr="A picture containing text, businesscard&#10;&#10;Description automatically generated">
            <a:extLst>
              <a:ext uri="{FF2B5EF4-FFF2-40B4-BE49-F238E27FC236}">
                <a16:creationId xmlns:a16="http://schemas.microsoft.com/office/drawing/2014/main" id="{900BD0D6-2EE7-42CF-E369-8BBBBF44E9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991" y="4542348"/>
            <a:ext cx="3454400" cy="1943100"/>
          </a:xfrm>
          <a:prstGeom prst="rect">
            <a:avLst/>
          </a:prstGeom>
        </p:spPr>
      </p:pic>
      <p:pic>
        <p:nvPicPr>
          <p:cNvPr id="16" name="Picture 15" descr="A picture containing text, businesscard&#10;&#10;Description automatically generated">
            <a:extLst>
              <a:ext uri="{FF2B5EF4-FFF2-40B4-BE49-F238E27FC236}">
                <a16:creationId xmlns:a16="http://schemas.microsoft.com/office/drawing/2014/main" id="{AA6930EC-2C0B-FD74-4F69-CFCA96E13115}"/>
              </a:ext>
            </a:extLst>
          </p:cNvPr>
          <p:cNvPicPr>
            <a:picLocks noChangeAspect="1"/>
          </p:cNvPicPr>
          <p:nvPr/>
        </p:nvPicPr>
        <p:blipFill rotWithShape="1">
          <a:blip r:embed="rId6">
            <a:extLst>
              <a:ext uri="{28A0092B-C50C-407E-A947-70E740481C1C}">
                <a14:useLocalDpi xmlns:a14="http://schemas.microsoft.com/office/drawing/2010/main" val="0"/>
              </a:ext>
            </a:extLst>
          </a:blip>
          <a:srcRect l="29219" t="9167" r="25625"/>
          <a:stretch/>
        </p:blipFill>
        <p:spPr>
          <a:xfrm>
            <a:off x="920054" y="1576680"/>
            <a:ext cx="2488274" cy="2815452"/>
          </a:xfrm>
          <a:prstGeom prst="rect">
            <a:avLst/>
          </a:prstGeom>
        </p:spPr>
      </p:pic>
    </p:spTree>
    <p:extLst>
      <p:ext uri="{BB962C8B-B14F-4D97-AF65-F5344CB8AC3E}">
        <p14:creationId xmlns:p14="http://schemas.microsoft.com/office/powerpoint/2010/main" val="3553122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122B-F1EC-4AB3-4146-EC8D47D099F7}"/>
              </a:ext>
            </a:extLst>
          </p:cNvPr>
          <p:cNvSpPr>
            <a:spLocks noGrp="1"/>
          </p:cNvSpPr>
          <p:nvPr>
            <p:ph type="title"/>
          </p:nvPr>
        </p:nvSpPr>
        <p:spPr>
          <a:xfrm rot="16200000">
            <a:off x="-2378964" y="2729643"/>
            <a:ext cx="6528819" cy="1325563"/>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b="1" dirty="0"/>
              <a:t>A-B-C-D-E-F-G </a:t>
            </a:r>
            <a:br>
              <a:rPr lang="en-US" b="1" dirty="0"/>
            </a:br>
            <a:r>
              <a:rPr lang="en-US" b="1" dirty="0"/>
              <a:t>Jesus Died For You And Me</a:t>
            </a:r>
          </a:p>
        </p:txBody>
      </p:sp>
      <p:pic>
        <p:nvPicPr>
          <p:cNvPr id="6" name="Online Media 5" title="A B C D E F G (Jesus Died for You and Me)">
            <a:hlinkClick r:id="" action="ppaction://media"/>
            <a:extLst>
              <a:ext uri="{FF2B5EF4-FFF2-40B4-BE49-F238E27FC236}">
                <a16:creationId xmlns:a16="http://schemas.microsoft.com/office/drawing/2014/main" id="{D49067BD-14D4-787D-209F-2C9F9A8FB3B2}"/>
              </a:ext>
            </a:extLst>
          </p:cNvPr>
          <p:cNvPicPr>
            <a:picLocks noRot="1" noChangeAspect="1"/>
          </p:cNvPicPr>
          <p:nvPr>
            <a:videoFile r:link="rId1"/>
          </p:nvPr>
        </p:nvPicPr>
        <p:blipFill>
          <a:blip r:embed="rId3"/>
          <a:stretch>
            <a:fillRect/>
          </a:stretch>
        </p:blipFill>
        <p:spPr>
          <a:xfrm>
            <a:off x="1925464" y="410547"/>
            <a:ext cx="9047336" cy="5111745"/>
          </a:xfrm>
          <a:prstGeom prst="rect">
            <a:avLst/>
          </a:prstGeom>
        </p:spPr>
      </p:pic>
    </p:spTree>
    <p:extLst>
      <p:ext uri="{BB962C8B-B14F-4D97-AF65-F5344CB8AC3E}">
        <p14:creationId xmlns:p14="http://schemas.microsoft.com/office/powerpoint/2010/main" val="9870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122B-F1EC-4AB3-4146-EC8D47D099F7}"/>
              </a:ext>
            </a:extLst>
          </p:cNvPr>
          <p:cNvSpPr>
            <a:spLocks noGrp="1"/>
          </p:cNvSpPr>
          <p:nvPr>
            <p:ph type="title"/>
          </p:nvPr>
        </p:nvSpPr>
        <p:spPr>
          <a:xfrm rot="16200000">
            <a:off x="-2378964" y="2729643"/>
            <a:ext cx="6528819" cy="1325563"/>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dirty="0"/>
              <a:t> Sing:  Jesus Died for All The Children of the World</a:t>
            </a:r>
          </a:p>
        </p:txBody>
      </p:sp>
      <p:pic>
        <p:nvPicPr>
          <p:cNvPr id="3" name="Online Media 2" title="Jesus Died for all the children song">
            <a:hlinkClick r:id="" action="ppaction://media"/>
            <a:extLst>
              <a:ext uri="{FF2B5EF4-FFF2-40B4-BE49-F238E27FC236}">
                <a16:creationId xmlns:a16="http://schemas.microsoft.com/office/drawing/2014/main" id="{C18E077F-8755-381C-42E6-C062676EE710}"/>
              </a:ext>
            </a:extLst>
          </p:cNvPr>
          <p:cNvPicPr>
            <a:picLocks noRot="1" noChangeAspect="1"/>
          </p:cNvPicPr>
          <p:nvPr>
            <a:videoFile r:link="rId1"/>
          </p:nvPr>
        </p:nvPicPr>
        <p:blipFill>
          <a:blip r:embed="rId3"/>
          <a:stretch>
            <a:fillRect/>
          </a:stretch>
        </p:blipFill>
        <p:spPr>
          <a:xfrm>
            <a:off x="1955520" y="308817"/>
            <a:ext cx="9163864" cy="5177583"/>
          </a:xfrm>
          <a:prstGeom prst="rect">
            <a:avLst/>
          </a:prstGeom>
        </p:spPr>
      </p:pic>
    </p:spTree>
    <p:extLst>
      <p:ext uri="{BB962C8B-B14F-4D97-AF65-F5344CB8AC3E}">
        <p14:creationId xmlns:p14="http://schemas.microsoft.com/office/powerpoint/2010/main" val="276095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122B-F1EC-4AB3-4146-EC8D47D099F7}"/>
              </a:ext>
            </a:extLst>
          </p:cNvPr>
          <p:cNvSpPr>
            <a:spLocks noGrp="1"/>
          </p:cNvSpPr>
          <p:nvPr>
            <p:ph type="title"/>
          </p:nvPr>
        </p:nvSpPr>
        <p:spPr>
          <a:xfrm rot="16200000">
            <a:off x="-2378964" y="2729643"/>
            <a:ext cx="6528819" cy="1325563"/>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dirty="0"/>
              <a:t> Sing:  Romans 5:8</a:t>
            </a:r>
          </a:p>
        </p:txBody>
      </p:sp>
      <p:pic>
        <p:nvPicPr>
          <p:cNvPr id="4" name="Online Media 3" title="Romans 5:8 - God Shows His Love for Us">
            <a:hlinkClick r:id="" action="ppaction://media"/>
            <a:extLst>
              <a:ext uri="{FF2B5EF4-FFF2-40B4-BE49-F238E27FC236}">
                <a16:creationId xmlns:a16="http://schemas.microsoft.com/office/drawing/2014/main" id="{8E98CDBC-4DFD-3F36-BF57-A0B9DC7BA91B}"/>
              </a:ext>
            </a:extLst>
          </p:cNvPr>
          <p:cNvPicPr>
            <a:picLocks noRot="1" noChangeAspect="1"/>
          </p:cNvPicPr>
          <p:nvPr>
            <a:videoFile r:link="rId1"/>
          </p:nvPr>
        </p:nvPicPr>
        <p:blipFill>
          <a:blip r:embed="rId3"/>
          <a:stretch>
            <a:fillRect/>
          </a:stretch>
        </p:blipFill>
        <p:spPr>
          <a:xfrm>
            <a:off x="2133546" y="346140"/>
            <a:ext cx="9511058" cy="5373748"/>
          </a:xfrm>
          <a:prstGeom prst="rect">
            <a:avLst/>
          </a:prstGeom>
        </p:spPr>
      </p:pic>
    </p:spTree>
    <p:extLst>
      <p:ext uri="{BB962C8B-B14F-4D97-AF65-F5344CB8AC3E}">
        <p14:creationId xmlns:p14="http://schemas.microsoft.com/office/powerpoint/2010/main" val="351631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122B-F1EC-4AB3-4146-EC8D47D099F7}"/>
              </a:ext>
            </a:extLst>
          </p:cNvPr>
          <p:cNvSpPr>
            <a:spLocks noGrp="1"/>
          </p:cNvSpPr>
          <p:nvPr>
            <p:ph type="title"/>
          </p:nvPr>
        </p:nvSpPr>
        <p:spPr>
          <a:xfrm rot="16200000">
            <a:off x="-2378964" y="2729643"/>
            <a:ext cx="6528819" cy="1325563"/>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b="1" dirty="0"/>
              <a:t>John 3:16-17 song</a:t>
            </a:r>
          </a:p>
        </p:txBody>
      </p:sp>
      <p:pic>
        <p:nvPicPr>
          <p:cNvPr id="8" name="Online Media 7" title="That the World Might Be Saved (John 3:16-17) - Verse Song Video">
            <a:hlinkClick r:id="" action="ppaction://media"/>
            <a:extLst>
              <a:ext uri="{FF2B5EF4-FFF2-40B4-BE49-F238E27FC236}">
                <a16:creationId xmlns:a16="http://schemas.microsoft.com/office/drawing/2014/main" id="{852C71C2-017A-0833-473D-516BD19E164D}"/>
              </a:ext>
            </a:extLst>
          </p:cNvPr>
          <p:cNvPicPr>
            <a:picLocks noRot="1" noChangeAspect="1"/>
          </p:cNvPicPr>
          <p:nvPr>
            <a:videoFile r:link="rId1"/>
          </p:nvPr>
        </p:nvPicPr>
        <p:blipFill>
          <a:blip r:embed="rId3"/>
          <a:stretch>
            <a:fillRect/>
          </a:stretch>
        </p:blipFill>
        <p:spPr>
          <a:xfrm>
            <a:off x="2025238" y="447869"/>
            <a:ext cx="9677414" cy="5467739"/>
          </a:xfrm>
          <a:prstGeom prst="rect">
            <a:avLst/>
          </a:prstGeom>
        </p:spPr>
      </p:pic>
    </p:spTree>
    <p:extLst>
      <p:ext uri="{BB962C8B-B14F-4D97-AF65-F5344CB8AC3E}">
        <p14:creationId xmlns:p14="http://schemas.microsoft.com/office/powerpoint/2010/main" val="252345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7776-A1E6-1FB1-056B-F2B6C1796966}"/>
              </a:ext>
            </a:extLst>
          </p:cNvPr>
          <p:cNvSpPr>
            <a:spLocks noGrp="1"/>
          </p:cNvSpPr>
          <p:nvPr>
            <p:ph type="title"/>
          </p:nvPr>
        </p:nvSpPr>
        <p:spPr>
          <a:xfrm>
            <a:off x="0" y="365125"/>
            <a:ext cx="12192000" cy="999651"/>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en-US" dirty="0"/>
              <a:t>MORE </a:t>
            </a:r>
            <a:r>
              <a:rPr lang="en-US" sz="5300" dirty="0"/>
              <a:t>Craft ideas to choose from</a:t>
            </a:r>
            <a:endParaRPr lang="en-US" sz="3600" dirty="0"/>
          </a:p>
        </p:txBody>
      </p:sp>
      <p:pic>
        <p:nvPicPr>
          <p:cNvPr id="4" name="Picture 3" descr="A picture containing text&#10;&#10;Description automatically generated">
            <a:hlinkClick r:id="rId2"/>
            <a:extLst>
              <a:ext uri="{FF2B5EF4-FFF2-40B4-BE49-F238E27FC236}">
                <a16:creationId xmlns:a16="http://schemas.microsoft.com/office/drawing/2014/main" id="{16593F54-760B-FFA2-8965-BE61F50A02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83" y="1598633"/>
            <a:ext cx="2786063" cy="3714750"/>
          </a:xfrm>
          <a:prstGeom prst="rect">
            <a:avLst/>
          </a:prstGeom>
        </p:spPr>
      </p:pic>
      <p:sp>
        <p:nvSpPr>
          <p:cNvPr id="5" name="TextBox 4">
            <a:extLst>
              <a:ext uri="{FF2B5EF4-FFF2-40B4-BE49-F238E27FC236}">
                <a16:creationId xmlns:a16="http://schemas.microsoft.com/office/drawing/2014/main" id="{E5B613AC-34B4-5266-1861-71F636504A40}"/>
              </a:ext>
            </a:extLst>
          </p:cNvPr>
          <p:cNvSpPr txBox="1"/>
          <p:nvPr/>
        </p:nvSpPr>
        <p:spPr>
          <a:xfrm>
            <a:off x="441983" y="5408741"/>
            <a:ext cx="2723268" cy="1200329"/>
          </a:xfrm>
          <a:prstGeom prst="rect">
            <a:avLst/>
          </a:prstGeom>
          <a:noFill/>
        </p:spPr>
        <p:txBody>
          <a:bodyPr wrap="square" rtlCol="0">
            <a:spAutoFit/>
          </a:bodyPr>
          <a:lstStyle/>
          <a:p>
            <a:r>
              <a:rPr lang="en-US" dirty="0">
                <a:solidFill>
                  <a:schemeClr val="accent4">
                    <a:lumMod val="20000"/>
                    <a:lumOff val="80000"/>
                  </a:schemeClr>
                </a:solidFill>
              </a:rPr>
              <a:t>Put cross outline on clear contact paper, add tissue paper squares, then cover with clear contact paper.</a:t>
            </a:r>
          </a:p>
        </p:txBody>
      </p:sp>
      <p:pic>
        <p:nvPicPr>
          <p:cNvPr id="7" name="Picture 6" descr="A picture containing text&#10;&#10;Description automatically generated">
            <a:hlinkClick r:id="rId4"/>
            <a:extLst>
              <a:ext uri="{FF2B5EF4-FFF2-40B4-BE49-F238E27FC236}">
                <a16:creationId xmlns:a16="http://schemas.microsoft.com/office/drawing/2014/main" id="{DB55E702-8D49-59A1-2DFB-623527F38FA7}"/>
              </a:ext>
            </a:extLst>
          </p:cNvPr>
          <p:cNvPicPr>
            <a:picLocks noChangeAspect="1"/>
          </p:cNvPicPr>
          <p:nvPr/>
        </p:nvPicPr>
        <p:blipFill rotWithShape="1">
          <a:blip r:embed="rId5">
            <a:extLst>
              <a:ext uri="{28A0092B-C50C-407E-A947-70E740481C1C}">
                <a14:useLocalDpi xmlns:a14="http://schemas.microsoft.com/office/drawing/2010/main" val="0"/>
              </a:ext>
            </a:extLst>
          </a:blip>
          <a:srcRect t="15897" b="15897"/>
          <a:stretch/>
        </p:blipFill>
        <p:spPr>
          <a:xfrm>
            <a:off x="3830894" y="1600885"/>
            <a:ext cx="2265106" cy="2059892"/>
          </a:xfrm>
          <a:prstGeom prst="rect">
            <a:avLst/>
          </a:prstGeom>
        </p:spPr>
      </p:pic>
      <p:sp>
        <p:nvSpPr>
          <p:cNvPr id="8" name="TextBox 7">
            <a:extLst>
              <a:ext uri="{FF2B5EF4-FFF2-40B4-BE49-F238E27FC236}">
                <a16:creationId xmlns:a16="http://schemas.microsoft.com/office/drawing/2014/main" id="{18D04019-83FD-B5E1-0CA5-2B0448A232C4}"/>
              </a:ext>
            </a:extLst>
          </p:cNvPr>
          <p:cNvSpPr txBox="1"/>
          <p:nvPr/>
        </p:nvSpPr>
        <p:spPr>
          <a:xfrm>
            <a:off x="3532635" y="3660777"/>
            <a:ext cx="3541310" cy="646331"/>
          </a:xfrm>
          <a:prstGeom prst="rect">
            <a:avLst/>
          </a:prstGeom>
          <a:noFill/>
        </p:spPr>
        <p:txBody>
          <a:bodyPr wrap="square" rtlCol="0">
            <a:spAutoFit/>
          </a:bodyPr>
          <a:lstStyle/>
          <a:p>
            <a:r>
              <a:rPr lang="en-US" dirty="0">
                <a:solidFill>
                  <a:schemeClr val="accent4">
                    <a:lumMod val="20000"/>
                    <a:lumOff val="80000"/>
                  </a:schemeClr>
                </a:solidFill>
              </a:rPr>
              <a:t>Paint a paper plate with sunset colors.  Then add cross silhouette.</a:t>
            </a:r>
          </a:p>
        </p:txBody>
      </p:sp>
      <p:pic>
        <p:nvPicPr>
          <p:cNvPr id="10" name="Picture 9" descr="A person holding a magnifying glass&#10;&#10;Description automatically generated with medium confidence">
            <a:extLst>
              <a:ext uri="{FF2B5EF4-FFF2-40B4-BE49-F238E27FC236}">
                <a16:creationId xmlns:a16="http://schemas.microsoft.com/office/drawing/2014/main" id="{B877BA70-EFAA-62AA-F0D9-F979C64EC4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0893" y="4408507"/>
            <a:ext cx="2723268" cy="1809750"/>
          </a:xfrm>
          <a:prstGeom prst="rect">
            <a:avLst/>
          </a:prstGeom>
        </p:spPr>
      </p:pic>
      <p:sp>
        <p:nvSpPr>
          <p:cNvPr id="11" name="TextBox 10">
            <a:extLst>
              <a:ext uri="{FF2B5EF4-FFF2-40B4-BE49-F238E27FC236}">
                <a16:creationId xmlns:a16="http://schemas.microsoft.com/office/drawing/2014/main" id="{9B80A753-D2DC-B83A-7988-213D51F7F924}"/>
              </a:ext>
            </a:extLst>
          </p:cNvPr>
          <p:cNvSpPr txBox="1"/>
          <p:nvPr/>
        </p:nvSpPr>
        <p:spPr>
          <a:xfrm>
            <a:off x="3532635" y="6251368"/>
            <a:ext cx="3708144" cy="369332"/>
          </a:xfrm>
          <a:prstGeom prst="rect">
            <a:avLst/>
          </a:prstGeom>
          <a:noFill/>
        </p:spPr>
        <p:txBody>
          <a:bodyPr wrap="square" rtlCol="0">
            <a:spAutoFit/>
          </a:bodyPr>
          <a:lstStyle/>
          <a:p>
            <a:r>
              <a:rPr lang="en-US" dirty="0">
                <a:solidFill>
                  <a:schemeClr val="accent4">
                    <a:lumMod val="20000"/>
                    <a:lumOff val="80000"/>
                  </a:schemeClr>
                </a:solidFill>
                <a:hlinkClick r:id="rId7"/>
              </a:rPr>
              <a:t>Or this idea from 123 Homeschool</a:t>
            </a:r>
            <a:endParaRPr lang="en-US" dirty="0">
              <a:solidFill>
                <a:schemeClr val="accent4">
                  <a:lumMod val="20000"/>
                  <a:lumOff val="80000"/>
                </a:schemeClr>
              </a:solidFill>
            </a:endParaRPr>
          </a:p>
        </p:txBody>
      </p:sp>
      <p:pic>
        <p:nvPicPr>
          <p:cNvPr id="13" name="Picture 12" descr="A picture containing text, yellow&#10;&#10;Description automatically generated">
            <a:extLst>
              <a:ext uri="{FF2B5EF4-FFF2-40B4-BE49-F238E27FC236}">
                <a16:creationId xmlns:a16="http://schemas.microsoft.com/office/drawing/2014/main" id="{5297AA3F-5221-0E6B-C9B1-653FC6EB6233}"/>
              </a:ext>
            </a:extLst>
          </p:cNvPr>
          <p:cNvPicPr>
            <a:picLocks noChangeAspect="1"/>
          </p:cNvPicPr>
          <p:nvPr/>
        </p:nvPicPr>
        <p:blipFill rotWithShape="1">
          <a:blip r:embed="rId8">
            <a:extLst>
              <a:ext uri="{28A0092B-C50C-407E-A947-70E740481C1C}">
                <a14:useLocalDpi xmlns:a14="http://schemas.microsoft.com/office/drawing/2010/main" val="0"/>
              </a:ext>
            </a:extLst>
          </a:blip>
          <a:srcRect b="8163"/>
          <a:stretch/>
        </p:blipFill>
        <p:spPr>
          <a:xfrm>
            <a:off x="7219804" y="1617683"/>
            <a:ext cx="1963772" cy="2689425"/>
          </a:xfrm>
          <a:prstGeom prst="rect">
            <a:avLst/>
          </a:prstGeom>
        </p:spPr>
      </p:pic>
      <p:pic>
        <p:nvPicPr>
          <p:cNvPr id="15" name="Picture 14">
            <a:extLst>
              <a:ext uri="{FF2B5EF4-FFF2-40B4-BE49-F238E27FC236}">
                <a16:creationId xmlns:a16="http://schemas.microsoft.com/office/drawing/2014/main" id="{279BD51E-223D-3432-ED34-2CD9B3531A94}"/>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64583" y="3355899"/>
            <a:ext cx="3768835" cy="3768835"/>
          </a:xfrm>
          <a:prstGeom prst="rect">
            <a:avLst/>
          </a:prstGeom>
        </p:spPr>
      </p:pic>
      <p:sp>
        <p:nvSpPr>
          <p:cNvPr id="16" name="TextBox 15">
            <a:extLst>
              <a:ext uri="{FF2B5EF4-FFF2-40B4-BE49-F238E27FC236}">
                <a16:creationId xmlns:a16="http://schemas.microsoft.com/office/drawing/2014/main" id="{A9EFA55D-8A3D-1BCF-7034-A6EB64D7FC8B}"/>
              </a:ext>
            </a:extLst>
          </p:cNvPr>
          <p:cNvSpPr txBox="1"/>
          <p:nvPr/>
        </p:nvSpPr>
        <p:spPr>
          <a:xfrm>
            <a:off x="9329435" y="1617683"/>
            <a:ext cx="2803983" cy="1200329"/>
          </a:xfrm>
          <a:prstGeom prst="rect">
            <a:avLst/>
          </a:prstGeom>
          <a:noFill/>
        </p:spPr>
        <p:txBody>
          <a:bodyPr wrap="square" rtlCol="0">
            <a:spAutoFit/>
          </a:bodyPr>
          <a:lstStyle/>
          <a:p>
            <a:r>
              <a:rPr lang="en-US" dirty="0">
                <a:solidFill>
                  <a:schemeClr val="accent4">
                    <a:lumMod val="20000"/>
                    <a:lumOff val="80000"/>
                  </a:schemeClr>
                </a:solidFill>
              </a:rPr>
              <a:t>Pound 4 or 5 nails in board.  Wrap string on nails as shown.</a:t>
            </a:r>
          </a:p>
          <a:p>
            <a:r>
              <a:rPr lang="en-US" dirty="0">
                <a:solidFill>
                  <a:schemeClr val="accent4">
                    <a:lumMod val="20000"/>
                    <a:lumOff val="80000"/>
                  </a:schemeClr>
                </a:solidFill>
              </a:rPr>
              <a:t>Optional:  add sign to top:</a:t>
            </a:r>
          </a:p>
        </p:txBody>
      </p:sp>
      <p:sp>
        <p:nvSpPr>
          <p:cNvPr id="18" name="Rectangle 17">
            <a:extLst>
              <a:ext uri="{FF2B5EF4-FFF2-40B4-BE49-F238E27FC236}">
                <a16:creationId xmlns:a16="http://schemas.microsoft.com/office/drawing/2014/main" id="{ED6633B9-CAEB-1FA6-FBC7-8CC50CB1A23A}"/>
              </a:ext>
            </a:extLst>
          </p:cNvPr>
          <p:cNvSpPr/>
          <p:nvPr/>
        </p:nvSpPr>
        <p:spPr>
          <a:xfrm>
            <a:off x="9539785" y="2818012"/>
            <a:ext cx="1755547" cy="744054"/>
          </a:xfrm>
          <a:prstGeom prst="rect">
            <a:avLst/>
          </a:prstGeom>
          <a:blipFill>
            <a:blip r:embed="rId10"/>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My King</a:t>
            </a:r>
          </a:p>
          <a:p>
            <a:pPr algn="ctr"/>
            <a:r>
              <a:rPr lang="en-US" dirty="0">
                <a:solidFill>
                  <a:sysClr val="windowText" lastClr="000000"/>
                </a:solidFill>
              </a:rPr>
              <a:t>Died for me.</a:t>
            </a:r>
          </a:p>
        </p:txBody>
      </p:sp>
      <p:sp>
        <p:nvSpPr>
          <p:cNvPr id="20" name="Rectangle 19">
            <a:extLst>
              <a:ext uri="{FF2B5EF4-FFF2-40B4-BE49-F238E27FC236}">
                <a16:creationId xmlns:a16="http://schemas.microsoft.com/office/drawing/2014/main" id="{4DF0A68F-01E8-C96D-A650-C2C9F912DE10}"/>
              </a:ext>
            </a:extLst>
          </p:cNvPr>
          <p:cNvSpPr/>
          <p:nvPr/>
        </p:nvSpPr>
        <p:spPr>
          <a:xfrm rot="21171220">
            <a:off x="9006477" y="4563218"/>
            <a:ext cx="214865" cy="1923765"/>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4AEFAED-1809-5F49-F727-1FB36E6AA799}"/>
              </a:ext>
            </a:extLst>
          </p:cNvPr>
          <p:cNvSpPr/>
          <p:nvPr/>
        </p:nvSpPr>
        <p:spPr>
          <a:xfrm rot="15771220">
            <a:off x="8950836" y="4455272"/>
            <a:ext cx="242914" cy="1269471"/>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art 21">
            <a:extLst>
              <a:ext uri="{FF2B5EF4-FFF2-40B4-BE49-F238E27FC236}">
                <a16:creationId xmlns:a16="http://schemas.microsoft.com/office/drawing/2014/main" id="{F5C5E1B8-00DF-B190-D1D7-4DDD62C0C453}"/>
              </a:ext>
            </a:extLst>
          </p:cNvPr>
          <p:cNvSpPr/>
          <p:nvPr/>
        </p:nvSpPr>
        <p:spPr>
          <a:xfrm rot="21355668">
            <a:off x="8851400" y="4890529"/>
            <a:ext cx="441786" cy="42285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eart 22">
            <a:extLst>
              <a:ext uri="{FF2B5EF4-FFF2-40B4-BE49-F238E27FC236}">
                <a16:creationId xmlns:a16="http://schemas.microsoft.com/office/drawing/2014/main" id="{16C430D5-4CCC-66CC-3AA2-DD7FD4415DA4}"/>
              </a:ext>
            </a:extLst>
          </p:cNvPr>
          <p:cNvSpPr/>
          <p:nvPr/>
        </p:nvSpPr>
        <p:spPr>
          <a:xfrm rot="21355668">
            <a:off x="7138580" y="4843330"/>
            <a:ext cx="1246065" cy="124781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The nails didn’t hold Jesus to the cross.</a:t>
            </a:r>
          </a:p>
          <a:p>
            <a:pPr algn="ctr"/>
            <a:r>
              <a:rPr lang="en-US" sz="900" dirty="0">
                <a:solidFill>
                  <a:schemeClr val="bg1"/>
                </a:solidFill>
              </a:rPr>
              <a:t>  His love did!</a:t>
            </a:r>
          </a:p>
        </p:txBody>
      </p:sp>
      <p:pic>
        <p:nvPicPr>
          <p:cNvPr id="25" name="Picture 24" descr="A close-up of a light bulb&#10;&#10;Description automatically generated with low confidence">
            <a:extLst>
              <a:ext uri="{FF2B5EF4-FFF2-40B4-BE49-F238E27FC236}">
                <a16:creationId xmlns:a16="http://schemas.microsoft.com/office/drawing/2014/main" id="{C6CA20DF-5CD4-EB3C-091C-9E75A5C7EB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482668" y="4723798"/>
            <a:ext cx="268053" cy="389953"/>
          </a:xfrm>
          <a:prstGeom prst="rect">
            <a:avLst/>
          </a:prstGeom>
        </p:spPr>
      </p:pic>
      <p:pic>
        <p:nvPicPr>
          <p:cNvPr id="26" name="Picture 25" descr="A close-up of a light bulb&#10;&#10;Description automatically generated with low confidence">
            <a:extLst>
              <a:ext uri="{FF2B5EF4-FFF2-40B4-BE49-F238E27FC236}">
                <a16:creationId xmlns:a16="http://schemas.microsoft.com/office/drawing/2014/main" id="{40589223-0AC7-FC55-2F3C-D4493A1206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86107" y="4851480"/>
            <a:ext cx="268053" cy="389953"/>
          </a:xfrm>
          <a:prstGeom prst="rect">
            <a:avLst/>
          </a:prstGeom>
        </p:spPr>
      </p:pic>
      <p:sp>
        <p:nvSpPr>
          <p:cNvPr id="27" name="Rectangle 26">
            <a:extLst>
              <a:ext uri="{FF2B5EF4-FFF2-40B4-BE49-F238E27FC236}">
                <a16:creationId xmlns:a16="http://schemas.microsoft.com/office/drawing/2014/main" id="{8C4A43A8-08D6-86E7-6FBA-94E62FB6C604}"/>
              </a:ext>
            </a:extLst>
          </p:cNvPr>
          <p:cNvSpPr/>
          <p:nvPr/>
        </p:nvSpPr>
        <p:spPr>
          <a:xfrm>
            <a:off x="4152365" y="3049776"/>
            <a:ext cx="1772205" cy="59444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fontScale="40000" lnSpcReduction="20000"/>
          </a:bodyPr>
          <a:lstStyle/>
          <a:p>
            <a:pPr algn="ctr"/>
            <a:r>
              <a:rPr lang="en-US" dirty="0"/>
              <a:t>For God so loved the world that he gave his one and only Son, that whoever believes in him shall not perish but have eternal life.</a:t>
            </a:r>
          </a:p>
          <a:p>
            <a:pPr algn="ctr"/>
            <a:r>
              <a:rPr lang="en-US" dirty="0"/>
              <a:t>John 3:16</a:t>
            </a:r>
          </a:p>
        </p:txBody>
      </p:sp>
      <p:sp>
        <p:nvSpPr>
          <p:cNvPr id="28" name="TextBox 27">
            <a:extLst>
              <a:ext uri="{FF2B5EF4-FFF2-40B4-BE49-F238E27FC236}">
                <a16:creationId xmlns:a16="http://schemas.microsoft.com/office/drawing/2014/main" id="{3AF03573-770F-21C6-3A5D-5C31F4361632}"/>
              </a:ext>
            </a:extLst>
          </p:cNvPr>
          <p:cNvSpPr txBox="1"/>
          <p:nvPr/>
        </p:nvSpPr>
        <p:spPr>
          <a:xfrm>
            <a:off x="1474237" y="54006"/>
            <a:ext cx="8509518" cy="369332"/>
          </a:xfrm>
          <a:prstGeom prst="rect">
            <a:avLst/>
          </a:prstGeom>
          <a:noFill/>
        </p:spPr>
        <p:txBody>
          <a:bodyPr wrap="square" rtlCol="0">
            <a:spAutoFit/>
          </a:bodyPr>
          <a:lstStyle/>
          <a:p>
            <a:r>
              <a:rPr lang="en-US" dirty="0"/>
              <a:t>Teacher:  replace this slide with one (your choice) from the end of the presentation.</a:t>
            </a:r>
          </a:p>
        </p:txBody>
      </p:sp>
    </p:spTree>
    <p:extLst>
      <p:ext uri="{BB962C8B-B14F-4D97-AF65-F5344CB8AC3E}">
        <p14:creationId xmlns:p14="http://schemas.microsoft.com/office/powerpoint/2010/main" val="373029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839788" y="987425"/>
            <a:ext cx="3932237"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Luke 23:26-27</a:t>
            </a:r>
            <a:br>
              <a:rPr lang="en-US" dirty="0"/>
            </a:br>
            <a:r>
              <a:rPr lang="en-US" dirty="0"/>
              <a:t>    A sad day</a:t>
            </a:r>
          </a:p>
        </p:txBody>
      </p:sp>
      <p:pic>
        <p:nvPicPr>
          <p:cNvPr id="6" name="Content Placeholder 5" descr="A group of men wearing robes&#10;&#10;Description automatically generated with low confidence">
            <a:extLst>
              <a:ext uri="{FF2B5EF4-FFF2-40B4-BE49-F238E27FC236}">
                <a16:creationId xmlns:a16="http://schemas.microsoft.com/office/drawing/2014/main" id="{9EF7AD88-D6E7-00C1-477F-E9BBD0BF4C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20205" y="987424"/>
            <a:ext cx="6508751" cy="4881563"/>
          </a:xfrm>
          <a:ln>
            <a:solidFill>
              <a:schemeClr val="accent4">
                <a:lumMod val="50000"/>
              </a:schemeClr>
            </a:solidFill>
          </a:ln>
        </p:spPr>
      </p:pic>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839788" y="2066544"/>
            <a:ext cx="3932237" cy="3802444"/>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endParaRPr lang="en-US" dirty="0"/>
          </a:p>
          <a:p>
            <a:r>
              <a:rPr lang="en-US" i="1" dirty="0"/>
              <a:t>Remember the leaders wanted to kill Jesus.</a:t>
            </a:r>
          </a:p>
          <a:p>
            <a:r>
              <a:rPr lang="en-US" i="1" dirty="0"/>
              <a:t>They convinced Pilate to have him crucified.</a:t>
            </a:r>
          </a:p>
          <a:p>
            <a:r>
              <a:rPr lang="en-US" dirty="0"/>
              <a:t>Mark 15</a:t>
            </a:r>
          </a:p>
          <a:p>
            <a:r>
              <a:rPr lang="en-US" baseline="30000" dirty="0"/>
              <a:t>21 </a:t>
            </a:r>
            <a:r>
              <a:rPr lang="en-US" dirty="0"/>
              <a:t>A certain man from Cyrene, Simon, the father of Alexander and Rufus, was passing by on his way in from the country, and they forced him to carry the cross. </a:t>
            </a:r>
            <a:r>
              <a:rPr lang="en-US" baseline="30000" dirty="0"/>
              <a:t>22 </a:t>
            </a:r>
            <a:r>
              <a:rPr lang="en-US" dirty="0"/>
              <a:t>They brought Jesus to the place called Golgotha (which means “the place of the skull”).</a:t>
            </a:r>
          </a:p>
        </p:txBody>
      </p:sp>
      <p:pic>
        <p:nvPicPr>
          <p:cNvPr id="8" name="Picture 7" descr="A picture containing text&#10;&#10;Description automatically generated">
            <a:extLst>
              <a:ext uri="{FF2B5EF4-FFF2-40B4-BE49-F238E27FC236}">
                <a16:creationId xmlns:a16="http://schemas.microsoft.com/office/drawing/2014/main" id="{7E7FE4D9-9CE9-CD29-2187-1077617D8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97356"/>
            <a:ext cx="2036457" cy="1743262"/>
          </a:xfrm>
          <a:prstGeom prst="rect">
            <a:avLst/>
          </a:prstGeom>
        </p:spPr>
      </p:pic>
      <p:sp>
        <p:nvSpPr>
          <p:cNvPr id="9" name="Speech Bubble: Rectangle 8">
            <a:extLst>
              <a:ext uri="{FF2B5EF4-FFF2-40B4-BE49-F238E27FC236}">
                <a16:creationId xmlns:a16="http://schemas.microsoft.com/office/drawing/2014/main" id="{F71E20D7-367F-D8EA-004A-490FB2D704D7}"/>
              </a:ext>
            </a:extLst>
          </p:cNvPr>
          <p:cNvSpPr/>
          <p:nvPr/>
        </p:nvSpPr>
        <p:spPr>
          <a:xfrm>
            <a:off x="2340864" y="5674658"/>
            <a:ext cx="2036457" cy="598125"/>
          </a:xfrm>
          <a:prstGeom prst="wedgeRectCallout">
            <a:avLst>
              <a:gd name="adj1" fmla="val -76960"/>
              <a:gd name="adj2" fmla="val 2146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Simon was a helper.</a:t>
            </a:r>
          </a:p>
        </p:txBody>
      </p:sp>
      <p:sp>
        <p:nvSpPr>
          <p:cNvPr id="10" name="Thought Bubble: Cloud 9">
            <a:extLst>
              <a:ext uri="{FF2B5EF4-FFF2-40B4-BE49-F238E27FC236}">
                <a16:creationId xmlns:a16="http://schemas.microsoft.com/office/drawing/2014/main" id="{F1A92AF6-0388-B721-BDE1-9D6E8AAC6ABB}"/>
              </a:ext>
            </a:extLst>
          </p:cNvPr>
          <p:cNvSpPr/>
          <p:nvPr/>
        </p:nvSpPr>
        <p:spPr>
          <a:xfrm>
            <a:off x="9034018" y="4174396"/>
            <a:ext cx="3157981" cy="822960"/>
          </a:xfrm>
          <a:prstGeom prst="cloudCallout">
            <a:avLst>
              <a:gd name="adj1" fmla="val 1785"/>
              <a:gd name="adj2" fmla="val -13408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dirty="0">
                <a:solidFill>
                  <a:sysClr val="windowText" lastClr="000000"/>
                </a:solidFill>
              </a:rPr>
              <a:t>I have chosen to take my people’s punishment</a:t>
            </a:r>
          </a:p>
        </p:txBody>
      </p:sp>
      <p:sp>
        <p:nvSpPr>
          <p:cNvPr id="11" name="Thought Bubble: Cloud 10">
            <a:extLst>
              <a:ext uri="{FF2B5EF4-FFF2-40B4-BE49-F238E27FC236}">
                <a16:creationId xmlns:a16="http://schemas.microsoft.com/office/drawing/2014/main" id="{E6D365D7-46FC-B14A-17C5-13AE228797E3}"/>
              </a:ext>
            </a:extLst>
          </p:cNvPr>
          <p:cNvSpPr/>
          <p:nvPr/>
        </p:nvSpPr>
        <p:spPr>
          <a:xfrm>
            <a:off x="8024896" y="287294"/>
            <a:ext cx="3170305" cy="822960"/>
          </a:xfrm>
          <a:prstGeom prst="cloudCallout">
            <a:avLst>
              <a:gd name="adj1" fmla="val -21428"/>
              <a:gd name="adj2" fmla="val 130022"/>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normAutofit fontScale="92500" lnSpcReduction="20000"/>
          </a:bodyPr>
          <a:lstStyle/>
          <a:p>
            <a:pPr algn="ctr"/>
            <a:r>
              <a:rPr lang="en-US" dirty="0">
                <a:solidFill>
                  <a:sysClr val="windowText" lastClr="000000"/>
                </a:solidFill>
              </a:rPr>
              <a:t>I will do this for Jesus.</a:t>
            </a:r>
          </a:p>
        </p:txBody>
      </p:sp>
    </p:spTree>
    <p:extLst>
      <p:ext uri="{BB962C8B-B14F-4D97-AF65-F5344CB8AC3E}">
        <p14:creationId xmlns:p14="http://schemas.microsoft.com/office/powerpoint/2010/main" val="106001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7776-A1E6-1FB1-056B-F2B6C1796966}"/>
              </a:ext>
            </a:extLst>
          </p:cNvPr>
          <p:cNvSpPr>
            <a:spLocks noGrp="1"/>
          </p:cNvSpPr>
          <p:nvPr>
            <p:ph type="title"/>
          </p:nvPr>
        </p:nvSpPr>
        <p:spPr>
          <a:xfrm>
            <a:off x="0" y="365125"/>
            <a:ext cx="12192000" cy="999651"/>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a:t>	</a:t>
            </a:r>
            <a:r>
              <a:rPr lang="en-US" sz="5300" dirty="0"/>
              <a:t>Craft Time </a:t>
            </a:r>
            <a:r>
              <a:rPr lang="en-US" dirty="0"/>
              <a:t>– </a:t>
            </a:r>
            <a:r>
              <a:rPr lang="en-US" sz="3600" dirty="0"/>
              <a:t>you may start your craft while I tell our story </a:t>
            </a:r>
          </a:p>
        </p:txBody>
      </p:sp>
      <p:pic>
        <p:nvPicPr>
          <p:cNvPr id="4" name="Picture 3" descr="A picture containing text&#10;&#10;Description automatically generated">
            <a:extLst>
              <a:ext uri="{FF2B5EF4-FFF2-40B4-BE49-F238E27FC236}">
                <a16:creationId xmlns:a16="http://schemas.microsoft.com/office/drawing/2014/main" id="{16593F54-760B-FFA2-8965-BE61F50A0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83" y="1598633"/>
            <a:ext cx="3670682" cy="4894242"/>
          </a:xfrm>
          <a:prstGeom prst="rect">
            <a:avLst/>
          </a:prstGeom>
        </p:spPr>
      </p:pic>
      <p:sp>
        <p:nvSpPr>
          <p:cNvPr id="5" name="TextBox 4">
            <a:extLst>
              <a:ext uri="{FF2B5EF4-FFF2-40B4-BE49-F238E27FC236}">
                <a16:creationId xmlns:a16="http://schemas.microsoft.com/office/drawing/2014/main" id="{E5B613AC-34B4-5266-1861-71F636504A40}"/>
              </a:ext>
            </a:extLst>
          </p:cNvPr>
          <p:cNvSpPr txBox="1"/>
          <p:nvPr/>
        </p:nvSpPr>
        <p:spPr>
          <a:xfrm>
            <a:off x="4734365" y="2024096"/>
            <a:ext cx="4395987" cy="2246769"/>
          </a:xfrm>
          <a:prstGeom prst="rect">
            <a:avLst/>
          </a:prstGeom>
          <a:noFill/>
        </p:spPr>
        <p:txBody>
          <a:bodyPr wrap="square" rtlCol="0">
            <a:spAutoFit/>
          </a:bodyPr>
          <a:lstStyle/>
          <a:p>
            <a:pPr marL="342900" indent="-342900">
              <a:buFont typeface="+mj-lt"/>
              <a:buAutoNum type="arabicPeriod"/>
            </a:pPr>
            <a:r>
              <a:rPr lang="en-US" sz="2800" dirty="0">
                <a:solidFill>
                  <a:schemeClr val="accent4">
                    <a:lumMod val="20000"/>
                    <a:lumOff val="80000"/>
                  </a:schemeClr>
                </a:solidFill>
              </a:rPr>
              <a:t>Put cross outline on clear contact paper,</a:t>
            </a:r>
          </a:p>
          <a:p>
            <a:pPr marL="342900" indent="-342900">
              <a:buFont typeface="+mj-lt"/>
              <a:buAutoNum type="arabicPeriod"/>
            </a:pPr>
            <a:r>
              <a:rPr lang="en-US" sz="2800" dirty="0">
                <a:solidFill>
                  <a:schemeClr val="accent4">
                    <a:lumMod val="20000"/>
                    <a:lumOff val="80000"/>
                  </a:schemeClr>
                </a:solidFill>
              </a:rPr>
              <a:t> add tissue paper squares,</a:t>
            </a:r>
          </a:p>
          <a:p>
            <a:pPr marL="342900" indent="-342900">
              <a:buFont typeface="+mj-lt"/>
              <a:buAutoNum type="arabicPeriod"/>
            </a:pPr>
            <a:r>
              <a:rPr lang="en-US" sz="2800" dirty="0">
                <a:solidFill>
                  <a:schemeClr val="accent4">
                    <a:lumMod val="20000"/>
                    <a:lumOff val="80000"/>
                  </a:schemeClr>
                </a:solidFill>
              </a:rPr>
              <a:t> then cover with clear contact paper.</a:t>
            </a:r>
          </a:p>
        </p:txBody>
      </p:sp>
      <p:pic>
        <p:nvPicPr>
          <p:cNvPr id="6" name="Picture 5" descr="Text, whiteboard&#10;&#10;Description automatically generated">
            <a:extLst>
              <a:ext uri="{FF2B5EF4-FFF2-40B4-BE49-F238E27FC236}">
                <a16:creationId xmlns:a16="http://schemas.microsoft.com/office/drawing/2014/main" id="{01A72239-09EB-E6CE-B1E7-0A933710D18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848190">
            <a:off x="8508241" y="1842447"/>
            <a:ext cx="3841845" cy="3841845"/>
          </a:xfrm>
          <a:prstGeom prst="rect">
            <a:avLst/>
          </a:prstGeom>
        </p:spPr>
      </p:pic>
      <p:pic>
        <p:nvPicPr>
          <p:cNvPr id="17" name="Picture 16" descr="A picture containing stationary, colorful, accessory&#10;&#10;Description automatically generated">
            <a:extLst>
              <a:ext uri="{FF2B5EF4-FFF2-40B4-BE49-F238E27FC236}">
                <a16:creationId xmlns:a16="http://schemas.microsoft.com/office/drawing/2014/main" id="{2705F438-65E0-EB5A-3E86-02FCD92505C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30352" y="4469199"/>
            <a:ext cx="1709752" cy="1709752"/>
          </a:xfrm>
          <a:prstGeom prst="rect">
            <a:avLst/>
          </a:prstGeom>
        </p:spPr>
      </p:pic>
      <p:pic>
        <p:nvPicPr>
          <p:cNvPr id="24" name="Picture 23" descr="A pair of scissors&#10;&#10;Description automatically generated with medium confidence">
            <a:extLst>
              <a:ext uri="{FF2B5EF4-FFF2-40B4-BE49-F238E27FC236}">
                <a16:creationId xmlns:a16="http://schemas.microsoft.com/office/drawing/2014/main" id="{95BFC9E8-9908-0D02-B023-A851791451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4705" y="5227091"/>
            <a:ext cx="1335312" cy="1453487"/>
          </a:xfrm>
          <a:prstGeom prst="rect">
            <a:avLst/>
          </a:prstGeom>
        </p:spPr>
      </p:pic>
      <p:grpSp>
        <p:nvGrpSpPr>
          <p:cNvPr id="34" name="Group 33">
            <a:extLst>
              <a:ext uri="{FF2B5EF4-FFF2-40B4-BE49-F238E27FC236}">
                <a16:creationId xmlns:a16="http://schemas.microsoft.com/office/drawing/2014/main" id="{4D097060-7AE7-4FED-B3A8-D5D5E5F8E49A}"/>
              </a:ext>
            </a:extLst>
          </p:cNvPr>
          <p:cNvGrpSpPr/>
          <p:nvPr/>
        </p:nvGrpSpPr>
        <p:grpSpPr>
          <a:xfrm>
            <a:off x="7196907" y="3959562"/>
            <a:ext cx="1918070" cy="2816549"/>
            <a:chOff x="3760851" y="0"/>
            <a:chExt cx="4670298" cy="6858000"/>
          </a:xfrm>
        </p:grpSpPr>
        <p:pic>
          <p:nvPicPr>
            <p:cNvPr id="28" name="Picture 27" descr="Logo&#10;&#10;Description automatically generated with medium confidence">
              <a:extLst>
                <a:ext uri="{FF2B5EF4-FFF2-40B4-BE49-F238E27FC236}">
                  <a16:creationId xmlns:a16="http://schemas.microsoft.com/office/drawing/2014/main" id="{E70E25BD-F8D2-6623-3013-89473118ED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0851" y="0"/>
              <a:ext cx="4670298" cy="6858000"/>
            </a:xfrm>
            <a:prstGeom prst="rect">
              <a:avLst/>
            </a:prstGeom>
          </p:spPr>
        </p:pic>
        <p:sp>
          <p:nvSpPr>
            <p:cNvPr id="32" name="Rectangle 31">
              <a:extLst>
                <a:ext uri="{FF2B5EF4-FFF2-40B4-BE49-F238E27FC236}">
                  <a16:creationId xmlns:a16="http://schemas.microsoft.com/office/drawing/2014/main" id="{4149550B-5CA6-29D3-3BB8-239433F720B0}"/>
                </a:ext>
              </a:extLst>
            </p:cNvPr>
            <p:cNvSpPr/>
            <p:nvPr/>
          </p:nvSpPr>
          <p:spPr>
            <a:xfrm>
              <a:off x="5813946" y="365125"/>
              <a:ext cx="600502" cy="61277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866574D-3A51-D01F-C36F-4E37B30AD510}"/>
                </a:ext>
              </a:extLst>
            </p:cNvPr>
            <p:cNvSpPr/>
            <p:nvPr/>
          </p:nvSpPr>
          <p:spPr>
            <a:xfrm>
              <a:off x="4112665" y="2024096"/>
              <a:ext cx="3966672" cy="5962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125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7776-A1E6-1FB1-056B-F2B6C1796966}"/>
              </a:ext>
            </a:extLst>
          </p:cNvPr>
          <p:cNvSpPr>
            <a:spLocks noGrp="1"/>
          </p:cNvSpPr>
          <p:nvPr>
            <p:ph type="title"/>
          </p:nvPr>
        </p:nvSpPr>
        <p:spPr>
          <a:xfrm>
            <a:off x="0" y="207954"/>
            <a:ext cx="12192000" cy="999651"/>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a:t>	</a:t>
            </a:r>
            <a:r>
              <a:rPr lang="en-US" sz="5300" dirty="0"/>
              <a:t>Craft TIME </a:t>
            </a:r>
            <a:r>
              <a:rPr lang="en-US" dirty="0"/>
              <a:t>– </a:t>
            </a:r>
            <a:r>
              <a:rPr lang="en-US" sz="3600" dirty="0"/>
              <a:t>you may start your craft while I tell our story </a:t>
            </a:r>
          </a:p>
        </p:txBody>
      </p:sp>
      <p:pic>
        <p:nvPicPr>
          <p:cNvPr id="7" name="Picture 6" descr="A picture containing text&#10;&#10;Description automatically generated">
            <a:extLst>
              <a:ext uri="{FF2B5EF4-FFF2-40B4-BE49-F238E27FC236}">
                <a16:creationId xmlns:a16="http://schemas.microsoft.com/office/drawing/2014/main" id="{DB55E702-8D49-59A1-2DFB-623527F38FA7}"/>
              </a:ext>
            </a:extLst>
          </p:cNvPr>
          <p:cNvPicPr>
            <a:picLocks noChangeAspect="1"/>
          </p:cNvPicPr>
          <p:nvPr/>
        </p:nvPicPr>
        <p:blipFill rotWithShape="1">
          <a:blip r:embed="rId2">
            <a:extLst>
              <a:ext uri="{28A0092B-C50C-407E-A947-70E740481C1C}">
                <a14:useLocalDpi xmlns:a14="http://schemas.microsoft.com/office/drawing/2010/main" val="0"/>
              </a:ext>
            </a:extLst>
          </a:blip>
          <a:srcRect t="15897" b="15897"/>
          <a:stretch/>
        </p:blipFill>
        <p:spPr>
          <a:xfrm>
            <a:off x="449480" y="1586985"/>
            <a:ext cx="3541310" cy="3220475"/>
          </a:xfrm>
          <a:prstGeom prst="rect">
            <a:avLst/>
          </a:prstGeom>
        </p:spPr>
      </p:pic>
      <p:sp>
        <p:nvSpPr>
          <p:cNvPr id="8" name="TextBox 7">
            <a:extLst>
              <a:ext uri="{FF2B5EF4-FFF2-40B4-BE49-F238E27FC236}">
                <a16:creationId xmlns:a16="http://schemas.microsoft.com/office/drawing/2014/main" id="{18D04019-83FD-B5E1-0CA5-2B0448A232C4}"/>
              </a:ext>
            </a:extLst>
          </p:cNvPr>
          <p:cNvSpPr txBox="1"/>
          <p:nvPr/>
        </p:nvSpPr>
        <p:spPr>
          <a:xfrm>
            <a:off x="4325345" y="1913863"/>
            <a:ext cx="4190858" cy="1200329"/>
          </a:xfrm>
          <a:prstGeom prst="rect">
            <a:avLst/>
          </a:prstGeom>
          <a:noFill/>
        </p:spPr>
        <p:txBody>
          <a:bodyPr wrap="square" rtlCol="0">
            <a:spAutoFit/>
          </a:bodyPr>
          <a:lstStyle/>
          <a:p>
            <a:pPr marL="342900" indent="-342900">
              <a:buFont typeface="+mj-lt"/>
              <a:buAutoNum type="arabicPeriod"/>
            </a:pPr>
            <a:r>
              <a:rPr lang="en-US" dirty="0">
                <a:solidFill>
                  <a:schemeClr val="accent4">
                    <a:lumMod val="20000"/>
                    <a:lumOff val="80000"/>
                  </a:schemeClr>
                </a:solidFill>
              </a:rPr>
              <a:t>Paint a paper plate with sunset colors.</a:t>
            </a:r>
          </a:p>
          <a:p>
            <a:pPr marL="342900" indent="-342900">
              <a:buFont typeface="+mj-lt"/>
              <a:buAutoNum type="arabicPeriod"/>
            </a:pPr>
            <a:r>
              <a:rPr lang="en-US" dirty="0">
                <a:solidFill>
                  <a:schemeClr val="accent4">
                    <a:lumMod val="20000"/>
                    <a:lumOff val="80000"/>
                  </a:schemeClr>
                </a:solidFill>
              </a:rPr>
              <a:t>Then add cross silhouette.</a:t>
            </a:r>
          </a:p>
          <a:p>
            <a:pPr marL="342900" indent="-342900">
              <a:buFont typeface="+mj-lt"/>
              <a:buAutoNum type="arabicPeriod"/>
            </a:pPr>
            <a:r>
              <a:rPr lang="en-US" dirty="0">
                <a:solidFill>
                  <a:schemeClr val="accent4">
                    <a:lumMod val="20000"/>
                    <a:lumOff val="80000"/>
                  </a:schemeClr>
                </a:solidFill>
              </a:rPr>
              <a:t>Add Bible verse:  John 3:16                         or Romans 5:8</a:t>
            </a:r>
          </a:p>
        </p:txBody>
      </p:sp>
      <p:pic>
        <p:nvPicPr>
          <p:cNvPr id="6" name="Picture 5">
            <a:extLst>
              <a:ext uri="{FF2B5EF4-FFF2-40B4-BE49-F238E27FC236}">
                <a16:creationId xmlns:a16="http://schemas.microsoft.com/office/drawing/2014/main" id="{C579E392-9ED5-3641-2726-D60E9E52FF5D}"/>
              </a:ext>
            </a:extLst>
          </p:cNvPr>
          <p:cNvPicPr>
            <a:picLocks noChangeAspect="1"/>
          </p:cNvPicPr>
          <p:nvPr/>
        </p:nvPicPr>
        <p:blipFill rotWithShape="1">
          <a:blip r:embed="rId3">
            <a:extLst>
              <a:ext uri="{28A0092B-C50C-407E-A947-70E740481C1C}">
                <a14:useLocalDpi xmlns:a14="http://schemas.microsoft.com/office/drawing/2010/main" val="0"/>
              </a:ext>
            </a:extLst>
          </a:blip>
          <a:srcRect l="19554" r="15482"/>
          <a:stretch/>
        </p:blipFill>
        <p:spPr>
          <a:xfrm>
            <a:off x="4325345" y="3640588"/>
            <a:ext cx="3111690" cy="1939285"/>
          </a:xfrm>
          <a:prstGeom prst="rect">
            <a:avLst/>
          </a:prstGeom>
        </p:spPr>
      </p:pic>
      <p:sp>
        <p:nvSpPr>
          <p:cNvPr id="9" name="Rectangle 8">
            <a:extLst>
              <a:ext uri="{FF2B5EF4-FFF2-40B4-BE49-F238E27FC236}">
                <a16:creationId xmlns:a16="http://schemas.microsoft.com/office/drawing/2014/main" id="{F704D710-DA66-FAF2-C7D0-AAE5AFEE8783}"/>
              </a:ext>
            </a:extLst>
          </p:cNvPr>
          <p:cNvSpPr/>
          <p:nvPr/>
        </p:nvSpPr>
        <p:spPr>
          <a:xfrm>
            <a:off x="8516203" y="2777226"/>
            <a:ext cx="311169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85000" lnSpcReduction="10000"/>
          </a:bodyPr>
          <a:lstStyle/>
          <a:p>
            <a:pPr algn="ctr"/>
            <a:r>
              <a:rPr lang="en-US" dirty="0"/>
              <a:t>For God so loved the world that he gave his one and only Son, that whoever believes in him shall not perish but have eternal life.</a:t>
            </a:r>
          </a:p>
          <a:p>
            <a:pPr algn="ctr"/>
            <a:r>
              <a:rPr lang="en-US" dirty="0"/>
              <a:t>John 3:16</a:t>
            </a:r>
          </a:p>
        </p:txBody>
      </p:sp>
      <p:sp>
        <p:nvSpPr>
          <p:cNvPr id="12" name="Rectangle 11">
            <a:extLst>
              <a:ext uri="{FF2B5EF4-FFF2-40B4-BE49-F238E27FC236}">
                <a16:creationId xmlns:a16="http://schemas.microsoft.com/office/drawing/2014/main" id="{73F6934C-5527-4393-1990-4BD14049A6C9}"/>
              </a:ext>
            </a:extLst>
          </p:cNvPr>
          <p:cNvSpPr/>
          <p:nvPr/>
        </p:nvSpPr>
        <p:spPr>
          <a:xfrm>
            <a:off x="8524200" y="4240753"/>
            <a:ext cx="311169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92500"/>
          </a:bodyPr>
          <a:lstStyle/>
          <a:p>
            <a:pPr algn="ctr"/>
            <a:r>
              <a:rPr lang="en-US" baseline="30000" dirty="0"/>
              <a:t> </a:t>
            </a:r>
            <a:r>
              <a:rPr lang="en-US" dirty="0"/>
              <a:t>But God demonstrates his own love for us in this: While we were still sinners, Christ died for us.</a:t>
            </a:r>
          </a:p>
          <a:p>
            <a:pPr algn="ctr"/>
            <a:r>
              <a:rPr lang="en-US" dirty="0"/>
              <a:t>Romans 5:8</a:t>
            </a:r>
          </a:p>
        </p:txBody>
      </p:sp>
      <p:sp>
        <p:nvSpPr>
          <p:cNvPr id="14" name="Rectangle 13">
            <a:extLst>
              <a:ext uri="{FF2B5EF4-FFF2-40B4-BE49-F238E27FC236}">
                <a16:creationId xmlns:a16="http://schemas.microsoft.com/office/drawing/2014/main" id="{74FF95ED-9FDB-1EB1-7CD9-C4C1D7DED0D2}"/>
              </a:ext>
            </a:extLst>
          </p:cNvPr>
          <p:cNvSpPr/>
          <p:nvPr/>
        </p:nvSpPr>
        <p:spPr>
          <a:xfrm>
            <a:off x="1186795" y="3961608"/>
            <a:ext cx="2051385" cy="594445"/>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fontScale="40000" lnSpcReduction="20000"/>
          </a:bodyPr>
          <a:lstStyle/>
          <a:p>
            <a:pPr algn="ctr"/>
            <a:r>
              <a:rPr lang="en-US" dirty="0"/>
              <a:t>For God so loved the world that he gave his one and only Son, that whoever believes in him shall not perish but have eternal life.</a:t>
            </a:r>
          </a:p>
          <a:p>
            <a:pPr algn="ctr"/>
            <a:r>
              <a:rPr lang="en-US" dirty="0"/>
              <a:t>John 3:16</a:t>
            </a:r>
          </a:p>
        </p:txBody>
      </p:sp>
    </p:spTree>
    <p:extLst>
      <p:ext uri="{BB962C8B-B14F-4D97-AF65-F5344CB8AC3E}">
        <p14:creationId xmlns:p14="http://schemas.microsoft.com/office/powerpoint/2010/main" val="243484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magnifying glass&#10;&#10;Description automatically generated with medium confidence">
            <a:extLst>
              <a:ext uri="{FF2B5EF4-FFF2-40B4-BE49-F238E27FC236}">
                <a16:creationId xmlns:a16="http://schemas.microsoft.com/office/drawing/2014/main" id="{D615F6E6-C9CA-0234-B58D-DDFB51528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47" y="2339038"/>
            <a:ext cx="3917080" cy="2603099"/>
          </a:xfrm>
          <a:prstGeom prst="rect">
            <a:avLst/>
          </a:prstGeom>
        </p:spPr>
      </p:pic>
      <p:sp>
        <p:nvSpPr>
          <p:cNvPr id="2" name="Title 1">
            <a:extLst>
              <a:ext uri="{FF2B5EF4-FFF2-40B4-BE49-F238E27FC236}">
                <a16:creationId xmlns:a16="http://schemas.microsoft.com/office/drawing/2014/main" id="{23EC7776-A1E6-1FB1-056B-F2B6C1796966}"/>
              </a:ext>
            </a:extLst>
          </p:cNvPr>
          <p:cNvSpPr>
            <a:spLocks noGrp="1"/>
          </p:cNvSpPr>
          <p:nvPr>
            <p:ph type="title"/>
          </p:nvPr>
        </p:nvSpPr>
        <p:spPr>
          <a:xfrm>
            <a:off x="0" y="365125"/>
            <a:ext cx="12192000" cy="999651"/>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a:t>	</a:t>
            </a:r>
            <a:r>
              <a:rPr lang="en-US" sz="5300" dirty="0"/>
              <a:t>Craft TIME </a:t>
            </a:r>
            <a:r>
              <a:rPr lang="en-US" dirty="0"/>
              <a:t>– </a:t>
            </a:r>
            <a:r>
              <a:rPr lang="en-US" sz="3600" dirty="0"/>
              <a:t>you may start your craft while I tell our story </a:t>
            </a:r>
          </a:p>
        </p:txBody>
      </p:sp>
      <p:sp>
        <p:nvSpPr>
          <p:cNvPr id="8" name="TextBox 7">
            <a:extLst>
              <a:ext uri="{FF2B5EF4-FFF2-40B4-BE49-F238E27FC236}">
                <a16:creationId xmlns:a16="http://schemas.microsoft.com/office/drawing/2014/main" id="{18D04019-83FD-B5E1-0CA5-2B0448A232C4}"/>
              </a:ext>
            </a:extLst>
          </p:cNvPr>
          <p:cNvSpPr txBox="1"/>
          <p:nvPr/>
        </p:nvSpPr>
        <p:spPr>
          <a:xfrm>
            <a:off x="4325345" y="1913863"/>
            <a:ext cx="4190858" cy="2862322"/>
          </a:xfrm>
          <a:prstGeom prst="rect">
            <a:avLst/>
          </a:prstGeom>
          <a:noFill/>
        </p:spPr>
        <p:txBody>
          <a:bodyPr wrap="square" rtlCol="0">
            <a:spAutoFit/>
          </a:bodyPr>
          <a:lstStyle/>
          <a:p>
            <a:pPr marL="342900" indent="-342900">
              <a:buFont typeface="+mj-lt"/>
              <a:buAutoNum type="arabicPeriod"/>
            </a:pPr>
            <a:r>
              <a:rPr lang="en-US" dirty="0">
                <a:solidFill>
                  <a:schemeClr val="accent4">
                    <a:lumMod val="20000"/>
                    <a:lumOff val="80000"/>
                  </a:schemeClr>
                </a:solidFill>
              </a:rPr>
              <a:t>Color a coffee filter with water based pens or dot markers.</a:t>
            </a:r>
          </a:p>
          <a:p>
            <a:pPr marL="342900" indent="-342900">
              <a:buFont typeface="+mj-lt"/>
              <a:buAutoNum type="arabicPeriod"/>
            </a:pPr>
            <a:r>
              <a:rPr lang="en-US" dirty="0">
                <a:solidFill>
                  <a:schemeClr val="accent4">
                    <a:lumMod val="20000"/>
                    <a:lumOff val="80000"/>
                  </a:schemeClr>
                </a:solidFill>
              </a:rPr>
              <a:t>Spritz the coffee filter with water.</a:t>
            </a:r>
          </a:p>
          <a:p>
            <a:pPr marL="342900" indent="-342900">
              <a:buFont typeface="+mj-lt"/>
              <a:buAutoNum type="arabicPeriod"/>
            </a:pPr>
            <a:r>
              <a:rPr lang="en-US" dirty="0">
                <a:solidFill>
                  <a:schemeClr val="accent4">
                    <a:lumMod val="20000"/>
                    <a:lumOff val="80000"/>
                  </a:schemeClr>
                </a:solidFill>
              </a:rPr>
              <a:t>Draw the cross outline on the back of a black plate.</a:t>
            </a:r>
          </a:p>
          <a:p>
            <a:pPr marL="342900" indent="-342900">
              <a:buFont typeface="+mj-lt"/>
              <a:buAutoNum type="arabicPeriod"/>
            </a:pPr>
            <a:r>
              <a:rPr lang="en-US" dirty="0">
                <a:solidFill>
                  <a:schemeClr val="accent4">
                    <a:lumMod val="20000"/>
                    <a:lumOff val="80000"/>
                  </a:schemeClr>
                </a:solidFill>
              </a:rPr>
              <a:t>Cut out the space around and above the crosses.</a:t>
            </a:r>
          </a:p>
          <a:p>
            <a:pPr marL="342900" indent="-342900">
              <a:buFont typeface="+mj-lt"/>
              <a:buAutoNum type="arabicPeriod"/>
            </a:pPr>
            <a:r>
              <a:rPr lang="en-US" dirty="0">
                <a:solidFill>
                  <a:schemeClr val="accent4">
                    <a:lumMod val="20000"/>
                    <a:lumOff val="80000"/>
                  </a:schemeClr>
                </a:solidFill>
              </a:rPr>
              <a:t>Glue the coffee filter behind the plate.</a:t>
            </a:r>
          </a:p>
          <a:p>
            <a:pPr marL="342900" indent="-342900">
              <a:buFont typeface="+mj-lt"/>
              <a:buAutoNum type="arabicPeriod"/>
            </a:pPr>
            <a:r>
              <a:rPr lang="en-US" dirty="0">
                <a:solidFill>
                  <a:schemeClr val="accent4">
                    <a:lumMod val="20000"/>
                    <a:lumOff val="80000"/>
                  </a:schemeClr>
                </a:solidFill>
              </a:rPr>
              <a:t>Add Bible verse:  John 3:16                         or Romans 5:8</a:t>
            </a:r>
          </a:p>
        </p:txBody>
      </p:sp>
      <p:pic>
        <p:nvPicPr>
          <p:cNvPr id="6" name="Picture 5">
            <a:extLst>
              <a:ext uri="{FF2B5EF4-FFF2-40B4-BE49-F238E27FC236}">
                <a16:creationId xmlns:a16="http://schemas.microsoft.com/office/drawing/2014/main" id="{C579E392-9ED5-3641-2726-D60E9E52FF5D}"/>
              </a:ext>
            </a:extLst>
          </p:cNvPr>
          <p:cNvPicPr>
            <a:picLocks noChangeAspect="1"/>
          </p:cNvPicPr>
          <p:nvPr/>
        </p:nvPicPr>
        <p:blipFill rotWithShape="1">
          <a:blip r:embed="rId3">
            <a:extLst>
              <a:ext uri="{28A0092B-C50C-407E-A947-70E740481C1C}">
                <a14:useLocalDpi xmlns:a14="http://schemas.microsoft.com/office/drawing/2010/main" val="0"/>
              </a:ext>
            </a:extLst>
          </a:blip>
          <a:srcRect l="19554" r="15482"/>
          <a:stretch/>
        </p:blipFill>
        <p:spPr>
          <a:xfrm>
            <a:off x="6465130" y="4776185"/>
            <a:ext cx="3111690" cy="1939285"/>
          </a:xfrm>
          <a:prstGeom prst="rect">
            <a:avLst/>
          </a:prstGeom>
        </p:spPr>
      </p:pic>
      <p:sp>
        <p:nvSpPr>
          <p:cNvPr id="9" name="Rectangle 8">
            <a:extLst>
              <a:ext uri="{FF2B5EF4-FFF2-40B4-BE49-F238E27FC236}">
                <a16:creationId xmlns:a16="http://schemas.microsoft.com/office/drawing/2014/main" id="{F704D710-DA66-FAF2-C7D0-AAE5AFEE8783}"/>
              </a:ext>
            </a:extLst>
          </p:cNvPr>
          <p:cNvSpPr/>
          <p:nvPr/>
        </p:nvSpPr>
        <p:spPr>
          <a:xfrm>
            <a:off x="8826363" y="2017082"/>
            <a:ext cx="311169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85000" lnSpcReduction="10000"/>
          </a:bodyPr>
          <a:lstStyle/>
          <a:p>
            <a:pPr algn="ctr"/>
            <a:r>
              <a:rPr lang="en-US" dirty="0"/>
              <a:t>For God so loved the world that he gave his one and only Son, that whoever believes in him shall not perish but have eternal life.</a:t>
            </a:r>
          </a:p>
          <a:p>
            <a:pPr algn="ctr"/>
            <a:r>
              <a:rPr lang="en-US" dirty="0"/>
              <a:t>John 3:16</a:t>
            </a:r>
          </a:p>
        </p:txBody>
      </p:sp>
      <p:sp>
        <p:nvSpPr>
          <p:cNvPr id="12" name="Rectangle 11">
            <a:extLst>
              <a:ext uri="{FF2B5EF4-FFF2-40B4-BE49-F238E27FC236}">
                <a16:creationId xmlns:a16="http://schemas.microsoft.com/office/drawing/2014/main" id="{73F6934C-5527-4393-1990-4BD14049A6C9}"/>
              </a:ext>
            </a:extLst>
          </p:cNvPr>
          <p:cNvSpPr/>
          <p:nvPr/>
        </p:nvSpPr>
        <p:spPr>
          <a:xfrm>
            <a:off x="8826363" y="3489639"/>
            <a:ext cx="311169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92500"/>
          </a:bodyPr>
          <a:lstStyle/>
          <a:p>
            <a:pPr algn="ctr"/>
            <a:r>
              <a:rPr lang="en-US" baseline="30000" dirty="0"/>
              <a:t> </a:t>
            </a:r>
            <a:r>
              <a:rPr lang="en-US" dirty="0"/>
              <a:t>But God demonstrates his own love for us in this: While we were still sinners, Christ died for us.</a:t>
            </a:r>
          </a:p>
          <a:p>
            <a:pPr algn="ctr"/>
            <a:r>
              <a:rPr lang="en-US" dirty="0"/>
              <a:t>Romans 5:8</a:t>
            </a:r>
          </a:p>
        </p:txBody>
      </p:sp>
      <p:sp>
        <p:nvSpPr>
          <p:cNvPr id="14" name="Rectangle 13">
            <a:extLst>
              <a:ext uri="{FF2B5EF4-FFF2-40B4-BE49-F238E27FC236}">
                <a16:creationId xmlns:a16="http://schemas.microsoft.com/office/drawing/2014/main" id="{74FF95ED-9FDB-1EB1-7CD9-C4C1D7DED0D2}"/>
              </a:ext>
            </a:extLst>
          </p:cNvPr>
          <p:cNvSpPr/>
          <p:nvPr/>
        </p:nvSpPr>
        <p:spPr>
          <a:xfrm>
            <a:off x="1195229" y="3999838"/>
            <a:ext cx="1724356" cy="610392"/>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fontScale="40000" lnSpcReduction="20000"/>
          </a:bodyPr>
          <a:lstStyle/>
          <a:p>
            <a:pPr algn="ctr"/>
            <a:r>
              <a:rPr lang="en-US" dirty="0"/>
              <a:t>For God so loved the world that he gave his one and only Son, that whoever believes in him shall not perish but have eternal life.</a:t>
            </a:r>
          </a:p>
          <a:p>
            <a:pPr algn="ctr"/>
            <a:r>
              <a:rPr lang="en-US" dirty="0"/>
              <a:t>John 3:16</a:t>
            </a:r>
          </a:p>
        </p:txBody>
      </p:sp>
      <p:sp>
        <p:nvSpPr>
          <p:cNvPr id="4" name="TextBox 3">
            <a:extLst>
              <a:ext uri="{FF2B5EF4-FFF2-40B4-BE49-F238E27FC236}">
                <a16:creationId xmlns:a16="http://schemas.microsoft.com/office/drawing/2014/main" id="{B1A80275-6F45-0F77-43F6-F5545B78B941}"/>
              </a:ext>
            </a:extLst>
          </p:cNvPr>
          <p:cNvSpPr txBox="1"/>
          <p:nvPr/>
        </p:nvSpPr>
        <p:spPr>
          <a:xfrm>
            <a:off x="453210" y="1698171"/>
            <a:ext cx="3717817" cy="369332"/>
          </a:xfrm>
          <a:prstGeom prst="rect">
            <a:avLst/>
          </a:prstGeom>
          <a:noFill/>
        </p:spPr>
        <p:txBody>
          <a:bodyPr wrap="square" rtlCol="0">
            <a:spAutoFit/>
          </a:bodyPr>
          <a:lstStyle/>
          <a:p>
            <a:r>
              <a:rPr lang="en-US" dirty="0">
                <a:solidFill>
                  <a:schemeClr val="accent4">
                    <a:lumMod val="20000"/>
                    <a:lumOff val="80000"/>
                  </a:schemeClr>
                </a:solidFill>
                <a:hlinkClick r:id="rId4"/>
              </a:rPr>
              <a:t>Or this idea from 123 Homeschool</a:t>
            </a:r>
            <a:endParaRPr lang="en-US" dirty="0">
              <a:solidFill>
                <a:schemeClr val="accent4">
                  <a:lumMod val="20000"/>
                  <a:lumOff val="80000"/>
                </a:schemeClr>
              </a:solidFill>
            </a:endParaRPr>
          </a:p>
        </p:txBody>
      </p:sp>
    </p:spTree>
    <p:extLst>
      <p:ext uri="{BB962C8B-B14F-4D97-AF65-F5344CB8AC3E}">
        <p14:creationId xmlns:p14="http://schemas.microsoft.com/office/powerpoint/2010/main" val="329750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7776-A1E6-1FB1-056B-F2B6C1796966}"/>
              </a:ext>
            </a:extLst>
          </p:cNvPr>
          <p:cNvSpPr>
            <a:spLocks noGrp="1"/>
          </p:cNvSpPr>
          <p:nvPr>
            <p:ph type="title"/>
          </p:nvPr>
        </p:nvSpPr>
        <p:spPr>
          <a:xfrm>
            <a:off x="0" y="365125"/>
            <a:ext cx="12192000" cy="999651"/>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a:t>	</a:t>
            </a:r>
            <a:r>
              <a:rPr lang="en-US" sz="5300" dirty="0"/>
              <a:t>Craft TIME </a:t>
            </a:r>
            <a:r>
              <a:rPr lang="en-US" dirty="0"/>
              <a:t>– </a:t>
            </a:r>
            <a:r>
              <a:rPr lang="en-US" sz="3600" dirty="0"/>
              <a:t>you may start your craft while I tell our story </a:t>
            </a:r>
          </a:p>
        </p:txBody>
      </p:sp>
      <p:pic>
        <p:nvPicPr>
          <p:cNvPr id="13" name="Picture 12" descr="A picture containing text, yellow&#10;&#10;Description automatically generated">
            <a:extLst>
              <a:ext uri="{FF2B5EF4-FFF2-40B4-BE49-F238E27FC236}">
                <a16:creationId xmlns:a16="http://schemas.microsoft.com/office/drawing/2014/main" id="{5297AA3F-5221-0E6B-C9B1-653FC6EB6233}"/>
              </a:ext>
            </a:extLst>
          </p:cNvPr>
          <p:cNvPicPr>
            <a:picLocks noChangeAspect="1"/>
          </p:cNvPicPr>
          <p:nvPr/>
        </p:nvPicPr>
        <p:blipFill rotWithShape="1">
          <a:blip r:embed="rId2">
            <a:extLst>
              <a:ext uri="{28A0092B-C50C-407E-A947-70E740481C1C}">
                <a14:useLocalDpi xmlns:a14="http://schemas.microsoft.com/office/drawing/2010/main" val="0"/>
              </a:ext>
            </a:extLst>
          </a:blip>
          <a:srcRect b="8163"/>
          <a:stretch/>
        </p:blipFill>
        <p:spPr>
          <a:xfrm>
            <a:off x="710054" y="1845326"/>
            <a:ext cx="3131379" cy="4288486"/>
          </a:xfrm>
          <a:prstGeom prst="rect">
            <a:avLst/>
          </a:prstGeom>
        </p:spPr>
      </p:pic>
      <p:sp>
        <p:nvSpPr>
          <p:cNvPr id="16" name="TextBox 15">
            <a:extLst>
              <a:ext uri="{FF2B5EF4-FFF2-40B4-BE49-F238E27FC236}">
                <a16:creationId xmlns:a16="http://schemas.microsoft.com/office/drawing/2014/main" id="{A9EFA55D-8A3D-1BCF-7034-A6EB64D7FC8B}"/>
              </a:ext>
            </a:extLst>
          </p:cNvPr>
          <p:cNvSpPr txBox="1"/>
          <p:nvPr/>
        </p:nvSpPr>
        <p:spPr>
          <a:xfrm>
            <a:off x="4718445" y="1882389"/>
            <a:ext cx="3708933" cy="923330"/>
          </a:xfrm>
          <a:prstGeom prst="rect">
            <a:avLst/>
          </a:prstGeom>
          <a:noFill/>
        </p:spPr>
        <p:txBody>
          <a:bodyPr wrap="square" rtlCol="0">
            <a:spAutoFit/>
          </a:bodyPr>
          <a:lstStyle/>
          <a:p>
            <a:pPr marL="342900" indent="-342900">
              <a:buFont typeface="+mj-lt"/>
              <a:buAutoNum type="arabicPeriod"/>
            </a:pPr>
            <a:r>
              <a:rPr lang="en-US" dirty="0">
                <a:solidFill>
                  <a:schemeClr val="accent4">
                    <a:lumMod val="20000"/>
                    <a:lumOff val="80000"/>
                  </a:schemeClr>
                </a:solidFill>
              </a:rPr>
              <a:t>Pound 4 or 5 nails in board. </a:t>
            </a:r>
          </a:p>
          <a:p>
            <a:pPr marL="342900" indent="-342900">
              <a:buFont typeface="+mj-lt"/>
              <a:buAutoNum type="arabicPeriod"/>
            </a:pPr>
            <a:r>
              <a:rPr lang="en-US" dirty="0">
                <a:solidFill>
                  <a:schemeClr val="accent4">
                    <a:lumMod val="20000"/>
                    <a:lumOff val="80000"/>
                  </a:schemeClr>
                </a:solidFill>
              </a:rPr>
              <a:t>Wrap string on nails as shown.</a:t>
            </a:r>
          </a:p>
          <a:p>
            <a:pPr marL="342900" indent="-342900">
              <a:buFont typeface="+mj-lt"/>
              <a:buAutoNum type="arabicPeriod"/>
            </a:pPr>
            <a:r>
              <a:rPr lang="en-US" dirty="0">
                <a:solidFill>
                  <a:schemeClr val="accent4">
                    <a:lumMod val="20000"/>
                    <a:lumOff val="80000"/>
                  </a:schemeClr>
                </a:solidFill>
              </a:rPr>
              <a:t>Optional:  add a sign (choose 1)</a:t>
            </a:r>
          </a:p>
        </p:txBody>
      </p:sp>
      <p:sp>
        <p:nvSpPr>
          <p:cNvPr id="18" name="Rectangle 17">
            <a:extLst>
              <a:ext uri="{FF2B5EF4-FFF2-40B4-BE49-F238E27FC236}">
                <a16:creationId xmlns:a16="http://schemas.microsoft.com/office/drawing/2014/main" id="{ED6633B9-CAEB-1FA6-FBC7-8CC50CB1A23A}"/>
              </a:ext>
            </a:extLst>
          </p:cNvPr>
          <p:cNvSpPr/>
          <p:nvPr/>
        </p:nvSpPr>
        <p:spPr>
          <a:xfrm>
            <a:off x="4718445" y="3429000"/>
            <a:ext cx="1755547" cy="744054"/>
          </a:xfrm>
          <a:prstGeom prst="rect">
            <a:avLst/>
          </a:prstGeom>
          <a:blipFill>
            <a:blip r:embed="rId3"/>
            <a:tile tx="0" ty="0" sx="100000" sy="100000" flip="none" algn="tl"/>
          </a:blip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My King</a:t>
            </a:r>
          </a:p>
          <a:p>
            <a:pPr algn="ctr"/>
            <a:r>
              <a:rPr lang="en-US" dirty="0">
                <a:solidFill>
                  <a:sysClr val="windowText" lastClr="000000"/>
                </a:solidFill>
              </a:rPr>
              <a:t>Died for me.</a:t>
            </a:r>
          </a:p>
        </p:txBody>
      </p:sp>
      <p:sp>
        <p:nvSpPr>
          <p:cNvPr id="3" name="Heart 2">
            <a:extLst>
              <a:ext uri="{FF2B5EF4-FFF2-40B4-BE49-F238E27FC236}">
                <a16:creationId xmlns:a16="http://schemas.microsoft.com/office/drawing/2014/main" id="{EE94CC3E-2A55-14C2-251B-97AE5D2D20C6}"/>
              </a:ext>
            </a:extLst>
          </p:cNvPr>
          <p:cNvSpPr/>
          <p:nvPr/>
        </p:nvSpPr>
        <p:spPr>
          <a:xfrm rot="21355668">
            <a:off x="6756485" y="3402140"/>
            <a:ext cx="1626778" cy="130028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The nails didn’t hold Jesus to the cross.</a:t>
            </a:r>
          </a:p>
          <a:p>
            <a:pPr algn="ctr"/>
            <a:r>
              <a:rPr lang="en-US" sz="900" dirty="0">
                <a:solidFill>
                  <a:schemeClr val="bg1"/>
                </a:solidFill>
              </a:rPr>
              <a:t>  His love did!</a:t>
            </a:r>
          </a:p>
        </p:txBody>
      </p:sp>
      <p:sp>
        <p:nvSpPr>
          <p:cNvPr id="6" name="Rectangle 5">
            <a:extLst>
              <a:ext uri="{FF2B5EF4-FFF2-40B4-BE49-F238E27FC236}">
                <a16:creationId xmlns:a16="http://schemas.microsoft.com/office/drawing/2014/main" id="{EB07DA09-3CEA-6EBC-60B9-7091A2EA606F}"/>
              </a:ext>
            </a:extLst>
          </p:cNvPr>
          <p:cNvSpPr/>
          <p:nvPr/>
        </p:nvSpPr>
        <p:spPr>
          <a:xfrm>
            <a:off x="8516203" y="2777226"/>
            <a:ext cx="311169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85000" lnSpcReduction="10000"/>
          </a:bodyPr>
          <a:lstStyle/>
          <a:p>
            <a:pPr algn="ctr"/>
            <a:r>
              <a:rPr lang="en-US" dirty="0"/>
              <a:t>For God so loved the world that he gave his one and only Son, that whoever believes in him shall not perish but have eternal life.</a:t>
            </a:r>
          </a:p>
          <a:p>
            <a:pPr algn="ctr"/>
            <a:r>
              <a:rPr lang="en-US" dirty="0"/>
              <a:t>John 3:16</a:t>
            </a:r>
          </a:p>
        </p:txBody>
      </p:sp>
      <p:sp>
        <p:nvSpPr>
          <p:cNvPr id="9" name="Rectangle 8">
            <a:extLst>
              <a:ext uri="{FF2B5EF4-FFF2-40B4-BE49-F238E27FC236}">
                <a16:creationId xmlns:a16="http://schemas.microsoft.com/office/drawing/2014/main" id="{FB50A9A0-253E-0B0E-4893-04B13DAE0CB3}"/>
              </a:ext>
            </a:extLst>
          </p:cNvPr>
          <p:cNvSpPr/>
          <p:nvPr/>
        </p:nvSpPr>
        <p:spPr>
          <a:xfrm>
            <a:off x="8524200" y="4240753"/>
            <a:ext cx="311169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92500"/>
          </a:bodyPr>
          <a:lstStyle/>
          <a:p>
            <a:pPr algn="ctr"/>
            <a:r>
              <a:rPr lang="en-US" baseline="30000" dirty="0"/>
              <a:t> </a:t>
            </a:r>
            <a:r>
              <a:rPr lang="en-US" dirty="0"/>
              <a:t>But God demonstrates his own love for us in this: While we were still sinners, Christ died for us.</a:t>
            </a:r>
          </a:p>
          <a:p>
            <a:pPr algn="ctr"/>
            <a:r>
              <a:rPr lang="en-US" dirty="0"/>
              <a:t>Romans 5:8</a:t>
            </a:r>
          </a:p>
        </p:txBody>
      </p:sp>
      <p:sp>
        <p:nvSpPr>
          <p:cNvPr id="12" name="Heart 11">
            <a:extLst>
              <a:ext uri="{FF2B5EF4-FFF2-40B4-BE49-F238E27FC236}">
                <a16:creationId xmlns:a16="http://schemas.microsoft.com/office/drawing/2014/main" id="{A7C65E0E-9F78-2304-672A-13651A32069D}"/>
              </a:ext>
            </a:extLst>
          </p:cNvPr>
          <p:cNvSpPr/>
          <p:nvPr/>
        </p:nvSpPr>
        <p:spPr>
          <a:xfrm rot="21355668">
            <a:off x="5365428" y="4648701"/>
            <a:ext cx="1626778" cy="130028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Jesus loves me</a:t>
            </a:r>
          </a:p>
        </p:txBody>
      </p:sp>
    </p:spTree>
    <p:extLst>
      <p:ext uri="{BB962C8B-B14F-4D97-AF65-F5344CB8AC3E}">
        <p14:creationId xmlns:p14="http://schemas.microsoft.com/office/powerpoint/2010/main" val="4226649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C7776-A1E6-1FB1-056B-F2B6C1796966}"/>
              </a:ext>
            </a:extLst>
          </p:cNvPr>
          <p:cNvSpPr>
            <a:spLocks noGrp="1"/>
          </p:cNvSpPr>
          <p:nvPr>
            <p:ph type="title"/>
          </p:nvPr>
        </p:nvSpPr>
        <p:spPr>
          <a:xfrm>
            <a:off x="0" y="365125"/>
            <a:ext cx="12192000" cy="999651"/>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a:t>	</a:t>
            </a:r>
            <a:r>
              <a:rPr lang="en-US" sz="5300" dirty="0"/>
              <a:t>Craft ideas </a:t>
            </a:r>
            <a:r>
              <a:rPr lang="en-US" dirty="0"/>
              <a:t>– </a:t>
            </a:r>
            <a:r>
              <a:rPr lang="en-US" sz="3600" dirty="0"/>
              <a:t>you may start your craft while I tell our story </a:t>
            </a:r>
          </a:p>
        </p:txBody>
      </p:sp>
      <p:sp>
        <p:nvSpPr>
          <p:cNvPr id="16" name="TextBox 15">
            <a:extLst>
              <a:ext uri="{FF2B5EF4-FFF2-40B4-BE49-F238E27FC236}">
                <a16:creationId xmlns:a16="http://schemas.microsoft.com/office/drawing/2014/main" id="{A9EFA55D-8A3D-1BCF-7034-A6EB64D7FC8B}"/>
              </a:ext>
            </a:extLst>
          </p:cNvPr>
          <p:cNvSpPr txBox="1"/>
          <p:nvPr/>
        </p:nvSpPr>
        <p:spPr>
          <a:xfrm>
            <a:off x="5484346" y="1992751"/>
            <a:ext cx="5434808" cy="923330"/>
          </a:xfrm>
          <a:prstGeom prst="rect">
            <a:avLst/>
          </a:prstGeom>
          <a:noFill/>
        </p:spPr>
        <p:txBody>
          <a:bodyPr wrap="square" rtlCol="0">
            <a:spAutoFit/>
          </a:bodyPr>
          <a:lstStyle/>
          <a:p>
            <a:pPr marL="342900" indent="-342900">
              <a:buFont typeface="+mj-lt"/>
              <a:buAutoNum type="arabicPeriod"/>
            </a:pPr>
            <a:r>
              <a:rPr lang="en-US" dirty="0">
                <a:solidFill>
                  <a:schemeClr val="accent4">
                    <a:lumMod val="20000"/>
                    <a:lumOff val="80000"/>
                  </a:schemeClr>
                </a:solidFill>
              </a:rPr>
              <a:t>Optional:  paint cross</a:t>
            </a:r>
          </a:p>
          <a:p>
            <a:pPr marL="342900" indent="-342900">
              <a:buFont typeface="+mj-lt"/>
              <a:buAutoNum type="arabicPeriod"/>
            </a:pPr>
            <a:r>
              <a:rPr lang="en-US" dirty="0">
                <a:solidFill>
                  <a:schemeClr val="accent4">
                    <a:lumMod val="20000"/>
                    <a:lumOff val="80000"/>
                  </a:schemeClr>
                </a:solidFill>
              </a:rPr>
              <a:t>Glue 2 nails on the cross</a:t>
            </a:r>
          </a:p>
          <a:p>
            <a:pPr marL="342900" indent="-342900">
              <a:buFont typeface="+mj-lt"/>
              <a:buAutoNum type="arabicPeriod"/>
            </a:pPr>
            <a:r>
              <a:rPr lang="en-US" dirty="0">
                <a:solidFill>
                  <a:schemeClr val="accent4">
                    <a:lumMod val="20000"/>
                    <a:lumOff val="80000"/>
                  </a:schemeClr>
                </a:solidFill>
              </a:rPr>
              <a:t>Glue on a heart with message</a:t>
            </a:r>
          </a:p>
        </p:txBody>
      </p:sp>
      <p:sp>
        <p:nvSpPr>
          <p:cNvPr id="23" name="Heart 22">
            <a:extLst>
              <a:ext uri="{FF2B5EF4-FFF2-40B4-BE49-F238E27FC236}">
                <a16:creationId xmlns:a16="http://schemas.microsoft.com/office/drawing/2014/main" id="{16C430D5-4CCC-66CC-3AA2-DD7FD4415DA4}"/>
              </a:ext>
            </a:extLst>
          </p:cNvPr>
          <p:cNvSpPr/>
          <p:nvPr/>
        </p:nvSpPr>
        <p:spPr>
          <a:xfrm rot="21355668">
            <a:off x="5904832" y="3279786"/>
            <a:ext cx="1492708" cy="1430221"/>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algn="ctr"/>
            <a:r>
              <a:rPr lang="en-US" sz="1100" dirty="0">
                <a:solidFill>
                  <a:schemeClr val="bg1"/>
                </a:solidFill>
              </a:rPr>
              <a:t>The nails didn’t hold Jesus to the cross.</a:t>
            </a:r>
          </a:p>
          <a:p>
            <a:pPr algn="ctr"/>
            <a:r>
              <a:rPr lang="en-US" sz="1100" dirty="0">
                <a:solidFill>
                  <a:schemeClr val="bg1"/>
                </a:solidFill>
              </a:rPr>
              <a:t>  His love did!</a:t>
            </a:r>
          </a:p>
        </p:txBody>
      </p:sp>
      <p:grpSp>
        <p:nvGrpSpPr>
          <p:cNvPr id="6" name="Group 5">
            <a:extLst>
              <a:ext uri="{FF2B5EF4-FFF2-40B4-BE49-F238E27FC236}">
                <a16:creationId xmlns:a16="http://schemas.microsoft.com/office/drawing/2014/main" id="{B49FE293-C0FC-5214-C64C-D1877C540E29}"/>
              </a:ext>
            </a:extLst>
          </p:cNvPr>
          <p:cNvGrpSpPr/>
          <p:nvPr/>
        </p:nvGrpSpPr>
        <p:grpSpPr>
          <a:xfrm>
            <a:off x="620174" y="1297302"/>
            <a:ext cx="4791581" cy="4786257"/>
            <a:chOff x="8364583" y="3355899"/>
            <a:chExt cx="3768835" cy="3768835"/>
          </a:xfrm>
        </p:grpSpPr>
        <p:pic>
          <p:nvPicPr>
            <p:cNvPr id="15" name="Picture 14">
              <a:extLst>
                <a:ext uri="{FF2B5EF4-FFF2-40B4-BE49-F238E27FC236}">
                  <a16:creationId xmlns:a16="http://schemas.microsoft.com/office/drawing/2014/main" id="{279BD51E-223D-3432-ED34-2CD9B3531A9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64583" y="3355899"/>
              <a:ext cx="3768835" cy="3768835"/>
            </a:xfrm>
            <a:prstGeom prst="rect">
              <a:avLst/>
            </a:prstGeom>
          </p:spPr>
        </p:pic>
        <p:grpSp>
          <p:nvGrpSpPr>
            <p:cNvPr id="3" name="Group 2">
              <a:extLst>
                <a:ext uri="{FF2B5EF4-FFF2-40B4-BE49-F238E27FC236}">
                  <a16:creationId xmlns:a16="http://schemas.microsoft.com/office/drawing/2014/main" id="{33C0A232-0BD5-9B4D-C46B-65713EA3BF45}"/>
                </a:ext>
              </a:extLst>
            </p:cNvPr>
            <p:cNvGrpSpPr/>
            <p:nvPr/>
          </p:nvGrpSpPr>
          <p:grpSpPr>
            <a:xfrm>
              <a:off x="8386107" y="4563218"/>
              <a:ext cx="1364614" cy="1923765"/>
              <a:chOff x="8386107" y="4563218"/>
              <a:chExt cx="1364614" cy="1923765"/>
            </a:xfrm>
          </p:grpSpPr>
          <p:sp>
            <p:nvSpPr>
              <p:cNvPr id="20" name="Rectangle 19">
                <a:extLst>
                  <a:ext uri="{FF2B5EF4-FFF2-40B4-BE49-F238E27FC236}">
                    <a16:creationId xmlns:a16="http://schemas.microsoft.com/office/drawing/2014/main" id="{4DF0A68F-01E8-C96D-A650-C2C9F912DE10}"/>
                  </a:ext>
                </a:extLst>
              </p:cNvPr>
              <p:cNvSpPr/>
              <p:nvPr/>
            </p:nvSpPr>
            <p:spPr>
              <a:xfrm rot="21171220">
                <a:off x="9006477" y="4563218"/>
                <a:ext cx="214865" cy="1923765"/>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4AEFAED-1809-5F49-F727-1FB36E6AA799}"/>
                  </a:ext>
                </a:extLst>
              </p:cNvPr>
              <p:cNvSpPr/>
              <p:nvPr/>
            </p:nvSpPr>
            <p:spPr>
              <a:xfrm rot="15771220">
                <a:off x="8950836" y="4455272"/>
                <a:ext cx="242914" cy="1269471"/>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art 21">
                <a:extLst>
                  <a:ext uri="{FF2B5EF4-FFF2-40B4-BE49-F238E27FC236}">
                    <a16:creationId xmlns:a16="http://schemas.microsoft.com/office/drawing/2014/main" id="{F5C5E1B8-00DF-B190-D1D7-4DDD62C0C453}"/>
                  </a:ext>
                </a:extLst>
              </p:cNvPr>
              <p:cNvSpPr/>
              <p:nvPr/>
            </p:nvSpPr>
            <p:spPr>
              <a:xfrm rot="21355668">
                <a:off x="8851400" y="4890529"/>
                <a:ext cx="441786" cy="422853"/>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A close-up of a light bulb&#10;&#10;Description automatically generated with low confidence">
                <a:extLst>
                  <a:ext uri="{FF2B5EF4-FFF2-40B4-BE49-F238E27FC236}">
                    <a16:creationId xmlns:a16="http://schemas.microsoft.com/office/drawing/2014/main" id="{C6CA20DF-5CD4-EB3C-091C-9E75A5C7E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82668" y="4723798"/>
                <a:ext cx="268053" cy="389953"/>
              </a:xfrm>
              <a:prstGeom prst="rect">
                <a:avLst/>
              </a:prstGeom>
            </p:spPr>
          </p:pic>
          <p:pic>
            <p:nvPicPr>
              <p:cNvPr id="26" name="Picture 25" descr="A close-up of a light bulb&#10;&#10;Description automatically generated with low confidence">
                <a:extLst>
                  <a:ext uri="{FF2B5EF4-FFF2-40B4-BE49-F238E27FC236}">
                    <a16:creationId xmlns:a16="http://schemas.microsoft.com/office/drawing/2014/main" id="{40589223-0AC7-FC55-2F3C-D4493A120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6107" y="4851480"/>
                <a:ext cx="268053" cy="389953"/>
              </a:xfrm>
              <a:prstGeom prst="rect">
                <a:avLst/>
              </a:prstGeom>
            </p:spPr>
          </p:pic>
        </p:grpSp>
      </p:grpSp>
      <p:sp>
        <p:nvSpPr>
          <p:cNvPr id="9" name="Heart 8">
            <a:extLst>
              <a:ext uri="{FF2B5EF4-FFF2-40B4-BE49-F238E27FC236}">
                <a16:creationId xmlns:a16="http://schemas.microsoft.com/office/drawing/2014/main" id="{745FD712-C299-E68E-7A58-1461F5783673}"/>
              </a:ext>
            </a:extLst>
          </p:cNvPr>
          <p:cNvSpPr/>
          <p:nvPr/>
        </p:nvSpPr>
        <p:spPr>
          <a:xfrm rot="21355668">
            <a:off x="8029674" y="3605136"/>
            <a:ext cx="1222516" cy="120099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sz="1100" dirty="0">
                <a:solidFill>
                  <a:schemeClr val="bg1"/>
                </a:solidFill>
              </a:rPr>
              <a:t>Jesus loves me</a:t>
            </a:r>
          </a:p>
        </p:txBody>
      </p:sp>
    </p:spTree>
    <p:extLst>
      <p:ext uri="{BB962C8B-B14F-4D97-AF65-F5344CB8AC3E}">
        <p14:creationId xmlns:p14="http://schemas.microsoft.com/office/powerpoint/2010/main" val="3140541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122B-F1EC-4AB3-4146-EC8D47D099F7}"/>
              </a:ext>
            </a:extLst>
          </p:cNvPr>
          <p:cNvSpPr>
            <a:spLocks noGrp="1"/>
          </p:cNvSpPr>
          <p:nvPr>
            <p:ph type="title"/>
          </p:nvPr>
        </p:nvSpPr>
        <p:spPr>
          <a:xfrm rot="16200000">
            <a:off x="-2517569" y="2868248"/>
            <a:ext cx="6528819" cy="1048352"/>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b="1" dirty="0"/>
              <a:t>Romans 6:23</a:t>
            </a:r>
          </a:p>
        </p:txBody>
      </p:sp>
      <p:pic>
        <p:nvPicPr>
          <p:cNvPr id="3" name="Online Media 2" title="Romans 6:23 - Faith Kids Memory Verse Video">
            <a:hlinkClick r:id="" action="ppaction://media"/>
            <a:extLst>
              <a:ext uri="{FF2B5EF4-FFF2-40B4-BE49-F238E27FC236}">
                <a16:creationId xmlns:a16="http://schemas.microsoft.com/office/drawing/2014/main" id="{2E914E8B-3063-CF8D-C2C9-2EEC17DDCC93}"/>
              </a:ext>
            </a:extLst>
          </p:cNvPr>
          <p:cNvPicPr>
            <a:picLocks noRot="1" noChangeAspect="1"/>
          </p:cNvPicPr>
          <p:nvPr>
            <a:videoFile r:link="rId1"/>
          </p:nvPr>
        </p:nvPicPr>
        <p:blipFill>
          <a:blip r:embed="rId3"/>
          <a:stretch>
            <a:fillRect/>
          </a:stretch>
        </p:blipFill>
        <p:spPr>
          <a:xfrm>
            <a:off x="2079113" y="476769"/>
            <a:ext cx="6125221" cy="3460750"/>
          </a:xfrm>
          <a:prstGeom prst="rect">
            <a:avLst/>
          </a:prstGeom>
        </p:spPr>
      </p:pic>
      <p:sp>
        <p:nvSpPr>
          <p:cNvPr id="4" name="Rectangle 3">
            <a:extLst>
              <a:ext uri="{FF2B5EF4-FFF2-40B4-BE49-F238E27FC236}">
                <a16:creationId xmlns:a16="http://schemas.microsoft.com/office/drawing/2014/main" id="{41E98285-D844-596E-0280-BC31BFD8FAC2}"/>
              </a:ext>
            </a:extLst>
          </p:cNvPr>
          <p:cNvSpPr/>
          <p:nvPr/>
        </p:nvSpPr>
        <p:spPr>
          <a:xfrm>
            <a:off x="1420305" y="4071511"/>
            <a:ext cx="3972788" cy="2585323"/>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For the</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Wages o</a:t>
            </a: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 sin</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is death</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6" name="Picture 5" descr="A tombstone with flowers in front of it&#10;&#10;Description automatically generated with medium confidence">
            <a:extLst>
              <a:ext uri="{FF2B5EF4-FFF2-40B4-BE49-F238E27FC236}">
                <a16:creationId xmlns:a16="http://schemas.microsoft.com/office/drawing/2014/main" id="{1AEB393C-DA37-D14D-D0AA-65FD59FC7C6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1723" y="4071511"/>
            <a:ext cx="2425325" cy="2786489"/>
          </a:xfrm>
          <a:prstGeom prst="rect">
            <a:avLst/>
          </a:prstGeom>
        </p:spPr>
      </p:pic>
      <p:sp>
        <p:nvSpPr>
          <p:cNvPr id="7" name="Rectangle 6">
            <a:extLst>
              <a:ext uri="{FF2B5EF4-FFF2-40B4-BE49-F238E27FC236}">
                <a16:creationId xmlns:a16="http://schemas.microsoft.com/office/drawing/2014/main" id="{08F37DDC-5748-2D87-858E-B7DB15C34DC6}"/>
              </a:ext>
            </a:extLst>
          </p:cNvPr>
          <p:cNvSpPr/>
          <p:nvPr/>
        </p:nvSpPr>
        <p:spPr>
          <a:xfrm>
            <a:off x="8439993" y="1684264"/>
            <a:ext cx="3345788" cy="341632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But the</a:t>
            </a:r>
          </a:p>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Gift of God</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Is</a:t>
            </a:r>
          </a:p>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Eternal life</a:t>
            </a:r>
          </a:p>
        </p:txBody>
      </p:sp>
      <p:pic>
        <p:nvPicPr>
          <p:cNvPr id="10" name="Picture 9">
            <a:extLst>
              <a:ext uri="{FF2B5EF4-FFF2-40B4-BE49-F238E27FC236}">
                <a16:creationId xmlns:a16="http://schemas.microsoft.com/office/drawing/2014/main" id="{4379495B-9421-C340-0394-B76649F35E2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32188" y="149832"/>
            <a:ext cx="2561398" cy="1534432"/>
          </a:xfrm>
          <a:prstGeom prst="rect">
            <a:avLst/>
          </a:prstGeom>
        </p:spPr>
      </p:pic>
    </p:spTree>
    <p:extLst>
      <p:ext uri="{BB962C8B-B14F-4D97-AF65-F5344CB8AC3E}">
        <p14:creationId xmlns:p14="http://schemas.microsoft.com/office/powerpoint/2010/main" val="319743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par>
                          <p:cTn id="7" fill="hold">
                            <p:stCondLst>
                              <p:cond delay="1"/>
                            </p:stCondLst>
                            <p:childTnLst>
                              <p:par>
                                <p:cTn id="8" presetID="42" presetClass="path" presetSubtype="0" accel="50000" decel="50000" fill="hold" nodeType="afterEffect">
                                  <p:stCondLst>
                                    <p:cond delay="1750"/>
                                  </p:stCondLst>
                                  <p:childTnLst>
                                    <p:animMotion origin="layout" path="M 2.91667E-6 -4.81481E-6 L 2.91667E-6 0.70718 " pathEditMode="relative" rAng="0" ptsTypes="AA">
                                      <p:cBhvr>
                                        <p:cTn id="9" dur="2500" fill="hold"/>
                                        <p:tgtEl>
                                          <p:spTgt spid="10"/>
                                        </p:tgtEl>
                                        <p:attrNameLst>
                                          <p:attrName>ppt_x</p:attrName>
                                          <p:attrName>ppt_y</p:attrName>
                                        </p:attrNameLst>
                                      </p:cBhvr>
                                      <p:rCtr x="0" y="35347"/>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
                </p:tgtEl>
              </p:cMediaNode>
            </p:video>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839788" y="1101661"/>
            <a:ext cx="3932237"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Many people cried</a:t>
            </a:r>
          </a:p>
        </p:txBody>
      </p:sp>
      <p:pic>
        <p:nvPicPr>
          <p:cNvPr id="6" name="Content Placeholder 5" descr="A group of people in robes&#10;&#10;Description automatically generated with low confidence">
            <a:extLst>
              <a:ext uri="{FF2B5EF4-FFF2-40B4-BE49-F238E27FC236}">
                <a16:creationId xmlns:a16="http://schemas.microsoft.com/office/drawing/2014/main" id="{5C42BD9A-F40F-5E23-A9B4-AFAC45FB58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1288" y="1138237"/>
            <a:ext cx="6096000" cy="4572000"/>
          </a:xfrm>
          <a:ln>
            <a:solidFill>
              <a:schemeClr val="accent4">
                <a:lumMod val="50000"/>
              </a:schemeClr>
            </a:solidFill>
          </a:ln>
        </p:spPr>
      </p:pic>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839788" y="2340864"/>
            <a:ext cx="3932237" cy="3528124"/>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dirty="0"/>
              <a:t>Matthew 27</a:t>
            </a:r>
          </a:p>
          <a:p>
            <a:r>
              <a:rPr lang="en-US" baseline="30000" dirty="0"/>
              <a:t>27 </a:t>
            </a:r>
            <a:r>
              <a:rPr lang="en-US" dirty="0"/>
              <a:t>A large number of people followed him, including women who mourned and wailed for him. ….</a:t>
            </a:r>
          </a:p>
          <a:p>
            <a:endParaRPr lang="en-US" dirty="0"/>
          </a:p>
          <a:p>
            <a:endParaRPr lang="en-US" dirty="0"/>
          </a:p>
          <a:p>
            <a:pPr algn="ctr"/>
            <a:r>
              <a:rPr lang="en-US" i="1" dirty="0"/>
              <a:t>I would cry.  Would you cry?</a:t>
            </a:r>
          </a:p>
          <a:p>
            <a:pPr algn="ctr"/>
            <a:r>
              <a:rPr lang="en-US" i="1" dirty="0"/>
              <a:t>It was a very sad day.</a:t>
            </a:r>
          </a:p>
          <a:p>
            <a:endParaRPr lang="en-US" dirty="0"/>
          </a:p>
        </p:txBody>
      </p:sp>
    </p:spTree>
    <p:extLst>
      <p:ext uri="{BB962C8B-B14F-4D97-AF65-F5344CB8AC3E}">
        <p14:creationId xmlns:p14="http://schemas.microsoft.com/office/powerpoint/2010/main" val="129586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0" y="457200"/>
            <a:ext cx="12192000"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pPr algn="ctr"/>
            <a:r>
              <a:rPr lang="en-US" dirty="0"/>
              <a:t>They put Jesus on a cross like he was the worst sinner.</a:t>
            </a:r>
            <a:br>
              <a:rPr lang="en-US" dirty="0"/>
            </a:br>
            <a:r>
              <a:rPr lang="en-US" dirty="0"/>
              <a:t>Jesus forgave them!</a:t>
            </a:r>
          </a:p>
        </p:txBody>
      </p:sp>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839788" y="1810512"/>
            <a:ext cx="3932237" cy="4058476"/>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endParaRPr lang="en-US" dirty="0"/>
          </a:p>
          <a:p>
            <a:r>
              <a:rPr lang="en-US" dirty="0"/>
              <a:t>Luke 23</a:t>
            </a:r>
          </a:p>
          <a:p>
            <a:r>
              <a:rPr lang="en-US" baseline="30000" dirty="0"/>
              <a:t>32 </a:t>
            </a:r>
            <a:r>
              <a:rPr lang="en-US" dirty="0"/>
              <a:t>Two other men, both criminals, were also led out with him to be executed.</a:t>
            </a:r>
          </a:p>
          <a:p>
            <a:r>
              <a:rPr lang="en-US" dirty="0"/>
              <a:t> </a:t>
            </a:r>
            <a:r>
              <a:rPr lang="en-US" baseline="30000" dirty="0"/>
              <a:t>33 </a:t>
            </a:r>
            <a:r>
              <a:rPr lang="en-US" dirty="0"/>
              <a:t>When they came to the place called the Skull, they crucified him there, along with the criminals—one on his right, the other on his left.</a:t>
            </a:r>
          </a:p>
          <a:p>
            <a:r>
              <a:rPr lang="en-US" dirty="0"/>
              <a:t> </a:t>
            </a:r>
            <a:r>
              <a:rPr lang="en-US" baseline="30000" dirty="0"/>
              <a:t>34 </a:t>
            </a:r>
            <a:r>
              <a:rPr lang="en-US" dirty="0"/>
              <a:t>Jesus said, “Father, forgive them, for they do not know what they are doing.”</a:t>
            </a:r>
            <a:r>
              <a:rPr lang="en-US" baseline="30000" dirty="0"/>
              <a:t>[</a:t>
            </a:r>
            <a:r>
              <a:rPr lang="en-US" baseline="30000" dirty="0">
                <a:hlinkClick r:id="rId2" tooltip="See footnote c"/>
              </a:rPr>
              <a:t>c</a:t>
            </a:r>
            <a:r>
              <a:rPr lang="en-US" baseline="30000" dirty="0"/>
              <a:t>]</a:t>
            </a:r>
            <a:r>
              <a:rPr lang="en-US" dirty="0"/>
              <a:t> </a:t>
            </a:r>
          </a:p>
          <a:p>
            <a:r>
              <a:rPr lang="en-US" dirty="0"/>
              <a:t>And they divided up his clothes by casting lots.</a:t>
            </a:r>
          </a:p>
        </p:txBody>
      </p:sp>
      <p:pic>
        <p:nvPicPr>
          <p:cNvPr id="12" name="Picture 11" descr="A picture containing text, armor, automaton&#10;&#10;Description automatically generated">
            <a:extLst>
              <a:ext uri="{FF2B5EF4-FFF2-40B4-BE49-F238E27FC236}">
                <a16:creationId xmlns:a16="http://schemas.microsoft.com/office/drawing/2014/main" id="{B87E0F0D-8D34-03F9-643D-C2A66CF019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670" y="1810512"/>
            <a:ext cx="4218432" cy="3163824"/>
          </a:xfrm>
          <a:prstGeom prst="rect">
            <a:avLst/>
          </a:prstGeom>
        </p:spPr>
      </p:pic>
      <p:pic>
        <p:nvPicPr>
          <p:cNvPr id="10" name="Content Placeholder 9" descr="A group of men in garment&#10;&#10;Description automatically generated with low confidence">
            <a:extLst>
              <a:ext uri="{FF2B5EF4-FFF2-40B4-BE49-F238E27FC236}">
                <a16:creationId xmlns:a16="http://schemas.microsoft.com/office/drawing/2014/main" id="{A3C96D2F-C27F-47EE-E1BC-0D3741F06CCE}"/>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742637" y="4233934"/>
            <a:ext cx="2510853" cy="1883140"/>
          </a:xfrm>
        </p:spPr>
      </p:pic>
      <p:sp>
        <p:nvSpPr>
          <p:cNvPr id="13" name="Speech Bubble: Rectangle 12">
            <a:extLst>
              <a:ext uri="{FF2B5EF4-FFF2-40B4-BE49-F238E27FC236}">
                <a16:creationId xmlns:a16="http://schemas.microsoft.com/office/drawing/2014/main" id="{FC952055-B8EA-470B-37F6-62B5917AE65E}"/>
              </a:ext>
            </a:extLst>
          </p:cNvPr>
          <p:cNvSpPr/>
          <p:nvPr/>
        </p:nvSpPr>
        <p:spPr>
          <a:xfrm>
            <a:off x="9335747" y="2327279"/>
            <a:ext cx="2386861" cy="1389888"/>
          </a:xfrm>
          <a:prstGeom prst="wedgeRectCallout">
            <a:avLst>
              <a:gd name="adj1" fmla="val -151938"/>
              <a:gd name="adj2" fmla="val -56018"/>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Father, forgive them.</a:t>
            </a:r>
          </a:p>
          <a:p>
            <a:pPr algn="ctr"/>
            <a:r>
              <a:rPr lang="en-US" dirty="0">
                <a:solidFill>
                  <a:sysClr val="windowText" lastClr="000000"/>
                </a:solidFill>
              </a:rPr>
              <a:t>They don’t know what they are doing.</a:t>
            </a:r>
          </a:p>
        </p:txBody>
      </p:sp>
    </p:spTree>
    <p:extLst>
      <p:ext uri="{BB962C8B-B14F-4D97-AF65-F5344CB8AC3E}">
        <p14:creationId xmlns:p14="http://schemas.microsoft.com/office/powerpoint/2010/main" val="411585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8BC45B-E70E-B50A-1850-AE67A80E1CFB}"/>
              </a:ext>
            </a:extLst>
          </p:cNvPr>
          <p:cNvSpPr>
            <a:spLocks noGrp="1"/>
          </p:cNvSpPr>
          <p:nvPr>
            <p:ph type="body" idx="1"/>
          </p:nvPr>
        </p:nvSpPr>
        <p:spPr/>
        <p:txBody>
          <a:bodyPr/>
          <a:lstStyle/>
          <a:p>
            <a:endParaRPr lang="en-US"/>
          </a:p>
        </p:txBody>
      </p:sp>
      <p:sp>
        <p:nvSpPr>
          <p:cNvPr id="4" name="Subtitle 2">
            <a:extLst>
              <a:ext uri="{FF2B5EF4-FFF2-40B4-BE49-F238E27FC236}">
                <a16:creationId xmlns:a16="http://schemas.microsoft.com/office/drawing/2014/main" id="{757FF28B-165E-20ED-FB02-3AF125F0CB62}"/>
              </a:ext>
            </a:extLst>
          </p:cNvPr>
          <p:cNvSpPr txBox="1">
            <a:spLocks/>
          </p:cNvSpPr>
          <p:nvPr/>
        </p:nvSpPr>
        <p:spPr>
          <a:xfrm>
            <a:off x="1524000" y="963362"/>
            <a:ext cx="9144000" cy="11691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600" dirty="0">
                <a:solidFill>
                  <a:schemeClr val="accent2">
                    <a:lumMod val="60000"/>
                    <a:lumOff val="40000"/>
                  </a:schemeClr>
                </a:solidFill>
                <a:effectLst>
                  <a:outerShdw blurRad="38100" dist="38100" dir="2700000" algn="tl">
                    <a:srgbClr val="000000">
                      <a:alpha val="43137"/>
                    </a:srgbClr>
                  </a:outerShdw>
                </a:effectLst>
                <a:latin typeface="Amasis MT Pro Black" panose="02040A04050005020304" pitchFamily="18" charset="0"/>
              </a:rPr>
              <a:t>What does forgiveness mean?</a:t>
            </a:r>
          </a:p>
        </p:txBody>
      </p:sp>
    </p:spTree>
    <p:extLst>
      <p:ext uri="{BB962C8B-B14F-4D97-AF65-F5344CB8AC3E}">
        <p14:creationId xmlns:p14="http://schemas.microsoft.com/office/powerpoint/2010/main" val="80210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839788" y="457200"/>
            <a:ext cx="3932237"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King Jesus loves us</a:t>
            </a:r>
            <a:br>
              <a:rPr lang="en-US" dirty="0"/>
            </a:br>
            <a:r>
              <a:rPr lang="en-US" dirty="0"/>
              <a:t>	 so much!</a:t>
            </a:r>
          </a:p>
        </p:txBody>
      </p:sp>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839788" y="1810512"/>
            <a:ext cx="3932237" cy="4058476"/>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dirty="0"/>
              <a:t>John 19</a:t>
            </a:r>
          </a:p>
          <a:p>
            <a:r>
              <a:rPr lang="en-US" baseline="30000" dirty="0"/>
              <a:t>19 </a:t>
            </a:r>
            <a:r>
              <a:rPr lang="en-US" dirty="0"/>
              <a:t>Pilate had a notice prepared and fastened to the cross. It read: </a:t>
            </a:r>
            <a:r>
              <a:rPr lang="en-US" cap="small" dirty="0" err="1">
                <a:effectLst/>
              </a:rPr>
              <a:t>jesus</a:t>
            </a:r>
            <a:r>
              <a:rPr lang="en-US" cap="small" dirty="0">
                <a:effectLst/>
              </a:rPr>
              <a:t> of </a:t>
            </a:r>
            <a:r>
              <a:rPr lang="en-US" cap="small" dirty="0" err="1">
                <a:effectLst/>
              </a:rPr>
              <a:t>nazareth</a:t>
            </a:r>
            <a:r>
              <a:rPr lang="en-US" dirty="0"/>
              <a:t>, </a:t>
            </a:r>
            <a:r>
              <a:rPr lang="en-US" cap="small" dirty="0">
                <a:effectLst/>
              </a:rPr>
              <a:t>the king of the jews</a:t>
            </a:r>
            <a:r>
              <a:rPr lang="en-US" dirty="0"/>
              <a:t>. </a:t>
            </a:r>
            <a:r>
              <a:rPr lang="en-US" baseline="30000" dirty="0"/>
              <a:t>20 </a:t>
            </a:r>
            <a:r>
              <a:rPr lang="en-US" dirty="0"/>
              <a:t>Many of the Jews read this sign, for the place where Jesus was crucified was near the city, and the sign was written in Aramaic, Latin and Greek. </a:t>
            </a:r>
            <a:r>
              <a:rPr lang="en-US" baseline="30000" dirty="0"/>
              <a:t>21 </a:t>
            </a:r>
            <a:r>
              <a:rPr lang="en-US" dirty="0"/>
              <a:t>The chief priests of the Jews protested to Pilate, “Do not write ‘The King of the Jews,’ but that this man claimed to be king of the Jews.”</a:t>
            </a:r>
          </a:p>
          <a:p>
            <a:r>
              <a:rPr lang="en-US" baseline="30000" dirty="0"/>
              <a:t>22 </a:t>
            </a:r>
            <a:r>
              <a:rPr lang="en-US" dirty="0"/>
              <a:t>Pilate answered, “What I have written,        I have written.”</a:t>
            </a:r>
          </a:p>
          <a:p>
            <a:endParaRPr lang="en-US" dirty="0"/>
          </a:p>
        </p:txBody>
      </p:sp>
      <p:pic>
        <p:nvPicPr>
          <p:cNvPr id="8" name="Picture 7" descr="A picture containing text&#10;&#10;Description automatically generated">
            <a:extLst>
              <a:ext uri="{FF2B5EF4-FFF2-40B4-BE49-F238E27FC236}">
                <a16:creationId xmlns:a16="http://schemas.microsoft.com/office/drawing/2014/main" id="{BADBEDC4-338D-E3B4-6364-9BE0AFEBC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7356"/>
            <a:ext cx="2036457" cy="1743262"/>
          </a:xfrm>
          <a:prstGeom prst="rect">
            <a:avLst/>
          </a:prstGeom>
        </p:spPr>
      </p:pic>
      <p:sp>
        <p:nvSpPr>
          <p:cNvPr id="9" name="Speech Bubble: Rectangle 8">
            <a:extLst>
              <a:ext uri="{FF2B5EF4-FFF2-40B4-BE49-F238E27FC236}">
                <a16:creationId xmlns:a16="http://schemas.microsoft.com/office/drawing/2014/main" id="{E282D304-3FB0-59A0-1118-6A99B0908673}"/>
              </a:ext>
            </a:extLst>
          </p:cNvPr>
          <p:cNvSpPr/>
          <p:nvPr/>
        </p:nvSpPr>
        <p:spPr>
          <a:xfrm>
            <a:off x="2177091" y="5530920"/>
            <a:ext cx="3131888" cy="969264"/>
          </a:xfrm>
          <a:prstGeom prst="wedgeRectCallout">
            <a:avLst>
              <a:gd name="adj1" fmla="val -64749"/>
              <a:gd name="adj2" fmla="val 172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Our King, Jesus, loves us so much that He came to take our punishment and die for us.</a:t>
            </a:r>
          </a:p>
        </p:txBody>
      </p:sp>
      <p:pic>
        <p:nvPicPr>
          <p:cNvPr id="11" name="Content Placeholder 10" descr="Text&#10;&#10;Description automatically generated">
            <a:extLst>
              <a:ext uri="{FF2B5EF4-FFF2-40B4-BE49-F238E27FC236}">
                <a16:creationId xmlns:a16="http://schemas.microsoft.com/office/drawing/2014/main" id="{A17844AF-0929-86ED-2FE2-1893AEF237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49613" y="1318377"/>
            <a:ext cx="2963333" cy="1666875"/>
          </a:xfrm>
        </p:spPr>
      </p:pic>
      <p:pic>
        <p:nvPicPr>
          <p:cNvPr id="13" name="Picture 12" descr="Text&#10;&#10;Description automatically generated">
            <a:extLst>
              <a:ext uri="{FF2B5EF4-FFF2-40B4-BE49-F238E27FC236}">
                <a16:creationId xmlns:a16="http://schemas.microsoft.com/office/drawing/2014/main" id="{027E2BDF-6606-4C46-BB1E-4E759AEEA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8914" y="1318376"/>
            <a:ext cx="3238500" cy="1666875"/>
          </a:xfrm>
          <a:prstGeom prst="rect">
            <a:avLst/>
          </a:prstGeom>
        </p:spPr>
      </p:pic>
      <p:sp>
        <p:nvSpPr>
          <p:cNvPr id="16" name="Rectangle 15">
            <a:extLst>
              <a:ext uri="{FF2B5EF4-FFF2-40B4-BE49-F238E27FC236}">
                <a16:creationId xmlns:a16="http://schemas.microsoft.com/office/drawing/2014/main" id="{CA05DC50-F5CE-87F1-99CC-CC5C325B7666}"/>
              </a:ext>
            </a:extLst>
          </p:cNvPr>
          <p:cNvSpPr/>
          <p:nvPr/>
        </p:nvSpPr>
        <p:spPr>
          <a:xfrm>
            <a:off x="5449613" y="3139435"/>
            <a:ext cx="6307801" cy="27295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14" descr="A picture containing text, person&#10;&#10;Description automatically generated">
            <a:extLst>
              <a:ext uri="{FF2B5EF4-FFF2-40B4-BE49-F238E27FC236}">
                <a16:creationId xmlns:a16="http://schemas.microsoft.com/office/drawing/2014/main" id="{36E3EA2B-22D8-EAC5-0306-4B9F42AF47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7345" y="3148866"/>
            <a:ext cx="4072335" cy="2717011"/>
          </a:xfrm>
          <a:prstGeom prst="rect">
            <a:avLst/>
          </a:prstGeom>
        </p:spPr>
      </p:pic>
    </p:spTree>
    <p:extLst>
      <p:ext uri="{BB962C8B-B14F-4D97-AF65-F5344CB8AC3E}">
        <p14:creationId xmlns:p14="http://schemas.microsoft.com/office/powerpoint/2010/main" val="383889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14374-9A30-4899-AFA1-E7EB413661DE}"/>
              </a:ext>
            </a:extLst>
          </p:cNvPr>
          <p:cNvSpPr>
            <a:spLocks noGrp="1"/>
          </p:cNvSpPr>
          <p:nvPr>
            <p:ph type="title"/>
          </p:nvPr>
        </p:nvSpPr>
        <p:spPr>
          <a:xfrm>
            <a:off x="839788" y="457200"/>
            <a:ext cx="3932237" cy="969264"/>
          </a:xfrm>
          <a:ln>
            <a:solidFill>
              <a:schemeClr val="accent4">
                <a:lumMod val="50000"/>
              </a:schemeClr>
            </a:solidFill>
          </a:ln>
        </p:spPr>
        <p:style>
          <a:lnRef idx="0">
            <a:schemeClr val="accent4"/>
          </a:lnRef>
          <a:fillRef idx="3">
            <a:schemeClr val="accent4"/>
          </a:fillRef>
          <a:effectRef idx="3">
            <a:schemeClr val="accent4"/>
          </a:effectRef>
          <a:fontRef idx="minor">
            <a:schemeClr val="lt1"/>
          </a:fontRef>
        </p:style>
        <p:txBody>
          <a:bodyPr/>
          <a:lstStyle/>
          <a:p>
            <a:r>
              <a:rPr lang="en-US" dirty="0"/>
              <a:t>They mocked Jesus</a:t>
            </a:r>
          </a:p>
        </p:txBody>
      </p:sp>
      <p:pic>
        <p:nvPicPr>
          <p:cNvPr id="6" name="Content Placeholder 5" descr="A picture containing text, skirt&#10;&#10;Description automatically generated">
            <a:extLst>
              <a:ext uri="{FF2B5EF4-FFF2-40B4-BE49-F238E27FC236}">
                <a16:creationId xmlns:a16="http://schemas.microsoft.com/office/drawing/2014/main" id="{68AEC18F-3752-6754-B4F7-01AE933D8D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3288" y="1709736"/>
            <a:ext cx="5545668" cy="4159251"/>
          </a:xfrm>
          <a:ln>
            <a:solidFill>
              <a:schemeClr val="accent4">
                <a:lumMod val="50000"/>
              </a:schemeClr>
            </a:solidFill>
          </a:ln>
        </p:spPr>
      </p:pic>
      <p:sp>
        <p:nvSpPr>
          <p:cNvPr id="4" name="Text Placeholder 3">
            <a:extLst>
              <a:ext uri="{FF2B5EF4-FFF2-40B4-BE49-F238E27FC236}">
                <a16:creationId xmlns:a16="http://schemas.microsoft.com/office/drawing/2014/main" id="{ABCDCF12-F74C-3D4E-FE36-6C017F7AF7D6}"/>
              </a:ext>
            </a:extLst>
          </p:cNvPr>
          <p:cNvSpPr>
            <a:spLocks noGrp="1"/>
          </p:cNvSpPr>
          <p:nvPr>
            <p:ph type="body" sz="half" idx="2"/>
          </p:nvPr>
        </p:nvSpPr>
        <p:spPr>
          <a:xfrm>
            <a:off x="839788" y="1810512"/>
            <a:ext cx="3932237" cy="4058476"/>
          </a:xfrm>
          <a:ln>
            <a:solidFill>
              <a:schemeClr val="accent4">
                <a:lumMod val="50000"/>
              </a:schemeClr>
            </a:solidFill>
          </a:ln>
        </p:spPr>
        <p:style>
          <a:lnRef idx="0">
            <a:schemeClr val="accent2"/>
          </a:lnRef>
          <a:fillRef idx="3">
            <a:schemeClr val="accent2"/>
          </a:fillRef>
          <a:effectRef idx="3">
            <a:schemeClr val="accent2"/>
          </a:effectRef>
          <a:fontRef idx="minor">
            <a:schemeClr val="lt1"/>
          </a:fontRef>
        </p:style>
        <p:txBody>
          <a:bodyPr/>
          <a:lstStyle/>
          <a:p>
            <a:r>
              <a:rPr lang="en-US" dirty="0"/>
              <a:t>Luke 23</a:t>
            </a:r>
          </a:p>
          <a:p>
            <a:r>
              <a:rPr lang="en-US" baseline="30000" dirty="0"/>
              <a:t>35 </a:t>
            </a:r>
            <a:r>
              <a:rPr lang="en-US" dirty="0"/>
              <a:t>The people stood watching, and the rulers even sneered at him. They said, “He saved others; let him save himself if he is God’s Messiah, the Chosen One.”</a:t>
            </a:r>
          </a:p>
          <a:p>
            <a:r>
              <a:rPr lang="en-US" baseline="30000" dirty="0"/>
              <a:t>36 </a:t>
            </a:r>
            <a:r>
              <a:rPr lang="en-US" dirty="0"/>
              <a:t>The soldiers also came up and mocked him. They offered him wine vinegar </a:t>
            </a:r>
            <a:r>
              <a:rPr lang="en-US" baseline="30000" dirty="0"/>
              <a:t>37 </a:t>
            </a:r>
            <a:r>
              <a:rPr lang="en-US" dirty="0"/>
              <a:t>and said, “If you are the king of the Jews, save yourself.”</a:t>
            </a:r>
          </a:p>
          <a:p>
            <a:endParaRPr lang="en-US" dirty="0"/>
          </a:p>
        </p:txBody>
      </p:sp>
      <p:sp>
        <p:nvSpPr>
          <p:cNvPr id="7" name="Speech Bubble: Rectangle 6">
            <a:extLst>
              <a:ext uri="{FF2B5EF4-FFF2-40B4-BE49-F238E27FC236}">
                <a16:creationId xmlns:a16="http://schemas.microsoft.com/office/drawing/2014/main" id="{F6BABE24-076A-BC68-A0AE-CFC14A727329}"/>
              </a:ext>
            </a:extLst>
          </p:cNvPr>
          <p:cNvSpPr/>
          <p:nvPr/>
        </p:nvSpPr>
        <p:spPr>
          <a:xfrm>
            <a:off x="7242048" y="384048"/>
            <a:ext cx="3621024" cy="987552"/>
          </a:xfrm>
          <a:prstGeom prst="wedgeRectCallout">
            <a:avLst>
              <a:gd name="adj1" fmla="val -9692"/>
              <a:gd name="adj2" fmla="val 7747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He saved others, let him save himself if he is the Messiah.</a:t>
            </a:r>
          </a:p>
        </p:txBody>
      </p:sp>
      <p:pic>
        <p:nvPicPr>
          <p:cNvPr id="8" name="Picture 7" descr="A picture containing text&#10;&#10;Description automatically generated">
            <a:extLst>
              <a:ext uri="{FF2B5EF4-FFF2-40B4-BE49-F238E27FC236}">
                <a16:creationId xmlns:a16="http://schemas.microsoft.com/office/drawing/2014/main" id="{BADBEDC4-338D-E3B4-6364-9BE0AFEBC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97356"/>
            <a:ext cx="2036457" cy="1743262"/>
          </a:xfrm>
          <a:prstGeom prst="rect">
            <a:avLst/>
          </a:prstGeom>
        </p:spPr>
      </p:pic>
      <p:sp>
        <p:nvSpPr>
          <p:cNvPr id="9" name="Speech Bubble: Rectangle 8">
            <a:extLst>
              <a:ext uri="{FF2B5EF4-FFF2-40B4-BE49-F238E27FC236}">
                <a16:creationId xmlns:a16="http://schemas.microsoft.com/office/drawing/2014/main" id="{E282D304-3FB0-59A0-1118-6A99B0908673}"/>
              </a:ext>
            </a:extLst>
          </p:cNvPr>
          <p:cNvSpPr/>
          <p:nvPr/>
        </p:nvSpPr>
        <p:spPr>
          <a:xfrm>
            <a:off x="2340864" y="5303520"/>
            <a:ext cx="3070892" cy="1097280"/>
          </a:xfrm>
          <a:prstGeom prst="wedgeRectCallout">
            <a:avLst>
              <a:gd name="adj1" fmla="val -64749"/>
              <a:gd name="adj2" fmla="val 1729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Jesus didn’t save himself</a:t>
            </a:r>
          </a:p>
          <a:p>
            <a:pPr algn="ctr"/>
            <a:r>
              <a:rPr lang="en-US" dirty="0"/>
              <a:t> because He was dying</a:t>
            </a:r>
          </a:p>
          <a:p>
            <a:pPr algn="ctr"/>
            <a:r>
              <a:rPr lang="en-US" dirty="0"/>
              <a:t> to save us.  He took our punishment.</a:t>
            </a:r>
          </a:p>
        </p:txBody>
      </p:sp>
    </p:spTree>
    <p:extLst>
      <p:ext uri="{BB962C8B-B14F-4D97-AF65-F5344CB8AC3E}">
        <p14:creationId xmlns:p14="http://schemas.microsoft.com/office/powerpoint/2010/main" val="2755273473"/>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2822</Words>
  <Application>Microsoft Office PowerPoint</Application>
  <PresentationFormat>Widescreen</PresentationFormat>
  <Paragraphs>207</Paragraphs>
  <Slides>34</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Amasis MT Pro Black</vt:lpstr>
      <vt:lpstr>Arial</vt:lpstr>
      <vt:lpstr>Calibri</vt:lpstr>
      <vt:lpstr>Calibri Light</vt:lpstr>
      <vt:lpstr>Office Theme</vt:lpstr>
      <vt:lpstr>And Dies for Us</vt:lpstr>
      <vt:lpstr>Have you ever had a very sad day?</vt:lpstr>
      <vt:lpstr>Luke 23:26-27     A sad day</vt:lpstr>
      <vt:lpstr>Romans 6:23</vt:lpstr>
      <vt:lpstr>Many people cried</vt:lpstr>
      <vt:lpstr>They put Jesus on a cross like he was the worst sinner. Jesus forgave them!</vt:lpstr>
      <vt:lpstr>PowerPoint Presentation</vt:lpstr>
      <vt:lpstr>King Jesus loves us   so much!</vt:lpstr>
      <vt:lpstr>They mocked Jesus</vt:lpstr>
      <vt:lpstr>John 3:16 song</vt:lpstr>
      <vt:lpstr>A criminal  believed in Jesus</vt:lpstr>
      <vt:lpstr>John 3:16-17 song</vt:lpstr>
      <vt:lpstr>Jesus took care of his mother, Mary</vt:lpstr>
      <vt:lpstr>In the middle of the day, God sent darkness to cover the sad, sad scene.</vt:lpstr>
      <vt:lpstr>The result of sin is death.   We sin.     But Jesus took our punishment; the result of sin -- death.</vt:lpstr>
      <vt:lpstr>Jesus opened the way to the Most Holy Place.  The sacrifices were done.</vt:lpstr>
      <vt:lpstr>Jesus opened the way to the Most Holy Place.  The sacrifices were done.</vt:lpstr>
      <vt:lpstr>A centurion soldier believed in Jesus</vt:lpstr>
      <vt:lpstr>The women stayed near Jesus</vt:lpstr>
      <vt:lpstr> Jesus died</vt:lpstr>
      <vt:lpstr> Joseph &amp; Nicodemeus buried Jesus in his tomb.</vt:lpstr>
      <vt:lpstr> Soldiers guarded the tomb.</vt:lpstr>
      <vt:lpstr>It was a very sad day, but that’s not the end of the story! Next week we’ll learn about the happiest day!</vt:lpstr>
      <vt:lpstr>CRAFT TIME – From the Crafty Classroom see link</vt:lpstr>
      <vt:lpstr>A-B-C-D-E-F-G  Jesus Died For You And Me</vt:lpstr>
      <vt:lpstr> Sing:  Jesus Died for All The Children of the World</vt:lpstr>
      <vt:lpstr> Sing:  Romans 5:8</vt:lpstr>
      <vt:lpstr>John 3:16-17 song</vt:lpstr>
      <vt:lpstr>MORE Craft ideas to choose from</vt:lpstr>
      <vt:lpstr> Craft Time – you may start your craft while I tell our story </vt:lpstr>
      <vt:lpstr> Craft TIME – you may start your craft while I tell our story </vt:lpstr>
      <vt:lpstr> Craft TIME – you may start your craft while I tell our story </vt:lpstr>
      <vt:lpstr> Craft TIME – you may start your craft while I tell our story </vt:lpstr>
      <vt:lpstr> Craft ideas – you may start your craft while I tell our story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Dies for Us</dc:title>
  <dc:creator>Janelle Clendenon</dc:creator>
  <cp:lastModifiedBy>Janelle Clendenon</cp:lastModifiedBy>
  <cp:revision>5</cp:revision>
  <dcterms:created xsi:type="dcterms:W3CDTF">2023-02-18T23:15:08Z</dcterms:created>
  <dcterms:modified xsi:type="dcterms:W3CDTF">2023-04-06T23:43:00Z</dcterms:modified>
</cp:coreProperties>
</file>