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5" r:id="rId3"/>
    <p:sldId id="277" r:id="rId4"/>
    <p:sldId id="319" r:id="rId5"/>
    <p:sldId id="318" r:id="rId6"/>
    <p:sldId id="320" r:id="rId7"/>
    <p:sldId id="310" r:id="rId8"/>
    <p:sldId id="280" r:id="rId9"/>
    <p:sldId id="274" r:id="rId10"/>
    <p:sldId id="259" r:id="rId11"/>
    <p:sldId id="311" r:id="rId12"/>
    <p:sldId id="282" r:id="rId13"/>
    <p:sldId id="278" r:id="rId14"/>
    <p:sldId id="285" r:id="rId15"/>
    <p:sldId id="321" r:id="rId16"/>
    <p:sldId id="261" r:id="rId17"/>
    <p:sldId id="286" r:id="rId18"/>
    <p:sldId id="284" r:id="rId19"/>
    <p:sldId id="260" r:id="rId20"/>
    <p:sldId id="287" r:id="rId21"/>
    <p:sldId id="295" r:id="rId22"/>
    <p:sldId id="288" r:id="rId23"/>
    <p:sldId id="289" r:id="rId24"/>
    <p:sldId id="281" r:id="rId25"/>
    <p:sldId id="312" r:id="rId26"/>
    <p:sldId id="290" r:id="rId27"/>
    <p:sldId id="291" r:id="rId28"/>
    <p:sldId id="292" r:id="rId29"/>
    <p:sldId id="293" r:id="rId30"/>
    <p:sldId id="322" r:id="rId31"/>
    <p:sldId id="298" r:id="rId32"/>
    <p:sldId id="313" r:id="rId33"/>
    <p:sldId id="308" r:id="rId34"/>
    <p:sldId id="306" r:id="rId35"/>
    <p:sldId id="315" r:id="rId36"/>
    <p:sldId id="316" r:id="rId37"/>
    <p:sldId id="307" r:id="rId38"/>
    <p:sldId id="317" r:id="rId39"/>
    <p:sldId id="309" r:id="rId40"/>
    <p:sldId id="297" r:id="rId41"/>
    <p:sldId id="29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23FBCD-6273-45DA-8529-CDB0F698E213}" v="529" dt="2022-04-15T05:32:01.0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1" autoAdjust="0"/>
    <p:restoredTop sz="94660"/>
  </p:normalViewPr>
  <p:slideViewPr>
    <p:cSldViewPr snapToGrid="0">
      <p:cViewPr varScale="1">
        <p:scale>
          <a:sx n="68" d="100"/>
          <a:sy n="68" d="100"/>
        </p:scale>
        <p:origin x="78"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lle Clendenon" userId="da17313139568148" providerId="LiveId" clId="{B923FBCD-6273-45DA-8529-CDB0F698E213}"/>
    <pc:docChg chg="undo custSel addSld delSld modSld sldOrd">
      <pc:chgData name="Janelle Clendenon" userId="da17313139568148" providerId="LiveId" clId="{B923FBCD-6273-45DA-8529-CDB0F698E213}" dt="2022-04-15T05:32:52.206" v="1527"/>
      <pc:docMkLst>
        <pc:docMk/>
      </pc:docMkLst>
      <pc:sldChg chg="addSp modSp mod">
        <pc:chgData name="Janelle Clendenon" userId="da17313139568148" providerId="LiveId" clId="{B923FBCD-6273-45DA-8529-CDB0F698E213}" dt="2022-04-13T22:44:12.549" v="1203" actId="3062"/>
        <pc:sldMkLst>
          <pc:docMk/>
          <pc:sldMk cId="3373581422" sldId="257"/>
        </pc:sldMkLst>
        <pc:spChg chg="mod">
          <ac:chgData name="Janelle Clendenon" userId="da17313139568148" providerId="LiveId" clId="{B923FBCD-6273-45DA-8529-CDB0F698E213}" dt="2022-04-13T22:43:46.082" v="1201" actId="20577"/>
          <ac:spMkLst>
            <pc:docMk/>
            <pc:sldMk cId="3373581422" sldId="257"/>
            <ac:spMk id="2" creationId="{FEC6BE3A-77F6-4EAC-AA16-493F86AFC5DE}"/>
          </ac:spMkLst>
        </pc:spChg>
        <pc:spChg chg="add mod">
          <ac:chgData name="Janelle Clendenon" userId="da17313139568148" providerId="LiveId" clId="{B923FBCD-6273-45DA-8529-CDB0F698E213}" dt="2022-04-13T22:44:12.549" v="1203" actId="3062"/>
          <ac:spMkLst>
            <pc:docMk/>
            <pc:sldMk cId="3373581422" sldId="257"/>
            <ac:spMk id="4" creationId="{95C0B706-A84C-4136-8448-32D80503C3C5}"/>
          </ac:spMkLst>
        </pc:spChg>
        <pc:picChg chg="mod">
          <ac:chgData name="Janelle Clendenon" userId="da17313139568148" providerId="LiveId" clId="{B923FBCD-6273-45DA-8529-CDB0F698E213}" dt="2022-04-13T22:43:23.546" v="1192" actId="1076"/>
          <ac:picMkLst>
            <pc:docMk/>
            <pc:sldMk cId="3373581422" sldId="257"/>
            <ac:picMk id="5" creationId="{4DEFEE5D-51CA-4A7F-9A46-D21DB7DABF3B}"/>
          </ac:picMkLst>
        </pc:picChg>
      </pc:sldChg>
      <pc:sldChg chg="modSp mod">
        <pc:chgData name="Janelle Clendenon" userId="da17313139568148" providerId="LiveId" clId="{B923FBCD-6273-45DA-8529-CDB0F698E213}" dt="2022-04-13T14:07:05.925" v="204" actId="122"/>
        <pc:sldMkLst>
          <pc:docMk/>
          <pc:sldMk cId="2979720029" sldId="259"/>
        </pc:sldMkLst>
        <pc:spChg chg="mod">
          <ac:chgData name="Janelle Clendenon" userId="da17313139568148" providerId="LiveId" clId="{B923FBCD-6273-45DA-8529-CDB0F698E213}" dt="2022-04-13T14:07:05.925" v="204" actId="122"/>
          <ac:spMkLst>
            <pc:docMk/>
            <pc:sldMk cId="2979720029" sldId="259"/>
            <ac:spMk id="3" creationId="{120148EF-EF50-4395-ABC1-3C7E9D3983E3}"/>
          </ac:spMkLst>
        </pc:spChg>
      </pc:sldChg>
      <pc:sldChg chg="modSp mod">
        <pc:chgData name="Janelle Clendenon" userId="da17313139568148" providerId="LiveId" clId="{B923FBCD-6273-45DA-8529-CDB0F698E213}" dt="2022-04-13T14:29:59.562" v="665" actId="255"/>
        <pc:sldMkLst>
          <pc:docMk/>
          <pc:sldMk cId="4291060001" sldId="261"/>
        </pc:sldMkLst>
        <pc:spChg chg="mod">
          <ac:chgData name="Janelle Clendenon" userId="da17313139568148" providerId="LiveId" clId="{B923FBCD-6273-45DA-8529-CDB0F698E213}" dt="2022-04-13T14:29:59.562" v="665" actId="255"/>
          <ac:spMkLst>
            <pc:docMk/>
            <pc:sldMk cId="4291060001" sldId="261"/>
            <ac:spMk id="2" creationId="{1D682090-48AE-4C5E-85B6-322EF57A2D35}"/>
          </ac:spMkLst>
        </pc:spChg>
        <pc:spChg chg="mod">
          <ac:chgData name="Janelle Clendenon" userId="da17313139568148" providerId="LiveId" clId="{B923FBCD-6273-45DA-8529-CDB0F698E213}" dt="2022-04-13T14:29:46.643" v="664" actId="14100"/>
          <ac:spMkLst>
            <pc:docMk/>
            <pc:sldMk cId="4291060001" sldId="261"/>
            <ac:spMk id="4" creationId="{A26F4977-6081-4B75-8138-74563535792A}"/>
          </ac:spMkLst>
        </pc:spChg>
      </pc:sldChg>
      <pc:sldChg chg="modSp mod">
        <pc:chgData name="Janelle Clendenon" userId="da17313139568148" providerId="LiveId" clId="{B923FBCD-6273-45DA-8529-CDB0F698E213}" dt="2022-04-13T22:03:28.290" v="1011" actId="1076"/>
        <pc:sldMkLst>
          <pc:docMk/>
          <pc:sldMk cId="4101025519" sldId="274"/>
        </pc:sldMkLst>
        <pc:spChg chg="mod">
          <ac:chgData name="Janelle Clendenon" userId="da17313139568148" providerId="LiveId" clId="{B923FBCD-6273-45DA-8529-CDB0F698E213}" dt="2022-04-13T22:03:28.290" v="1011" actId="1076"/>
          <ac:spMkLst>
            <pc:docMk/>
            <pc:sldMk cId="4101025519" sldId="274"/>
            <ac:spMk id="2" creationId="{7D7B001A-4C51-402C-8A16-15020D8A3E3E}"/>
          </ac:spMkLst>
        </pc:spChg>
        <pc:spChg chg="mod">
          <ac:chgData name="Janelle Clendenon" userId="da17313139568148" providerId="LiveId" clId="{B923FBCD-6273-45DA-8529-CDB0F698E213}" dt="2022-04-13T22:02:50.679" v="1003" actId="20577"/>
          <ac:spMkLst>
            <pc:docMk/>
            <pc:sldMk cId="4101025519" sldId="274"/>
            <ac:spMk id="3" creationId="{AB8200CC-EB5F-47DD-BA38-2CBA5B679611}"/>
          </ac:spMkLst>
        </pc:spChg>
        <pc:spChg chg="mod">
          <ac:chgData name="Janelle Clendenon" userId="da17313139568148" providerId="LiveId" clId="{B923FBCD-6273-45DA-8529-CDB0F698E213}" dt="2022-04-13T22:03:13.730" v="1007" actId="1076"/>
          <ac:spMkLst>
            <pc:docMk/>
            <pc:sldMk cId="4101025519" sldId="274"/>
            <ac:spMk id="4" creationId="{5ABC2405-ECAA-4653-B773-C688DDF8D132}"/>
          </ac:spMkLst>
        </pc:spChg>
      </pc:sldChg>
      <pc:sldChg chg="del">
        <pc:chgData name="Janelle Clendenon" userId="da17313139568148" providerId="LiveId" clId="{B923FBCD-6273-45DA-8529-CDB0F698E213}" dt="2022-04-13T22:04:11.212" v="1017" actId="47"/>
        <pc:sldMkLst>
          <pc:docMk/>
          <pc:sldMk cId="531404273" sldId="279"/>
        </pc:sldMkLst>
      </pc:sldChg>
      <pc:sldChg chg="modSp mod ord">
        <pc:chgData name="Janelle Clendenon" userId="da17313139568148" providerId="LiveId" clId="{B923FBCD-6273-45DA-8529-CDB0F698E213}" dt="2022-04-15T05:32:52.206" v="1527"/>
        <pc:sldMkLst>
          <pc:docMk/>
          <pc:sldMk cId="3588025765" sldId="280"/>
        </pc:sldMkLst>
        <pc:spChg chg="mod">
          <ac:chgData name="Janelle Clendenon" userId="da17313139568148" providerId="LiveId" clId="{B923FBCD-6273-45DA-8529-CDB0F698E213}" dt="2022-04-13T22:04:02.081" v="1016" actId="114"/>
          <ac:spMkLst>
            <pc:docMk/>
            <pc:sldMk cId="3588025765" sldId="280"/>
            <ac:spMk id="2" creationId="{27496B5F-2211-42F7-99D1-D8D3F3E65A63}"/>
          </ac:spMkLst>
        </pc:spChg>
        <pc:spChg chg="mod">
          <ac:chgData name="Janelle Clendenon" userId="da17313139568148" providerId="LiveId" clId="{B923FBCD-6273-45DA-8529-CDB0F698E213}" dt="2022-04-13T14:32:52.786" v="757" actId="14100"/>
          <ac:spMkLst>
            <pc:docMk/>
            <pc:sldMk cId="3588025765" sldId="280"/>
            <ac:spMk id="3" creationId="{8CC1BC92-23E3-402F-85BA-579B98212D4E}"/>
          </ac:spMkLst>
        </pc:spChg>
        <pc:picChg chg="mod">
          <ac:chgData name="Janelle Clendenon" userId="da17313139568148" providerId="LiveId" clId="{B923FBCD-6273-45DA-8529-CDB0F698E213}" dt="2022-04-13T14:32:59.064" v="758" actId="1076"/>
          <ac:picMkLst>
            <pc:docMk/>
            <pc:sldMk cId="3588025765" sldId="280"/>
            <ac:picMk id="6" creationId="{FA9ACBFB-96F6-481F-A9EF-786AE3D0D1FC}"/>
          </ac:picMkLst>
        </pc:picChg>
      </pc:sldChg>
      <pc:sldChg chg="addSp delSp modSp mod">
        <pc:chgData name="Janelle Clendenon" userId="da17313139568148" providerId="LiveId" clId="{B923FBCD-6273-45DA-8529-CDB0F698E213}" dt="2022-04-13T22:10:40.262" v="1032" actId="171"/>
        <pc:sldMkLst>
          <pc:docMk/>
          <pc:sldMk cId="1885587551" sldId="285"/>
        </pc:sldMkLst>
        <pc:spChg chg="mod">
          <ac:chgData name="Janelle Clendenon" userId="da17313139568148" providerId="LiveId" clId="{B923FBCD-6273-45DA-8529-CDB0F698E213}" dt="2022-04-13T14:27:40.271" v="655" actId="20577"/>
          <ac:spMkLst>
            <pc:docMk/>
            <pc:sldMk cId="1885587551" sldId="285"/>
            <ac:spMk id="2" creationId="{CFA75181-50A1-40C0-884D-2AE35A9AEAEA}"/>
          </ac:spMkLst>
        </pc:spChg>
        <pc:spChg chg="add mod">
          <ac:chgData name="Janelle Clendenon" userId="da17313139568148" providerId="LiveId" clId="{B923FBCD-6273-45DA-8529-CDB0F698E213}" dt="2022-04-13T14:28:01.449" v="658" actId="1076"/>
          <ac:spMkLst>
            <pc:docMk/>
            <pc:sldMk cId="1885587551" sldId="285"/>
            <ac:spMk id="5" creationId="{810369FA-06D4-42DF-9E85-1A1A3FDDC27B}"/>
          </ac:spMkLst>
        </pc:spChg>
        <pc:picChg chg="add mod">
          <ac:chgData name="Janelle Clendenon" userId="da17313139568148" providerId="LiveId" clId="{B923FBCD-6273-45DA-8529-CDB0F698E213}" dt="2022-04-13T22:10:17.389" v="1024" actId="1076"/>
          <ac:picMkLst>
            <pc:docMk/>
            <pc:sldMk cId="1885587551" sldId="285"/>
            <ac:picMk id="4" creationId="{6D9D017D-E30A-4819-B998-1BB463346C15}"/>
          </ac:picMkLst>
        </pc:picChg>
        <pc:picChg chg="add mod ord">
          <ac:chgData name="Janelle Clendenon" userId="da17313139568148" providerId="LiveId" clId="{B923FBCD-6273-45DA-8529-CDB0F698E213}" dt="2022-04-13T22:10:40.262" v="1032" actId="171"/>
          <ac:picMkLst>
            <pc:docMk/>
            <pc:sldMk cId="1885587551" sldId="285"/>
            <ac:picMk id="7" creationId="{663AD7A2-7556-4684-9A87-5B25AE46DFE4}"/>
          </ac:picMkLst>
        </pc:picChg>
        <pc:picChg chg="del">
          <ac:chgData name="Janelle Clendenon" userId="da17313139568148" providerId="LiveId" clId="{B923FBCD-6273-45DA-8529-CDB0F698E213}" dt="2022-04-13T14:27:45.552" v="656" actId="478"/>
          <ac:picMkLst>
            <pc:docMk/>
            <pc:sldMk cId="1885587551" sldId="285"/>
            <ac:picMk id="13" creationId="{28D69F87-1333-42B2-8047-334420A6A881}"/>
          </ac:picMkLst>
        </pc:picChg>
        <pc:picChg chg="del mod">
          <ac:chgData name="Janelle Clendenon" userId="da17313139568148" providerId="LiveId" clId="{B923FBCD-6273-45DA-8529-CDB0F698E213}" dt="2022-04-13T22:10:09.358" v="1019" actId="478"/>
          <ac:picMkLst>
            <pc:docMk/>
            <pc:sldMk cId="1885587551" sldId="285"/>
            <ac:picMk id="15" creationId="{78B67BE0-3EA7-4343-BF7B-B58780C2731D}"/>
          </ac:picMkLst>
        </pc:picChg>
      </pc:sldChg>
      <pc:sldChg chg="addSp modSp mod modAnim">
        <pc:chgData name="Janelle Clendenon" userId="da17313139568148" providerId="LiveId" clId="{B923FBCD-6273-45DA-8529-CDB0F698E213}" dt="2022-04-13T14:22:54.286" v="428"/>
        <pc:sldMkLst>
          <pc:docMk/>
          <pc:sldMk cId="1520847488" sldId="291"/>
        </pc:sldMkLst>
        <pc:spChg chg="add mod">
          <ac:chgData name="Janelle Clendenon" userId="da17313139568148" providerId="LiveId" clId="{B923FBCD-6273-45DA-8529-CDB0F698E213}" dt="2022-04-13T14:22:49.361" v="427" actId="20577"/>
          <ac:spMkLst>
            <pc:docMk/>
            <pc:sldMk cId="1520847488" sldId="291"/>
            <ac:spMk id="5" creationId="{2B622BE3-2DC5-49E7-B688-60FB4353590C}"/>
          </ac:spMkLst>
        </pc:spChg>
        <pc:picChg chg="mod">
          <ac:chgData name="Janelle Clendenon" userId="da17313139568148" providerId="LiveId" clId="{B923FBCD-6273-45DA-8529-CDB0F698E213}" dt="2022-04-13T14:21:04.279" v="310" actId="1076"/>
          <ac:picMkLst>
            <pc:docMk/>
            <pc:sldMk cId="1520847488" sldId="291"/>
            <ac:picMk id="12" creationId="{7AE1CB5F-E51F-40B5-A043-7C05A8A5C97C}"/>
          </ac:picMkLst>
        </pc:picChg>
      </pc:sldChg>
      <pc:sldChg chg="addSp modSp mod modAnim">
        <pc:chgData name="Janelle Clendenon" userId="da17313139568148" providerId="LiveId" clId="{B923FBCD-6273-45DA-8529-CDB0F698E213}" dt="2022-04-13T14:26:04.811" v="569" actId="14100"/>
        <pc:sldMkLst>
          <pc:docMk/>
          <pc:sldMk cId="2261242255" sldId="292"/>
        </pc:sldMkLst>
        <pc:spChg chg="add mod">
          <ac:chgData name="Janelle Clendenon" userId="da17313139568148" providerId="LiveId" clId="{B923FBCD-6273-45DA-8529-CDB0F698E213}" dt="2022-04-13T14:24:18.806" v="456" actId="208"/>
          <ac:spMkLst>
            <pc:docMk/>
            <pc:sldMk cId="2261242255" sldId="292"/>
            <ac:spMk id="5" creationId="{121AB5D2-2798-49BC-AE34-0934D8B793EB}"/>
          </ac:spMkLst>
        </pc:spChg>
        <pc:spChg chg="add mod">
          <ac:chgData name="Janelle Clendenon" userId="da17313139568148" providerId="LiveId" clId="{B923FBCD-6273-45DA-8529-CDB0F698E213}" dt="2022-04-13T14:26:04.811" v="569" actId="14100"/>
          <ac:spMkLst>
            <pc:docMk/>
            <pc:sldMk cId="2261242255" sldId="292"/>
            <ac:spMk id="6" creationId="{E8C1BFED-3D2D-4342-AB8F-F363BC8D7F7D}"/>
          </ac:spMkLst>
        </pc:spChg>
      </pc:sldChg>
      <pc:sldChg chg="ord">
        <pc:chgData name="Janelle Clendenon" userId="da17313139568148" providerId="LiveId" clId="{B923FBCD-6273-45DA-8529-CDB0F698E213}" dt="2022-04-13T14:17:03.109" v="257"/>
        <pc:sldMkLst>
          <pc:docMk/>
          <pc:sldMk cId="2341846976" sldId="294"/>
        </pc:sldMkLst>
      </pc:sldChg>
      <pc:sldChg chg="delSp modSp del mod">
        <pc:chgData name="Janelle Clendenon" userId="da17313139568148" providerId="LiveId" clId="{B923FBCD-6273-45DA-8529-CDB0F698E213}" dt="2022-04-13T22:25:07.846" v="1179" actId="47"/>
        <pc:sldMkLst>
          <pc:docMk/>
          <pc:sldMk cId="1143894357" sldId="296"/>
        </pc:sldMkLst>
        <pc:spChg chg="mod">
          <ac:chgData name="Janelle Clendenon" userId="da17313139568148" providerId="LiveId" clId="{B923FBCD-6273-45DA-8529-CDB0F698E213}" dt="2022-04-13T14:20:33.600" v="309" actId="20577"/>
          <ac:spMkLst>
            <pc:docMk/>
            <pc:sldMk cId="1143894357" sldId="296"/>
            <ac:spMk id="2" creationId="{CFA75181-50A1-40C0-884D-2AE35A9AEAEA}"/>
          </ac:spMkLst>
        </pc:spChg>
        <pc:picChg chg="del">
          <ac:chgData name="Janelle Clendenon" userId="da17313139568148" providerId="LiveId" clId="{B923FBCD-6273-45DA-8529-CDB0F698E213}" dt="2022-04-13T14:20:25.886" v="288" actId="478"/>
          <ac:picMkLst>
            <pc:docMk/>
            <pc:sldMk cId="1143894357" sldId="296"/>
            <ac:picMk id="9" creationId="{F702913C-72C0-4FC7-B635-078DE362F781}"/>
          </ac:picMkLst>
        </pc:picChg>
      </pc:sldChg>
      <pc:sldChg chg="del">
        <pc:chgData name="Janelle Clendenon" userId="da17313139568148" providerId="LiveId" clId="{B923FBCD-6273-45DA-8529-CDB0F698E213}" dt="2022-04-13T22:24:00.988" v="1176" actId="47"/>
        <pc:sldMkLst>
          <pc:docMk/>
          <pc:sldMk cId="3712857226" sldId="299"/>
        </pc:sldMkLst>
      </pc:sldChg>
      <pc:sldChg chg="ord">
        <pc:chgData name="Janelle Clendenon" userId="da17313139568148" providerId="LiveId" clId="{B923FBCD-6273-45DA-8529-CDB0F698E213}" dt="2022-04-13T14:16:44.452" v="253"/>
        <pc:sldMkLst>
          <pc:docMk/>
          <pc:sldMk cId="3525039941" sldId="308"/>
        </pc:sldMkLst>
      </pc:sldChg>
      <pc:sldChg chg="delSp modSp mod ord delAnim">
        <pc:chgData name="Janelle Clendenon" userId="da17313139568148" providerId="LiveId" clId="{B923FBCD-6273-45DA-8529-CDB0F698E213}" dt="2022-04-13T14:18:48.776" v="275"/>
        <pc:sldMkLst>
          <pc:docMk/>
          <pc:sldMk cId="493228444" sldId="309"/>
        </pc:sldMkLst>
        <pc:picChg chg="del">
          <ac:chgData name="Janelle Clendenon" userId="da17313139568148" providerId="LiveId" clId="{B923FBCD-6273-45DA-8529-CDB0F698E213}" dt="2022-04-13T14:18:38.336" v="270" actId="478"/>
          <ac:picMkLst>
            <pc:docMk/>
            <pc:sldMk cId="493228444" sldId="309"/>
            <ac:picMk id="2" creationId="{317E8DF6-7CEF-468B-B7C9-F7155509513A}"/>
          </ac:picMkLst>
        </pc:picChg>
        <pc:picChg chg="del">
          <ac:chgData name="Janelle Clendenon" userId="da17313139568148" providerId="LiveId" clId="{B923FBCD-6273-45DA-8529-CDB0F698E213}" dt="2022-04-13T14:18:39.194" v="271" actId="478"/>
          <ac:picMkLst>
            <pc:docMk/>
            <pc:sldMk cId="493228444" sldId="309"/>
            <ac:picMk id="4" creationId="{D133B0A5-85AC-468D-ABFC-949792B8A6AA}"/>
          </ac:picMkLst>
        </pc:picChg>
        <pc:picChg chg="mod">
          <ac:chgData name="Janelle Clendenon" userId="da17313139568148" providerId="LiveId" clId="{B923FBCD-6273-45DA-8529-CDB0F698E213}" dt="2022-04-13T14:18:45.572" v="273" actId="1076"/>
          <ac:picMkLst>
            <pc:docMk/>
            <pc:sldMk cId="493228444" sldId="309"/>
            <ac:picMk id="5" creationId="{FF93F581-3A5D-4AA0-997F-8EC9A6FDC3CC}"/>
          </ac:picMkLst>
        </pc:picChg>
      </pc:sldChg>
      <pc:sldChg chg="addSp delSp modSp new mod addAnim delAnim modAnim">
        <pc:chgData name="Janelle Clendenon" userId="da17313139568148" providerId="LiveId" clId="{B923FBCD-6273-45DA-8529-CDB0F698E213}" dt="2022-04-15T05:32:01.037" v="1525"/>
        <pc:sldMkLst>
          <pc:docMk/>
          <pc:sldMk cId="4268035306" sldId="310"/>
        </pc:sldMkLst>
        <pc:spChg chg="mod">
          <ac:chgData name="Janelle Clendenon" userId="da17313139568148" providerId="LiveId" clId="{B923FBCD-6273-45DA-8529-CDB0F698E213}" dt="2022-04-15T05:21:38.510" v="1467" actId="20577"/>
          <ac:spMkLst>
            <pc:docMk/>
            <pc:sldMk cId="4268035306" sldId="310"/>
            <ac:spMk id="2" creationId="{DEAB98C9-5D00-4BA8-BDBA-4F7B196B5CB2}"/>
          </ac:spMkLst>
        </pc:spChg>
        <pc:spChg chg="mod">
          <ac:chgData name="Janelle Clendenon" userId="da17313139568148" providerId="LiveId" clId="{B923FBCD-6273-45DA-8529-CDB0F698E213}" dt="2022-04-13T14:02:33.128" v="159" actId="14100"/>
          <ac:spMkLst>
            <pc:docMk/>
            <pc:sldMk cId="4268035306" sldId="310"/>
            <ac:spMk id="3" creationId="{43866CE4-C102-4DF5-A504-656562A484BB}"/>
          </ac:spMkLst>
        </pc:spChg>
        <pc:spChg chg="add mod">
          <ac:chgData name="Janelle Clendenon" userId="da17313139568148" providerId="LiveId" clId="{B923FBCD-6273-45DA-8529-CDB0F698E213}" dt="2022-04-15T05:21:44.792" v="1468" actId="1076"/>
          <ac:spMkLst>
            <pc:docMk/>
            <pc:sldMk cId="4268035306" sldId="310"/>
            <ac:spMk id="4" creationId="{B8BFD4CC-163B-428F-9FE0-44FA79A50ED2}"/>
          </ac:spMkLst>
        </pc:spChg>
        <pc:spChg chg="add del mod">
          <ac:chgData name="Janelle Clendenon" userId="da17313139568148" providerId="LiveId" clId="{B923FBCD-6273-45DA-8529-CDB0F698E213}" dt="2022-04-15T05:23:49.562" v="1486" actId="255"/>
          <ac:spMkLst>
            <pc:docMk/>
            <pc:sldMk cId="4268035306" sldId="310"/>
            <ac:spMk id="7" creationId="{F5B9D033-56B2-4FA1-A061-8A2093C00105}"/>
          </ac:spMkLst>
        </pc:spChg>
        <pc:picChg chg="add mod">
          <ac:chgData name="Janelle Clendenon" userId="da17313139568148" providerId="LiveId" clId="{B923FBCD-6273-45DA-8529-CDB0F698E213}" dt="2022-04-13T14:02:38.973" v="161" actId="1076"/>
          <ac:picMkLst>
            <pc:docMk/>
            <pc:sldMk cId="4268035306" sldId="310"/>
            <ac:picMk id="6" creationId="{2E97A991-129B-4F91-B3ED-475E39556124}"/>
          </ac:picMkLst>
        </pc:picChg>
        <pc:picChg chg="add mod">
          <ac:chgData name="Janelle Clendenon" userId="da17313139568148" providerId="LiveId" clId="{B923FBCD-6273-45DA-8529-CDB0F698E213}" dt="2022-04-15T05:31:48.870" v="1519" actId="1076"/>
          <ac:picMkLst>
            <pc:docMk/>
            <pc:sldMk cId="4268035306" sldId="310"/>
            <ac:picMk id="8" creationId="{240CE5D3-0421-49AF-9B8F-73DDBE7265C8}"/>
          </ac:picMkLst>
        </pc:picChg>
        <pc:picChg chg="add mod">
          <ac:chgData name="Janelle Clendenon" userId="da17313139568148" providerId="LiveId" clId="{B923FBCD-6273-45DA-8529-CDB0F698E213}" dt="2022-04-15T05:26:36.916" v="1498" actId="1076"/>
          <ac:picMkLst>
            <pc:docMk/>
            <pc:sldMk cId="4268035306" sldId="310"/>
            <ac:picMk id="10" creationId="{5E09A944-DAFC-4B45-A30D-A4F52EB78E17}"/>
          </ac:picMkLst>
        </pc:picChg>
      </pc:sldChg>
      <pc:sldChg chg="addSp delSp modSp new mod modAnim">
        <pc:chgData name="Janelle Clendenon" userId="da17313139568148" providerId="LiveId" clId="{B923FBCD-6273-45DA-8529-CDB0F698E213}" dt="2022-04-13T14:11:27.329" v="243" actId="14100"/>
        <pc:sldMkLst>
          <pc:docMk/>
          <pc:sldMk cId="2839867662" sldId="311"/>
        </pc:sldMkLst>
        <pc:spChg chg="mod">
          <ac:chgData name="Janelle Clendenon" userId="da17313139568148" providerId="LiveId" clId="{B923FBCD-6273-45DA-8529-CDB0F698E213}" dt="2022-04-13T14:11:27.329" v="243" actId="14100"/>
          <ac:spMkLst>
            <pc:docMk/>
            <pc:sldMk cId="2839867662" sldId="311"/>
            <ac:spMk id="2" creationId="{690A2E1D-605E-46E5-A7F9-A9F9544C1362}"/>
          </ac:spMkLst>
        </pc:spChg>
        <pc:spChg chg="del">
          <ac:chgData name="Janelle Clendenon" userId="da17313139568148" providerId="LiveId" clId="{B923FBCD-6273-45DA-8529-CDB0F698E213}" dt="2022-04-13T14:09:30.390" v="214" actId="478"/>
          <ac:spMkLst>
            <pc:docMk/>
            <pc:sldMk cId="2839867662" sldId="311"/>
            <ac:spMk id="3" creationId="{60FB649C-E0D4-426B-9C2B-18A9DBBA132D}"/>
          </ac:spMkLst>
        </pc:spChg>
        <pc:picChg chg="add mod">
          <ac:chgData name="Janelle Clendenon" userId="da17313139568148" providerId="LiveId" clId="{B923FBCD-6273-45DA-8529-CDB0F698E213}" dt="2022-04-13T14:10:07.048" v="218" actId="1076"/>
          <ac:picMkLst>
            <pc:docMk/>
            <pc:sldMk cId="2839867662" sldId="311"/>
            <ac:picMk id="4" creationId="{D4944FC5-6F4D-41D7-9989-206D2958E65A}"/>
          </ac:picMkLst>
        </pc:picChg>
      </pc:sldChg>
      <pc:sldChg chg="add ord">
        <pc:chgData name="Janelle Clendenon" userId="da17313139568148" providerId="LiveId" clId="{B923FBCD-6273-45DA-8529-CDB0F698E213}" dt="2022-04-13T14:12:04.701" v="246"/>
        <pc:sldMkLst>
          <pc:docMk/>
          <pc:sldMk cId="537474810" sldId="312"/>
        </pc:sldMkLst>
      </pc:sldChg>
      <pc:sldChg chg="add ord">
        <pc:chgData name="Janelle Clendenon" userId="da17313139568148" providerId="LiveId" clId="{B923FBCD-6273-45DA-8529-CDB0F698E213}" dt="2022-04-13T14:12:16.914" v="249"/>
        <pc:sldMkLst>
          <pc:docMk/>
          <pc:sldMk cId="2759259289" sldId="313"/>
        </pc:sldMkLst>
      </pc:sldChg>
      <pc:sldChg chg="addSp modSp new del modAnim">
        <pc:chgData name="Janelle Clendenon" userId="da17313139568148" providerId="LiveId" clId="{B923FBCD-6273-45DA-8529-CDB0F698E213}" dt="2022-04-13T22:25:03.398" v="1178" actId="47"/>
        <pc:sldMkLst>
          <pc:docMk/>
          <pc:sldMk cId="2440319764" sldId="314"/>
        </pc:sldMkLst>
        <pc:picChg chg="add mod">
          <ac:chgData name="Janelle Clendenon" userId="da17313139568148" providerId="LiveId" clId="{B923FBCD-6273-45DA-8529-CDB0F698E213}" dt="2022-04-13T14:14:30.658" v="251"/>
          <ac:picMkLst>
            <pc:docMk/>
            <pc:sldMk cId="2440319764" sldId="314"/>
            <ac:picMk id="2" creationId="{1685E62C-9380-4662-A92C-3F875EBC82E1}"/>
          </ac:picMkLst>
        </pc:picChg>
      </pc:sldChg>
      <pc:sldChg chg="addSp delSp modSp add mod ord delAnim modAnim">
        <pc:chgData name="Janelle Clendenon" userId="da17313139568148" providerId="LiveId" clId="{B923FBCD-6273-45DA-8529-CDB0F698E213}" dt="2022-04-13T14:18:03.474" v="267"/>
        <pc:sldMkLst>
          <pc:docMk/>
          <pc:sldMk cId="4251709037" sldId="315"/>
        </pc:sldMkLst>
        <pc:picChg chg="del">
          <ac:chgData name="Janelle Clendenon" userId="da17313139568148" providerId="LiveId" clId="{B923FBCD-6273-45DA-8529-CDB0F698E213}" dt="2022-04-13T14:17:31.205" v="260" actId="478"/>
          <ac:picMkLst>
            <pc:docMk/>
            <pc:sldMk cId="4251709037" sldId="315"/>
            <ac:picMk id="2" creationId="{317E8DF6-7CEF-468B-B7C9-F7155509513A}"/>
          </ac:picMkLst>
        </pc:picChg>
        <pc:picChg chg="add mod">
          <ac:chgData name="Janelle Clendenon" userId="da17313139568148" providerId="LiveId" clId="{B923FBCD-6273-45DA-8529-CDB0F698E213}" dt="2022-04-13T14:17:59.592" v="265" actId="1076"/>
          <ac:picMkLst>
            <pc:docMk/>
            <pc:sldMk cId="4251709037" sldId="315"/>
            <ac:picMk id="3" creationId="{6B7C3195-3227-4575-AC30-384630102FD6}"/>
          </ac:picMkLst>
        </pc:picChg>
        <pc:picChg chg="del">
          <ac:chgData name="Janelle Clendenon" userId="da17313139568148" providerId="LiveId" clId="{B923FBCD-6273-45DA-8529-CDB0F698E213}" dt="2022-04-13T14:17:24.816" v="259" actId="478"/>
          <ac:picMkLst>
            <pc:docMk/>
            <pc:sldMk cId="4251709037" sldId="315"/>
            <ac:picMk id="4" creationId="{D133B0A5-85AC-468D-ABFC-949792B8A6AA}"/>
          </ac:picMkLst>
        </pc:picChg>
        <pc:picChg chg="del">
          <ac:chgData name="Janelle Clendenon" userId="da17313139568148" providerId="LiveId" clId="{B923FBCD-6273-45DA-8529-CDB0F698E213}" dt="2022-04-13T14:17:32.328" v="261" actId="478"/>
          <ac:picMkLst>
            <pc:docMk/>
            <pc:sldMk cId="4251709037" sldId="315"/>
            <ac:picMk id="5" creationId="{FF93F581-3A5D-4AA0-997F-8EC9A6FDC3CC}"/>
          </ac:picMkLst>
        </pc:picChg>
      </pc:sldChg>
      <pc:sldChg chg="delSp modSp add mod ord delAnim">
        <pc:chgData name="Janelle Clendenon" userId="da17313139568148" providerId="LiveId" clId="{B923FBCD-6273-45DA-8529-CDB0F698E213}" dt="2022-04-13T14:19:28.467" v="287"/>
        <pc:sldMkLst>
          <pc:docMk/>
          <pc:sldMk cId="1600502844" sldId="316"/>
        </pc:sldMkLst>
        <pc:picChg chg="mod">
          <ac:chgData name="Janelle Clendenon" userId="da17313139568148" providerId="LiveId" clId="{B923FBCD-6273-45DA-8529-CDB0F698E213}" dt="2022-04-13T14:19:03.195" v="280" actId="1076"/>
          <ac:picMkLst>
            <pc:docMk/>
            <pc:sldMk cId="1600502844" sldId="316"/>
            <ac:picMk id="2" creationId="{317E8DF6-7CEF-468B-B7C9-F7155509513A}"/>
          </ac:picMkLst>
        </pc:picChg>
        <pc:picChg chg="del">
          <ac:chgData name="Janelle Clendenon" userId="da17313139568148" providerId="LiveId" clId="{B923FBCD-6273-45DA-8529-CDB0F698E213}" dt="2022-04-13T14:18:54.416" v="277" actId="478"/>
          <ac:picMkLst>
            <pc:docMk/>
            <pc:sldMk cId="1600502844" sldId="316"/>
            <ac:picMk id="4" creationId="{D133B0A5-85AC-468D-ABFC-949792B8A6AA}"/>
          </ac:picMkLst>
        </pc:picChg>
        <pc:picChg chg="del">
          <ac:chgData name="Janelle Clendenon" userId="da17313139568148" providerId="LiveId" clId="{B923FBCD-6273-45DA-8529-CDB0F698E213}" dt="2022-04-13T14:18:52.028" v="276" actId="478"/>
          <ac:picMkLst>
            <pc:docMk/>
            <pc:sldMk cId="1600502844" sldId="316"/>
            <ac:picMk id="5" creationId="{FF93F581-3A5D-4AA0-997F-8EC9A6FDC3CC}"/>
          </ac:picMkLst>
        </pc:picChg>
      </pc:sldChg>
      <pc:sldChg chg="delSp modSp add mod delAnim">
        <pc:chgData name="Janelle Clendenon" userId="da17313139568148" providerId="LiveId" clId="{B923FBCD-6273-45DA-8529-CDB0F698E213}" dt="2022-04-13T14:19:17.462" v="285" actId="1076"/>
        <pc:sldMkLst>
          <pc:docMk/>
          <pc:sldMk cId="1518010571" sldId="317"/>
        </pc:sldMkLst>
        <pc:picChg chg="del">
          <ac:chgData name="Janelle Clendenon" userId="da17313139568148" providerId="LiveId" clId="{B923FBCD-6273-45DA-8529-CDB0F698E213}" dt="2022-04-13T14:19:09.183" v="282" actId="478"/>
          <ac:picMkLst>
            <pc:docMk/>
            <pc:sldMk cId="1518010571" sldId="317"/>
            <ac:picMk id="2" creationId="{317E8DF6-7CEF-468B-B7C9-F7155509513A}"/>
          </ac:picMkLst>
        </pc:picChg>
        <pc:picChg chg="mod">
          <ac:chgData name="Janelle Clendenon" userId="da17313139568148" providerId="LiveId" clId="{B923FBCD-6273-45DA-8529-CDB0F698E213}" dt="2022-04-13T14:19:17.462" v="285" actId="1076"/>
          <ac:picMkLst>
            <pc:docMk/>
            <pc:sldMk cId="1518010571" sldId="317"/>
            <ac:picMk id="4" creationId="{D133B0A5-85AC-468D-ABFC-949792B8A6AA}"/>
          </ac:picMkLst>
        </pc:picChg>
        <pc:picChg chg="del">
          <ac:chgData name="Janelle Clendenon" userId="da17313139568148" providerId="LiveId" clId="{B923FBCD-6273-45DA-8529-CDB0F698E213}" dt="2022-04-13T14:19:07.794" v="281" actId="478"/>
          <ac:picMkLst>
            <pc:docMk/>
            <pc:sldMk cId="1518010571" sldId="317"/>
            <ac:picMk id="5" creationId="{FF93F581-3A5D-4AA0-997F-8EC9A6FDC3CC}"/>
          </ac:picMkLst>
        </pc:picChg>
      </pc:sldChg>
      <pc:sldChg chg="addSp modSp new mod ord">
        <pc:chgData name="Janelle Clendenon" userId="da17313139568148" providerId="LiveId" clId="{B923FBCD-6273-45DA-8529-CDB0F698E213}" dt="2022-04-13T22:22:48.137" v="1175"/>
        <pc:sldMkLst>
          <pc:docMk/>
          <pc:sldMk cId="483412995" sldId="318"/>
        </pc:sldMkLst>
        <pc:spChg chg="mod">
          <ac:chgData name="Janelle Clendenon" userId="da17313139568148" providerId="LiveId" clId="{B923FBCD-6273-45DA-8529-CDB0F698E213}" dt="2022-04-13T22:12:09.178" v="1146" actId="255"/>
          <ac:spMkLst>
            <pc:docMk/>
            <pc:sldMk cId="483412995" sldId="318"/>
            <ac:spMk id="2" creationId="{1C01C235-C3E0-46C7-A6D1-A1F9426508C8}"/>
          </ac:spMkLst>
        </pc:spChg>
        <pc:spChg chg="add mod ord">
          <ac:chgData name="Janelle Clendenon" userId="da17313139568148" providerId="LiveId" clId="{B923FBCD-6273-45DA-8529-CDB0F698E213}" dt="2022-04-13T22:21:24.045" v="1168" actId="164"/>
          <ac:spMkLst>
            <pc:docMk/>
            <pc:sldMk cId="483412995" sldId="318"/>
            <ac:spMk id="9" creationId="{FD6C52D1-0D35-4E30-BDAE-519404E91FFB}"/>
          </ac:spMkLst>
        </pc:spChg>
        <pc:grpChg chg="add mod">
          <ac:chgData name="Janelle Clendenon" userId="da17313139568148" providerId="LiveId" clId="{B923FBCD-6273-45DA-8529-CDB0F698E213}" dt="2022-04-13T22:21:28.973" v="1170" actId="1076"/>
          <ac:grpSpMkLst>
            <pc:docMk/>
            <pc:sldMk cId="483412995" sldId="318"/>
            <ac:grpSpMk id="10" creationId="{C15E7538-9A92-45DC-8DDB-3D1B60DF4A95}"/>
          </ac:grpSpMkLst>
        </pc:grpChg>
        <pc:picChg chg="add mod">
          <ac:chgData name="Janelle Clendenon" userId="da17313139568148" providerId="LiveId" clId="{B923FBCD-6273-45DA-8529-CDB0F698E213}" dt="2022-04-13T22:21:35.847" v="1172" actId="1076"/>
          <ac:picMkLst>
            <pc:docMk/>
            <pc:sldMk cId="483412995" sldId="318"/>
            <ac:picMk id="4" creationId="{EE2E3185-24D1-442B-BF2B-6613050590B7}"/>
          </ac:picMkLst>
        </pc:picChg>
        <pc:picChg chg="add mod">
          <ac:chgData name="Janelle Clendenon" userId="da17313139568148" providerId="LiveId" clId="{B923FBCD-6273-45DA-8529-CDB0F698E213}" dt="2022-04-13T22:21:24.045" v="1168" actId="164"/>
          <ac:picMkLst>
            <pc:docMk/>
            <pc:sldMk cId="483412995" sldId="318"/>
            <ac:picMk id="6" creationId="{2B2601B4-CC7A-4977-B887-E000CAF89475}"/>
          </ac:picMkLst>
        </pc:picChg>
        <pc:picChg chg="add mod">
          <ac:chgData name="Janelle Clendenon" userId="da17313139568148" providerId="LiveId" clId="{B923FBCD-6273-45DA-8529-CDB0F698E213}" dt="2022-04-13T22:21:24.045" v="1168" actId="164"/>
          <ac:picMkLst>
            <pc:docMk/>
            <pc:sldMk cId="483412995" sldId="318"/>
            <ac:picMk id="8" creationId="{7613A899-F641-434F-9351-0C21CDD13358}"/>
          </ac:picMkLst>
        </pc:picChg>
      </pc:sldChg>
      <pc:sldChg chg="add">
        <pc:chgData name="Janelle Clendenon" userId="da17313139568148" providerId="LiveId" clId="{B923FBCD-6273-45DA-8529-CDB0F698E213}" dt="2022-04-13T22:22:39.124" v="1173"/>
        <pc:sldMkLst>
          <pc:docMk/>
          <pc:sldMk cId="2213384835" sldId="319"/>
        </pc:sldMkLst>
      </pc:sldChg>
      <pc:sldChg chg="add">
        <pc:chgData name="Janelle Clendenon" userId="da17313139568148" providerId="LiveId" clId="{B923FBCD-6273-45DA-8529-CDB0F698E213}" dt="2022-04-13T22:22:39.124" v="1173"/>
        <pc:sldMkLst>
          <pc:docMk/>
          <pc:sldMk cId="3237191007" sldId="320"/>
        </pc:sldMkLst>
      </pc:sldChg>
      <pc:sldChg chg="add">
        <pc:chgData name="Janelle Clendenon" userId="da17313139568148" providerId="LiveId" clId="{B923FBCD-6273-45DA-8529-CDB0F698E213}" dt="2022-04-13T22:24:58.521" v="1177"/>
        <pc:sldMkLst>
          <pc:docMk/>
          <pc:sldMk cId="3459623578" sldId="321"/>
        </pc:sldMkLst>
      </pc:sldChg>
      <pc:sldChg chg="addSp modSp new mod modAnim">
        <pc:chgData name="Janelle Clendenon" userId="da17313139568148" providerId="LiveId" clId="{B923FBCD-6273-45DA-8529-CDB0F698E213}" dt="2022-04-15T05:19:18.131" v="1409"/>
        <pc:sldMkLst>
          <pc:docMk/>
          <pc:sldMk cId="1364506130" sldId="322"/>
        </pc:sldMkLst>
        <pc:spChg chg="mod">
          <ac:chgData name="Janelle Clendenon" userId="da17313139568148" providerId="LiveId" clId="{B923FBCD-6273-45DA-8529-CDB0F698E213}" dt="2022-04-15T05:13:10.067" v="1230" actId="14100"/>
          <ac:spMkLst>
            <pc:docMk/>
            <pc:sldMk cId="1364506130" sldId="322"/>
            <ac:spMk id="2" creationId="{F9EBC933-B7AD-472F-B38C-3EF1F8BEBBAC}"/>
          </ac:spMkLst>
        </pc:spChg>
        <pc:spChg chg="add mod">
          <ac:chgData name="Janelle Clendenon" userId="da17313139568148" providerId="LiveId" clId="{B923FBCD-6273-45DA-8529-CDB0F698E213}" dt="2022-04-15T05:14:44.354" v="1258" actId="20577"/>
          <ac:spMkLst>
            <pc:docMk/>
            <pc:sldMk cId="1364506130" sldId="322"/>
            <ac:spMk id="3" creationId="{98A890AE-D25B-462A-8561-774415075927}"/>
          </ac:spMkLst>
        </pc:spChg>
        <pc:spChg chg="add mod">
          <ac:chgData name="Janelle Clendenon" userId="da17313139568148" providerId="LiveId" clId="{B923FBCD-6273-45DA-8529-CDB0F698E213}" dt="2022-04-15T05:18:51.800" v="1407" actId="1076"/>
          <ac:spMkLst>
            <pc:docMk/>
            <pc:sldMk cId="1364506130" sldId="322"/>
            <ac:spMk id="4" creationId="{A0B0E7C5-529A-45F9-ABFA-7B0694194E97}"/>
          </ac:spMkLst>
        </pc:spChg>
        <pc:spChg chg="add mod">
          <ac:chgData name="Janelle Clendenon" userId="da17313139568148" providerId="LiveId" clId="{B923FBCD-6273-45DA-8529-CDB0F698E213}" dt="2022-04-15T05:19:00.543" v="1408" actId="3062"/>
          <ac:spMkLst>
            <pc:docMk/>
            <pc:sldMk cId="1364506130" sldId="322"/>
            <ac:spMk id="5" creationId="{817AD329-5ADB-42A6-BD25-F08A51EAB59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CB69D1-736B-4AAC-B581-DA078305CCBC}"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03673-76CE-4AD8-BFD2-4E9B3D110468}" type="slidenum">
              <a:rPr lang="en-US" smtClean="0"/>
              <a:t>‹#›</a:t>
            </a:fld>
            <a:endParaRPr lang="en-US"/>
          </a:p>
        </p:txBody>
      </p:sp>
    </p:spTree>
    <p:extLst>
      <p:ext uri="{BB962C8B-B14F-4D97-AF65-F5344CB8AC3E}">
        <p14:creationId xmlns:p14="http://schemas.microsoft.com/office/powerpoint/2010/main" val="2445164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B69D1-736B-4AAC-B581-DA078305CCBC}"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03673-76CE-4AD8-BFD2-4E9B3D110468}" type="slidenum">
              <a:rPr lang="en-US" smtClean="0"/>
              <a:t>‹#›</a:t>
            </a:fld>
            <a:endParaRPr lang="en-US"/>
          </a:p>
        </p:txBody>
      </p:sp>
    </p:spTree>
    <p:extLst>
      <p:ext uri="{BB962C8B-B14F-4D97-AF65-F5344CB8AC3E}">
        <p14:creationId xmlns:p14="http://schemas.microsoft.com/office/powerpoint/2010/main" val="224478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B69D1-736B-4AAC-B581-DA078305CCBC}"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03673-76CE-4AD8-BFD2-4E9B3D11046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80847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B69D1-736B-4AAC-B581-DA078305CCBC}"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03673-76CE-4AD8-BFD2-4E9B3D110468}" type="slidenum">
              <a:rPr lang="en-US" smtClean="0"/>
              <a:t>‹#›</a:t>
            </a:fld>
            <a:endParaRPr lang="en-US"/>
          </a:p>
        </p:txBody>
      </p:sp>
    </p:spTree>
    <p:extLst>
      <p:ext uri="{BB962C8B-B14F-4D97-AF65-F5344CB8AC3E}">
        <p14:creationId xmlns:p14="http://schemas.microsoft.com/office/powerpoint/2010/main" val="638161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B69D1-736B-4AAC-B581-DA078305CCBC}"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03673-76CE-4AD8-BFD2-4E9B3D11046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11834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B69D1-736B-4AAC-B581-DA078305CCBC}"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03673-76CE-4AD8-BFD2-4E9B3D110468}" type="slidenum">
              <a:rPr lang="en-US" smtClean="0"/>
              <a:t>‹#›</a:t>
            </a:fld>
            <a:endParaRPr lang="en-US"/>
          </a:p>
        </p:txBody>
      </p:sp>
    </p:spTree>
    <p:extLst>
      <p:ext uri="{BB962C8B-B14F-4D97-AF65-F5344CB8AC3E}">
        <p14:creationId xmlns:p14="http://schemas.microsoft.com/office/powerpoint/2010/main" val="2160876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B69D1-736B-4AAC-B581-DA078305CCBC}"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03673-76CE-4AD8-BFD2-4E9B3D110468}" type="slidenum">
              <a:rPr lang="en-US" smtClean="0"/>
              <a:t>‹#›</a:t>
            </a:fld>
            <a:endParaRPr lang="en-US"/>
          </a:p>
        </p:txBody>
      </p:sp>
    </p:spTree>
    <p:extLst>
      <p:ext uri="{BB962C8B-B14F-4D97-AF65-F5344CB8AC3E}">
        <p14:creationId xmlns:p14="http://schemas.microsoft.com/office/powerpoint/2010/main" val="3795607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B69D1-736B-4AAC-B581-DA078305CCBC}"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03673-76CE-4AD8-BFD2-4E9B3D110468}" type="slidenum">
              <a:rPr lang="en-US" smtClean="0"/>
              <a:t>‹#›</a:t>
            </a:fld>
            <a:endParaRPr lang="en-US"/>
          </a:p>
        </p:txBody>
      </p:sp>
    </p:spTree>
    <p:extLst>
      <p:ext uri="{BB962C8B-B14F-4D97-AF65-F5344CB8AC3E}">
        <p14:creationId xmlns:p14="http://schemas.microsoft.com/office/powerpoint/2010/main" val="3786833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B69D1-736B-4AAC-B581-DA078305CCBC}"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03673-76CE-4AD8-BFD2-4E9B3D110468}" type="slidenum">
              <a:rPr lang="en-US" smtClean="0"/>
              <a:t>‹#›</a:t>
            </a:fld>
            <a:endParaRPr lang="en-US"/>
          </a:p>
        </p:txBody>
      </p:sp>
    </p:spTree>
    <p:extLst>
      <p:ext uri="{BB962C8B-B14F-4D97-AF65-F5344CB8AC3E}">
        <p14:creationId xmlns:p14="http://schemas.microsoft.com/office/powerpoint/2010/main" val="812001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B69D1-736B-4AAC-B581-DA078305CCBC}"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03673-76CE-4AD8-BFD2-4E9B3D110468}" type="slidenum">
              <a:rPr lang="en-US" smtClean="0"/>
              <a:t>‹#›</a:t>
            </a:fld>
            <a:endParaRPr lang="en-US"/>
          </a:p>
        </p:txBody>
      </p:sp>
    </p:spTree>
    <p:extLst>
      <p:ext uri="{BB962C8B-B14F-4D97-AF65-F5344CB8AC3E}">
        <p14:creationId xmlns:p14="http://schemas.microsoft.com/office/powerpoint/2010/main" val="2216994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CB69D1-736B-4AAC-B581-DA078305CCBC}"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03673-76CE-4AD8-BFD2-4E9B3D110468}" type="slidenum">
              <a:rPr lang="en-US" smtClean="0"/>
              <a:t>‹#›</a:t>
            </a:fld>
            <a:endParaRPr lang="en-US"/>
          </a:p>
        </p:txBody>
      </p:sp>
    </p:spTree>
    <p:extLst>
      <p:ext uri="{BB962C8B-B14F-4D97-AF65-F5344CB8AC3E}">
        <p14:creationId xmlns:p14="http://schemas.microsoft.com/office/powerpoint/2010/main" val="2198726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CB69D1-736B-4AAC-B581-DA078305CCBC}" type="datetimeFigureOut">
              <a:rPr lang="en-US" smtClean="0"/>
              <a:t>4/14/2022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803673-76CE-4AD8-BFD2-4E9B3D110468}" type="slidenum">
              <a:rPr lang="en-US" smtClean="0"/>
              <a:t>‹#›</a:t>
            </a:fld>
            <a:endParaRPr lang="en-US"/>
          </a:p>
        </p:txBody>
      </p:sp>
    </p:spTree>
    <p:extLst>
      <p:ext uri="{BB962C8B-B14F-4D97-AF65-F5344CB8AC3E}">
        <p14:creationId xmlns:p14="http://schemas.microsoft.com/office/powerpoint/2010/main" val="39532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CB69D1-736B-4AAC-B581-DA078305CCBC}" type="datetimeFigureOut">
              <a:rPr lang="en-US" smtClean="0"/>
              <a:t>4/14/2022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803673-76CE-4AD8-BFD2-4E9B3D110468}" type="slidenum">
              <a:rPr lang="en-US" smtClean="0"/>
              <a:t>‹#›</a:t>
            </a:fld>
            <a:endParaRPr lang="en-US"/>
          </a:p>
        </p:txBody>
      </p:sp>
    </p:spTree>
    <p:extLst>
      <p:ext uri="{BB962C8B-B14F-4D97-AF65-F5344CB8AC3E}">
        <p14:creationId xmlns:p14="http://schemas.microsoft.com/office/powerpoint/2010/main" val="151778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B69D1-736B-4AAC-B581-DA078305CCBC}" type="datetimeFigureOut">
              <a:rPr lang="en-US" smtClean="0"/>
              <a:t>4/14/2022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803673-76CE-4AD8-BFD2-4E9B3D110468}" type="slidenum">
              <a:rPr lang="en-US" smtClean="0"/>
              <a:t>‹#›</a:t>
            </a:fld>
            <a:endParaRPr lang="en-US"/>
          </a:p>
        </p:txBody>
      </p:sp>
    </p:spTree>
    <p:extLst>
      <p:ext uri="{BB962C8B-B14F-4D97-AF65-F5344CB8AC3E}">
        <p14:creationId xmlns:p14="http://schemas.microsoft.com/office/powerpoint/2010/main" val="1666751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CB69D1-736B-4AAC-B581-DA078305CCBC}"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03673-76CE-4AD8-BFD2-4E9B3D110468}" type="slidenum">
              <a:rPr lang="en-US" smtClean="0"/>
              <a:t>‹#›</a:t>
            </a:fld>
            <a:endParaRPr lang="en-US"/>
          </a:p>
        </p:txBody>
      </p:sp>
    </p:spTree>
    <p:extLst>
      <p:ext uri="{BB962C8B-B14F-4D97-AF65-F5344CB8AC3E}">
        <p14:creationId xmlns:p14="http://schemas.microsoft.com/office/powerpoint/2010/main" val="914981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CB69D1-736B-4AAC-B581-DA078305CCBC}"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03673-76CE-4AD8-BFD2-4E9B3D110468}" type="slidenum">
              <a:rPr lang="en-US" smtClean="0"/>
              <a:t>‹#›</a:t>
            </a:fld>
            <a:endParaRPr lang="en-US"/>
          </a:p>
        </p:txBody>
      </p:sp>
    </p:spTree>
    <p:extLst>
      <p:ext uri="{BB962C8B-B14F-4D97-AF65-F5344CB8AC3E}">
        <p14:creationId xmlns:p14="http://schemas.microsoft.com/office/powerpoint/2010/main" val="1677483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CB69D1-736B-4AAC-B581-DA078305CCBC}" type="datetimeFigureOut">
              <a:rPr lang="en-US" smtClean="0"/>
              <a:t>4/14/2022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2803673-76CE-4AD8-BFD2-4E9B3D110468}" type="slidenum">
              <a:rPr lang="en-US" smtClean="0"/>
              <a:t>‹#›</a:t>
            </a:fld>
            <a:endParaRPr lang="en-US"/>
          </a:p>
        </p:txBody>
      </p:sp>
    </p:spTree>
    <p:extLst>
      <p:ext uri="{BB962C8B-B14F-4D97-AF65-F5344CB8AC3E}">
        <p14:creationId xmlns:p14="http://schemas.microsoft.com/office/powerpoint/2010/main" val="1660780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video" Target="https://www.youtube.com/embed/DPSm7jNlfJo?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video" Target="https://www.youtube.com/embed/PeACCpat9kI?feature=oembed" TargetMode="Externa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joyfoodsunshine.com/homemade-resurrection-rolls/" TargetMode="External"/><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3.xml"/><Relationship Id="rId1" Type="http://schemas.openxmlformats.org/officeDocument/2006/relationships/video" Target="https://www.youtube.com/embed/_eqYs30C1uY?feature=oembe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video" Target="https://www.youtube.com/embed/DPSm7jNlfJo?feature=oembed"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3.xml"/><Relationship Id="rId1" Type="http://schemas.openxmlformats.org/officeDocument/2006/relationships/video" Target="https://www.youtube.com/embed/u1rl6sse9RA?feature=oembed"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video" Target="https://www.youtube.com/embed/DPSm7jNlfJo?feature=oembed"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video" Target="https://www.youtube.com/embed/osyW4PYD1kc?feature=oembed" TargetMode="Externa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video" Target="https://www.youtube.com/embed/Y1HO86hW9gw?feature=oembed" TargetMode="External"/><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video" Target="https://www.youtube.com/embed/JpZJ-39IT1k?feature=oembed" TargetMode="External"/><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video" Target="https://www.youtube.com/embed/I9YMXpjB25g?feature=oembed" TargetMode="Externa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video" Target="https://www.youtube.com/embed/8pbNBKK2jA0?feature=oembed" TargetMode="Externa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video" Target="https://www.youtube.com/embed/lX8LEO-_s1o?feature=oembed" TargetMode="External"/><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video" Target="https://www.youtube.com/embed/PeACCpat9kI?feature=oembed" TargetMode="Externa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video" Target="https://www.youtube.com/embed/osyW4PYD1kc?feature=oembed" TargetMode="Externa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video" Target="https://www.youtube.com/embed/I9YMXpjB25g?feature=oembed" TargetMode="Externa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men standing together&#10;&#10;Description automatically generated with low confidence">
            <a:extLst>
              <a:ext uri="{FF2B5EF4-FFF2-40B4-BE49-F238E27FC236}">
                <a16:creationId xmlns:a16="http://schemas.microsoft.com/office/drawing/2014/main" id="{4DEFEE5D-51CA-4A7F-9A46-D21DB7DABF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C6BE3A-77F6-4EAC-AA16-493F86AFC5DE}"/>
              </a:ext>
            </a:extLst>
          </p:cNvPr>
          <p:cNvSpPr>
            <a:spLocks noGrp="1"/>
          </p:cNvSpPr>
          <p:nvPr>
            <p:ph type="ctrTitle"/>
          </p:nvPr>
        </p:nvSpPr>
        <p:spPr>
          <a:xfrm>
            <a:off x="867507" y="3766586"/>
            <a:ext cx="5310554" cy="919163"/>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a:r>
              <a:rPr lang="en-US" dirty="0">
                <a:ln w="0"/>
                <a:solidFill>
                  <a:schemeClr val="tx1"/>
                </a:solidFill>
                <a:effectLst>
                  <a:outerShdw blurRad="38100" dist="19050" dir="2700000" algn="tl" rotWithShape="0">
                    <a:schemeClr val="dk1">
                      <a:alpha val="40000"/>
                    </a:schemeClr>
                  </a:outerShdw>
                </a:effectLst>
              </a:rPr>
              <a:t>Jesus is Alive!</a:t>
            </a:r>
          </a:p>
        </p:txBody>
      </p:sp>
      <p:sp>
        <p:nvSpPr>
          <p:cNvPr id="3" name="Subtitle 2">
            <a:extLst>
              <a:ext uri="{FF2B5EF4-FFF2-40B4-BE49-F238E27FC236}">
                <a16:creationId xmlns:a16="http://schemas.microsoft.com/office/drawing/2014/main" id="{70849A8C-8AB8-41EE-965E-C1AF2E3D1537}"/>
              </a:ext>
            </a:extLst>
          </p:cNvPr>
          <p:cNvSpPr>
            <a:spLocks noGrp="1"/>
          </p:cNvSpPr>
          <p:nvPr>
            <p:ph type="subTitle" idx="1"/>
          </p:nvPr>
        </p:nvSpPr>
        <p:spPr>
          <a:xfrm>
            <a:off x="867507" y="4685749"/>
            <a:ext cx="5310554" cy="779585"/>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a:r>
              <a:rPr lang="en-US" dirty="0">
                <a:ln w="0"/>
                <a:solidFill>
                  <a:schemeClr val="tx1"/>
                </a:solidFill>
                <a:effectLst>
                  <a:outerShdw blurRad="38100" dist="19050" dir="2700000" algn="tl" rotWithShape="0">
                    <a:schemeClr val="dk1">
                      <a:alpha val="40000"/>
                    </a:schemeClr>
                  </a:outerShdw>
                </a:effectLst>
              </a:rPr>
              <a:t>The Risen Lord visits the Disciples</a:t>
            </a:r>
          </a:p>
          <a:p>
            <a:pPr algn="ctr"/>
            <a:r>
              <a:rPr lang="en-US" dirty="0">
                <a:ln w="0"/>
                <a:solidFill>
                  <a:schemeClr val="tx1"/>
                </a:solidFill>
                <a:effectLst>
                  <a:outerShdw blurRad="38100" dist="19050" dir="2700000" algn="tl" rotWithShape="0">
                    <a:schemeClr val="dk1">
                      <a:alpha val="40000"/>
                    </a:schemeClr>
                  </a:outerShdw>
                </a:effectLst>
              </a:rPr>
              <a:t>John 20</a:t>
            </a:r>
          </a:p>
        </p:txBody>
      </p:sp>
      <p:sp>
        <p:nvSpPr>
          <p:cNvPr id="4" name="Rectangle 3">
            <a:extLst>
              <a:ext uri="{FF2B5EF4-FFF2-40B4-BE49-F238E27FC236}">
                <a16:creationId xmlns:a16="http://schemas.microsoft.com/office/drawing/2014/main" id="{95C0B706-A84C-4136-8448-32D80503C3C5}"/>
              </a:ext>
            </a:extLst>
          </p:cNvPr>
          <p:cNvSpPr/>
          <p:nvPr/>
        </p:nvSpPr>
        <p:spPr>
          <a:xfrm rot="20909473">
            <a:off x="3112180" y="5075157"/>
            <a:ext cx="3610284"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BELIEVE IT</a:t>
            </a:r>
          </a:p>
        </p:txBody>
      </p:sp>
    </p:spTree>
    <p:extLst>
      <p:ext uri="{BB962C8B-B14F-4D97-AF65-F5344CB8AC3E}">
        <p14:creationId xmlns:p14="http://schemas.microsoft.com/office/powerpoint/2010/main" val="3373581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D135E-F436-413D-98C5-9BD1F2C1303D}"/>
              </a:ext>
            </a:extLst>
          </p:cNvPr>
          <p:cNvSpPr>
            <a:spLocks noGrp="1"/>
          </p:cNvSpPr>
          <p:nvPr>
            <p:ph type="title"/>
          </p:nvPr>
        </p:nvSpPr>
        <p:spPr/>
        <p:txBody>
          <a:bodyPr/>
          <a:lstStyle/>
          <a:p>
            <a:pPr algn="ctr"/>
            <a:r>
              <a:rPr lang="en-US" dirty="0"/>
              <a:t>You can find our story today in</a:t>
            </a:r>
            <a:br>
              <a:rPr lang="en-US" dirty="0"/>
            </a:br>
            <a:r>
              <a:rPr lang="en-US" dirty="0"/>
              <a:t>John 20</a:t>
            </a:r>
          </a:p>
        </p:txBody>
      </p:sp>
      <p:sp>
        <p:nvSpPr>
          <p:cNvPr id="3" name="Text Placeholder 2">
            <a:extLst>
              <a:ext uri="{FF2B5EF4-FFF2-40B4-BE49-F238E27FC236}">
                <a16:creationId xmlns:a16="http://schemas.microsoft.com/office/drawing/2014/main" id="{120148EF-EF50-4395-ABC1-3C7E9D3983E3}"/>
              </a:ext>
            </a:extLst>
          </p:cNvPr>
          <p:cNvSpPr>
            <a:spLocks noGrp="1"/>
          </p:cNvSpPr>
          <p:nvPr>
            <p:ph type="body" idx="1"/>
          </p:nvPr>
        </p:nvSpPr>
        <p:spPr>
          <a:xfrm>
            <a:off x="677335" y="5082084"/>
            <a:ext cx="8596668" cy="860400"/>
          </a:xfrm>
        </p:spPr>
        <p:txBody>
          <a:bodyPr/>
          <a:lstStyle/>
          <a:p>
            <a:pPr algn="ctr"/>
            <a:r>
              <a:rPr lang="en-US" dirty="0">
                <a:solidFill>
                  <a:schemeClr val="bg1"/>
                </a:solidFill>
              </a:rPr>
              <a:t>Let’s find and read John 20:31  that’s our memory verse </a:t>
            </a:r>
          </a:p>
        </p:txBody>
      </p:sp>
      <p:pic>
        <p:nvPicPr>
          <p:cNvPr id="6" name="Picture 5" descr="Text&#10;&#10;Description automatically generated">
            <a:extLst>
              <a:ext uri="{FF2B5EF4-FFF2-40B4-BE49-F238E27FC236}">
                <a16:creationId xmlns:a16="http://schemas.microsoft.com/office/drawing/2014/main" id="{665D9CCA-AC6A-4614-AB02-EAB8459CF3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753" y="579316"/>
            <a:ext cx="4296508" cy="2415592"/>
          </a:xfrm>
          <a:prstGeom prst="rect">
            <a:avLst/>
          </a:prstGeom>
        </p:spPr>
      </p:pic>
    </p:spTree>
    <p:extLst>
      <p:ext uri="{BB962C8B-B14F-4D97-AF65-F5344CB8AC3E}">
        <p14:creationId xmlns:p14="http://schemas.microsoft.com/office/powerpoint/2010/main" val="2979720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A2E1D-605E-46E5-A7F9-A9F9544C1362}"/>
              </a:ext>
            </a:extLst>
          </p:cNvPr>
          <p:cNvSpPr>
            <a:spLocks noGrp="1"/>
          </p:cNvSpPr>
          <p:nvPr>
            <p:ph type="title"/>
          </p:nvPr>
        </p:nvSpPr>
        <p:spPr>
          <a:xfrm>
            <a:off x="297508" y="351692"/>
            <a:ext cx="3810258" cy="5023901"/>
          </a:xfrm>
        </p:spPr>
        <p:txBody>
          <a:bodyPr>
            <a:normAutofit/>
          </a:bodyPr>
          <a:lstStyle/>
          <a:p>
            <a:pPr algn="ctr"/>
            <a:r>
              <a:rPr lang="en-US" sz="2800" dirty="0"/>
              <a:t>“But these are written that you may believe that Jesus is </a:t>
            </a:r>
            <a:br>
              <a:rPr lang="en-US" sz="2800" dirty="0"/>
            </a:br>
            <a:r>
              <a:rPr lang="en-US" sz="2800" dirty="0"/>
              <a:t>the Messiah,</a:t>
            </a:r>
            <a:br>
              <a:rPr lang="en-US" sz="2800" dirty="0"/>
            </a:br>
            <a:r>
              <a:rPr lang="en-US" sz="2800" dirty="0"/>
              <a:t> the Son of God,</a:t>
            </a:r>
            <a:br>
              <a:rPr lang="en-US" sz="2800" dirty="0"/>
            </a:br>
            <a:r>
              <a:rPr lang="en-US" sz="2800" dirty="0"/>
              <a:t> and that by believing you may have life in his name.”</a:t>
            </a:r>
            <a:br>
              <a:rPr lang="en-US" sz="2800" dirty="0"/>
            </a:br>
            <a:br>
              <a:rPr lang="en-US" sz="2800" dirty="0"/>
            </a:br>
            <a:r>
              <a:rPr lang="en-US" sz="2800" dirty="0"/>
              <a:t>John 20:31</a:t>
            </a:r>
          </a:p>
        </p:txBody>
      </p:sp>
      <p:pic>
        <p:nvPicPr>
          <p:cNvPr id="4" name="Online Media 3" title="John 20:31">
            <a:hlinkClick r:id="" action="ppaction://media"/>
            <a:extLst>
              <a:ext uri="{FF2B5EF4-FFF2-40B4-BE49-F238E27FC236}">
                <a16:creationId xmlns:a16="http://schemas.microsoft.com/office/drawing/2014/main" id="{D4944FC5-6F4D-41D7-9989-206D2958E65A}"/>
              </a:ext>
            </a:extLst>
          </p:cNvPr>
          <p:cNvPicPr>
            <a:picLocks noRot="1" noChangeAspect="1"/>
          </p:cNvPicPr>
          <p:nvPr>
            <a:videoFile r:link="rId1"/>
          </p:nvPr>
        </p:nvPicPr>
        <p:blipFill>
          <a:blip r:embed="rId3"/>
          <a:stretch>
            <a:fillRect/>
          </a:stretch>
        </p:blipFill>
        <p:spPr>
          <a:xfrm>
            <a:off x="4375052" y="1127109"/>
            <a:ext cx="7519440" cy="4248484"/>
          </a:xfrm>
          <a:prstGeom prst="rect">
            <a:avLst/>
          </a:prstGeom>
        </p:spPr>
      </p:pic>
    </p:spTree>
    <p:extLst>
      <p:ext uri="{BB962C8B-B14F-4D97-AF65-F5344CB8AC3E}">
        <p14:creationId xmlns:p14="http://schemas.microsoft.com/office/powerpoint/2010/main" val="283986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9E4E-21FC-413B-B2F4-0B83F0E2AE1A}"/>
              </a:ext>
            </a:extLst>
          </p:cNvPr>
          <p:cNvSpPr>
            <a:spLocks noGrp="1"/>
          </p:cNvSpPr>
          <p:nvPr>
            <p:ph type="title"/>
          </p:nvPr>
        </p:nvSpPr>
        <p:spPr>
          <a:xfrm>
            <a:off x="677334" y="1498604"/>
            <a:ext cx="3854528" cy="892904"/>
          </a:xfrm>
        </p:spPr>
        <p:txBody>
          <a:bodyPr/>
          <a:lstStyle/>
          <a:p>
            <a:r>
              <a:rPr lang="en-US" dirty="0"/>
              <a:t>Early Sunday morning</a:t>
            </a:r>
            <a:br>
              <a:rPr lang="en-US" dirty="0"/>
            </a:br>
            <a:r>
              <a:rPr lang="en-US" dirty="0"/>
              <a:t>the women went to the tomb….</a:t>
            </a:r>
          </a:p>
        </p:txBody>
      </p:sp>
      <p:sp>
        <p:nvSpPr>
          <p:cNvPr id="4" name="Text Placeholder 3">
            <a:extLst>
              <a:ext uri="{FF2B5EF4-FFF2-40B4-BE49-F238E27FC236}">
                <a16:creationId xmlns:a16="http://schemas.microsoft.com/office/drawing/2014/main" id="{7B6CB5E3-9281-4011-B6E6-7CDCDBB93C77}"/>
              </a:ext>
            </a:extLst>
          </p:cNvPr>
          <p:cNvSpPr>
            <a:spLocks noGrp="1"/>
          </p:cNvSpPr>
          <p:nvPr>
            <p:ph type="body" sz="half" idx="2"/>
          </p:nvPr>
        </p:nvSpPr>
        <p:spPr>
          <a:xfrm>
            <a:off x="677334" y="2684585"/>
            <a:ext cx="3854528" cy="1934307"/>
          </a:xfrm>
        </p:spPr>
        <p:txBody>
          <a:bodyPr>
            <a:normAutofit fontScale="92500" lnSpcReduction="10000"/>
          </a:bodyPr>
          <a:lstStyle/>
          <a:p>
            <a:r>
              <a:rPr lang="en-US" sz="2400" dirty="0">
                <a:solidFill>
                  <a:schemeClr val="bg1"/>
                </a:solidFill>
              </a:rPr>
              <a:t>20 Early on the first day of the week, Mary Magdalene went to the tomb. It was still dark. She saw that the stone had been moved away from the entrance. </a:t>
            </a:r>
            <a:endParaRPr lang="en-US" sz="1800" dirty="0">
              <a:solidFill>
                <a:schemeClr val="bg1"/>
              </a:solidFill>
            </a:endParaRPr>
          </a:p>
        </p:txBody>
      </p:sp>
      <p:sp>
        <p:nvSpPr>
          <p:cNvPr id="5" name="Diagonal Stripe 4">
            <a:extLst>
              <a:ext uri="{FF2B5EF4-FFF2-40B4-BE49-F238E27FC236}">
                <a16:creationId xmlns:a16="http://schemas.microsoft.com/office/drawing/2014/main" id="{7152F810-4753-451D-A522-925B0123DD85}"/>
              </a:ext>
            </a:extLst>
          </p:cNvPr>
          <p:cNvSpPr/>
          <p:nvPr/>
        </p:nvSpPr>
        <p:spPr>
          <a:xfrm>
            <a:off x="0" y="0"/>
            <a:ext cx="3682472" cy="1747672"/>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086728B8-04B4-4FFB-8D74-51669F303F08}"/>
              </a:ext>
            </a:extLst>
          </p:cNvPr>
          <p:cNvSpPr/>
          <p:nvPr/>
        </p:nvSpPr>
        <p:spPr>
          <a:xfrm rot="20012070">
            <a:off x="-176615" y="476884"/>
            <a:ext cx="3024197" cy="629914"/>
          </a:xfrm>
          <a:prstGeom prst="rect">
            <a:avLst/>
          </a:prstGeom>
          <a:noFill/>
        </p:spPr>
        <p:txBody>
          <a:bodyPr wrap="square" lIns="91440" tIns="45720" rIns="91440" bIns="45720">
            <a:normAutofit fontScale="77500" lnSpcReduction="20000"/>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REMEMBER</a:t>
            </a:r>
          </a:p>
        </p:txBody>
      </p:sp>
      <p:pic>
        <p:nvPicPr>
          <p:cNvPr id="26" name="Content Placeholder 25">
            <a:extLst>
              <a:ext uri="{FF2B5EF4-FFF2-40B4-BE49-F238E27FC236}">
                <a16:creationId xmlns:a16="http://schemas.microsoft.com/office/drawing/2014/main" id="{31A78BC8-3A7F-46D6-8AA5-2DD52768E1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6758" y="1125518"/>
            <a:ext cx="6317395" cy="4738046"/>
          </a:xfrm>
        </p:spPr>
      </p:pic>
    </p:spTree>
    <p:extLst>
      <p:ext uri="{BB962C8B-B14F-4D97-AF65-F5344CB8AC3E}">
        <p14:creationId xmlns:p14="http://schemas.microsoft.com/office/powerpoint/2010/main" val="409789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838AA-09B9-4F7B-B84E-90B5202CC97D}"/>
              </a:ext>
            </a:extLst>
          </p:cNvPr>
          <p:cNvSpPr>
            <a:spLocks noGrp="1"/>
          </p:cNvSpPr>
          <p:nvPr>
            <p:ph type="title"/>
          </p:nvPr>
        </p:nvSpPr>
        <p:spPr>
          <a:xfrm rot="21381462">
            <a:off x="1236968" y="3114206"/>
            <a:ext cx="5048907" cy="854438"/>
          </a:xfrm>
        </p:spPr>
        <p:txBody>
          <a:bodyPr/>
          <a:lstStyle/>
          <a:p>
            <a:r>
              <a:rPr lang="en-US" dirty="0"/>
              <a:t>The tomb is empty!</a:t>
            </a:r>
          </a:p>
        </p:txBody>
      </p:sp>
      <p:sp>
        <p:nvSpPr>
          <p:cNvPr id="3" name="Text Placeholder 2">
            <a:extLst>
              <a:ext uri="{FF2B5EF4-FFF2-40B4-BE49-F238E27FC236}">
                <a16:creationId xmlns:a16="http://schemas.microsoft.com/office/drawing/2014/main" id="{A66A875B-D48B-4272-B89A-59F60D009C88}"/>
              </a:ext>
            </a:extLst>
          </p:cNvPr>
          <p:cNvSpPr>
            <a:spLocks noGrp="1"/>
          </p:cNvSpPr>
          <p:nvPr>
            <p:ph type="body" idx="1"/>
          </p:nvPr>
        </p:nvSpPr>
        <p:spPr>
          <a:xfrm>
            <a:off x="572404" y="525075"/>
            <a:ext cx="8596668" cy="1423646"/>
          </a:xfrm>
        </p:spPr>
        <p:txBody>
          <a:bodyPr>
            <a:normAutofit fontScale="92500" lnSpcReduction="10000"/>
          </a:bodyPr>
          <a:lstStyle/>
          <a:p>
            <a:r>
              <a:rPr lang="en-US" sz="2800" dirty="0">
                <a:solidFill>
                  <a:schemeClr val="accent1">
                    <a:lumMod val="40000"/>
                    <a:lumOff val="60000"/>
                  </a:schemeClr>
                </a:solidFill>
              </a:rPr>
              <a:t>Our Resurrection Rolls are baked and ready!</a:t>
            </a:r>
          </a:p>
          <a:p>
            <a:r>
              <a:rPr lang="en-US" sz="2800" dirty="0">
                <a:solidFill>
                  <a:schemeClr val="accent1">
                    <a:lumMod val="40000"/>
                    <a:lumOff val="60000"/>
                  </a:schemeClr>
                </a:solidFill>
              </a:rPr>
              <a:t>You may take a bite.   </a:t>
            </a:r>
          </a:p>
          <a:p>
            <a:r>
              <a:rPr lang="en-US" sz="2800" dirty="0">
                <a:solidFill>
                  <a:schemeClr val="accent1">
                    <a:lumMod val="40000"/>
                    <a:lumOff val="60000"/>
                  </a:schemeClr>
                </a:solidFill>
              </a:rPr>
              <a:t>					What do you see inside?</a:t>
            </a:r>
          </a:p>
        </p:txBody>
      </p:sp>
      <p:pic>
        <p:nvPicPr>
          <p:cNvPr id="5" name="Picture 4" descr="A picture containing food, piece, bread&#10;&#10;Description automatically generated">
            <a:extLst>
              <a:ext uri="{FF2B5EF4-FFF2-40B4-BE49-F238E27FC236}">
                <a16:creationId xmlns:a16="http://schemas.microsoft.com/office/drawing/2014/main" id="{F0990B13-6F30-4A14-86CC-FEBA962A9F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0439" y="1723869"/>
            <a:ext cx="3932420" cy="3932420"/>
          </a:xfrm>
          <a:prstGeom prst="snip2SameRect">
            <a:avLst>
              <a:gd name="adj1" fmla="val 22004"/>
              <a:gd name="adj2" fmla="val 0"/>
            </a:avLst>
          </a:prstGeom>
        </p:spPr>
      </p:pic>
    </p:spTree>
    <p:extLst>
      <p:ext uri="{BB962C8B-B14F-4D97-AF65-F5344CB8AC3E}">
        <p14:creationId xmlns:p14="http://schemas.microsoft.com/office/powerpoint/2010/main" val="5896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75181-50A1-40C0-884D-2AE35A9AEAEA}"/>
              </a:ext>
            </a:extLst>
          </p:cNvPr>
          <p:cNvSpPr>
            <a:spLocks noGrp="1"/>
          </p:cNvSpPr>
          <p:nvPr>
            <p:ph type="title"/>
          </p:nvPr>
        </p:nvSpPr>
        <p:spPr>
          <a:xfrm>
            <a:off x="141198" y="354352"/>
            <a:ext cx="9653113" cy="1576048"/>
          </a:xfrm>
        </p:spPr>
        <p:txBody>
          <a:bodyPr>
            <a:normAutofit/>
          </a:bodyPr>
          <a:lstStyle/>
          <a:p>
            <a:r>
              <a:rPr lang="en-US" dirty="0"/>
              <a:t>Today we’re going to make little bag puppets.</a:t>
            </a:r>
            <a:br>
              <a:rPr lang="en-US" dirty="0"/>
            </a:br>
            <a:r>
              <a:rPr lang="en-US" dirty="0"/>
              <a:t>		They can help tell the story.</a:t>
            </a:r>
          </a:p>
        </p:txBody>
      </p:sp>
      <p:sp>
        <p:nvSpPr>
          <p:cNvPr id="5" name="Text Placeholder 3">
            <a:extLst>
              <a:ext uri="{FF2B5EF4-FFF2-40B4-BE49-F238E27FC236}">
                <a16:creationId xmlns:a16="http://schemas.microsoft.com/office/drawing/2014/main" id="{810369FA-06D4-42DF-9E85-1A1A3FDDC27B}"/>
              </a:ext>
            </a:extLst>
          </p:cNvPr>
          <p:cNvSpPr txBox="1">
            <a:spLocks/>
          </p:cNvSpPr>
          <p:nvPr/>
        </p:nvSpPr>
        <p:spPr>
          <a:xfrm>
            <a:off x="463974" y="2000449"/>
            <a:ext cx="3854528" cy="3217925"/>
          </a:xfrm>
          <a:prstGeom prst="rect">
            <a:avLst/>
          </a:prstGeom>
        </p:spPr>
        <p:txBody>
          <a:bodyPr>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indent="-457200">
              <a:buFont typeface="+mj-lt"/>
              <a:buAutoNum type="arabicPeriod"/>
            </a:pPr>
            <a:r>
              <a:rPr lang="en-US" sz="2400" dirty="0">
                <a:solidFill>
                  <a:schemeClr val="bg1"/>
                </a:solidFill>
              </a:rPr>
              <a:t>Color and cut out the face</a:t>
            </a:r>
          </a:p>
          <a:p>
            <a:pPr marL="457200" indent="-457200">
              <a:buFont typeface="+mj-lt"/>
              <a:buAutoNum type="arabicPeriod"/>
            </a:pPr>
            <a:r>
              <a:rPr lang="en-US" sz="2400" dirty="0">
                <a:solidFill>
                  <a:schemeClr val="bg1"/>
                </a:solidFill>
              </a:rPr>
              <a:t>Lift the flap of the paper bag and glue the mouth part under the flap.  Make sure the straight part of the mouth is up to the fold under the flap.</a:t>
            </a:r>
          </a:p>
          <a:p>
            <a:pPr marL="457200" indent="-457200">
              <a:buFont typeface="+mj-lt"/>
              <a:buAutoNum type="arabicPeriod"/>
            </a:pPr>
            <a:r>
              <a:rPr lang="en-US" sz="2400" dirty="0">
                <a:solidFill>
                  <a:schemeClr val="bg1"/>
                </a:solidFill>
              </a:rPr>
              <a:t>Glue the face part on the ‘bottom’ part of the bag as shown.  Make sure the face and mouth part match.</a:t>
            </a:r>
          </a:p>
          <a:p>
            <a:pPr marL="457200" indent="-457200">
              <a:buFont typeface="+mj-lt"/>
              <a:buAutoNum type="arabicPeriod"/>
            </a:pPr>
            <a:r>
              <a:rPr lang="en-US" sz="2400" dirty="0">
                <a:solidFill>
                  <a:schemeClr val="bg1"/>
                </a:solidFill>
              </a:rPr>
              <a:t>Add yarn hair, googly eyes, or cloth as desired.</a:t>
            </a:r>
            <a:endParaRPr lang="en-US" dirty="0">
              <a:solidFill>
                <a:schemeClr val="bg1"/>
              </a:solidFill>
            </a:endParaRPr>
          </a:p>
        </p:txBody>
      </p:sp>
      <p:pic>
        <p:nvPicPr>
          <p:cNvPr id="7" name="Picture 6" descr="A picture containing text&#10;&#10;Description automatically generated">
            <a:extLst>
              <a:ext uri="{FF2B5EF4-FFF2-40B4-BE49-F238E27FC236}">
                <a16:creationId xmlns:a16="http://schemas.microsoft.com/office/drawing/2014/main" id="{663AD7A2-7556-4684-9A87-5B25AE46D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046220" y="1177574"/>
            <a:ext cx="3536035" cy="4695495"/>
          </a:xfrm>
          <a:prstGeom prst="rect">
            <a:avLst/>
          </a:prstGeom>
        </p:spPr>
      </p:pic>
      <p:pic>
        <p:nvPicPr>
          <p:cNvPr id="4" name="Picture 3" descr="A picture containing person, indoor, wooden&#10;&#10;Description automatically generated">
            <a:extLst>
              <a:ext uri="{FF2B5EF4-FFF2-40B4-BE49-F238E27FC236}">
                <a16:creationId xmlns:a16="http://schemas.microsoft.com/office/drawing/2014/main" id="{6D9D017D-E30A-4819-B998-1BB463346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5439" y="3640075"/>
            <a:ext cx="3536745" cy="2664372"/>
          </a:xfrm>
          <a:prstGeom prst="rect">
            <a:avLst/>
          </a:prstGeom>
        </p:spPr>
      </p:pic>
    </p:spTree>
    <p:extLst>
      <p:ext uri="{BB962C8B-B14F-4D97-AF65-F5344CB8AC3E}">
        <p14:creationId xmlns:p14="http://schemas.microsoft.com/office/powerpoint/2010/main" val="1885587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 arrow&#10;&#10;Description automatically generated">
            <a:extLst>
              <a:ext uri="{FF2B5EF4-FFF2-40B4-BE49-F238E27FC236}">
                <a16:creationId xmlns:a16="http://schemas.microsoft.com/office/drawing/2014/main" id="{4E8BF256-8A76-4968-9365-E6334268270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3572875" cy="3572875"/>
          </a:xfrm>
          <a:prstGeom prst="rect">
            <a:avLst/>
          </a:prstGeom>
        </p:spPr>
      </p:pic>
      <p:sp>
        <p:nvSpPr>
          <p:cNvPr id="15" name="Rectangle 14">
            <a:extLst>
              <a:ext uri="{FF2B5EF4-FFF2-40B4-BE49-F238E27FC236}">
                <a16:creationId xmlns:a16="http://schemas.microsoft.com/office/drawing/2014/main" id="{8F812FF3-4E3A-4633-BE5A-06981D8AB084}"/>
              </a:ext>
            </a:extLst>
          </p:cNvPr>
          <p:cNvSpPr/>
          <p:nvPr/>
        </p:nvSpPr>
        <p:spPr>
          <a:xfrm>
            <a:off x="2278505" y="989351"/>
            <a:ext cx="9913495"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23B992-D3F0-4BB2-BBED-DF332D76E4DA}"/>
              </a:ext>
            </a:extLst>
          </p:cNvPr>
          <p:cNvSpPr/>
          <p:nvPr/>
        </p:nvSpPr>
        <p:spPr>
          <a:xfrm rot="16200000">
            <a:off x="-1236691" y="4133538"/>
            <a:ext cx="5059181"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BA692955-A06C-4AF1-BB52-D3CE5A221B74}"/>
              </a:ext>
            </a:extLst>
          </p:cNvPr>
          <p:cNvSpPr/>
          <p:nvPr/>
        </p:nvSpPr>
        <p:spPr>
          <a:xfrm rot="19667175">
            <a:off x="131568" y="1953527"/>
            <a:ext cx="1512115" cy="499793"/>
          </a:xfrm>
          <a:prstGeom prst="homePlate">
            <a:avLst/>
          </a:prstGeom>
        </p:spPr>
        <p:style>
          <a:lnRef idx="2">
            <a:schemeClr val="accent2"/>
          </a:lnRef>
          <a:fillRef idx="1">
            <a:schemeClr val="lt1"/>
          </a:fillRef>
          <a:effectRef idx="0">
            <a:schemeClr val="accent2"/>
          </a:effectRef>
          <a:fontRef idx="minor">
            <a:schemeClr val="dk1"/>
          </a:fontRef>
        </p:style>
        <p:txBody>
          <a:bodyPr rtlCol="0" anchor="ctr">
            <a:normAutofit fontScale="85000" lnSpcReduction="20000"/>
          </a:bodyPr>
          <a:lstStyle/>
          <a:p>
            <a:pPr algn="ctr"/>
            <a:r>
              <a:rPr lang="en-US" dirty="0"/>
              <a:t>Praise God for His gift!</a:t>
            </a:r>
          </a:p>
        </p:txBody>
      </p:sp>
      <p:pic>
        <p:nvPicPr>
          <p:cNvPr id="5" name="Online Media 4" title="We Believe Easter Song Music Only">
            <a:hlinkClick r:id="" action="ppaction://media"/>
            <a:extLst>
              <a:ext uri="{FF2B5EF4-FFF2-40B4-BE49-F238E27FC236}">
                <a16:creationId xmlns:a16="http://schemas.microsoft.com/office/drawing/2014/main" id="{FF93F581-3A5D-4AA0-997F-8EC9A6FDC3CC}"/>
              </a:ext>
            </a:extLst>
          </p:cNvPr>
          <p:cNvPicPr>
            <a:picLocks noRot="1" noChangeAspect="1"/>
          </p:cNvPicPr>
          <p:nvPr>
            <a:videoFile r:link="rId1"/>
          </p:nvPr>
        </p:nvPicPr>
        <p:blipFill>
          <a:blip r:embed="rId4"/>
          <a:stretch>
            <a:fillRect/>
          </a:stretch>
        </p:blipFill>
        <p:spPr>
          <a:xfrm>
            <a:off x="2278505" y="1588956"/>
            <a:ext cx="7710393" cy="4356372"/>
          </a:xfrm>
          <a:prstGeom prst="rect">
            <a:avLst/>
          </a:prstGeom>
        </p:spPr>
      </p:pic>
    </p:spTree>
    <p:extLst>
      <p:ext uri="{BB962C8B-B14F-4D97-AF65-F5344CB8AC3E}">
        <p14:creationId xmlns:p14="http://schemas.microsoft.com/office/powerpoint/2010/main" val="345962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82090-48AE-4C5E-85B6-322EF57A2D35}"/>
              </a:ext>
            </a:extLst>
          </p:cNvPr>
          <p:cNvSpPr>
            <a:spLocks noGrp="1"/>
          </p:cNvSpPr>
          <p:nvPr>
            <p:ph type="title"/>
          </p:nvPr>
        </p:nvSpPr>
        <p:spPr>
          <a:xfrm>
            <a:off x="677334" y="984882"/>
            <a:ext cx="3854528" cy="989763"/>
          </a:xfrm>
        </p:spPr>
        <p:txBody>
          <a:bodyPr>
            <a:normAutofit/>
          </a:bodyPr>
          <a:lstStyle/>
          <a:p>
            <a:r>
              <a:rPr lang="en-US" sz="3200" dirty="0"/>
              <a:t>Jesus is gone!</a:t>
            </a:r>
          </a:p>
        </p:txBody>
      </p:sp>
      <p:sp>
        <p:nvSpPr>
          <p:cNvPr id="4" name="Text Placeholder 3">
            <a:extLst>
              <a:ext uri="{FF2B5EF4-FFF2-40B4-BE49-F238E27FC236}">
                <a16:creationId xmlns:a16="http://schemas.microsoft.com/office/drawing/2014/main" id="{A26F4977-6081-4B75-8138-74563535792A}"/>
              </a:ext>
            </a:extLst>
          </p:cNvPr>
          <p:cNvSpPr>
            <a:spLocks noGrp="1"/>
          </p:cNvSpPr>
          <p:nvPr>
            <p:ph type="body" sz="half" idx="2"/>
          </p:nvPr>
        </p:nvSpPr>
        <p:spPr>
          <a:xfrm>
            <a:off x="677334" y="2143593"/>
            <a:ext cx="3854528" cy="3718545"/>
          </a:xfrm>
        </p:spPr>
        <p:txBody>
          <a:bodyPr>
            <a:noAutofit/>
          </a:bodyPr>
          <a:lstStyle/>
          <a:p>
            <a:r>
              <a:rPr lang="en-US" sz="2000" dirty="0">
                <a:solidFill>
                  <a:schemeClr val="bg1"/>
                </a:solidFill>
              </a:rPr>
              <a:t>20 Early on the first day of the week, Mary Magdalene went to the tomb. It was still dark. She saw that the stone had been moved away from the entrance. </a:t>
            </a:r>
            <a:endParaRPr lang="en-US" sz="2000" baseline="30000" dirty="0">
              <a:solidFill>
                <a:schemeClr val="bg1"/>
              </a:solidFill>
            </a:endParaRPr>
          </a:p>
          <a:p>
            <a:r>
              <a:rPr lang="en-US" sz="2000" baseline="30000" dirty="0">
                <a:solidFill>
                  <a:schemeClr val="bg1"/>
                </a:solidFill>
              </a:rPr>
              <a:t>2 </a:t>
            </a:r>
            <a:r>
              <a:rPr lang="en-US" sz="2000" dirty="0">
                <a:solidFill>
                  <a:schemeClr val="bg1"/>
                </a:solidFill>
              </a:rPr>
              <a:t>So she ran to Simon Peter and another disciple, the one Jesus loved. She said, “They have taken the Lord out of the tomb! We don’t know where they have put him!”</a:t>
            </a:r>
          </a:p>
        </p:txBody>
      </p:sp>
      <p:pic>
        <p:nvPicPr>
          <p:cNvPr id="8" name="Content Placeholder 7" descr="A group of people standing together&#10;&#10;Description automatically generated with low confidence">
            <a:extLst>
              <a:ext uri="{FF2B5EF4-FFF2-40B4-BE49-F238E27FC236}">
                <a16:creationId xmlns:a16="http://schemas.microsoft.com/office/drawing/2014/main" id="{CA1FE50B-B20C-427E-B2E6-74CA303EFE6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20"/>
          <a:stretch/>
        </p:blipFill>
        <p:spPr>
          <a:xfrm>
            <a:off x="5087815" y="1308207"/>
            <a:ext cx="4947138" cy="3718545"/>
          </a:xfrm>
        </p:spPr>
      </p:pic>
      <p:sp>
        <p:nvSpPr>
          <p:cNvPr id="9" name="Speech Bubble: Rectangle 8">
            <a:extLst>
              <a:ext uri="{FF2B5EF4-FFF2-40B4-BE49-F238E27FC236}">
                <a16:creationId xmlns:a16="http://schemas.microsoft.com/office/drawing/2014/main" id="{637F29A3-E9D9-45B2-9782-C8166E45C33C}"/>
              </a:ext>
            </a:extLst>
          </p:cNvPr>
          <p:cNvSpPr/>
          <p:nvPr/>
        </p:nvSpPr>
        <p:spPr>
          <a:xfrm>
            <a:off x="3915507" y="465027"/>
            <a:ext cx="5181601" cy="843180"/>
          </a:xfrm>
          <a:prstGeom prst="wedgeRectCallout">
            <a:avLst>
              <a:gd name="adj1" fmla="val -15631"/>
              <a:gd name="adj2" fmla="val 111312"/>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They have taken the Lord out of the tomb!</a:t>
            </a:r>
          </a:p>
          <a:p>
            <a:pPr algn="ctr"/>
            <a:r>
              <a:rPr lang="en-US" dirty="0"/>
              <a:t>We don’t know where they have taken him!</a:t>
            </a:r>
          </a:p>
        </p:txBody>
      </p:sp>
    </p:spTree>
    <p:extLst>
      <p:ext uri="{BB962C8B-B14F-4D97-AF65-F5344CB8AC3E}">
        <p14:creationId xmlns:p14="http://schemas.microsoft.com/office/powerpoint/2010/main" val="4291060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FBFD-0A3B-462A-A040-87DB0893EF26}"/>
              </a:ext>
            </a:extLst>
          </p:cNvPr>
          <p:cNvSpPr>
            <a:spLocks noGrp="1"/>
          </p:cNvSpPr>
          <p:nvPr>
            <p:ph type="title"/>
          </p:nvPr>
        </p:nvSpPr>
        <p:spPr>
          <a:xfrm>
            <a:off x="339751" y="349742"/>
            <a:ext cx="3854528" cy="541212"/>
          </a:xfrm>
        </p:spPr>
        <p:txBody>
          <a:bodyPr/>
          <a:lstStyle/>
          <a:p>
            <a:r>
              <a:rPr lang="en-US" dirty="0"/>
              <a:t>Hurry!  Let’s go see!</a:t>
            </a:r>
          </a:p>
        </p:txBody>
      </p:sp>
      <p:sp>
        <p:nvSpPr>
          <p:cNvPr id="4" name="Text Placeholder 3">
            <a:extLst>
              <a:ext uri="{FF2B5EF4-FFF2-40B4-BE49-F238E27FC236}">
                <a16:creationId xmlns:a16="http://schemas.microsoft.com/office/drawing/2014/main" id="{DD1756F0-26B5-4AB1-B98D-1C38CD36F8F8}"/>
              </a:ext>
            </a:extLst>
          </p:cNvPr>
          <p:cNvSpPr>
            <a:spLocks noGrp="1"/>
          </p:cNvSpPr>
          <p:nvPr>
            <p:ph type="body" sz="half" idx="2"/>
          </p:nvPr>
        </p:nvSpPr>
        <p:spPr>
          <a:xfrm>
            <a:off x="5128578" y="1112689"/>
            <a:ext cx="4420822" cy="1503507"/>
          </a:xfrm>
        </p:spPr>
        <p:txBody>
          <a:bodyPr>
            <a:noAutofit/>
          </a:bodyPr>
          <a:lstStyle/>
          <a:p>
            <a:r>
              <a:rPr lang="en-US" sz="1800" baseline="30000" dirty="0">
                <a:solidFill>
                  <a:schemeClr val="bg1"/>
                </a:solidFill>
              </a:rPr>
              <a:t>4 </a:t>
            </a:r>
            <a:r>
              <a:rPr lang="en-US" sz="1800" dirty="0">
                <a:solidFill>
                  <a:schemeClr val="bg1"/>
                </a:solidFill>
              </a:rPr>
              <a:t>Both of them were running. The other disciple ran faster than Peter. He reached the tomb first. </a:t>
            </a:r>
            <a:r>
              <a:rPr lang="en-US" sz="1800" baseline="30000" dirty="0">
                <a:solidFill>
                  <a:schemeClr val="bg1"/>
                </a:solidFill>
              </a:rPr>
              <a:t>5 </a:t>
            </a:r>
            <a:r>
              <a:rPr lang="en-US" sz="1800" dirty="0">
                <a:solidFill>
                  <a:schemeClr val="bg1"/>
                </a:solidFill>
              </a:rPr>
              <a:t>He bent over and looked in at the strips of linen lying there. But he did not go in.</a:t>
            </a:r>
          </a:p>
        </p:txBody>
      </p:sp>
      <p:pic>
        <p:nvPicPr>
          <p:cNvPr id="9" name="Content Placeholder 8" descr="A group of people walking&#10;&#10;Description automatically generated with medium confidence">
            <a:extLst>
              <a:ext uri="{FF2B5EF4-FFF2-40B4-BE49-F238E27FC236}">
                <a16:creationId xmlns:a16="http://schemas.microsoft.com/office/drawing/2014/main" id="{A12FE50F-F660-478E-B20C-2E1E2EE20E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751" y="1112689"/>
            <a:ext cx="4513262" cy="3384946"/>
          </a:xfrm>
        </p:spPr>
      </p:pic>
      <p:pic>
        <p:nvPicPr>
          <p:cNvPr id="6" name="Content Placeholder 12" descr="A picture containing text, person&#10;&#10;Description automatically generated">
            <a:extLst>
              <a:ext uri="{FF2B5EF4-FFF2-40B4-BE49-F238E27FC236}">
                <a16:creationId xmlns:a16="http://schemas.microsoft.com/office/drawing/2014/main" id="{8FF9CF1C-B127-4EF7-8991-2327920A0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229163" y="2616196"/>
            <a:ext cx="4320236" cy="3240176"/>
          </a:xfrm>
          <a:prstGeom prst="rect">
            <a:avLst/>
          </a:prstGeom>
        </p:spPr>
      </p:pic>
      <p:sp>
        <p:nvSpPr>
          <p:cNvPr id="8" name="TextBox 7">
            <a:extLst>
              <a:ext uri="{FF2B5EF4-FFF2-40B4-BE49-F238E27FC236}">
                <a16:creationId xmlns:a16="http://schemas.microsoft.com/office/drawing/2014/main" id="{DB1D77A2-5866-4413-8F7C-04138F086548}"/>
              </a:ext>
            </a:extLst>
          </p:cNvPr>
          <p:cNvSpPr txBox="1"/>
          <p:nvPr/>
        </p:nvSpPr>
        <p:spPr>
          <a:xfrm>
            <a:off x="339751" y="4701778"/>
            <a:ext cx="4138518" cy="707886"/>
          </a:xfrm>
          <a:prstGeom prst="rect">
            <a:avLst/>
          </a:prstGeom>
          <a:noFill/>
        </p:spPr>
        <p:txBody>
          <a:bodyPr wrap="square">
            <a:spAutoFit/>
          </a:bodyPr>
          <a:lstStyle/>
          <a:p>
            <a:r>
              <a:rPr lang="en-US" sz="2000" baseline="30000" dirty="0">
                <a:solidFill>
                  <a:schemeClr val="bg1"/>
                </a:solidFill>
              </a:rPr>
              <a:t>3 </a:t>
            </a:r>
            <a:r>
              <a:rPr lang="en-US" sz="2000" dirty="0">
                <a:solidFill>
                  <a:schemeClr val="bg1"/>
                </a:solidFill>
              </a:rPr>
              <a:t>So Peter and the other disciple started out for the tomb. </a:t>
            </a:r>
            <a:endParaRPr lang="en-US" sz="2000" dirty="0"/>
          </a:p>
        </p:txBody>
      </p:sp>
    </p:spTree>
    <p:extLst>
      <p:ext uri="{BB962C8B-B14F-4D97-AF65-F5344CB8AC3E}">
        <p14:creationId xmlns:p14="http://schemas.microsoft.com/office/powerpoint/2010/main" val="2346801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FBFD-0A3B-462A-A040-87DB0893EF26}"/>
              </a:ext>
            </a:extLst>
          </p:cNvPr>
          <p:cNvSpPr>
            <a:spLocks noGrp="1"/>
          </p:cNvSpPr>
          <p:nvPr>
            <p:ph type="title"/>
          </p:nvPr>
        </p:nvSpPr>
        <p:spPr>
          <a:xfrm>
            <a:off x="226323" y="161282"/>
            <a:ext cx="3854528" cy="839862"/>
          </a:xfrm>
        </p:spPr>
        <p:txBody>
          <a:bodyPr/>
          <a:lstStyle/>
          <a:p>
            <a:r>
              <a:rPr lang="en-US" dirty="0"/>
              <a:t>What happened?</a:t>
            </a:r>
          </a:p>
        </p:txBody>
      </p:sp>
      <p:sp>
        <p:nvSpPr>
          <p:cNvPr id="4" name="Text Placeholder 3">
            <a:extLst>
              <a:ext uri="{FF2B5EF4-FFF2-40B4-BE49-F238E27FC236}">
                <a16:creationId xmlns:a16="http://schemas.microsoft.com/office/drawing/2014/main" id="{DD1756F0-26B5-4AB1-B98D-1C38CD36F8F8}"/>
              </a:ext>
            </a:extLst>
          </p:cNvPr>
          <p:cNvSpPr>
            <a:spLocks noGrp="1"/>
          </p:cNvSpPr>
          <p:nvPr>
            <p:ph type="body" sz="half" idx="2"/>
          </p:nvPr>
        </p:nvSpPr>
        <p:spPr>
          <a:xfrm>
            <a:off x="4508416" y="1001144"/>
            <a:ext cx="5022446" cy="2043012"/>
          </a:xfrm>
        </p:spPr>
        <p:txBody>
          <a:bodyPr>
            <a:normAutofit fontScale="85000" lnSpcReduction="20000"/>
          </a:bodyPr>
          <a:lstStyle/>
          <a:p>
            <a:r>
              <a:rPr lang="en-US" sz="2400" baseline="30000" dirty="0">
                <a:solidFill>
                  <a:schemeClr val="bg1"/>
                </a:solidFill>
              </a:rPr>
              <a:t>6 </a:t>
            </a:r>
            <a:r>
              <a:rPr lang="en-US" sz="2400" dirty="0">
                <a:solidFill>
                  <a:schemeClr val="bg1"/>
                </a:solidFill>
              </a:rPr>
              <a:t>Then Simon Peter came along behind him. He went straight into the tomb.</a:t>
            </a:r>
          </a:p>
          <a:p>
            <a:r>
              <a:rPr lang="en-US" sz="2400" dirty="0">
                <a:solidFill>
                  <a:schemeClr val="bg1"/>
                </a:solidFill>
              </a:rPr>
              <a:t> He saw the strips of linen lying there. </a:t>
            </a:r>
            <a:r>
              <a:rPr lang="en-US" sz="2400" baseline="30000" dirty="0">
                <a:solidFill>
                  <a:schemeClr val="bg1"/>
                </a:solidFill>
              </a:rPr>
              <a:t>7 </a:t>
            </a:r>
            <a:r>
              <a:rPr lang="en-US" sz="2400" dirty="0">
                <a:solidFill>
                  <a:schemeClr val="bg1"/>
                </a:solidFill>
              </a:rPr>
              <a:t>He also saw the funeral cloth that had been wrapped around Jesus’ head. The cloth was still lying in its place. It was separate from the linen. </a:t>
            </a:r>
          </a:p>
        </p:txBody>
      </p:sp>
      <p:pic>
        <p:nvPicPr>
          <p:cNvPr id="17" name="Content Placeholder 16" descr="A picture containing text, person, stone&#10;&#10;Description automatically generated">
            <a:extLst>
              <a:ext uri="{FF2B5EF4-FFF2-40B4-BE49-F238E27FC236}">
                <a16:creationId xmlns:a16="http://schemas.microsoft.com/office/drawing/2014/main" id="{7B3365C5-2C3A-4AF8-BBC9-8A40FB6EEC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825" y="1297238"/>
            <a:ext cx="3904531" cy="2928398"/>
          </a:xfrm>
        </p:spPr>
      </p:pic>
      <p:pic>
        <p:nvPicPr>
          <p:cNvPr id="19" name="Picture 18">
            <a:extLst>
              <a:ext uri="{FF2B5EF4-FFF2-40B4-BE49-F238E27FC236}">
                <a16:creationId xmlns:a16="http://schemas.microsoft.com/office/drawing/2014/main" id="{10BCEE62-A6F1-42F8-937F-143F5C83A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783083" y="3429000"/>
            <a:ext cx="3516923" cy="2637692"/>
          </a:xfrm>
          <a:prstGeom prst="rect">
            <a:avLst/>
          </a:prstGeom>
        </p:spPr>
      </p:pic>
      <p:sp>
        <p:nvSpPr>
          <p:cNvPr id="20" name="Text Placeholder 3">
            <a:extLst>
              <a:ext uri="{FF2B5EF4-FFF2-40B4-BE49-F238E27FC236}">
                <a16:creationId xmlns:a16="http://schemas.microsoft.com/office/drawing/2014/main" id="{9C81CC86-B512-4A86-A978-C1C77F38AC70}"/>
              </a:ext>
            </a:extLst>
          </p:cNvPr>
          <p:cNvSpPr txBox="1">
            <a:spLocks/>
          </p:cNvSpPr>
          <p:nvPr/>
        </p:nvSpPr>
        <p:spPr>
          <a:xfrm>
            <a:off x="1891994" y="4665785"/>
            <a:ext cx="4745671" cy="1303745"/>
          </a:xfrm>
          <a:prstGeom prst="rect">
            <a:avLst/>
          </a:prstGeom>
        </p:spPr>
        <p:txBody>
          <a:bodyPr vert="horz" lIns="91440" tIns="45720" rIns="91440" bIns="45720" rtlCol="0">
            <a:normAutofit fontScale="70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1pPr>
            <a:lvl2pPr marL="457063"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2pPr>
            <a:lvl3pPr marL="914126"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3pPr>
            <a:lvl4pPr marL="1371189"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4pPr>
            <a:lvl5pPr marL="1828251"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5pPr>
            <a:lvl6pPr marL="2285314"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6pPr>
            <a:lvl7pPr marL="2742377"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7pPr>
            <a:lvl8pPr marL="319944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8pPr>
            <a:lvl9pPr marL="3656503"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9pPr>
          </a:lstStyle>
          <a:p>
            <a:r>
              <a:rPr lang="en-US" sz="2400" baseline="30000" dirty="0">
                <a:solidFill>
                  <a:schemeClr val="bg1"/>
                </a:solidFill>
              </a:rPr>
              <a:t>8 </a:t>
            </a:r>
            <a:r>
              <a:rPr lang="en-US" sz="2400" dirty="0">
                <a:solidFill>
                  <a:schemeClr val="bg1"/>
                </a:solidFill>
              </a:rPr>
              <a:t>The disciple who had reached the tomb first also went inside. He saw and believed. </a:t>
            </a:r>
          </a:p>
          <a:p>
            <a:r>
              <a:rPr lang="en-US" sz="2400" baseline="30000" dirty="0">
                <a:solidFill>
                  <a:schemeClr val="bg1"/>
                </a:solidFill>
              </a:rPr>
              <a:t>9 </a:t>
            </a:r>
            <a:r>
              <a:rPr lang="en-US" sz="2400" dirty="0">
                <a:solidFill>
                  <a:schemeClr val="bg1"/>
                </a:solidFill>
              </a:rPr>
              <a:t>They still did not understand from Scripture that Jesus had to rise from the dead.</a:t>
            </a:r>
            <a:endParaRPr lang="en-US" sz="1800" dirty="0">
              <a:solidFill>
                <a:schemeClr val="bg1"/>
              </a:solidFill>
            </a:endParaRPr>
          </a:p>
        </p:txBody>
      </p:sp>
    </p:spTree>
    <p:extLst>
      <p:ext uri="{BB962C8B-B14F-4D97-AF65-F5344CB8AC3E}">
        <p14:creationId xmlns:p14="http://schemas.microsoft.com/office/powerpoint/2010/main" val="2300156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9E4E-21FC-413B-B2F4-0B83F0E2AE1A}"/>
              </a:ext>
            </a:extLst>
          </p:cNvPr>
          <p:cNvSpPr>
            <a:spLocks noGrp="1"/>
          </p:cNvSpPr>
          <p:nvPr>
            <p:ph type="title"/>
          </p:nvPr>
        </p:nvSpPr>
        <p:spPr>
          <a:xfrm>
            <a:off x="513211" y="455250"/>
            <a:ext cx="3854528" cy="892904"/>
          </a:xfrm>
        </p:spPr>
        <p:txBody>
          <a:bodyPr/>
          <a:lstStyle/>
          <a:p>
            <a:r>
              <a:rPr lang="en-US" dirty="0"/>
              <a:t>Where is Jesus?</a:t>
            </a:r>
          </a:p>
        </p:txBody>
      </p:sp>
      <p:sp>
        <p:nvSpPr>
          <p:cNvPr id="4" name="Text Placeholder 3">
            <a:extLst>
              <a:ext uri="{FF2B5EF4-FFF2-40B4-BE49-F238E27FC236}">
                <a16:creationId xmlns:a16="http://schemas.microsoft.com/office/drawing/2014/main" id="{7B6CB5E3-9281-4011-B6E6-7CDCDBB93C77}"/>
              </a:ext>
            </a:extLst>
          </p:cNvPr>
          <p:cNvSpPr>
            <a:spLocks noGrp="1"/>
          </p:cNvSpPr>
          <p:nvPr>
            <p:ph type="body" sz="half" idx="2"/>
          </p:nvPr>
        </p:nvSpPr>
        <p:spPr>
          <a:xfrm>
            <a:off x="513211" y="1741941"/>
            <a:ext cx="3854528" cy="3505200"/>
          </a:xfrm>
        </p:spPr>
        <p:txBody>
          <a:bodyPr>
            <a:normAutofit/>
          </a:bodyPr>
          <a:lstStyle/>
          <a:p>
            <a:r>
              <a:rPr lang="en-US" sz="2400" baseline="30000" dirty="0">
                <a:solidFill>
                  <a:schemeClr val="bg1"/>
                </a:solidFill>
              </a:rPr>
              <a:t>10 </a:t>
            </a:r>
            <a:r>
              <a:rPr lang="en-US" sz="2400" dirty="0">
                <a:solidFill>
                  <a:schemeClr val="bg1"/>
                </a:solidFill>
              </a:rPr>
              <a:t>Then the disciples went back to where they were staying.</a:t>
            </a:r>
          </a:p>
          <a:p>
            <a:r>
              <a:rPr lang="en-US" sz="2400" baseline="30000" dirty="0">
                <a:solidFill>
                  <a:schemeClr val="bg1"/>
                </a:solidFill>
              </a:rPr>
              <a:t>11 </a:t>
            </a:r>
            <a:r>
              <a:rPr lang="en-US" sz="2400" dirty="0">
                <a:solidFill>
                  <a:schemeClr val="bg1"/>
                </a:solidFill>
              </a:rPr>
              <a:t>But Mary stood outside the tomb crying. As she cried, she bent over to look into the tomb.</a:t>
            </a:r>
          </a:p>
          <a:p>
            <a:endParaRPr lang="en-US" sz="1800" dirty="0">
              <a:solidFill>
                <a:schemeClr val="bg1"/>
              </a:solidFill>
            </a:endParaRPr>
          </a:p>
        </p:txBody>
      </p:sp>
      <p:pic>
        <p:nvPicPr>
          <p:cNvPr id="9" name="Content Placeholder 8" descr="A picture containing person, sky, outdoor, clothing&#10;&#10;Description automatically generated">
            <a:extLst>
              <a:ext uri="{FF2B5EF4-FFF2-40B4-BE49-F238E27FC236}">
                <a16:creationId xmlns:a16="http://schemas.microsoft.com/office/drawing/2014/main" id="{547CDCD3-BF50-4C70-96C2-8C9A310237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3312" y="1406770"/>
            <a:ext cx="5227149" cy="3920361"/>
          </a:xfrm>
        </p:spPr>
      </p:pic>
    </p:spTree>
    <p:extLst>
      <p:ext uri="{BB962C8B-B14F-4D97-AF65-F5344CB8AC3E}">
        <p14:creationId xmlns:p14="http://schemas.microsoft.com/office/powerpoint/2010/main" val="103643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E43FB-D288-4BA1-BFEF-0BBB1DFE59F0}"/>
              </a:ext>
            </a:extLst>
          </p:cNvPr>
          <p:cNvSpPr>
            <a:spLocks noGrp="1"/>
          </p:cNvSpPr>
          <p:nvPr>
            <p:ph type="title"/>
          </p:nvPr>
        </p:nvSpPr>
        <p:spPr/>
        <p:txBody>
          <a:bodyPr/>
          <a:lstStyle/>
          <a:p>
            <a:r>
              <a:rPr lang="en-US" dirty="0"/>
              <a:t>Today we are going to make Resurrection Rolls.</a:t>
            </a:r>
          </a:p>
        </p:txBody>
      </p:sp>
      <p:sp>
        <p:nvSpPr>
          <p:cNvPr id="3" name="Content Placeholder 2">
            <a:extLst>
              <a:ext uri="{FF2B5EF4-FFF2-40B4-BE49-F238E27FC236}">
                <a16:creationId xmlns:a16="http://schemas.microsoft.com/office/drawing/2014/main" id="{4576ED31-D6CF-4EB2-B65E-B79666945010}"/>
              </a:ext>
            </a:extLst>
          </p:cNvPr>
          <p:cNvSpPr>
            <a:spLocks noGrp="1"/>
          </p:cNvSpPr>
          <p:nvPr>
            <p:ph sz="half" idx="1"/>
          </p:nvPr>
        </p:nvSpPr>
        <p:spPr>
          <a:xfrm>
            <a:off x="677334" y="2160589"/>
            <a:ext cx="5945278" cy="3880772"/>
          </a:xfrm>
        </p:spPr>
        <p:txBody>
          <a:bodyPr>
            <a:normAutofit fontScale="92500" lnSpcReduction="20000"/>
          </a:bodyPr>
          <a:lstStyle/>
          <a:p>
            <a:pPr marL="0" indent="0">
              <a:buNone/>
            </a:pPr>
            <a:r>
              <a:rPr lang="en-US" dirty="0">
                <a:solidFill>
                  <a:schemeClr val="bg1"/>
                </a:solidFill>
              </a:rPr>
              <a:t>You need:</a:t>
            </a:r>
          </a:p>
          <a:p>
            <a:r>
              <a:rPr lang="en-US" dirty="0">
                <a:solidFill>
                  <a:schemeClr val="bg1"/>
                </a:solidFill>
              </a:rPr>
              <a:t>Marshmallow</a:t>
            </a:r>
          </a:p>
          <a:p>
            <a:r>
              <a:rPr lang="en-US" dirty="0">
                <a:solidFill>
                  <a:schemeClr val="bg1"/>
                </a:solidFill>
              </a:rPr>
              <a:t>Croissant bread</a:t>
            </a:r>
          </a:p>
          <a:p>
            <a:r>
              <a:rPr lang="en-US" dirty="0">
                <a:solidFill>
                  <a:schemeClr val="bg1"/>
                </a:solidFill>
              </a:rPr>
              <a:t>Melted butter/margarine</a:t>
            </a:r>
          </a:p>
          <a:p>
            <a:r>
              <a:rPr lang="en-US" dirty="0">
                <a:solidFill>
                  <a:schemeClr val="bg1"/>
                </a:solidFill>
              </a:rPr>
              <a:t>Cinnamon spice</a:t>
            </a:r>
          </a:p>
          <a:p>
            <a:endParaRPr lang="en-US" dirty="0">
              <a:solidFill>
                <a:schemeClr val="bg1"/>
              </a:solidFill>
            </a:endParaRPr>
          </a:p>
          <a:p>
            <a:pPr>
              <a:buFont typeface="+mj-lt"/>
              <a:buAutoNum type="arabicPeriod"/>
            </a:pPr>
            <a:r>
              <a:rPr lang="en-US" dirty="0">
                <a:solidFill>
                  <a:schemeClr val="bg1"/>
                </a:solidFill>
              </a:rPr>
              <a:t>Roll the marshmallow in butter and then in spice</a:t>
            </a:r>
          </a:p>
          <a:p>
            <a:pPr>
              <a:buFont typeface="+mj-lt"/>
              <a:buAutoNum type="arabicPeriod"/>
            </a:pPr>
            <a:r>
              <a:rPr lang="en-US" dirty="0">
                <a:solidFill>
                  <a:schemeClr val="bg1"/>
                </a:solidFill>
              </a:rPr>
              <a:t>Wrap a Croissant around the marshmallow.  Make sure it is totally covered!</a:t>
            </a:r>
          </a:p>
          <a:p>
            <a:pPr marL="0" indent="0">
              <a:buNone/>
            </a:pPr>
            <a:r>
              <a:rPr lang="en-US" i="1" dirty="0">
                <a:solidFill>
                  <a:schemeClr val="bg1"/>
                </a:solidFill>
              </a:rPr>
              <a:t>Remember how Jesus died and then they wrapped him in spices and cloths and laid him in the tomb.</a:t>
            </a:r>
          </a:p>
          <a:p>
            <a:pPr marL="0" indent="0">
              <a:buNone/>
            </a:pPr>
            <a:r>
              <a:rPr lang="en-US" i="1" dirty="0">
                <a:solidFill>
                  <a:schemeClr val="bg1"/>
                </a:solidFill>
              </a:rPr>
              <a:t>While you make yours, I will read John 19:38-42</a:t>
            </a:r>
          </a:p>
        </p:txBody>
      </p:sp>
      <p:pic>
        <p:nvPicPr>
          <p:cNvPr id="6" name="Content Placeholder 5" descr="A picture containing table, food, indoor, piece&#10;&#10;Description automatically generated">
            <a:extLst>
              <a:ext uri="{FF2B5EF4-FFF2-40B4-BE49-F238E27FC236}">
                <a16:creationId xmlns:a16="http://schemas.microsoft.com/office/drawing/2014/main" id="{2E37509F-2A9C-48D9-B3AB-083170855AB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97687" y="719919"/>
            <a:ext cx="3358071" cy="4668653"/>
          </a:xfrm>
        </p:spPr>
      </p:pic>
      <p:pic>
        <p:nvPicPr>
          <p:cNvPr id="8" name="Picture 7" descr="A picture containing white, close&#10;&#10;Description automatically generated">
            <a:extLst>
              <a:ext uri="{FF2B5EF4-FFF2-40B4-BE49-F238E27FC236}">
                <a16:creationId xmlns:a16="http://schemas.microsoft.com/office/drawing/2014/main" id="{5249F6F8-1E1F-48A1-B8A2-A2C44DD47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0333" y="2353455"/>
            <a:ext cx="900167" cy="900167"/>
          </a:xfrm>
          <a:prstGeom prst="rect">
            <a:avLst/>
          </a:prstGeom>
        </p:spPr>
      </p:pic>
      <p:pic>
        <p:nvPicPr>
          <p:cNvPr id="12" name="Picture 11">
            <a:extLst>
              <a:ext uri="{FF2B5EF4-FFF2-40B4-BE49-F238E27FC236}">
                <a16:creationId xmlns:a16="http://schemas.microsoft.com/office/drawing/2014/main" id="{1FE6E3C5-A819-4A88-89AF-337369ADE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5941" y="2405164"/>
            <a:ext cx="1866671" cy="1048630"/>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84F777EE-F52C-4A0B-A8FD-890B40BC6FFC}"/>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2787" r="24648"/>
          <a:stretch/>
        </p:blipFill>
        <p:spPr>
          <a:xfrm>
            <a:off x="4358790" y="1932822"/>
            <a:ext cx="694290" cy="1320801"/>
          </a:xfrm>
          <a:prstGeom prst="rect">
            <a:avLst/>
          </a:prstGeom>
        </p:spPr>
      </p:pic>
      <p:pic>
        <p:nvPicPr>
          <p:cNvPr id="14" name="Picture 13" descr="A picture containing yellow, plate, butter, food&#10;&#10;Description automatically generated">
            <a:extLst>
              <a:ext uri="{FF2B5EF4-FFF2-40B4-BE49-F238E27FC236}">
                <a16:creationId xmlns:a16="http://schemas.microsoft.com/office/drawing/2014/main" id="{1162FFB8-8161-4596-82F3-5818787F5E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461502" y="2353455"/>
            <a:ext cx="733101" cy="1100339"/>
          </a:xfrm>
          <a:prstGeom prst="rect">
            <a:avLst/>
          </a:prstGeom>
        </p:spPr>
      </p:pic>
      <p:sp>
        <p:nvSpPr>
          <p:cNvPr id="17" name="TextBox 16">
            <a:extLst>
              <a:ext uri="{FF2B5EF4-FFF2-40B4-BE49-F238E27FC236}">
                <a16:creationId xmlns:a16="http://schemas.microsoft.com/office/drawing/2014/main" id="{08D16977-9CBE-4F61-8B6D-00D71C9C9AFC}"/>
              </a:ext>
            </a:extLst>
          </p:cNvPr>
          <p:cNvSpPr txBox="1"/>
          <p:nvPr/>
        </p:nvSpPr>
        <p:spPr>
          <a:xfrm>
            <a:off x="7594966" y="5498891"/>
            <a:ext cx="3358071" cy="1200329"/>
          </a:xfrm>
          <a:prstGeom prst="rect">
            <a:avLst/>
          </a:prstGeom>
          <a:noFill/>
        </p:spPr>
        <p:txBody>
          <a:bodyPr wrap="square">
            <a:spAutoFit/>
          </a:bodyPr>
          <a:lstStyle/>
          <a:p>
            <a:r>
              <a:rPr lang="en-US" dirty="0">
                <a:solidFill>
                  <a:schemeClr val="accent1">
                    <a:lumMod val="40000"/>
                    <a:lumOff val="60000"/>
                  </a:schemeClr>
                </a:solidFill>
              </a:rPr>
              <a:t>Homemade recipe at </a:t>
            </a:r>
            <a:r>
              <a:rPr lang="en-US" dirty="0">
                <a:solidFill>
                  <a:schemeClr val="accent1">
                    <a:lumMod val="40000"/>
                    <a:lumOff val="60000"/>
                  </a:schemeClr>
                </a:solidFill>
                <a:hlinkClick r:id="rId7"/>
              </a:rPr>
              <a:t>https://joyfoodsunshine.com/homemade-resurrection-rolls/</a:t>
            </a:r>
            <a:endParaRPr lang="en-US" dirty="0">
              <a:solidFill>
                <a:schemeClr val="accent1">
                  <a:lumMod val="40000"/>
                  <a:lumOff val="60000"/>
                </a:schemeClr>
              </a:solidFill>
            </a:endParaRPr>
          </a:p>
          <a:p>
            <a:endParaRPr lang="en-US" dirty="0">
              <a:solidFill>
                <a:schemeClr val="accent1">
                  <a:lumMod val="40000"/>
                  <a:lumOff val="60000"/>
                </a:schemeClr>
              </a:solidFill>
            </a:endParaRPr>
          </a:p>
        </p:txBody>
      </p:sp>
    </p:spTree>
    <p:extLst>
      <p:ext uri="{BB962C8B-B14F-4D97-AF65-F5344CB8AC3E}">
        <p14:creationId xmlns:p14="http://schemas.microsoft.com/office/powerpoint/2010/main" val="3651252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9E4E-21FC-413B-B2F4-0B83F0E2AE1A}"/>
              </a:ext>
            </a:extLst>
          </p:cNvPr>
          <p:cNvSpPr>
            <a:spLocks noGrp="1"/>
          </p:cNvSpPr>
          <p:nvPr>
            <p:ph type="title"/>
          </p:nvPr>
        </p:nvSpPr>
        <p:spPr>
          <a:xfrm>
            <a:off x="513211" y="455250"/>
            <a:ext cx="3854528" cy="892904"/>
          </a:xfrm>
        </p:spPr>
        <p:txBody>
          <a:bodyPr/>
          <a:lstStyle/>
          <a:p>
            <a:r>
              <a:rPr lang="en-US" dirty="0"/>
              <a:t>Why are you crying?</a:t>
            </a:r>
          </a:p>
        </p:txBody>
      </p:sp>
      <p:sp>
        <p:nvSpPr>
          <p:cNvPr id="4" name="Text Placeholder 3">
            <a:extLst>
              <a:ext uri="{FF2B5EF4-FFF2-40B4-BE49-F238E27FC236}">
                <a16:creationId xmlns:a16="http://schemas.microsoft.com/office/drawing/2014/main" id="{7B6CB5E3-9281-4011-B6E6-7CDCDBB93C77}"/>
              </a:ext>
            </a:extLst>
          </p:cNvPr>
          <p:cNvSpPr>
            <a:spLocks noGrp="1"/>
          </p:cNvSpPr>
          <p:nvPr>
            <p:ph type="body" sz="half" idx="2"/>
          </p:nvPr>
        </p:nvSpPr>
        <p:spPr>
          <a:xfrm>
            <a:off x="513211" y="1741941"/>
            <a:ext cx="3854528" cy="3505200"/>
          </a:xfrm>
        </p:spPr>
        <p:txBody>
          <a:bodyPr>
            <a:normAutofit fontScale="85000" lnSpcReduction="20000"/>
          </a:bodyPr>
          <a:lstStyle/>
          <a:p>
            <a:r>
              <a:rPr lang="en-US" sz="2400" baseline="30000" dirty="0">
                <a:solidFill>
                  <a:schemeClr val="bg1"/>
                </a:solidFill>
              </a:rPr>
              <a:t>12 </a:t>
            </a:r>
            <a:r>
              <a:rPr lang="en-US" sz="2400" dirty="0">
                <a:solidFill>
                  <a:schemeClr val="bg1"/>
                </a:solidFill>
              </a:rPr>
              <a:t>She saw two angels dressed in white. They were seated where Jesus’ body had been. One of them was where Jesus’ head had been laid. The other sat where his feet had been placed.</a:t>
            </a:r>
          </a:p>
          <a:p>
            <a:r>
              <a:rPr lang="en-US" sz="2400" baseline="30000" dirty="0">
                <a:solidFill>
                  <a:schemeClr val="bg1"/>
                </a:solidFill>
              </a:rPr>
              <a:t>13 </a:t>
            </a:r>
            <a:r>
              <a:rPr lang="en-US" sz="2400" dirty="0">
                <a:solidFill>
                  <a:schemeClr val="bg1"/>
                </a:solidFill>
              </a:rPr>
              <a:t>They asked her, “Woman, why are you crying?”</a:t>
            </a:r>
          </a:p>
          <a:p>
            <a:r>
              <a:rPr lang="en-US" sz="2400" dirty="0">
                <a:solidFill>
                  <a:schemeClr val="bg1"/>
                </a:solidFill>
              </a:rPr>
              <a:t>“They have taken my Lord away,” she said. “I don’t know where they have put him.” </a:t>
            </a:r>
          </a:p>
          <a:p>
            <a:endParaRPr lang="en-US" sz="1800" dirty="0">
              <a:solidFill>
                <a:schemeClr val="bg1"/>
              </a:solidFill>
            </a:endParaRPr>
          </a:p>
        </p:txBody>
      </p:sp>
      <p:pic>
        <p:nvPicPr>
          <p:cNvPr id="8" name="Content Placeholder 7" descr="A picture containing text, person&#10;&#10;Description automatically generated">
            <a:extLst>
              <a:ext uri="{FF2B5EF4-FFF2-40B4-BE49-F238E27FC236}">
                <a16:creationId xmlns:a16="http://schemas.microsoft.com/office/drawing/2014/main" id="{D5961F6C-1B87-41CB-A7F5-9B7892C291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H="1">
            <a:off x="4854697" y="1354118"/>
            <a:ext cx="5707795" cy="4280846"/>
          </a:xfrm>
        </p:spPr>
      </p:pic>
      <p:sp>
        <p:nvSpPr>
          <p:cNvPr id="9" name="Speech Bubble: Rectangle 8">
            <a:extLst>
              <a:ext uri="{FF2B5EF4-FFF2-40B4-BE49-F238E27FC236}">
                <a16:creationId xmlns:a16="http://schemas.microsoft.com/office/drawing/2014/main" id="{7F238B6D-7125-4035-9A57-F1593A9BC6FF}"/>
              </a:ext>
            </a:extLst>
          </p:cNvPr>
          <p:cNvSpPr/>
          <p:nvPr/>
        </p:nvSpPr>
        <p:spPr>
          <a:xfrm>
            <a:off x="4243314" y="793193"/>
            <a:ext cx="3299596" cy="644769"/>
          </a:xfrm>
          <a:prstGeom prst="wedgeRectCallout">
            <a:avLst>
              <a:gd name="adj1" fmla="val -3424"/>
              <a:gd name="adj2" fmla="val 15886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Woman, why are you crying?</a:t>
            </a:r>
          </a:p>
        </p:txBody>
      </p:sp>
      <p:sp>
        <p:nvSpPr>
          <p:cNvPr id="10" name="Speech Bubble: Rectangle 9">
            <a:extLst>
              <a:ext uri="{FF2B5EF4-FFF2-40B4-BE49-F238E27FC236}">
                <a16:creationId xmlns:a16="http://schemas.microsoft.com/office/drawing/2014/main" id="{29CF5D24-C03B-47A7-B91D-2FFED6D66862}"/>
              </a:ext>
            </a:extLst>
          </p:cNvPr>
          <p:cNvSpPr/>
          <p:nvPr/>
        </p:nvSpPr>
        <p:spPr>
          <a:xfrm>
            <a:off x="7725508" y="470809"/>
            <a:ext cx="4349261" cy="644769"/>
          </a:xfrm>
          <a:prstGeom prst="wedgeRectCallout">
            <a:avLst>
              <a:gd name="adj1" fmla="val 8817"/>
              <a:gd name="adj2" fmla="val 140682"/>
            </a:avLst>
          </a:prstGeom>
          <a:ln w="57150">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They have taken my Lord away.</a:t>
            </a:r>
          </a:p>
          <a:p>
            <a:pPr algn="ctr"/>
            <a:r>
              <a:rPr lang="en-US" dirty="0"/>
              <a:t>I don’t know where they have put him?</a:t>
            </a:r>
          </a:p>
        </p:txBody>
      </p:sp>
    </p:spTree>
    <p:extLst>
      <p:ext uri="{BB962C8B-B14F-4D97-AF65-F5344CB8AC3E}">
        <p14:creationId xmlns:p14="http://schemas.microsoft.com/office/powerpoint/2010/main" val="1872387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text, person, outdoor&#10;&#10;Description automatically generated">
            <a:extLst>
              <a:ext uri="{FF2B5EF4-FFF2-40B4-BE49-F238E27FC236}">
                <a16:creationId xmlns:a16="http://schemas.microsoft.com/office/drawing/2014/main" id="{0E3CB2A8-0384-4752-9106-7497519C94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0912" y="1585713"/>
            <a:ext cx="5451007" cy="4088255"/>
          </a:xfrm>
        </p:spPr>
      </p:pic>
      <p:sp>
        <p:nvSpPr>
          <p:cNvPr id="2" name="Title 1">
            <a:extLst>
              <a:ext uri="{FF2B5EF4-FFF2-40B4-BE49-F238E27FC236}">
                <a16:creationId xmlns:a16="http://schemas.microsoft.com/office/drawing/2014/main" id="{51259E4E-21FC-413B-B2F4-0B83F0E2AE1A}"/>
              </a:ext>
            </a:extLst>
          </p:cNvPr>
          <p:cNvSpPr>
            <a:spLocks noGrp="1"/>
          </p:cNvSpPr>
          <p:nvPr>
            <p:ph type="title"/>
          </p:nvPr>
        </p:nvSpPr>
        <p:spPr>
          <a:xfrm>
            <a:off x="513211" y="455250"/>
            <a:ext cx="3854528" cy="892904"/>
          </a:xfrm>
        </p:spPr>
        <p:txBody>
          <a:bodyPr/>
          <a:lstStyle/>
          <a:p>
            <a:r>
              <a:rPr lang="en-US" dirty="0"/>
              <a:t>How was Mary feeling?</a:t>
            </a:r>
          </a:p>
        </p:txBody>
      </p:sp>
      <p:sp>
        <p:nvSpPr>
          <p:cNvPr id="4" name="Text Placeholder 3">
            <a:extLst>
              <a:ext uri="{FF2B5EF4-FFF2-40B4-BE49-F238E27FC236}">
                <a16:creationId xmlns:a16="http://schemas.microsoft.com/office/drawing/2014/main" id="{7B6CB5E3-9281-4011-B6E6-7CDCDBB93C77}"/>
              </a:ext>
            </a:extLst>
          </p:cNvPr>
          <p:cNvSpPr>
            <a:spLocks noGrp="1"/>
          </p:cNvSpPr>
          <p:nvPr>
            <p:ph type="body" sz="half" idx="2"/>
          </p:nvPr>
        </p:nvSpPr>
        <p:spPr>
          <a:xfrm>
            <a:off x="513211" y="1741941"/>
            <a:ext cx="3854528" cy="3505200"/>
          </a:xfrm>
        </p:spPr>
        <p:txBody>
          <a:bodyPr>
            <a:normAutofit fontScale="62500" lnSpcReduction="20000"/>
          </a:bodyPr>
          <a:lstStyle/>
          <a:p>
            <a:r>
              <a:rPr lang="en-US" sz="3200" baseline="30000" dirty="0">
                <a:solidFill>
                  <a:schemeClr val="bg1"/>
                </a:solidFill>
              </a:rPr>
              <a:t>14 </a:t>
            </a:r>
            <a:r>
              <a:rPr lang="en-US" sz="3200" dirty="0">
                <a:solidFill>
                  <a:schemeClr val="bg1"/>
                </a:solidFill>
              </a:rPr>
              <a:t>Then she turned around and saw Jesus standing there. But she didn’t realize that it was Jesus.</a:t>
            </a:r>
          </a:p>
          <a:p>
            <a:r>
              <a:rPr lang="en-US" sz="3200" baseline="30000" dirty="0">
                <a:solidFill>
                  <a:schemeClr val="bg1"/>
                </a:solidFill>
              </a:rPr>
              <a:t>15 </a:t>
            </a:r>
            <a:r>
              <a:rPr lang="en-US" sz="3200" dirty="0">
                <a:solidFill>
                  <a:schemeClr val="bg1"/>
                </a:solidFill>
              </a:rPr>
              <a:t>He asked her, “Woman, why are you crying? Who are you looking for?”</a:t>
            </a:r>
          </a:p>
          <a:p>
            <a:r>
              <a:rPr lang="en-US" sz="3200" dirty="0">
                <a:solidFill>
                  <a:schemeClr val="bg1"/>
                </a:solidFill>
              </a:rPr>
              <a:t>She thought he was the gardener. So she said, “Sir, did you carry him away? Tell me where you put him. Then I will go and get him.”</a:t>
            </a:r>
          </a:p>
          <a:p>
            <a:endParaRPr lang="en-US" sz="1800" dirty="0">
              <a:solidFill>
                <a:schemeClr val="bg1"/>
              </a:solidFill>
            </a:endParaRPr>
          </a:p>
        </p:txBody>
      </p:sp>
      <p:sp>
        <p:nvSpPr>
          <p:cNvPr id="9" name="Speech Bubble: Rectangle 8">
            <a:extLst>
              <a:ext uri="{FF2B5EF4-FFF2-40B4-BE49-F238E27FC236}">
                <a16:creationId xmlns:a16="http://schemas.microsoft.com/office/drawing/2014/main" id="{7F238B6D-7125-4035-9A57-F1593A9BC6FF}"/>
              </a:ext>
            </a:extLst>
          </p:cNvPr>
          <p:cNvSpPr/>
          <p:nvPr/>
        </p:nvSpPr>
        <p:spPr>
          <a:xfrm>
            <a:off x="5740711" y="531651"/>
            <a:ext cx="3299596" cy="644769"/>
          </a:xfrm>
          <a:prstGeom prst="wedgeRectCallout">
            <a:avLst>
              <a:gd name="adj1" fmla="val 28552"/>
              <a:gd name="adj2" fmla="val 122500"/>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Woman, why are you crying?</a:t>
            </a:r>
          </a:p>
          <a:p>
            <a:pPr algn="ctr"/>
            <a:r>
              <a:rPr lang="en-US" dirty="0"/>
              <a:t>Who are you looking for?</a:t>
            </a:r>
          </a:p>
        </p:txBody>
      </p:sp>
      <p:sp>
        <p:nvSpPr>
          <p:cNvPr id="10" name="Speech Bubble: Rectangle 9">
            <a:extLst>
              <a:ext uri="{FF2B5EF4-FFF2-40B4-BE49-F238E27FC236}">
                <a16:creationId xmlns:a16="http://schemas.microsoft.com/office/drawing/2014/main" id="{29CF5D24-C03B-47A7-B91D-2FFED6D66862}"/>
              </a:ext>
            </a:extLst>
          </p:cNvPr>
          <p:cNvSpPr/>
          <p:nvPr/>
        </p:nvSpPr>
        <p:spPr>
          <a:xfrm>
            <a:off x="4203617" y="1570207"/>
            <a:ext cx="3456524" cy="644769"/>
          </a:xfrm>
          <a:prstGeom prst="wedgeRectCallout">
            <a:avLst>
              <a:gd name="adj1" fmla="val 8817"/>
              <a:gd name="adj2" fmla="val 140682"/>
            </a:avLst>
          </a:prstGeom>
          <a:ln w="57150">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Sir did you carry him away?</a:t>
            </a:r>
          </a:p>
          <a:p>
            <a:pPr algn="ctr"/>
            <a:r>
              <a:rPr lang="en-US" dirty="0"/>
              <a:t>Tell me where you put him.</a:t>
            </a:r>
          </a:p>
        </p:txBody>
      </p:sp>
    </p:spTree>
    <p:extLst>
      <p:ext uri="{BB962C8B-B14F-4D97-AF65-F5344CB8AC3E}">
        <p14:creationId xmlns:p14="http://schemas.microsoft.com/office/powerpoint/2010/main" val="3317234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9E4E-21FC-413B-B2F4-0B83F0E2AE1A}"/>
              </a:ext>
            </a:extLst>
          </p:cNvPr>
          <p:cNvSpPr>
            <a:spLocks noGrp="1"/>
          </p:cNvSpPr>
          <p:nvPr>
            <p:ph type="title"/>
          </p:nvPr>
        </p:nvSpPr>
        <p:spPr>
          <a:xfrm>
            <a:off x="513211" y="455250"/>
            <a:ext cx="3854528" cy="892904"/>
          </a:xfrm>
        </p:spPr>
        <p:txBody>
          <a:bodyPr/>
          <a:lstStyle/>
          <a:p>
            <a:endParaRPr lang="en-US" dirty="0"/>
          </a:p>
        </p:txBody>
      </p:sp>
      <p:sp>
        <p:nvSpPr>
          <p:cNvPr id="4" name="Text Placeholder 3">
            <a:extLst>
              <a:ext uri="{FF2B5EF4-FFF2-40B4-BE49-F238E27FC236}">
                <a16:creationId xmlns:a16="http://schemas.microsoft.com/office/drawing/2014/main" id="{7B6CB5E3-9281-4011-B6E6-7CDCDBB93C77}"/>
              </a:ext>
            </a:extLst>
          </p:cNvPr>
          <p:cNvSpPr>
            <a:spLocks noGrp="1"/>
          </p:cNvSpPr>
          <p:nvPr>
            <p:ph type="body" sz="half" idx="2"/>
          </p:nvPr>
        </p:nvSpPr>
        <p:spPr>
          <a:xfrm>
            <a:off x="513211" y="1741941"/>
            <a:ext cx="3854528" cy="3505200"/>
          </a:xfrm>
        </p:spPr>
        <p:txBody>
          <a:bodyPr>
            <a:normAutofit fontScale="85000" lnSpcReduction="20000"/>
          </a:bodyPr>
          <a:lstStyle/>
          <a:p>
            <a:r>
              <a:rPr lang="en-US" sz="2400" baseline="30000" dirty="0">
                <a:solidFill>
                  <a:schemeClr val="bg1"/>
                </a:solidFill>
              </a:rPr>
              <a:t>16 </a:t>
            </a:r>
            <a:r>
              <a:rPr lang="en-US" sz="2400" dirty="0">
                <a:solidFill>
                  <a:schemeClr val="bg1"/>
                </a:solidFill>
              </a:rPr>
              <a:t>Jesus said to her, “Mary.”</a:t>
            </a:r>
          </a:p>
          <a:p>
            <a:r>
              <a:rPr lang="en-US" sz="2400" dirty="0">
                <a:solidFill>
                  <a:schemeClr val="bg1"/>
                </a:solidFill>
              </a:rPr>
              <a:t>She turned toward him. Then she cried out in the Aramaic language, “</a:t>
            </a:r>
            <a:r>
              <a:rPr lang="en-US" sz="2400" i="1" dirty="0" err="1">
                <a:solidFill>
                  <a:schemeClr val="bg1"/>
                </a:solidFill>
              </a:rPr>
              <a:t>Rabboni</a:t>
            </a:r>
            <a:r>
              <a:rPr lang="en-US" sz="2400" dirty="0">
                <a:solidFill>
                  <a:schemeClr val="bg1"/>
                </a:solidFill>
              </a:rPr>
              <a:t>!” </a:t>
            </a:r>
            <a:r>
              <a:rPr lang="en-US" sz="2400" dirty="0" err="1">
                <a:solidFill>
                  <a:schemeClr val="bg1"/>
                </a:solidFill>
              </a:rPr>
              <a:t>Rabboni</a:t>
            </a:r>
            <a:r>
              <a:rPr lang="en-US" sz="2400" dirty="0">
                <a:solidFill>
                  <a:schemeClr val="bg1"/>
                </a:solidFill>
              </a:rPr>
              <a:t> means Teacher.</a:t>
            </a:r>
          </a:p>
          <a:p>
            <a:r>
              <a:rPr lang="en-US" sz="2400" baseline="30000" dirty="0">
                <a:solidFill>
                  <a:schemeClr val="bg1"/>
                </a:solidFill>
              </a:rPr>
              <a:t>17 </a:t>
            </a:r>
            <a:r>
              <a:rPr lang="en-US" sz="2400" dirty="0">
                <a:solidFill>
                  <a:schemeClr val="bg1"/>
                </a:solidFill>
              </a:rPr>
              <a:t>Jesus said, “Do not hold on to me. I have not yet ascended to the Father. Instead, go to those who believe in me. Tell them, ‘I am ascending to my Father and your Father, to my God and your God.’ ”</a:t>
            </a:r>
          </a:p>
          <a:p>
            <a:endParaRPr lang="en-US" sz="1800" dirty="0">
              <a:solidFill>
                <a:schemeClr val="bg1"/>
              </a:solidFill>
            </a:endParaRPr>
          </a:p>
        </p:txBody>
      </p:sp>
      <p:pic>
        <p:nvPicPr>
          <p:cNvPr id="5" name="Content Placeholder 4" descr="A person wearing a garment&#10;&#10;Description automatically generated with low confidence">
            <a:extLst>
              <a:ext uri="{FF2B5EF4-FFF2-40B4-BE49-F238E27FC236}">
                <a16:creationId xmlns:a16="http://schemas.microsoft.com/office/drawing/2014/main" id="{6BEF2F6F-7856-47B1-AA59-28FC415590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1220" y="1595907"/>
            <a:ext cx="5063025" cy="3797268"/>
          </a:xfrm>
        </p:spPr>
      </p:pic>
      <p:sp>
        <p:nvSpPr>
          <p:cNvPr id="8" name="Speech Bubble: Rectangle 7">
            <a:extLst>
              <a:ext uri="{FF2B5EF4-FFF2-40B4-BE49-F238E27FC236}">
                <a16:creationId xmlns:a16="http://schemas.microsoft.com/office/drawing/2014/main" id="{E70FAA79-8638-4658-910D-E5B13F26B4B7}"/>
              </a:ext>
            </a:extLst>
          </p:cNvPr>
          <p:cNvSpPr/>
          <p:nvPr/>
        </p:nvSpPr>
        <p:spPr>
          <a:xfrm>
            <a:off x="5740711" y="531651"/>
            <a:ext cx="1656551" cy="644769"/>
          </a:xfrm>
          <a:prstGeom prst="wedgeRectCallout">
            <a:avLst>
              <a:gd name="adj1" fmla="val 56859"/>
              <a:gd name="adj2" fmla="val 149773"/>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Mary</a:t>
            </a:r>
          </a:p>
        </p:txBody>
      </p:sp>
      <p:sp>
        <p:nvSpPr>
          <p:cNvPr id="9" name="Speech Bubble: Rectangle 8">
            <a:extLst>
              <a:ext uri="{FF2B5EF4-FFF2-40B4-BE49-F238E27FC236}">
                <a16:creationId xmlns:a16="http://schemas.microsoft.com/office/drawing/2014/main" id="{CB19573C-D0FB-4977-A814-D2353405C9DE}"/>
              </a:ext>
            </a:extLst>
          </p:cNvPr>
          <p:cNvSpPr/>
          <p:nvPr/>
        </p:nvSpPr>
        <p:spPr>
          <a:xfrm>
            <a:off x="8097049" y="531652"/>
            <a:ext cx="3854527" cy="1021476"/>
          </a:xfrm>
          <a:prstGeom prst="wedgeRectCallout">
            <a:avLst>
              <a:gd name="adj1" fmla="val 1484"/>
              <a:gd name="adj2" fmla="val 107580"/>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Don’t hold on to me.</a:t>
            </a:r>
          </a:p>
          <a:p>
            <a:pPr algn="ctr"/>
            <a:r>
              <a:rPr lang="en-US" dirty="0"/>
              <a:t>I’m going to my Father and your Father, to my God and your God.</a:t>
            </a:r>
          </a:p>
        </p:txBody>
      </p:sp>
      <p:sp>
        <p:nvSpPr>
          <p:cNvPr id="10" name="Speech Bubble: Rectangle 9">
            <a:extLst>
              <a:ext uri="{FF2B5EF4-FFF2-40B4-BE49-F238E27FC236}">
                <a16:creationId xmlns:a16="http://schemas.microsoft.com/office/drawing/2014/main" id="{83873892-8550-436A-98DD-DF7B11B2DD07}"/>
              </a:ext>
            </a:extLst>
          </p:cNvPr>
          <p:cNvSpPr/>
          <p:nvPr/>
        </p:nvSpPr>
        <p:spPr>
          <a:xfrm>
            <a:off x="4911970" y="3870501"/>
            <a:ext cx="2039815" cy="644769"/>
          </a:xfrm>
          <a:prstGeom prst="wedgeRectCallout">
            <a:avLst>
              <a:gd name="adj1" fmla="val -47505"/>
              <a:gd name="adj2" fmla="val 186137"/>
            </a:avLst>
          </a:prstGeom>
          <a:ln w="57150">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Teacher!</a:t>
            </a:r>
          </a:p>
        </p:txBody>
      </p:sp>
    </p:spTree>
    <p:extLst>
      <p:ext uri="{BB962C8B-B14F-4D97-AF65-F5344CB8AC3E}">
        <p14:creationId xmlns:p14="http://schemas.microsoft.com/office/powerpoint/2010/main" val="379464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9E4E-21FC-413B-B2F4-0B83F0E2AE1A}"/>
              </a:ext>
            </a:extLst>
          </p:cNvPr>
          <p:cNvSpPr>
            <a:spLocks noGrp="1"/>
          </p:cNvSpPr>
          <p:nvPr>
            <p:ph type="title"/>
          </p:nvPr>
        </p:nvSpPr>
        <p:spPr>
          <a:xfrm>
            <a:off x="513211" y="455250"/>
            <a:ext cx="3854528" cy="892904"/>
          </a:xfrm>
        </p:spPr>
        <p:txBody>
          <a:bodyPr/>
          <a:lstStyle/>
          <a:p>
            <a:r>
              <a:rPr lang="en-US" dirty="0"/>
              <a:t>I have seen the Lord!</a:t>
            </a:r>
          </a:p>
        </p:txBody>
      </p:sp>
      <p:sp>
        <p:nvSpPr>
          <p:cNvPr id="4" name="Text Placeholder 3">
            <a:extLst>
              <a:ext uri="{FF2B5EF4-FFF2-40B4-BE49-F238E27FC236}">
                <a16:creationId xmlns:a16="http://schemas.microsoft.com/office/drawing/2014/main" id="{7B6CB5E3-9281-4011-B6E6-7CDCDBB93C77}"/>
              </a:ext>
            </a:extLst>
          </p:cNvPr>
          <p:cNvSpPr>
            <a:spLocks noGrp="1"/>
          </p:cNvSpPr>
          <p:nvPr>
            <p:ph type="body" sz="half" idx="2"/>
          </p:nvPr>
        </p:nvSpPr>
        <p:spPr>
          <a:xfrm>
            <a:off x="513211" y="1741941"/>
            <a:ext cx="3854528" cy="3505200"/>
          </a:xfrm>
        </p:spPr>
        <p:txBody>
          <a:bodyPr>
            <a:normAutofit/>
          </a:bodyPr>
          <a:lstStyle/>
          <a:p>
            <a:r>
              <a:rPr lang="en-US" sz="2400" baseline="30000" dirty="0">
                <a:solidFill>
                  <a:schemeClr val="bg1"/>
                </a:solidFill>
              </a:rPr>
              <a:t>18 </a:t>
            </a:r>
            <a:r>
              <a:rPr lang="en-US" sz="2400" dirty="0">
                <a:solidFill>
                  <a:schemeClr val="bg1"/>
                </a:solidFill>
              </a:rPr>
              <a:t>Mary Magdalene went to the disciples with the news. She said, “I have seen the Lord!” And she told them that he had said these things to her.</a:t>
            </a:r>
            <a:endParaRPr lang="en-US" sz="1800" dirty="0">
              <a:solidFill>
                <a:schemeClr val="bg1"/>
              </a:solidFill>
            </a:endParaRPr>
          </a:p>
        </p:txBody>
      </p:sp>
      <p:pic>
        <p:nvPicPr>
          <p:cNvPr id="5" name="Content Placeholder 4" descr="A group of people sitting together&#10;&#10;Description automatically generated with low confidence">
            <a:extLst>
              <a:ext uri="{FF2B5EF4-FFF2-40B4-BE49-F238E27FC236}">
                <a16:creationId xmlns:a16="http://schemas.microsoft.com/office/drawing/2014/main" id="{637D39FC-7A78-49B1-B6BD-FA1D1A82BF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53988" y="1481122"/>
            <a:ext cx="4793395" cy="3595046"/>
          </a:xfrm>
        </p:spPr>
      </p:pic>
    </p:spTree>
    <p:extLst>
      <p:ext uri="{BB962C8B-B14F-4D97-AF65-F5344CB8AC3E}">
        <p14:creationId xmlns:p14="http://schemas.microsoft.com/office/powerpoint/2010/main" val="3744347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D135E-F436-413D-98C5-9BD1F2C1303D}"/>
              </a:ext>
            </a:extLst>
          </p:cNvPr>
          <p:cNvSpPr>
            <a:spLocks noGrp="1"/>
          </p:cNvSpPr>
          <p:nvPr>
            <p:ph type="title"/>
          </p:nvPr>
        </p:nvSpPr>
        <p:spPr>
          <a:xfrm>
            <a:off x="478043" y="5380891"/>
            <a:ext cx="8596668" cy="647110"/>
          </a:xfrm>
        </p:spPr>
        <p:txBody>
          <a:bodyPr>
            <a:normAutofit fontScale="90000"/>
          </a:bodyPr>
          <a:lstStyle/>
          <a:p>
            <a:pPr algn="ctr"/>
            <a:r>
              <a:rPr lang="en-US" dirty="0"/>
              <a:t>Jesus visited his disciples</a:t>
            </a:r>
          </a:p>
        </p:txBody>
      </p:sp>
      <p:sp>
        <p:nvSpPr>
          <p:cNvPr id="3" name="Text Placeholder 2">
            <a:extLst>
              <a:ext uri="{FF2B5EF4-FFF2-40B4-BE49-F238E27FC236}">
                <a16:creationId xmlns:a16="http://schemas.microsoft.com/office/drawing/2014/main" id="{120148EF-EF50-4395-ABC1-3C7E9D3983E3}"/>
              </a:ext>
            </a:extLst>
          </p:cNvPr>
          <p:cNvSpPr>
            <a:spLocks noGrp="1"/>
          </p:cNvSpPr>
          <p:nvPr>
            <p:ph type="body" idx="1"/>
          </p:nvPr>
        </p:nvSpPr>
        <p:spPr>
          <a:xfrm rot="17409486">
            <a:off x="9903396" y="920392"/>
            <a:ext cx="1901742" cy="860400"/>
          </a:xfrm>
        </p:spPr>
        <p:txBody>
          <a:bodyPr/>
          <a:lstStyle/>
          <a:p>
            <a:r>
              <a:rPr lang="en-US" dirty="0">
                <a:solidFill>
                  <a:schemeClr val="tx1"/>
                </a:solidFill>
              </a:rPr>
              <a:t>Movie time</a:t>
            </a:r>
          </a:p>
        </p:txBody>
      </p:sp>
      <p:pic>
        <p:nvPicPr>
          <p:cNvPr id="4" name="Online Media 3" title="Jesus Appeared to the Disciples Lesson Video">
            <a:hlinkClick r:id="" action="ppaction://media"/>
            <a:extLst>
              <a:ext uri="{FF2B5EF4-FFF2-40B4-BE49-F238E27FC236}">
                <a16:creationId xmlns:a16="http://schemas.microsoft.com/office/drawing/2014/main" id="{42F1075E-A6BA-46A8-8A45-D3E17026AB97}"/>
              </a:ext>
            </a:extLst>
          </p:cNvPr>
          <p:cNvPicPr>
            <a:picLocks noRot="1" noChangeAspect="1"/>
          </p:cNvPicPr>
          <p:nvPr>
            <a:videoFile r:link="rId1"/>
          </p:nvPr>
        </p:nvPicPr>
        <p:blipFill>
          <a:blip r:embed="rId3"/>
          <a:stretch>
            <a:fillRect/>
          </a:stretch>
        </p:blipFill>
        <p:spPr>
          <a:xfrm>
            <a:off x="606203" y="327265"/>
            <a:ext cx="8570995" cy="4842612"/>
          </a:xfrm>
          <a:prstGeom prst="rect">
            <a:avLst/>
          </a:prstGeom>
        </p:spPr>
      </p:pic>
    </p:spTree>
    <p:extLst>
      <p:ext uri="{BB962C8B-B14F-4D97-AF65-F5344CB8AC3E}">
        <p14:creationId xmlns:p14="http://schemas.microsoft.com/office/powerpoint/2010/main" val="253657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A2E1D-605E-46E5-A7F9-A9F9544C1362}"/>
              </a:ext>
            </a:extLst>
          </p:cNvPr>
          <p:cNvSpPr>
            <a:spLocks noGrp="1"/>
          </p:cNvSpPr>
          <p:nvPr>
            <p:ph type="title"/>
          </p:nvPr>
        </p:nvSpPr>
        <p:spPr>
          <a:xfrm>
            <a:off x="297508" y="351692"/>
            <a:ext cx="3810258" cy="5023901"/>
          </a:xfrm>
        </p:spPr>
        <p:txBody>
          <a:bodyPr>
            <a:normAutofit/>
          </a:bodyPr>
          <a:lstStyle/>
          <a:p>
            <a:pPr algn="ctr"/>
            <a:r>
              <a:rPr lang="en-US" sz="2800" dirty="0"/>
              <a:t>“But these are written that you may believe that Jesus is </a:t>
            </a:r>
            <a:br>
              <a:rPr lang="en-US" sz="2800" dirty="0"/>
            </a:br>
            <a:r>
              <a:rPr lang="en-US" sz="2800" dirty="0"/>
              <a:t>the Messiah,</a:t>
            </a:r>
            <a:br>
              <a:rPr lang="en-US" sz="2800" dirty="0"/>
            </a:br>
            <a:r>
              <a:rPr lang="en-US" sz="2800" dirty="0"/>
              <a:t> the Son of God,</a:t>
            </a:r>
            <a:br>
              <a:rPr lang="en-US" sz="2800" dirty="0"/>
            </a:br>
            <a:r>
              <a:rPr lang="en-US" sz="2800" dirty="0"/>
              <a:t> and that by believing you may have life in his name.”</a:t>
            </a:r>
            <a:br>
              <a:rPr lang="en-US" sz="2800" dirty="0"/>
            </a:br>
            <a:br>
              <a:rPr lang="en-US" sz="2800" dirty="0"/>
            </a:br>
            <a:r>
              <a:rPr lang="en-US" sz="2800" dirty="0"/>
              <a:t>John 20:31</a:t>
            </a:r>
          </a:p>
        </p:txBody>
      </p:sp>
      <p:pic>
        <p:nvPicPr>
          <p:cNvPr id="4" name="Online Media 3" title="John 20:31">
            <a:hlinkClick r:id="" action="ppaction://media"/>
            <a:extLst>
              <a:ext uri="{FF2B5EF4-FFF2-40B4-BE49-F238E27FC236}">
                <a16:creationId xmlns:a16="http://schemas.microsoft.com/office/drawing/2014/main" id="{D4944FC5-6F4D-41D7-9989-206D2958E65A}"/>
              </a:ext>
            </a:extLst>
          </p:cNvPr>
          <p:cNvPicPr>
            <a:picLocks noRot="1" noChangeAspect="1"/>
          </p:cNvPicPr>
          <p:nvPr>
            <a:videoFile r:link="rId1"/>
          </p:nvPr>
        </p:nvPicPr>
        <p:blipFill>
          <a:blip r:embed="rId3"/>
          <a:stretch>
            <a:fillRect/>
          </a:stretch>
        </p:blipFill>
        <p:spPr>
          <a:xfrm>
            <a:off x="4375052" y="1127109"/>
            <a:ext cx="7519440" cy="4248484"/>
          </a:xfrm>
          <a:prstGeom prst="rect">
            <a:avLst/>
          </a:prstGeom>
        </p:spPr>
      </p:pic>
    </p:spTree>
    <p:extLst>
      <p:ext uri="{BB962C8B-B14F-4D97-AF65-F5344CB8AC3E}">
        <p14:creationId xmlns:p14="http://schemas.microsoft.com/office/powerpoint/2010/main" val="53747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A picture containing text&#10;&#10;Description automatically generated">
            <a:extLst>
              <a:ext uri="{FF2B5EF4-FFF2-40B4-BE49-F238E27FC236}">
                <a16:creationId xmlns:a16="http://schemas.microsoft.com/office/drawing/2014/main" id="{1E79C9DC-A65C-46F7-8AE4-009E61FDB3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6064" y="1514831"/>
            <a:ext cx="4533025" cy="3399768"/>
          </a:xfrm>
        </p:spPr>
      </p:pic>
      <p:sp>
        <p:nvSpPr>
          <p:cNvPr id="2" name="Title 1">
            <a:extLst>
              <a:ext uri="{FF2B5EF4-FFF2-40B4-BE49-F238E27FC236}">
                <a16:creationId xmlns:a16="http://schemas.microsoft.com/office/drawing/2014/main" id="{51259E4E-21FC-413B-B2F4-0B83F0E2AE1A}"/>
              </a:ext>
            </a:extLst>
          </p:cNvPr>
          <p:cNvSpPr>
            <a:spLocks noGrp="1"/>
          </p:cNvSpPr>
          <p:nvPr>
            <p:ph type="title"/>
          </p:nvPr>
        </p:nvSpPr>
        <p:spPr>
          <a:xfrm>
            <a:off x="513211" y="455250"/>
            <a:ext cx="3854528" cy="892904"/>
          </a:xfrm>
        </p:spPr>
        <p:txBody>
          <a:bodyPr/>
          <a:lstStyle/>
          <a:p>
            <a:r>
              <a:rPr lang="en-US" dirty="0"/>
              <a:t>Thomas wasn’t there when Jesus came</a:t>
            </a:r>
          </a:p>
        </p:txBody>
      </p:sp>
      <p:sp>
        <p:nvSpPr>
          <p:cNvPr id="4" name="Text Placeholder 3">
            <a:extLst>
              <a:ext uri="{FF2B5EF4-FFF2-40B4-BE49-F238E27FC236}">
                <a16:creationId xmlns:a16="http://schemas.microsoft.com/office/drawing/2014/main" id="{7B6CB5E3-9281-4011-B6E6-7CDCDBB93C77}"/>
              </a:ext>
            </a:extLst>
          </p:cNvPr>
          <p:cNvSpPr>
            <a:spLocks noGrp="1"/>
          </p:cNvSpPr>
          <p:nvPr>
            <p:ph type="body" sz="half" idx="2"/>
          </p:nvPr>
        </p:nvSpPr>
        <p:spPr>
          <a:xfrm>
            <a:off x="513211" y="1741941"/>
            <a:ext cx="3854528" cy="3505200"/>
          </a:xfrm>
        </p:spPr>
        <p:txBody>
          <a:bodyPr>
            <a:normAutofit fontScale="85000" lnSpcReduction="20000"/>
          </a:bodyPr>
          <a:lstStyle/>
          <a:p>
            <a:r>
              <a:rPr lang="en-US" sz="2400" baseline="30000" dirty="0">
                <a:solidFill>
                  <a:schemeClr val="bg1"/>
                </a:solidFill>
              </a:rPr>
              <a:t>John 20:24 </a:t>
            </a:r>
            <a:r>
              <a:rPr lang="en-US" sz="2400" dirty="0">
                <a:solidFill>
                  <a:schemeClr val="bg1"/>
                </a:solidFill>
              </a:rPr>
              <a:t>Thomas was one of the 12 disciples. He was also called Didymus. He was not with the other disciples when Jesus came. </a:t>
            </a:r>
            <a:r>
              <a:rPr lang="en-US" sz="2400" baseline="30000" dirty="0">
                <a:solidFill>
                  <a:schemeClr val="bg1"/>
                </a:solidFill>
              </a:rPr>
              <a:t>25 </a:t>
            </a:r>
            <a:r>
              <a:rPr lang="en-US" sz="2400" dirty="0">
                <a:solidFill>
                  <a:schemeClr val="bg1"/>
                </a:solidFill>
              </a:rPr>
              <a:t>So they told him, “We have seen the Lord!”</a:t>
            </a:r>
          </a:p>
          <a:p>
            <a:r>
              <a:rPr lang="en-US" sz="2400" dirty="0">
                <a:solidFill>
                  <a:schemeClr val="bg1"/>
                </a:solidFill>
              </a:rPr>
              <a:t>But he said to them, “First I must see the nail marks in his hands. I must put my finger where the nails were. I must put my hand into his side. Only then will I believe.”</a:t>
            </a:r>
          </a:p>
          <a:p>
            <a:endParaRPr lang="en-US" sz="1800" dirty="0">
              <a:solidFill>
                <a:schemeClr val="bg1"/>
              </a:solidFill>
            </a:endParaRPr>
          </a:p>
        </p:txBody>
      </p:sp>
      <p:sp>
        <p:nvSpPr>
          <p:cNvPr id="8" name="Speech Bubble: Rectangle 7">
            <a:extLst>
              <a:ext uri="{FF2B5EF4-FFF2-40B4-BE49-F238E27FC236}">
                <a16:creationId xmlns:a16="http://schemas.microsoft.com/office/drawing/2014/main" id="{E55F4072-80F9-43E9-87F6-A90B419F3C16}"/>
              </a:ext>
            </a:extLst>
          </p:cNvPr>
          <p:cNvSpPr/>
          <p:nvPr/>
        </p:nvSpPr>
        <p:spPr>
          <a:xfrm>
            <a:off x="8872467" y="1410502"/>
            <a:ext cx="2158750" cy="662878"/>
          </a:xfrm>
          <a:prstGeom prst="wedgeRectCallout">
            <a:avLst>
              <a:gd name="adj1" fmla="val -35961"/>
              <a:gd name="adj2" fmla="val 95250"/>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He talked with us!</a:t>
            </a:r>
          </a:p>
        </p:txBody>
      </p:sp>
      <p:sp>
        <p:nvSpPr>
          <p:cNvPr id="9" name="Speech Bubble: Rectangle 8">
            <a:extLst>
              <a:ext uri="{FF2B5EF4-FFF2-40B4-BE49-F238E27FC236}">
                <a16:creationId xmlns:a16="http://schemas.microsoft.com/office/drawing/2014/main" id="{885F5C10-38E9-4C9A-919B-72CE2DC19553}"/>
              </a:ext>
            </a:extLst>
          </p:cNvPr>
          <p:cNvSpPr/>
          <p:nvPr/>
        </p:nvSpPr>
        <p:spPr>
          <a:xfrm>
            <a:off x="5461590" y="4690627"/>
            <a:ext cx="2849653" cy="656601"/>
          </a:xfrm>
          <a:prstGeom prst="wedgeRectCallout">
            <a:avLst>
              <a:gd name="adj1" fmla="val -3630"/>
              <a:gd name="adj2" fmla="val -111417"/>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It’s true.</a:t>
            </a:r>
          </a:p>
          <a:p>
            <a:pPr algn="ctr"/>
            <a:r>
              <a:rPr lang="en-US" dirty="0"/>
              <a:t>He showed us his hands!</a:t>
            </a:r>
          </a:p>
        </p:txBody>
      </p:sp>
      <p:sp>
        <p:nvSpPr>
          <p:cNvPr id="10" name="Speech Bubble: Rectangle 9">
            <a:extLst>
              <a:ext uri="{FF2B5EF4-FFF2-40B4-BE49-F238E27FC236}">
                <a16:creationId xmlns:a16="http://schemas.microsoft.com/office/drawing/2014/main" id="{AD786859-4D80-434F-83EE-9E6776DED4CA}"/>
              </a:ext>
            </a:extLst>
          </p:cNvPr>
          <p:cNvSpPr/>
          <p:nvPr/>
        </p:nvSpPr>
        <p:spPr>
          <a:xfrm>
            <a:off x="3931466" y="230656"/>
            <a:ext cx="3467139" cy="662878"/>
          </a:xfrm>
          <a:prstGeom prst="wedgeRectCallout">
            <a:avLst>
              <a:gd name="adj1" fmla="val -3501"/>
              <a:gd name="adj2" fmla="val 185809"/>
            </a:avLst>
          </a:prstGeom>
          <a:ln w="571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I won’t believe it until I see and touch his hands and side.</a:t>
            </a:r>
          </a:p>
        </p:txBody>
      </p:sp>
      <p:sp>
        <p:nvSpPr>
          <p:cNvPr id="11" name="Speech Bubble: Rectangle 10">
            <a:extLst>
              <a:ext uri="{FF2B5EF4-FFF2-40B4-BE49-F238E27FC236}">
                <a16:creationId xmlns:a16="http://schemas.microsoft.com/office/drawing/2014/main" id="{E534E593-52C5-47E6-A652-54EF6C5A8854}"/>
              </a:ext>
            </a:extLst>
          </p:cNvPr>
          <p:cNvSpPr/>
          <p:nvPr/>
        </p:nvSpPr>
        <p:spPr>
          <a:xfrm>
            <a:off x="6498192" y="962843"/>
            <a:ext cx="2158750" cy="662878"/>
          </a:xfrm>
          <a:prstGeom prst="wedgeRectCallout">
            <a:avLst>
              <a:gd name="adj1" fmla="val 24861"/>
              <a:gd name="adj2" fmla="val 107629"/>
            </a:avLst>
          </a:prstGeom>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Thomas,</a:t>
            </a:r>
          </a:p>
          <a:p>
            <a:pPr algn="ctr"/>
            <a:r>
              <a:rPr lang="en-US" dirty="0"/>
              <a:t>We saw the Lord!</a:t>
            </a:r>
          </a:p>
        </p:txBody>
      </p:sp>
    </p:spTree>
    <p:extLst>
      <p:ext uri="{BB962C8B-B14F-4D97-AF65-F5344CB8AC3E}">
        <p14:creationId xmlns:p14="http://schemas.microsoft.com/office/powerpoint/2010/main" val="427067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9E4E-21FC-413B-B2F4-0B83F0E2AE1A}"/>
              </a:ext>
            </a:extLst>
          </p:cNvPr>
          <p:cNvSpPr>
            <a:spLocks noGrp="1"/>
          </p:cNvSpPr>
          <p:nvPr>
            <p:ph type="title"/>
          </p:nvPr>
        </p:nvSpPr>
        <p:spPr>
          <a:xfrm>
            <a:off x="513211" y="455250"/>
            <a:ext cx="3854528" cy="892904"/>
          </a:xfrm>
        </p:spPr>
        <p:txBody>
          <a:bodyPr/>
          <a:lstStyle/>
          <a:p>
            <a:r>
              <a:rPr lang="en-US" dirty="0"/>
              <a:t>Peace be to you!</a:t>
            </a:r>
          </a:p>
        </p:txBody>
      </p:sp>
      <p:sp>
        <p:nvSpPr>
          <p:cNvPr id="4" name="Text Placeholder 3">
            <a:extLst>
              <a:ext uri="{FF2B5EF4-FFF2-40B4-BE49-F238E27FC236}">
                <a16:creationId xmlns:a16="http://schemas.microsoft.com/office/drawing/2014/main" id="{7B6CB5E3-9281-4011-B6E6-7CDCDBB93C77}"/>
              </a:ext>
            </a:extLst>
          </p:cNvPr>
          <p:cNvSpPr>
            <a:spLocks noGrp="1"/>
          </p:cNvSpPr>
          <p:nvPr>
            <p:ph type="body" sz="half" idx="2"/>
          </p:nvPr>
        </p:nvSpPr>
        <p:spPr>
          <a:xfrm>
            <a:off x="513211" y="1741941"/>
            <a:ext cx="3854528" cy="3505200"/>
          </a:xfrm>
        </p:spPr>
        <p:txBody>
          <a:bodyPr>
            <a:normAutofit fontScale="85000" lnSpcReduction="20000"/>
          </a:bodyPr>
          <a:lstStyle/>
          <a:p>
            <a:r>
              <a:rPr lang="en-US" sz="2400" baseline="30000" dirty="0">
                <a:solidFill>
                  <a:schemeClr val="bg1"/>
                </a:solidFill>
              </a:rPr>
              <a:t>26 </a:t>
            </a:r>
            <a:r>
              <a:rPr lang="en-US" sz="2400" dirty="0">
                <a:solidFill>
                  <a:schemeClr val="bg1"/>
                </a:solidFill>
              </a:rPr>
              <a:t>A week later, Jesus’ disciples were in the house again. Thomas was with them.</a:t>
            </a:r>
          </a:p>
          <a:p>
            <a:r>
              <a:rPr lang="en-US" sz="2400" dirty="0">
                <a:solidFill>
                  <a:schemeClr val="bg1"/>
                </a:solidFill>
              </a:rPr>
              <a:t> Even though the doors were locked, Jesus came in and stood among them.</a:t>
            </a:r>
          </a:p>
          <a:p>
            <a:r>
              <a:rPr lang="en-US" sz="2400" dirty="0">
                <a:solidFill>
                  <a:schemeClr val="bg1"/>
                </a:solidFill>
              </a:rPr>
              <a:t> He said, “May peace be with you!” </a:t>
            </a:r>
            <a:r>
              <a:rPr lang="en-US" sz="2400" baseline="30000" dirty="0">
                <a:solidFill>
                  <a:schemeClr val="bg1"/>
                </a:solidFill>
              </a:rPr>
              <a:t>27 </a:t>
            </a:r>
            <a:r>
              <a:rPr lang="en-US" sz="2400" dirty="0">
                <a:solidFill>
                  <a:schemeClr val="bg1"/>
                </a:solidFill>
              </a:rPr>
              <a:t>Then he said to Thomas, “Put your finger here. See my hands. Reach out your hand and put it into my side. Stop doubting and believe.”</a:t>
            </a:r>
          </a:p>
          <a:p>
            <a:endParaRPr lang="en-US" sz="1800" dirty="0">
              <a:solidFill>
                <a:schemeClr val="bg1"/>
              </a:solidFill>
            </a:endParaRPr>
          </a:p>
        </p:txBody>
      </p:sp>
      <p:pic>
        <p:nvPicPr>
          <p:cNvPr id="12" name="Content Placeholder 11" descr="A group of men in robes&#10;&#10;Description automatically generated with medium confidence">
            <a:extLst>
              <a:ext uri="{FF2B5EF4-FFF2-40B4-BE49-F238E27FC236}">
                <a16:creationId xmlns:a16="http://schemas.microsoft.com/office/drawing/2014/main" id="{7AE1CB5F-E51F-40B5-A043-7C05A8A5C9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4981" y="1213836"/>
            <a:ext cx="5590564" cy="4192922"/>
          </a:xfrm>
        </p:spPr>
      </p:pic>
      <p:sp>
        <p:nvSpPr>
          <p:cNvPr id="5" name="Speech Bubble: Rectangle 4">
            <a:extLst>
              <a:ext uri="{FF2B5EF4-FFF2-40B4-BE49-F238E27FC236}">
                <a16:creationId xmlns:a16="http://schemas.microsoft.com/office/drawing/2014/main" id="{2B622BE3-2DC5-49E7-B688-60FB4353590C}"/>
              </a:ext>
            </a:extLst>
          </p:cNvPr>
          <p:cNvSpPr/>
          <p:nvPr/>
        </p:nvSpPr>
        <p:spPr>
          <a:xfrm>
            <a:off x="8097049" y="192360"/>
            <a:ext cx="3854527" cy="1021476"/>
          </a:xfrm>
          <a:prstGeom prst="wedgeRectCallout">
            <a:avLst>
              <a:gd name="adj1" fmla="val -41217"/>
              <a:gd name="adj2" fmla="val 10069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Touch my hands and side.</a:t>
            </a:r>
          </a:p>
          <a:p>
            <a:pPr algn="ctr"/>
            <a:r>
              <a:rPr lang="en-US" dirty="0"/>
              <a:t>Look and see.</a:t>
            </a:r>
          </a:p>
          <a:p>
            <a:pPr algn="ctr"/>
            <a:r>
              <a:rPr lang="en-US" dirty="0"/>
              <a:t>Stop doubting and believe.</a:t>
            </a:r>
          </a:p>
        </p:txBody>
      </p:sp>
    </p:spTree>
    <p:extLst>
      <p:ext uri="{BB962C8B-B14F-4D97-AF65-F5344CB8AC3E}">
        <p14:creationId xmlns:p14="http://schemas.microsoft.com/office/powerpoint/2010/main" val="1520847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9E4E-21FC-413B-B2F4-0B83F0E2AE1A}"/>
              </a:ext>
            </a:extLst>
          </p:cNvPr>
          <p:cNvSpPr>
            <a:spLocks noGrp="1"/>
          </p:cNvSpPr>
          <p:nvPr>
            <p:ph type="title"/>
          </p:nvPr>
        </p:nvSpPr>
        <p:spPr>
          <a:xfrm>
            <a:off x="513211" y="455250"/>
            <a:ext cx="3854528" cy="892904"/>
          </a:xfrm>
        </p:spPr>
        <p:txBody>
          <a:bodyPr/>
          <a:lstStyle/>
          <a:p>
            <a:r>
              <a:rPr lang="en-US" dirty="0"/>
              <a:t>My Lord and my God!</a:t>
            </a:r>
          </a:p>
        </p:txBody>
      </p:sp>
      <p:sp>
        <p:nvSpPr>
          <p:cNvPr id="4" name="Text Placeholder 3">
            <a:extLst>
              <a:ext uri="{FF2B5EF4-FFF2-40B4-BE49-F238E27FC236}">
                <a16:creationId xmlns:a16="http://schemas.microsoft.com/office/drawing/2014/main" id="{7B6CB5E3-9281-4011-B6E6-7CDCDBB93C77}"/>
              </a:ext>
            </a:extLst>
          </p:cNvPr>
          <p:cNvSpPr>
            <a:spLocks noGrp="1"/>
          </p:cNvSpPr>
          <p:nvPr>
            <p:ph type="body" sz="half" idx="2"/>
          </p:nvPr>
        </p:nvSpPr>
        <p:spPr>
          <a:xfrm>
            <a:off x="513211" y="1899138"/>
            <a:ext cx="3854528" cy="2778370"/>
          </a:xfrm>
        </p:spPr>
        <p:txBody>
          <a:bodyPr>
            <a:normAutofit fontScale="92500"/>
          </a:bodyPr>
          <a:lstStyle/>
          <a:p>
            <a:r>
              <a:rPr lang="en-US" sz="2400" baseline="30000" dirty="0">
                <a:solidFill>
                  <a:schemeClr val="bg1"/>
                </a:solidFill>
              </a:rPr>
              <a:t>28 </a:t>
            </a:r>
            <a:r>
              <a:rPr lang="en-US" sz="2400" dirty="0">
                <a:solidFill>
                  <a:schemeClr val="bg1"/>
                </a:solidFill>
              </a:rPr>
              <a:t>Thomas said to him, “My Lord and my God!”</a:t>
            </a:r>
          </a:p>
          <a:p>
            <a:r>
              <a:rPr lang="en-US" sz="2400" baseline="30000" dirty="0">
                <a:solidFill>
                  <a:schemeClr val="bg1"/>
                </a:solidFill>
              </a:rPr>
              <a:t>29 </a:t>
            </a:r>
            <a:r>
              <a:rPr lang="en-US" sz="2400" dirty="0">
                <a:solidFill>
                  <a:schemeClr val="bg1"/>
                </a:solidFill>
              </a:rPr>
              <a:t>Then Jesus told him, “Because you have seen me, you have believed. Blessed are those who have not seen me but still have believed.”</a:t>
            </a:r>
          </a:p>
          <a:p>
            <a:endParaRPr lang="en-US" sz="1800" dirty="0">
              <a:solidFill>
                <a:schemeClr val="bg1"/>
              </a:solidFill>
            </a:endParaRPr>
          </a:p>
        </p:txBody>
      </p:sp>
      <p:pic>
        <p:nvPicPr>
          <p:cNvPr id="10" name="Content Placeholder 9" descr="Diagram&#10;&#10;Description automatically generated">
            <a:extLst>
              <a:ext uri="{FF2B5EF4-FFF2-40B4-BE49-F238E27FC236}">
                <a16:creationId xmlns:a16="http://schemas.microsoft.com/office/drawing/2014/main" id="{63695636-4F96-4FFA-B4E4-8CB150E9F0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71927" y="1066800"/>
            <a:ext cx="5205147" cy="3903860"/>
          </a:xfrm>
        </p:spPr>
      </p:pic>
      <p:sp>
        <p:nvSpPr>
          <p:cNvPr id="5" name="Speech Bubble: Rectangle 4">
            <a:extLst>
              <a:ext uri="{FF2B5EF4-FFF2-40B4-BE49-F238E27FC236}">
                <a16:creationId xmlns:a16="http://schemas.microsoft.com/office/drawing/2014/main" id="{121AB5D2-2798-49BC-AE34-0934D8B793EB}"/>
              </a:ext>
            </a:extLst>
          </p:cNvPr>
          <p:cNvSpPr/>
          <p:nvPr/>
        </p:nvSpPr>
        <p:spPr>
          <a:xfrm>
            <a:off x="8145194" y="281173"/>
            <a:ext cx="3060794" cy="706305"/>
          </a:xfrm>
          <a:prstGeom prst="wedgeRectCallout">
            <a:avLst>
              <a:gd name="adj1" fmla="val -61023"/>
              <a:gd name="adj2" fmla="val 207166"/>
            </a:avLst>
          </a:prstGeom>
          <a:ln w="5715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My Lord and my God!</a:t>
            </a:r>
          </a:p>
        </p:txBody>
      </p:sp>
      <p:sp>
        <p:nvSpPr>
          <p:cNvPr id="6" name="Speech Bubble: Rectangle 5">
            <a:extLst>
              <a:ext uri="{FF2B5EF4-FFF2-40B4-BE49-F238E27FC236}">
                <a16:creationId xmlns:a16="http://schemas.microsoft.com/office/drawing/2014/main" id="{E8C1BFED-3D2D-4342-AB8F-F363BC8D7F7D}"/>
              </a:ext>
            </a:extLst>
          </p:cNvPr>
          <p:cNvSpPr/>
          <p:nvPr/>
        </p:nvSpPr>
        <p:spPr>
          <a:xfrm>
            <a:off x="1120844" y="4891136"/>
            <a:ext cx="4635574" cy="1261015"/>
          </a:xfrm>
          <a:prstGeom prst="wedgeRectCallout">
            <a:avLst>
              <a:gd name="adj1" fmla="val 49736"/>
              <a:gd name="adj2" fmla="val -169085"/>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Because you have seen me,</a:t>
            </a:r>
          </a:p>
          <a:p>
            <a:pPr algn="ctr"/>
            <a:r>
              <a:rPr lang="en-US" dirty="0"/>
              <a:t> you believe.</a:t>
            </a:r>
          </a:p>
          <a:p>
            <a:pPr algn="ctr"/>
            <a:r>
              <a:rPr lang="en-US" dirty="0"/>
              <a:t>Blessed are those who have not seen me,</a:t>
            </a:r>
          </a:p>
          <a:p>
            <a:pPr algn="ctr"/>
            <a:r>
              <a:rPr lang="en-US" dirty="0"/>
              <a:t> but still believe!</a:t>
            </a:r>
          </a:p>
        </p:txBody>
      </p:sp>
    </p:spTree>
    <p:extLst>
      <p:ext uri="{BB962C8B-B14F-4D97-AF65-F5344CB8AC3E}">
        <p14:creationId xmlns:p14="http://schemas.microsoft.com/office/powerpoint/2010/main" val="2261242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9E4E-21FC-413B-B2F4-0B83F0E2AE1A}"/>
              </a:ext>
            </a:extLst>
          </p:cNvPr>
          <p:cNvSpPr>
            <a:spLocks noGrp="1"/>
          </p:cNvSpPr>
          <p:nvPr>
            <p:ph type="title"/>
          </p:nvPr>
        </p:nvSpPr>
        <p:spPr>
          <a:xfrm>
            <a:off x="513211" y="455249"/>
            <a:ext cx="3854528" cy="2076935"/>
          </a:xfrm>
        </p:spPr>
        <p:txBody>
          <a:bodyPr>
            <a:normAutofit fontScale="90000"/>
          </a:bodyPr>
          <a:lstStyle/>
          <a:p>
            <a:r>
              <a:rPr lang="en-US" dirty="0"/>
              <a:t>Believe it.</a:t>
            </a:r>
            <a:br>
              <a:rPr lang="en-US" dirty="0"/>
            </a:br>
            <a:r>
              <a:rPr lang="en-US" dirty="0"/>
              <a:t>	Jesus is Alive!</a:t>
            </a:r>
            <a:br>
              <a:rPr lang="en-US" dirty="0"/>
            </a:br>
            <a:r>
              <a:rPr lang="en-US" dirty="0"/>
              <a:t>		He is the Messiah,</a:t>
            </a:r>
            <a:br>
              <a:rPr lang="en-US" dirty="0"/>
            </a:br>
            <a:r>
              <a:rPr lang="en-US" dirty="0"/>
              <a:t>			He is the Son of God!</a:t>
            </a:r>
            <a:br>
              <a:rPr lang="en-US" dirty="0"/>
            </a:br>
            <a:r>
              <a:rPr lang="en-US" dirty="0"/>
              <a:t>				He is our Savior!</a:t>
            </a:r>
          </a:p>
        </p:txBody>
      </p:sp>
      <p:sp>
        <p:nvSpPr>
          <p:cNvPr id="4" name="Text Placeholder 3">
            <a:extLst>
              <a:ext uri="{FF2B5EF4-FFF2-40B4-BE49-F238E27FC236}">
                <a16:creationId xmlns:a16="http://schemas.microsoft.com/office/drawing/2014/main" id="{7B6CB5E3-9281-4011-B6E6-7CDCDBB93C77}"/>
              </a:ext>
            </a:extLst>
          </p:cNvPr>
          <p:cNvSpPr>
            <a:spLocks noGrp="1"/>
          </p:cNvSpPr>
          <p:nvPr>
            <p:ph type="body" sz="half" idx="2"/>
          </p:nvPr>
        </p:nvSpPr>
        <p:spPr>
          <a:xfrm>
            <a:off x="677335" y="2731476"/>
            <a:ext cx="3854528" cy="2637693"/>
          </a:xfrm>
        </p:spPr>
        <p:txBody>
          <a:bodyPr>
            <a:normAutofit fontScale="77500" lnSpcReduction="20000"/>
          </a:bodyPr>
          <a:lstStyle/>
          <a:p>
            <a:r>
              <a:rPr lang="en-US" sz="2400" baseline="30000" dirty="0">
                <a:solidFill>
                  <a:schemeClr val="bg1"/>
                </a:solidFill>
              </a:rPr>
              <a:t>30 </a:t>
            </a:r>
            <a:r>
              <a:rPr lang="en-US" sz="2400" dirty="0">
                <a:solidFill>
                  <a:schemeClr val="bg1"/>
                </a:solidFill>
              </a:rPr>
              <a:t>Jesus performed many other signs in front of his disciples. They are not written down in this book.</a:t>
            </a:r>
          </a:p>
          <a:p>
            <a:r>
              <a:rPr lang="en-US" sz="2400" dirty="0">
                <a:solidFill>
                  <a:schemeClr val="bg1"/>
                </a:solidFill>
              </a:rPr>
              <a:t> </a:t>
            </a:r>
            <a:r>
              <a:rPr lang="en-US" sz="2400" baseline="30000" dirty="0">
                <a:solidFill>
                  <a:schemeClr val="bg1"/>
                </a:solidFill>
              </a:rPr>
              <a:t>31 </a:t>
            </a:r>
            <a:r>
              <a:rPr lang="en-US" sz="2400" dirty="0">
                <a:solidFill>
                  <a:schemeClr val="bg1"/>
                </a:solidFill>
              </a:rPr>
              <a:t>But these are written so that you may believe that Jesus is the Messiah, the Son of God.</a:t>
            </a:r>
          </a:p>
          <a:p>
            <a:r>
              <a:rPr lang="en-US" sz="2400" dirty="0">
                <a:solidFill>
                  <a:schemeClr val="bg1"/>
                </a:solidFill>
              </a:rPr>
              <a:t> If you believe this, you will have life because you belong to him.</a:t>
            </a:r>
          </a:p>
          <a:p>
            <a:endParaRPr lang="en-US" sz="1800" dirty="0">
              <a:solidFill>
                <a:schemeClr val="bg1"/>
              </a:solidFill>
            </a:endParaRPr>
          </a:p>
        </p:txBody>
      </p:sp>
      <p:pic>
        <p:nvPicPr>
          <p:cNvPr id="5" name="Content Placeholder 4" descr="A picture containing text, sky, person&#10;&#10;Description automatically generated">
            <a:extLst>
              <a:ext uri="{FF2B5EF4-FFF2-40B4-BE49-F238E27FC236}">
                <a16:creationId xmlns:a16="http://schemas.microsoft.com/office/drawing/2014/main" id="{8241CDE9-CA32-4202-9C22-278780AB6C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0704" y="784588"/>
            <a:ext cx="5567118" cy="4175338"/>
          </a:xfrm>
        </p:spPr>
      </p:pic>
    </p:spTree>
    <p:extLst>
      <p:ext uri="{BB962C8B-B14F-4D97-AF65-F5344CB8AC3E}">
        <p14:creationId xmlns:p14="http://schemas.microsoft.com/office/powerpoint/2010/main" val="4245355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9800-0C6C-409B-AD65-7E429AF5F461}"/>
              </a:ext>
            </a:extLst>
          </p:cNvPr>
          <p:cNvSpPr>
            <a:spLocks noGrp="1"/>
          </p:cNvSpPr>
          <p:nvPr>
            <p:ph type="title"/>
          </p:nvPr>
        </p:nvSpPr>
        <p:spPr>
          <a:xfrm>
            <a:off x="677334" y="609600"/>
            <a:ext cx="9366076" cy="814466"/>
          </a:xfrm>
        </p:spPr>
        <p:txBody>
          <a:bodyPr>
            <a:normAutofit fontScale="90000"/>
          </a:bodyPr>
          <a:lstStyle/>
          <a:p>
            <a:r>
              <a:rPr lang="en-US" dirty="0"/>
              <a:t>Make your resurrection roll and put it on a pan</a:t>
            </a:r>
          </a:p>
        </p:txBody>
      </p:sp>
      <p:sp>
        <p:nvSpPr>
          <p:cNvPr id="3" name="Content Placeholder 2">
            <a:extLst>
              <a:ext uri="{FF2B5EF4-FFF2-40B4-BE49-F238E27FC236}">
                <a16:creationId xmlns:a16="http://schemas.microsoft.com/office/drawing/2014/main" id="{C7E22275-BB19-4D27-8903-391393CB6115}"/>
              </a:ext>
            </a:extLst>
          </p:cNvPr>
          <p:cNvSpPr>
            <a:spLocks noGrp="1"/>
          </p:cNvSpPr>
          <p:nvPr>
            <p:ph sz="half" idx="1"/>
          </p:nvPr>
        </p:nvSpPr>
        <p:spPr>
          <a:xfrm>
            <a:off x="677334" y="1424066"/>
            <a:ext cx="4184035" cy="4617295"/>
          </a:xfrm>
        </p:spPr>
        <p:txBody>
          <a:bodyPr>
            <a:normAutofit fontScale="85000" lnSpcReduction="10000"/>
          </a:bodyPr>
          <a:lstStyle/>
          <a:p>
            <a:r>
              <a:rPr lang="en-US" dirty="0">
                <a:solidFill>
                  <a:schemeClr val="bg1"/>
                </a:solidFill>
              </a:rPr>
              <a:t>Jesus was crucified and died</a:t>
            </a:r>
          </a:p>
          <a:p>
            <a:r>
              <a:rPr lang="en-US" baseline="30000" dirty="0">
                <a:solidFill>
                  <a:schemeClr val="bg1"/>
                </a:solidFill>
              </a:rPr>
              <a:t>John 19:38 </a:t>
            </a:r>
            <a:r>
              <a:rPr lang="en-US" dirty="0">
                <a:solidFill>
                  <a:schemeClr val="bg1"/>
                </a:solidFill>
              </a:rPr>
              <a:t>Later Joseph asked Pilate for Jesus’ body. Joseph was from the town of Arimathea. He was a follower of Jesus. But he followed Jesus secretly because he was afraid of the Jewish leaders. After Pilate gave him permission, Joseph came and took the body away. </a:t>
            </a:r>
            <a:r>
              <a:rPr lang="en-US" baseline="30000" dirty="0">
                <a:solidFill>
                  <a:schemeClr val="bg1"/>
                </a:solidFill>
              </a:rPr>
              <a:t>39 </a:t>
            </a:r>
            <a:r>
              <a:rPr lang="en-US" dirty="0">
                <a:solidFill>
                  <a:schemeClr val="bg1"/>
                </a:solidFill>
              </a:rPr>
              <a:t>Nicodemus went with Joseph. He was the man who had earlier visited Jesus at night. Nicodemus brought some mixed spices that weighed about 75 pounds. </a:t>
            </a:r>
            <a:r>
              <a:rPr lang="en-US" baseline="30000" dirty="0">
                <a:solidFill>
                  <a:schemeClr val="bg1"/>
                </a:solidFill>
              </a:rPr>
              <a:t>40 </a:t>
            </a:r>
            <a:r>
              <a:rPr lang="en-US" dirty="0">
                <a:solidFill>
                  <a:schemeClr val="bg1"/>
                </a:solidFill>
              </a:rPr>
              <a:t>The two men took Jesus’ body. They wrapped it in strips of linen cloth, along with the spices. That was the way the Jews buried people. </a:t>
            </a:r>
            <a:r>
              <a:rPr lang="en-US" baseline="30000" dirty="0">
                <a:solidFill>
                  <a:schemeClr val="bg1"/>
                </a:solidFill>
              </a:rPr>
              <a:t>41 </a:t>
            </a:r>
            <a:r>
              <a:rPr lang="en-US" dirty="0">
                <a:solidFill>
                  <a:schemeClr val="bg1"/>
                </a:solidFill>
              </a:rPr>
              <a:t>At the place where Jesus was crucified, there was a garden. A new tomb was there. No one had ever been put in it before. </a:t>
            </a:r>
            <a:r>
              <a:rPr lang="en-US" baseline="30000" dirty="0">
                <a:solidFill>
                  <a:schemeClr val="bg1"/>
                </a:solidFill>
              </a:rPr>
              <a:t>42 </a:t>
            </a:r>
            <a:r>
              <a:rPr lang="en-US" dirty="0">
                <a:solidFill>
                  <a:schemeClr val="bg1"/>
                </a:solidFill>
              </a:rPr>
              <a:t>That day was the Jewish Preparation Day, and the tomb was nearby. So they placed Jesus there.</a:t>
            </a:r>
          </a:p>
          <a:p>
            <a:endParaRPr lang="en-US" dirty="0"/>
          </a:p>
        </p:txBody>
      </p:sp>
      <p:pic>
        <p:nvPicPr>
          <p:cNvPr id="5" name="Content Placeholder 5" descr="A picture containing table, food, indoor, piece&#10;&#10;Description automatically generated">
            <a:extLst>
              <a:ext uri="{FF2B5EF4-FFF2-40B4-BE49-F238E27FC236}">
                <a16:creationId xmlns:a16="http://schemas.microsoft.com/office/drawing/2014/main" id="{71CBEF19-B954-487B-A862-D09FB2B45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114" y="1709269"/>
            <a:ext cx="2255782" cy="3136165"/>
          </a:xfrm>
          <a:prstGeom prst="rect">
            <a:avLst/>
          </a:prstGeom>
        </p:spPr>
      </p:pic>
      <p:pic>
        <p:nvPicPr>
          <p:cNvPr id="7" name="Picture 6" descr="A picture containing food, indoor, plastic, tray&#10;&#10;Description automatically generated">
            <a:extLst>
              <a:ext uri="{FF2B5EF4-FFF2-40B4-BE49-F238E27FC236}">
                <a16:creationId xmlns:a16="http://schemas.microsoft.com/office/drawing/2014/main" id="{8C6FA8E0-BDC0-428A-9F79-8F99E5B25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4554" y="1709269"/>
            <a:ext cx="3664421" cy="4249711"/>
          </a:xfrm>
          <a:prstGeom prst="rect">
            <a:avLst/>
          </a:prstGeom>
        </p:spPr>
      </p:pic>
      <p:sp>
        <p:nvSpPr>
          <p:cNvPr id="8" name="TextBox 7">
            <a:extLst>
              <a:ext uri="{FF2B5EF4-FFF2-40B4-BE49-F238E27FC236}">
                <a16:creationId xmlns:a16="http://schemas.microsoft.com/office/drawing/2014/main" id="{6C475F41-B6E9-425D-9984-D14689CFBEC4}"/>
              </a:ext>
            </a:extLst>
          </p:cNvPr>
          <p:cNvSpPr txBox="1"/>
          <p:nvPr/>
        </p:nvSpPr>
        <p:spPr>
          <a:xfrm>
            <a:off x="5524114" y="5066675"/>
            <a:ext cx="2255782" cy="1015663"/>
          </a:xfrm>
          <a:prstGeom prst="rect">
            <a:avLst/>
          </a:prstGeom>
          <a:noFill/>
        </p:spPr>
        <p:txBody>
          <a:bodyPr wrap="square" rtlCol="0">
            <a:spAutoFit/>
          </a:bodyPr>
          <a:lstStyle/>
          <a:p>
            <a:r>
              <a:rPr lang="en-US" i="1" dirty="0">
                <a:solidFill>
                  <a:schemeClr val="bg1"/>
                </a:solidFill>
              </a:rPr>
              <a:t>Write your name next to your roll.</a:t>
            </a:r>
          </a:p>
          <a:p>
            <a:r>
              <a:rPr lang="en-US" sz="1200" i="1" dirty="0">
                <a:solidFill>
                  <a:schemeClr val="bg1"/>
                </a:solidFill>
              </a:rPr>
              <a:t>Bake according to directions.</a:t>
            </a:r>
          </a:p>
          <a:p>
            <a:r>
              <a:rPr lang="en-US" sz="1200" i="1" dirty="0">
                <a:solidFill>
                  <a:schemeClr val="bg1"/>
                </a:solidFill>
              </a:rPr>
              <a:t>While they are baking let’s ….</a:t>
            </a:r>
          </a:p>
        </p:txBody>
      </p:sp>
    </p:spTree>
    <p:extLst>
      <p:ext uri="{BB962C8B-B14F-4D97-AF65-F5344CB8AC3E}">
        <p14:creationId xmlns:p14="http://schemas.microsoft.com/office/powerpoint/2010/main" val="3845085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C933-B7AD-472F-B38C-3EF1F8BEBBAC}"/>
              </a:ext>
            </a:extLst>
          </p:cNvPr>
          <p:cNvSpPr>
            <a:spLocks noGrp="1"/>
          </p:cNvSpPr>
          <p:nvPr>
            <p:ph type="title"/>
          </p:nvPr>
        </p:nvSpPr>
        <p:spPr>
          <a:xfrm>
            <a:off x="677334" y="609600"/>
            <a:ext cx="8596668" cy="808892"/>
          </a:xfrm>
        </p:spPr>
        <p:txBody>
          <a:bodyPr/>
          <a:lstStyle/>
          <a:p>
            <a:r>
              <a:rPr lang="en-US" dirty="0"/>
              <a:t>Do you believe that:</a:t>
            </a:r>
          </a:p>
        </p:txBody>
      </p:sp>
      <p:sp>
        <p:nvSpPr>
          <p:cNvPr id="3" name="Rectangle 2">
            <a:extLst>
              <a:ext uri="{FF2B5EF4-FFF2-40B4-BE49-F238E27FC236}">
                <a16:creationId xmlns:a16="http://schemas.microsoft.com/office/drawing/2014/main" id="{98A890AE-D25B-462A-8561-774415075927}"/>
              </a:ext>
            </a:extLst>
          </p:cNvPr>
          <p:cNvSpPr/>
          <p:nvPr/>
        </p:nvSpPr>
        <p:spPr>
          <a:xfrm>
            <a:off x="918465" y="1418492"/>
            <a:ext cx="4493538"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God loves you</a:t>
            </a:r>
          </a:p>
        </p:txBody>
      </p:sp>
      <p:sp>
        <p:nvSpPr>
          <p:cNvPr id="4" name="Rectangle 3">
            <a:extLst>
              <a:ext uri="{FF2B5EF4-FFF2-40B4-BE49-F238E27FC236}">
                <a16:creationId xmlns:a16="http://schemas.microsoft.com/office/drawing/2014/main" id="{A0B0E7C5-529A-45F9-ABFA-7B0694194E97}"/>
              </a:ext>
            </a:extLst>
          </p:cNvPr>
          <p:cNvSpPr/>
          <p:nvPr/>
        </p:nvSpPr>
        <p:spPr>
          <a:xfrm>
            <a:off x="2414957" y="2690336"/>
            <a:ext cx="6264856" cy="1200329"/>
          </a:xfrm>
          <a:prstGeom prst="rect">
            <a:avLst/>
          </a:prstGeom>
          <a:noFill/>
        </p:spPr>
        <p:txBody>
          <a:bodyPr wrap="none" lIns="91440" tIns="45720" rIns="91440" bIns="45720">
            <a:spAutoFit/>
          </a:bodyPr>
          <a:lstStyle/>
          <a:p>
            <a:pPr algn="ct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Jesus took your punishment</a:t>
            </a:r>
          </a:p>
          <a:p>
            <a:pPr algn="ct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He died for you.</a:t>
            </a:r>
          </a:p>
        </p:txBody>
      </p:sp>
      <p:sp>
        <p:nvSpPr>
          <p:cNvPr id="5" name="Rectangle 4">
            <a:extLst>
              <a:ext uri="{FF2B5EF4-FFF2-40B4-BE49-F238E27FC236}">
                <a16:creationId xmlns:a16="http://schemas.microsoft.com/office/drawing/2014/main" id="{817AD329-5ADB-42A6-BD25-F08A51EAB598}"/>
              </a:ext>
            </a:extLst>
          </p:cNvPr>
          <p:cNvSpPr/>
          <p:nvPr/>
        </p:nvSpPr>
        <p:spPr>
          <a:xfrm>
            <a:off x="818454" y="4239179"/>
            <a:ext cx="7015062" cy="1200329"/>
          </a:xfrm>
          <a:prstGeom prst="rect">
            <a:avLst/>
          </a:prstGeom>
          <a:noFill/>
        </p:spPr>
        <p:txBody>
          <a:bodyPr wrap="none" lIns="91440" tIns="45720" rIns="91440" bIns="45720">
            <a:spAutoFit/>
          </a:bodyPr>
          <a:lstStyle/>
          <a:p>
            <a:r>
              <a:rPr lang="en-US" sz="3600" b="1" spc="50" dirty="0">
                <a:ln w="0"/>
                <a:solidFill>
                  <a:schemeClr val="bg2"/>
                </a:solidFill>
                <a:effectLst>
                  <a:innerShdw blurRad="63500" dist="50800" dir="13500000">
                    <a:srgbClr val="000000">
                      <a:alpha val="50000"/>
                    </a:srgbClr>
                  </a:innerShdw>
                </a:effectLst>
              </a:rPr>
              <a:t>Jesus rose again</a:t>
            </a:r>
          </a:p>
          <a:p>
            <a:pPr algn="ctr"/>
            <a:r>
              <a:rPr lang="en-US" sz="3600" b="1" spc="50" dirty="0">
                <a:ln w="0"/>
                <a:solidFill>
                  <a:schemeClr val="bg2"/>
                </a:solidFill>
                <a:effectLst>
                  <a:innerShdw blurRad="63500" dist="50800" dir="13500000">
                    <a:srgbClr val="000000">
                      <a:alpha val="50000"/>
                    </a:srgbClr>
                  </a:innerShdw>
                </a:effectLst>
              </a:rPr>
              <a:t>Now you can have eternal life.</a:t>
            </a:r>
          </a:p>
        </p:txBody>
      </p:sp>
    </p:spTree>
    <p:extLst>
      <p:ext uri="{BB962C8B-B14F-4D97-AF65-F5344CB8AC3E}">
        <p14:creationId xmlns:p14="http://schemas.microsoft.com/office/powerpoint/2010/main" val="136450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80">
                                          <p:stCondLst>
                                            <p:cond delay="0"/>
                                          </p:stCondLst>
                                        </p:cTn>
                                        <p:tgtEl>
                                          <p:spTgt spid="4">
                                            <p:txEl>
                                              <p:pRg st="0" end="0"/>
                                            </p:txEl>
                                          </p:spTgt>
                                        </p:tgtEl>
                                      </p:cBhvr>
                                    </p:animEffect>
                                    <p:anim calcmode="lin" valueType="num">
                                      <p:cBhvr>
                                        <p:cTn id="2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0" end="0"/>
                                            </p:txEl>
                                          </p:spTgt>
                                        </p:tgtEl>
                                      </p:cBhvr>
                                      <p:to x="100000" y="60000"/>
                                    </p:animScale>
                                    <p:animScale>
                                      <p:cBhvr>
                                        <p:cTn id="30" dur="166" decel="50000">
                                          <p:stCondLst>
                                            <p:cond delay="676"/>
                                          </p:stCondLst>
                                        </p:cTn>
                                        <p:tgtEl>
                                          <p:spTgt spid="4">
                                            <p:txEl>
                                              <p:pRg st="0" end="0"/>
                                            </p:txEl>
                                          </p:spTgt>
                                        </p:tgtEl>
                                      </p:cBhvr>
                                      <p:to x="100000" y="100000"/>
                                    </p:animScale>
                                    <p:animScale>
                                      <p:cBhvr>
                                        <p:cTn id="31" dur="26">
                                          <p:stCondLst>
                                            <p:cond delay="1312"/>
                                          </p:stCondLst>
                                        </p:cTn>
                                        <p:tgtEl>
                                          <p:spTgt spid="4">
                                            <p:txEl>
                                              <p:pRg st="0" end="0"/>
                                            </p:txEl>
                                          </p:spTgt>
                                        </p:tgtEl>
                                      </p:cBhvr>
                                      <p:to x="100000" y="80000"/>
                                    </p:animScale>
                                    <p:animScale>
                                      <p:cBhvr>
                                        <p:cTn id="32" dur="166" decel="50000">
                                          <p:stCondLst>
                                            <p:cond delay="1338"/>
                                          </p:stCondLst>
                                        </p:cTn>
                                        <p:tgtEl>
                                          <p:spTgt spid="4">
                                            <p:txEl>
                                              <p:pRg st="0" end="0"/>
                                            </p:txEl>
                                          </p:spTgt>
                                        </p:tgtEl>
                                      </p:cBhvr>
                                      <p:to x="100000" y="100000"/>
                                    </p:animScale>
                                    <p:animScale>
                                      <p:cBhvr>
                                        <p:cTn id="33" dur="26">
                                          <p:stCondLst>
                                            <p:cond delay="1642"/>
                                          </p:stCondLst>
                                        </p:cTn>
                                        <p:tgtEl>
                                          <p:spTgt spid="4">
                                            <p:txEl>
                                              <p:pRg st="0" end="0"/>
                                            </p:txEl>
                                          </p:spTgt>
                                        </p:tgtEl>
                                      </p:cBhvr>
                                      <p:to x="100000" y="90000"/>
                                    </p:animScale>
                                    <p:animScale>
                                      <p:cBhvr>
                                        <p:cTn id="34" dur="166" decel="50000">
                                          <p:stCondLst>
                                            <p:cond delay="1668"/>
                                          </p:stCondLst>
                                        </p:cTn>
                                        <p:tgtEl>
                                          <p:spTgt spid="4">
                                            <p:txEl>
                                              <p:pRg st="0" end="0"/>
                                            </p:txEl>
                                          </p:spTgt>
                                        </p:tgtEl>
                                      </p:cBhvr>
                                      <p:to x="100000" y="100000"/>
                                    </p:animScale>
                                    <p:animScale>
                                      <p:cBhvr>
                                        <p:cTn id="35" dur="26">
                                          <p:stCondLst>
                                            <p:cond delay="1808"/>
                                          </p:stCondLst>
                                        </p:cTn>
                                        <p:tgtEl>
                                          <p:spTgt spid="4">
                                            <p:txEl>
                                              <p:pRg st="0" end="0"/>
                                            </p:txEl>
                                          </p:spTgt>
                                        </p:tgtEl>
                                      </p:cBhvr>
                                      <p:to x="100000" y="95000"/>
                                    </p:animScale>
                                    <p:animScale>
                                      <p:cBhvr>
                                        <p:cTn id="36" dur="166" decel="50000">
                                          <p:stCondLst>
                                            <p:cond delay="1834"/>
                                          </p:stCondLst>
                                        </p:cTn>
                                        <p:tgtEl>
                                          <p:spTgt spid="4">
                                            <p:txEl>
                                              <p:pRg st="0" end="0"/>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down)">
                                      <p:cBhvr>
                                        <p:cTn id="39" dur="580">
                                          <p:stCondLst>
                                            <p:cond delay="0"/>
                                          </p:stCondLst>
                                        </p:cTn>
                                        <p:tgtEl>
                                          <p:spTgt spid="4">
                                            <p:txEl>
                                              <p:pRg st="1" end="1"/>
                                            </p:txEl>
                                          </p:spTgt>
                                        </p:tgtEl>
                                      </p:cBhvr>
                                    </p:animEffect>
                                    <p:anim calcmode="lin" valueType="num">
                                      <p:cBhvr>
                                        <p:cTn id="4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1" end="1"/>
                                            </p:txEl>
                                          </p:spTgt>
                                        </p:tgtEl>
                                      </p:cBhvr>
                                      <p:to x="100000" y="60000"/>
                                    </p:animScale>
                                    <p:animScale>
                                      <p:cBhvr>
                                        <p:cTn id="46" dur="166" decel="50000">
                                          <p:stCondLst>
                                            <p:cond delay="676"/>
                                          </p:stCondLst>
                                        </p:cTn>
                                        <p:tgtEl>
                                          <p:spTgt spid="4">
                                            <p:txEl>
                                              <p:pRg st="1" end="1"/>
                                            </p:txEl>
                                          </p:spTgt>
                                        </p:tgtEl>
                                      </p:cBhvr>
                                      <p:to x="100000" y="100000"/>
                                    </p:animScale>
                                    <p:animScale>
                                      <p:cBhvr>
                                        <p:cTn id="47" dur="26">
                                          <p:stCondLst>
                                            <p:cond delay="1312"/>
                                          </p:stCondLst>
                                        </p:cTn>
                                        <p:tgtEl>
                                          <p:spTgt spid="4">
                                            <p:txEl>
                                              <p:pRg st="1" end="1"/>
                                            </p:txEl>
                                          </p:spTgt>
                                        </p:tgtEl>
                                      </p:cBhvr>
                                      <p:to x="100000" y="80000"/>
                                    </p:animScale>
                                    <p:animScale>
                                      <p:cBhvr>
                                        <p:cTn id="48" dur="166" decel="50000">
                                          <p:stCondLst>
                                            <p:cond delay="1338"/>
                                          </p:stCondLst>
                                        </p:cTn>
                                        <p:tgtEl>
                                          <p:spTgt spid="4">
                                            <p:txEl>
                                              <p:pRg st="1" end="1"/>
                                            </p:txEl>
                                          </p:spTgt>
                                        </p:tgtEl>
                                      </p:cBhvr>
                                      <p:to x="100000" y="100000"/>
                                    </p:animScale>
                                    <p:animScale>
                                      <p:cBhvr>
                                        <p:cTn id="49" dur="26">
                                          <p:stCondLst>
                                            <p:cond delay="1642"/>
                                          </p:stCondLst>
                                        </p:cTn>
                                        <p:tgtEl>
                                          <p:spTgt spid="4">
                                            <p:txEl>
                                              <p:pRg st="1" end="1"/>
                                            </p:txEl>
                                          </p:spTgt>
                                        </p:tgtEl>
                                      </p:cBhvr>
                                      <p:to x="100000" y="90000"/>
                                    </p:animScale>
                                    <p:animScale>
                                      <p:cBhvr>
                                        <p:cTn id="50" dur="166" decel="50000">
                                          <p:stCondLst>
                                            <p:cond delay="1668"/>
                                          </p:stCondLst>
                                        </p:cTn>
                                        <p:tgtEl>
                                          <p:spTgt spid="4">
                                            <p:txEl>
                                              <p:pRg st="1" end="1"/>
                                            </p:txEl>
                                          </p:spTgt>
                                        </p:tgtEl>
                                      </p:cBhvr>
                                      <p:to x="100000" y="100000"/>
                                    </p:animScale>
                                    <p:animScale>
                                      <p:cBhvr>
                                        <p:cTn id="51" dur="26">
                                          <p:stCondLst>
                                            <p:cond delay="1808"/>
                                          </p:stCondLst>
                                        </p:cTn>
                                        <p:tgtEl>
                                          <p:spTgt spid="4">
                                            <p:txEl>
                                              <p:pRg st="1" end="1"/>
                                            </p:txEl>
                                          </p:spTgt>
                                        </p:tgtEl>
                                      </p:cBhvr>
                                      <p:to x="100000" y="95000"/>
                                    </p:animScale>
                                    <p:animScale>
                                      <p:cBhvr>
                                        <p:cTn id="52" dur="166" decel="50000">
                                          <p:stCondLst>
                                            <p:cond delay="1834"/>
                                          </p:stCondLst>
                                        </p:cTn>
                                        <p:tgtEl>
                                          <p:spTgt spid="4">
                                            <p:txEl>
                                              <p:pRg st="1" end="1"/>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fill="hold"/>
                                        <p:tgtEl>
                                          <p:spTgt spid="5"/>
                                        </p:tgtEl>
                                        <p:attrNameLst>
                                          <p:attrName>ppt_w</p:attrName>
                                        </p:attrNameLst>
                                      </p:cBhvr>
                                      <p:tavLst>
                                        <p:tav tm="0">
                                          <p:val>
                                            <p:fltVal val="0"/>
                                          </p:val>
                                        </p:tav>
                                        <p:tav tm="100000">
                                          <p:val>
                                            <p:strVal val="#ppt_w"/>
                                          </p:val>
                                        </p:tav>
                                      </p:tavLst>
                                    </p:anim>
                                    <p:anim calcmode="lin" valueType="num">
                                      <p:cBhvr>
                                        <p:cTn id="58" dur="500" fill="hold"/>
                                        <p:tgtEl>
                                          <p:spTgt spid="5"/>
                                        </p:tgtEl>
                                        <p:attrNameLst>
                                          <p:attrName>ppt_h</p:attrName>
                                        </p:attrNameLst>
                                      </p:cBhvr>
                                      <p:tavLst>
                                        <p:tav tm="0">
                                          <p:val>
                                            <p:fltVal val="0"/>
                                          </p:val>
                                        </p:tav>
                                        <p:tav tm="100000">
                                          <p:val>
                                            <p:strVal val="#ppt_h"/>
                                          </p:val>
                                        </p:tav>
                                      </p:tavLst>
                                    </p:anim>
                                    <p:animEffect transition="in" filter="fade">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D135E-F436-413D-98C5-9BD1F2C1303D}"/>
              </a:ext>
            </a:extLst>
          </p:cNvPr>
          <p:cNvSpPr>
            <a:spLocks noGrp="1"/>
          </p:cNvSpPr>
          <p:nvPr>
            <p:ph type="title"/>
          </p:nvPr>
        </p:nvSpPr>
        <p:spPr>
          <a:xfrm>
            <a:off x="478043" y="5380891"/>
            <a:ext cx="8596668" cy="647110"/>
          </a:xfrm>
        </p:spPr>
        <p:txBody>
          <a:bodyPr>
            <a:normAutofit fontScale="90000"/>
          </a:bodyPr>
          <a:lstStyle/>
          <a:p>
            <a:pPr algn="ctr"/>
            <a:r>
              <a:rPr lang="en-US" dirty="0"/>
              <a:t>Jesus ascended to heaven</a:t>
            </a:r>
          </a:p>
        </p:txBody>
      </p:sp>
      <p:sp>
        <p:nvSpPr>
          <p:cNvPr id="3" name="Text Placeholder 2">
            <a:extLst>
              <a:ext uri="{FF2B5EF4-FFF2-40B4-BE49-F238E27FC236}">
                <a16:creationId xmlns:a16="http://schemas.microsoft.com/office/drawing/2014/main" id="{120148EF-EF50-4395-ABC1-3C7E9D3983E3}"/>
              </a:ext>
            </a:extLst>
          </p:cNvPr>
          <p:cNvSpPr>
            <a:spLocks noGrp="1"/>
          </p:cNvSpPr>
          <p:nvPr>
            <p:ph type="body" idx="1"/>
          </p:nvPr>
        </p:nvSpPr>
        <p:spPr>
          <a:xfrm rot="17409486">
            <a:off x="9903396" y="920392"/>
            <a:ext cx="1901742" cy="860400"/>
          </a:xfrm>
        </p:spPr>
        <p:txBody>
          <a:bodyPr/>
          <a:lstStyle/>
          <a:p>
            <a:r>
              <a:rPr lang="en-US" dirty="0">
                <a:solidFill>
                  <a:schemeClr val="tx1"/>
                </a:solidFill>
              </a:rPr>
              <a:t>Movie time</a:t>
            </a:r>
          </a:p>
        </p:txBody>
      </p:sp>
      <p:pic>
        <p:nvPicPr>
          <p:cNvPr id="6" name="Online Media 5" title="Gospel Project - &quot;Jesus Ascended to Heaven&quot; (UNIT 33 SESSION 5)">
            <a:hlinkClick r:id="" action="ppaction://media"/>
            <a:extLst>
              <a:ext uri="{FF2B5EF4-FFF2-40B4-BE49-F238E27FC236}">
                <a16:creationId xmlns:a16="http://schemas.microsoft.com/office/drawing/2014/main" id="{4DE6CC1B-E668-4EA4-85EE-1530C98BD5F7}"/>
              </a:ext>
            </a:extLst>
          </p:cNvPr>
          <p:cNvPicPr>
            <a:picLocks noRot="1" noChangeAspect="1"/>
          </p:cNvPicPr>
          <p:nvPr>
            <a:videoFile r:link="rId1"/>
          </p:nvPr>
        </p:nvPicPr>
        <p:blipFill>
          <a:blip r:embed="rId3"/>
          <a:stretch>
            <a:fillRect/>
          </a:stretch>
        </p:blipFill>
        <p:spPr>
          <a:xfrm>
            <a:off x="606203" y="590615"/>
            <a:ext cx="8301261" cy="4690212"/>
          </a:xfrm>
          <a:prstGeom prst="rect">
            <a:avLst/>
          </a:prstGeom>
        </p:spPr>
      </p:pic>
    </p:spTree>
    <p:extLst>
      <p:ext uri="{BB962C8B-B14F-4D97-AF65-F5344CB8AC3E}">
        <p14:creationId xmlns:p14="http://schemas.microsoft.com/office/powerpoint/2010/main" val="392520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A2E1D-605E-46E5-A7F9-A9F9544C1362}"/>
              </a:ext>
            </a:extLst>
          </p:cNvPr>
          <p:cNvSpPr>
            <a:spLocks noGrp="1"/>
          </p:cNvSpPr>
          <p:nvPr>
            <p:ph type="title"/>
          </p:nvPr>
        </p:nvSpPr>
        <p:spPr>
          <a:xfrm>
            <a:off x="297508" y="351692"/>
            <a:ext cx="3810258" cy="5023901"/>
          </a:xfrm>
        </p:spPr>
        <p:txBody>
          <a:bodyPr>
            <a:normAutofit/>
          </a:bodyPr>
          <a:lstStyle/>
          <a:p>
            <a:pPr algn="ctr"/>
            <a:r>
              <a:rPr lang="en-US" sz="2800" dirty="0"/>
              <a:t>“But these are written that you may believe that Jesus is </a:t>
            </a:r>
            <a:br>
              <a:rPr lang="en-US" sz="2800" dirty="0"/>
            </a:br>
            <a:r>
              <a:rPr lang="en-US" sz="2800" dirty="0"/>
              <a:t>the Messiah,</a:t>
            </a:r>
            <a:br>
              <a:rPr lang="en-US" sz="2800" dirty="0"/>
            </a:br>
            <a:r>
              <a:rPr lang="en-US" sz="2800" dirty="0"/>
              <a:t> the Son of God,</a:t>
            </a:r>
            <a:br>
              <a:rPr lang="en-US" sz="2800" dirty="0"/>
            </a:br>
            <a:r>
              <a:rPr lang="en-US" sz="2800" dirty="0"/>
              <a:t> and that by believing you may have life in his name.”</a:t>
            </a:r>
            <a:br>
              <a:rPr lang="en-US" sz="2800" dirty="0"/>
            </a:br>
            <a:br>
              <a:rPr lang="en-US" sz="2800" dirty="0"/>
            </a:br>
            <a:r>
              <a:rPr lang="en-US" sz="2800" dirty="0"/>
              <a:t>John 20:31</a:t>
            </a:r>
          </a:p>
        </p:txBody>
      </p:sp>
      <p:pic>
        <p:nvPicPr>
          <p:cNvPr id="4" name="Online Media 3" title="John 20:31">
            <a:hlinkClick r:id="" action="ppaction://media"/>
            <a:extLst>
              <a:ext uri="{FF2B5EF4-FFF2-40B4-BE49-F238E27FC236}">
                <a16:creationId xmlns:a16="http://schemas.microsoft.com/office/drawing/2014/main" id="{D4944FC5-6F4D-41D7-9989-206D2958E65A}"/>
              </a:ext>
            </a:extLst>
          </p:cNvPr>
          <p:cNvPicPr>
            <a:picLocks noRot="1" noChangeAspect="1"/>
          </p:cNvPicPr>
          <p:nvPr>
            <a:videoFile r:link="rId1"/>
          </p:nvPr>
        </p:nvPicPr>
        <p:blipFill>
          <a:blip r:embed="rId3"/>
          <a:stretch>
            <a:fillRect/>
          </a:stretch>
        </p:blipFill>
        <p:spPr>
          <a:xfrm>
            <a:off x="4375052" y="1127109"/>
            <a:ext cx="7519440" cy="4248484"/>
          </a:xfrm>
          <a:prstGeom prst="rect">
            <a:avLst/>
          </a:prstGeom>
        </p:spPr>
      </p:pic>
    </p:spTree>
    <p:extLst>
      <p:ext uri="{BB962C8B-B14F-4D97-AF65-F5344CB8AC3E}">
        <p14:creationId xmlns:p14="http://schemas.microsoft.com/office/powerpoint/2010/main" val="275925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 arrow&#10;&#10;Description automatically generated">
            <a:extLst>
              <a:ext uri="{FF2B5EF4-FFF2-40B4-BE49-F238E27FC236}">
                <a16:creationId xmlns:a16="http://schemas.microsoft.com/office/drawing/2014/main" id="{4E8BF256-8A76-4968-9365-E6334268270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3572875" cy="3572875"/>
          </a:xfrm>
          <a:prstGeom prst="rect">
            <a:avLst/>
          </a:prstGeom>
        </p:spPr>
      </p:pic>
      <p:sp>
        <p:nvSpPr>
          <p:cNvPr id="15" name="Rectangle 14">
            <a:extLst>
              <a:ext uri="{FF2B5EF4-FFF2-40B4-BE49-F238E27FC236}">
                <a16:creationId xmlns:a16="http://schemas.microsoft.com/office/drawing/2014/main" id="{8F812FF3-4E3A-4633-BE5A-06981D8AB084}"/>
              </a:ext>
            </a:extLst>
          </p:cNvPr>
          <p:cNvSpPr/>
          <p:nvPr/>
        </p:nvSpPr>
        <p:spPr>
          <a:xfrm>
            <a:off x="2278505" y="989351"/>
            <a:ext cx="9913495"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23B992-D3F0-4BB2-BBED-DF332D76E4DA}"/>
              </a:ext>
            </a:extLst>
          </p:cNvPr>
          <p:cNvSpPr/>
          <p:nvPr/>
        </p:nvSpPr>
        <p:spPr>
          <a:xfrm rot="16200000">
            <a:off x="-1236691" y="4133538"/>
            <a:ext cx="5059181"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BA692955-A06C-4AF1-BB52-D3CE5A221B74}"/>
              </a:ext>
            </a:extLst>
          </p:cNvPr>
          <p:cNvSpPr/>
          <p:nvPr/>
        </p:nvSpPr>
        <p:spPr>
          <a:xfrm rot="19667175">
            <a:off x="131568" y="1953527"/>
            <a:ext cx="1512115" cy="499793"/>
          </a:xfrm>
          <a:prstGeom prst="homePlate">
            <a:avLst/>
          </a:prstGeom>
        </p:spPr>
        <p:style>
          <a:lnRef idx="2">
            <a:schemeClr val="accent2"/>
          </a:lnRef>
          <a:fillRef idx="1">
            <a:schemeClr val="lt1"/>
          </a:fillRef>
          <a:effectRef idx="0">
            <a:schemeClr val="accent2"/>
          </a:effectRef>
          <a:fontRef idx="minor">
            <a:schemeClr val="dk1"/>
          </a:fontRef>
        </p:style>
        <p:txBody>
          <a:bodyPr rtlCol="0" anchor="ctr">
            <a:normAutofit fontScale="85000" lnSpcReduction="20000"/>
          </a:bodyPr>
          <a:lstStyle/>
          <a:p>
            <a:pPr algn="ctr"/>
            <a:r>
              <a:rPr lang="en-US" dirty="0"/>
              <a:t>Praise God for His gift!</a:t>
            </a:r>
          </a:p>
        </p:txBody>
      </p:sp>
      <p:pic>
        <p:nvPicPr>
          <p:cNvPr id="3" name="Online Media 2" title="Cedarmont Kids - Alive, Alive">
            <a:hlinkClick r:id="" action="ppaction://media"/>
            <a:extLst>
              <a:ext uri="{FF2B5EF4-FFF2-40B4-BE49-F238E27FC236}">
                <a16:creationId xmlns:a16="http://schemas.microsoft.com/office/drawing/2014/main" id="{3A128120-3D1A-4979-A1FC-BB6025E6CB0A}"/>
              </a:ext>
            </a:extLst>
          </p:cNvPr>
          <p:cNvPicPr>
            <a:picLocks noRot="1" noChangeAspect="1"/>
          </p:cNvPicPr>
          <p:nvPr>
            <a:videoFile r:link="rId1"/>
          </p:nvPr>
        </p:nvPicPr>
        <p:blipFill>
          <a:blip r:embed="rId4"/>
          <a:stretch>
            <a:fillRect/>
          </a:stretch>
        </p:blipFill>
        <p:spPr>
          <a:xfrm>
            <a:off x="3061248" y="455856"/>
            <a:ext cx="8312048" cy="6234037"/>
          </a:xfrm>
          <a:prstGeom prst="rect">
            <a:avLst/>
          </a:prstGeom>
        </p:spPr>
      </p:pic>
    </p:spTree>
    <p:extLst>
      <p:ext uri="{BB962C8B-B14F-4D97-AF65-F5344CB8AC3E}">
        <p14:creationId xmlns:p14="http://schemas.microsoft.com/office/powerpoint/2010/main" val="352503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 arrow&#10;&#10;Description automatically generated">
            <a:extLst>
              <a:ext uri="{FF2B5EF4-FFF2-40B4-BE49-F238E27FC236}">
                <a16:creationId xmlns:a16="http://schemas.microsoft.com/office/drawing/2014/main" id="{4E8BF256-8A76-4968-9365-E6334268270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3572875" cy="3572875"/>
          </a:xfrm>
          <a:prstGeom prst="rect">
            <a:avLst/>
          </a:prstGeom>
        </p:spPr>
      </p:pic>
      <p:sp>
        <p:nvSpPr>
          <p:cNvPr id="15" name="Rectangle 14">
            <a:extLst>
              <a:ext uri="{FF2B5EF4-FFF2-40B4-BE49-F238E27FC236}">
                <a16:creationId xmlns:a16="http://schemas.microsoft.com/office/drawing/2014/main" id="{8F812FF3-4E3A-4633-BE5A-06981D8AB084}"/>
              </a:ext>
            </a:extLst>
          </p:cNvPr>
          <p:cNvSpPr/>
          <p:nvPr/>
        </p:nvSpPr>
        <p:spPr>
          <a:xfrm>
            <a:off x="2278505" y="989351"/>
            <a:ext cx="9913495"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23B992-D3F0-4BB2-BBED-DF332D76E4DA}"/>
              </a:ext>
            </a:extLst>
          </p:cNvPr>
          <p:cNvSpPr/>
          <p:nvPr/>
        </p:nvSpPr>
        <p:spPr>
          <a:xfrm rot="16200000">
            <a:off x="-1236691" y="4133538"/>
            <a:ext cx="5059181"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BA692955-A06C-4AF1-BB52-D3CE5A221B74}"/>
              </a:ext>
            </a:extLst>
          </p:cNvPr>
          <p:cNvSpPr/>
          <p:nvPr/>
        </p:nvSpPr>
        <p:spPr>
          <a:xfrm rot="19667175">
            <a:off x="131568" y="1953527"/>
            <a:ext cx="1512115" cy="499793"/>
          </a:xfrm>
          <a:prstGeom prst="homePlate">
            <a:avLst/>
          </a:prstGeom>
        </p:spPr>
        <p:style>
          <a:lnRef idx="2">
            <a:schemeClr val="accent2"/>
          </a:lnRef>
          <a:fillRef idx="1">
            <a:schemeClr val="lt1"/>
          </a:fillRef>
          <a:effectRef idx="0">
            <a:schemeClr val="accent2"/>
          </a:effectRef>
          <a:fontRef idx="minor">
            <a:schemeClr val="dk1"/>
          </a:fontRef>
        </p:style>
        <p:txBody>
          <a:bodyPr rtlCol="0" anchor="ctr">
            <a:normAutofit fontScale="85000" lnSpcReduction="20000"/>
          </a:bodyPr>
          <a:lstStyle/>
          <a:p>
            <a:pPr algn="ctr"/>
            <a:r>
              <a:rPr lang="en-US" dirty="0"/>
              <a:t>Gift from God</a:t>
            </a:r>
          </a:p>
          <a:p>
            <a:pPr algn="ctr"/>
            <a:r>
              <a:rPr lang="en-US" dirty="0"/>
              <a:t>To you!</a:t>
            </a:r>
          </a:p>
        </p:txBody>
      </p:sp>
      <p:pic>
        <p:nvPicPr>
          <p:cNvPr id="3" name="Online Media 2" title="HO-HO-HO HOSANNA.wmv">
            <a:hlinkClick r:id="" action="ppaction://media"/>
            <a:extLst>
              <a:ext uri="{FF2B5EF4-FFF2-40B4-BE49-F238E27FC236}">
                <a16:creationId xmlns:a16="http://schemas.microsoft.com/office/drawing/2014/main" id="{D9E4C97B-726C-4C9F-9910-11ABA3803522}"/>
              </a:ext>
            </a:extLst>
          </p:cNvPr>
          <p:cNvPicPr>
            <a:picLocks noRot="1" noChangeAspect="1"/>
          </p:cNvPicPr>
          <p:nvPr>
            <a:videoFile r:link="rId1"/>
          </p:nvPr>
        </p:nvPicPr>
        <p:blipFill>
          <a:blip r:embed="rId4"/>
          <a:stretch>
            <a:fillRect/>
          </a:stretch>
        </p:blipFill>
        <p:spPr>
          <a:xfrm>
            <a:off x="3033551" y="466366"/>
            <a:ext cx="8284024" cy="6213017"/>
          </a:xfrm>
          <a:prstGeom prst="rect">
            <a:avLst/>
          </a:prstGeom>
        </p:spPr>
      </p:pic>
    </p:spTree>
    <p:extLst>
      <p:ext uri="{BB962C8B-B14F-4D97-AF65-F5344CB8AC3E}">
        <p14:creationId xmlns:p14="http://schemas.microsoft.com/office/powerpoint/2010/main" val="206702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 arrow&#10;&#10;Description automatically generated">
            <a:extLst>
              <a:ext uri="{FF2B5EF4-FFF2-40B4-BE49-F238E27FC236}">
                <a16:creationId xmlns:a16="http://schemas.microsoft.com/office/drawing/2014/main" id="{4E8BF256-8A76-4968-9365-E6334268270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3572875" cy="3572875"/>
          </a:xfrm>
          <a:prstGeom prst="rect">
            <a:avLst/>
          </a:prstGeom>
        </p:spPr>
      </p:pic>
      <p:sp>
        <p:nvSpPr>
          <p:cNvPr id="15" name="Rectangle 14">
            <a:extLst>
              <a:ext uri="{FF2B5EF4-FFF2-40B4-BE49-F238E27FC236}">
                <a16:creationId xmlns:a16="http://schemas.microsoft.com/office/drawing/2014/main" id="{8F812FF3-4E3A-4633-BE5A-06981D8AB084}"/>
              </a:ext>
            </a:extLst>
          </p:cNvPr>
          <p:cNvSpPr/>
          <p:nvPr/>
        </p:nvSpPr>
        <p:spPr>
          <a:xfrm>
            <a:off x="2278505" y="989351"/>
            <a:ext cx="9913495"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23B992-D3F0-4BB2-BBED-DF332D76E4DA}"/>
              </a:ext>
            </a:extLst>
          </p:cNvPr>
          <p:cNvSpPr/>
          <p:nvPr/>
        </p:nvSpPr>
        <p:spPr>
          <a:xfrm rot="16200000">
            <a:off x="-1236691" y="4133538"/>
            <a:ext cx="5059181"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BA692955-A06C-4AF1-BB52-D3CE5A221B74}"/>
              </a:ext>
            </a:extLst>
          </p:cNvPr>
          <p:cNvSpPr/>
          <p:nvPr/>
        </p:nvSpPr>
        <p:spPr>
          <a:xfrm rot="19667175">
            <a:off x="131568" y="1953527"/>
            <a:ext cx="1512115" cy="499793"/>
          </a:xfrm>
          <a:prstGeom prst="homePlate">
            <a:avLst/>
          </a:prstGeom>
        </p:spPr>
        <p:style>
          <a:lnRef idx="2">
            <a:schemeClr val="accent2"/>
          </a:lnRef>
          <a:fillRef idx="1">
            <a:schemeClr val="lt1"/>
          </a:fillRef>
          <a:effectRef idx="0">
            <a:schemeClr val="accent2"/>
          </a:effectRef>
          <a:fontRef idx="minor">
            <a:schemeClr val="dk1"/>
          </a:fontRef>
        </p:style>
        <p:txBody>
          <a:bodyPr rtlCol="0" anchor="ctr">
            <a:normAutofit fontScale="85000" lnSpcReduction="20000"/>
          </a:bodyPr>
          <a:lstStyle/>
          <a:p>
            <a:pPr algn="ctr"/>
            <a:r>
              <a:rPr lang="en-US" dirty="0"/>
              <a:t>Praise God for His gift!</a:t>
            </a:r>
          </a:p>
        </p:txBody>
      </p:sp>
      <p:pic>
        <p:nvPicPr>
          <p:cNvPr id="3" name="Online Media 2" title="Jesus is Alive | Cross Culture Thailand  Music Video | Group Publishing">
            <a:hlinkClick r:id="" action="ppaction://media"/>
            <a:extLst>
              <a:ext uri="{FF2B5EF4-FFF2-40B4-BE49-F238E27FC236}">
                <a16:creationId xmlns:a16="http://schemas.microsoft.com/office/drawing/2014/main" id="{6B7C3195-3227-4575-AC30-384630102FD6}"/>
              </a:ext>
            </a:extLst>
          </p:cNvPr>
          <p:cNvPicPr>
            <a:picLocks noRot="1" noChangeAspect="1"/>
          </p:cNvPicPr>
          <p:nvPr>
            <a:videoFile r:link="rId1"/>
          </p:nvPr>
        </p:nvPicPr>
        <p:blipFill>
          <a:blip r:embed="rId4"/>
          <a:stretch>
            <a:fillRect/>
          </a:stretch>
        </p:blipFill>
        <p:spPr>
          <a:xfrm>
            <a:off x="2471063" y="1588956"/>
            <a:ext cx="8420002" cy="4757301"/>
          </a:xfrm>
          <a:prstGeom prst="rect">
            <a:avLst/>
          </a:prstGeom>
        </p:spPr>
      </p:pic>
    </p:spTree>
    <p:extLst>
      <p:ext uri="{BB962C8B-B14F-4D97-AF65-F5344CB8AC3E}">
        <p14:creationId xmlns:p14="http://schemas.microsoft.com/office/powerpoint/2010/main" val="425170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 arrow&#10;&#10;Description automatically generated">
            <a:extLst>
              <a:ext uri="{FF2B5EF4-FFF2-40B4-BE49-F238E27FC236}">
                <a16:creationId xmlns:a16="http://schemas.microsoft.com/office/drawing/2014/main" id="{4E8BF256-8A76-4968-9365-E6334268270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3572875" cy="3572875"/>
          </a:xfrm>
          <a:prstGeom prst="rect">
            <a:avLst/>
          </a:prstGeom>
        </p:spPr>
      </p:pic>
      <p:sp>
        <p:nvSpPr>
          <p:cNvPr id="15" name="Rectangle 14">
            <a:extLst>
              <a:ext uri="{FF2B5EF4-FFF2-40B4-BE49-F238E27FC236}">
                <a16:creationId xmlns:a16="http://schemas.microsoft.com/office/drawing/2014/main" id="{8F812FF3-4E3A-4633-BE5A-06981D8AB084}"/>
              </a:ext>
            </a:extLst>
          </p:cNvPr>
          <p:cNvSpPr/>
          <p:nvPr/>
        </p:nvSpPr>
        <p:spPr>
          <a:xfrm>
            <a:off x="2278505" y="989351"/>
            <a:ext cx="9913495"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23B992-D3F0-4BB2-BBED-DF332D76E4DA}"/>
              </a:ext>
            </a:extLst>
          </p:cNvPr>
          <p:cNvSpPr/>
          <p:nvPr/>
        </p:nvSpPr>
        <p:spPr>
          <a:xfrm rot="16200000">
            <a:off x="-1236691" y="4133538"/>
            <a:ext cx="5059181"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BA692955-A06C-4AF1-BB52-D3CE5A221B74}"/>
              </a:ext>
            </a:extLst>
          </p:cNvPr>
          <p:cNvSpPr/>
          <p:nvPr/>
        </p:nvSpPr>
        <p:spPr>
          <a:xfrm rot="19667175">
            <a:off x="131568" y="1953527"/>
            <a:ext cx="1512115" cy="499793"/>
          </a:xfrm>
          <a:prstGeom prst="homePlate">
            <a:avLst/>
          </a:prstGeom>
        </p:spPr>
        <p:style>
          <a:lnRef idx="2">
            <a:schemeClr val="accent2"/>
          </a:lnRef>
          <a:fillRef idx="1">
            <a:schemeClr val="lt1"/>
          </a:fillRef>
          <a:effectRef idx="0">
            <a:schemeClr val="accent2"/>
          </a:effectRef>
          <a:fontRef idx="minor">
            <a:schemeClr val="dk1"/>
          </a:fontRef>
        </p:style>
        <p:txBody>
          <a:bodyPr rtlCol="0" anchor="ctr">
            <a:normAutofit fontScale="85000" lnSpcReduction="20000"/>
          </a:bodyPr>
          <a:lstStyle/>
          <a:p>
            <a:pPr algn="ctr"/>
            <a:r>
              <a:rPr lang="en-US" dirty="0"/>
              <a:t>Praise God for His gift!</a:t>
            </a:r>
          </a:p>
        </p:txBody>
      </p:sp>
      <p:pic>
        <p:nvPicPr>
          <p:cNvPr id="2" name="Online Media 1" title="Go Fish - I Believe - Great Music For Kids!">
            <a:hlinkClick r:id="" action="ppaction://media"/>
            <a:extLst>
              <a:ext uri="{FF2B5EF4-FFF2-40B4-BE49-F238E27FC236}">
                <a16:creationId xmlns:a16="http://schemas.microsoft.com/office/drawing/2014/main" id="{317E8DF6-7CEF-468B-B7C9-F7155509513A}"/>
              </a:ext>
            </a:extLst>
          </p:cNvPr>
          <p:cNvPicPr>
            <a:picLocks noRot="1" noChangeAspect="1"/>
          </p:cNvPicPr>
          <p:nvPr>
            <a:videoFile r:link="rId1"/>
          </p:nvPr>
        </p:nvPicPr>
        <p:blipFill>
          <a:blip r:embed="rId4"/>
          <a:stretch>
            <a:fillRect/>
          </a:stretch>
        </p:blipFill>
        <p:spPr>
          <a:xfrm>
            <a:off x="2585799" y="1588956"/>
            <a:ext cx="7655421" cy="4325313"/>
          </a:xfrm>
          <a:prstGeom prst="rect">
            <a:avLst/>
          </a:prstGeom>
        </p:spPr>
      </p:pic>
    </p:spTree>
    <p:extLst>
      <p:ext uri="{BB962C8B-B14F-4D97-AF65-F5344CB8AC3E}">
        <p14:creationId xmlns:p14="http://schemas.microsoft.com/office/powerpoint/2010/main" val="160050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 arrow&#10;&#10;Description automatically generated">
            <a:extLst>
              <a:ext uri="{FF2B5EF4-FFF2-40B4-BE49-F238E27FC236}">
                <a16:creationId xmlns:a16="http://schemas.microsoft.com/office/drawing/2014/main" id="{4E8BF256-8A76-4968-9365-E6334268270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3572875" cy="3572875"/>
          </a:xfrm>
          <a:prstGeom prst="rect">
            <a:avLst/>
          </a:prstGeom>
        </p:spPr>
      </p:pic>
      <p:sp>
        <p:nvSpPr>
          <p:cNvPr id="15" name="Rectangle 14">
            <a:extLst>
              <a:ext uri="{FF2B5EF4-FFF2-40B4-BE49-F238E27FC236}">
                <a16:creationId xmlns:a16="http://schemas.microsoft.com/office/drawing/2014/main" id="{8F812FF3-4E3A-4633-BE5A-06981D8AB084}"/>
              </a:ext>
            </a:extLst>
          </p:cNvPr>
          <p:cNvSpPr/>
          <p:nvPr/>
        </p:nvSpPr>
        <p:spPr>
          <a:xfrm>
            <a:off x="2278505" y="989351"/>
            <a:ext cx="9913495"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23B992-D3F0-4BB2-BBED-DF332D76E4DA}"/>
              </a:ext>
            </a:extLst>
          </p:cNvPr>
          <p:cNvSpPr/>
          <p:nvPr/>
        </p:nvSpPr>
        <p:spPr>
          <a:xfrm rot="16200000">
            <a:off x="-1236691" y="4133538"/>
            <a:ext cx="5059181"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BA692955-A06C-4AF1-BB52-D3CE5A221B74}"/>
              </a:ext>
            </a:extLst>
          </p:cNvPr>
          <p:cNvSpPr/>
          <p:nvPr/>
        </p:nvSpPr>
        <p:spPr>
          <a:xfrm rot="19667175">
            <a:off x="131568" y="1953527"/>
            <a:ext cx="1512115" cy="499793"/>
          </a:xfrm>
          <a:prstGeom prst="homePlate">
            <a:avLst/>
          </a:prstGeom>
        </p:spPr>
        <p:style>
          <a:lnRef idx="2">
            <a:schemeClr val="accent2"/>
          </a:lnRef>
          <a:fillRef idx="1">
            <a:schemeClr val="lt1"/>
          </a:fillRef>
          <a:effectRef idx="0">
            <a:schemeClr val="accent2"/>
          </a:effectRef>
          <a:fontRef idx="minor">
            <a:schemeClr val="dk1"/>
          </a:fontRef>
        </p:style>
        <p:txBody>
          <a:bodyPr rtlCol="0" anchor="ctr">
            <a:normAutofit fontScale="85000" lnSpcReduction="20000"/>
          </a:bodyPr>
          <a:lstStyle/>
          <a:p>
            <a:pPr algn="ctr"/>
            <a:r>
              <a:rPr lang="en-US" dirty="0"/>
              <a:t>Gift from God</a:t>
            </a:r>
          </a:p>
          <a:p>
            <a:pPr algn="ctr"/>
            <a:r>
              <a:rPr lang="en-US" dirty="0"/>
              <a:t>To you!</a:t>
            </a:r>
          </a:p>
        </p:txBody>
      </p:sp>
      <p:pic>
        <p:nvPicPr>
          <p:cNvPr id="6" name="Online Media 8" title="Hallelu, Hallelu, Hallelu, Hallelujah, Praise ye the Lord (children singing) with lyrics">
            <a:hlinkClick r:id="" action="ppaction://media"/>
            <a:extLst>
              <a:ext uri="{FF2B5EF4-FFF2-40B4-BE49-F238E27FC236}">
                <a16:creationId xmlns:a16="http://schemas.microsoft.com/office/drawing/2014/main" id="{408B3CB9-62AF-4EC4-B545-8C70C029359F}"/>
              </a:ext>
            </a:extLst>
          </p:cNvPr>
          <p:cNvPicPr>
            <a:picLocks noRot="1" noChangeAspect="1"/>
          </p:cNvPicPr>
          <p:nvPr>
            <a:videoFile r:link="rId1"/>
          </p:nvPr>
        </p:nvPicPr>
        <p:blipFill>
          <a:blip r:embed="rId4"/>
          <a:stretch>
            <a:fillRect/>
          </a:stretch>
        </p:blipFill>
        <p:spPr>
          <a:xfrm>
            <a:off x="3116704" y="311046"/>
            <a:ext cx="8139659" cy="6104744"/>
          </a:xfrm>
          <a:prstGeom prst="rect">
            <a:avLst/>
          </a:prstGeom>
        </p:spPr>
      </p:pic>
    </p:spTree>
    <p:extLst>
      <p:ext uri="{BB962C8B-B14F-4D97-AF65-F5344CB8AC3E}">
        <p14:creationId xmlns:p14="http://schemas.microsoft.com/office/powerpoint/2010/main" val="231875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 arrow&#10;&#10;Description automatically generated">
            <a:extLst>
              <a:ext uri="{FF2B5EF4-FFF2-40B4-BE49-F238E27FC236}">
                <a16:creationId xmlns:a16="http://schemas.microsoft.com/office/drawing/2014/main" id="{4E8BF256-8A76-4968-9365-E6334268270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3572875" cy="3572875"/>
          </a:xfrm>
          <a:prstGeom prst="rect">
            <a:avLst/>
          </a:prstGeom>
        </p:spPr>
      </p:pic>
      <p:sp>
        <p:nvSpPr>
          <p:cNvPr id="15" name="Rectangle 14">
            <a:extLst>
              <a:ext uri="{FF2B5EF4-FFF2-40B4-BE49-F238E27FC236}">
                <a16:creationId xmlns:a16="http://schemas.microsoft.com/office/drawing/2014/main" id="{8F812FF3-4E3A-4633-BE5A-06981D8AB084}"/>
              </a:ext>
            </a:extLst>
          </p:cNvPr>
          <p:cNvSpPr/>
          <p:nvPr/>
        </p:nvSpPr>
        <p:spPr>
          <a:xfrm>
            <a:off x="2278505" y="989351"/>
            <a:ext cx="9913495"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23B992-D3F0-4BB2-BBED-DF332D76E4DA}"/>
              </a:ext>
            </a:extLst>
          </p:cNvPr>
          <p:cNvSpPr/>
          <p:nvPr/>
        </p:nvSpPr>
        <p:spPr>
          <a:xfrm rot="16200000">
            <a:off x="-1236691" y="4133538"/>
            <a:ext cx="5059181"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BA692955-A06C-4AF1-BB52-D3CE5A221B74}"/>
              </a:ext>
            </a:extLst>
          </p:cNvPr>
          <p:cNvSpPr/>
          <p:nvPr/>
        </p:nvSpPr>
        <p:spPr>
          <a:xfrm rot="19667175">
            <a:off x="131568" y="1953527"/>
            <a:ext cx="1512115" cy="499793"/>
          </a:xfrm>
          <a:prstGeom prst="homePlate">
            <a:avLst/>
          </a:prstGeom>
        </p:spPr>
        <p:style>
          <a:lnRef idx="2">
            <a:schemeClr val="accent2"/>
          </a:lnRef>
          <a:fillRef idx="1">
            <a:schemeClr val="lt1"/>
          </a:fillRef>
          <a:effectRef idx="0">
            <a:schemeClr val="accent2"/>
          </a:effectRef>
          <a:fontRef idx="minor">
            <a:schemeClr val="dk1"/>
          </a:fontRef>
        </p:style>
        <p:txBody>
          <a:bodyPr rtlCol="0" anchor="ctr">
            <a:normAutofit fontScale="85000" lnSpcReduction="20000"/>
          </a:bodyPr>
          <a:lstStyle/>
          <a:p>
            <a:pPr algn="ctr"/>
            <a:r>
              <a:rPr lang="en-US" dirty="0"/>
              <a:t>Praise God for His gift!</a:t>
            </a:r>
          </a:p>
        </p:txBody>
      </p:sp>
      <p:pic>
        <p:nvPicPr>
          <p:cNvPr id="4" name="Online Media 3" title="God's Not Dead | BF KIDS | Sunday School songs | Bible songs for kids | Kids songs">
            <a:hlinkClick r:id="" action="ppaction://media"/>
            <a:extLst>
              <a:ext uri="{FF2B5EF4-FFF2-40B4-BE49-F238E27FC236}">
                <a16:creationId xmlns:a16="http://schemas.microsoft.com/office/drawing/2014/main" id="{D133B0A5-85AC-468D-ABFC-949792B8A6AA}"/>
              </a:ext>
            </a:extLst>
          </p:cNvPr>
          <p:cNvPicPr>
            <a:picLocks noRot="1" noChangeAspect="1"/>
          </p:cNvPicPr>
          <p:nvPr>
            <a:videoFile r:link="rId1"/>
          </p:nvPr>
        </p:nvPicPr>
        <p:blipFill>
          <a:blip r:embed="rId4"/>
          <a:stretch>
            <a:fillRect/>
          </a:stretch>
        </p:blipFill>
        <p:spPr>
          <a:xfrm>
            <a:off x="2378800" y="1588956"/>
            <a:ext cx="8246159" cy="4659080"/>
          </a:xfrm>
          <a:prstGeom prst="rect">
            <a:avLst/>
          </a:prstGeom>
        </p:spPr>
      </p:pic>
    </p:spTree>
    <p:extLst>
      <p:ext uri="{BB962C8B-B14F-4D97-AF65-F5344CB8AC3E}">
        <p14:creationId xmlns:p14="http://schemas.microsoft.com/office/powerpoint/2010/main" val="151801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 arrow&#10;&#10;Description automatically generated">
            <a:extLst>
              <a:ext uri="{FF2B5EF4-FFF2-40B4-BE49-F238E27FC236}">
                <a16:creationId xmlns:a16="http://schemas.microsoft.com/office/drawing/2014/main" id="{4E8BF256-8A76-4968-9365-E6334268270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3572875" cy="3572875"/>
          </a:xfrm>
          <a:prstGeom prst="rect">
            <a:avLst/>
          </a:prstGeom>
        </p:spPr>
      </p:pic>
      <p:sp>
        <p:nvSpPr>
          <p:cNvPr id="15" name="Rectangle 14">
            <a:extLst>
              <a:ext uri="{FF2B5EF4-FFF2-40B4-BE49-F238E27FC236}">
                <a16:creationId xmlns:a16="http://schemas.microsoft.com/office/drawing/2014/main" id="{8F812FF3-4E3A-4633-BE5A-06981D8AB084}"/>
              </a:ext>
            </a:extLst>
          </p:cNvPr>
          <p:cNvSpPr/>
          <p:nvPr/>
        </p:nvSpPr>
        <p:spPr>
          <a:xfrm>
            <a:off x="2278505" y="989351"/>
            <a:ext cx="9913495"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23B992-D3F0-4BB2-BBED-DF332D76E4DA}"/>
              </a:ext>
            </a:extLst>
          </p:cNvPr>
          <p:cNvSpPr/>
          <p:nvPr/>
        </p:nvSpPr>
        <p:spPr>
          <a:xfrm rot="16200000">
            <a:off x="-1236691" y="4133538"/>
            <a:ext cx="5059181"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BA692955-A06C-4AF1-BB52-D3CE5A221B74}"/>
              </a:ext>
            </a:extLst>
          </p:cNvPr>
          <p:cNvSpPr/>
          <p:nvPr/>
        </p:nvSpPr>
        <p:spPr>
          <a:xfrm rot="19667175">
            <a:off x="131568" y="1953527"/>
            <a:ext cx="1512115" cy="499793"/>
          </a:xfrm>
          <a:prstGeom prst="homePlate">
            <a:avLst/>
          </a:prstGeom>
        </p:spPr>
        <p:style>
          <a:lnRef idx="2">
            <a:schemeClr val="accent2"/>
          </a:lnRef>
          <a:fillRef idx="1">
            <a:schemeClr val="lt1"/>
          </a:fillRef>
          <a:effectRef idx="0">
            <a:schemeClr val="accent2"/>
          </a:effectRef>
          <a:fontRef idx="minor">
            <a:schemeClr val="dk1"/>
          </a:fontRef>
        </p:style>
        <p:txBody>
          <a:bodyPr rtlCol="0" anchor="ctr">
            <a:normAutofit fontScale="85000" lnSpcReduction="20000"/>
          </a:bodyPr>
          <a:lstStyle/>
          <a:p>
            <a:pPr algn="ctr"/>
            <a:r>
              <a:rPr lang="en-US" dirty="0"/>
              <a:t>Praise God for His gift!</a:t>
            </a:r>
          </a:p>
        </p:txBody>
      </p:sp>
      <p:pic>
        <p:nvPicPr>
          <p:cNvPr id="5" name="Online Media 4" title="We Believe Easter Song Music Only">
            <a:hlinkClick r:id="" action="ppaction://media"/>
            <a:extLst>
              <a:ext uri="{FF2B5EF4-FFF2-40B4-BE49-F238E27FC236}">
                <a16:creationId xmlns:a16="http://schemas.microsoft.com/office/drawing/2014/main" id="{FF93F581-3A5D-4AA0-997F-8EC9A6FDC3CC}"/>
              </a:ext>
            </a:extLst>
          </p:cNvPr>
          <p:cNvPicPr>
            <a:picLocks noRot="1" noChangeAspect="1"/>
          </p:cNvPicPr>
          <p:nvPr>
            <a:videoFile r:link="rId1"/>
          </p:nvPr>
        </p:nvPicPr>
        <p:blipFill>
          <a:blip r:embed="rId4"/>
          <a:stretch>
            <a:fillRect/>
          </a:stretch>
        </p:blipFill>
        <p:spPr>
          <a:xfrm>
            <a:off x="2278505" y="1588956"/>
            <a:ext cx="7710393" cy="4356372"/>
          </a:xfrm>
          <a:prstGeom prst="rect">
            <a:avLst/>
          </a:prstGeom>
        </p:spPr>
      </p:pic>
    </p:spTree>
    <p:extLst>
      <p:ext uri="{BB962C8B-B14F-4D97-AF65-F5344CB8AC3E}">
        <p14:creationId xmlns:p14="http://schemas.microsoft.com/office/powerpoint/2010/main" val="49322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 arrow&#10;&#10;Description automatically generated">
            <a:extLst>
              <a:ext uri="{FF2B5EF4-FFF2-40B4-BE49-F238E27FC236}">
                <a16:creationId xmlns:a16="http://schemas.microsoft.com/office/drawing/2014/main" id="{4E8BF256-8A76-4968-9365-E6334268270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3572875" cy="3572875"/>
          </a:xfrm>
          <a:prstGeom prst="rect">
            <a:avLst/>
          </a:prstGeom>
        </p:spPr>
      </p:pic>
      <p:sp>
        <p:nvSpPr>
          <p:cNvPr id="15" name="Rectangle 14">
            <a:extLst>
              <a:ext uri="{FF2B5EF4-FFF2-40B4-BE49-F238E27FC236}">
                <a16:creationId xmlns:a16="http://schemas.microsoft.com/office/drawing/2014/main" id="{8F812FF3-4E3A-4633-BE5A-06981D8AB084}"/>
              </a:ext>
            </a:extLst>
          </p:cNvPr>
          <p:cNvSpPr/>
          <p:nvPr/>
        </p:nvSpPr>
        <p:spPr>
          <a:xfrm>
            <a:off x="2278505" y="989351"/>
            <a:ext cx="9913495"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23B992-D3F0-4BB2-BBED-DF332D76E4DA}"/>
              </a:ext>
            </a:extLst>
          </p:cNvPr>
          <p:cNvSpPr/>
          <p:nvPr/>
        </p:nvSpPr>
        <p:spPr>
          <a:xfrm rot="16200000">
            <a:off x="-1236691" y="4133538"/>
            <a:ext cx="5059181"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BA692955-A06C-4AF1-BB52-D3CE5A221B74}"/>
              </a:ext>
            </a:extLst>
          </p:cNvPr>
          <p:cNvSpPr/>
          <p:nvPr/>
        </p:nvSpPr>
        <p:spPr>
          <a:xfrm rot="19667175">
            <a:off x="131568" y="1953527"/>
            <a:ext cx="1512115" cy="499793"/>
          </a:xfrm>
          <a:prstGeom prst="homePlate">
            <a:avLst/>
          </a:prstGeom>
        </p:spPr>
        <p:style>
          <a:lnRef idx="2">
            <a:schemeClr val="accent2"/>
          </a:lnRef>
          <a:fillRef idx="1">
            <a:schemeClr val="lt1"/>
          </a:fillRef>
          <a:effectRef idx="0">
            <a:schemeClr val="accent2"/>
          </a:effectRef>
          <a:fontRef idx="minor">
            <a:schemeClr val="dk1"/>
          </a:fontRef>
        </p:style>
        <p:txBody>
          <a:bodyPr rtlCol="0" anchor="ctr">
            <a:normAutofit fontScale="85000" lnSpcReduction="20000"/>
          </a:bodyPr>
          <a:lstStyle/>
          <a:p>
            <a:pPr algn="ctr"/>
            <a:r>
              <a:rPr lang="en-US" dirty="0"/>
              <a:t>Praise God for His gift!</a:t>
            </a:r>
          </a:p>
        </p:txBody>
      </p:sp>
      <p:pic>
        <p:nvPicPr>
          <p:cNvPr id="3" name="Online Media 2" title="Cedarmont Kids - Alive, Alive">
            <a:hlinkClick r:id="" action="ppaction://media"/>
            <a:extLst>
              <a:ext uri="{FF2B5EF4-FFF2-40B4-BE49-F238E27FC236}">
                <a16:creationId xmlns:a16="http://schemas.microsoft.com/office/drawing/2014/main" id="{3A128120-3D1A-4979-A1FC-BB6025E6CB0A}"/>
              </a:ext>
            </a:extLst>
          </p:cNvPr>
          <p:cNvPicPr>
            <a:picLocks noRot="1" noChangeAspect="1"/>
          </p:cNvPicPr>
          <p:nvPr>
            <a:videoFile r:link="rId1"/>
          </p:nvPr>
        </p:nvPicPr>
        <p:blipFill>
          <a:blip r:embed="rId4"/>
          <a:stretch>
            <a:fillRect/>
          </a:stretch>
        </p:blipFill>
        <p:spPr>
          <a:xfrm>
            <a:off x="3061248" y="455856"/>
            <a:ext cx="8312048" cy="6234037"/>
          </a:xfrm>
          <a:prstGeom prst="rect">
            <a:avLst/>
          </a:prstGeom>
        </p:spPr>
      </p:pic>
    </p:spTree>
    <p:extLst>
      <p:ext uri="{BB962C8B-B14F-4D97-AF65-F5344CB8AC3E}">
        <p14:creationId xmlns:p14="http://schemas.microsoft.com/office/powerpoint/2010/main" val="221338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D135E-F436-413D-98C5-9BD1F2C1303D}"/>
              </a:ext>
            </a:extLst>
          </p:cNvPr>
          <p:cNvSpPr>
            <a:spLocks noGrp="1"/>
          </p:cNvSpPr>
          <p:nvPr>
            <p:ph type="title"/>
          </p:nvPr>
        </p:nvSpPr>
        <p:spPr/>
        <p:txBody>
          <a:bodyPr/>
          <a:lstStyle/>
          <a:p>
            <a:pPr algn="ctr"/>
            <a:endParaRPr lang="en-US" dirty="0"/>
          </a:p>
        </p:txBody>
      </p:sp>
      <p:sp>
        <p:nvSpPr>
          <p:cNvPr id="3" name="Text Placeholder 2">
            <a:extLst>
              <a:ext uri="{FF2B5EF4-FFF2-40B4-BE49-F238E27FC236}">
                <a16:creationId xmlns:a16="http://schemas.microsoft.com/office/drawing/2014/main" id="{120148EF-EF50-4395-ABC1-3C7E9D3983E3}"/>
              </a:ext>
            </a:extLst>
          </p:cNvPr>
          <p:cNvSpPr>
            <a:spLocks noGrp="1"/>
          </p:cNvSpPr>
          <p:nvPr>
            <p:ph type="body" idx="1"/>
          </p:nvPr>
        </p:nvSpPr>
        <p:spPr>
          <a:xfrm>
            <a:off x="677335" y="5082084"/>
            <a:ext cx="8596668" cy="860400"/>
          </a:xfrm>
        </p:spPr>
        <p:txBody>
          <a:bodyPr/>
          <a:lstStyle/>
          <a:p>
            <a:endParaRPr lang="en-US" dirty="0"/>
          </a:p>
        </p:txBody>
      </p:sp>
    </p:spTree>
    <p:extLst>
      <p:ext uri="{BB962C8B-B14F-4D97-AF65-F5344CB8AC3E}">
        <p14:creationId xmlns:p14="http://schemas.microsoft.com/office/powerpoint/2010/main" val="2737518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9E4E-21FC-413B-B2F4-0B83F0E2AE1A}"/>
              </a:ext>
            </a:extLst>
          </p:cNvPr>
          <p:cNvSpPr>
            <a:spLocks noGrp="1"/>
          </p:cNvSpPr>
          <p:nvPr>
            <p:ph type="title"/>
          </p:nvPr>
        </p:nvSpPr>
        <p:spPr>
          <a:xfrm>
            <a:off x="513211" y="455250"/>
            <a:ext cx="3854528" cy="892904"/>
          </a:xfrm>
        </p:spPr>
        <p:txBody>
          <a:bodyPr/>
          <a:lstStyle/>
          <a:p>
            <a:endParaRPr lang="en-US" dirty="0"/>
          </a:p>
        </p:txBody>
      </p:sp>
      <p:sp>
        <p:nvSpPr>
          <p:cNvPr id="4" name="Text Placeholder 3">
            <a:extLst>
              <a:ext uri="{FF2B5EF4-FFF2-40B4-BE49-F238E27FC236}">
                <a16:creationId xmlns:a16="http://schemas.microsoft.com/office/drawing/2014/main" id="{7B6CB5E3-9281-4011-B6E6-7CDCDBB93C77}"/>
              </a:ext>
            </a:extLst>
          </p:cNvPr>
          <p:cNvSpPr>
            <a:spLocks noGrp="1"/>
          </p:cNvSpPr>
          <p:nvPr>
            <p:ph type="body" sz="half" idx="2"/>
          </p:nvPr>
        </p:nvSpPr>
        <p:spPr>
          <a:xfrm>
            <a:off x="513211" y="1741941"/>
            <a:ext cx="3854528" cy="3505200"/>
          </a:xfrm>
        </p:spPr>
        <p:txBody>
          <a:bodyPr>
            <a:normAutofit/>
          </a:bodyPr>
          <a:lstStyle/>
          <a:p>
            <a:endParaRPr lang="en-US" sz="1800" dirty="0">
              <a:solidFill>
                <a:schemeClr val="bg1"/>
              </a:solidFill>
            </a:endParaRPr>
          </a:p>
        </p:txBody>
      </p:sp>
      <p:sp>
        <p:nvSpPr>
          <p:cNvPr id="7" name="Content Placeholder 6">
            <a:extLst>
              <a:ext uri="{FF2B5EF4-FFF2-40B4-BE49-F238E27FC236}">
                <a16:creationId xmlns:a16="http://schemas.microsoft.com/office/drawing/2014/main" id="{BFE240CD-1C83-4ABF-A1E0-6B1BC237D53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41846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1C235-C3E0-46C7-A6D1-A1F9426508C8}"/>
              </a:ext>
            </a:extLst>
          </p:cNvPr>
          <p:cNvSpPr>
            <a:spLocks noGrp="1"/>
          </p:cNvSpPr>
          <p:nvPr>
            <p:ph type="title"/>
          </p:nvPr>
        </p:nvSpPr>
        <p:spPr/>
        <p:txBody>
          <a:bodyPr>
            <a:normAutofit/>
          </a:bodyPr>
          <a:lstStyle/>
          <a:p>
            <a:r>
              <a:rPr lang="en-US" sz="2400" dirty="0"/>
              <a:t>When you are done making your Resurrection roll you can color a face for your sack puppet.</a:t>
            </a:r>
          </a:p>
        </p:txBody>
      </p:sp>
      <p:pic>
        <p:nvPicPr>
          <p:cNvPr id="4" name="Picture 3" descr="A picture containing text&#10;&#10;Description automatically generated">
            <a:extLst>
              <a:ext uri="{FF2B5EF4-FFF2-40B4-BE49-F238E27FC236}">
                <a16:creationId xmlns:a16="http://schemas.microsoft.com/office/drawing/2014/main" id="{EE2E3185-24D1-442B-BF2B-661305059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443447">
            <a:off x="6468492" y="1372915"/>
            <a:ext cx="3096751" cy="4112172"/>
          </a:xfrm>
          <a:prstGeom prst="rect">
            <a:avLst/>
          </a:prstGeom>
        </p:spPr>
      </p:pic>
      <p:grpSp>
        <p:nvGrpSpPr>
          <p:cNvPr id="10" name="Group 9">
            <a:extLst>
              <a:ext uri="{FF2B5EF4-FFF2-40B4-BE49-F238E27FC236}">
                <a16:creationId xmlns:a16="http://schemas.microsoft.com/office/drawing/2014/main" id="{C15E7538-9A92-45DC-8DDB-3D1B60DF4A95}"/>
              </a:ext>
            </a:extLst>
          </p:cNvPr>
          <p:cNvGrpSpPr/>
          <p:nvPr/>
        </p:nvGrpSpPr>
        <p:grpSpPr>
          <a:xfrm rot="21425258">
            <a:off x="466319" y="2260768"/>
            <a:ext cx="4966721" cy="3527865"/>
            <a:chOff x="677334" y="1930400"/>
            <a:chExt cx="4966721" cy="3527865"/>
          </a:xfrm>
        </p:grpSpPr>
        <p:sp>
          <p:nvSpPr>
            <p:cNvPr id="9" name="Rectangle 8">
              <a:extLst>
                <a:ext uri="{FF2B5EF4-FFF2-40B4-BE49-F238E27FC236}">
                  <a16:creationId xmlns:a16="http://schemas.microsoft.com/office/drawing/2014/main" id="{FD6C52D1-0D35-4E30-BDAE-519404E91FFB}"/>
                </a:ext>
              </a:extLst>
            </p:cNvPr>
            <p:cNvSpPr/>
            <p:nvPr/>
          </p:nvSpPr>
          <p:spPr>
            <a:xfrm>
              <a:off x="677334" y="1930400"/>
              <a:ext cx="4966721" cy="35278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2B2601B4-CC7A-4977-B887-E000CAF89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9628" y="1930400"/>
              <a:ext cx="2885090" cy="2885090"/>
            </a:xfrm>
            <a:prstGeom prst="rect">
              <a:avLst/>
            </a:prstGeom>
          </p:spPr>
        </p:pic>
        <p:pic>
          <p:nvPicPr>
            <p:cNvPr id="8" name="Picture 7" descr="Shape&#10;&#10;Description automatically generated with low confidence">
              <a:extLst>
                <a:ext uri="{FF2B5EF4-FFF2-40B4-BE49-F238E27FC236}">
                  <a16:creationId xmlns:a16="http://schemas.microsoft.com/office/drawing/2014/main" id="{7613A899-F641-434F-9351-0C21CDD133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334" y="2151656"/>
              <a:ext cx="1904530" cy="3145018"/>
            </a:xfrm>
            <a:prstGeom prst="rect">
              <a:avLst/>
            </a:prstGeom>
          </p:spPr>
        </p:pic>
      </p:grpSp>
    </p:spTree>
    <p:extLst>
      <p:ext uri="{BB962C8B-B14F-4D97-AF65-F5344CB8AC3E}">
        <p14:creationId xmlns:p14="http://schemas.microsoft.com/office/powerpoint/2010/main" val="483412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 arrow&#10;&#10;Description automatically generated">
            <a:extLst>
              <a:ext uri="{FF2B5EF4-FFF2-40B4-BE49-F238E27FC236}">
                <a16:creationId xmlns:a16="http://schemas.microsoft.com/office/drawing/2014/main" id="{4E8BF256-8A76-4968-9365-E6334268270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3572875" cy="3572875"/>
          </a:xfrm>
          <a:prstGeom prst="rect">
            <a:avLst/>
          </a:prstGeom>
        </p:spPr>
      </p:pic>
      <p:sp>
        <p:nvSpPr>
          <p:cNvPr id="15" name="Rectangle 14">
            <a:extLst>
              <a:ext uri="{FF2B5EF4-FFF2-40B4-BE49-F238E27FC236}">
                <a16:creationId xmlns:a16="http://schemas.microsoft.com/office/drawing/2014/main" id="{8F812FF3-4E3A-4633-BE5A-06981D8AB084}"/>
              </a:ext>
            </a:extLst>
          </p:cNvPr>
          <p:cNvSpPr/>
          <p:nvPr/>
        </p:nvSpPr>
        <p:spPr>
          <a:xfrm>
            <a:off x="2278505" y="989351"/>
            <a:ext cx="9913495"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23B992-D3F0-4BB2-BBED-DF332D76E4DA}"/>
              </a:ext>
            </a:extLst>
          </p:cNvPr>
          <p:cNvSpPr/>
          <p:nvPr/>
        </p:nvSpPr>
        <p:spPr>
          <a:xfrm rot="16200000">
            <a:off x="-1236691" y="4133538"/>
            <a:ext cx="5059181" cy="389744"/>
          </a:xfrm>
          <a:prstGeom prst="rect">
            <a:avLst/>
          </a:prstGeom>
          <a:solidFill>
            <a:srgbClr val="C81A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BA692955-A06C-4AF1-BB52-D3CE5A221B74}"/>
              </a:ext>
            </a:extLst>
          </p:cNvPr>
          <p:cNvSpPr/>
          <p:nvPr/>
        </p:nvSpPr>
        <p:spPr>
          <a:xfrm rot="19667175">
            <a:off x="131568" y="1953527"/>
            <a:ext cx="1512115" cy="499793"/>
          </a:xfrm>
          <a:prstGeom prst="homePlate">
            <a:avLst/>
          </a:prstGeom>
        </p:spPr>
        <p:style>
          <a:lnRef idx="2">
            <a:schemeClr val="accent2"/>
          </a:lnRef>
          <a:fillRef idx="1">
            <a:schemeClr val="lt1"/>
          </a:fillRef>
          <a:effectRef idx="0">
            <a:schemeClr val="accent2"/>
          </a:effectRef>
          <a:fontRef idx="minor">
            <a:schemeClr val="dk1"/>
          </a:fontRef>
        </p:style>
        <p:txBody>
          <a:bodyPr rtlCol="0" anchor="ctr">
            <a:normAutofit fontScale="85000" lnSpcReduction="20000"/>
          </a:bodyPr>
          <a:lstStyle/>
          <a:p>
            <a:pPr algn="ctr"/>
            <a:r>
              <a:rPr lang="en-US" dirty="0"/>
              <a:t>Praise God for His gift!</a:t>
            </a:r>
          </a:p>
        </p:txBody>
      </p:sp>
      <p:pic>
        <p:nvPicPr>
          <p:cNvPr id="2" name="Online Media 1" title="Go Fish - I Believe - Great Music For Kids!">
            <a:hlinkClick r:id="" action="ppaction://media"/>
            <a:extLst>
              <a:ext uri="{FF2B5EF4-FFF2-40B4-BE49-F238E27FC236}">
                <a16:creationId xmlns:a16="http://schemas.microsoft.com/office/drawing/2014/main" id="{317E8DF6-7CEF-468B-B7C9-F7155509513A}"/>
              </a:ext>
            </a:extLst>
          </p:cNvPr>
          <p:cNvPicPr>
            <a:picLocks noRot="1" noChangeAspect="1"/>
          </p:cNvPicPr>
          <p:nvPr>
            <a:videoFile r:link="rId1"/>
          </p:nvPr>
        </p:nvPicPr>
        <p:blipFill>
          <a:blip r:embed="rId4"/>
          <a:stretch>
            <a:fillRect/>
          </a:stretch>
        </p:blipFill>
        <p:spPr>
          <a:xfrm>
            <a:off x="2585799" y="1588956"/>
            <a:ext cx="7655421" cy="4325313"/>
          </a:xfrm>
          <a:prstGeom prst="rect">
            <a:avLst/>
          </a:prstGeom>
        </p:spPr>
      </p:pic>
    </p:spTree>
    <p:extLst>
      <p:ext uri="{BB962C8B-B14F-4D97-AF65-F5344CB8AC3E}">
        <p14:creationId xmlns:p14="http://schemas.microsoft.com/office/powerpoint/2010/main" val="323719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B98C9-5D00-4BA8-BDBA-4F7B196B5CB2}"/>
              </a:ext>
            </a:extLst>
          </p:cNvPr>
          <p:cNvSpPr>
            <a:spLocks noGrp="1"/>
          </p:cNvSpPr>
          <p:nvPr>
            <p:ph type="title"/>
          </p:nvPr>
        </p:nvSpPr>
        <p:spPr>
          <a:xfrm>
            <a:off x="677335" y="515815"/>
            <a:ext cx="8596668" cy="1116033"/>
          </a:xfrm>
        </p:spPr>
        <p:txBody>
          <a:bodyPr>
            <a:normAutofit fontScale="90000"/>
          </a:bodyPr>
          <a:lstStyle/>
          <a:p>
            <a:r>
              <a:rPr lang="en-US" dirty="0"/>
              <a:t>Today the key word is</a:t>
            </a:r>
            <a:br>
              <a:rPr lang="en-US" dirty="0"/>
            </a:br>
            <a:r>
              <a:rPr lang="en-US" dirty="0"/>
              <a:t>			</a:t>
            </a:r>
            <a:r>
              <a:rPr lang="en-US" sz="1800" i="1" dirty="0"/>
              <a:t>Unscramble the word or use the clues to guess it.</a:t>
            </a:r>
            <a:endParaRPr lang="en-US" dirty="0"/>
          </a:p>
        </p:txBody>
      </p:sp>
      <p:sp>
        <p:nvSpPr>
          <p:cNvPr id="3" name="Text Placeholder 2">
            <a:extLst>
              <a:ext uri="{FF2B5EF4-FFF2-40B4-BE49-F238E27FC236}">
                <a16:creationId xmlns:a16="http://schemas.microsoft.com/office/drawing/2014/main" id="{43866CE4-C102-4DF5-A504-656562A484BB}"/>
              </a:ext>
            </a:extLst>
          </p:cNvPr>
          <p:cNvSpPr>
            <a:spLocks noGrp="1"/>
          </p:cNvSpPr>
          <p:nvPr>
            <p:ph type="body" idx="1"/>
          </p:nvPr>
        </p:nvSpPr>
        <p:spPr>
          <a:xfrm>
            <a:off x="4220307" y="4527448"/>
            <a:ext cx="5053695" cy="888614"/>
          </a:xfrm>
        </p:spPr>
        <p:txBody>
          <a:bodyPr/>
          <a:lstStyle/>
          <a:p>
            <a:r>
              <a:rPr lang="en-US" dirty="0"/>
              <a:t>Whenever you hear the word BELIEVE say “I BELIEVE” and make the sign for believe</a:t>
            </a:r>
          </a:p>
        </p:txBody>
      </p:sp>
      <p:sp>
        <p:nvSpPr>
          <p:cNvPr id="4" name="Rectangle 3">
            <a:extLst>
              <a:ext uri="{FF2B5EF4-FFF2-40B4-BE49-F238E27FC236}">
                <a16:creationId xmlns:a16="http://schemas.microsoft.com/office/drawing/2014/main" id="{B8BFD4CC-163B-428F-9FE0-44FA79A50ED2}"/>
              </a:ext>
            </a:extLst>
          </p:cNvPr>
          <p:cNvSpPr/>
          <p:nvPr/>
        </p:nvSpPr>
        <p:spPr>
          <a:xfrm>
            <a:off x="5251471" y="3429000"/>
            <a:ext cx="2786340"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BELIEVE</a:t>
            </a:r>
          </a:p>
        </p:txBody>
      </p:sp>
      <p:pic>
        <p:nvPicPr>
          <p:cNvPr id="6" name="Picture 5" descr="A drawing of a person&#10;&#10;Description automatically generated with medium confidence">
            <a:extLst>
              <a:ext uri="{FF2B5EF4-FFF2-40B4-BE49-F238E27FC236}">
                <a16:creationId xmlns:a16="http://schemas.microsoft.com/office/drawing/2014/main" id="{2E97A991-129B-4F91-B3ED-475E39556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5" y="2183126"/>
            <a:ext cx="3328182" cy="3050834"/>
          </a:xfrm>
          <a:prstGeom prst="rect">
            <a:avLst/>
          </a:prstGeom>
        </p:spPr>
      </p:pic>
      <p:sp>
        <p:nvSpPr>
          <p:cNvPr id="7" name="Rectangle 6">
            <a:extLst>
              <a:ext uri="{FF2B5EF4-FFF2-40B4-BE49-F238E27FC236}">
                <a16:creationId xmlns:a16="http://schemas.microsoft.com/office/drawing/2014/main" id="{F5B9D033-56B2-4FA1-A061-8A2093C00105}"/>
              </a:ext>
            </a:extLst>
          </p:cNvPr>
          <p:cNvSpPr/>
          <p:nvPr/>
        </p:nvSpPr>
        <p:spPr>
          <a:xfrm rot="1271671">
            <a:off x="8028565" y="2439400"/>
            <a:ext cx="1696298" cy="584775"/>
          </a:xfrm>
          <a:prstGeom prst="rect">
            <a:avLst/>
          </a:prstGeom>
          <a:noFill/>
        </p:spPr>
        <p:txBody>
          <a:bodyPr wrap="none" lIns="91440" tIns="45720" rIns="91440" bIns="45720">
            <a:spAutoFit/>
          </a:bodyPr>
          <a:lstStyle/>
          <a:p>
            <a:pPr algn="ctr"/>
            <a:r>
              <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BLVIEEE</a:t>
            </a:r>
          </a:p>
        </p:txBody>
      </p:sp>
      <p:pic>
        <p:nvPicPr>
          <p:cNvPr id="8" name="Picture 7" descr="A yellow smiley face&#10;&#10;Description automatically generated with medium confidence">
            <a:extLst>
              <a:ext uri="{FF2B5EF4-FFF2-40B4-BE49-F238E27FC236}">
                <a16:creationId xmlns:a16="http://schemas.microsoft.com/office/drawing/2014/main" id="{240CE5D3-0421-49AF-9B8F-73DDBE726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7647" y="1516355"/>
            <a:ext cx="1527600" cy="1447401"/>
          </a:xfrm>
          <a:prstGeom prst="rect">
            <a:avLst/>
          </a:prstGeom>
        </p:spPr>
      </p:pic>
      <p:pic>
        <p:nvPicPr>
          <p:cNvPr id="10" name="Picture 9" descr="A close up of some leaves&#10;&#10;Description automatically generated with low confidence">
            <a:extLst>
              <a:ext uri="{FF2B5EF4-FFF2-40B4-BE49-F238E27FC236}">
                <a16:creationId xmlns:a16="http://schemas.microsoft.com/office/drawing/2014/main" id="{5E09A944-DAFC-4B45-A30D-A4F52EB78E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948" y="1790635"/>
            <a:ext cx="1527600" cy="1356182"/>
          </a:xfrm>
          <a:prstGeom prst="rect">
            <a:avLst/>
          </a:prstGeom>
        </p:spPr>
      </p:pic>
    </p:spTree>
    <p:extLst>
      <p:ext uri="{BB962C8B-B14F-4D97-AF65-F5344CB8AC3E}">
        <p14:creationId xmlns:p14="http://schemas.microsoft.com/office/powerpoint/2010/main" val="426803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path" presetSubtype="0" accel="50000" decel="50000" fill="hold" nodeType="afterEffect">
                                  <p:stCondLst>
                                    <p:cond delay="1250"/>
                                  </p:stCondLst>
                                  <p:childTnLst>
                                    <p:animMotion origin="layout" path="M -3.54167E-6 -3.7037E-7 C 0.00795 0.0081 0.01706 0.01597 0.02097 0.02593 C 0.025 0.03704 0.02696 0.05 0.02904 0.06296 C 0.03099 0.07593 0.02904 0.08704 0.02696 0.09907 C 0.025 0.10995 0.02201 0.12199 0.01498 0.13194 C 0.00899 0.1419 -0.00104 0.15 -0.01198 0.15602 C -0.022 0.16204 -0.03398 0.16597 -0.04596 0.16806 C -0.05794 0.16991 -0.07005 0.16991 -0.08099 0.16806 C -0.09297 0.16597 -0.10403 0.16111 -0.11302 0.15301 C -0.122 0.14607 -0.12994 0.13704 -0.13398 0.12593 C -0.13906 0.11597 -0.14101 0.10208 -0.14101 0.09097 C -0.14205 0.08009 -0.14101 0.0669 -0.13593 0.05602 C -0.13099 0.04607 -0.122 0.03796 -0.11002 0.03403 C -0.09804 0.03102 -0.08593 0.03495 -0.07799 0.0419 C -0.07096 0.04907 -0.06601 0.05995 -0.06497 0.07292 C -0.06497 0.08611 -0.06601 0.09792 -0.07096 0.1081 C -0.07604 0.11806 -0.075 0.11991 -0.09505 0.1331 C -0.11302 0.14699 -0.13099 0.14306 -0.14205 0.14398 C -0.15299 0.14398 -0.16198 0.14005 -0.17304 0.13611 C -0.18502 0.13102 -0.19505 0.12199 -0.20195 0.11389 C -0.20898 0.10602 -0.21198 0.09607 -0.21601 0.08009 C -0.21901 0.06389 -0.21901 0.05602 -0.21901 0.04398 C -0.21901 0.03194 -0.21901 0.01991 -0.21901 0.0081 " pathEditMode="relative" rAng="0" ptsTypes="AAAAAAAAAAAAAAAAAAAAAAA">
                                      <p:cBhvr>
                                        <p:cTn id="6" dur="2000" fill="hold"/>
                                        <p:tgtEl>
                                          <p:spTgt spid="8"/>
                                        </p:tgtEl>
                                        <p:attrNameLst>
                                          <p:attrName>ppt_x</p:attrName>
                                          <p:attrName>ppt_y</p:attrName>
                                        </p:attrNameLst>
                                      </p:cBhvr>
                                      <p:rCtr x="-9466" y="8472"/>
                                    </p:animMotion>
                                  </p:childTnLst>
                                </p:cTn>
                              </p:par>
                            </p:childTnLst>
                          </p:cTn>
                        </p:par>
                        <p:par>
                          <p:cTn id="7" fill="hold">
                            <p:stCondLst>
                              <p:cond delay="3250"/>
                            </p:stCondLst>
                            <p:childTnLst>
                              <p:par>
                                <p:cTn id="8" presetID="42" presetClass="path" presetSubtype="0" accel="50000" decel="50000" fill="hold" nodeType="afterEffect">
                                  <p:stCondLst>
                                    <p:cond delay="1250"/>
                                  </p:stCondLst>
                                  <p:childTnLst>
                                    <p:animMotion origin="layout" path="M 1.66667E-6 -3.7037E-6 L 0.00065 0.64005 " pathEditMode="relative" rAng="0" ptsTypes="AA">
                                      <p:cBhvr>
                                        <p:cTn id="9" dur="2000" fill="hold"/>
                                        <p:tgtEl>
                                          <p:spTgt spid="10"/>
                                        </p:tgtEl>
                                        <p:attrNameLst>
                                          <p:attrName>ppt_x</p:attrName>
                                          <p:attrName>ppt_y</p:attrName>
                                        </p:attrNameLst>
                                      </p:cBhvr>
                                      <p:rCtr x="26" y="31991"/>
                                    </p:animMotion>
                                  </p:childTnLst>
                                </p:cTn>
                              </p:par>
                            </p:childTnLst>
                          </p:cTn>
                        </p:par>
                      </p:childTnLst>
                    </p:cTn>
                  </p:par>
                  <p:par>
                    <p:cTn id="10" fill="hold">
                      <p:stCondLst>
                        <p:cond delay="indefinite"/>
                      </p:stCondLst>
                      <p:childTnLst>
                        <p:par>
                          <p:cTn id="11" fill="hold">
                            <p:stCondLst>
                              <p:cond delay="0"/>
                            </p:stCondLst>
                            <p:childTnLst>
                              <p:par>
                                <p:cTn id="12" presetID="2" presetClass="entr" presetSubtype="3"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10" presetClass="emph" presetSubtype="0" fill="hold" grpId="1" nodeType="afterEffect">
                                  <p:stCondLst>
                                    <p:cond delay="1500"/>
                                  </p:stCondLst>
                                  <p:childTnLst>
                                    <p:anim calcmode="discrete" valueType="str">
                                      <p:cBhvr override="childStyle">
                                        <p:cTn id="18" dur="2000" fill="hold"/>
                                        <p:tgtEl>
                                          <p:spTgt spid="4"/>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par>
                          <p:cTn id="19" fill="hold">
                            <p:stCondLst>
                              <p:cond delay="4000"/>
                            </p:stCondLst>
                            <p:childTnLst>
                              <p:par>
                                <p:cTn id="20" presetID="8" presetClass="emph" presetSubtype="0" fill="hold" grpId="2" nodeType="afterEffect">
                                  <p:stCondLst>
                                    <p:cond delay="1250"/>
                                  </p:stCondLst>
                                  <p:childTnLst>
                                    <p:animRot by="21600000">
                                      <p:cBhvr>
                                        <p:cTn id="21" dur="2000" fill="hold"/>
                                        <p:tgtEl>
                                          <p:spTgt spid="4"/>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4" grpId="1"/>
      <p:bldP spid="4"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6B5F-2211-42F7-99D1-D8D3F3E65A63}"/>
              </a:ext>
            </a:extLst>
          </p:cNvPr>
          <p:cNvSpPr>
            <a:spLocks noGrp="1"/>
          </p:cNvSpPr>
          <p:nvPr>
            <p:ph type="title"/>
          </p:nvPr>
        </p:nvSpPr>
        <p:spPr>
          <a:xfrm>
            <a:off x="677334" y="321767"/>
            <a:ext cx="9845300" cy="3261079"/>
          </a:xfrm>
        </p:spPr>
        <p:txBody>
          <a:bodyPr>
            <a:normAutofit fontScale="90000"/>
          </a:bodyPr>
          <a:lstStyle/>
          <a:p>
            <a:r>
              <a:rPr lang="en-US" dirty="0"/>
              <a:t>Think about it.  </a:t>
            </a:r>
            <a:br>
              <a:rPr lang="en-US" dirty="0"/>
            </a:br>
            <a:r>
              <a:rPr lang="en-US" sz="2200" dirty="0"/>
              <a:t>You might want to write them down or draw pictures to help you remember.</a:t>
            </a:r>
            <a:br>
              <a:rPr lang="en-US" sz="2200" dirty="0"/>
            </a:br>
            <a:br>
              <a:rPr lang="en-US" sz="2200" dirty="0"/>
            </a:br>
            <a:r>
              <a:rPr lang="en-US" dirty="0"/>
              <a:t>    		TELL US:</a:t>
            </a:r>
            <a:br>
              <a:rPr lang="en-US" dirty="0"/>
            </a:br>
            <a:r>
              <a:rPr lang="en-US" dirty="0"/>
              <a:t>	2 true things about yourself</a:t>
            </a:r>
            <a:br>
              <a:rPr lang="en-US" dirty="0"/>
            </a:br>
            <a:r>
              <a:rPr lang="en-US" dirty="0"/>
              <a:t>	and 1 thing that is not true.</a:t>
            </a:r>
            <a:br>
              <a:rPr lang="en-US" dirty="0"/>
            </a:br>
            <a:r>
              <a:rPr lang="en-US" dirty="0"/>
              <a:t>We will try to guess which one is </a:t>
            </a:r>
            <a:r>
              <a:rPr lang="en-US" i="1" u="sng" dirty="0"/>
              <a:t>not</a:t>
            </a:r>
            <a:r>
              <a:rPr lang="en-US" u="sng" dirty="0"/>
              <a:t> true</a:t>
            </a:r>
            <a:r>
              <a:rPr lang="en-US" dirty="0"/>
              <a:t>.</a:t>
            </a:r>
          </a:p>
        </p:txBody>
      </p:sp>
      <p:sp>
        <p:nvSpPr>
          <p:cNvPr id="3" name="Content Placeholder 2">
            <a:extLst>
              <a:ext uri="{FF2B5EF4-FFF2-40B4-BE49-F238E27FC236}">
                <a16:creationId xmlns:a16="http://schemas.microsoft.com/office/drawing/2014/main" id="{8CC1BC92-23E3-402F-85BA-579B98212D4E}"/>
              </a:ext>
            </a:extLst>
          </p:cNvPr>
          <p:cNvSpPr>
            <a:spLocks noGrp="1"/>
          </p:cNvSpPr>
          <p:nvPr>
            <p:ph sz="half" idx="1"/>
          </p:nvPr>
        </p:nvSpPr>
        <p:spPr>
          <a:xfrm>
            <a:off x="677334" y="3738948"/>
            <a:ext cx="4184035" cy="2302412"/>
          </a:xfrm>
        </p:spPr>
        <p:txBody>
          <a:bodyPr/>
          <a:lstStyle/>
          <a:p>
            <a:pPr marL="0" indent="0">
              <a:buNone/>
            </a:pPr>
            <a:r>
              <a:rPr lang="en-US" dirty="0">
                <a:solidFill>
                  <a:schemeClr val="accent1">
                    <a:lumMod val="20000"/>
                    <a:lumOff val="80000"/>
                  </a:schemeClr>
                </a:solidFill>
              </a:rPr>
              <a:t>Example:</a:t>
            </a:r>
          </a:p>
          <a:p>
            <a:r>
              <a:rPr lang="en-US" dirty="0">
                <a:solidFill>
                  <a:schemeClr val="accent1">
                    <a:lumMod val="20000"/>
                    <a:lumOff val="80000"/>
                  </a:schemeClr>
                </a:solidFill>
              </a:rPr>
              <a:t>I have 2 children and 2 cats</a:t>
            </a:r>
          </a:p>
          <a:p>
            <a:r>
              <a:rPr lang="en-US" dirty="0">
                <a:solidFill>
                  <a:schemeClr val="accent1">
                    <a:lumMod val="20000"/>
                    <a:lumOff val="80000"/>
                  </a:schemeClr>
                </a:solidFill>
              </a:rPr>
              <a:t>I have repelled down a mountain</a:t>
            </a:r>
          </a:p>
          <a:p>
            <a:r>
              <a:rPr lang="en-US" dirty="0">
                <a:solidFill>
                  <a:schemeClr val="accent1">
                    <a:lumMod val="20000"/>
                    <a:lumOff val="80000"/>
                  </a:schemeClr>
                </a:solidFill>
              </a:rPr>
              <a:t>I rode in a hot air balloon</a:t>
            </a:r>
          </a:p>
        </p:txBody>
      </p:sp>
      <p:pic>
        <p:nvPicPr>
          <p:cNvPr id="6" name="Content Placeholder 5" descr="A group of children&#10;&#10;Description automatically generated with low confidence">
            <a:extLst>
              <a:ext uri="{FF2B5EF4-FFF2-40B4-BE49-F238E27FC236}">
                <a16:creationId xmlns:a16="http://schemas.microsoft.com/office/drawing/2014/main" id="{FA9ACBFB-96F6-481F-A9EF-786AE3D0D1F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99984" y="3582846"/>
            <a:ext cx="4771848" cy="2953387"/>
          </a:xfrm>
          <a:prstGeom prst="ellipse">
            <a:avLst/>
          </a:prstGeom>
        </p:spPr>
      </p:pic>
    </p:spTree>
    <p:extLst>
      <p:ext uri="{BB962C8B-B14F-4D97-AF65-F5344CB8AC3E}">
        <p14:creationId xmlns:p14="http://schemas.microsoft.com/office/powerpoint/2010/main" val="3588025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B001A-4C51-402C-8A16-15020D8A3E3E}"/>
              </a:ext>
            </a:extLst>
          </p:cNvPr>
          <p:cNvSpPr>
            <a:spLocks noGrp="1"/>
          </p:cNvSpPr>
          <p:nvPr>
            <p:ph type="title"/>
          </p:nvPr>
        </p:nvSpPr>
        <p:spPr>
          <a:xfrm rot="21027755">
            <a:off x="202181" y="1007632"/>
            <a:ext cx="6360893" cy="860400"/>
          </a:xfrm>
        </p:spPr>
        <p:txBody>
          <a:bodyPr>
            <a:noAutofit/>
          </a:bodyPr>
          <a:lstStyle/>
          <a:p>
            <a:r>
              <a:rPr lang="en-US" sz="4800" dirty="0">
                <a:latin typeface="Algerian" panose="04020705040A02060702" pitchFamily="82" charset="0"/>
              </a:rPr>
              <a:t>Believe it or not</a:t>
            </a:r>
          </a:p>
        </p:txBody>
      </p:sp>
      <p:sp>
        <p:nvSpPr>
          <p:cNvPr id="3" name="Text Placeholder 2">
            <a:extLst>
              <a:ext uri="{FF2B5EF4-FFF2-40B4-BE49-F238E27FC236}">
                <a16:creationId xmlns:a16="http://schemas.microsoft.com/office/drawing/2014/main" id="{AB8200CC-EB5F-47DD-BA38-2CBA5B679611}"/>
              </a:ext>
            </a:extLst>
          </p:cNvPr>
          <p:cNvSpPr>
            <a:spLocks noGrp="1"/>
          </p:cNvSpPr>
          <p:nvPr>
            <p:ph type="body" idx="1"/>
          </p:nvPr>
        </p:nvSpPr>
        <p:spPr>
          <a:xfrm>
            <a:off x="669253" y="3126304"/>
            <a:ext cx="9135929" cy="2838398"/>
          </a:xfrm>
        </p:spPr>
        <p:txBody>
          <a:bodyPr/>
          <a:lstStyle/>
          <a:p>
            <a:pPr marL="342900" indent="-342900">
              <a:buFont typeface="Wingdings" panose="05000000000000000000" pitchFamily="2" charset="2"/>
              <a:buChar char="v"/>
            </a:pPr>
            <a:r>
              <a:rPr lang="en-US" sz="2800" dirty="0">
                <a:solidFill>
                  <a:schemeClr val="bg1"/>
                </a:solidFill>
              </a:rPr>
              <a:t>If you drop something it falls up.</a:t>
            </a:r>
          </a:p>
          <a:p>
            <a:pPr marL="342900" indent="-342900">
              <a:buFont typeface="Wingdings" panose="05000000000000000000" pitchFamily="2" charset="2"/>
              <a:buChar char="v"/>
            </a:pPr>
            <a:r>
              <a:rPr lang="en-US" sz="2800" dirty="0">
                <a:solidFill>
                  <a:schemeClr val="bg1"/>
                </a:solidFill>
              </a:rPr>
              <a:t>The sun rises in the West in the morning.</a:t>
            </a:r>
          </a:p>
          <a:p>
            <a:pPr marL="342900" indent="-342900">
              <a:buFont typeface="Wingdings" panose="05000000000000000000" pitchFamily="2" charset="2"/>
              <a:buChar char="v"/>
            </a:pPr>
            <a:r>
              <a:rPr lang="en-US" sz="2800" dirty="0">
                <a:solidFill>
                  <a:schemeClr val="bg1"/>
                </a:solidFill>
              </a:rPr>
              <a:t>April is a winter month.  It often snows.</a:t>
            </a:r>
          </a:p>
          <a:p>
            <a:pPr marL="342900" indent="-342900">
              <a:buFont typeface="Wingdings" panose="05000000000000000000" pitchFamily="2" charset="2"/>
              <a:buChar char="v"/>
            </a:pPr>
            <a:r>
              <a:rPr lang="en-US" sz="2800" dirty="0">
                <a:solidFill>
                  <a:schemeClr val="bg1"/>
                </a:solidFill>
              </a:rPr>
              <a:t>A dandelion is yellow before it is fluffy white.</a:t>
            </a:r>
          </a:p>
          <a:p>
            <a:pPr marL="342900" indent="-342900">
              <a:buFont typeface="Wingdings" panose="05000000000000000000" pitchFamily="2" charset="2"/>
              <a:buChar char="v"/>
            </a:pPr>
            <a:r>
              <a:rPr lang="en-US" sz="2800" dirty="0">
                <a:solidFill>
                  <a:schemeClr val="bg1"/>
                </a:solidFill>
              </a:rPr>
              <a:t>The moon travels around our earth.</a:t>
            </a:r>
          </a:p>
          <a:p>
            <a:pPr marL="342900" indent="-342900">
              <a:buFont typeface="Arial" panose="020B0604020202020204" pitchFamily="34" charset="0"/>
              <a:buChar char="•"/>
            </a:pPr>
            <a:endParaRPr lang="en-US" sz="2800" dirty="0">
              <a:solidFill>
                <a:schemeClr val="bg1"/>
              </a:solidFill>
            </a:endParaRPr>
          </a:p>
        </p:txBody>
      </p:sp>
      <p:sp>
        <p:nvSpPr>
          <p:cNvPr id="4" name="Rectangle 3">
            <a:extLst>
              <a:ext uri="{FF2B5EF4-FFF2-40B4-BE49-F238E27FC236}">
                <a16:creationId xmlns:a16="http://schemas.microsoft.com/office/drawing/2014/main" id="{5ABC2405-ECAA-4653-B773-C688DDF8D132}"/>
              </a:ext>
            </a:extLst>
          </p:cNvPr>
          <p:cNvSpPr/>
          <p:nvPr/>
        </p:nvSpPr>
        <p:spPr>
          <a:xfrm rot="1207179">
            <a:off x="6306060" y="1356491"/>
            <a:ext cx="3004349"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Is it true</a:t>
            </a:r>
          </a:p>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or false?</a:t>
            </a:r>
          </a:p>
        </p:txBody>
      </p:sp>
    </p:spTree>
    <p:extLst>
      <p:ext uri="{BB962C8B-B14F-4D97-AF65-F5344CB8AC3E}">
        <p14:creationId xmlns:p14="http://schemas.microsoft.com/office/powerpoint/2010/main" val="4101025519"/>
      </p:ext>
    </p:extLst>
  </p:cSld>
  <p:clrMapOvr>
    <a:masterClrMapping/>
  </p:clrMapOvr>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1842</TotalTime>
  <Words>1953</Words>
  <Application>Microsoft Office PowerPoint</Application>
  <PresentationFormat>Widescreen</PresentationFormat>
  <Paragraphs>147</Paragraphs>
  <Slides>41</Slides>
  <Notes>0</Notes>
  <HiddenSlides>0</HiddenSlides>
  <MMClips>15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Algerian</vt:lpstr>
      <vt:lpstr>Arial</vt:lpstr>
      <vt:lpstr>Trebuchet MS</vt:lpstr>
      <vt:lpstr>Wingdings</vt:lpstr>
      <vt:lpstr>Wingdings 3</vt:lpstr>
      <vt:lpstr>Facet</vt:lpstr>
      <vt:lpstr>Jesus is Alive!</vt:lpstr>
      <vt:lpstr>Today we are going to make Resurrection Rolls.</vt:lpstr>
      <vt:lpstr>Make your resurrection roll and put it on a pan</vt:lpstr>
      <vt:lpstr>PowerPoint Presentation</vt:lpstr>
      <vt:lpstr>When you are done making your Resurrection roll you can color a face for your sack puppet.</vt:lpstr>
      <vt:lpstr>PowerPoint Presentation</vt:lpstr>
      <vt:lpstr>Today the key word is    Unscramble the word or use the clues to guess it.</vt:lpstr>
      <vt:lpstr>Think about it.   You might want to write them down or draw pictures to help you remember.        TELL US:  2 true things about yourself  and 1 thing that is not true. We will try to guess which one is not true.</vt:lpstr>
      <vt:lpstr>Believe it or not</vt:lpstr>
      <vt:lpstr>You can find our story today in John 20</vt:lpstr>
      <vt:lpstr>“But these are written that you may believe that Jesus is  the Messiah,  the Son of God,  and that by believing you may have life in his name.”  John 20:31</vt:lpstr>
      <vt:lpstr>Early Sunday morning the women went to the tomb….</vt:lpstr>
      <vt:lpstr>The tomb is empty!</vt:lpstr>
      <vt:lpstr>Today we’re going to make little bag puppets.   They can help tell the story.</vt:lpstr>
      <vt:lpstr>PowerPoint Presentation</vt:lpstr>
      <vt:lpstr>Jesus is gone!</vt:lpstr>
      <vt:lpstr>Hurry!  Let’s go see!</vt:lpstr>
      <vt:lpstr>What happened?</vt:lpstr>
      <vt:lpstr>Where is Jesus?</vt:lpstr>
      <vt:lpstr>Why are you crying?</vt:lpstr>
      <vt:lpstr>How was Mary feeling?</vt:lpstr>
      <vt:lpstr>PowerPoint Presentation</vt:lpstr>
      <vt:lpstr>I have seen the Lord!</vt:lpstr>
      <vt:lpstr>Jesus visited his disciples</vt:lpstr>
      <vt:lpstr>“But these are written that you may believe that Jesus is  the Messiah,  the Son of God,  and that by believing you may have life in his name.”  John 20:31</vt:lpstr>
      <vt:lpstr>Thomas wasn’t there when Jesus came</vt:lpstr>
      <vt:lpstr>Peace be to you!</vt:lpstr>
      <vt:lpstr>My Lord and my God!</vt:lpstr>
      <vt:lpstr>Believe it.  Jesus is Alive!   He is the Messiah,    He is the Son of God!     He is our Savior!</vt:lpstr>
      <vt:lpstr>Do you believe that:</vt:lpstr>
      <vt:lpstr>Jesus ascended to heaven</vt:lpstr>
      <vt:lpstr>“But these are written that you may believe that Jesus is  the Messiah,  the Son of God,  and that by believing you may have life in his name.”  John 20:31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 is Alive!</dc:title>
  <dc:creator>Janelle Clendenon</dc:creator>
  <cp:lastModifiedBy>Janelle Clendenon</cp:lastModifiedBy>
  <cp:revision>10</cp:revision>
  <dcterms:created xsi:type="dcterms:W3CDTF">2022-04-12T05:00:49Z</dcterms:created>
  <dcterms:modified xsi:type="dcterms:W3CDTF">2022-04-15T05:32:58Z</dcterms:modified>
</cp:coreProperties>
</file>